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4.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9.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0.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1.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28"/>
  </p:notesMasterIdLst>
  <p:handoutMasterIdLst>
    <p:handoutMasterId r:id="rId29"/>
  </p:handoutMasterIdLst>
  <p:sldIdLst>
    <p:sldId id="415" r:id="rId5"/>
    <p:sldId id="430" r:id="rId6"/>
    <p:sldId id="442" r:id="rId7"/>
    <p:sldId id="464" r:id="rId8"/>
    <p:sldId id="443" r:id="rId9"/>
    <p:sldId id="469" r:id="rId10"/>
    <p:sldId id="471" r:id="rId11"/>
    <p:sldId id="470" r:id="rId12"/>
    <p:sldId id="472" r:id="rId13"/>
    <p:sldId id="473" r:id="rId14"/>
    <p:sldId id="450" r:id="rId15"/>
    <p:sldId id="451" r:id="rId16"/>
    <p:sldId id="452" r:id="rId17"/>
    <p:sldId id="453" r:id="rId18"/>
    <p:sldId id="454" r:id="rId19"/>
    <p:sldId id="456" r:id="rId20"/>
    <p:sldId id="458" r:id="rId21"/>
    <p:sldId id="459" r:id="rId22"/>
    <p:sldId id="460" r:id="rId23"/>
    <p:sldId id="461" r:id="rId24"/>
    <p:sldId id="462" r:id="rId25"/>
    <p:sldId id="463" r:id="rId26"/>
    <p:sldId id="445"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1E42"/>
    <a:srgbClr val="0000CC"/>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9454" autoAdjust="0"/>
  </p:normalViewPr>
  <p:slideViewPr>
    <p:cSldViewPr>
      <p:cViewPr varScale="1">
        <p:scale>
          <a:sx n="76" d="100"/>
          <a:sy n="76" d="100"/>
        </p:scale>
        <p:origin x="1694"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16"/>
    </p:cViewPr>
  </p:sorterViewPr>
  <p:notesViewPr>
    <p:cSldViewPr>
      <p:cViewPr varScale="1">
        <p:scale>
          <a:sx n="83" d="100"/>
          <a:sy n="83" d="100"/>
        </p:scale>
        <p:origin x="-199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iagrams/_rels/data9.xml.rels><?xml version="1.0" encoding="UTF-8" standalone="yes"?>
<Relationships xmlns="http://schemas.openxmlformats.org/package/2006/relationships"><Relationship Id="rId1" Type="http://schemas.openxmlformats.org/officeDocument/2006/relationships/hyperlink" Target="http://wfc2.wiredforchange.com/dia/track.jsp?v=2&amp;c=%2BJ6rNbNO/0KjaNylssYFKHCjjMkDdxiO" TargetMode="Externa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E48143-E2BA-4EB2-97A9-4BCD09854D20}" type="doc">
      <dgm:prSet loTypeId="urn:microsoft.com/office/officeart/2005/8/layout/radial1" loCatId="relationship" qsTypeId="urn:microsoft.com/office/officeart/2005/8/quickstyle/3d2" qsCatId="3D" csTypeId="urn:microsoft.com/office/officeart/2005/8/colors/accent2_1" csCatId="accent2" phldr="1"/>
      <dgm:spPr/>
    </dgm:pt>
    <dgm:pt modelId="{75249AE5-8F07-483A-B05D-A73F6EC1EB6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effectLst/>
              <a:latin typeface="Times New Roman" pitchFamily="18" charset="0"/>
            </a:rPr>
            <a:t>OSLS</a:t>
          </a:r>
          <a:endParaRPr kumimoji="0" lang="en-US" altLang="en-US" b="0" i="0" u="none" strike="noStrike" cap="none" normalizeH="0" baseline="0" dirty="0" smtClean="0">
            <a:ln/>
            <a:effectLst/>
            <a:latin typeface="Comic Sans MS" pitchFamily="66" charset="0"/>
          </a:endParaRPr>
        </a:p>
      </dgm:t>
    </dgm:pt>
    <dgm:pt modelId="{0F220530-3374-4E32-AB93-C42BCAEF9E20}" type="parTrans" cxnId="{AE49B60C-798F-42D3-8287-6386440D567B}">
      <dgm:prSet/>
      <dgm:spPr/>
      <dgm:t>
        <a:bodyPr/>
        <a:lstStyle/>
        <a:p>
          <a:endParaRPr lang="en-US"/>
        </a:p>
      </dgm:t>
    </dgm:pt>
    <dgm:pt modelId="{A56A5306-F148-4C2E-96ED-5124F55A0656}" type="sibTrans" cxnId="{AE49B60C-798F-42D3-8287-6386440D567B}">
      <dgm:prSet/>
      <dgm:spPr/>
      <dgm:t>
        <a:bodyPr/>
        <a:lstStyle/>
        <a:p>
          <a:endParaRPr lang="en-US"/>
        </a:p>
      </dgm:t>
    </dgm:pt>
    <dgm:pt modelId="{FC2C34C0-01DF-4C6A-9C37-63D00FAE2F0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effectLst/>
              <a:latin typeface="Times New Roman" pitchFamily="18" charset="0"/>
            </a:rPr>
            <a:t>School Based Youth Services Programs (SBYSP)</a:t>
          </a:r>
          <a:endParaRPr kumimoji="0" lang="en-US" altLang="en-US" b="0" i="0" u="none" strike="noStrike" cap="none" normalizeH="0" baseline="0" dirty="0" smtClean="0">
            <a:ln/>
            <a:effectLst/>
            <a:latin typeface="Comic Sans MS" pitchFamily="66" charset="0"/>
          </a:endParaRPr>
        </a:p>
      </dgm:t>
    </dgm:pt>
    <dgm:pt modelId="{21413A54-8FF1-497E-ADA0-C87A8B5EE1C4}" type="parTrans" cxnId="{EAC4966E-2AC2-4FC3-B005-52FDE8F3D4B5}">
      <dgm:prSet/>
      <dgm:spPr/>
      <dgm:t>
        <a:bodyPr/>
        <a:lstStyle/>
        <a:p>
          <a:endParaRPr lang="en-US" dirty="0"/>
        </a:p>
      </dgm:t>
    </dgm:pt>
    <dgm:pt modelId="{C44467CC-3408-49CB-A67E-FA87968ED990}" type="sibTrans" cxnId="{EAC4966E-2AC2-4FC3-B005-52FDE8F3D4B5}">
      <dgm:prSet/>
      <dgm:spPr/>
      <dgm:t>
        <a:bodyPr/>
        <a:lstStyle/>
        <a:p>
          <a:endParaRPr lang="en-US"/>
        </a:p>
      </dgm:t>
    </dgm:pt>
    <dgm:pt modelId="{4765B425-DF17-4AFD-80AF-5C420911E8A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effectLst/>
              <a:latin typeface="Times New Roman" pitchFamily="18" charset="0"/>
            </a:rPr>
            <a:t>Prevention of Juvenile Delinquency (PJD)</a:t>
          </a:r>
          <a:endParaRPr kumimoji="0" lang="en-US" altLang="en-US" b="0" i="0" u="none" strike="noStrike" cap="none" normalizeH="0" baseline="0" dirty="0" smtClean="0">
            <a:ln/>
            <a:effectLst/>
            <a:latin typeface="Comic Sans MS" pitchFamily="66" charset="0"/>
          </a:endParaRPr>
        </a:p>
      </dgm:t>
    </dgm:pt>
    <dgm:pt modelId="{C332C353-B26B-4CAB-8689-9DF1204EFD36}" type="parTrans" cxnId="{706D3155-3DB3-4493-B2C5-543FE703E77B}">
      <dgm:prSet/>
      <dgm:spPr/>
      <dgm:t>
        <a:bodyPr/>
        <a:lstStyle/>
        <a:p>
          <a:endParaRPr lang="en-US" dirty="0"/>
        </a:p>
      </dgm:t>
    </dgm:pt>
    <dgm:pt modelId="{2BB58AA6-0F7C-47B9-B3FB-839B9894973A}" type="sibTrans" cxnId="{706D3155-3DB3-4493-B2C5-543FE703E77B}">
      <dgm:prSet/>
      <dgm:spPr/>
      <dgm:t>
        <a:bodyPr/>
        <a:lstStyle/>
        <a:p>
          <a:endParaRPr lang="en-US"/>
        </a:p>
      </dgm:t>
    </dgm:pt>
    <dgm:pt modelId="{D58CC1A5-8885-4D1E-8FF5-DEC1B46D433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effectLst/>
              <a:latin typeface="Times New Roman" pitchFamily="18" charset="0"/>
            </a:rPr>
            <a:t>Family Friendly Centers (FFC)</a:t>
          </a:r>
          <a:endParaRPr kumimoji="0" lang="en-US" altLang="en-US" b="0" i="0" u="none" strike="noStrike" cap="none" normalizeH="0" baseline="0" dirty="0" smtClean="0">
            <a:ln/>
            <a:effectLst/>
            <a:latin typeface="Comic Sans MS" pitchFamily="66" charset="0"/>
          </a:endParaRPr>
        </a:p>
      </dgm:t>
    </dgm:pt>
    <dgm:pt modelId="{884FAAE8-369C-4AAF-AAFB-D824909188E2}" type="parTrans" cxnId="{E3707571-7421-4677-89EF-646EC00E3284}">
      <dgm:prSet/>
      <dgm:spPr/>
      <dgm:t>
        <a:bodyPr/>
        <a:lstStyle/>
        <a:p>
          <a:endParaRPr lang="en-US" dirty="0"/>
        </a:p>
      </dgm:t>
    </dgm:pt>
    <dgm:pt modelId="{4FFDBD9C-1779-4DDF-BEE8-8BBC8A4FA052}" type="sibTrans" cxnId="{E3707571-7421-4677-89EF-646EC00E3284}">
      <dgm:prSet/>
      <dgm:spPr/>
      <dgm:t>
        <a:bodyPr/>
        <a:lstStyle/>
        <a:p>
          <a:endParaRPr lang="en-US"/>
        </a:p>
      </dgm:t>
    </dgm:pt>
    <dgm:pt modelId="{E4328E68-57C6-4C2C-BA16-1D6DB28A09E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effectLst/>
              <a:latin typeface="Times New Roman" pitchFamily="18" charset="0"/>
            </a:rPr>
            <a:t>2</a:t>
          </a:r>
          <a:r>
            <a:rPr kumimoji="0" lang="en-US" altLang="en-US" b="0" i="0" u="none" strike="noStrike" cap="none" normalizeH="0" baseline="30000" dirty="0" smtClean="0">
              <a:ln/>
              <a:effectLst/>
              <a:latin typeface="Times New Roman" pitchFamily="18" charset="0"/>
            </a:rPr>
            <a:t>nd</a:t>
          </a:r>
          <a:r>
            <a:rPr kumimoji="0" lang="en-US" altLang="en-US" b="0" i="0" u="none" strike="noStrike" cap="none" normalizeH="0" baseline="0" dirty="0" smtClean="0">
              <a:ln/>
              <a:effectLst/>
              <a:latin typeface="Times New Roman" pitchFamily="18" charset="0"/>
            </a:rPr>
            <a:t> Floor Youth Helpline</a:t>
          </a:r>
          <a:endParaRPr kumimoji="0" lang="en-US" altLang="en-US" b="0" i="0" u="none" strike="noStrike" cap="none" normalizeH="0" baseline="0" dirty="0" smtClean="0">
            <a:ln/>
            <a:effectLst/>
            <a:latin typeface="Comic Sans MS" pitchFamily="66" charset="0"/>
          </a:endParaRPr>
        </a:p>
      </dgm:t>
    </dgm:pt>
    <dgm:pt modelId="{A237370E-080D-4925-AFFB-17F95DD6061E}" type="parTrans" cxnId="{17DD1974-DE9B-44AB-8E63-0AF8016510D6}">
      <dgm:prSet/>
      <dgm:spPr/>
      <dgm:t>
        <a:bodyPr/>
        <a:lstStyle/>
        <a:p>
          <a:endParaRPr lang="en-US" dirty="0"/>
        </a:p>
      </dgm:t>
    </dgm:pt>
    <dgm:pt modelId="{FCDE9047-0EAB-443B-BAA3-3057FFCA786F}" type="sibTrans" cxnId="{17DD1974-DE9B-44AB-8E63-0AF8016510D6}">
      <dgm:prSet/>
      <dgm:spPr/>
      <dgm:t>
        <a:bodyPr/>
        <a:lstStyle/>
        <a:p>
          <a:endParaRPr lang="en-US"/>
        </a:p>
      </dgm:t>
    </dgm:pt>
    <dgm:pt modelId="{7350CC63-94CD-4273-B56C-AAEDD9BD244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effectLst/>
              <a:latin typeface="Times New Roman" pitchFamily="18" charset="0"/>
            </a:rPr>
            <a:t>Newark Health SBHC </a:t>
          </a:r>
          <a:endParaRPr kumimoji="0" lang="en-US" altLang="en-US" b="0" i="0" u="none" strike="noStrike" cap="none" normalizeH="0" baseline="0" dirty="0" smtClean="0">
            <a:ln/>
            <a:effectLst/>
            <a:latin typeface="Comic Sans MS" pitchFamily="66" charset="0"/>
          </a:endParaRPr>
        </a:p>
      </dgm:t>
    </dgm:pt>
    <dgm:pt modelId="{90486786-AB21-4C85-B3F1-552716AF159D}" type="parTrans" cxnId="{6A92C928-A468-4034-B6E7-E100C7C3E16C}">
      <dgm:prSet/>
      <dgm:spPr/>
      <dgm:t>
        <a:bodyPr/>
        <a:lstStyle/>
        <a:p>
          <a:endParaRPr lang="en-US" dirty="0"/>
        </a:p>
      </dgm:t>
    </dgm:pt>
    <dgm:pt modelId="{DB14BDD1-40AF-4EC7-968F-8D64FABD5681}" type="sibTrans" cxnId="{6A92C928-A468-4034-B6E7-E100C7C3E16C}">
      <dgm:prSet/>
      <dgm:spPr/>
      <dgm:t>
        <a:bodyPr/>
        <a:lstStyle/>
        <a:p>
          <a:endParaRPr lang="en-US"/>
        </a:p>
      </dgm:t>
    </dgm:pt>
    <dgm:pt modelId="{81DFF5E0-C3D5-4EC7-91B8-467133E8133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effectLst/>
              <a:latin typeface="Times New Roman" pitchFamily="18" charset="0"/>
            </a:rPr>
            <a:t>Parent Linking Program (PLP)</a:t>
          </a:r>
          <a:endParaRPr kumimoji="0" lang="en-US" altLang="en-US" b="0" i="0" u="none" strike="noStrike" cap="none" normalizeH="0" baseline="0" dirty="0" smtClean="0">
            <a:ln/>
            <a:effectLst/>
            <a:latin typeface="Comic Sans MS" pitchFamily="66" charset="0"/>
          </a:endParaRPr>
        </a:p>
      </dgm:t>
    </dgm:pt>
    <dgm:pt modelId="{2F2AF1CF-56B7-408A-A850-928D19B264B0}" type="parTrans" cxnId="{D1043771-CD75-49DD-BA8D-6AB3D03E5DB4}">
      <dgm:prSet/>
      <dgm:spPr/>
      <dgm:t>
        <a:bodyPr/>
        <a:lstStyle/>
        <a:p>
          <a:endParaRPr lang="en-US" dirty="0"/>
        </a:p>
      </dgm:t>
    </dgm:pt>
    <dgm:pt modelId="{B85C7A53-F9A6-442D-94F7-EC1F5062489C}" type="sibTrans" cxnId="{D1043771-CD75-49DD-BA8D-6AB3D03E5DB4}">
      <dgm:prSet/>
      <dgm:spPr/>
      <dgm:t>
        <a:bodyPr/>
        <a:lstStyle/>
        <a:p>
          <a:endParaRPr lang="en-US"/>
        </a:p>
      </dgm:t>
    </dgm:pt>
    <dgm:pt modelId="{F343163D-6930-4093-B6AF-06EF8215487D}">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effectLst/>
              <a:latin typeface="Times New Roman" pitchFamily="18" charset="0"/>
            </a:rPr>
            <a:t>NJ Child Assault Prevention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effectLst/>
              <a:latin typeface="Times New Roman" pitchFamily="18" charset="0"/>
            </a:rPr>
            <a:t> (NJ CAP)</a:t>
          </a:r>
          <a:endParaRPr kumimoji="0" lang="en-US" altLang="en-US" b="0" i="0" u="none" strike="noStrike" cap="none" normalizeH="0" baseline="0" dirty="0" smtClean="0">
            <a:ln/>
            <a:effectLst/>
            <a:latin typeface="Comic Sans MS" pitchFamily="66" charset="0"/>
          </a:endParaRPr>
        </a:p>
      </dgm:t>
    </dgm:pt>
    <dgm:pt modelId="{3E25D827-782F-4486-8D97-7597DBB10108}" type="parTrans" cxnId="{802D2065-6271-4578-9430-64D324131A0D}">
      <dgm:prSet/>
      <dgm:spPr/>
      <dgm:t>
        <a:bodyPr/>
        <a:lstStyle/>
        <a:p>
          <a:endParaRPr lang="en-US" dirty="0"/>
        </a:p>
      </dgm:t>
    </dgm:pt>
    <dgm:pt modelId="{C8A33F2C-1139-4A9A-B881-B3F0B3B0C6E6}" type="sibTrans" cxnId="{802D2065-6271-4578-9430-64D324131A0D}">
      <dgm:prSet/>
      <dgm:spPr/>
      <dgm:t>
        <a:bodyPr/>
        <a:lstStyle/>
        <a:p>
          <a:endParaRPr lang="en-US"/>
        </a:p>
      </dgm:t>
    </dgm:pt>
    <dgm:pt modelId="{42C69C0B-92DC-4F11-828E-210BF37AF5D7}">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effectLst/>
              <a:latin typeface="Comic Sans MS" pitchFamily="66" charset="0"/>
            </a:rPr>
            <a:t>Traumatic Loss Coalition</a:t>
          </a:r>
        </a:p>
      </dgm:t>
    </dgm:pt>
    <dgm:pt modelId="{7F32B8BE-5383-4C20-88B1-C0D1D60F78D1}" type="parTrans" cxnId="{38CED46E-0C5C-43FB-897E-9490ED5558C0}">
      <dgm:prSet/>
      <dgm:spPr/>
      <dgm:t>
        <a:bodyPr/>
        <a:lstStyle/>
        <a:p>
          <a:endParaRPr lang="en-US" dirty="0"/>
        </a:p>
      </dgm:t>
    </dgm:pt>
    <dgm:pt modelId="{19937CE0-3822-49DF-8F80-32FF836D1D9F}" type="sibTrans" cxnId="{38CED46E-0C5C-43FB-897E-9490ED5558C0}">
      <dgm:prSet/>
      <dgm:spPr/>
      <dgm:t>
        <a:bodyPr/>
        <a:lstStyle/>
        <a:p>
          <a:endParaRPr lang="en-US"/>
        </a:p>
      </dgm:t>
    </dgm:pt>
    <dgm:pt modelId="{03089235-C76F-4999-A10F-B926CF6D70F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effectLst/>
              <a:latin typeface="Times New Roman" pitchFamily="18" charset="0"/>
            </a:rPr>
            <a:t>Adolescent Pregnancy Prevention Initiative (APPI)</a:t>
          </a:r>
          <a:endParaRPr kumimoji="0" lang="en-US" altLang="en-US" b="0" i="0" u="none" strike="noStrike" cap="none" normalizeH="0" baseline="0" dirty="0" smtClean="0">
            <a:ln/>
            <a:effectLst/>
            <a:latin typeface="Comic Sans MS" pitchFamily="66" charset="0"/>
          </a:endParaRPr>
        </a:p>
      </dgm:t>
    </dgm:pt>
    <dgm:pt modelId="{81FBD19F-77A9-469D-8FB7-D7FD1C63446D}" type="parTrans" cxnId="{650F6C6C-0627-47AE-B40D-CA18E9A0E609}">
      <dgm:prSet/>
      <dgm:spPr/>
      <dgm:t>
        <a:bodyPr/>
        <a:lstStyle/>
        <a:p>
          <a:endParaRPr lang="en-US" dirty="0"/>
        </a:p>
      </dgm:t>
    </dgm:pt>
    <dgm:pt modelId="{89F07BD1-792F-4E86-9F41-A65605372341}" type="sibTrans" cxnId="{650F6C6C-0627-47AE-B40D-CA18E9A0E609}">
      <dgm:prSet/>
      <dgm:spPr/>
      <dgm:t>
        <a:bodyPr/>
        <a:lstStyle/>
        <a:p>
          <a:endParaRPr lang="en-US"/>
        </a:p>
      </dgm:t>
    </dgm:pt>
    <dgm:pt modelId="{2C123FAD-9A37-4D7F-8706-406302DDB1D1}" type="pres">
      <dgm:prSet presAssocID="{91E48143-E2BA-4EB2-97A9-4BCD09854D20}" presName="cycle" presStyleCnt="0">
        <dgm:presLayoutVars>
          <dgm:chMax val="1"/>
          <dgm:dir/>
          <dgm:animLvl val="ctr"/>
          <dgm:resizeHandles val="exact"/>
        </dgm:presLayoutVars>
      </dgm:prSet>
      <dgm:spPr/>
    </dgm:pt>
    <dgm:pt modelId="{36D6A717-83FE-40AC-8EF1-855B16AC5114}" type="pres">
      <dgm:prSet presAssocID="{75249AE5-8F07-483A-B05D-A73F6EC1EB6D}" presName="centerShape" presStyleLbl="node0" presStyleIdx="0" presStyleCnt="1"/>
      <dgm:spPr/>
      <dgm:t>
        <a:bodyPr/>
        <a:lstStyle/>
        <a:p>
          <a:endParaRPr lang="en-US"/>
        </a:p>
      </dgm:t>
    </dgm:pt>
    <dgm:pt modelId="{DEC1E2B3-5400-4727-847E-9D1D8AD0B0D1}" type="pres">
      <dgm:prSet presAssocID="{21413A54-8FF1-497E-ADA0-C87A8B5EE1C4}" presName="Name9" presStyleLbl="parChTrans1D2" presStyleIdx="0" presStyleCnt="9"/>
      <dgm:spPr/>
      <dgm:t>
        <a:bodyPr/>
        <a:lstStyle/>
        <a:p>
          <a:endParaRPr lang="en-US"/>
        </a:p>
      </dgm:t>
    </dgm:pt>
    <dgm:pt modelId="{B1B99564-7B06-4E1B-B863-3F1DA707335D}" type="pres">
      <dgm:prSet presAssocID="{21413A54-8FF1-497E-ADA0-C87A8B5EE1C4}" presName="connTx" presStyleLbl="parChTrans1D2" presStyleIdx="0" presStyleCnt="9"/>
      <dgm:spPr/>
      <dgm:t>
        <a:bodyPr/>
        <a:lstStyle/>
        <a:p>
          <a:endParaRPr lang="en-US"/>
        </a:p>
      </dgm:t>
    </dgm:pt>
    <dgm:pt modelId="{9CD98E00-0121-446F-A727-25C44C0DE511}" type="pres">
      <dgm:prSet presAssocID="{FC2C34C0-01DF-4C6A-9C37-63D00FAE2F0B}" presName="node" presStyleLbl="node1" presStyleIdx="0" presStyleCnt="9">
        <dgm:presLayoutVars>
          <dgm:bulletEnabled val="1"/>
        </dgm:presLayoutVars>
      </dgm:prSet>
      <dgm:spPr/>
      <dgm:t>
        <a:bodyPr/>
        <a:lstStyle/>
        <a:p>
          <a:endParaRPr lang="en-US"/>
        </a:p>
      </dgm:t>
    </dgm:pt>
    <dgm:pt modelId="{80FB9427-8F4D-4F62-9902-EB815B561356}" type="pres">
      <dgm:prSet presAssocID="{81FBD19F-77A9-469D-8FB7-D7FD1C63446D}" presName="Name9" presStyleLbl="parChTrans1D2" presStyleIdx="1" presStyleCnt="9"/>
      <dgm:spPr/>
      <dgm:t>
        <a:bodyPr/>
        <a:lstStyle/>
        <a:p>
          <a:endParaRPr lang="en-US"/>
        </a:p>
      </dgm:t>
    </dgm:pt>
    <dgm:pt modelId="{DE5178EC-D6C4-45F1-B31A-110B71765AAC}" type="pres">
      <dgm:prSet presAssocID="{81FBD19F-77A9-469D-8FB7-D7FD1C63446D}" presName="connTx" presStyleLbl="parChTrans1D2" presStyleIdx="1" presStyleCnt="9"/>
      <dgm:spPr/>
      <dgm:t>
        <a:bodyPr/>
        <a:lstStyle/>
        <a:p>
          <a:endParaRPr lang="en-US"/>
        </a:p>
      </dgm:t>
    </dgm:pt>
    <dgm:pt modelId="{4050AC10-6EDD-4996-B5B0-FC1455D580AE}" type="pres">
      <dgm:prSet presAssocID="{03089235-C76F-4999-A10F-B926CF6D70F8}" presName="node" presStyleLbl="node1" presStyleIdx="1" presStyleCnt="9">
        <dgm:presLayoutVars>
          <dgm:bulletEnabled val="1"/>
        </dgm:presLayoutVars>
      </dgm:prSet>
      <dgm:spPr/>
      <dgm:t>
        <a:bodyPr/>
        <a:lstStyle/>
        <a:p>
          <a:endParaRPr lang="en-US"/>
        </a:p>
      </dgm:t>
    </dgm:pt>
    <dgm:pt modelId="{4859DE8B-D5CD-4DDB-8654-62FC12C84DFC}" type="pres">
      <dgm:prSet presAssocID="{C332C353-B26B-4CAB-8689-9DF1204EFD36}" presName="Name9" presStyleLbl="parChTrans1D2" presStyleIdx="2" presStyleCnt="9"/>
      <dgm:spPr/>
      <dgm:t>
        <a:bodyPr/>
        <a:lstStyle/>
        <a:p>
          <a:endParaRPr lang="en-US"/>
        </a:p>
      </dgm:t>
    </dgm:pt>
    <dgm:pt modelId="{661FC9F4-601F-4567-A1A3-8EFF0E92CC27}" type="pres">
      <dgm:prSet presAssocID="{C332C353-B26B-4CAB-8689-9DF1204EFD36}" presName="connTx" presStyleLbl="parChTrans1D2" presStyleIdx="2" presStyleCnt="9"/>
      <dgm:spPr/>
      <dgm:t>
        <a:bodyPr/>
        <a:lstStyle/>
        <a:p>
          <a:endParaRPr lang="en-US"/>
        </a:p>
      </dgm:t>
    </dgm:pt>
    <dgm:pt modelId="{4212AC46-6616-425B-BCF2-8257A067671F}" type="pres">
      <dgm:prSet presAssocID="{4765B425-DF17-4AFD-80AF-5C420911E8AE}" presName="node" presStyleLbl="node1" presStyleIdx="2" presStyleCnt="9">
        <dgm:presLayoutVars>
          <dgm:bulletEnabled val="1"/>
        </dgm:presLayoutVars>
      </dgm:prSet>
      <dgm:spPr/>
      <dgm:t>
        <a:bodyPr/>
        <a:lstStyle/>
        <a:p>
          <a:endParaRPr lang="en-US"/>
        </a:p>
      </dgm:t>
    </dgm:pt>
    <dgm:pt modelId="{B26CF8DC-876B-42F2-B3D9-49672DE71A24}" type="pres">
      <dgm:prSet presAssocID="{884FAAE8-369C-4AAF-AAFB-D824909188E2}" presName="Name9" presStyleLbl="parChTrans1D2" presStyleIdx="3" presStyleCnt="9"/>
      <dgm:spPr/>
      <dgm:t>
        <a:bodyPr/>
        <a:lstStyle/>
        <a:p>
          <a:endParaRPr lang="en-US"/>
        </a:p>
      </dgm:t>
    </dgm:pt>
    <dgm:pt modelId="{F3AB7F46-926C-4D5E-893B-44C735D54B4D}" type="pres">
      <dgm:prSet presAssocID="{884FAAE8-369C-4AAF-AAFB-D824909188E2}" presName="connTx" presStyleLbl="parChTrans1D2" presStyleIdx="3" presStyleCnt="9"/>
      <dgm:spPr/>
      <dgm:t>
        <a:bodyPr/>
        <a:lstStyle/>
        <a:p>
          <a:endParaRPr lang="en-US"/>
        </a:p>
      </dgm:t>
    </dgm:pt>
    <dgm:pt modelId="{325CB9DC-0578-4B65-9793-56D20B361AFE}" type="pres">
      <dgm:prSet presAssocID="{D58CC1A5-8885-4D1E-8FF5-DEC1B46D433F}" presName="node" presStyleLbl="node1" presStyleIdx="3" presStyleCnt="9">
        <dgm:presLayoutVars>
          <dgm:bulletEnabled val="1"/>
        </dgm:presLayoutVars>
      </dgm:prSet>
      <dgm:spPr/>
      <dgm:t>
        <a:bodyPr/>
        <a:lstStyle/>
        <a:p>
          <a:endParaRPr lang="en-US"/>
        </a:p>
      </dgm:t>
    </dgm:pt>
    <dgm:pt modelId="{F7AB4BA9-E8CD-4E6A-8551-239082399276}" type="pres">
      <dgm:prSet presAssocID="{A237370E-080D-4925-AFFB-17F95DD6061E}" presName="Name9" presStyleLbl="parChTrans1D2" presStyleIdx="4" presStyleCnt="9"/>
      <dgm:spPr/>
      <dgm:t>
        <a:bodyPr/>
        <a:lstStyle/>
        <a:p>
          <a:endParaRPr lang="en-US"/>
        </a:p>
      </dgm:t>
    </dgm:pt>
    <dgm:pt modelId="{9491C052-6AF7-4C2A-A875-85B12785C92F}" type="pres">
      <dgm:prSet presAssocID="{A237370E-080D-4925-AFFB-17F95DD6061E}" presName="connTx" presStyleLbl="parChTrans1D2" presStyleIdx="4" presStyleCnt="9"/>
      <dgm:spPr/>
      <dgm:t>
        <a:bodyPr/>
        <a:lstStyle/>
        <a:p>
          <a:endParaRPr lang="en-US"/>
        </a:p>
      </dgm:t>
    </dgm:pt>
    <dgm:pt modelId="{FF005A46-0213-4B08-93D8-E154D8FA5521}" type="pres">
      <dgm:prSet presAssocID="{E4328E68-57C6-4C2C-BA16-1D6DB28A09EB}" presName="node" presStyleLbl="node1" presStyleIdx="4" presStyleCnt="9">
        <dgm:presLayoutVars>
          <dgm:bulletEnabled val="1"/>
        </dgm:presLayoutVars>
      </dgm:prSet>
      <dgm:spPr/>
      <dgm:t>
        <a:bodyPr/>
        <a:lstStyle/>
        <a:p>
          <a:endParaRPr lang="en-US"/>
        </a:p>
      </dgm:t>
    </dgm:pt>
    <dgm:pt modelId="{0AA1F1EE-35E1-441F-AC67-D68C6F9825DA}" type="pres">
      <dgm:prSet presAssocID="{90486786-AB21-4C85-B3F1-552716AF159D}" presName="Name9" presStyleLbl="parChTrans1D2" presStyleIdx="5" presStyleCnt="9"/>
      <dgm:spPr/>
      <dgm:t>
        <a:bodyPr/>
        <a:lstStyle/>
        <a:p>
          <a:endParaRPr lang="en-US"/>
        </a:p>
      </dgm:t>
    </dgm:pt>
    <dgm:pt modelId="{BCF10558-F2E4-4B0C-B870-A3DED8D79233}" type="pres">
      <dgm:prSet presAssocID="{90486786-AB21-4C85-B3F1-552716AF159D}" presName="connTx" presStyleLbl="parChTrans1D2" presStyleIdx="5" presStyleCnt="9"/>
      <dgm:spPr/>
      <dgm:t>
        <a:bodyPr/>
        <a:lstStyle/>
        <a:p>
          <a:endParaRPr lang="en-US"/>
        </a:p>
      </dgm:t>
    </dgm:pt>
    <dgm:pt modelId="{06879FA1-CB7A-43F7-9A2B-F265A9268541}" type="pres">
      <dgm:prSet presAssocID="{7350CC63-94CD-4273-B56C-AAEDD9BD244D}" presName="node" presStyleLbl="node1" presStyleIdx="5" presStyleCnt="9">
        <dgm:presLayoutVars>
          <dgm:bulletEnabled val="1"/>
        </dgm:presLayoutVars>
      </dgm:prSet>
      <dgm:spPr/>
      <dgm:t>
        <a:bodyPr/>
        <a:lstStyle/>
        <a:p>
          <a:endParaRPr lang="en-US"/>
        </a:p>
      </dgm:t>
    </dgm:pt>
    <dgm:pt modelId="{B14C70CA-56D4-4E98-8280-226641E05D8A}" type="pres">
      <dgm:prSet presAssocID="{2F2AF1CF-56B7-408A-A850-928D19B264B0}" presName="Name9" presStyleLbl="parChTrans1D2" presStyleIdx="6" presStyleCnt="9"/>
      <dgm:spPr/>
      <dgm:t>
        <a:bodyPr/>
        <a:lstStyle/>
        <a:p>
          <a:endParaRPr lang="en-US"/>
        </a:p>
      </dgm:t>
    </dgm:pt>
    <dgm:pt modelId="{E62ADCC3-7856-4381-8B3F-9595A690E5E8}" type="pres">
      <dgm:prSet presAssocID="{2F2AF1CF-56B7-408A-A850-928D19B264B0}" presName="connTx" presStyleLbl="parChTrans1D2" presStyleIdx="6" presStyleCnt="9"/>
      <dgm:spPr/>
      <dgm:t>
        <a:bodyPr/>
        <a:lstStyle/>
        <a:p>
          <a:endParaRPr lang="en-US"/>
        </a:p>
      </dgm:t>
    </dgm:pt>
    <dgm:pt modelId="{6D442806-95BB-4191-8E85-654CDBC71863}" type="pres">
      <dgm:prSet presAssocID="{81DFF5E0-C3D5-4EC7-91B8-467133E8133B}" presName="node" presStyleLbl="node1" presStyleIdx="6" presStyleCnt="9">
        <dgm:presLayoutVars>
          <dgm:bulletEnabled val="1"/>
        </dgm:presLayoutVars>
      </dgm:prSet>
      <dgm:spPr/>
      <dgm:t>
        <a:bodyPr/>
        <a:lstStyle/>
        <a:p>
          <a:endParaRPr lang="en-US"/>
        </a:p>
      </dgm:t>
    </dgm:pt>
    <dgm:pt modelId="{E32242AB-FA61-4DC6-A224-1B2D241D1C3B}" type="pres">
      <dgm:prSet presAssocID="{3E25D827-782F-4486-8D97-7597DBB10108}" presName="Name9" presStyleLbl="parChTrans1D2" presStyleIdx="7" presStyleCnt="9"/>
      <dgm:spPr/>
      <dgm:t>
        <a:bodyPr/>
        <a:lstStyle/>
        <a:p>
          <a:endParaRPr lang="en-US"/>
        </a:p>
      </dgm:t>
    </dgm:pt>
    <dgm:pt modelId="{2FD97B41-0095-404C-B1DD-6964BFD93F25}" type="pres">
      <dgm:prSet presAssocID="{3E25D827-782F-4486-8D97-7597DBB10108}" presName="connTx" presStyleLbl="parChTrans1D2" presStyleIdx="7" presStyleCnt="9"/>
      <dgm:spPr/>
      <dgm:t>
        <a:bodyPr/>
        <a:lstStyle/>
        <a:p>
          <a:endParaRPr lang="en-US"/>
        </a:p>
      </dgm:t>
    </dgm:pt>
    <dgm:pt modelId="{5730A7E8-DDA4-45D4-BA5F-715C322D53AB}" type="pres">
      <dgm:prSet presAssocID="{F343163D-6930-4093-B6AF-06EF8215487D}" presName="node" presStyleLbl="node1" presStyleIdx="7" presStyleCnt="9">
        <dgm:presLayoutVars>
          <dgm:bulletEnabled val="1"/>
        </dgm:presLayoutVars>
      </dgm:prSet>
      <dgm:spPr/>
      <dgm:t>
        <a:bodyPr/>
        <a:lstStyle/>
        <a:p>
          <a:endParaRPr lang="en-US"/>
        </a:p>
      </dgm:t>
    </dgm:pt>
    <dgm:pt modelId="{1D307D9F-3377-46B0-A8BA-E3400AB06E48}" type="pres">
      <dgm:prSet presAssocID="{7F32B8BE-5383-4C20-88B1-C0D1D60F78D1}" presName="Name9" presStyleLbl="parChTrans1D2" presStyleIdx="8" presStyleCnt="9"/>
      <dgm:spPr/>
      <dgm:t>
        <a:bodyPr/>
        <a:lstStyle/>
        <a:p>
          <a:endParaRPr lang="en-US"/>
        </a:p>
      </dgm:t>
    </dgm:pt>
    <dgm:pt modelId="{37933744-5D1B-4B1D-81AD-A5838893891E}" type="pres">
      <dgm:prSet presAssocID="{7F32B8BE-5383-4C20-88B1-C0D1D60F78D1}" presName="connTx" presStyleLbl="parChTrans1D2" presStyleIdx="8" presStyleCnt="9"/>
      <dgm:spPr/>
      <dgm:t>
        <a:bodyPr/>
        <a:lstStyle/>
        <a:p>
          <a:endParaRPr lang="en-US"/>
        </a:p>
      </dgm:t>
    </dgm:pt>
    <dgm:pt modelId="{A87175DE-4269-434B-8163-38E0D819540B}" type="pres">
      <dgm:prSet presAssocID="{42C69C0B-92DC-4F11-828E-210BF37AF5D7}" presName="node" presStyleLbl="node1" presStyleIdx="8" presStyleCnt="9">
        <dgm:presLayoutVars>
          <dgm:bulletEnabled val="1"/>
        </dgm:presLayoutVars>
      </dgm:prSet>
      <dgm:spPr/>
      <dgm:t>
        <a:bodyPr/>
        <a:lstStyle/>
        <a:p>
          <a:endParaRPr lang="en-US"/>
        </a:p>
      </dgm:t>
    </dgm:pt>
  </dgm:ptLst>
  <dgm:cxnLst>
    <dgm:cxn modelId="{103ED6F4-3F6E-403A-A0DB-76B16AFCB690}" type="presOf" srcId="{884FAAE8-369C-4AAF-AAFB-D824909188E2}" destId="{B26CF8DC-876B-42F2-B3D9-49672DE71A24}" srcOrd="0" destOrd="0" presId="urn:microsoft.com/office/officeart/2005/8/layout/radial1"/>
    <dgm:cxn modelId="{65FD59C0-1C98-4F40-8268-59F8D220BD98}" type="presOf" srcId="{81FBD19F-77A9-469D-8FB7-D7FD1C63446D}" destId="{80FB9427-8F4D-4F62-9902-EB815B561356}" srcOrd="0" destOrd="0" presId="urn:microsoft.com/office/officeart/2005/8/layout/radial1"/>
    <dgm:cxn modelId="{706D3155-3DB3-4493-B2C5-543FE703E77B}" srcId="{75249AE5-8F07-483A-B05D-A73F6EC1EB6D}" destId="{4765B425-DF17-4AFD-80AF-5C420911E8AE}" srcOrd="2" destOrd="0" parTransId="{C332C353-B26B-4CAB-8689-9DF1204EFD36}" sibTransId="{2BB58AA6-0F7C-47B9-B3FB-839B9894973A}"/>
    <dgm:cxn modelId="{E3707571-7421-4677-89EF-646EC00E3284}" srcId="{75249AE5-8F07-483A-B05D-A73F6EC1EB6D}" destId="{D58CC1A5-8885-4D1E-8FF5-DEC1B46D433F}" srcOrd="3" destOrd="0" parTransId="{884FAAE8-369C-4AAF-AAFB-D824909188E2}" sibTransId="{4FFDBD9C-1779-4DDF-BEE8-8BBC8A4FA052}"/>
    <dgm:cxn modelId="{4B6AF1F8-1B88-47E8-B9AA-31C3FFA1CA72}" type="presOf" srcId="{C332C353-B26B-4CAB-8689-9DF1204EFD36}" destId="{661FC9F4-601F-4567-A1A3-8EFF0E92CC27}" srcOrd="1" destOrd="0" presId="urn:microsoft.com/office/officeart/2005/8/layout/radial1"/>
    <dgm:cxn modelId="{6A92C928-A468-4034-B6E7-E100C7C3E16C}" srcId="{75249AE5-8F07-483A-B05D-A73F6EC1EB6D}" destId="{7350CC63-94CD-4273-B56C-AAEDD9BD244D}" srcOrd="5" destOrd="0" parTransId="{90486786-AB21-4C85-B3F1-552716AF159D}" sibTransId="{DB14BDD1-40AF-4EC7-968F-8D64FABD5681}"/>
    <dgm:cxn modelId="{50390716-E84F-4CD2-91D4-B5258C08BC0D}" type="presOf" srcId="{4765B425-DF17-4AFD-80AF-5C420911E8AE}" destId="{4212AC46-6616-425B-BCF2-8257A067671F}" srcOrd="0" destOrd="0" presId="urn:microsoft.com/office/officeart/2005/8/layout/radial1"/>
    <dgm:cxn modelId="{17DD1974-DE9B-44AB-8E63-0AF8016510D6}" srcId="{75249AE5-8F07-483A-B05D-A73F6EC1EB6D}" destId="{E4328E68-57C6-4C2C-BA16-1D6DB28A09EB}" srcOrd="4" destOrd="0" parTransId="{A237370E-080D-4925-AFFB-17F95DD6061E}" sibTransId="{FCDE9047-0EAB-443B-BAA3-3057FFCA786F}"/>
    <dgm:cxn modelId="{D37D7608-AADB-4003-8499-29C087D9F182}" type="presOf" srcId="{03089235-C76F-4999-A10F-B926CF6D70F8}" destId="{4050AC10-6EDD-4996-B5B0-FC1455D580AE}" srcOrd="0" destOrd="0" presId="urn:microsoft.com/office/officeart/2005/8/layout/radial1"/>
    <dgm:cxn modelId="{DC540DB7-CE5C-4A1A-AC35-DA2CC7E5AC59}" type="presOf" srcId="{21413A54-8FF1-497E-ADA0-C87A8B5EE1C4}" destId="{B1B99564-7B06-4E1B-B863-3F1DA707335D}" srcOrd="1" destOrd="0" presId="urn:microsoft.com/office/officeart/2005/8/layout/radial1"/>
    <dgm:cxn modelId="{C5BA6550-4FFC-4505-B47E-0384BB24257F}" type="presOf" srcId="{FC2C34C0-01DF-4C6A-9C37-63D00FAE2F0B}" destId="{9CD98E00-0121-446F-A727-25C44C0DE511}" srcOrd="0" destOrd="0" presId="urn:microsoft.com/office/officeart/2005/8/layout/radial1"/>
    <dgm:cxn modelId="{1B8BE4FC-D107-4BA1-9D15-A6CE0CBCFA94}" type="presOf" srcId="{A237370E-080D-4925-AFFB-17F95DD6061E}" destId="{F7AB4BA9-E8CD-4E6A-8551-239082399276}" srcOrd="0" destOrd="0" presId="urn:microsoft.com/office/officeart/2005/8/layout/radial1"/>
    <dgm:cxn modelId="{D6A87C43-90AC-4E84-857F-A43B809606B5}" type="presOf" srcId="{3E25D827-782F-4486-8D97-7597DBB10108}" destId="{E32242AB-FA61-4DC6-A224-1B2D241D1C3B}" srcOrd="0" destOrd="0" presId="urn:microsoft.com/office/officeart/2005/8/layout/radial1"/>
    <dgm:cxn modelId="{A52D5F5F-0781-4F50-A681-62FE2C378AAE}" type="presOf" srcId="{81DFF5E0-C3D5-4EC7-91B8-467133E8133B}" destId="{6D442806-95BB-4191-8E85-654CDBC71863}" srcOrd="0" destOrd="0" presId="urn:microsoft.com/office/officeart/2005/8/layout/radial1"/>
    <dgm:cxn modelId="{E49F31C6-0696-4FE3-9A90-4887F52CF79B}" type="presOf" srcId="{21413A54-8FF1-497E-ADA0-C87A8B5EE1C4}" destId="{DEC1E2B3-5400-4727-847E-9D1D8AD0B0D1}" srcOrd="0" destOrd="0" presId="urn:microsoft.com/office/officeart/2005/8/layout/radial1"/>
    <dgm:cxn modelId="{37C25919-B09D-45BD-8B95-BD72635FBE6B}" type="presOf" srcId="{90486786-AB21-4C85-B3F1-552716AF159D}" destId="{BCF10558-F2E4-4B0C-B870-A3DED8D79233}" srcOrd="1" destOrd="0" presId="urn:microsoft.com/office/officeart/2005/8/layout/radial1"/>
    <dgm:cxn modelId="{1C2E5FBE-49E9-4F14-AE16-B9A3959610BD}" type="presOf" srcId="{A237370E-080D-4925-AFFB-17F95DD6061E}" destId="{9491C052-6AF7-4C2A-A875-85B12785C92F}" srcOrd="1" destOrd="0" presId="urn:microsoft.com/office/officeart/2005/8/layout/radial1"/>
    <dgm:cxn modelId="{6C08A7E6-F7DD-4905-B761-55E08451DFCE}" type="presOf" srcId="{7350CC63-94CD-4273-B56C-AAEDD9BD244D}" destId="{06879FA1-CB7A-43F7-9A2B-F265A9268541}" srcOrd="0" destOrd="0" presId="urn:microsoft.com/office/officeart/2005/8/layout/radial1"/>
    <dgm:cxn modelId="{1BF93ECD-2187-4E88-B705-C779CD69F16B}" type="presOf" srcId="{75249AE5-8F07-483A-B05D-A73F6EC1EB6D}" destId="{36D6A717-83FE-40AC-8EF1-855B16AC5114}" srcOrd="0" destOrd="0" presId="urn:microsoft.com/office/officeart/2005/8/layout/radial1"/>
    <dgm:cxn modelId="{F6272AE1-E78D-47C6-8A8E-2E7C1FEA8D74}" type="presOf" srcId="{3E25D827-782F-4486-8D97-7597DBB10108}" destId="{2FD97B41-0095-404C-B1DD-6964BFD93F25}" srcOrd="1" destOrd="0" presId="urn:microsoft.com/office/officeart/2005/8/layout/radial1"/>
    <dgm:cxn modelId="{4743AD22-7CA7-43F6-AB21-B59F6E72A5E4}" type="presOf" srcId="{91E48143-E2BA-4EB2-97A9-4BCD09854D20}" destId="{2C123FAD-9A37-4D7F-8706-406302DDB1D1}" srcOrd="0" destOrd="0" presId="urn:microsoft.com/office/officeart/2005/8/layout/radial1"/>
    <dgm:cxn modelId="{EAC4966E-2AC2-4FC3-B005-52FDE8F3D4B5}" srcId="{75249AE5-8F07-483A-B05D-A73F6EC1EB6D}" destId="{FC2C34C0-01DF-4C6A-9C37-63D00FAE2F0B}" srcOrd="0" destOrd="0" parTransId="{21413A54-8FF1-497E-ADA0-C87A8B5EE1C4}" sibTransId="{C44467CC-3408-49CB-A67E-FA87968ED990}"/>
    <dgm:cxn modelId="{AE49B60C-798F-42D3-8287-6386440D567B}" srcId="{91E48143-E2BA-4EB2-97A9-4BCD09854D20}" destId="{75249AE5-8F07-483A-B05D-A73F6EC1EB6D}" srcOrd="0" destOrd="0" parTransId="{0F220530-3374-4E32-AB93-C42BCAEF9E20}" sibTransId="{A56A5306-F148-4C2E-96ED-5124F55A0656}"/>
    <dgm:cxn modelId="{2C0337C8-D2C6-4103-B536-281FFD1A4A2C}" type="presOf" srcId="{D58CC1A5-8885-4D1E-8FF5-DEC1B46D433F}" destId="{325CB9DC-0578-4B65-9793-56D20B361AFE}" srcOrd="0" destOrd="0" presId="urn:microsoft.com/office/officeart/2005/8/layout/radial1"/>
    <dgm:cxn modelId="{F6F39377-6D90-4DA1-94CE-72AD1D3FC847}" type="presOf" srcId="{2F2AF1CF-56B7-408A-A850-928D19B264B0}" destId="{E62ADCC3-7856-4381-8B3F-9595A690E5E8}" srcOrd="1" destOrd="0" presId="urn:microsoft.com/office/officeart/2005/8/layout/radial1"/>
    <dgm:cxn modelId="{014A1CEB-F6DB-4D3F-85DE-E498D56C43EF}" type="presOf" srcId="{2F2AF1CF-56B7-408A-A850-928D19B264B0}" destId="{B14C70CA-56D4-4E98-8280-226641E05D8A}" srcOrd="0" destOrd="0" presId="urn:microsoft.com/office/officeart/2005/8/layout/radial1"/>
    <dgm:cxn modelId="{40B44636-5E3B-4B1E-AC68-BA7B116F91B6}" type="presOf" srcId="{90486786-AB21-4C85-B3F1-552716AF159D}" destId="{0AA1F1EE-35E1-441F-AC67-D68C6F9825DA}" srcOrd="0" destOrd="0" presId="urn:microsoft.com/office/officeart/2005/8/layout/radial1"/>
    <dgm:cxn modelId="{E6C1CB38-0409-4CDA-83CE-8FE9CB7ACEFE}" type="presOf" srcId="{7F32B8BE-5383-4C20-88B1-C0D1D60F78D1}" destId="{1D307D9F-3377-46B0-A8BA-E3400AB06E48}" srcOrd="0" destOrd="0" presId="urn:microsoft.com/office/officeart/2005/8/layout/radial1"/>
    <dgm:cxn modelId="{FA4D3DC5-DB79-4FF4-A2A5-8A7CC5366DCA}" type="presOf" srcId="{F343163D-6930-4093-B6AF-06EF8215487D}" destId="{5730A7E8-DDA4-45D4-BA5F-715C322D53AB}" srcOrd="0" destOrd="0" presId="urn:microsoft.com/office/officeart/2005/8/layout/radial1"/>
    <dgm:cxn modelId="{E07ED6FE-DC74-4500-B40E-D3BFDB600DC8}" type="presOf" srcId="{E4328E68-57C6-4C2C-BA16-1D6DB28A09EB}" destId="{FF005A46-0213-4B08-93D8-E154D8FA5521}" srcOrd="0" destOrd="0" presId="urn:microsoft.com/office/officeart/2005/8/layout/radial1"/>
    <dgm:cxn modelId="{38CED46E-0C5C-43FB-897E-9490ED5558C0}" srcId="{75249AE5-8F07-483A-B05D-A73F6EC1EB6D}" destId="{42C69C0B-92DC-4F11-828E-210BF37AF5D7}" srcOrd="8" destOrd="0" parTransId="{7F32B8BE-5383-4C20-88B1-C0D1D60F78D1}" sibTransId="{19937CE0-3822-49DF-8F80-32FF836D1D9F}"/>
    <dgm:cxn modelId="{A7BD7845-265F-4F95-8CE0-E489224E778E}" type="presOf" srcId="{884FAAE8-369C-4AAF-AAFB-D824909188E2}" destId="{F3AB7F46-926C-4D5E-893B-44C735D54B4D}" srcOrd="1" destOrd="0" presId="urn:microsoft.com/office/officeart/2005/8/layout/radial1"/>
    <dgm:cxn modelId="{2DC9536A-444A-4EB6-8E12-9B40BC0BCEA6}" type="presOf" srcId="{42C69C0B-92DC-4F11-828E-210BF37AF5D7}" destId="{A87175DE-4269-434B-8163-38E0D819540B}" srcOrd="0" destOrd="0" presId="urn:microsoft.com/office/officeart/2005/8/layout/radial1"/>
    <dgm:cxn modelId="{4DF3D945-D205-4F82-BC6A-0AC0DD98D3F1}" type="presOf" srcId="{7F32B8BE-5383-4C20-88B1-C0D1D60F78D1}" destId="{37933744-5D1B-4B1D-81AD-A5838893891E}" srcOrd="1" destOrd="0" presId="urn:microsoft.com/office/officeart/2005/8/layout/radial1"/>
    <dgm:cxn modelId="{32F45968-6A57-42D7-B3BD-8550D89CF6D0}" type="presOf" srcId="{81FBD19F-77A9-469D-8FB7-D7FD1C63446D}" destId="{DE5178EC-D6C4-45F1-B31A-110B71765AAC}" srcOrd="1" destOrd="0" presId="urn:microsoft.com/office/officeart/2005/8/layout/radial1"/>
    <dgm:cxn modelId="{4E71C636-47C9-43E8-8770-C3923C52947F}" type="presOf" srcId="{C332C353-B26B-4CAB-8689-9DF1204EFD36}" destId="{4859DE8B-D5CD-4DDB-8654-62FC12C84DFC}" srcOrd="0" destOrd="0" presId="urn:microsoft.com/office/officeart/2005/8/layout/radial1"/>
    <dgm:cxn modelId="{D1043771-CD75-49DD-BA8D-6AB3D03E5DB4}" srcId="{75249AE5-8F07-483A-B05D-A73F6EC1EB6D}" destId="{81DFF5E0-C3D5-4EC7-91B8-467133E8133B}" srcOrd="6" destOrd="0" parTransId="{2F2AF1CF-56B7-408A-A850-928D19B264B0}" sibTransId="{B85C7A53-F9A6-442D-94F7-EC1F5062489C}"/>
    <dgm:cxn modelId="{802D2065-6271-4578-9430-64D324131A0D}" srcId="{75249AE5-8F07-483A-B05D-A73F6EC1EB6D}" destId="{F343163D-6930-4093-B6AF-06EF8215487D}" srcOrd="7" destOrd="0" parTransId="{3E25D827-782F-4486-8D97-7597DBB10108}" sibTransId="{C8A33F2C-1139-4A9A-B881-B3F0B3B0C6E6}"/>
    <dgm:cxn modelId="{650F6C6C-0627-47AE-B40D-CA18E9A0E609}" srcId="{75249AE5-8F07-483A-B05D-A73F6EC1EB6D}" destId="{03089235-C76F-4999-A10F-B926CF6D70F8}" srcOrd="1" destOrd="0" parTransId="{81FBD19F-77A9-469D-8FB7-D7FD1C63446D}" sibTransId="{89F07BD1-792F-4E86-9F41-A65605372341}"/>
    <dgm:cxn modelId="{3738407B-728B-44FE-AA8C-06542917CB94}" type="presParOf" srcId="{2C123FAD-9A37-4D7F-8706-406302DDB1D1}" destId="{36D6A717-83FE-40AC-8EF1-855B16AC5114}" srcOrd="0" destOrd="0" presId="urn:microsoft.com/office/officeart/2005/8/layout/radial1"/>
    <dgm:cxn modelId="{59CC81BD-048F-4368-8365-34E232B1CC47}" type="presParOf" srcId="{2C123FAD-9A37-4D7F-8706-406302DDB1D1}" destId="{DEC1E2B3-5400-4727-847E-9D1D8AD0B0D1}" srcOrd="1" destOrd="0" presId="urn:microsoft.com/office/officeart/2005/8/layout/radial1"/>
    <dgm:cxn modelId="{17886260-DCA7-491A-948A-CF25D1F678ED}" type="presParOf" srcId="{DEC1E2B3-5400-4727-847E-9D1D8AD0B0D1}" destId="{B1B99564-7B06-4E1B-B863-3F1DA707335D}" srcOrd="0" destOrd="0" presId="urn:microsoft.com/office/officeart/2005/8/layout/radial1"/>
    <dgm:cxn modelId="{218BBCC8-48AD-4956-BA75-22A033953781}" type="presParOf" srcId="{2C123FAD-9A37-4D7F-8706-406302DDB1D1}" destId="{9CD98E00-0121-446F-A727-25C44C0DE511}" srcOrd="2" destOrd="0" presId="urn:microsoft.com/office/officeart/2005/8/layout/radial1"/>
    <dgm:cxn modelId="{2DB08860-320C-4C2A-8C15-319B874589E2}" type="presParOf" srcId="{2C123FAD-9A37-4D7F-8706-406302DDB1D1}" destId="{80FB9427-8F4D-4F62-9902-EB815B561356}" srcOrd="3" destOrd="0" presId="urn:microsoft.com/office/officeart/2005/8/layout/radial1"/>
    <dgm:cxn modelId="{E01C2D47-6BB0-42AD-9CA3-9C0FC347BB88}" type="presParOf" srcId="{80FB9427-8F4D-4F62-9902-EB815B561356}" destId="{DE5178EC-D6C4-45F1-B31A-110B71765AAC}" srcOrd="0" destOrd="0" presId="urn:microsoft.com/office/officeart/2005/8/layout/radial1"/>
    <dgm:cxn modelId="{6E196E79-9665-45C6-9B01-588CF0AC2FC0}" type="presParOf" srcId="{2C123FAD-9A37-4D7F-8706-406302DDB1D1}" destId="{4050AC10-6EDD-4996-B5B0-FC1455D580AE}" srcOrd="4" destOrd="0" presId="urn:microsoft.com/office/officeart/2005/8/layout/radial1"/>
    <dgm:cxn modelId="{F573AA50-6388-4697-A938-3F9AE39E5888}" type="presParOf" srcId="{2C123FAD-9A37-4D7F-8706-406302DDB1D1}" destId="{4859DE8B-D5CD-4DDB-8654-62FC12C84DFC}" srcOrd="5" destOrd="0" presId="urn:microsoft.com/office/officeart/2005/8/layout/radial1"/>
    <dgm:cxn modelId="{A6944045-EE5E-41FD-8714-86AB831E3A0E}" type="presParOf" srcId="{4859DE8B-D5CD-4DDB-8654-62FC12C84DFC}" destId="{661FC9F4-601F-4567-A1A3-8EFF0E92CC27}" srcOrd="0" destOrd="0" presId="urn:microsoft.com/office/officeart/2005/8/layout/radial1"/>
    <dgm:cxn modelId="{4454EAB1-371A-477B-8C25-70660FCDE1AC}" type="presParOf" srcId="{2C123FAD-9A37-4D7F-8706-406302DDB1D1}" destId="{4212AC46-6616-425B-BCF2-8257A067671F}" srcOrd="6" destOrd="0" presId="urn:microsoft.com/office/officeart/2005/8/layout/radial1"/>
    <dgm:cxn modelId="{20C4D8E0-3AE7-4F11-B981-35C36925E1F1}" type="presParOf" srcId="{2C123FAD-9A37-4D7F-8706-406302DDB1D1}" destId="{B26CF8DC-876B-42F2-B3D9-49672DE71A24}" srcOrd="7" destOrd="0" presId="urn:microsoft.com/office/officeart/2005/8/layout/radial1"/>
    <dgm:cxn modelId="{93FEDEB1-FE25-4AEB-A668-BBDD830900F3}" type="presParOf" srcId="{B26CF8DC-876B-42F2-B3D9-49672DE71A24}" destId="{F3AB7F46-926C-4D5E-893B-44C735D54B4D}" srcOrd="0" destOrd="0" presId="urn:microsoft.com/office/officeart/2005/8/layout/radial1"/>
    <dgm:cxn modelId="{E7FC16CF-8DF8-4DFE-B68D-3701249F8B73}" type="presParOf" srcId="{2C123FAD-9A37-4D7F-8706-406302DDB1D1}" destId="{325CB9DC-0578-4B65-9793-56D20B361AFE}" srcOrd="8" destOrd="0" presId="urn:microsoft.com/office/officeart/2005/8/layout/radial1"/>
    <dgm:cxn modelId="{335DAE07-A826-4FC0-9326-41C2874F4659}" type="presParOf" srcId="{2C123FAD-9A37-4D7F-8706-406302DDB1D1}" destId="{F7AB4BA9-E8CD-4E6A-8551-239082399276}" srcOrd="9" destOrd="0" presId="urn:microsoft.com/office/officeart/2005/8/layout/radial1"/>
    <dgm:cxn modelId="{997C666E-7691-49EA-B0F6-2954A3672FA8}" type="presParOf" srcId="{F7AB4BA9-E8CD-4E6A-8551-239082399276}" destId="{9491C052-6AF7-4C2A-A875-85B12785C92F}" srcOrd="0" destOrd="0" presId="urn:microsoft.com/office/officeart/2005/8/layout/radial1"/>
    <dgm:cxn modelId="{B9DEE31C-0504-4F23-803E-FF5A0C1F6DBC}" type="presParOf" srcId="{2C123FAD-9A37-4D7F-8706-406302DDB1D1}" destId="{FF005A46-0213-4B08-93D8-E154D8FA5521}" srcOrd="10" destOrd="0" presId="urn:microsoft.com/office/officeart/2005/8/layout/radial1"/>
    <dgm:cxn modelId="{4F6065A5-BF8F-4B48-AAA9-AF4B12F063BE}" type="presParOf" srcId="{2C123FAD-9A37-4D7F-8706-406302DDB1D1}" destId="{0AA1F1EE-35E1-441F-AC67-D68C6F9825DA}" srcOrd="11" destOrd="0" presId="urn:microsoft.com/office/officeart/2005/8/layout/radial1"/>
    <dgm:cxn modelId="{B8DD08BC-EF19-4FEA-B448-3F301918CB24}" type="presParOf" srcId="{0AA1F1EE-35E1-441F-AC67-D68C6F9825DA}" destId="{BCF10558-F2E4-4B0C-B870-A3DED8D79233}" srcOrd="0" destOrd="0" presId="urn:microsoft.com/office/officeart/2005/8/layout/radial1"/>
    <dgm:cxn modelId="{A4DA846B-D540-4D9C-9713-6B7EC6960743}" type="presParOf" srcId="{2C123FAD-9A37-4D7F-8706-406302DDB1D1}" destId="{06879FA1-CB7A-43F7-9A2B-F265A9268541}" srcOrd="12" destOrd="0" presId="urn:microsoft.com/office/officeart/2005/8/layout/radial1"/>
    <dgm:cxn modelId="{2F10205B-E880-41F5-A76A-A9F7E5EE0037}" type="presParOf" srcId="{2C123FAD-9A37-4D7F-8706-406302DDB1D1}" destId="{B14C70CA-56D4-4E98-8280-226641E05D8A}" srcOrd="13" destOrd="0" presId="urn:microsoft.com/office/officeart/2005/8/layout/radial1"/>
    <dgm:cxn modelId="{3DF38C56-B24D-42F1-9950-2FBF2E92AD9A}" type="presParOf" srcId="{B14C70CA-56D4-4E98-8280-226641E05D8A}" destId="{E62ADCC3-7856-4381-8B3F-9595A690E5E8}" srcOrd="0" destOrd="0" presId="urn:microsoft.com/office/officeart/2005/8/layout/radial1"/>
    <dgm:cxn modelId="{5823498D-AC02-4CF4-9326-39324BA48DCB}" type="presParOf" srcId="{2C123FAD-9A37-4D7F-8706-406302DDB1D1}" destId="{6D442806-95BB-4191-8E85-654CDBC71863}" srcOrd="14" destOrd="0" presId="urn:microsoft.com/office/officeart/2005/8/layout/radial1"/>
    <dgm:cxn modelId="{F5291183-55D2-4D48-98E8-0E35FBE87C3F}" type="presParOf" srcId="{2C123FAD-9A37-4D7F-8706-406302DDB1D1}" destId="{E32242AB-FA61-4DC6-A224-1B2D241D1C3B}" srcOrd="15" destOrd="0" presId="urn:microsoft.com/office/officeart/2005/8/layout/radial1"/>
    <dgm:cxn modelId="{1937AB55-DCF3-44C7-A75A-7E82541A0F0B}" type="presParOf" srcId="{E32242AB-FA61-4DC6-A224-1B2D241D1C3B}" destId="{2FD97B41-0095-404C-B1DD-6964BFD93F25}" srcOrd="0" destOrd="0" presId="urn:microsoft.com/office/officeart/2005/8/layout/radial1"/>
    <dgm:cxn modelId="{06395FEC-17D5-4D29-AE1E-DBB9AC68524D}" type="presParOf" srcId="{2C123FAD-9A37-4D7F-8706-406302DDB1D1}" destId="{5730A7E8-DDA4-45D4-BA5F-715C322D53AB}" srcOrd="16" destOrd="0" presId="urn:microsoft.com/office/officeart/2005/8/layout/radial1"/>
    <dgm:cxn modelId="{279F3A7E-8D6A-4D6F-9F50-F812C84DBEF4}" type="presParOf" srcId="{2C123FAD-9A37-4D7F-8706-406302DDB1D1}" destId="{1D307D9F-3377-46B0-A8BA-E3400AB06E48}" srcOrd="17" destOrd="0" presId="urn:microsoft.com/office/officeart/2005/8/layout/radial1"/>
    <dgm:cxn modelId="{F920E283-C5BD-4D9D-BADF-BB738A65AA74}" type="presParOf" srcId="{1D307D9F-3377-46B0-A8BA-E3400AB06E48}" destId="{37933744-5D1B-4B1D-81AD-A5838893891E}" srcOrd="0" destOrd="0" presId="urn:microsoft.com/office/officeart/2005/8/layout/radial1"/>
    <dgm:cxn modelId="{C89FAD9F-FD3B-494C-BAEC-EF49AE7ABB61}" type="presParOf" srcId="{2C123FAD-9A37-4D7F-8706-406302DDB1D1}" destId="{A87175DE-4269-434B-8163-38E0D819540B}" srcOrd="1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AD550472-7B30-49F0-98FA-D8E8CD1B5ABF}">
      <dgm:prSet phldrT="[Text]"/>
      <dgm:spPr/>
      <dgm:t>
        <a:bodyPr/>
        <a:lstStyle/>
        <a:p>
          <a:r>
            <a:rPr lang="en-US" b="0" dirty="0" smtClean="0">
              <a:solidFill>
                <a:schemeClr val="bg1"/>
              </a:solidFill>
              <a:effectLst/>
              <a:latin typeface="Arial" charset="0"/>
              <a:ea typeface="+mn-ea"/>
              <a:cs typeface="+mn-cs"/>
            </a:rPr>
            <a:t>Will consideration be given to the statistics surrounding challenges faced by LGBTQ youth living in Title One areas specifically or will you be focusing on the statistics relating to Title One youth as a whole?</a:t>
          </a:r>
          <a:endParaRPr lang="en-US" b="0" dirty="0">
            <a:solidFill>
              <a:schemeClr val="bg1"/>
            </a:solidFill>
          </a:endParaRPr>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0964EB5C-AB16-4C02-87BC-018C14434D9F}">
      <dgm:prSet phldrT="[Text]"/>
      <dgm:spPr/>
      <dgm:t>
        <a:bodyPr/>
        <a:lstStyle/>
        <a:p>
          <a:r>
            <a:rPr lang="en-US" dirty="0" smtClean="0"/>
            <a:t>Both.  MS students in the identified school will be consider as a whole. </a:t>
          </a:r>
          <a:endParaRPr lang="en-US" dirty="0"/>
        </a:p>
      </dgm:t>
    </dgm:pt>
    <dgm:pt modelId="{485137A8-C257-4835-8A29-7C567E8D630B}" type="parTrans" cxnId="{4E835EB8-BAF6-4BEA-ACC9-D040A34AD30A}">
      <dgm:prSet/>
      <dgm:spPr/>
    </dgm:pt>
    <dgm:pt modelId="{02C963AC-4216-4E90-9373-0F70E7BA89C0}" type="sibTrans" cxnId="{4E835EB8-BAF6-4BEA-ACC9-D040A34AD30A}">
      <dgm:prSet/>
      <dgm:spPr/>
    </dgm:pt>
    <dgm:pt modelId="{A6845451-CCB2-4BD1-911B-CAA64887289B}">
      <dgm:prSet phldrT="[Text]"/>
      <dgm:spPr/>
      <dgm:t>
        <a:bodyPr/>
        <a:lstStyle/>
        <a:p>
          <a:r>
            <a:rPr lang="en-US" dirty="0" smtClean="0"/>
            <a:t> Specific challenges should be highlighted in the proposal, as applicable.</a:t>
          </a:r>
          <a:endParaRPr lang="en-US" dirty="0"/>
        </a:p>
      </dgm:t>
    </dgm:pt>
    <dgm:pt modelId="{06A67C9F-9CCF-4888-B5B8-B498E8743492}" type="parTrans" cxnId="{A1E9F007-B360-4F26-8C33-4536A1602C69}">
      <dgm:prSet/>
      <dgm:spPr/>
    </dgm:pt>
    <dgm:pt modelId="{433328FE-145F-4D35-8383-D83A8908ED8A}" type="sibTrans" cxnId="{A1E9F007-B360-4F26-8C33-4536A1602C69}">
      <dgm:prSet/>
      <dgm:spPr/>
    </dgm:pt>
    <dgm:pt modelId="{C7D57419-ABCC-4CB0-B81E-2EA4CCA31E13}">
      <dgm:prSet phldrT="[Text]"/>
      <dgm:spPr/>
      <dgm:t>
        <a:bodyPr/>
        <a:lstStyle/>
        <a:p>
          <a:r>
            <a:rPr lang="en-US" smtClean="0"/>
            <a:t>Follow </a:t>
          </a:r>
          <a:r>
            <a:rPr lang="en-US" dirty="0" smtClean="0"/>
            <a:t>instructions in the needs justification section with specific emphasis on bullet 2 and 3.</a:t>
          </a:r>
          <a:endParaRPr lang="en-US" dirty="0"/>
        </a:p>
      </dgm:t>
    </dgm:pt>
    <dgm:pt modelId="{B2D92D44-9AE7-4C42-BC49-5444D899CC47}" type="parTrans" cxnId="{8287AED0-D53D-4F85-8AD6-28A60BC474AA}">
      <dgm:prSet/>
      <dgm:spPr/>
    </dgm:pt>
    <dgm:pt modelId="{340CFEA4-DE8B-4F61-B470-723325584302}" type="sibTrans" cxnId="{8287AED0-D53D-4F85-8AD6-28A60BC474AA}">
      <dgm:prSet/>
      <dgm:spPr/>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1C6B3FE8-A69E-42E4-9E82-60F20554BC52}" type="pres">
      <dgm:prSet presAssocID="{AD550472-7B30-49F0-98FA-D8E8CD1B5ABF}" presName="boxAndChildren" presStyleCnt="0"/>
      <dgm:spPr/>
    </dgm:pt>
    <dgm:pt modelId="{BBD346AA-ED75-4DEE-A4D3-13FFB23353B2}" type="pres">
      <dgm:prSet presAssocID="{AD550472-7B30-49F0-98FA-D8E8CD1B5ABF}" presName="parentTextBox" presStyleLbl="node1" presStyleIdx="0" presStyleCnt="1"/>
      <dgm:spPr/>
      <dgm:t>
        <a:bodyPr/>
        <a:lstStyle/>
        <a:p>
          <a:endParaRPr lang="en-US"/>
        </a:p>
      </dgm:t>
    </dgm:pt>
    <dgm:pt modelId="{44AD88C1-DE9F-4CF4-A8ED-42DC5E8E5AC6}" type="pres">
      <dgm:prSet presAssocID="{AD550472-7B30-49F0-98FA-D8E8CD1B5ABF}" presName="entireBox" presStyleLbl="node1" presStyleIdx="0" presStyleCnt="1"/>
      <dgm:spPr/>
      <dgm:t>
        <a:bodyPr/>
        <a:lstStyle/>
        <a:p>
          <a:endParaRPr lang="en-US"/>
        </a:p>
      </dgm:t>
    </dgm:pt>
    <dgm:pt modelId="{C60D119F-4250-4AD6-B5BE-348DEE6039A6}" type="pres">
      <dgm:prSet presAssocID="{AD550472-7B30-49F0-98FA-D8E8CD1B5ABF}" presName="descendantBox" presStyleCnt="0"/>
      <dgm:spPr/>
    </dgm:pt>
    <dgm:pt modelId="{C607A18F-F479-4FEC-9E66-15033F0A5305}" type="pres">
      <dgm:prSet presAssocID="{0964EB5C-AB16-4C02-87BC-018C14434D9F}" presName="childTextBox" presStyleLbl="fgAccFollowNode1" presStyleIdx="0" presStyleCnt="3">
        <dgm:presLayoutVars>
          <dgm:bulletEnabled val="1"/>
        </dgm:presLayoutVars>
      </dgm:prSet>
      <dgm:spPr/>
      <dgm:t>
        <a:bodyPr/>
        <a:lstStyle/>
        <a:p>
          <a:endParaRPr lang="en-US"/>
        </a:p>
      </dgm:t>
    </dgm:pt>
    <dgm:pt modelId="{D9674A77-5849-4E6F-BBF8-6D3E9A48C47A}" type="pres">
      <dgm:prSet presAssocID="{A6845451-CCB2-4BD1-911B-CAA64887289B}" presName="childTextBox" presStyleLbl="fgAccFollowNode1" presStyleIdx="1" presStyleCnt="3">
        <dgm:presLayoutVars>
          <dgm:bulletEnabled val="1"/>
        </dgm:presLayoutVars>
      </dgm:prSet>
      <dgm:spPr/>
      <dgm:t>
        <a:bodyPr/>
        <a:lstStyle/>
        <a:p>
          <a:endParaRPr lang="en-US"/>
        </a:p>
      </dgm:t>
    </dgm:pt>
    <dgm:pt modelId="{441389CA-494C-4534-A063-B667F40A5428}" type="pres">
      <dgm:prSet presAssocID="{C7D57419-ABCC-4CB0-B81E-2EA4CCA31E13}" presName="childTextBox" presStyleLbl="fgAccFollowNode1" presStyleIdx="2" presStyleCnt="3">
        <dgm:presLayoutVars>
          <dgm:bulletEnabled val="1"/>
        </dgm:presLayoutVars>
      </dgm:prSet>
      <dgm:spPr/>
      <dgm:t>
        <a:bodyPr/>
        <a:lstStyle/>
        <a:p>
          <a:endParaRPr lang="en-US"/>
        </a:p>
      </dgm:t>
    </dgm:pt>
  </dgm:ptLst>
  <dgm:cxnLst>
    <dgm:cxn modelId="{D037FCDE-5743-4B27-ACA6-7F8594FCDC48}" type="presOf" srcId="{8D251BA3-9096-4511-AEEE-0795AAE58B64}" destId="{114145A2-CB66-4C4A-8982-B2A0AEE054A5}" srcOrd="0" destOrd="0" presId="urn:microsoft.com/office/officeart/2005/8/layout/process4"/>
    <dgm:cxn modelId="{1262DAE3-45C8-4CF8-BE9D-1338827197C1}" srcId="{8D251BA3-9096-4511-AEEE-0795AAE58B64}" destId="{AD550472-7B30-49F0-98FA-D8E8CD1B5ABF}" srcOrd="0" destOrd="0" parTransId="{50019C9E-20CE-4A20-8975-C135FA97E1A9}" sibTransId="{64EC3AF8-3FF5-4E11-A043-87DE55910BB1}"/>
    <dgm:cxn modelId="{8287AED0-D53D-4F85-8AD6-28A60BC474AA}" srcId="{AD550472-7B30-49F0-98FA-D8E8CD1B5ABF}" destId="{C7D57419-ABCC-4CB0-B81E-2EA4CCA31E13}" srcOrd="2" destOrd="0" parTransId="{B2D92D44-9AE7-4C42-BC49-5444D899CC47}" sibTransId="{340CFEA4-DE8B-4F61-B470-723325584302}"/>
    <dgm:cxn modelId="{AA8DB54D-785E-4173-AF3B-7BEF17C910E4}" type="presOf" srcId="{AD550472-7B30-49F0-98FA-D8E8CD1B5ABF}" destId="{BBD346AA-ED75-4DEE-A4D3-13FFB23353B2}" srcOrd="0" destOrd="0" presId="urn:microsoft.com/office/officeart/2005/8/layout/process4"/>
    <dgm:cxn modelId="{83F466B8-3C39-4AFE-A1A5-C17C78A64D53}" type="presOf" srcId="{C7D57419-ABCC-4CB0-B81E-2EA4CCA31E13}" destId="{441389CA-494C-4534-A063-B667F40A5428}" srcOrd="0" destOrd="0" presId="urn:microsoft.com/office/officeart/2005/8/layout/process4"/>
    <dgm:cxn modelId="{E9AD025F-FAAC-4F9B-8030-B78B0FD0EB32}" type="presOf" srcId="{0964EB5C-AB16-4C02-87BC-018C14434D9F}" destId="{C607A18F-F479-4FEC-9E66-15033F0A5305}" srcOrd="0" destOrd="0" presId="urn:microsoft.com/office/officeart/2005/8/layout/process4"/>
    <dgm:cxn modelId="{A1E9F007-B360-4F26-8C33-4536A1602C69}" srcId="{AD550472-7B30-49F0-98FA-D8E8CD1B5ABF}" destId="{A6845451-CCB2-4BD1-911B-CAA64887289B}" srcOrd="1" destOrd="0" parTransId="{06A67C9F-9CCF-4888-B5B8-B498E8743492}" sibTransId="{433328FE-145F-4D35-8383-D83A8908ED8A}"/>
    <dgm:cxn modelId="{4E835EB8-BAF6-4BEA-ACC9-D040A34AD30A}" srcId="{AD550472-7B30-49F0-98FA-D8E8CD1B5ABF}" destId="{0964EB5C-AB16-4C02-87BC-018C14434D9F}" srcOrd="0" destOrd="0" parTransId="{485137A8-C257-4835-8A29-7C567E8D630B}" sibTransId="{02C963AC-4216-4E90-9373-0F70E7BA89C0}"/>
    <dgm:cxn modelId="{15F114EC-1454-42F8-A6B3-D3473F2CFEBC}" type="presOf" srcId="{A6845451-CCB2-4BD1-911B-CAA64887289B}" destId="{D9674A77-5849-4E6F-BBF8-6D3E9A48C47A}" srcOrd="0" destOrd="0" presId="urn:microsoft.com/office/officeart/2005/8/layout/process4"/>
    <dgm:cxn modelId="{EE2FC4EB-B02A-426C-8779-0518767B4328}" type="presOf" srcId="{AD550472-7B30-49F0-98FA-D8E8CD1B5ABF}" destId="{44AD88C1-DE9F-4CF4-A8ED-42DC5E8E5AC6}" srcOrd="1" destOrd="0" presId="urn:microsoft.com/office/officeart/2005/8/layout/process4"/>
    <dgm:cxn modelId="{1A14E153-2C57-417C-951A-9268723702B1}" type="presParOf" srcId="{114145A2-CB66-4C4A-8982-B2A0AEE054A5}" destId="{1C6B3FE8-A69E-42E4-9E82-60F20554BC52}" srcOrd="0" destOrd="0" presId="urn:microsoft.com/office/officeart/2005/8/layout/process4"/>
    <dgm:cxn modelId="{85008245-ED73-42EE-9AC6-931B99162F94}" type="presParOf" srcId="{1C6B3FE8-A69E-42E4-9E82-60F20554BC52}" destId="{BBD346AA-ED75-4DEE-A4D3-13FFB23353B2}" srcOrd="0" destOrd="0" presId="urn:microsoft.com/office/officeart/2005/8/layout/process4"/>
    <dgm:cxn modelId="{D1545841-9141-4024-9947-177720B1A00A}" type="presParOf" srcId="{1C6B3FE8-A69E-42E4-9E82-60F20554BC52}" destId="{44AD88C1-DE9F-4CF4-A8ED-42DC5E8E5AC6}" srcOrd="1" destOrd="0" presId="urn:microsoft.com/office/officeart/2005/8/layout/process4"/>
    <dgm:cxn modelId="{386E6F1E-FE65-440E-B4E4-656D476E2572}" type="presParOf" srcId="{1C6B3FE8-A69E-42E4-9E82-60F20554BC52}" destId="{C60D119F-4250-4AD6-B5BE-348DEE6039A6}" srcOrd="2" destOrd="0" presId="urn:microsoft.com/office/officeart/2005/8/layout/process4"/>
    <dgm:cxn modelId="{55E118BF-0FEE-4A92-86B4-3106801D7AE3}" type="presParOf" srcId="{C60D119F-4250-4AD6-B5BE-348DEE6039A6}" destId="{C607A18F-F479-4FEC-9E66-15033F0A5305}" srcOrd="0" destOrd="0" presId="urn:microsoft.com/office/officeart/2005/8/layout/process4"/>
    <dgm:cxn modelId="{C9C87524-44D9-4B26-BF8C-C8DEC6DFFFBF}" type="presParOf" srcId="{C60D119F-4250-4AD6-B5BE-348DEE6039A6}" destId="{D9674A77-5849-4E6F-BBF8-6D3E9A48C47A}" srcOrd="1" destOrd="0" presId="urn:microsoft.com/office/officeart/2005/8/layout/process4"/>
    <dgm:cxn modelId="{6D92CC0D-FDB7-4F1F-B70E-84A68CA04F1E}" type="presParOf" srcId="{C60D119F-4250-4AD6-B5BE-348DEE6039A6}" destId="{441389CA-494C-4534-A063-B667F40A5428}"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AD550472-7B30-49F0-98FA-D8E8CD1B5ABF}">
      <dgm:prSet phldrT="[Text]"/>
      <dgm:spPr/>
      <dgm:t>
        <a:bodyPr/>
        <a:lstStyle/>
        <a:p>
          <a:r>
            <a:rPr lang="en-US" b="0" dirty="0" smtClean="0">
              <a:solidFill>
                <a:schemeClr val="bg1"/>
              </a:solidFill>
              <a:effectLst/>
              <a:latin typeface="Arial" charset="0"/>
              <a:ea typeface="+mn-ea"/>
              <a:cs typeface="+mn-cs"/>
            </a:rPr>
            <a:t>The RFP reads “A memorandum of understanding (MOU) and/or letter of commitment is required with all proposals, except where the school district is the applicant.”  Does the MOU and or letter of commitment need to come from both the district and the middle school or either or?</a:t>
          </a:r>
          <a:endParaRPr lang="en-US" b="0" dirty="0">
            <a:solidFill>
              <a:schemeClr val="bg1"/>
            </a:solidFill>
          </a:endParaRPr>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D120F9C9-467D-4695-BB8F-048ED97FA76E}">
      <dgm:prSet phldrT="[Text]"/>
      <dgm:spPr/>
      <dgm:t>
        <a:bodyPr/>
        <a:lstStyle/>
        <a:p>
          <a:r>
            <a:rPr lang="en-US" dirty="0" smtClean="0">
              <a:solidFill>
                <a:schemeClr val="tx1"/>
              </a:solidFill>
              <a:effectLst/>
              <a:latin typeface="Arial" charset="0"/>
              <a:ea typeface="+mn-ea"/>
              <a:cs typeface="+mn-cs"/>
            </a:rPr>
            <a:t>The MOU must clearly provide for the legal commitment to provide the services in the middle school.  The Applicant must check to see which has the legal authority.</a:t>
          </a:r>
          <a:endParaRPr lang="en-US" dirty="0"/>
        </a:p>
      </dgm:t>
    </dgm:pt>
    <dgm:pt modelId="{5CF8B51E-3C16-4C88-B1F9-744D285A058D}" type="parTrans" cxnId="{5FB01F94-1FDE-49DE-96E1-8A9BCDBF9446}">
      <dgm:prSet/>
      <dgm:spPr/>
      <dgm:t>
        <a:bodyPr/>
        <a:lstStyle/>
        <a:p>
          <a:endParaRPr lang="en-US"/>
        </a:p>
      </dgm:t>
    </dgm:pt>
    <dgm:pt modelId="{525FD56B-1273-4423-820C-4C82B330FD94}" type="sibTrans" cxnId="{5FB01F94-1FDE-49DE-96E1-8A9BCDBF9446}">
      <dgm:prSet/>
      <dgm:spPr/>
      <dgm:t>
        <a:bodyPr/>
        <a:lstStyle/>
        <a:p>
          <a:endParaRPr lang="en-US"/>
        </a:p>
      </dgm:t>
    </dgm:pt>
    <dgm:pt modelId="{B38DE706-9818-46A2-B623-0D5895AA8726}">
      <dgm:prSet phldrT="[Text]"/>
      <dgm:spPr/>
      <dgm:t>
        <a:bodyPr/>
        <a:lstStyle/>
        <a:p>
          <a:pPr rtl="0"/>
          <a:r>
            <a:rPr lang="en-US" smtClean="0"/>
            <a:t>The proposal needs to include a true partnership between the school district and the applicant.</a:t>
          </a:r>
          <a:endParaRPr lang="en-US" dirty="0"/>
        </a:p>
      </dgm:t>
    </dgm:pt>
    <dgm:pt modelId="{460BB5E5-DFAF-4B7A-8828-76066D238CDD}" type="parTrans" cxnId="{B9D7582F-FFE8-4021-8BFD-9EF58482BE81}">
      <dgm:prSet/>
      <dgm:spPr/>
      <dgm:t>
        <a:bodyPr/>
        <a:lstStyle/>
        <a:p>
          <a:endParaRPr lang="en-US"/>
        </a:p>
      </dgm:t>
    </dgm:pt>
    <dgm:pt modelId="{33F2EEE2-EA95-4F6B-8407-5EBD087DB9A6}" type="sibTrans" cxnId="{B9D7582F-FFE8-4021-8BFD-9EF58482BE81}">
      <dgm:prSet/>
      <dgm:spPr/>
      <dgm:t>
        <a:bodyPr/>
        <a:lstStyle/>
        <a:p>
          <a:endParaRPr lang="en-US"/>
        </a:p>
      </dgm:t>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1C6B3FE8-A69E-42E4-9E82-60F20554BC52}" type="pres">
      <dgm:prSet presAssocID="{AD550472-7B30-49F0-98FA-D8E8CD1B5ABF}" presName="boxAndChildren" presStyleCnt="0"/>
      <dgm:spPr/>
    </dgm:pt>
    <dgm:pt modelId="{BBD346AA-ED75-4DEE-A4D3-13FFB23353B2}" type="pres">
      <dgm:prSet presAssocID="{AD550472-7B30-49F0-98FA-D8E8CD1B5ABF}" presName="parentTextBox" presStyleLbl="node1" presStyleIdx="0" presStyleCnt="1"/>
      <dgm:spPr/>
      <dgm:t>
        <a:bodyPr/>
        <a:lstStyle/>
        <a:p>
          <a:endParaRPr lang="en-US"/>
        </a:p>
      </dgm:t>
    </dgm:pt>
    <dgm:pt modelId="{44AD88C1-DE9F-4CF4-A8ED-42DC5E8E5AC6}" type="pres">
      <dgm:prSet presAssocID="{AD550472-7B30-49F0-98FA-D8E8CD1B5ABF}" presName="entireBox" presStyleLbl="node1" presStyleIdx="0" presStyleCnt="1"/>
      <dgm:spPr/>
      <dgm:t>
        <a:bodyPr/>
        <a:lstStyle/>
        <a:p>
          <a:endParaRPr lang="en-US"/>
        </a:p>
      </dgm:t>
    </dgm:pt>
    <dgm:pt modelId="{C60D119F-4250-4AD6-B5BE-348DEE6039A6}" type="pres">
      <dgm:prSet presAssocID="{AD550472-7B30-49F0-98FA-D8E8CD1B5ABF}" presName="descendantBox" presStyleCnt="0"/>
      <dgm:spPr/>
    </dgm:pt>
    <dgm:pt modelId="{B5FC7547-AB8C-49A4-AC6B-A068737289BB}" type="pres">
      <dgm:prSet presAssocID="{D120F9C9-467D-4695-BB8F-048ED97FA76E}" presName="childTextBox" presStyleLbl="fgAccFollowNode1" presStyleIdx="0" presStyleCnt="2">
        <dgm:presLayoutVars>
          <dgm:bulletEnabled val="1"/>
        </dgm:presLayoutVars>
      </dgm:prSet>
      <dgm:spPr/>
      <dgm:t>
        <a:bodyPr/>
        <a:lstStyle/>
        <a:p>
          <a:endParaRPr lang="en-US"/>
        </a:p>
      </dgm:t>
    </dgm:pt>
    <dgm:pt modelId="{F37A2ACA-AF96-4778-A7E2-889B86D7D26F}" type="pres">
      <dgm:prSet presAssocID="{B38DE706-9818-46A2-B623-0D5895AA8726}" presName="childTextBox" presStyleLbl="fgAccFollowNode1" presStyleIdx="1" presStyleCnt="2">
        <dgm:presLayoutVars>
          <dgm:bulletEnabled val="1"/>
        </dgm:presLayoutVars>
      </dgm:prSet>
      <dgm:spPr/>
      <dgm:t>
        <a:bodyPr/>
        <a:lstStyle/>
        <a:p>
          <a:endParaRPr lang="en-US"/>
        </a:p>
      </dgm:t>
    </dgm:pt>
  </dgm:ptLst>
  <dgm:cxnLst>
    <dgm:cxn modelId="{5FB01F94-1FDE-49DE-96E1-8A9BCDBF9446}" srcId="{AD550472-7B30-49F0-98FA-D8E8CD1B5ABF}" destId="{D120F9C9-467D-4695-BB8F-048ED97FA76E}" srcOrd="0" destOrd="0" parTransId="{5CF8B51E-3C16-4C88-B1F9-744D285A058D}" sibTransId="{525FD56B-1273-4423-820C-4C82B330FD94}"/>
    <dgm:cxn modelId="{1262DAE3-45C8-4CF8-BE9D-1338827197C1}" srcId="{8D251BA3-9096-4511-AEEE-0795AAE58B64}" destId="{AD550472-7B30-49F0-98FA-D8E8CD1B5ABF}" srcOrd="0" destOrd="0" parTransId="{50019C9E-20CE-4A20-8975-C135FA97E1A9}" sibTransId="{64EC3AF8-3FF5-4E11-A043-87DE55910BB1}"/>
    <dgm:cxn modelId="{E9428B50-B6E4-4AD9-97FE-4E02EC1B911A}" type="presOf" srcId="{D120F9C9-467D-4695-BB8F-048ED97FA76E}" destId="{B5FC7547-AB8C-49A4-AC6B-A068737289BB}" srcOrd="0" destOrd="0" presId="urn:microsoft.com/office/officeart/2005/8/layout/process4"/>
    <dgm:cxn modelId="{B9D7582F-FFE8-4021-8BFD-9EF58482BE81}" srcId="{AD550472-7B30-49F0-98FA-D8E8CD1B5ABF}" destId="{B38DE706-9818-46A2-B623-0D5895AA8726}" srcOrd="1" destOrd="0" parTransId="{460BB5E5-DFAF-4B7A-8828-76066D238CDD}" sibTransId="{33F2EEE2-EA95-4F6B-8407-5EBD087DB9A6}"/>
    <dgm:cxn modelId="{FC9FC943-6FFA-4F02-B240-0FA4D55CA4CE}" type="presOf" srcId="{AD550472-7B30-49F0-98FA-D8E8CD1B5ABF}" destId="{BBD346AA-ED75-4DEE-A4D3-13FFB23353B2}" srcOrd="0" destOrd="0" presId="urn:microsoft.com/office/officeart/2005/8/layout/process4"/>
    <dgm:cxn modelId="{1187D28C-77A6-403F-B322-36B9BD7FF56F}" type="presOf" srcId="{AD550472-7B30-49F0-98FA-D8E8CD1B5ABF}" destId="{44AD88C1-DE9F-4CF4-A8ED-42DC5E8E5AC6}" srcOrd="1" destOrd="0" presId="urn:microsoft.com/office/officeart/2005/8/layout/process4"/>
    <dgm:cxn modelId="{A47FCBD6-A5AD-4BBD-9B0C-0E2678F8A7B3}" type="presOf" srcId="{8D251BA3-9096-4511-AEEE-0795AAE58B64}" destId="{114145A2-CB66-4C4A-8982-B2A0AEE054A5}" srcOrd="0" destOrd="0" presId="urn:microsoft.com/office/officeart/2005/8/layout/process4"/>
    <dgm:cxn modelId="{72A7CFB0-4A06-4D01-ABBA-5A6ECF4DDC06}" type="presOf" srcId="{B38DE706-9818-46A2-B623-0D5895AA8726}" destId="{F37A2ACA-AF96-4778-A7E2-889B86D7D26F}" srcOrd="0" destOrd="0" presId="urn:microsoft.com/office/officeart/2005/8/layout/process4"/>
    <dgm:cxn modelId="{BA103981-9A32-4E87-866D-F94E4A9F35F1}" type="presParOf" srcId="{114145A2-CB66-4C4A-8982-B2A0AEE054A5}" destId="{1C6B3FE8-A69E-42E4-9E82-60F20554BC52}" srcOrd="0" destOrd="0" presId="urn:microsoft.com/office/officeart/2005/8/layout/process4"/>
    <dgm:cxn modelId="{246925C1-97F0-4606-8899-400882848E47}" type="presParOf" srcId="{1C6B3FE8-A69E-42E4-9E82-60F20554BC52}" destId="{BBD346AA-ED75-4DEE-A4D3-13FFB23353B2}" srcOrd="0" destOrd="0" presId="urn:microsoft.com/office/officeart/2005/8/layout/process4"/>
    <dgm:cxn modelId="{D97F20CA-B5C7-463C-9D61-2B707ACD377B}" type="presParOf" srcId="{1C6B3FE8-A69E-42E4-9E82-60F20554BC52}" destId="{44AD88C1-DE9F-4CF4-A8ED-42DC5E8E5AC6}" srcOrd="1" destOrd="0" presId="urn:microsoft.com/office/officeart/2005/8/layout/process4"/>
    <dgm:cxn modelId="{2DFE5BD1-570E-4B27-B065-695E3B18D66B}" type="presParOf" srcId="{1C6B3FE8-A69E-42E4-9E82-60F20554BC52}" destId="{C60D119F-4250-4AD6-B5BE-348DEE6039A6}" srcOrd="2" destOrd="0" presId="urn:microsoft.com/office/officeart/2005/8/layout/process4"/>
    <dgm:cxn modelId="{9BBEBD47-B24A-4661-B5F1-B624C1773314}" type="presParOf" srcId="{C60D119F-4250-4AD6-B5BE-348DEE6039A6}" destId="{B5FC7547-AB8C-49A4-AC6B-A068737289BB}" srcOrd="0" destOrd="0" presId="urn:microsoft.com/office/officeart/2005/8/layout/process4"/>
    <dgm:cxn modelId="{483A73AA-ABC3-4E51-9886-B6D3B73C10B1}" type="presParOf" srcId="{C60D119F-4250-4AD6-B5BE-348DEE6039A6}" destId="{F37A2ACA-AF96-4778-A7E2-889B86D7D26F}"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AD550472-7B30-49F0-98FA-D8E8CD1B5ABF}">
      <dgm:prSet phldrT="[Text]"/>
      <dgm:spPr/>
      <dgm:t>
        <a:bodyPr/>
        <a:lstStyle/>
        <a:p>
          <a:r>
            <a:rPr lang="en-US" b="0" dirty="0" smtClean="0">
              <a:solidFill>
                <a:schemeClr val="bg1"/>
              </a:solidFill>
              <a:effectLst/>
              <a:latin typeface="Arial" charset="0"/>
              <a:ea typeface="+mn-ea"/>
              <a:cs typeface="+mn-cs"/>
            </a:rPr>
            <a:t>P.2, Section A, 1</a:t>
          </a:r>
          <a:r>
            <a:rPr lang="en-US" b="0" baseline="30000" dirty="0" smtClean="0">
              <a:solidFill>
                <a:schemeClr val="bg1"/>
              </a:solidFill>
              <a:effectLst/>
              <a:latin typeface="Arial" charset="0"/>
              <a:ea typeface="+mn-ea"/>
              <a:cs typeface="+mn-cs"/>
            </a:rPr>
            <a:t>st</a:t>
          </a:r>
          <a:r>
            <a:rPr lang="en-US" b="0" dirty="0" smtClean="0">
              <a:solidFill>
                <a:schemeClr val="bg1"/>
              </a:solidFill>
              <a:effectLst/>
              <a:latin typeface="Arial" charset="0"/>
              <a:ea typeface="+mn-ea"/>
              <a:cs typeface="+mn-cs"/>
            </a:rPr>
            <a:t> bullet at top of page: Does the proposed middle school program need to be in the same school district as one of our existing SBYSP high school programs?</a:t>
          </a:r>
          <a:endParaRPr lang="en-US" b="0" dirty="0">
            <a:solidFill>
              <a:schemeClr val="bg1"/>
            </a:solidFill>
          </a:endParaRPr>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84C24FFC-CC72-4368-9E0F-0F7F3A2EDCED}">
      <dgm:prSet phldrT="[Text]"/>
      <dgm:spPr/>
      <dgm:t>
        <a:bodyPr/>
        <a:lstStyle/>
        <a:p>
          <a:r>
            <a:rPr lang="en-US" dirty="0" smtClean="0"/>
            <a:t>No.  </a:t>
          </a:r>
          <a:endParaRPr lang="en-US" dirty="0"/>
        </a:p>
      </dgm:t>
    </dgm:pt>
    <dgm:pt modelId="{CCE4B80C-DF50-4464-8B65-A07E6AE1408B}" type="parTrans" cxnId="{FAA2DC0A-94B1-4E23-BEA4-2023A81F596E}">
      <dgm:prSet/>
      <dgm:spPr/>
    </dgm:pt>
    <dgm:pt modelId="{2C9101A3-7079-4CB4-A79B-EB2998DBD6ED}" type="sibTrans" cxnId="{FAA2DC0A-94B1-4E23-BEA4-2023A81F596E}">
      <dgm:prSet/>
      <dgm:spPr/>
    </dgm:pt>
    <dgm:pt modelId="{5A51848D-A951-4EAD-905A-C5E96ECE0488}">
      <dgm:prSet phldrT="[Text]"/>
      <dgm:spPr/>
      <dgm:t>
        <a:bodyPr/>
        <a:lstStyle/>
        <a:p>
          <a:r>
            <a:rPr lang="en-US" dirty="0" smtClean="0"/>
            <a:t>However if it does not operate in the same area of the existing HS SBYSP the applicant should follow the 2</a:t>
          </a:r>
          <a:r>
            <a:rPr lang="en-US" baseline="30000" dirty="0" smtClean="0"/>
            <a:t>nd</a:t>
          </a:r>
          <a:r>
            <a:rPr lang="en-US" dirty="0" smtClean="0"/>
            <a:t> bullet and  demonstrate a similar SBYSP support system will be in place for corresponding high school. </a:t>
          </a:r>
          <a:endParaRPr lang="en-US" dirty="0"/>
        </a:p>
      </dgm:t>
    </dgm:pt>
    <dgm:pt modelId="{8C7B6DF6-6248-497E-82BF-FABC7BDF7230}" type="parTrans" cxnId="{7438AA0A-AABD-4AF2-9AB5-24C9A35EC2F6}">
      <dgm:prSet/>
      <dgm:spPr/>
    </dgm:pt>
    <dgm:pt modelId="{40876207-0E0E-4FAD-8201-A2BCC2C6FF48}" type="sibTrans" cxnId="{7438AA0A-AABD-4AF2-9AB5-24C9A35EC2F6}">
      <dgm:prSet/>
      <dgm:spPr/>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1C6B3FE8-A69E-42E4-9E82-60F20554BC52}" type="pres">
      <dgm:prSet presAssocID="{AD550472-7B30-49F0-98FA-D8E8CD1B5ABF}" presName="boxAndChildren" presStyleCnt="0"/>
      <dgm:spPr/>
    </dgm:pt>
    <dgm:pt modelId="{BBD346AA-ED75-4DEE-A4D3-13FFB23353B2}" type="pres">
      <dgm:prSet presAssocID="{AD550472-7B30-49F0-98FA-D8E8CD1B5ABF}" presName="parentTextBox" presStyleLbl="node1" presStyleIdx="0" presStyleCnt="1"/>
      <dgm:spPr/>
      <dgm:t>
        <a:bodyPr/>
        <a:lstStyle/>
        <a:p>
          <a:endParaRPr lang="en-US"/>
        </a:p>
      </dgm:t>
    </dgm:pt>
    <dgm:pt modelId="{44AD88C1-DE9F-4CF4-A8ED-42DC5E8E5AC6}" type="pres">
      <dgm:prSet presAssocID="{AD550472-7B30-49F0-98FA-D8E8CD1B5ABF}" presName="entireBox" presStyleLbl="node1" presStyleIdx="0" presStyleCnt="1"/>
      <dgm:spPr/>
      <dgm:t>
        <a:bodyPr/>
        <a:lstStyle/>
        <a:p>
          <a:endParaRPr lang="en-US"/>
        </a:p>
      </dgm:t>
    </dgm:pt>
    <dgm:pt modelId="{C60D119F-4250-4AD6-B5BE-348DEE6039A6}" type="pres">
      <dgm:prSet presAssocID="{AD550472-7B30-49F0-98FA-D8E8CD1B5ABF}" presName="descendantBox" presStyleCnt="0"/>
      <dgm:spPr/>
    </dgm:pt>
    <dgm:pt modelId="{7E7390E5-50C6-4C78-8DFA-4E4EC8D5FAC5}" type="pres">
      <dgm:prSet presAssocID="{84C24FFC-CC72-4368-9E0F-0F7F3A2EDCED}" presName="childTextBox" presStyleLbl="fgAccFollowNode1" presStyleIdx="0" presStyleCnt="2">
        <dgm:presLayoutVars>
          <dgm:bulletEnabled val="1"/>
        </dgm:presLayoutVars>
      </dgm:prSet>
      <dgm:spPr/>
      <dgm:t>
        <a:bodyPr/>
        <a:lstStyle/>
        <a:p>
          <a:endParaRPr lang="en-US"/>
        </a:p>
      </dgm:t>
    </dgm:pt>
    <dgm:pt modelId="{5F2EDD77-D9A7-4460-8BE8-5E0139A0181C}" type="pres">
      <dgm:prSet presAssocID="{5A51848D-A951-4EAD-905A-C5E96ECE0488}" presName="childTextBox" presStyleLbl="fgAccFollowNode1" presStyleIdx="1" presStyleCnt="2">
        <dgm:presLayoutVars>
          <dgm:bulletEnabled val="1"/>
        </dgm:presLayoutVars>
      </dgm:prSet>
      <dgm:spPr/>
      <dgm:t>
        <a:bodyPr/>
        <a:lstStyle/>
        <a:p>
          <a:endParaRPr lang="en-US"/>
        </a:p>
      </dgm:t>
    </dgm:pt>
  </dgm:ptLst>
  <dgm:cxnLst>
    <dgm:cxn modelId="{C94842A8-E55B-4E29-A398-FBDDD13677D7}" type="presOf" srcId="{5A51848D-A951-4EAD-905A-C5E96ECE0488}" destId="{5F2EDD77-D9A7-4460-8BE8-5E0139A0181C}" srcOrd="0" destOrd="0" presId="urn:microsoft.com/office/officeart/2005/8/layout/process4"/>
    <dgm:cxn modelId="{1262DAE3-45C8-4CF8-BE9D-1338827197C1}" srcId="{8D251BA3-9096-4511-AEEE-0795AAE58B64}" destId="{AD550472-7B30-49F0-98FA-D8E8CD1B5ABF}" srcOrd="0" destOrd="0" parTransId="{50019C9E-20CE-4A20-8975-C135FA97E1A9}" sibTransId="{64EC3AF8-3FF5-4E11-A043-87DE55910BB1}"/>
    <dgm:cxn modelId="{342E7694-754A-496D-9E65-9C04E8285E23}" type="presOf" srcId="{AD550472-7B30-49F0-98FA-D8E8CD1B5ABF}" destId="{BBD346AA-ED75-4DEE-A4D3-13FFB23353B2}" srcOrd="0" destOrd="0" presId="urn:microsoft.com/office/officeart/2005/8/layout/process4"/>
    <dgm:cxn modelId="{7438AA0A-AABD-4AF2-9AB5-24C9A35EC2F6}" srcId="{AD550472-7B30-49F0-98FA-D8E8CD1B5ABF}" destId="{5A51848D-A951-4EAD-905A-C5E96ECE0488}" srcOrd="1" destOrd="0" parTransId="{8C7B6DF6-6248-497E-82BF-FABC7BDF7230}" sibTransId="{40876207-0E0E-4FAD-8201-A2BCC2C6FF48}"/>
    <dgm:cxn modelId="{2C489296-F4D9-4E33-A19F-03D483E9DC37}" type="presOf" srcId="{AD550472-7B30-49F0-98FA-D8E8CD1B5ABF}" destId="{44AD88C1-DE9F-4CF4-A8ED-42DC5E8E5AC6}" srcOrd="1" destOrd="0" presId="urn:microsoft.com/office/officeart/2005/8/layout/process4"/>
    <dgm:cxn modelId="{FAA2DC0A-94B1-4E23-BEA4-2023A81F596E}" srcId="{AD550472-7B30-49F0-98FA-D8E8CD1B5ABF}" destId="{84C24FFC-CC72-4368-9E0F-0F7F3A2EDCED}" srcOrd="0" destOrd="0" parTransId="{CCE4B80C-DF50-4464-8B65-A07E6AE1408B}" sibTransId="{2C9101A3-7079-4CB4-A79B-EB2998DBD6ED}"/>
    <dgm:cxn modelId="{9365C319-9ADA-4CCB-9CDE-2322B15566F8}" type="presOf" srcId="{84C24FFC-CC72-4368-9E0F-0F7F3A2EDCED}" destId="{7E7390E5-50C6-4C78-8DFA-4E4EC8D5FAC5}" srcOrd="0" destOrd="0" presId="urn:microsoft.com/office/officeart/2005/8/layout/process4"/>
    <dgm:cxn modelId="{CE4679B5-2EA1-4FA3-B0CE-B68EE79C80DF}" type="presOf" srcId="{8D251BA3-9096-4511-AEEE-0795AAE58B64}" destId="{114145A2-CB66-4C4A-8982-B2A0AEE054A5}" srcOrd="0" destOrd="0" presId="urn:microsoft.com/office/officeart/2005/8/layout/process4"/>
    <dgm:cxn modelId="{88049D01-827D-4683-9B20-879E1F45E940}" type="presParOf" srcId="{114145A2-CB66-4C4A-8982-B2A0AEE054A5}" destId="{1C6B3FE8-A69E-42E4-9E82-60F20554BC52}" srcOrd="0" destOrd="0" presId="urn:microsoft.com/office/officeart/2005/8/layout/process4"/>
    <dgm:cxn modelId="{2C73F30E-6F36-45DD-BD63-7F6157D82A27}" type="presParOf" srcId="{1C6B3FE8-A69E-42E4-9E82-60F20554BC52}" destId="{BBD346AA-ED75-4DEE-A4D3-13FFB23353B2}" srcOrd="0" destOrd="0" presId="urn:microsoft.com/office/officeart/2005/8/layout/process4"/>
    <dgm:cxn modelId="{1703D081-18FB-41CF-9EB1-09DA145A0EC0}" type="presParOf" srcId="{1C6B3FE8-A69E-42E4-9E82-60F20554BC52}" destId="{44AD88C1-DE9F-4CF4-A8ED-42DC5E8E5AC6}" srcOrd="1" destOrd="0" presId="urn:microsoft.com/office/officeart/2005/8/layout/process4"/>
    <dgm:cxn modelId="{EE0AB560-9BEF-4BE9-8413-1EF643A8D9ED}" type="presParOf" srcId="{1C6B3FE8-A69E-42E4-9E82-60F20554BC52}" destId="{C60D119F-4250-4AD6-B5BE-348DEE6039A6}" srcOrd="2" destOrd="0" presId="urn:microsoft.com/office/officeart/2005/8/layout/process4"/>
    <dgm:cxn modelId="{DD928344-0AF6-4424-A008-6738C56F9681}" type="presParOf" srcId="{C60D119F-4250-4AD6-B5BE-348DEE6039A6}" destId="{7E7390E5-50C6-4C78-8DFA-4E4EC8D5FAC5}" srcOrd="0" destOrd="0" presId="urn:microsoft.com/office/officeart/2005/8/layout/process4"/>
    <dgm:cxn modelId="{D35AD575-58E5-4208-A61B-A11C3281539E}" type="presParOf" srcId="{C60D119F-4250-4AD6-B5BE-348DEE6039A6}" destId="{5F2EDD77-D9A7-4460-8BE8-5E0139A0181C}"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AD550472-7B30-49F0-98FA-D8E8CD1B5ABF}">
      <dgm:prSet phldrT="[Text]"/>
      <dgm:spPr/>
      <dgm:t>
        <a:bodyPr/>
        <a:lstStyle/>
        <a:p>
          <a:r>
            <a:rPr lang="en-US" b="0" dirty="0" smtClean="0">
              <a:solidFill>
                <a:schemeClr val="bg1"/>
              </a:solidFill>
              <a:effectLst/>
              <a:latin typeface="Arial" charset="0"/>
              <a:ea typeface="+mn-ea"/>
              <a:cs typeface="+mn-cs"/>
            </a:rPr>
            <a:t>P.3, Section C, para.1:  One of our potential district partners has a middle school which is grades 6 thru 9.  The 9</a:t>
          </a:r>
          <a:r>
            <a:rPr lang="en-US" b="0" baseline="30000" dirty="0" smtClean="0">
              <a:solidFill>
                <a:schemeClr val="bg1"/>
              </a:solidFill>
              <a:effectLst/>
              <a:latin typeface="Arial" charset="0"/>
              <a:ea typeface="+mn-ea"/>
              <a:cs typeface="+mn-cs"/>
            </a:rPr>
            <a:t>th</a:t>
          </a:r>
          <a:r>
            <a:rPr lang="en-US" b="0" dirty="0" smtClean="0">
              <a:solidFill>
                <a:schemeClr val="bg1"/>
              </a:solidFill>
              <a:effectLst/>
              <a:latin typeface="Arial" charset="0"/>
              <a:ea typeface="+mn-ea"/>
              <a:cs typeface="+mn-cs"/>
            </a:rPr>
            <a:t> graders in this school are already accessing SBYSP services at our physically adjacent high school SBYSP.  Would we be allowed to serve all 4 grades under this new program or would we need to serve the 9</a:t>
          </a:r>
          <a:r>
            <a:rPr lang="en-US" b="0" baseline="30000" dirty="0" smtClean="0">
              <a:solidFill>
                <a:schemeClr val="bg1"/>
              </a:solidFill>
              <a:effectLst/>
              <a:latin typeface="Arial" charset="0"/>
              <a:ea typeface="+mn-ea"/>
              <a:cs typeface="+mn-cs"/>
            </a:rPr>
            <a:t>th</a:t>
          </a:r>
          <a:r>
            <a:rPr lang="en-US" b="0" dirty="0" smtClean="0">
              <a:solidFill>
                <a:schemeClr val="bg1"/>
              </a:solidFill>
              <a:effectLst/>
              <a:latin typeface="Arial" charset="0"/>
              <a:ea typeface="+mn-ea"/>
              <a:cs typeface="+mn-cs"/>
            </a:rPr>
            <a:t> graders only through our adjacent high school SBYSP?</a:t>
          </a:r>
          <a:endParaRPr lang="en-US" b="0" dirty="0">
            <a:solidFill>
              <a:schemeClr val="bg1"/>
            </a:solidFill>
          </a:endParaRPr>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F3C4632C-890A-4329-A54A-01CB3E89DC57}">
      <dgm:prSet phldrT="[Text]"/>
      <dgm:spPr/>
      <dgm:t>
        <a:bodyPr/>
        <a:lstStyle/>
        <a:p>
          <a:r>
            <a:rPr lang="en-US" dirty="0" smtClean="0"/>
            <a:t>If your school district defines your middle school as grades 6-9 then that will be your target population.  Ensure your application clearly articulates this as the district’s designation.</a:t>
          </a:r>
          <a:endParaRPr lang="en-US" dirty="0"/>
        </a:p>
      </dgm:t>
    </dgm:pt>
    <dgm:pt modelId="{66A26056-00E9-4B39-82C9-C0ACB58607CE}" type="parTrans" cxnId="{7B062D70-898A-4A7B-9173-856719724A55}">
      <dgm:prSet/>
      <dgm:spPr/>
      <dgm:t>
        <a:bodyPr/>
        <a:lstStyle/>
        <a:p>
          <a:endParaRPr lang="en-US"/>
        </a:p>
      </dgm:t>
    </dgm:pt>
    <dgm:pt modelId="{BC59D47A-F7F0-40AC-BDB1-53EE6D00EC00}" type="sibTrans" cxnId="{7B062D70-898A-4A7B-9173-856719724A55}">
      <dgm:prSet/>
      <dgm:spPr/>
      <dgm:t>
        <a:bodyPr/>
        <a:lstStyle/>
        <a:p>
          <a:endParaRPr lang="en-US"/>
        </a:p>
      </dgm:t>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1C6B3FE8-A69E-42E4-9E82-60F20554BC52}" type="pres">
      <dgm:prSet presAssocID="{AD550472-7B30-49F0-98FA-D8E8CD1B5ABF}" presName="boxAndChildren" presStyleCnt="0"/>
      <dgm:spPr/>
    </dgm:pt>
    <dgm:pt modelId="{BBD346AA-ED75-4DEE-A4D3-13FFB23353B2}" type="pres">
      <dgm:prSet presAssocID="{AD550472-7B30-49F0-98FA-D8E8CD1B5ABF}" presName="parentTextBox" presStyleLbl="node1" presStyleIdx="0" presStyleCnt="1"/>
      <dgm:spPr/>
      <dgm:t>
        <a:bodyPr/>
        <a:lstStyle/>
        <a:p>
          <a:endParaRPr lang="en-US"/>
        </a:p>
      </dgm:t>
    </dgm:pt>
    <dgm:pt modelId="{44AD88C1-DE9F-4CF4-A8ED-42DC5E8E5AC6}" type="pres">
      <dgm:prSet presAssocID="{AD550472-7B30-49F0-98FA-D8E8CD1B5ABF}" presName="entireBox" presStyleLbl="node1" presStyleIdx="0" presStyleCnt="1"/>
      <dgm:spPr/>
      <dgm:t>
        <a:bodyPr/>
        <a:lstStyle/>
        <a:p>
          <a:endParaRPr lang="en-US"/>
        </a:p>
      </dgm:t>
    </dgm:pt>
    <dgm:pt modelId="{C60D119F-4250-4AD6-B5BE-348DEE6039A6}" type="pres">
      <dgm:prSet presAssocID="{AD550472-7B30-49F0-98FA-D8E8CD1B5ABF}" presName="descendantBox" presStyleCnt="0"/>
      <dgm:spPr/>
    </dgm:pt>
    <dgm:pt modelId="{C3E1748E-1452-46E7-962A-98187CB1DD5A}" type="pres">
      <dgm:prSet presAssocID="{F3C4632C-890A-4329-A54A-01CB3E89DC57}" presName="childTextBox" presStyleLbl="fgAccFollowNode1" presStyleIdx="0" presStyleCnt="1">
        <dgm:presLayoutVars>
          <dgm:bulletEnabled val="1"/>
        </dgm:presLayoutVars>
      </dgm:prSet>
      <dgm:spPr/>
      <dgm:t>
        <a:bodyPr/>
        <a:lstStyle/>
        <a:p>
          <a:endParaRPr lang="en-US"/>
        </a:p>
      </dgm:t>
    </dgm:pt>
  </dgm:ptLst>
  <dgm:cxnLst>
    <dgm:cxn modelId="{7B062D70-898A-4A7B-9173-856719724A55}" srcId="{AD550472-7B30-49F0-98FA-D8E8CD1B5ABF}" destId="{F3C4632C-890A-4329-A54A-01CB3E89DC57}" srcOrd="0" destOrd="0" parTransId="{66A26056-00E9-4B39-82C9-C0ACB58607CE}" sibTransId="{BC59D47A-F7F0-40AC-BDB1-53EE6D00EC00}"/>
    <dgm:cxn modelId="{1262DAE3-45C8-4CF8-BE9D-1338827197C1}" srcId="{8D251BA3-9096-4511-AEEE-0795AAE58B64}" destId="{AD550472-7B30-49F0-98FA-D8E8CD1B5ABF}" srcOrd="0" destOrd="0" parTransId="{50019C9E-20CE-4A20-8975-C135FA97E1A9}" sibTransId="{64EC3AF8-3FF5-4E11-A043-87DE55910BB1}"/>
    <dgm:cxn modelId="{DB7D893A-1498-425A-9479-60B8F9E9CEDE}" type="presOf" srcId="{8D251BA3-9096-4511-AEEE-0795AAE58B64}" destId="{114145A2-CB66-4C4A-8982-B2A0AEE054A5}" srcOrd="0" destOrd="0" presId="urn:microsoft.com/office/officeart/2005/8/layout/process4"/>
    <dgm:cxn modelId="{D296036C-9C2F-4552-B06D-16FB9E022F81}" type="presOf" srcId="{F3C4632C-890A-4329-A54A-01CB3E89DC57}" destId="{C3E1748E-1452-46E7-962A-98187CB1DD5A}" srcOrd="0" destOrd="0" presId="urn:microsoft.com/office/officeart/2005/8/layout/process4"/>
    <dgm:cxn modelId="{19A6B64D-556C-456B-8975-35E5C56987FA}" type="presOf" srcId="{AD550472-7B30-49F0-98FA-D8E8CD1B5ABF}" destId="{44AD88C1-DE9F-4CF4-A8ED-42DC5E8E5AC6}" srcOrd="1" destOrd="0" presId="urn:microsoft.com/office/officeart/2005/8/layout/process4"/>
    <dgm:cxn modelId="{78F2311C-E710-4CB1-8AF2-551572B52919}" type="presOf" srcId="{AD550472-7B30-49F0-98FA-D8E8CD1B5ABF}" destId="{BBD346AA-ED75-4DEE-A4D3-13FFB23353B2}" srcOrd="0" destOrd="0" presId="urn:microsoft.com/office/officeart/2005/8/layout/process4"/>
    <dgm:cxn modelId="{7F3426A9-2D23-4200-AC5B-8A6BAC671B3E}" type="presParOf" srcId="{114145A2-CB66-4C4A-8982-B2A0AEE054A5}" destId="{1C6B3FE8-A69E-42E4-9E82-60F20554BC52}" srcOrd="0" destOrd="0" presId="urn:microsoft.com/office/officeart/2005/8/layout/process4"/>
    <dgm:cxn modelId="{DCF9961F-E054-4509-B525-64E2238E88F6}" type="presParOf" srcId="{1C6B3FE8-A69E-42E4-9E82-60F20554BC52}" destId="{BBD346AA-ED75-4DEE-A4D3-13FFB23353B2}" srcOrd="0" destOrd="0" presId="urn:microsoft.com/office/officeart/2005/8/layout/process4"/>
    <dgm:cxn modelId="{E7E28B52-B54C-4A9A-A3E0-88A35072E1F1}" type="presParOf" srcId="{1C6B3FE8-A69E-42E4-9E82-60F20554BC52}" destId="{44AD88C1-DE9F-4CF4-A8ED-42DC5E8E5AC6}" srcOrd="1" destOrd="0" presId="urn:microsoft.com/office/officeart/2005/8/layout/process4"/>
    <dgm:cxn modelId="{6BA2CEAD-0EBC-4004-A45D-CA028B093533}" type="presParOf" srcId="{1C6B3FE8-A69E-42E4-9E82-60F20554BC52}" destId="{C60D119F-4250-4AD6-B5BE-348DEE6039A6}" srcOrd="2" destOrd="0" presId="urn:microsoft.com/office/officeart/2005/8/layout/process4"/>
    <dgm:cxn modelId="{FBA1563D-8A29-42E1-B0DD-A3D7A847EE58}" type="presParOf" srcId="{C60D119F-4250-4AD6-B5BE-348DEE6039A6}" destId="{C3E1748E-1452-46E7-962A-98187CB1DD5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AD550472-7B30-49F0-98FA-D8E8CD1B5ABF}">
      <dgm:prSet phldrT="[Text]" custT="1"/>
      <dgm:spPr/>
      <dgm:t>
        <a:bodyPr/>
        <a:lstStyle/>
        <a:p>
          <a:r>
            <a:rPr lang="en-US" sz="2800" b="0" dirty="0" smtClean="0">
              <a:solidFill>
                <a:schemeClr val="bg1"/>
              </a:solidFill>
              <a:effectLst/>
              <a:latin typeface="Arial" charset="0"/>
              <a:ea typeface="+mn-ea"/>
              <a:cs typeface="+mn-cs"/>
            </a:rPr>
            <a:t>P.15, Section D. para.1 states that first year funding will be $120,000 for 9 months ($13.33k/month).  Annual funding is earlier stated as $180,000 ($15k/month).  Is there a typo somewhere?</a:t>
          </a:r>
          <a:endParaRPr lang="en-US" sz="2800" b="0" dirty="0">
            <a:solidFill>
              <a:schemeClr val="bg1"/>
            </a:solidFill>
          </a:endParaRPr>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2F4703B9-1D21-497A-9BF6-F4C591758978}">
      <dgm:prSet phldrT="[Text]" custT="1"/>
      <dgm:spPr/>
      <dgm:t>
        <a:bodyPr/>
        <a:lstStyle/>
        <a:p>
          <a:r>
            <a:rPr lang="en-US" sz="2400" dirty="0" smtClean="0">
              <a:solidFill>
                <a:schemeClr val="tx1"/>
              </a:solidFill>
              <a:effectLst/>
              <a:latin typeface="Arial" charset="0"/>
              <a:ea typeface="+mn-ea"/>
              <a:cs typeface="+mn-cs"/>
            </a:rPr>
            <a:t>Clarification.  For the purpose of this initiative, the Department will make available prorated funds of $120,000 in federal and state funds for operational services to begin November 1, 2016-  In addition, Operational start-up funds of no more than $60,000 is permitted for the first year of the contract ONLY. </a:t>
          </a:r>
          <a:endParaRPr lang="en-US" sz="2400" dirty="0"/>
        </a:p>
      </dgm:t>
    </dgm:pt>
    <dgm:pt modelId="{B17D12D7-E0D5-4288-8140-4B51BCD150B6}" type="parTrans" cxnId="{A8971D64-8FD1-40E4-BE84-BFC937B43999}">
      <dgm:prSet/>
      <dgm:spPr/>
    </dgm:pt>
    <dgm:pt modelId="{9B5F0E9C-8BCD-496F-8137-783CA1ED1DD4}" type="sibTrans" cxnId="{A8971D64-8FD1-40E4-BE84-BFC937B43999}">
      <dgm:prSet/>
      <dgm:spPr/>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1C6B3FE8-A69E-42E4-9E82-60F20554BC52}" type="pres">
      <dgm:prSet presAssocID="{AD550472-7B30-49F0-98FA-D8E8CD1B5ABF}" presName="boxAndChildren" presStyleCnt="0"/>
      <dgm:spPr/>
    </dgm:pt>
    <dgm:pt modelId="{BBD346AA-ED75-4DEE-A4D3-13FFB23353B2}" type="pres">
      <dgm:prSet presAssocID="{AD550472-7B30-49F0-98FA-D8E8CD1B5ABF}" presName="parentTextBox" presStyleLbl="node1" presStyleIdx="0" presStyleCnt="1"/>
      <dgm:spPr/>
      <dgm:t>
        <a:bodyPr/>
        <a:lstStyle/>
        <a:p>
          <a:endParaRPr lang="en-US"/>
        </a:p>
      </dgm:t>
    </dgm:pt>
    <dgm:pt modelId="{44AD88C1-DE9F-4CF4-A8ED-42DC5E8E5AC6}" type="pres">
      <dgm:prSet presAssocID="{AD550472-7B30-49F0-98FA-D8E8CD1B5ABF}" presName="entireBox" presStyleLbl="node1" presStyleIdx="0" presStyleCnt="1"/>
      <dgm:spPr/>
      <dgm:t>
        <a:bodyPr/>
        <a:lstStyle/>
        <a:p>
          <a:endParaRPr lang="en-US"/>
        </a:p>
      </dgm:t>
    </dgm:pt>
    <dgm:pt modelId="{C60D119F-4250-4AD6-B5BE-348DEE6039A6}" type="pres">
      <dgm:prSet presAssocID="{AD550472-7B30-49F0-98FA-D8E8CD1B5ABF}" presName="descendantBox" presStyleCnt="0"/>
      <dgm:spPr/>
    </dgm:pt>
    <dgm:pt modelId="{40C86878-66A1-4BAF-9F0D-3A47E75F3475}" type="pres">
      <dgm:prSet presAssocID="{2F4703B9-1D21-497A-9BF6-F4C591758978}" presName="childTextBox" presStyleLbl="fgAccFollowNode1" presStyleIdx="0" presStyleCnt="1">
        <dgm:presLayoutVars>
          <dgm:bulletEnabled val="1"/>
        </dgm:presLayoutVars>
      </dgm:prSet>
      <dgm:spPr/>
      <dgm:t>
        <a:bodyPr/>
        <a:lstStyle/>
        <a:p>
          <a:endParaRPr lang="en-US"/>
        </a:p>
      </dgm:t>
    </dgm:pt>
  </dgm:ptLst>
  <dgm:cxnLst>
    <dgm:cxn modelId="{1262DAE3-45C8-4CF8-BE9D-1338827197C1}" srcId="{8D251BA3-9096-4511-AEEE-0795AAE58B64}" destId="{AD550472-7B30-49F0-98FA-D8E8CD1B5ABF}" srcOrd="0" destOrd="0" parTransId="{50019C9E-20CE-4A20-8975-C135FA97E1A9}" sibTransId="{64EC3AF8-3FF5-4E11-A043-87DE55910BB1}"/>
    <dgm:cxn modelId="{5AC17ACB-9174-40FA-B898-D270F61F9ABF}" type="presOf" srcId="{AD550472-7B30-49F0-98FA-D8E8CD1B5ABF}" destId="{44AD88C1-DE9F-4CF4-A8ED-42DC5E8E5AC6}" srcOrd="1" destOrd="0" presId="urn:microsoft.com/office/officeart/2005/8/layout/process4"/>
    <dgm:cxn modelId="{A8971D64-8FD1-40E4-BE84-BFC937B43999}" srcId="{AD550472-7B30-49F0-98FA-D8E8CD1B5ABF}" destId="{2F4703B9-1D21-497A-9BF6-F4C591758978}" srcOrd="0" destOrd="0" parTransId="{B17D12D7-E0D5-4288-8140-4B51BCD150B6}" sibTransId="{9B5F0E9C-8BCD-496F-8137-783CA1ED1DD4}"/>
    <dgm:cxn modelId="{1ACED28C-9F0E-4010-8126-BDD449C32E36}" type="presOf" srcId="{8D251BA3-9096-4511-AEEE-0795AAE58B64}" destId="{114145A2-CB66-4C4A-8982-B2A0AEE054A5}" srcOrd="0" destOrd="0" presId="urn:microsoft.com/office/officeart/2005/8/layout/process4"/>
    <dgm:cxn modelId="{48A31FDE-96D9-4DD7-8901-3E4AF2D9C8BB}" type="presOf" srcId="{2F4703B9-1D21-497A-9BF6-F4C591758978}" destId="{40C86878-66A1-4BAF-9F0D-3A47E75F3475}" srcOrd="0" destOrd="0" presId="urn:microsoft.com/office/officeart/2005/8/layout/process4"/>
    <dgm:cxn modelId="{4A30A77B-4DCC-472B-9CDD-8B08B43F6340}" type="presOf" srcId="{AD550472-7B30-49F0-98FA-D8E8CD1B5ABF}" destId="{BBD346AA-ED75-4DEE-A4D3-13FFB23353B2}" srcOrd="0" destOrd="0" presId="urn:microsoft.com/office/officeart/2005/8/layout/process4"/>
    <dgm:cxn modelId="{2AB6497A-E6D6-4CFD-915C-4EC8ED09668A}" type="presParOf" srcId="{114145A2-CB66-4C4A-8982-B2A0AEE054A5}" destId="{1C6B3FE8-A69E-42E4-9E82-60F20554BC52}" srcOrd="0" destOrd="0" presId="urn:microsoft.com/office/officeart/2005/8/layout/process4"/>
    <dgm:cxn modelId="{CF0E2EA3-372D-4A6F-B832-DDBF2F6DD98F}" type="presParOf" srcId="{1C6B3FE8-A69E-42E4-9E82-60F20554BC52}" destId="{BBD346AA-ED75-4DEE-A4D3-13FFB23353B2}" srcOrd="0" destOrd="0" presId="urn:microsoft.com/office/officeart/2005/8/layout/process4"/>
    <dgm:cxn modelId="{9ABA0AC8-565A-4F08-AF30-1EF7A3466FA5}" type="presParOf" srcId="{1C6B3FE8-A69E-42E4-9E82-60F20554BC52}" destId="{44AD88C1-DE9F-4CF4-A8ED-42DC5E8E5AC6}" srcOrd="1" destOrd="0" presId="urn:microsoft.com/office/officeart/2005/8/layout/process4"/>
    <dgm:cxn modelId="{A31D93A7-146B-49EF-9287-55401E4A4ECA}" type="presParOf" srcId="{1C6B3FE8-A69E-42E4-9E82-60F20554BC52}" destId="{C60D119F-4250-4AD6-B5BE-348DEE6039A6}" srcOrd="2" destOrd="0" presId="urn:microsoft.com/office/officeart/2005/8/layout/process4"/>
    <dgm:cxn modelId="{C4CB885B-59C6-4CDF-8719-69DB7A9A2EDF}" type="presParOf" srcId="{C60D119F-4250-4AD6-B5BE-348DEE6039A6}" destId="{40C86878-66A1-4BAF-9F0D-3A47E75F3475}"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AD550472-7B30-49F0-98FA-D8E8CD1B5ABF}">
      <dgm:prSet phldrT="[Text]"/>
      <dgm:spPr/>
      <dgm:t>
        <a:bodyPr/>
        <a:lstStyle/>
        <a:p>
          <a:r>
            <a:rPr lang="en-US" b="0" dirty="0" smtClean="0">
              <a:solidFill>
                <a:schemeClr val="bg1"/>
              </a:solidFill>
              <a:effectLst/>
              <a:latin typeface="Arial" charset="0"/>
              <a:ea typeface="+mn-ea"/>
              <a:cs typeface="+mn-cs"/>
            </a:rPr>
            <a:t>P.15, Section D. last paragraph states that start-up costs of up to $60k are permitted and must be detailed in the Budget Narrative.  P.26, Section 2.A.5., top of page states that budget proposal must also include start-up costs based on year 1 accruals. </a:t>
          </a:r>
          <a:endParaRPr lang="en-US" dirty="0"/>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CFBA566E-1AF9-42CE-A92D-4B9D5264C262}">
      <dgm:prSet phldrT="[Text]"/>
      <dgm:spPr/>
      <dgm:t>
        <a:bodyPr/>
        <a:lstStyle/>
        <a:p>
          <a:r>
            <a:rPr lang="en-US" b="1" dirty="0" smtClean="0">
              <a:solidFill>
                <a:schemeClr val="tx1"/>
              </a:solidFill>
              <a:effectLst/>
              <a:latin typeface="Arial" charset="0"/>
              <a:ea typeface="+mn-ea"/>
              <a:cs typeface="+mn-cs"/>
            </a:rPr>
            <a:t>Which is correct?  Are start-up costs to be detailed in both the “12-month Budget Form” AND in the Budget Narrative</a:t>
          </a:r>
          <a:r>
            <a:rPr lang="en-US" dirty="0" smtClean="0">
              <a:solidFill>
                <a:schemeClr val="tx1"/>
              </a:solidFill>
              <a:effectLst/>
              <a:latin typeface="Arial" charset="0"/>
              <a:ea typeface="+mn-ea"/>
              <a:cs typeface="+mn-cs"/>
            </a:rPr>
            <a:t>?</a:t>
          </a:r>
          <a:endParaRPr lang="en-US" dirty="0"/>
        </a:p>
      </dgm:t>
    </dgm:pt>
    <dgm:pt modelId="{4C0330F9-BE39-4CEF-A922-728E4CF5EA0F}" type="parTrans" cxnId="{C8414195-4114-4D01-844F-042681458794}">
      <dgm:prSet/>
      <dgm:spPr/>
      <dgm:t>
        <a:bodyPr/>
        <a:lstStyle/>
        <a:p>
          <a:endParaRPr lang="en-US"/>
        </a:p>
      </dgm:t>
    </dgm:pt>
    <dgm:pt modelId="{74954B79-21BB-478A-933C-4906500FCF07}" type="sibTrans" cxnId="{C8414195-4114-4D01-844F-042681458794}">
      <dgm:prSet/>
      <dgm:spPr/>
      <dgm:t>
        <a:bodyPr/>
        <a:lstStyle/>
        <a:p>
          <a:endParaRPr lang="en-US"/>
        </a:p>
      </dgm:t>
    </dgm:pt>
    <dgm:pt modelId="{2DBFFCC3-7455-42E6-A075-F511BEEBAB27}">
      <dgm:prSet phldrT="[Text]"/>
      <dgm:spPr/>
      <dgm:t>
        <a:bodyPr/>
        <a:lstStyle/>
        <a:p>
          <a:r>
            <a:rPr lang="en-US" dirty="0" smtClean="0"/>
            <a:t>Yes. The budget form provides a column to detail start-up funding request. A budget narrative is required both start-up costs and the on going operational costs for the year.  </a:t>
          </a:r>
          <a:endParaRPr lang="en-US" dirty="0"/>
        </a:p>
      </dgm:t>
    </dgm:pt>
    <dgm:pt modelId="{77F7F13B-9DF8-4D60-857F-010A4D5B716E}" type="parTrans" cxnId="{6D12FEB4-9253-4F2B-A203-57B340C5053B}">
      <dgm:prSet/>
      <dgm:spPr/>
      <dgm:t>
        <a:bodyPr/>
        <a:lstStyle/>
        <a:p>
          <a:endParaRPr lang="en-US"/>
        </a:p>
      </dgm:t>
    </dgm:pt>
    <dgm:pt modelId="{898E7BB9-7B8D-4A54-B72F-DFF1C5F58E81}" type="sibTrans" cxnId="{6D12FEB4-9253-4F2B-A203-57B340C5053B}">
      <dgm:prSet/>
      <dgm:spPr/>
      <dgm:t>
        <a:bodyPr/>
        <a:lstStyle/>
        <a:p>
          <a:endParaRPr lang="en-US"/>
        </a:p>
      </dgm:t>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39D20191-9CB5-42AC-8310-5DEC1EECAD7B}" type="pres">
      <dgm:prSet presAssocID="{CFBA566E-1AF9-42CE-A92D-4B9D5264C262}" presName="boxAndChildren" presStyleCnt="0"/>
      <dgm:spPr/>
    </dgm:pt>
    <dgm:pt modelId="{166B746C-288F-4DAD-A0C1-F2B5FE325D48}" type="pres">
      <dgm:prSet presAssocID="{CFBA566E-1AF9-42CE-A92D-4B9D5264C262}" presName="parentTextBox" presStyleLbl="node1" presStyleIdx="0" presStyleCnt="2"/>
      <dgm:spPr/>
      <dgm:t>
        <a:bodyPr/>
        <a:lstStyle/>
        <a:p>
          <a:endParaRPr lang="en-US"/>
        </a:p>
      </dgm:t>
    </dgm:pt>
    <dgm:pt modelId="{150EBF79-2E11-4ED2-AE5A-EF4D15DBFA6E}" type="pres">
      <dgm:prSet presAssocID="{CFBA566E-1AF9-42CE-A92D-4B9D5264C262}" presName="entireBox" presStyleLbl="node1" presStyleIdx="0" presStyleCnt="2"/>
      <dgm:spPr/>
      <dgm:t>
        <a:bodyPr/>
        <a:lstStyle/>
        <a:p>
          <a:endParaRPr lang="en-US"/>
        </a:p>
      </dgm:t>
    </dgm:pt>
    <dgm:pt modelId="{288770F0-2D0B-44D3-A8F2-9604824C0310}" type="pres">
      <dgm:prSet presAssocID="{CFBA566E-1AF9-42CE-A92D-4B9D5264C262}" presName="descendantBox" presStyleCnt="0"/>
      <dgm:spPr/>
    </dgm:pt>
    <dgm:pt modelId="{482C19D9-F622-41C7-83B6-30D7A66C92F7}" type="pres">
      <dgm:prSet presAssocID="{2DBFFCC3-7455-42E6-A075-F511BEEBAB27}" presName="childTextBox" presStyleLbl="fgAccFollowNode1" presStyleIdx="0" presStyleCnt="1">
        <dgm:presLayoutVars>
          <dgm:bulletEnabled val="1"/>
        </dgm:presLayoutVars>
      </dgm:prSet>
      <dgm:spPr/>
      <dgm:t>
        <a:bodyPr/>
        <a:lstStyle/>
        <a:p>
          <a:endParaRPr lang="en-US"/>
        </a:p>
      </dgm:t>
    </dgm:pt>
    <dgm:pt modelId="{0FF5EF78-4845-4F14-AD17-983C5A4D418F}" type="pres">
      <dgm:prSet presAssocID="{64EC3AF8-3FF5-4E11-A043-87DE55910BB1}" presName="sp" presStyleCnt="0"/>
      <dgm:spPr/>
    </dgm:pt>
    <dgm:pt modelId="{8E2AD7B6-10F2-4B62-A33C-92CC133E7302}" type="pres">
      <dgm:prSet presAssocID="{AD550472-7B30-49F0-98FA-D8E8CD1B5ABF}" presName="arrowAndChildren" presStyleCnt="0"/>
      <dgm:spPr/>
    </dgm:pt>
    <dgm:pt modelId="{762B34FA-983F-4E84-A190-5B5284E4D1D9}" type="pres">
      <dgm:prSet presAssocID="{AD550472-7B30-49F0-98FA-D8E8CD1B5ABF}" presName="parentTextArrow" presStyleLbl="node1" presStyleIdx="1" presStyleCnt="2"/>
      <dgm:spPr/>
      <dgm:t>
        <a:bodyPr/>
        <a:lstStyle/>
        <a:p>
          <a:endParaRPr lang="en-US"/>
        </a:p>
      </dgm:t>
    </dgm:pt>
  </dgm:ptLst>
  <dgm:cxnLst>
    <dgm:cxn modelId="{6D12FEB4-9253-4F2B-A203-57B340C5053B}" srcId="{CFBA566E-1AF9-42CE-A92D-4B9D5264C262}" destId="{2DBFFCC3-7455-42E6-A075-F511BEEBAB27}" srcOrd="0" destOrd="0" parTransId="{77F7F13B-9DF8-4D60-857F-010A4D5B716E}" sibTransId="{898E7BB9-7B8D-4A54-B72F-DFF1C5F58E81}"/>
    <dgm:cxn modelId="{1262DAE3-45C8-4CF8-BE9D-1338827197C1}" srcId="{8D251BA3-9096-4511-AEEE-0795AAE58B64}" destId="{AD550472-7B30-49F0-98FA-D8E8CD1B5ABF}" srcOrd="0" destOrd="0" parTransId="{50019C9E-20CE-4A20-8975-C135FA97E1A9}" sibTransId="{64EC3AF8-3FF5-4E11-A043-87DE55910BB1}"/>
    <dgm:cxn modelId="{64EA2866-77D8-49BE-9409-B944B53BE129}" type="presOf" srcId="{CFBA566E-1AF9-42CE-A92D-4B9D5264C262}" destId="{166B746C-288F-4DAD-A0C1-F2B5FE325D48}" srcOrd="0" destOrd="0" presId="urn:microsoft.com/office/officeart/2005/8/layout/process4"/>
    <dgm:cxn modelId="{0C305CDC-82D8-4A00-95BE-9072ADDE9FB9}" type="presOf" srcId="{8D251BA3-9096-4511-AEEE-0795AAE58B64}" destId="{114145A2-CB66-4C4A-8982-B2A0AEE054A5}" srcOrd="0" destOrd="0" presId="urn:microsoft.com/office/officeart/2005/8/layout/process4"/>
    <dgm:cxn modelId="{CB6C6C93-B805-4368-9802-6E9A977D49F2}" type="presOf" srcId="{CFBA566E-1AF9-42CE-A92D-4B9D5264C262}" destId="{150EBF79-2E11-4ED2-AE5A-EF4D15DBFA6E}" srcOrd="1" destOrd="0" presId="urn:microsoft.com/office/officeart/2005/8/layout/process4"/>
    <dgm:cxn modelId="{3457528D-3129-4B81-9052-1C789DF1D912}" type="presOf" srcId="{AD550472-7B30-49F0-98FA-D8E8CD1B5ABF}" destId="{762B34FA-983F-4E84-A190-5B5284E4D1D9}" srcOrd="0" destOrd="0" presId="urn:microsoft.com/office/officeart/2005/8/layout/process4"/>
    <dgm:cxn modelId="{0CD89179-D513-40C7-AE23-62834A78EEC0}" type="presOf" srcId="{2DBFFCC3-7455-42E6-A075-F511BEEBAB27}" destId="{482C19D9-F622-41C7-83B6-30D7A66C92F7}" srcOrd="0" destOrd="0" presId="urn:microsoft.com/office/officeart/2005/8/layout/process4"/>
    <dgm:cxn modelId="{C8414195-4114-4D01-844F-042681458794}" srcId="{8D251BA3-9096-4511-AEEE-0795AAE58B64}" destId="{CFBA566E-1AF9-42CE-A92D-4B9D5264C262}" srcOrd="1" destOrd="0" parTransId="{4C0330F9-BE39-4CEF-A922-728E4CF5EA0F}" sibTransId="{74954B79-21BB-478A-933C-4906500FCF07}"/>
    <dgm:cxn modelId="{06309941-59F5-44C0-914B-DA8A2717BAD5}" type="presParOf" srcId="{114145A2-CB66-4C4A-8982-B2A0AEE054A5}" destId="{39D20191-9CB5-42AC-8310-5DEC1EECAD7B}" srcOrd="0" destOrd="0" presId="urn:microsoft.com/office/officeart/2005/8/layout/process4"/>
    <dgm:cxn modelId="{A40E851B-7EBB-4191-8393-F2E5B7112DCE}" type="presParOf" srcId="{39D20191-9CB5-42AC-8310-5DEC1EECAD7B}" destId="{166B746C-288F-4DAD-A0C1-F2B5FE325D48}" srcOrd="0" destOrd="0" presId="urn:microsoft.com/office/officeart/2005/8/layout/process4"/>
    <dgm:cxn modelId="{30D3D999-6670-40FC-8B74-3632E5425DDF}" type="presParOf" srcId="{39D20191-9CB5-42AC-8310-5DEC1EECAD7B}" destId="{150EBF79-2E11-4ED2-AE5A-EF4D15DBFA6E}" srcOrd="1" destOrd="0" presId="urn:microsoft.com/office/officeart/2005/8/layout/process4"/>
    <dgm:cxn modelId="{1922A353-0B4A-48A7-BEAD-D1A4131CF59D}" type="presParOf" srcId="{39D20191-9CB5-42AC-8310-5DEC1EECAD7B}" destId="{288770F0-2D0B-44D3-A8F2-9604824C0310}" srcOrd="2" destOrd="0" presId="urn:microsoft.com/office/officeart/2005/8/layout/process4"/>
    <dgm:cxn modelId="{8D87384F-DFE3-426F-A75E-9D01580A3D84}" type="presParOf" srcId="{288770F0-2D0B-44D3-A8F2-9604824C0310}" destId="{482C19D9-F622-41C7-83B6-30D7A66C92F7}" srcOrd="0" destOrd="0" presId="urn:microsoft.com/office/officeart/2005/8/layout/process4"/>
    <dgm:cxn modelId="{C984FFB9-8622-48C6-8EC2-62833E492BF8}" type="presParOf" srcId="{114145A2-CB66-4C4A-8982-B2A0AEE054A5}" destId="{0FF5EF78-4845-4F14-AD17-983C5A4D418F}" srcOrd="1" destOrd="0" presId="urn:microsoft.com/office/officeart/2005/8/layout/process4"/>
    <dgm:cxn modelId="{9DFE1271-FACD-4B52-958C-9C5A6DECCEC9}" type="presParOf" srcId="{114145A2-CB66-4C4A-8982-B2A0AEE054A5}" destId="{8E2AD7B6-10F2-4B62-A33C-92CC133E7302}" srcOrd="2" destOrd="0" presId="urn:microsoft.com/office/officeart/2005/8/layout/process4"/>
    <dgm:cxn modelId="{F40730BF-A495-4C7E-81D7-98A25ADDA23B}" type="presParOf" srcId="{8E2AD7B6-10F2-4B62-A33C-92CC133E7302}" destId="{762B34FA-983F-4E84-A190-5B5284E4D1D9}"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AD550472-7B30-49F0-98FA-D8E8CD1B5ABF}">
      <dgm:prSet phldrT="[Text]" custT="1"/>
      <dgm:spPr/>
      <dgm:t>
        <a:bodyPr/>
        <a:lstStyle/>
        <a:p>
          <a:r>
            <a:rPr lang="en-US" sz="3200" b="0" dirty="0" smtClean="0">
              <a:solidFill>
                <a:schemeClr val="bg1"/>
              </a:solidFill>
              <a:effectLst/>
              <a:latin typeface="Arial" charset="0"/>
              <a:ea typeface="+mn-ea"/>
              <a:cs typeface="+mn-cs"/>
            </a:rPr>
            <a:t>P.27, Part II, No.9:  What are we supposed to do to/with the Resiliency Tool and Impact Evaluation in this Appendix?</a:t>
          </a:r>
          <a:endParaRPr lang="en-US" sz="3200" b="0" dirty="0">
            <a:solidFill>
              <a:schemeClr val="bg1"/>
            </a:solidFill>
          </a:endParaRPr>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F3C4632C-890A-4329-A54A-01CB3E89DC57}">
      <dgm:prSet phldrT="[Text]"/>
      <dgm:spPr/>
      <dgm:t>
        <a:bodyPr/>
        <a:lstStyle/>
        <a:p>
          <a:r>
            <a:rPr lang="en-US" dirty="0" smtClean="0">
              <a:solidFill>
                <a:schemeClr val="tx1"/>
              </a:solidFill>
              <a:effectLst/>
              <a:latin typeface="Arial" charset="0"/>
              <a:ea typeface="+mn-ea"/>
              <a:cs typeface="+mn-cs"/>
            </a:rPr>
            <a:t>As per the RFP on page 25-Outcome Evaluation section, reference the tool when providing a “</a:t>
          </a:r>
          <a:r>
            <a:rPr lang="en-US" i="1" dirty="0" smtClean="0">
              <a:solidFill>
                <a:schemeClr val="tx1"/>
              </a:solidFill>
              <a:effectLst/>
              <a:latin typeface="Arial" charset="0"/>
              <a:ea typeface="+mn-ea"/>
              <a:cs typeface="+mn-cs"/>
            </a:rPr>
            <a:t>clear statement that acknowledges the understanding that all grantees are expected to incorporate the OSLS’ Resiliency and Impact Evaluation tools in your overall outcome evaluation plan</a:t>
          </a:r>
          <a:r>
            <a:rPr lang="en-US" dirty="0" smtClean="0">
              <a:solidFill>
                <a:schemeClr val="tx1"/>
              </a:solidFill>
              <a:effectLst/>
              <a:latin typeface="Arial" charset="0"/>
              <a:ea typeface="+mn-ea"/>
              <a:cs typeface="+mn-cs"/>
            </a:rPr>
            <a:t>”.  </a:t>
          </a:r>
          <a:endParaRPr lang="en-US" dirty="0"/>
        </a:p>
      </dgm:t>
    </dgm:pt>
    <dgm:pt modelId="{66A26056-00E9-4B39-82C9-C0ACB58607CE}" type="parTrans" cxnId="{7B062D70-898A-4A7B-9173-856719724A55}">
      <dgm:prSet/>
      <dgm:spPr/>
      <dgm:t>
        <a:bodyPr/>
        <a:lstStyle/>
        <a:p>
          <a:endParaRPr lang="en-US"/>
        </a:p>
      </dgm:t>
    </dgm:pt>
    <dgm:pt modelId="{BC59D47A-F7F0-40AC-BDB1-53EE6D00EC00}" type="sibTrans" cxnId="{7B062D70-898A-4A7B-9173-856719724A55}">
      <dgm:prSet/>
      <dgm:spPr/>
      <dgm:t>
        <a:bodyPr/>
        <a:lstStyle/>
        <a:p>
          <a:endParaRPr lang="en-US"/>
        </a:p>
      </dgm:t>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1C6B3FE8-A69E-42E4-9E82-60F20554BC52}" type="pres">
      <dgm:prSet presAssocID="{AD550472-7B30-49F0-98FA-D8E8CD1B5ABF}" presName="boxAndChildren" presStyleCnt="0"/>
      <dgm:spPr/>
    </dgm:pt>
    <dgm:pt modelId="{BBD346AA-ED75-4DEE-A4D3-13FFB23353B2}" type="pres">
      <dgm:prSet presAssocID="{AD550472-7B30-49F0-98FA-D8E8CD1B5ABF}" presName="parentTextBox" presStyleLbl="node1" presStyleIdx="0" presStyleCnt="1"/>
      <dgm:spPr/>
      <dgm:t>
        <a:bodyPr/>
        <a:lstStyle/>
        <a:p>
          <a:endParaRPr lang="en-US"/>
        </a:p>
      </dgm:t>
    </dgm:pt>
    <dgm:pt modelId="{44AD88C1-DE9F-4CF4-A8ED-42DC5E8E5AC6}" type="pres">
      <dgm:prSet presAssocID="{AD550472-7B30-49F0-98FA-D8E8CD1B5ABF}" presName="entireBox" presStyleLbl="node1" presStyleIdx="0" presStyleCnt="1"/>
      <dgm:spPr/>
      <dgm:t>
        <a:bodyPr/>
        <a:lstStyle/>
        <a:p>
          <a:endParaRPr lang="en-US"/>
        </a:p>
      </dgm:t>
    </dgm:pt>
    <dgm:pt modelId="{C60D119F-4250-4AD6-B5BE-348DEE6039A6}" type="pres">
      <dgm:prSet presAssocID="{AD550472-7B30-49F0-98FA-D8E8CD1B5ABF}" presName="descendantBox" presStyleCnt="0"/>
      <dgm:spPr/>
    </dgm:pt>
    <dgm:pt modelId="{C3E1748E-1452-46E7-962A-98187CB1DD5A}" type="pres">
      <dgm:prSet presAssocID="{F3C4632C-890A-4329-A54A-01CB3E89DC57}" presName="childTextBox" presStyleLbl="fgAccFollowNode1" presStyleIdx="0" presStyleCnt="1">
        <dgm:presLayoutVars>
          <dgm:bulletEnabled val="1"/>
        </dgm:presLayoutVars>
      </dgm:prSet>
      <dgm:spPr/>
      <dgm:t>
        <a:bodyPr/>
        <a:lstStyle/>
        <a:p>
          <a:endParaRPr lang="en-US"/>
        </a:p>
      </dgm:t>
    </dgm:pt>
  </dgm:ptLst>
  <dgm:cxnLst>
    <dgm:cxn modelId="{F00482DB-3287-4CB4-A9C5-1DD105DCB5F3}" type="presOf" srcId="{8D251BA3-9096-4511-AEEE-0795AAE58B64}" destId="{114145A2-CB66-4C4A-8982-B2A0AEE054A5}" srcOrd="0" destOrd="0" presId="urn:microsoft.com/office/officeart/2005/8/layout/process4"/>
    <dgm:cxn modelId="{7B062D70-898A-4A7B-9173-856719724A55}" srcId="{AD550472-7B30-49F0-98FA-D8E8CD1B5ABF}" destId="{F3C4632C-890A-4329-A54A-01CB3E89DC57}" srcOrd="0" destOrd="0" parTransId="{66A26056-00E9-4B39-82C9-C0ACB58607CE}" sibTransId="{BC59D47A-F7F0-40AC-BDB1-53EE6D00EC00}"/>
    <dgm:cxn modelId="{18F58F0D-6825-4EE0-B228-BB9FAC88F7F5}" type="presOf" srcId="{AD550472-7B30-49F0-98FA-D8E8CD1B5ABF}" destId="{BBD346AA-ED75-4DEE-A4D3-13FFB23353B2}" srcOrd="0" destOrd="0" presId="urn:microsoft.com/office/officeart/2005/8/layout/process4"/>
    <dgm:cxn modelId="{171FB9DC-19D2-4D78-9F4A-A798871D706C}" type="presOf" srcId="{F3C4632C-890A-4329-A54A-01CB3E89DC57}" destId="{C3E1748E-1452-46E7-962A-98187CB1DD5A}" srcOrd="0" destOrd="0" presId="urn:microsoft.com/office/officeart/2005/8/layout/process4"/>
    <dgm:cxn modelId="{1262DAE3-45C8-4CF8-BE9D-1338827197C1}" srcId="{8D251BA3-9096-4511-AEEE-0795AAE58B64}" destId="{AD550472-7B30-49F0-98FA-D8E8CD1B5ABF}" srcOrd="0" destOrd="0" parTransId="{50019C9E-20CE-4A20-8975-C135FA97E1A9}" sibTransId="{64EC3AF8-3FF5-4E11-A043-87DE55910BB1}"/>
    <dgm:cxn modelId="{6286B9DE-E255-4F28-BA0B-97FA53A91349}" type="presOf" srcId="{AD550472-7B30-49F0-98FA-D8E8CD1B5ABF}" destId="{44AD88C1-DE9F-4CF4-A8ED-42DC5E8E5AC6}" srcOrd="1" destOrd="0" presId="urn:microsoft.com/office/officeart/2005/8/layout/process4"/>
    <dgm:cxn modelId="{BC9BBCAE-D4A1-4BEB-8CB0-300C024ADB9F}" type="presParOf" srcId="{114145A2-CB66-4C4A-8982-B2A0AEE054A5}" destId="{1C6B3FE8-A69E-42E4-9E82-60F20554BC52}" srcOrd="0" destOrd="0" presId="urn:microsoft.com/office/officeart/2005/8/layout/process4"/>
    <dgm:cxn modelId="{0F31D2DE-2AA0-4B4B-B0E3-1D2CA0379A70}" type="presParOf" srcId="{1C6B3FE8-A69E-42E4-9E82-60F20554BC52}" destId="{BBD346AA-ED75-4DEE-A4D3-13FFB23353B2}" srcOrd="0" destOrd="0" presId="urn:microsoft.com/office/officeart/2005/8/layout/process4"/>
    <dgm:cxn modelId="{A5121D8D-EAFA-4ABD-BEDC-00140F531FCA}" type="presParOf" srcId="{1C6B3FE8-A69E-42E4-9E82-60F20554BC52}" destId="{44AD88C1-DE9F-4CF4-A8ED-42DC5E8E5AC6}" srcOrd="1" destOrd="0" presId="urn:microsoft.com/office/officeart/2005/8/layout/process4"/>
    <dgm:cxn modelId="{4B8AAA4F-1765-46CA-BBD3-5E30B21F983B}" type="presParOf" srcId="{1C6B3FE8-A69E-42E4-9E82-60F20554BC52}" destId="{C60D119F-4250-4AD6-B5BE-348DEE6039A6}" srcOrd="2" destOrd="0" presId="urn:microsoft.com/office/officeart/2005/8/layout/process4"/>
    <dgm:cxn modelId="{B70ECEBD-BF3D-48AD-B0E2-112B38D1FCF3}" type="presParOf" srcId="{C60D119F-4250-4AD6-B5BE-348DEE6039A6}" destId="{C3E1748E-1452-46E7-962A-98187CB1DD5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AD550472-7B30-49F0-98FA-D8E8CD1B5ABF}">
      <dgm:prSet phldrT="[Text]"/>
      <dgm:spPr/>
      <dgm:t>
        <a:bodyPr/>
        <a:lstStyle/>
        <a:p>
          <a:r>
            <a:rPr lang="en-US" b="0" dirty="0" smtClean="0">
              <a:solidFill>
                <a:schemeClr val="bg1"/>
              </a:solidFill>
              <a:effectLst/>
              <a:latin typeface="Arial" charset="0"/>
              <a:ea typeface="+mn-ea"/>
              <a:cs typeface="+mn-cs"/>
            </a:rPr>
            <a:t>P.27, Part II, No.12:  Should all letters of support be from the proposed school district or can the also be from other districts in which we have SBYSP’s? </a:t>
          </a:r>
          <a:endParaRPr lang="en-US" b="0" dirty="0">
            <a:solidFill>
              <a:schemeClr val="bg1"/>
            </a:solidFill>
          </a:endParaRPr>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C8432030-017C-4945-9749-73968CFE4A4A}">
      <dgm:prSet phldrT="[Text]"/>
      <dgm:spPr/>
      <dgm:t>
        <a:bodyPr/>
        <a:lstStyle/>
        <a:p>
          <a:r>
            <a:rPr lang="en-US" dirty="0" smtClean="0"/>
            <a:t>Letters of support from students, school administration (including superintendent, teachers, guidance etc.) and parents.</a:t>
          </a:r>
          <a:endParaRPr lang="en-US" dirty="0"/>
        </a:p>
      </dgm:t>
    </dgm:pt>
    <dgm:pt modelId="{64F08C60-DED9-4C8C-95F1-E66280DCF327}" type="parTrans" cxnId="{5081B424-B7BA-4358-AB49-D811296FAB05}">
      <dgm:prSet/>
      <dgm:spPr/>
    </dgm:pt>
    <dgm:pt modelId="{31AAA28C-98C2-4104-9BF5-C50FB44047DB}" type="sibTrans" cxnId="{5081B424-B7BA-4358-AB49-D811296FAB05}">
      <dgm:prSet/>
      <dgm:spPr/>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1C6B3FE8-A69E-42E4-9E82-60F20554BC52}" type="pres">
      <dgm:prSet presAssocID="{AD550472-7B30-49F0-98FA-D8E8CD1B5ABF}" presName="boxAndChildren" presStyleCnt="0"/>
      <dgm:spPr/>
    </dgm:pt>
    <dgm:pt modelId="{BBD346AA-ED75-4DEE-A4D3-13FFB23353B2}" type="pres">
      <dgm:prSet presAssocID="{AD550472-7B30-49F0-98FA-D8E8CD1B5ABF}" presName="parentTextBox" presStyleLbl="node1" presStyleIdx="0" presStyleCnt="1"/>
      <dgm:spPr/>
      <dgm:t>
        <a:bodyPr/>
        <a:lstStyle/>
        <a:p>
          <a:endParaRPr lang="en-US"/>
        </a:p>
      </dgm:t>
    </dgm:pt>
    <dgm:pt modelId="{44AD88C1-DE9F-4CF4-A8ED-42DC5E8E5AC6}" type="pres">
      <dgm:prSet presAssocID="{AD550472-7B30-49F0-98FA-D8E8CD1B5ABF}" presName="entireBox" presStyleLbl="node1" presStyleIdx="0" presStyleCnt="1" custLinFactNeighborX="-5300" custLinFactNeighborY="-3859"/>
      <dgm:spPr/>
      <dgm:t>
        <a:bodyPr/>
        <a:lstStyle/>
        <a:p>
          <a:endParaRPr lang="en-US"/>
        </a:p>
      </dgm:t>
    </dgm:pt>
    <dgm:pt modelId="{C60D119F-4250-4AD6-B5BE-348DEE6039A6}" type="pres">
      <dgm:prSet presAssocID="{AD550472-7B30-49F0-98FA-D8E8CD1B5ABF}" presName="descendantBox" presStyleCnt="0"/>
      <dgm:spPr/>
    </dgm:pt>
    <dgm:pt modelId="{0F8A2722-8917-4B98-8E71-E394CA996DD8}" type="pres">
      <dgm:prSet presAssocID="{C8432030-017C-4945-9749-73968CFE4A4A}" presName="childTextBox" presStyleLbl="fgAccFollowNode1" presStyleIdx="0" presStyleCnt="1">
        <dgm:presLayoutVars>
          <dgm:bulletEnabled val="1"/>
        </dgm:presLayoutVars>
      </dgm:prSet>
      <dgm:spPr/>
      <dgm:t>
        <a:bodyPr/>
        <a:lstStyle/>
        <a:p>
          <a:endParaRPr lang="en-US"/>
        </a:p>
      </dgm:t>
    </dgm:pt>
  </dgm:ptLst>
  <dgm:cxnLst>
    <dgm:cxn modelId="{DB4A76AA-9271-486E-8586-C92ED9C9C418}" type="presOf" srcId="{AD550472-7B30-49F0-98FA-D8E8CD1B5ABF}" destId="{44AD88C1-DE9F-4CF4-A8ED-42DC5E8E5AC6}" srcOrd="1" destOrd="0" presId="urn:microsoft.com/office/officeart/2005/8/layout/process4"/>
    <dgm:cxn modelId="{444FCD8B-5B1E-461C-BCDF-930EF2187E46}" type="presOf" srcId="{8D251BA3-9096-4511-AEEE-0795AAE58B64}" destId="{114145A2-CB66-4C4A-8982-B2A0AEE054A5}" srcOrd="0" destOrd="0" presId="urn:microsoft.com/office/officeart/2005/8/layout/process4"/>
    <dgm:cxn modelId="{C795A7BC-3C61-418D-862B-E303758D2474}" type="presOf" srcId="{AD550472-7B30-49F0-98FA-D8E8CD1B5ABF}" destId="{BBD346AA-ED75-4DEE-A4D3-13FFB23353B2}" srcOrd="0" destOrd="0" presId="urn:microsoft.com/office/officeart/2005/8/layout/process4"/>
    <dgm:cxn modelId="{5081B424-B7BA-4358-AB49-D811296FAB05}" srcId="{AD550472-7B30-49F0-98FA-D8E8CD1B5ABF}" destId="{C8432030-017C-4945-9749-73968CFE4A4A}" srcOrd="0" destOrd="0" parTransId="{64F08C60-DED9-4C8C-95F1-E66280DCF327}" sibTransId="{31AAA28C-98C2-4104-9BF5-C50FB44047DB}"/>
    <dgm:cxn modelId="{470BF2B5-ECFC-43DD-B7B3-F55CFDF2DAAC}" type="presOf" srcId="{C8432030-017C-4945-9749-73968CFE4A4A}" destId="{0F8A2722-8917-4B98-8E71-E394CA996DD8}" srcOrd="0" destOrd="0" presId="urn:microsoft.com/office/officeart/2005/8/layout/process4"/>
    <dgm:cxn modelId="{1262DAE3-45C8-4CF8-BE9D-1338827197C1}" srcId="{8D251BA3-9096-4511-AEEE-0795AAE58B64}" destId="{AD550472-7B30-49F0-98FA-D8E8CD1B5ABF}" srcOrd="0" destOrd="0" parTransId="{50019C9E-20CE-4A20-8975-C135FA97E1A9}" sibTransId="{64EC3AF8-3FF5-4E11-A043-87DE55910BB1}"/>
    <dgm:cxn modelId="{084E3966-4470-46CC-87DD-CD5D898264A5}" type="presParOf" srcId="{114145A2-CB66-4C4A-8982-B2A0AEE054A5}" destId="{1C6B3FE8-A69E-42E4-9E82-60F20554BC52}" srcOrd="0" destOrd="0" presId="urn:microsoft.com/office/officeart/2005/8/layout/process4"/>
    <dgm:cxn modelId="{FE55ACE1-2640-4899-8ACF-959E8A3CCB7F}" type="presParOf" srcId="{1C6B3FE8-A69E-42E4-9E82-60F20554BC52}" destId="{BBD346AA-ED75-4DEE-A4D3-13FFB23353B2}" srcOrd="0" destOrd="0" presId="urn:microsoft.com/office/officeart/2005/8/layout/process4"/>
    <dgm:cxn modelId="{FC57FA84-ED83-49E8-83D0-5AED8F6583C9}" type="presParOf" srcId="{1C6B3FE8-A69E-42E4-9E82-60F20554BC52}" destId="{44AD88C1-DE9F-4CF4-A8ED-42DC5E8E5AC6}" srcOrd="1" destOrd="0" presId="urn:microsoft.com/office/officeart/2005/8/layout/process4"/>
    <dgm:cxn modelId="{6E0DF82A-5F0C-49B5-AC5D-BFC82FC1188B}" type="presParOf" srcId="{1C6B3FE8-A69E-42E4-9E82-60F20554BC52}" destId="{C60D119F-4250-4AD6-B5BE-348DEE6039A6}" srcOrd="2" destOrd="0" presId="urn:microsoft.com/office/officeart/2005/8/layout/process4"/>
    <dgm:cxn modelId="{37A4D668-CC6B-49DA-88F7-4987252FA3D7}" type="presParOf" srcId="{C60D119F-4250-4AD6-B5BE-348DEE6039A6}" destId="{0F8A2722-8917-4B98-8E71-E394CA996DD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AD550472-7B30-49F0-98FA-D8E8CD1B5ABF}">
      <dgm:prSet phldrT="[Text]"/>
      <dgm:spPr/>
      <dgm:t>
        <a:bodyPr/>
        <a:lstStyle/>
        <a:p>
          <a:r>
            <a:rPr lang="en-US" b="0" dirty="0" smtClean="0">
              <a:solidFill>
                <a:schemeClr val="bg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b="0" dirty="0">
            <a:solidFill>
              <a:schemeClr val="bg1"/>
            </a:solidFill>
          </a:endParaRPr>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C8432030-017C-4945-9749-73968CFE4A4A}">
      <dgm:prSet phldrT="[Text]"/>
      <dgm:spPr/>
      <dgm:t>
        <a:bodyPr/>
        <a:lstStyle/>
        <a:p>
          <a:r>
            <a:rPr lang="en-US" dirty="0" smtClean="0"/>
            <a:t>Unfortunately we will still need these forms submitted.  </a:t>
          </a:r>
          <a:endParaRPr lang="en-US" dirty="0"/>
        </a:p>
      </dgm:t>
    </dgm:pt>
    <dgm:pt modelId="{64F08C60-DED9-4C8C-95F1-E66280DCF327}" type="parTrans" cxnId="{5081B424-B7BA-4358-AB49-D811296FAB05}">
      <dgm:prSet/>
      <dgm:spPr/>
    </dgm:pt>
    <dgm:pt modelId="{31AAA28C-98C2-4104-9BF5-C50FB44047DB}" type="sibTrans" cxnId="{5081B424-B7BA-4358-AB49-D811296FAB05}">
      <dgm:prSet/>
      <dgm:spPr/>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1C6B3FE8-A69E-42E4-9E82-60F20554BC52}" type="pres">
      <dgm:prSet presAssocID="{AD550472-7B30-49F0-98FA-D8E8CD1B5ABF}" presName="boxAndChildren" presStyleCnt="0"/>
      <dgm:spPr/>
    </dgm:pt>
    <dgm:pt modelId="{BBD346AA-ED75-4DEE-A4D3-13FFB23353B2}" type="pres">
      <dgm:prSet presAssocID="{AD550472-7B30-49F0-98FA-D8E8CD1B5ABF}" presName="parentTextBox" presStyleLbl="node1" presStyleIdx="0" presStyleCnt="1"/>
      <dgm:spPr/>
      <dgm:t>
        <a:bodyPr/>
        <a:lstStyle/>
        <a:p>
          <a:endParaRPr lang="en-US"/>
        </a:p>
      </dgm:t>
    </dgm:pt>
    <dgm:pt modelId="{44AD88C1-DE9F-4CF4-A8ED-42DC5E8E5AC6}" type="pres">
      <dgm:prSet presAssocID="{AD550472-7B30-49F0-98FA-D8E8CD1B5ABF}" presName="entireBox" presStyleLbl="node1" presStyleIdx="0" presStyleCnt="1" custLinFactNeighborX="-5300" custLinFactNeighborY="-3859"/>
      <dgm:spPr/>
      <dgm:t>
        <a:bodyPr/>
        <a:lstStyle/>
        <a:p>
          <a:endParaRPr lang="en-US"/>
        </a:p>
      </dgm:t>
    </dgm:pt>
    <dgm:pt modelId="{C60D119F-4250-4AD6-B5BE-348DEE6039A6}" type="pres">
      <dgm:prSet presAssocID="{AD550472-7B30-49F0-98FA-D8E8CD1B5ABF}" presName="descendantBox" presStyleCnt="0"/>
      <dgm:spPr/>
    </dgm:pt>
    <dgm:pt modelId="{0F8A2722-8917-4B98-8E71-E394CA996DD8}" type="pres">
      <dgm:prSet presAssocID="{C8432030-017C-4945-9749-73968CFE4A4A}" presName="childTextBox" presStyleLbl="fgAccFollowNode1" presStyleIdx="0" presStyleCnt="1">
        <dgm:presLayoutVars>
          <dgm:bulletEnabled val="1"/>
        </dgm:presLayoutVars>
      </dgm:prSet>
      <dgm:spPr/>
      <dgm:t>
        <a:bodyPr/>
        <a:lstStyle/>
        <a:p>
          <a:endParaRPr lang="en-US"/>
        </a:p>
      </dgm:t>
    </dgm:pt>
  </dgm:ptLst>
  <dgm:cxnLst>
    <dgm:cxn modelId="{DEEF595D-6975-45C4-AB9C-4AF73F7F558F}" type="presOf" srcId="{C8432030-017C-4945-9749-73968CFE4A4A}" destId="{0F8A2722-8917-4B98-8E71-E394CA996DD8}" srcOrd="0" destOrd="0" presId="urn:microsoft.com/office/officeart/2005/8/layout/process4"/>
    <dgm:cxn modelId="{D49F50C1-14B1-49AE-9DA7-3D8685CC46DE}" type="presOf" srcId="{AD550472-7B30-49F0-98FA-D8E8CD1B5ABF}" destId="{BBD346AA-ED75-4DEE-A4D3-13FFB23353B2}" srcOrd="0" destOrd="0" presId="urn:microsoft.com/office/officeart/2005/8/layout/process4"/>
    <dgm:cxn modelId="{1262DAE3-45C8-4CF8-BE9D-1338827197C1}" srcId="{8D251BA3-9096-4511-AEEE-0795AAE58B64}" destId="{AD550472-7B30-49F0-98FA-D8E8CD1B5ABF}" srcOrd="0" destOrd="0" parTransId="{50019C9E-20CE-4A20-8975-C135FA97E1A9}" sibTransId="{64EC3AF8-3FF5-4E11-A043-87DE55910BB1}"/>
    <dgm:cxn modelId="{9DF1B28C-E378-4A52-932D-3455D9077D2C}" type="presOf" srcId="{AD550472-7B30-49F0-98FA-D8E8CD1B5ABF}" destId="{44AD88C1-DE9F-4CF4-A8ED-42DC5E8E5AC6}" srcOrd="1" destOrd="0" presId="urn:microsoft.com/office/officeart/2005/8/layout/process4"/>
    <dgm:cxn modelId="{5081B424-B7BA-4358-AB49-D811296FAB05}" srcId="{AD550472-7B30-49F0-98FA-D8E8CD1B5ABF}" destId="{C8432030-017C-4945-9749-73968CFE4A4A}" srcOrd="0" destOrd="0" parTransId="{64F08C60-DED9-4C8C-95F1-E66280DCF327}" sibTransId="{31AAA28C-98C2-4104-9BF5-C50FB44047DB}"/>
    <dgm:cxn modelId="{A2408C78-0EB8-4749-8913-B5EE66A33F9F}" type="presOf" srcId="{8D251BA3-9096-4511-AEEE-0795AAE58B64}" destId="{114145A2-CB66-4C4A-8982-B2A0AEE054A5}" srcOrd="0" destOrd="0" presId="urn:microsoft.com/office/officeart/2005/8/layout/process4"/>
    <dgm:cxn modelId="{8FB4E68E-16B9-45B1-B9AE-B7915E40D57E}" type="presParOf" srcId="{114145A2-CB66-4C4A-8982-B2A0AEE054A5}" destId="{1C6B3FE8-A69E-42E4-9E82-60F20554BC52}" srcOrd="0" destOrd="0" presId="urn:microsoft.com/office/officeart/2005/8/layout/process4"/>
    <dgm:cxn modelId="{4346BF82-389A-4916-B8AA-F92D7B5446EB}" type="presParOf" srcId="{1C6B3FE8-A69E-42E4-9E82-60F20554BC52}" destId="{BBD346AA-ED75-4DEE-A4D3-13FFB23353B2}" srcOrd="0" destOrd="0" presId="urn:microsoft.com/office/officeart/2005/8/layout/process4"/>
    <dgm:cxn modelId="{CC9E8E67-7764-4117-ACC8-E08E1EE9B60C}" type="presParOf" srcId="{1C6B3FE8-A69E-42E4-9E82-60F20554BC52}" destId="{44AD88C1-DE9F-4CF4-A8ED-42DC5E8E5AC6}" srcOrd="1" destOrd="0" presId="urn:microsoft.com/office/officeart/2005/8/layout/process4"/>
    <dgm:cxn modelId="{76E12DEA-490D-4F70-B673-AF5E04DB5DB2}" type="presParOf" srcId="{1C6B3FE8-A69E-42E4-9E82-60F20554BC52}" destId="{C60D119F-4250-4AD6-B5BE-348DEE6039A6}" srcOrd="2" destOrd="0" presId="urn:microsoft.com/office/officeart/2005/8/layout/process4"/>
    <dgm:cxn modelId="{0DD0B128-98D6-40E3-A887-7909BA98B4A5}" type="presParOf" srcId="{C60D119F-4250-4AD6-B5BE-348DEE6039A6}" destId="{0F8A2722-8917-4B98-8E71-E394CA996DD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11DDC5-CCF1-45C2-AD46-FCA99C52208C}" type="doc">
      <dgm:prSet loTypeId="urn:microsoft.com/office/officeart/2005/8/layout/hProcess9" loCatId="process" qsTypeId="urn:microsoft.com/office/officeart/2005/8/quickstyle/simple1" qsCatId="simple" csTypeId="urn:microsoft.com/office/officeart/2005/8/colors/accent2_2" csCatId="accent2" phldr="1"/>
      <dgm:spPr/>
    </dgm:pt>
    <dgm:pt modelId="{EDD228B4-7D98-4559-A83C-D5A0DDDA3842}">
      <dgm:prSet phldrT="[Text]"/>
      <dgm:spPr/>
      <dgm:t>
        <a:bodyPr/>
        <a:lstStyle/>
        <a:p>
          <a:r>
            <a:rPr lang="en-US" dirty="0" smtClean="0"/>
            <a:t>Begin Prevention Work with Adolescents Early</a:t>
          </a:r>
          <a:endParaRPr lang="en-US" dirty="0"/>
        </a:p>
      </dgm:t>
    </dgm:pt>
    <dgm:pt modelId="{D2349D8B-5E57-42E9-ADBA-6D4B47D2CC3F}" type="parTrans" cxnId="{1568AE2F-DFB4-4A7A-A67D-15497F04A3FB}">
      <dgm:prSet/>
      <dgm:spPr/>
      <dgm:t>
        <a:bodyPr/>
        <a:lstStyle/>
        <a:p>
          <a:endParaRPr lang="en-US"/>
        </a:p>
      </dgm:t>
    </dgm:pt>
    <dgm:pt modelId="{E9A06827-08E6-4031-872B-5F947D38FA73}" type="sibTrans" cxnId="{1568AE2F-DFB4-4A7A-A67D-15497F04A3FB}">
      <dgm:prSet/>
      <dgm:spPr/>
      <dgm:t>
        <a:bodyPr/>
        <a:lstStyle/>
        <a:p>
          <a:endParaRPr lang="en-US"/>
        </a:p>
      </dgm:t>
    </dgm:pt>
    <dgm:pt modelId="{2CDDA023-6327-45A0-9823-47D804C8A43E}">
      <dgm:prSet/>
      <dgm:spPr/>
      <dgm:t>
        <a:bodyPr/>
        <a:lstStyle/>
        <a:p>
          <a:r>
            <a:rPr lang="en-US" dirty="0" smtClean="0"/>
            <a:t>Move Beyond Preventing Negative Outcomes</a:t>
          </a:r>
        </a:p>
      </dgm:t>
    </dgm:pt>
    <dgm:pt modelId="{09CE0A37-73B3-4307-8A42-1782CE973811}" type="parTrans" cxnId="{EA20059A-A42A-4E18-87C6-D8EC94A18578}">
      <dgm:prSet/>
      <dgm:spPr/>
      <dgm:t>
        <a:bodyPr/>
        <a:lstStyle/>
        <a:p>
          <a:endParaRPr lang="en-US"/>
        </a:p>
      </dgm:t>
    </dgm:pt>
    <dgm:pt modelId="{A6B32E65-5DEB-4F3E-80DD-7679064A3C82}" type="sibTrans" cxnId="{EA20059A-A42A-4E18-87C6-D8EC94A18578}">
      <dgm:prSet/>
      <dgm:spPr/>
      <dgm:t>
        <a:bodyPr/>
        <a:lstStyle/>
        <a:p>
          <a:endParaRPr lang="en-US"/>
        </a:p>
      </dgm:t>
    </dgm:pt>
    <dgm:pt modelId="{56BCB9EC-D5F1-442E-839B-02FC12BCA445}">
      <dgm:prSet/>
      <dgm:spPr/>
      <dgm:t>
        <a:bodyPr/>
        <a:lstStyle/>
        <a:p>
          <a:r>
            <a:rPr lang="en-US" dirty="0" smtClean="0"/>
            <a:t>Focus on Building on adolescent’s existing assets, strengths and skills</a:t>
          </a:r>
        </a:p>
      </dgm:t>
    </dgm:pt>
    <dgm:pt modelId="{F2A0A85D-1C9C-4A0A-9009-F72C093389A7}" type="parTrans" cxnId="{B4DBD7B0-F655-4854-AE21-F1C4E07A0D27}">
      <dgm:prSet/>
      <dgm:spPr/>
      <dgm:t>
        <a:bodyPr/>
        <a:lstStyle/>
        <a:p>
          <a:endParaRPr lang="en-US"/>
        </a:p>
      </dgm:t>
    </dgm:pt>
    <dgm:pt modelId="{5C17D2DD-4C6D-4BA7-9648-2C5E930F1D1D}" type="sibTrans" cxnId="{B4DBD7B0-F655-4854-AE21-F1C4E07A0D27}">
      <dgm:prSet/>
      <dgm:spPr/>
      <dgm:t>
        <a:bodyPr/>
        <a:lstStyle/>
        <a:p>
          <a:endParaRPr lang="en-US"/>
        </a:p>
      </dgm:t>
    </dgm:pt>
    <dgm:pt modelId="{BB3D27D2-DF6C-41C2-A594-48FC898F148C}">
      <dgm:prSet/>
      <dgm:spPr/>
      <dgm:t>
        <a:bodyPr/>
        <a:lstStyle/>
        <a:p>
          <a:r>
            <a:rPr lang="en-US" dirty="0" smtClean="0"/>
            <a:t>Successful Emerging Adult and Beyond</a:t>
          </a:r>
        </a:p>
      </dgm:t>
    </dgm:pt>
    <dgm:pt modelId="{4D9D4939-BAD0-46DB-ADE6-A3CF49E96B2B}" type="parTrans" cxnId="{FFE6D8E5-8E32-4243-9658-C915F7EDE79D}">
      <dgm:prSet/>
      <dgm:spPr/>
      <dgm:t>
        <a:bodyPr/>
        <a:lstStyle/>
        <a:p>
          <a:endParaRPr lang="en-US"/>
        </a:p>
      </dgm:t>
    </dgm:pt>
    <dgm:pt modelId="{8A966C2D-8EBD-40D6-A341-4E4EEF7F4C3E}" type="sibTrans" cxnId="{FFE6D8E5-8E32-4243-9658-C915F7EDE79D}">
      <dgm:prSet/>
      <dgm:spPr/>
      <dgm:t>
        <a:bodyPr/>
        <a:lstStyle/>
        <a:p>
          <a:endParaRPr lang="en-US"/>
        </a:p>
      </dgm:t>
    </dgm:pt>
    <dgm:pt modelId="{A7C4BA9B-BDB2-405E-9334-7B29787A4E62}" type="pres">
      <dgm:prSet presAssocID="{C611DDC5-CCF1-45C2-AD46-FCA99C52208C}" presName="CompostProcess" presStyleCnt="0">
        <dgm:presLayoutVars>
          <dgm:dir/>
          <dgm:resizeHandles val="exact"/>
        </dgm:presLayoutVars>
      </dgm:prSet>
      <dgm:spPr/>
    </dgm:pt>
    <dgm:pt modelId="{3B364887-9FE0-4678-A35B-C6D7FE569F68}" type="pres">
      <dgm:prSet presAssocID="{C611DDC5-CCF1-45C2-AD46-FCA99C52208C}" presName="arrow" presStyleLbl="bgShp" presStyleIdx="0" presStyleCnt="1"/>
      <dgm:spPr/>
    </dgm:pt>
    <dgm:pt modelId="{9123DC8E-B11F-4B97-8CEF-B60D1C275C9E}" type="pres">
      <dgm:prSet presAssocID="{C611DDC5-CCF1-45C2-AD46-FCA99C52208C}" presName="linearProcess" presStyleCnt="0"/>
      <dgm:spPr/>
    </dgm:pt>
    <dgm:pt modelId="{87059684-6AAF-402D-9706-D0DDDDFEABFD}" type="pres">
      <dgm:prSet presAssocID="{EDD228B4-7D98-4559-A83C-D5A0DDDA3842}" presName="textNode" presStyleLbl="node1" presStyleIdx="0" presStyleCnt="4">
        <dgm:presLayoutVars>
          <dgm:bulletEnabled val="1"/>
        </dgm:presLayoutVars>
      </dgm:prSet>
      <dgm:spPr/>
      <dgm:t>
        <a:bodyPr/>
        <a:lstStyle/>
        <a:p>
          <a:endParaRPr lang="en-US"/>
        </a:p>
      </dgm:t>
    </dgm:pt>
    <dgm:pt modelId="{13E701DC-FFA7-43FA-8453-D201033BA6F0}" type="pres">
      <dgm:prSet presAssocID="{E9A06827-08E6-4031-872B-5F947D38FA73}" presName="sibTrans" presStyleCnt="0"/>
      <dgm:spPr/>
    </dgm:pt>
    <dgm:pt modelId="{AEE660B9-6EB1-4CEF-A3DA-762915CF650E}" type="pres">
      <dgm:prSet presAssocID="{2CDDA023-6327-45A0-9823-47D804C8A43E}" presName="textNode" presStyleLbl="node1" presStyleIdx="1" presStyleCnt="4">
        <dgm:presLayoutVars>
          <dgm:bulletEnabled val="1"/>
        </dgm:presLayoutVars>
      </dgm:prSet>
      <dgm:spPr/>
      <dgm:t>
        <a:bodyPr/>
        <a:lstStyle/>
        <a:p>
          <a:endParaRPr lang="en-US"/>
        </a:p>
      </dgm:t>
    </dgm:pt>
    <dgm:pt modelId="{E1265CDF-40C8-48CC-895D-2E5F59813FC1}" type="pres">
      <dgm:prSet presAssocID="{A6B32E65-5DEB-4F3E-80DD-7679064A3C82}" presName="sibTrans" presStyleCnt="0"/>
      <dgm:spPr/>
    </dgm:pt>
    <dgm:pt modelId="{C0DCB071-FF68-47E9-8F36-E6F485564872}" type="pres">
      <dgm:prSet presAssocID="{56BCB9EC-D5F1-442E-839B-02FC12BCA445}" presName="textNode" presStyleLbl="node1" presStyleIdx="2" presStyleCnt="4">
        <dgm:presLayoutVars>
          <dgm:bulletEnabled val="1"/>
        </dgm:presLayoutVars>
      </dgm:prSet>
      <dgm:spPr/>
      <dgm:t>
        <a:bodyPr/>
        <a:lstStyle/>
        <a:p>
          <a:endParaRPr lang="en-US"/>
        </a:p>
      </dgm:t>
    </dgm:pt>
    <dgm:pt modelId="{4C10A174-87AF-46CA-8A54-D362CDF9D7C6}" type="pres">
      <dgm:prSet presAssocID="{5C17D2DD-4C6D-4BA7-9648-2C5E930F1D1D}" presName="sibTrans" presStyleCnt="0"/>
      <dgm:spPr/>
    </dgm:pt>
    <dgm:pt modelId="{909E2CD7-D5E9-4723-9FDC-4CAF1B410D59}" type="pres">
      <dgm:prSet presAssocID="{BB3D27D2-DF6C-41C2-A594-48FC898F148C}" presName="textNode" presStyleLbl="node1" presStyleIdx="3" presStyleCnt="4">
        <dgm:presLayoutVars>
          <dgm:bulletEnabled val="1"/>
        </dgm:presLayoutVars>
      </dgm:prSet>
      <dgm:spPr/>
      <dgm:t>
        <a:bodyPr/>
        <a:lstStyle/>
        <a:p>
          <a:endParaRPr lang="en-US"/>
        </a:p>
      </dgm:t>
    </dgm:pt>
  </dgm:ptLst>
  <dgm:cxnLst>
    <dgm:cxn modelId="{363861E9-E789-433F-9500-98A243501FC0}" type="presOf" srcId="{BB3D27D2-DF6C-41C2-A594-48FC898F148C}" destId="{909E2CD7-D5E9-4723-9FDC-4CAF1B410D59}" srcOrd="0" destOrd="0" presId="urn:microsoft.com/office/officeart/2005/8/layout/hProcess9"/>
    <dgm:cxn modelId="{80E2D1C5-B2D5-4A4F-85B1-CA085A9AFC9D}" type="presOf" srcId="{EDD228B4-7D98-4559-A83C-D5A0DDDA3842}" destId="{87059684-6AAF-402D-9706-D0DDDDFEABFD}" srcOrd="0" destOrd="0" presId="urn:microsoft.com/office/officeart/2005/8/layout/hProcess9"/>
    <dgm:cxn modelId="{FFE6D8E5-8E32-4243-9658-C915F7EDE79D}" srcId="{C611DDC5-CCF1-45C2-AD46-FCA99C52208C}" destId="{BB3D27D2-DF6C-41C2-A594-48FC898F148C}" srcOrd="3" destOrd="0" parTransId="{4D9D4939-BAD0-46DB-ADE6-A3CF49E96B2B}" sibTransId="{8A966C2D-8EBD-40D6-A341-4E4EEF7F4C3E}"/>
    <dgm:cxn modelId="{BD0450CF-C6C3-464B-A87F-E5E29F405FBB}" type="presOf" srcId="{56BCB9EC-D5F1-442E-839B-02FC12BCA445}" destId="{C0DCB071-FF68-47E9-8F36-E6F485564872}" srcOrd="0" destOrd="0" presId="urn:microsoft.com/office/officeart/2005/8/layout/hProcess9"/>
    <dgm:cxn modelId="{DBCD1AC4-3C99-48E1-9A46-B35A4D5EC615}" type="presOf" srcId="{2CDDA023-6327-45A0-9823-47D804C8A43E}" destId="{AEE660B9-6EB1-4CEF-A3DA-762915CF650E}" srcOrd="0" destOrd="0" presId="urn:microsoft.com/office/officeart/2005/8/layout/hProcess9"/>
    <dgm:cxn modelId="{1568AE2F-DFB4-4A7A-A67D-15497F04A3FB}" srcId="{C611DDC5-CCF1-45C2-AD46-FCA99C52208C}" destId="{EDD228B4-7D98-4559-A83C-D5A0DDDA3842}" srcOrd="0" destOrd="0" parTransId="{D2349D8B-5E57-42E9-ADBA-6D4B47D2CC3F}" sibTransId="{E9A06827-08E6-4031-872B-5F947D38FA73}"/>
    <dgm:cxn modelId="{EA20059A-A42A-4E18-87C6-D8EC94A18578}" srcId="{C611DDC5-CCF1-45C2-AD46-FCA99C52208C}" destId="{2CDDA023-6327-45A0-9823-47D804C8A43E}" srcOrd="1" destOrd="0" parTransId="{09CE0A37-73B3-4307-8A42-1782CE973811}" sibTransId="{A6B32E65-5DEB-4F3E-80DD-7679064A3C82}"/>
    <dgm:cxn modelId="{00D12836-8751-42FD-8016-DB171573967E}" type="presOf" srcId="{C611DDC5-CCF1-45C2-AD46-FCA99C52208C}" destId="{A7C4BA9B-BDB2-405E-9334-7B29787A4E62}" srcOrd="0" destOrd="0" presId="urn:microsoft.com/office/officeart/2005/8/layout/hProcess9"/>
    <dgm:cxn modelId="{B4DBD7B0-F655-4854-AE21-F1C4E07A0D27}" srcId="{C611DDC5-CCF1-45C2-AD46-FCA99C52208C}" destId="{56BCB9EC-D5F1-442E-839B-02FC12BCA445}" srcOrd="2" destOrd="0" parTransId="{F2A0A85D-1C9C-4A0A-9009-F72C093389A7}" sibTransId="{5C17D2DD-4C6D-4BA7-9648-2C5E930F1D1D}"/>
    <dgm:cxn modelId="{C594BB56-76AB-4CC7-8FD5-C7734C7779F5}" type="presParOf" srcId="{A7C4BA9B-BDB2-405E-9334-7B29787A4E62}" destId="{3B364887-9FE0-4678-A35B-C6D7FE569F68}" srcOrd="0" destOrd="0" presId="urn:microsoft.com/office/officeart/2005/8/layout/hProcess9"/>
    <dgm:cxn modelId="{7804FA02-20CF-4CF2-9DF5-84C079E30FFE}" type="presParOf" srcId="{A7C4BA9B-BDB2-405E-9334-7B29787A4E62}" destId="{9123DC8E-B11F-4B97-8CEF-B60D1C275C9E}" srcOrd="1" destOrd="0" presId="urn:microsoft.com/office/officeart/2005/8/layout/hProcess9"/>
    <dgm:cxn modelId="{F4140877-E23B-4A4F-A058-07987BE9FA98}" type="presParOf" srcId="{9123DC8E-B11F-4B97-8CEF-B60D1C275C9E}" destId="{87059684-6AAF-402D-9706-D0DDDDFEABFD}" srcOrd="0" destOrd="0" presId="urn:microsoft.com/office/officeart/2005/8/layout/hProcess9"/>
    <dgm:cxn modelId="{56AE2847-2B77-414E-A559-492AF052B815}" type="presParOf" srcId="{9123DC8E-B11F-4B97-8CEF-B60D1C275C9E}" destId="{13E701DC-FFA7-43FA-8453-D201033BA6F0}" srcOrd="1" destOrd="0" presId="urn:microsoft.com/office/officeart/2005/8/layout/hProcess9"/>
    <dgm:cxn modelId="{D470B786-A1E8-438A-A34F-76087A709DB8}" type="presParOf" srcId="{9123DC8E-B11F-4B97-8CEF-B60D1C275C9E}" destId="{AEE660B9-6EB1-4CEF-A3DA-762915CF650E}" srcOrd="2" destOrd="0" presId="urn:microsoft.com/office/officeart/2005/8/layout/hProcess9"/>
    <dgm:cxn modelId="{40639FED-DDAD-4A07-ADC1-E3B4088B5DA3}" type="presParOf" srcId="{9123DC8E-B11F-4B97-8CEF-B60D1C275C9E}" destId="{E1265CDF-40C8-48CC-895D-2E5F59813FC1}" srcOrd="3" destOrd="0" presId="urn:microsoft.com/office/officeart/2005/8/layout/hProcess9"/>
    <dgm:cxn modelId="{61F77A42-F6B6-4902-96F6-92DE996443E5}" type="presParOf" srcId="{9123DC8E-B11F-4B97-8CEF-B60D1C275C9E}" destId="{C0DCB071-FF68-47E9-8F36-E6F485564872}" srcOrd="4" destOrd="0" presId="urn:microsoft.com/office/officeart/2005/8/layout/hProcess9"/>
    <dgm:cxn modelId="{D29AA7C2-FD3F-47AD-B1D0-1A89591808FF}" type="presParOf" srcId="{9123DC8E-B11F-4B97-8CEF-B60D1C275C9E}" destId="{4C10A174-87AF-46CA-8A54-D362CDF9D7C6}" srcOrd="5" destOrd="0" presId="urn:microsoft.com/office/officeart/2005/8/layout/hProcess9"/>
    <dgm:cxn modelId="{6E730325-6BBB-4D84-8A83-A94E9E850789}" type="presParOf" srcId="{9123DC8E-B11F-4B97-8CEF-B60D1C275C9E}" destId="{909E2CD7-D5E9-4723-9FDC-4CAF1B410D59}"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3D7AA0-1D7D-41B5-AB3A-7D5CAD5319D4}" type="doc">
      <dgm:prSet loTypeId="urn:microsoft.com/office/officeart/2005/8/layout/hierarchy5" loCatId="hierarchy" qsTypeId="urn:microsoft.com/office/officeart/2005/8/quickstyle/simple1" qsCatId="simple" csTypeId="urn:microsoft.com/office/officeart/2005/8/colors/accent2_3" csCatId="accent2" phldr="1"/>
      <dgm:spPr/>
      <dgm:t>
        <a:bodyPr/>
        <a:lstStyle/>
        <a:p>
          <a:endParaRPr lang="en-US"/>
        </a:p>
      </dgm:t>
    </dgm:pt>
    <dgm:pt modelId="{9C0E11CF-DCDF-41F7-9AE9-69E01FD56363}">
      <dgm:prSet phldrT="[Text]"/>
      <dgm:spPr/>
      <dgm:t>
        <a:bodyPr/>
        <a:lstStyle/>
        <a:p>
          <a:r>
            <a:rPr lang="en-US" dirty="0" smtClean="0"/>
            <a:t>Knowledge of Adolescent Development (including brain development and the impact of trauma</a:t>
          </a:r>
          <a:endParaRPr lang="en-US" dirty="0"/>
        </a:p>
      </dgm:t>
    </dgm:pt>
    <dgm:pt modelId="{42825A13-26BB-424C-94B7-8BB017910A8A}" type="parTrans" cxnId="{BFC989AF-3631-4F93-B9DE-6BB76966D2F1}">
      <dgm:prSet/>
      <dgm:spPr/>
      <dgm:t>
        <a:bodyPr/>
        <a:lstStyle/>
        <a:p>
          <a:endParaRPr lang="en-US"/>
        </a:p>
      </dgm:t>
    </dgm:pt>
    <dgm:pt modelId="{F7FC9444-E8EA-4257-9788-8725C5B6360E}" type="sibTrans" cxnId="{BFC989AF-3631-4F93-B9DE-6BB76966D2F1}">
      <dgm:prSet/>
      <dgm:spPr/>
      <dgm:t>
        <a:bodyPr/>
        <a:lstStyle/>
        <a:p>
          <a:endParaRPr lang="en-US"/>
        </a:p>
      </dgm:t>
    </dgm:pt>
    <dgm:pt modelId="{D8D3BF6A-A4D7-40E8-9892-CAADE7815698}">
      <dgm:prSet phldrT="[Text]"/>
      <dgm:spPr/>
      <dgm:t>
        <a:bodyPr/>
        <a:lstStyle/>
        <a:p>
          <a:r>
            <a:rPr lang="en-US" dirty="0" smtClean="0"/>
            <a:t>Youth Resilience </a:t>
          </a:r>
          <a:endParaRPr lang="en-US" dirty="0"/>
        </a:p>
      </dgm:t>
    </dgm:pt>
    <dgm:pt modelId="{21E23A2A-6DB1-4FF1-9B50-C6448B37D0E5}" type="parTrans" cxnId="{581DDE30-888A-4EE1-9513-6EE2EA1B22CF}">
      <dgm:prSet/>
      <dgm:spPr/>
      <dgm:t>
        <a:bodyPr/>
        <a:lstStyle/>
        <a:p>
          <a:endParaRPr lang="en-US"/>
        </a:p>
      </dgm:t>
    </dgm:pt>
    <dgm:pt modelId="{B2BADC09-7BA2-4563-B9BC-192FF2221215}" type="sibTrans" cxnId="{581DDE30-888A-4EE1-9513-6EE2EA1B22CF}">
      <dgm:prSet/>
      <dgm:spPr/>
      <dgm:t>
        <a:bodyPr/>
        <a:lstStyle/>
        <a:p>
          <a:endParaRPr lang="en-US"/>
        </a:p>
      </dgm:t>
    </dgm:pt>
    <dgm:pt modelId="{AD287FF9-23CA-43BE-8BE2-CA8D2C670159}">
      <dgm:prSet phldrT="[Text]"/>
      <dgm:spPr/>
      <dgm:t>
        <a:bodyPr/>
        <a:lstStyle/>
        <a:p>
          <a:r>
            <a:rPr lang="en-US" dirty="0" smtClean="0"/>
            <a:t>Social Connections</a:t>
          </a:r>
          <a:endParaRPr lang="en-US" dirty="0"/>
        </a:p>
      </dgm:t>
    </dgm:pt>
    <dgm:pt modelId="{0F56093D-89AF-4998-BB10-C329FF4449FE}" type="parTrans" cxnId="{C912CCEE-1569-41E1-A840-129CB08566D9}">
      <dgm:prSet/>
      <dgm:spPr/>
      <dgm:t>
        <a:bodyPr/>
        <a:lstStyle/>
        <a:p>
          <a:endParaRPr lang="en-US"/>
        </a:p>
      </dgm:t>
    </dgm:pt>
    <dgm:pt modelId="{3E69D268-9917-4B88-A937-2E727F8048B3}" type="sibTrans" cxnId="{C912CCEE-1569-41E1-A840-129CB08566D9}">
      <dgm:prSet/>
      <dgm:spPr/>
      <dgm:t>
        <a:bodyPr/>
        <a:lstStyle/>
        <a:p>
          <a:endParaRPr lang="en-US"/>
        </a:p>
      </dgm:t>
    </dgm:pt>
    <dgm:pt modelId="{883A4880-DBC8-4D8B-BF6C-AF0AE8EB5CD6}">
      <dgm:prSet phldrT="[Text]"/>
      <dgm:spPr/>
      <dgm:t>
        <a:bodyPr/>
        <a:lstStyle/>
        <a:p>
          <a:r>
            <a:rPr lang="en-US" dirty="0" smtClean="0"/>
            <a:t>Manage Stress</a:t>
          </a:r>
          <a:endParaRPr lang="en-US" dirty="0"/>
        </a:p>
      </dgm:t>
    </dgm:pt>
    <dgm:pt modelId="{F0A28849-7AF1-4A1E-B7F1-002FC0E41BC1}" type="parTrans" cxnId="{73290E26-49C1-4F07-AC43-E02BE4BD3CDE}">
      <dgm:prSet/>
      <dgm:spPr/>
      <dgm:t>
        <a:bodyPr/>
        <a:lstStyle/>
        <a:p>
          <a:endParaRPr lang="en-US"/>
        </a:p>
      </dgm:t>
    </dgm:pt>
    <dgm:pt modelId="{A4131C8E-8967-4A76-BB55-8BEA87C26545}" type="sibTrans" cxnId="{73290E26-49C1-4F07-AC43-E02BE4BD3CDE}">
      <dgm:prSet/>
      <dgm:spPr/>
      <dgm:t>
        <a:bodyPr/>
        <a:lstStyle/>
        <a:p>
          <a:endParaRPr lang="en-US"/>
        </a:p>
      </dgm:t>
    </dgm:pt>
    <dgm:pt modelId="{C0C6DC87-131C-40CB-B08C-657F23198CBF}">
      <dgm:prSet phldrT="[Text]"/>
      <dgm:spPr/>
      <dgm:t>
        <a:bodyPr/>
        <a:lstStyle/>
        <a:p>
          <a:r>
            <a:rPr lang="en-US" dirty="0" smtClean="0"/>
            <a:t>Healthy Relationships</a:t>
          </a:r>
          <a:endParaRPr lang="en-US" dirty="0"/>
        </a:p>
      </dgm:t>
    </dgm:pt>
    <dgm:pt modelId="{A5A20DA4-C652-416B-8892-CB5797834466}" type="parTrans" cxnId="{4E0176E8-3752-4948-8137-60EB0E00DD72}">
      <dgm:prSet/>
      <dgm:spPr/>
      <dgm:t>
        <a:bodyPr/>
        <a:lstStyle/>
        <a:p>
          <a:endParaRPr lang="en-US"/>
        </a:p>
      </dgm:t>
    </dgm:pt>
    <dgm:pt modelId="{5AA348F5-60AF-48FB-A9A6-B189F6B6A745}" type="sibTrans" cxnId="{4E0176E8-3752-4948-8137-60EB0E00DD72}">
      <dgm:prSet/>
      <dgm:spPr/>
      <dgm:t>
        <a:bodyPr/>
        <a:lstStyle/>
        <a:p>
          <a:endParaRPr lang="en-US"/>
        </a:p>
      </dgm:t>
    </dgm:pt>
    <dgm:pt modelId="{9217E0F3-B665-48AC-A34E-9ACC50A01399}">
      <dgm:prSet phldrT="[Text]"/>
      <dgm:spPr/>
      <dgm:t>
        <a:bodyPr/>
        <a:lstStyle/>
        <a:p>
          <a:r>
            <a:rPr lang="en-US" dirty="0" smtClean="0"/>
            <a:t>Concrete Supports</a:t>
          </a:r>
          <a:endParaRPr lang="en-US" dirty="0"/>
        </a:p>
      </dgm:t>
    </dgm:pt>
    <dgm:pt modelId="{C50EBEEB-FDFC-45CF-93D9-4BBB6AA6BD76}" type="parTrans" cxnId="{C90B7217-E694-45C8-9FDD-7CF18D5FADBB}">
      <dgm:prSet/>
      <dgm:spPr/>
      <dgm:t>
        <a:bodyPr/>
        <a:lstStyle/>
        <a:p>
          <a:endParaRPr lang="en-US"/>
        </a:p>
      </dgm:t>
    </dgm:pt>
    <dgm:pt modelId="{DCFB11BC-1534-4928-AD63-23808577ABB4}" type="sibTrans" cxnId="{C90B7217-E694-45C8-9FDD-7CF18D5FADBB}">
      <dgm:prSet/>
      <dgm:spPr/>
      <dgm:t>
        <a:bodyPr/>
        <a:lstStyle/>
        <a:p>
          <a:endParaRPr lang="en-US"/>
        </a:p>
      </dgm:t>
    </dgm:pt>
    <dgm:pt modelId="{2823A1FA-6469-4265-9387-CBB10228BAB8}">
      <dgm:prSet phldrT="[Text]"/>
      <dgm:spPr/>
      <dgm:t>
        <a:bodyPr/>
        <a:lstStyle/>
        <a:p>
          <a:r>
            <a:rPr lang="en-US" dirty="0" smtClean="0"/>
            <a:t>Positive help-seeking and High Quality Service Delivery</a:t>
          </a:r>
          <a:endParaRPr lang="en-US" dirty="0"/>
        </a:p>
      </dgm:t>
    </dgm:pt>
    <dgm:pt modelId="{2A22C729-10F5-4010-B3E5-5256732E4DFD}" type="parTrans" cxnId="{DAB45FA5-90B6-4C68-B3A1-B7E8F879C626}">
      <dgm:prSet/>
      <dgm:spPr/>
      <dgm:t>
        <a:bodyPr/>
        <a:lstStyle/>
        <a:p>
          <a:endParaRPr lang="en-US"/>
        </a:p>
      </dgm:t>
    </dgm:pt>
    <dgm:pt modelId="{73A2394D-932A-4E93-B5E9-982454136D79}" type="sibTrans" cxnId="{DAB45FA5-90B6-4C68-B3A1-B7E8F879C626}">
      <dgm:prSet/>
      <dgm:spPr/>
      <dgm:t>
        <a:bodyPr/>
        <a:lstStyle/>
        <a:p>
          <a:endParaRPr lang="en-US"/>
        </a:p>
      </dgm:t>
    </dgm:pt>
    <dgm:pt modelId="{707CE7BB-9C63-4ECD-A3AB-60C33995133D}">
      <dgm:prSet phldrT="[Text]"/>
      <dgm:spPr/>
      <dgm:t>
        <a:bodyPr/>
        <a:lstStyle/>
        <a:p>
          <a:r>
            <a:rPr lang="en-US" dirty="0" smtClean="0"/>
            <a:t>Cognitive and Social-Emotional Competence</a:t>
          </a:r>
          <a:endParaRPr lang="en-US" dirty="0"/>
        </a:p>
      </dgm:t>
    </dgm:pt>
    <dgm:pt modelId="{C0B70A97-8458-498E-B6B3-AAAD6AA40661}" type="parTrans" cxnId="{5317C528-C5D8-443F-8D41-54AFCE927F03}">
      <dgm:prSet/>
      <dgm:spPr/>
      <dgm:t>
        <a:bodyPr/>
        <a:lstStyle/>
        <a:p>
          <a:endParaRPr lang="en-US"/>
        </a:p>
      </dgm:t>
    </dgm:pt>
    <dgm:pt modelId="{CCDD0478-3138-440C-9983-D741B4FBE8D1}" type="sibTrans" cxnId="{5317C528-C5D8-443F-8D41-54AFCE927F03}">
      <dgm:prSet/>
      <dgm:spPr/>
      <dgm:t>
        <a:bodyPr/>
        <a:lstStyle/>
        <a:p>
          <a:endParaRPr lang="en-US"/>
        </a:p>
      </dgm:t>
    </dgm:pt>
    <dgm:pt modelId="{82448E35-DF84-4028-9D8E-C8482C72B4BF}">
      <dgm:prSet phldrT="[Text]"/>
      <dgm:spPr/>
      <dgm:t>
        <a:bodyPr/>
        <a:lstStyle/>
        <a:p>
          <a:r>
            <a:rPr lang="en-US" dirty="0" smtClean="0"/>
            <a:t>Neurological, physical, psychological, cognitive, social and emotional transitions</a:t>
          </a:r>
          <a:endParaRPr lang="en-US" dirty="0"/>
        </a:p>
      </dgm:t>
    </dgm:pt>
    <dgm:pt modelId="{C32E14B3-C23B-478B-B2C5-F9C3A6493B05}" type="parTrans" cxnId="{8616CB35-4E57-4C95-98D2-324AA44B2AFA}">
      <dgm:prSet/>
      <dgm:spPr/>
      <dgm:t>
        <a:bodyPr/>
        <a:lstStyle/>
        <a:p>
          <a:endParaRPr lang="en-US"/>
        </a:p>
      </dgm:t>
    </dgm:pt>
    <dgm:pt modelId="{9E866E44-7B55-4BFB-8BF8-28503C7D5B50}" type="sibTrans" cxnId="{8616CB35-4E57-4C95-98D2-324AA44B2AFA}">
      <dgm:prSet/>
      <dgm:spPr/>
      <dgm:t>
        <a:bodyPr/>
        <a:lstStyle/>
        <a:p>
          <a:endParaRPr lang="en-US"/>
        </a:p>
      </dgm:t>
    </dgm:pt>
    <dgm:pt modelId="{B5C018F8-6171-48E6-B670-076C3A8C04AB}" type="pres">
      <dgm:prSet presAssocID="{293D7AA0-1D7D-41B5-AB3A-7D5CAD5319D4}" presName="mainComposite" presStyleCnt="0">
        <dgm:presLayoutVars>
          <dgm:chPref val="1"/>
          <dgm:dir/>
          <dgm:animOne val="branch"/>
          <dgm:animLvl val="lvl"/>
          <dgm:resizeHandles val="exact"/>
        </dgm:presLayoutVars>
      </dgm:prSet>
      <dgm:spPr/>
      <dgm:t>
        <a:bodyPr/>
        <a:lstStyle/>
        <a:p>
          <a:endParaRPr lang="en-US"/>
        </a:p>
      </dgm:t>
    </dgm:pt>
    <dgm:pt modelId="{28496C3F-6524-4042-98AA-255E44BC9705}" type="pres">
      <dgm:prSet presAssocID="{293D7AA0-1D7D-41B5-AB3A-7D5CAD5319D4}" presName="hierFlow" presStyleCnt="0"/>
      <dgm:spPr/>
    </dgm:pt>
    <dgm:pt modelId="{32E00E0D-A424-4F46-BA78-86588DF5355B}" type="pres">
      <dgm:prSet presAssocID="{293D7AA0-1D7D-41B5-AB3A-7D5CAD5319D4}" presName="hierChild1" presStyleCnt="0">
        <dgm:presLayoutVars>
          <dgm:chPref val="1"/>
          <dgm:animOne val="branch"/>
          <dgm:animLvl val="lvl"/>
        </dgm:presLayoutVars>
      </dgm:prSet>
      <dgm:spPr/>
    </dgm:pt>
    <dgm:pt modelId="{70C5D1D7-9758-4C54-82F8-D74CF8C1C23F}" type="pres">
      <dgm:prSet presAssocID="{9C0E11CF-DCDF-41F7-9AE9-69E01FD56363}" presName="Name17" presStyleCnt="0"/>
      <dgm:spPr/>
    </dgm:pt>
    <dgm:pt modelId="{6AD4C3C2-695D-443D-A2B5-D379D6100DDF}" type="pres">
      <dgm:prSet presAssocID="{9C0E11CF-DCDF-41F7-9AE9-69E01FD56363}" presName="level1Shape" presStyleLbl="node0" presStyleIdx="0" presStyleCnt="1">
        <dgm:presLayoutVars>
          <dgm:chPref val="3"/>
        </dgm:presLayoutVars>
      </dgm:prSet>
      <dgm:spPr/>
      <dgm:t>
        <a:bodyPr/>
        <a:lstStyle/>
        <a:p>
          <a:endParaRPr lang="en-US"/>
        </a:p>
      </dgm:t>
    </dgm:pt>
    <dgm:pt modelId="{1E39D4CD-7EE9-4C87-B654-34C63E36BB25}" type="pres">
      <dgm:prSet presAssocID="{9C0E11CF-DCDF-41F7-9AE9-69E01FD56363}" presName="hierChild2" presStyleCnt="0"/>
      <dgm:spPr/>
    </dgm:pt>
    <dgm:pt modelId="{581753B3-864D-47F5-83EF-FEDBE8B2AC67}" type="pres">
      <dgm:prSet presAssocID="{21E23A2A-6DB1-4FF1-9B50-C6448B37D0E5}" presName="Name25" presStyleLbl="parChTrans1D2" presStyleIdx="0" presStyleCnt="4"/>
      <dgm:spPr/>
      <dgm:t>
        <a:bodyPr/>
        <a:lstStyle/>
        <a:p>
          <a:endParaRPr lang="en-US"/>
        </a:p>
      </dgm:t>
    </dgm:pt>
    <dgm:pt modelId="{424550D7-EBDE-43CE-95FC-393F366F55EF}" type="pres">
      <dgm:prSet presAssocID="{21E23A2A-6DB1-4FF1-9B50-C6448B37D0E5}" presName="connTx" presStyleLbl="parChTrans1D2" presStyleIdx="0" presStyleCnt="4"/>
      <dgm:spPr/>
      <dgm:t>
        <a:bodyPr/>
        <a:lstStyle/>
        <a:p>
          <a:endParaRPr lang="en-US"/>
        </a:p>
      </dgm:t>
    </dgm:pt>
    <dgm:pt modelId="{9CDFD156-B6E5-4BBF-B807-6B185D4284C6}" type="pres">
      <dgm:prSet presAssocID="{D8D3BF6A-A4D7-40E8-9892-CAADE7815698}" presName="Name30" presStyleCnt="0"/>
      <dgm:spPr/>
    </dgm:pt>
    <dgm:pt modelId="{C59B0607-29F7-41E6-8D3D-8019D060AF6B}" type="pres">
      <dgm:prSet presAssocID="{D8D3BF6A-A4D7-40E8-9892-CAADE7815698}" presName="level2Shape" presStyleLbl="node2" presStyleIdx="0" presStyleCnt="4"/>
      <dgm:spPr/>
      <dgm:t>
        <a:bodyPr/>
        <a:lstStyle/>
        <a:p>
          <a:endParaRPr lang="en-US"/>
        </a:p>
      </dgm:t>
    </dgm:pt>
    <dgm:pt modelId="{4EF9FFFE-59D5-4496-869C-FF915F96D0A1}" type="pres">
      <dgm:prSet presAssocID="{D8D3BF6A-A4D7-40E8-9892-CAADE7815698}" presName="hierChild3" presStyleCnt="0"/>
      <dgm:spPr/>
    </dgm:pt>
    <dgm:pt modelId="{DB24E724-4873-4B2E-89B2-B44B60C4306B}" type="pres">
      <dgm:prSet presAssocID="{F0A28849-7AF1-4A1E-B7F1-002FC0E41BC1}" presName="Name25" presStyleLbl="parChTrans1D3" presStyleIdx="0" presStyleCnt="4"/>
      <dgm:spPr/>
      <dgm:t>
        <a:bodyPr/>
        <a:lstStyle/>
        <a:p>
          <a:endParaRPr lang="en-US"/>
        </a:p>
      </dgm:t>
    </dgm:pt>
    <dgm:pt modelId="{1984F2C1-4BCE-4231-9AC5-FBFD0FB8A377}" type="pres">
      <dgm:prSet presAssocID="{F0A28849-7AF1-4A1E-B7F1-002FC0E41BC1}" presName="connTx" presStyleLbl="parChTrans1D3" presStyleIdx="0" presStyleCnt="4"/>
      <dgm:spPr/>
      <dgm:t>
        <a:bodyPr/>
        <a:lstStyle/>
        <a:p>
          <a:endParaRPr lang="en-US"/>
        </a:p>
      </dgm:t>
    </dgm:pt>
    <dgm:pt modelId="{027B62BF-8552-4F76-A587-C47D966604C7}" type="pres">
      <dgm:prSet presAssocID="{883A4880-DBC8-4D8B-BF6C-AF0AE8EB5CD6}" presName="Name30" presStyleCnt="0"/>
      <dgm:spPr/>
    </dgm:pt>
    <dgm:pt modelId="{57530696-28B8-4E07-AE20-3BA30DF3A215}" type="pres">
      <dgm:prSet presAssocID="{883A4880-DBC8-4D8B-BF6C-AF0AE8EB5CD6}" presName="level2Shape" presStyleLbl="node3" presStyleIdx="0" presStyleCnt="4"/>
      <dgm:spPr/>
      <dgm:t>
        <a:bodyPr/>
        <a:lstStyle/>
        <a:p>
          <a:endParaRPr lang="en-US"/>
        </a:p>
      </dgm:t>
    </dgm:pt>
    <dgm:pt modelId="{798FC7C4-3531-4BEF-AC93-86529529FB7A}" type="pres">
      <dgm:prSet presAssocID="{883A4880-DBC8-4D8B-BF6C-AF0AE8EB5CD6}" presName="hierChild3" presStyleCnt="0"/>
      <dgm:spPr/>
    </dgm:pt>
    <dgm:pt modelId="{2B316026-FF50-4B31-8C46-8A2E4FB0674D}" type="pres">
      <dgm:prSet presAssocID="{0F56093D-89AF-4998-BB10-C329FF4449FE}" presName="Name25" presStyleLbl="parChTrans1D2" presStyleIdx="1" presStyleCnt="4"/>
      <dgm:spPr/>
      <dgm:t>
        <a:bodyPr/>
        <a:lstStyle/>
        <a:p>
          <a:endParaRPr lang="en-US"/>
        </a:p>
      </dgm:t>
    </dgm:pt>
    <dgm:pt modelId="{5FEB0E81-B674-41E1-B9BA-241648B07666}" type="pres">
      <dgm:prSet presAssocID="{0F56093D-89AF-4998-BB10-C329FF4449FE}" presName="connTx" presStyleLbl="parChTrans1D2" presStyleIdx="1" presStyleCnt="4"/>
      <dgm:spPr/>
      <dgm:t>
        <a:bodyPr/>
        <a:lstStyle/>
        <a:p>
          <a:endParaRPr lang="en-US"/>
        </a:p>
      </dgm:t>
    </dgm:pt>
    <dgm:pt modelId="{18C65EA5-3A34-4AF7-8A49-EFD83AE8B9F5}" type="pres">
      <dgm:prSet presAssocID="{AD287FF9-23CA-43BE-8BE2-CA8D2C670159}" presName="Name30" presStyleCnt="0"/>
      <dgm:spPr/>
    </dgm:pt>
    <dgm:pt modelId="{3E95A96C-E505-40A7-B5B0-6E94F6CF1387}" type="pres">
      <dgm:prSet presAssocID="{AD287FF9-23CA-43BE-8BE2-CA8D2C670159}" presName="level2Shape" presStyleLbl="node2" presStyleIdx="1" presStyleCnt="4"/>
      <dgm:spPr/>
      <dgm:t>
        <a:bodyPr/>
        <a:lstStyle/>
        <a:p>
          <a:endParaRPr lang="en-US"/>
        </a:p>
      </dgm:t>
    </dgm:pt>
    <dgm:pt modelId="{1220CF28-BA31-4269-B05B-1CD2E39AEEAF}" type="pres">
      <dgm:prSet presAssocID="{AD287FF9-23CA-43BE-8BE2-CA8D2C670159}" presName="hierChild3" presStyleCnt="0"/>
      <dgm:spPr/>
    </dgm:pt>
    <dgm:pt modelId="{C0FA377C-5812-4F6C-80A7-84E3DCDFCD08}" type="pres">
      <dgm:prSet presAssocID="{A5A20DA4-C652-416B-8892-CB5797834466}" presName="Name25" presStyleLbl="parChTrans1D3" presStyleIdx="1" presStyleCnt="4"/>
      <dgm:spPr/>
      <dgm:t>
        <a:bodyPr/>
        <a:lstStyle/>
        <a:p>
          <a:endParaRPr lang="en-US"/>
        </a:p>
      </dgm:t>
    </dgm:pt>
    <dgm:pt modelId="{1B257338-5BD5-433E-BC4B-6BE2FFF1521E}" type="pres">
      <dgm:prSet presAssocID="{A5A20DA4-C652-416B-8892-CB5797834466}" presName="connTx" presStyleLbl="parChTrans1D3" presStyleIdx="1" presStyleCnt="4"/>
      <dgm:spPr/>
      <dgm:t>
        <a:bodyPr/>
        <a:lstStyle/>
        <a:p>
          <a:endParaRPr lang="en-US"/>
        </a:p>
      </dgm:t>
    </dgm:pt>
    <dgm:pt modelId="{E6110F27-FD22-4A30-988E-3A985D7078FA}" type="pres">
      <dgm:prSet presAssocID="{C0C6DC87-131C-40CB-B08C-657F23198CBF}" presName="Name30" presStyleCnt="0"/>
      <dgm:spPr/>
    </dgm:pt>
    <dgm:pt modelId="{6FB68C11-4102-4259-9D55-B5650DFA5266}" type="pres">
      <dgm:prSet presAssocID="{C0C6DC87-131C-40CB-B08C-657F23198CBF}" presName="level2Shape" presStyleLbl="node3" presStyleIdx="1" presStyleCnt="4"/>
      <dgm:spPr/>
      <dgm:t>
        <a:bodyPr/>
        <a:lstStyle/>
        <a:p>
          <a:endParaRPr lang="en-US"/>
        </a:p>
      </dgm:t>
    </dgm:pt>
    <dgm:pt modelId="{58E4D32B-296F-41E8-8D3E-AD01E442B952}" type="pres">
      <dgm:prSet presAssocID="{C0C6DC87-131C-40CB-B08C-657F23198CBF}" presName="hierChild3" presStyleCnt="0"/>
      <dgm:spPr/>
    </dgm:pt>
    <dgm:pt modelId="{866C7E6C-F91C-4048-8CF6-331BD65B5763}" type="pres">
      <dgm:prSet presAssocID="{C50EBEEB-FDFC-45CF-93D9-4BBB6AA6BD76}" presName="Name25" presStyleLbl="parChTrans1D2" presStyleIdx="2" presStyleCnt="4"/>
      <dgm:spPr/>
      <dgm:t>
        <a:bodyPr/>
        <a:lstStyle/>
        <a:p>
          <a:endParaRPr lang="en-US"/>
        </a:p>
      </dgm:t>
    </dgm:pt>
    <dgm:pt modelId="{3163A749-8D6E-4A25-80E7-14C593D231D0}" type="pres">
      <dgm:prSet presAssocID="{C50EBEEB-FDFC-45CF-93D9-4BBB6AA6BD76}" presName="connTx" presStyleLbl="parChTrans1D2" presStyleIdx="2" presStyleCnt="4"/>
      <dgm:spPr/>
      <dgm:t>
        <a:bodyPr/>
        <a:lstStyle/>
        <a:p>
          <a:endParaRPr lang="en-US"/>
        </a:p>
      </dgm:t>
    </dgm:pt>
    <dgm:pt modelId="{4B724D17-B854-4B23-8501-D1B786A77768}" type="pres">
      <dgm:prSet presAssocID="{9217E0F3-B665-48AC-A34E-9ACC50A01399}" presName="Name30" presStyleCnt="0"/>
      <dgm:spPr/>
    </dgm:pt>
    <dgm:pt modelId="{40A3C4C2-AFFB-4465-A987-3EE96EB499F4}" type="pres">
      <dgm:prSet presAssocID="{9217E0F3-B665-48AC-A34E-9ACC50A01399}" presName="level2Shape" presStyleLbl="node2" presStyleIdx="2" presStyleCnt="4"/>
      <dgm:spPr/>
      <dgm:t>
        <a:bodyPr/>
        <a:lstStyle/>
        <a:p>
          <a:endParaRPr lang="en-US"/>
        </a:p>
      </dgm:t>
    </dgm:pt>
    <dgm:pt modelId="{63E546C0-7969-4F9D-8B75-AED84814899E}" type="pres">
      <dgm:prSet presAssocID="{9217E0F3-B665-48AC-A34E-9ACC50A01399}" presName="hierChild3" presStyleCnt="0"/>
      <dgm:spPr/>
    </dgm:pt>
    <dgm:pt modelId="{D3479E74-5C9F-4D85-879F-AC3A33188811}" type="pres">
      <dgm:prSet presAssocID="{2A22C729-10F5-4010-B3E5-5256732E4DFD}" presName="Name25" presStyleLbl="parChTrans1D3" presStyleIdx="2" presStyleCnt="4"/>
      <dgm:spPr/>
      <dgm:t>
        <a:bodyPr/>
        <a:lstStyle/>
        <a:p>
          <a:endParaRPr lang="en-US"/>
        </a:p>
      </dgm:t>
    </dgm:pt>
    <dgm:pt modelId="{218451D6-58EC-4033-BABA-2CC16D16F575}" type="pres">
      <dgm:prSet presAssocID="{2A22C729-10F5-4010-B3E5-5256732E4DFD}" presName="connTx" presStyleLbl="parChTrans1D3" presStyleIdx="2" presStyleCnt="4"/>
      <dgm:spPr/>
      <dgm:t>
        <a:bodyPr/>
        <a:lstStyle/>
        <a:p>
          <a:endParaRPr lang="en-US"/>
        </a:p>
      </dgm:t>
    </dgm:pt>
    <dgm:pt modelId="{CA765E4A-8CBE-4889-8043-D5CF6BA92821}" type="pres">
      <dgm:prSet presAssocID="{2823A1FA-6469-4265-9387-CBB10228BAB8}" presName="Name30" presStyleCnt="0"/>
      <dgm:spPr/>
    </dgm:pt>
    <dgm:pt modelId="{3C38EF4E-4962-42CC-9935-CA142D36C801}" type="pres">
      <dgm:prSet presAssocID="{2823A1FA-6469-4265-9387-CBB10228BAB8}" presName="level2Shape" presStyleLbl="node3" presStyleIdx="2" presStyleCnt="4"/>
      <dgm:spPr/>
      <dgm:t>
        <a:bodyPr/>
        <a:lstStyle/>
        <a:p>
          <a:endParaRPr lang="en-US"/>
        </a:p>
      </dgm:t>
    </dgm:pt>
    <dgm:pt modelId="{C10B0AA3-89D5-44D7-8229-2F89A75EE7AE}" type="pres">
      <dgm:prSet presAssocID="{2823A1FA-6469-4265-9387-CBB10228BAB8}" presName="hierChild3" presStyleCnt="0"/>
      <dgm:spPr/>
    </dgm:pt>
    <dgm:pt modelId="{E5080876-4B7C-4514-8483-A9B2DD4D0749}" type="pres">
      <dgm:prSet presAssocID="{C0B70A97-8458-498E-B6B3-AAAD6AA40661}" presName="Name25" presStyleLbl="parChTrans1D2" presStyleIdx="3" presStyleCnt="4"/>
      <dgm:spPr/>
      <dgm:t>
        <a:bodyPr/>
        <a:lstStyle/>
        <a:p>
          <a:endParaRPr lang="en-US"/>
        </a:p>
      </dgm:t>
    </dgm:pt>
    <dgm:pt modelId="{C516972F-450D-40FB-A976-436252C60E5E}" type="pres">
      <dgm:prSet presAssocID="{C0B70A97-8458-498E-B6B3-AAAD6AA40661}" presName="connTx" presStyleLbl="parChTrans1D2" presStyleIdx="3" presStyleCnt="4"/>
      <dgm:spPr/>
      <dgm:t>
        <a:bodyPr/>
        <a:lstStyle/>
        <a:p>
          <a:endParaRPr lang="en-US"/>
        </a:p>
      </dgm:t>
    </dgm:pt>
    <dgm:pt modelId="{A5926B93-6642-469B-8672-5DC898A10876}" type="pres">
      <dgm:prSet presAssocID="{707CE7BB-9C63-4ECD-A3AB-60C33995133D}" presName="Name30" presStyleCnt="0"/>
      <dgm:spPr/>
    </dgm:pt>
    <dgm:pt modelId="{C1F35BF1-F249-4669-8174-23FCBFFA79E2}" type="pres">
      <dgm:prSet presAssocID="{707CE7BB-9C63-4ECD-A3AB-60C33995133D}" presName="level2Shape" presStyleLbl="node2" presStyleIdx="3" presStyleCnt="4"/>
      <dgm:spPr/>
      <dgm:t>
        <a:bodyPr/>
        <a:lstStyle/>
        <a:p>
          <a:endParaRPr lang="en-US"/>
        </a:p>
      </dgm:t>
    </dgm:pt>
    <dgm:pt modelId="{022573EB-390F-4275-B48F-677DA4814201}" type="pres">
      <dgm:prSet presAssocID="{707CE7BB-9C63-4ECD-A3AB-60C33995133D}" presName="hierChild3" presStyleCnt="0"/>
      <dgm:spPr/>
    </dgm:pt>
    <dgm:pt modelId="{E327572C-C246-4AA7-A144-A7AB019E062C}" type="pres">
      <dgm:prSet presAssocID="{C32E14B3-C23B-478B-B2C5-F9C3A6493B05}" presName="Name25" presStyleLbl="parChTrans1D3" presStyleIdx="3" presStyleCnt="4"/>
      <dgm:spPr/>
      <dgm:t>
        <a:bodyPr/>
        <a:lstStyle/>
        <a:p>
          <a:endParaRPr lang="en-US"/>
        </a:p>
      </dgm:t>
    </dgm:pt>
    <dgm:pt modelId="{2F7CA8FC-8D9A-4889-BD1E-08068B8AB306}" type="pres">
      <dgm:prSet presAssocID="{C32E14B3-C23B-478B-B2C5-F9C3A6493B05}" presName="connTx" presStyleLbl="parChTrans1D3" presStyleIdx="3" presStyleCnt="4"/>
      <dgm:spPr/>
      <dgm:t>
        <a:bodyPr/>
        <a:lstStyle/>
        <a:p>
          <a:endParaRPr lang="en-US"/>
        </a:p>
      </dgm:t>
    </dgm:pt>
    <dgm:pt modelId="{350EEE50-A130-4534-B0BC-F2DC4681D8E1}" type="pres">
      <dgm:prSet presAssocID="{82448E35-DF84-4028-9D8E-C8482C72B4BF}" presName="Name30" presStyleCnt="0"/>
      <dgm:spPr/>
    </dgm:pt>
    <dgm:pt modelId="{08DE9BAB-CA63-4329-A909-6C29A2A94FB0}" type="pres">
      <dgm:prSet presAssocID="{82448E35-DF84-4028-9D8E-C8482C72B4BF}" presName="level2Shape" presStyleLbl="node3" presStyleIdx="3" presStyleCnt="4"/>
      <dgm:spPr/>
      <dgm:t>
        <a:bodyPr/>
        <a:lstStyle/>
        <a:p>
          <a:endParaRPr lang="en-US"/>
        </a:p>
      </dgm:t>
    </dgm:pt>
    <dgm:pt modelId="{142D2C2D-D0A3-4ADC-83E8-E50699A6B3B7}" type="pres">
      <dgm:prSet presAssocID="{82448E35-DF84-4028-9D8E-C8482C72B4BF}" presName="hierChild3" presStyleCnt="0"/>
      <dgm:spPr/>
    </dgm:pt>
    <dgm:pt modelId="{2836EEB9-6273-45E6-86D2-4E16C8DE1BDB}" type="pres">
      <dgm:prSet presAssocID="{293D7AA0-1D7D-41B5-AB3A-7D5CAD5319D4}" presName="bgShapesFlow" presStyleCnt="0"/>
      <dgm:spPr/>
    </dgm:pt>
  </dgm:ptLst>
  <dgm:cxnLst>
    <dgm:cxn modelId="{5317C528-C5D8-443F-8D41-54AFCE927F03}" srcId="{9C0E11CF-DCDF-41F7-9AE9-69E01FD56363}" destId="{707CE7BB-9C63-4ECD-A3AB-60C33995133D}" srcOrd="3" destOrd="0" parTransId="{C0B70A97-8458-498E-B6B3-AAAD6AA40661}" sibTransId="{CCDD0478-3138-440C-9983-D741B4FBE8D1}"/>
    <dgm:cxn modelId="{FE992E14-FAEC-47DA-8A02-77BE872C2899}" type="presOf" srcId="{883A4880-DBC8-4D8B-BF6C-AF0AE8EB5CD6}" destId="{57530696-28B8-4E07-AE20-3BA30DF3A215}" srcOrd="0" destOrd="0" presId="urn:microsoft.com/office/officeart/2005/8/layout/hierarchy5"/>
    <dgm:cxn modelId="{4E0176E8-3752-4948-8137-60EB0E00DD72}" srcId="{AD287FF9-23CA-43BE-8BE2-CA8D2C670159}" destId="{C0C6DC87-131C-40CB-B08C-657F23198CBF}" srcOrd="0" destOrd="0" parTransId="{A5A20DA4-C652-416B-8892-CB5797834466}" sibTransId="{5AA348F5-60AF-48FB-A9A6-B189F6B6A745}"/>
    <dgm:cxn modelId="{73290E26-49C1-4F07-AC43-E02BE4BD3CDE}" srcId="{D8D3BF6A-A4D7-40E8-9892-CAADE7815698}" destId="{883A4880-DBC8-4D8B-BF6C-AF0AE8EB5CD6}" srcOrd="0" destOrd="0" parTransId="{F0A28849-7AF1-4A1E-B7F1-002FC0E41BC1}" sibTransId="{A4131C8E-8967-4A76-BB55-8BEA87C26545}"/>
    <dgm:cxn modelId="{7F8F5EA6-FF0D-424D-90A8-3E470B66553F}" type="presOf" srcId="{C50EBEEB-FDFC-45CF-93D9-4BBB6AA6BD76}" destId="{866C7E6C-F91C-4048-8CF6-331BD65B5763}" srcOrd="0" destOrd="0" presId="urn:microsoft.com/office/officeart/2005/8/layout/hierarchy5"/>
    <dgm:cxn modelId="{E03A2954-17CF-48D3-B6D2-50EDFFFB9D21}" type="presOf" srcId="{F0A28849-7AF1-4A1E-B7F1-002FC0E41BC1}" destId="{DB24E724-4873-4B2E-89B2-B44B60C4306B}" srcOrd="0" destOrd="0" presId="urn:microsoft.com/office/officeart/2005/8/layout/hierarchy5"/>
    <dgm:cxn modelId="{F8F37581-9ACA-4B78-8F38-FC5904286913}" type="presOf" srcId="{A5A20DA4-C652-416B-8892-CB5797834466}" destId="{C0FA377C-5812-4F6C-80A7-84E3DCDFCD08}" srcOrd="0" destOrd="0" presId="urn:microsoft.com/office/officeart/2005/8/layout/hierarchy5"/>
    <dgm:cxn modelId="{CB31F83E-12E9-45BF-877F-18DF3738E54D}" type="presOf" srcId="{707CE7BB-9C63-4ECD-A3AB-60C33995133D}" destId="{C1F35BF1-F249-4669-8174-23FCBFFA79E2}" srcOrd="0" destOrd="0" presId="urn:microsoft.com/office/officeart/2005/8/layout/hierarchy5"/>
    <dgm:cxn modelId="{9955EA7C-B92D-4515-B195-FD11C695D347}" type="presOf" srcId="{293D7AA0-1D7D-41B5-AB3A-7D5CAD5319D4}" destId="{B5C018F8-6171-48E6-B670-076C3A8C04AB}" srcOrd="0" destOrd="0" presId="urn:microsoft.com/office/officeart/2005/8/layout/hierarchy5"/>
    <dgm:cxn modelId="{CBFF4C6B-5261-4F3D-ABF2-E45DBF0DE01A}" type="presOf" srcId="{2823A1FA-6469-4265-9387-CBB10228BAB8}" destId="{3C38EF4E-4962-42CC-9935-CA142D36C801}" srcOrd="0" destOrd="0" presId="urn:microsoft.com/office/officeart/2005/8/layout/hierarchy5"/>
    <dgm:cxn modelId="{366CA701-335E-43DF-83D9-F7B2A5A0A8DB}" type="presOf" srcId="{D8D3BF6A-A4D7-40E8-9892-CAADE7815698}" destId="{C59B0607-29F7-41E6-8D3D-8019D060AF6B}" srcOrd="0" destOrd="0" presId="urn:microsoft.com/office/officeart/2005/8/layout/hierarchy5"/>
    <dgm:cxn modelId="{841A473F-F783-436C-8EB7-C4D0C7BC3AE6}" type="presOf" srcId="{A5A20DA4-C652-416B-8892-CB5797834466}" destId="{1B257338-5BD5-433E-BC4B-6BE2FFF1521E}" srcOrd="1" destOrd="0" presId="urn:microsoft.com/office/officeart/2005/8/layout/hierarchy5"/>
    <dgm:cxn modelId="{DD083EFA-D752-4702-917C-E8FBBC993C89}" type="presOf" srcId="{C32E14B3-C23B-478B-B2C5-F9C3A6493B05}" destId="{2F7CA8FC-8D9A-4889-BD1E-08068B8AB306}" srcOrd="1" destOrd="0" presId="urn:microsoft.com/office/officeart/2005/8/layout/hierarchy5"/>
    <dgm:cxn modelId="{51F85083-D5F6-42D6-8809-24F92DF8C8FE}" type="presOf" srcId="{C50EBEEB-FDFC-45CF-93D9-4BBB6AA6BD76}" destId="{3163A749-8D6E-4A25-80E7-14C593D231D0}" srcOrd="1" destOrd="0" presId="urn:microsoft.com/office/officeart/2005/8/layout/hierarchy5"/>
    <dgm:cxn modelId="{C1152A9B-5344-4B09-BFBA-C0C650CF90DA}" type="presOf" srcId="{82448E35-DF84-4028-9D8E-C8482C72B4BF}" destId="{08DE9BAB-CA63-4329-A909-6C29A2A94FB0}" srcOrd="0" destOrd="0" presId="urn:microsoft.com/office/officeart/2005/8/layout/hierarchy5"/>
    <dgm:cxn modelId="{4107002F-0314-43F3-8911-06C5A292D70A}" type="presOf" srcId="{0F56093D-89AF-4998-BB10-C329FF4449FE}" destId="{2B316026-FF50-4B31-8C46-8A2E4FB0674D}" srcOrd="0" destOrd="0" presId="urn:microsoft.com/office/officeart/2005/8/layout/hierarchy5"/>
    <dgm:cxn modelId="{D42B8CAA-8AB1-4037-B4AB-9E51619E50C1}" type="presOf" srcId="{C0C6DC87-131C-40CB-B08C-657F23198CBF}" destId="{6FB68C11-4102-4259-9D55-B5650DFA5266}" srcOrd="0" destOrd="0" presId="urn:microsoft.com/office/officeart/2005/8/layout/hierarchy5"/>
    <dgm:cxn modelId="{BFC989AF-3631-4F93-B9DE-6BB76966D2F1}" srcId="{293D7AA0-1D7D-41B5-AB3A-7D5CAD5319D4}" destId="{9C0E11CF-DCDF-41F7-9AE9-69E01FD56363}" srcOrd="0" destOrd="0" parTransId="{42825A13-26BB-424C-94B7-8BB017910A8A}" sibTransId="{F7FC9444-E8EA-4257-9788-8725C5B6360E}"/>
    <dgm:cxn modelId="{9EF568C2-B54E-45A0-B4C4-385299B828AB}" type="presOf" srcId="{C0B70A97-8458-498E-B6B3-AAAD6AA40661}" destId="{C516972F-450D-40FB-A976-436252C60E5E}" srcOrd="1" destOrd="0" presId="urn:microsoft.com/office/officeart/2005/8/layout/hierarchy5"/>
    <dgm:cxn modelId="{69E34575-DCBA-4F34-95CC-179B08FBC3A1}" type="presOf" srcId="{C0B70A97-8458-498E-B6B3-AAAD6AA40661}" destId="{E5080876-4B7C-4514-8483-A9B2DD4D0749}" srcOrd="0" destOrd="0" presId="urn:microsoft.com/office/officeart/2005/8/layout/hierarchy5"/>
    <dgm:cxn modelId="{594EED7D-739E-4BBA-9D89-97B6B67A7138}" type="presOf" srcId="{2A22C729-10F5-4010-B3E5-5256732E4DFD}" destId="{D3479E74-5C9F-4D85-879F-AC3A33188811}" srcOrd="0" destOrd="0" presId="urn:microsoft.com/office/officeart/2005/8/layout/hierarchy5"/>
    <dgm:cxn modelId="{C912CCEE-1569-41E1-A840-129CB08566D9}" srcId="{9C0E11CF-DCDF-41F7-9AE9-69E01FD56363}" destId="{AD287FF9-23CA-43BE-8BE2-CA8D2C670159}" srcOrd="1" destOrd="0" parTransId="{0F56093D-89AF-4998-BB10-C329FF4449FE}" sibTransId="{3E69D268-9917-4B88-A937-2E727F8048B3}"/>
    <dgm:cxn modelId="{D8C1518A-C9CE-4EAE-A9A2-44BEDE30D729}" type="presOf" srcId="{2A22C729-10F5-4010-B3E5-5256732E4DFD}" destId="{218451D6-58EC-4033-BABA-2CC16D16F575}" srcOrd="1" destOrd="0" presId="urn:microsoft.com/office/officeart/2005/8/layout/hierarchy5"/>
    <dgm:cxn modelId="{D51789EA-7856-4F64-9844-A3B62DE18803}" type="presOf" srcId="{21E23A2A-6DB1-4FF1-9B50-C6448B37D0E5}" destId="{424550D7-EBDE-43CE-95FC-393F366F55EF}" srcOrd="1" destOrd="0" presId="urn:microsoft.com/office/officeart/2005/8/layout/hierarchy5"/>
    <dgm:cxn modelId="{7E94E2F5-1F4C-4B9F-BFE3-D5B456CBCD0E}" type="presOf" srcId="{9217E0F3-B665-48AC-A34E-9ACC50A01399}" destId="{40A3C4C2-AFFB-4465-A987-3EE96EB499F4}" srcOrd="0" destOrd="0" presId="urn:microsoft.com/office/officeart/2005/8/layout/hierarchy5"/>
    <dgm:cxn modelId="{630DB5B4-75C2-412F-98E8-23F3B035EA0B}" type="presOf" srcId="{F0A28849-7AF1-4A1E-B7F1-002FC0E41BC1}" destId="{1984F2C1-4BCE-4231-9AC5-FBFD0FB8A377}" srcOrd="1" destOrd="0" presId="urn:microsoft.com/office/officeart/2005/8/layout/hierarchy5"/>
    <dgm:cxn modelId="{8EBB256D-50C5-4EAC-8D90-79F62ED7BD4F}" type="presOf" srcId="{0F56093D-89AF-4998-BB10-C329FF4449FE}" destId="{5FEB0E81-B674-41E1-B9BA-241648B07666}" srcOrd="1" destOrd="0" presId="urn:microsoft.com/office/officeart/2005/8/layout/hierarchy5"/>
    <dgm:cxn modelId="{581DDE30-888A-4EE1-9513-6EE2EA1B22CF}" srcId="{9C0E11CF-DCDF-41F7-9AE9-69E01FD56363}" destId="{D8D3BF6A-A4D7-40E8-9892-CAADE7815698}" srcOrd="0" destOrd="0" parTransId="{21E23A2A-6DB1-4FF1-9B50-C6448B37D0E5}" sibTransId="{B2BADC09-7BA2-4563-B9BC-192FF2221215}"/>
    <dgm:cxn modelId="{4DF5C62D-CA2D-47EC-9124-150A8E29C345}" type="presOf" srcId="{C32E14B3-C23B-478B-B2C5-F9C3A6493B05}" destId="{E327572C-C246-4AA7-A144-A7AB019E062C}" srcOrd="0" destOrd="0" presId="urn:microsoft.com/office/officeart/2005/8/layout/hierarchy5"/>
    <dgm:cxn modelId="{9626650C-2715-4F49-BC3C-F542EE78354F}" type="presOf" srcId="{AD287FF9-23CA-43BE-8BE2-CA8D2C670159}" destId="{3E95A96C-E505-40A7-B5B0-6E94F6CF1387}" srcOrd="0" destOrd="0" presId="urn:microsoft.com/office/officeart/2005/8/layout/hierarchy5"/>
    <dgm:cxn modelId="{E848FA98-B330-4812-B387-96346AFE2400}" type="presOf" srcId="{21E23A2A-6DB1-4FF1-9B50-C6448B37D0E5}" destId="{581753B3-864D-47F5-83EF-FEDBE8B2AC67}" srcOrd="0" destOrd="0" presId="urn:microsoft.com/office/officeart/2005/8/layout/hierarchy5"/>
    <dgm:cxn modelId="{ED77E916-6B78-4D96-B3F3-77FA9E5AE357}" type="presOf" srcId="{9C0E11CF-DCDF-41F7-9AE9-69E01FD56363}" destId="{6AD4C3C2-695D-443D-A2B5-D379D6100DDF}" srcOrd="0" destOrd="0" presId="urn:microsoft.com/office/officeart/2005/8/layout/hierarchy5"/>
    <dgm:cxn modelId="{DAB45FA5-90B6-4C68-B3A1-B7E8F879C626}" srcId="{9217E0F3-B665-48AC-A34E-9ACC50A01399}" destId="{2823A1FA-6469-4265-9387-CBB10228BAB8}" srcOrd="0" destOrd="0" parTransId="{2A22C729-10F5-4010-B3E5-5256732E4DFD}" sibTransId="{73A2394D-932A-4E93-B5E9-982454136D79}"/>
    <dgm:cxn modelId="{C90B7217-E694-45C8-9FDD-7CF18D5FADBB}" srcId="{9C0E11CF-DCDF-41F7-9AE9-69E01FD56363}" destId="{9217E0F3-B665-48AC-A34E-9ACC50A01399}" srcOrd="2" destOrd="0" parTransId="{C50EBEEB-FDFC-45CF-93D9-4BBB6AA6BD76}" sibTransId="{DCFB11BC-1534-4928-AD63-23808577ABB4}"/>
    <dgm:cxn modelId="{8616CB35-4E57-4C95-98D2-324AA44B2AFA}" srcId="{707CE7BB-9C63-4ECD-A3AB-60C33995133D}" destId="{82448E35-DF84-4028-9D8E-C8482C72B4BF}" srcOrd="0" destOrd="0" parTransId="{C32E14B3-C23B-478B-B2C5-F9C3A6493B05}" sibTransId="{9E866E44-7B55-4BFB-8BF8-28503C7D5B50}"/>
    <dgm:cxn modelId="{C1D329B5-C956-4E1A-AB21-AAF2470F2E85}" type="presParOf" srcId="{B5C018F8-6171-48E6-B670-076C3A8C04AB}" destId="{28496C3F-6524-4042-98AA-255E44BC9705}" srcOrd="0" destOrd="0" presId="urn:microsoft.com/office/officeart/2005/8/layout/hierarchy5"/>
    <dgm:cxn modelId="{748C530E-7139-4A9D-B31A-9A01357C1BD6}" type="presParOf" srcId="{28496C3F-6524-4042-98AA-255E44BC9705}" destId="{32E00E0D-A424-4F46-BA78-86588DF5355B}" srcOrd="0" destOrd="0" presId="urn:microsoft.com/office/officeart/2005/8/layout/hierarchy5"/>
    <dgm:cxn modelId="{346CF5EB-1BC0-4E32-8967-C0634C6D44B5}" type="presParOf" srcId="{32E00E0D-A424-4F46-BA78-86588DF5355B}" destId="{70C5D1D7-9758-4C54-82F8-D74CF8C1C23F}" srcOrd="0" destOrd="0" presId="urn:microsoft.com/office/officeart/2005/8/layout/hierarchy5"/>
    <dgm:cxn modelId="{B5091F39-9FBF-4709-AE92-A1506F48AD39}" type="presParOf" srcId="{70C5D1D7-9758-4C54-82F8-D74CF8C1C23F}" destId="{6AD4C3C2-695D-443D-A2B5-D379D6100DDF}" srcOrd="0" destOrd="0" presId="urn:microsoft.com/office/officeart/2005/8/layout/hierarchy5"/>
    <dgm:cxn modelId="{44C3E773-CECB-4BEC-BE9A-8BDCFE763956}" type="presParOf" srcId="{70C5D1D7-9758-4C54-82F8-D74CF8C1C23F}" destId="{1E39D4CD-7EE9-4C87-B654-34C63E36BB25}" srcOrd="1" destOrd="0" presId="urn:microsoft.com/office/officeart/2005/8/layout/hierarchy5"/>
    <dgm:cxn modelId="{BB6023F1-FC64-4BCC-8A2C-3BEFC417487D}" type="presParOf" srcId="{1E39D4CD-7EE9-4C87-B654-34C63E36BB25}" destId="{581753B3-864D-47F5-83EF-FEDBE8B2AC67}" srcOrd="0" destOrd="0" presId="urn:microsoft.com/office/officeart/2005/8/layout/hierarchy5"/>
    <dgm:cxn modelId="{C3D46943-52FD-4AC2-B3FC-98BAC86B76B3}" type="presParOf" srcId="{581753B3-864D-47F5-83EF-FEDBE8B2AC67}" destId="{424550D7-EBDE-43CE-95FC-393F366F55EF}" srcOrd="0" destOrd="0" presId="urn:microsoft.com/office/officeart/2005/8/layout/hierarchy5"/>
    <dgm:cxn modelId="{2D35CC0B-1796-410E-BAC4-CC9EA3EFAD6E}" type="presParOf" srcId="{1E39D4CD-7EE9-4C87-B654-34C63E36BB25}" destId="{9CDFD156-B6E5-4BBF-B807-6B185D4284C6}" srcOrd="1" destOrd="0" presId="urn:microsoft.com/office/officeart/2005/8/layout/hierarchy5"/>
    <dgm:cxn modelId="{EAD17044-A49E-4726-8749-02A6F9E108F4}" type="presParOf" srcId="{9CDFD156-B6E5-4BBF-B807-6B185D4284C6}" destId="{C59B0607-29F7-41E6-8D3D-8019D060AF6B}" srcOrd="0" destOrd="0" presId="urn:microsoft.com/office/officeart/2005/8/layout/hierarchy5"/>
    <dgm:cxn modelId="{392DEBC3-FEBD-4078-A0FC-5B796C1301AB}" type="presParOf" srcId="{9CDFD156-B6E5-4BBF-B807-6B185D4284C6}" destId="{4EF9FFFE-59D5-4496-869C-FF915F96D0A1}" srcOrd="1" destOrd="0" presId="urn:microsoft.com/office/officeart/2005/8/layout/hierarchy5"/>
    <dgm:cxn modelId="{BA0CE9B6-FA72-4FE5-A84F-DE09CAD3624B}" type="presParOf" srcId="{4EF9FFFE-59D5-4496-869C-FF915F96D0A1}" destId="{DB24E724-4873-4B2E-89B2-B44B60C4306B}" srcOrd="0" destOrd="0" presId="urn:microsoft.com/office/officeart/2005/8/layout/hierarchy5"/>
    <dgm:cxn modelId="{FFD0571B-ECE4-4897-B550-4E24DACA42FF}" type="presParOf" srcId="{DB24E724-4873-4B2E-89B2-B44B60C4306B}" destId="{1984F2C1-4BCE-4231-9AC5-FBFD0FB8A377}" srcOrd="0" destOrd="0" presId="urn:microsoft.com/office/officeart/2005/8/layout/hierarchy5"/>
    <dgm:cxn modelId="{C7301811-59BB-4D0D-B1F6-7C0B0D5047E1}" type="presParOf" srcId="{4EF9FFFE-59D5-4496-869C-FF915F96D0A1}" destId="{027B62BF-8552-4F76-A587-C47D966604C7}" srcOrd="1" destOrd="0" presId="urn:microsoft.com/office/officeart/2005/8/layout/hierarchy5"/>
    <dgm:cxn modelId="{E5EF0020-3B6B-4ADE-9BD3-3EBC99B932A4}" type="presParOf" srcId="{027B62BF-8552-4F76-A587-C47D966604C7}" destId="{57530696-28B8-4E07-AE20-3BA30DF3A215}" srcOrd="0" destOrd="0" presId="urn:microsoft.com/office/officeart/2005/8/layout/hierarchy5"/>
    <dgm:cxn modelId="{226D5AC0-AFDF-4E6C-AE77-DE400F381B0A}" type="presParOf" srcId="{027B62BF-8552-4F76-A587-C47D966604C7}" destId="{798FC7C4-3531-4BEF-AC93-86529529FB7A}" srcOrd="1" destOrd="0" presId="urn:microsoft.com/office/officeart/2005/8/layout/hierarchy5"/>
    <dgm:cxn modelId="{406333C4-A634-416E-822D-8AA574DD93B1}" type="presParOf" srcId="{1E39D4CD-7EE9-4C87-B654-34C63E36BB25}" destId="{2B316026-FF50-4B31-8C46-8A2E4FB0674D}" srcOrd="2" destOrd="0" presId="urn:microsoft.com/office/officeart/2005/8/layout/hierarchy5"/>
    <dgm:cxn modelId="{10ED283C-85FB-4F02-8FF3-3CF48E25E50B}" type="presParOf" srcId="{2B316026-FF50-4B31-8C46-8A2E4FB0674D}" destId="{5FEB0E81-B674-41E1-B9BA-241648B07666}" srcOrd="0" destOrd="0" presId="urn:microsoft.com/office/officeart/2005/8/layout/hierarchy5"/>
    <dgm:cxn modelId="{3643112B-F7FE-415F-A3B9-FAF5CC510B69}" type="presParOf" srcId="{1E39D4CD-7EE9-4C87-B654-34C63E36BB25}" destId="{18C65EA5-3A34-4AF7-8A49-EFD83AE8B9F5}" srcOrd="3" destOrd="0" presId="urn:microsoft.com/office/officeart/2005/8/layout/hierarchy5"/>
    <dgm:cxn modelId="{A7729585-812E-4F93-B2CD-D64592E95CD5}" type="presParOf" srcId="{18C65EA5-3A34-4AF7-8A49-EFD83AE8B9F5}" destId="{3E95A96C-E505-40A7-B5B0-6E94F6CF1387}" srcOrd="0" destOrd="0" presId="urn:microsoft.com/office/officeart/2005/8/layout/hierarchy5"/>
    <dgm:cxn modelId="{3C172459-5F91-4E47-87B3-C4EFC0EBFC00}" type="presParOf" srcId="{18C65EA5-3A34-4AF7-8A49-EFD83AE8B9F5}" destId="{1220CF28-BA31-4269-B05B-1CD2E39AEEAF}" srcOrd="1" destOrd="0" presId="urn:microsoft.com/office/officeart/2005/8/layout/hierarchy5"/>
    <dgm:cxn modelId="{6BDC8D17-1DB7-4A8F-9400-BEE967958ED3}" type="presParOf" srcId="{1220CF28-BA31-4269-B05B-1CD2E39AEEAF}" destId="{C0FA377C-5812-4F6C-80A7-84E3DCDFCD08}" srcOrd="0" destOrd="0" presId="urn:microsoft.com/office/officeart/2005/8/layout/hierarchy5"/>
    <dgm:cxn modelId="{DC66FC90-56C9-4F16-8C53-94A0BF21B51D}" type="presParOf" srcId="{C0FA377C-5812-4F6C-80A7-84E3DCDFCD08}" destId="{1B257338-5BD5-433E-BC4B-6BE2FFF1521E}" srcOrd="0" destOrd="0" presId="urn:microsoft.com/office/officeart/2005/8/layout/hierarchy5"/>
    <dgm:cxn modelId="{14E13ABF-A4E1-45CB-B8A1-F12AFBAB62FC}" type="presParOf" srcId="{1220CF28-BA31-4269-B05B-1CD2E39AEEAF}" destId="{E6110F27-FD22-4A30-988E-3A985D7078FA}" srcOrd="1" destOrd="0" presId="urn:microsoft.com/office/officeart/2005/8/layout/hierarchy5"/>
    <dgm:cxn modelId="{6940EDF0-CDB0-4267-9C2A-50C7D92502B0}" type="presParOf" srcId="{E6110F27-FD22-4A30-988E-3A985D7078FA}" destId="{6FB68C11-4102-4259-9D55-B5650DFA5266}" srcOrd="0" destOrd="0" presId="urn:microsoft.com/office/officeart/2005/8/layout/hierarchy5"/>
    <dgm:cxn modelId="{DA33EACA-E3B7-460A-AF16-3F8EF0C2F018}" type="presParOf" srcId="{E6110F27-FD22-4A30-988E-3A985D7078FA}" destId="{58E4D32B-296F-41E8-8D3E-AD01E442B952}" srcOrd="1" destOrd="0" presId="urn:microsoft.com/office/officeart/2005/8/layout/hierarchy5"/>
    <dgm:cxn modelId="{1866503A-725F-4244-81AD-F47668F371FA}" type="presParOf" srcId="{1E39D4CD-7EE9-4C87-B654-34C63E36BB25}" destId="{866C7E6C-F91C-4048-8CF6-331BD65B5763}" srcOrd="4" destOrd="0" presId="urn:microsoft.com/office/officeart/2005/8/layout/hierarchy5"/>
    <dgm:cxn modelId="{82217B3E-0028-466B-B268-D2E2555CF574}" type="presParOf" srcId="{866C7E6C-F91C-4048-8CF6-331BD65B5763}" destId="{3163A749-8D6E-4A25-80E7-14C593D231D0}" srcOrd="0" destOrd="0" presId="urn:microsoft.com/office/officeart/2005/8/layout/hierarchy5"/>
    <dgm:cxn modelId="{3361A9BC-D5B1-44B1-94E1-72E982993CEA}" type="presParOf" srcId="{1E39D4CD-7EE9-4C87-B654-34C63E36BB25}" destId="{4B724D17-B854-4B23-8501-D1B786A77768}" srcOrd="5" destOrd="0" presId="urn:microsoft.com/office/officeart/2005/8/layout/hierarchy5"/>
    <dgm:cxn modelId="{54AE9827-3C1D-4A73-924D-DCAA36492B73}" type="presParOf" srcId="{4B724D17-B854-4B23-8501-D1B786A77768}" destId="{40A3C4C2-AFFB-4465-A987-3EE96EB499F4}" srcOrd="0" destOrd="0" presId="urn:microsoft.com/office/officeart/2005/8/layout/hierarchy5"/>
    <dgm:cxn modelId="{29BAABE9-FF8D-4796-BFA5-7C0DAA6D8378}" type="presParOf" srcId="{4B724D17-B854-4B23-8501-D1B786A77768}" destId="{63E546C0-7969-4F9D-8B75-AED84814899E}" srcOrd="1" destOrd="0" presId="urn:microsoft.com/office/officeart/2005/8/layout/hierarchy5"/>
    <dgm:cxn modelId="{C458094C-649D-4035-87BF-727A1A37BEDB}" type="presParOf" srcId="{63E546C0-7969-4F9D-8B75-AED84814899E}" destId="{D3479E74-5C9F-4D85-879F-AC3A33188811}" srcOrd="0" destOrd="0" presId="urn:microsoft.com/office/officeart/2005/8/layout/hierarchy5"/>
    <dgm:cxn modelId="{B2C1C486-D71E-424B-A7DC-D3853F052B9C}" type="presParOf" srcId="{D3479E74-5C9F-4D85-879F-AC3A33188811}" destId="{218451D6-58EC-4033-BABA-2CC16D16F575}" srcOrd="0" destOrd="0" presId="urn:microsoft.com/office/officeart/2005/8/layout/hierarchy5"/>
    <dgm:cxn modelId="{0D1E5310-BF3B-49F7-B416-A8CDE63EB467}" type="presParOf" srcId="{63E546C0-7969-4F9D-8B75-AED84814899E}" destId="{CA765E4A-8CBE-4889-8043-D5CF6BA92821}" srcOrd="1" destOrd="0" presId="urn:microsoft.com/office/officeart/2005/8/layout/hierarchy5"/>
    <dgm:cxn modelId="{225AA97C-BC63-435F-93D2-FAD30E5D88E5}" type="presParOf" srcId="{CA765E4A-8CBE-4889-8043-D5CF6BA92821}" destId="{3C38EF4E-4962-42CC-9935-CA142D36C801}" srcOrd="0" destOrd="0" presId="urn:microsoft.com/office/officeart/2005/8/layout/hierarchy5"/>
    <dgm:cxn modelId="{6C332B53-E9BF-4689-B9EF-03B91475CCE3}" type="presParOf" srcId="{CA765E4A-8CBE-4889-8043-D5CF6BA92821}" destId="{C10B0AA3-89D5-44D7-8229-2F89A75EE7AE}" srcOrd="1" destOrd="0" presId="urn:microsoft.com/office/officeart/2005/8/layout/hierarchy5"/>
    <dgm:cxn modelId="{B443B1FC-0BB3-478F-90DA-BB4AD0EB2296}" type="presParOf" srcId="{1E39D4CD-7EE9-4C87-B654-34C63E36BB25}" destId="{E5080876-4B7C-4514-8483-A9B2DD4D0749}" srcOrd="6" destOrd="0" presId="urn:microsoft.com/office/officeart/2005/8/layout/hierarchy5"/>
    <dgm:cxn modelId="{41B248B3-6214-43BA-9293-B3F1ABCBD1B1}" type="presParOf" srcId="{E5080876-4B7C-4514-8483-A9B2DD4D0749}" destId="{C516972F-450D-40FB-A976-436252C60E5E}" srcOrd="0" destOrd="0" presId="urn:microsoft.com/office/officeart/2005/8/layout/hierarchy5"/>
    <dgm:cxn modelId="{F31F129D-4BBC-46B2-8A01-E934F0D9C39C}" type="presParOf" srcId="{1E39D4CD-7EE9-4C87-B654-34C63E36BB25}" destId="{A5926B93-6642-469B-8672-5DC898A10876}" srcOrd="7" destOrd="0" presId="urn:microsoft.com/office/officeart/2005/8/layout/hierarchy5"/>
    <dgm:cxn modelId="{1504F9B9-789D-46F6-8998-4EBF82AF5A33}" type="presParOf" srcId="{A5926B93-6642-469B-8672-5DC898A10876}" destId="{C1F35BF1-F249-4669-8174-23FCBFFA79E2}" srcOrd="0" destOrd="0" presId="urn:microsoft.com/office/officeart/2005/8/layout/hierarchy5"/>
    <dgm:cxn modelId="{05782C3A-316D-4C26-B62F-0BAF4818BB7A}" type="presParOf" srcId="{A5926B93-6642-469B-8672-5DC898A10876}" destId="{022573EB-390F-4275-B48F-677DA4814201}" srcOrd="1" destOrd="0" presId="urn:microsoft.com/office/officeart/2005/8/layout/hierarchy5"/>
    <dgm:cxn modelId="{213749AB-E299-491A-AEC3-4A64D726D3AB}" type="presParOf" srcId="{022573EB-390F-4275-B48F-677DA4814201}" destId="{E327572C-C246-4AA7-A144-A7AB019E062C}" srcOrd="0" destOrd="0" presId="urn:microsoft.com/office/officeart/2005/8/layout/hierarchy5"/>
    <dgm:cxn modelId="{E3CE283A-39AB-43AF-8019-BE32218E2734}" type="presParOf" srcId="{E327572C-C246-4AA7-A144-A7AB019E062C}" destId="{2F7CA8FC-8D9A-4889-BD1E-08068B8AB306}" srcOrd="0" destOrd="0" presId="urn:microsoft.com/office/officeart/2005/8/layout/hierarchy5"/>
    <dgm:cxn modelId="{40AAE0E7-6458-415D-BD49-477D3817BF72}" type="presParOf" srcId="{022573EB-390F-4275-B48F-677DA4814201}" destId="{350EEE50-A130-4534-B0BC-F2DC4681D8E1}" srcOrd="1" destOrd="0" presId="urn:microsoft.com/office/officeart/2005/8/layout/hierarchy5"/>
    <dgm:cxn modelId="{59D71DF4-BCCC-48A6-A20A-90CB24E1E7E4}" type="presParOf" srcId="{350EEE50-A130-4534-B0BC-F2DC4681D8E1}" destId="{08DE9BAB-CA63-4329-A909-6C29A2A94FB0}" srcOrd="0" destOrd="0" presId="urn:microsoft.com/office/officeart/2005/8/layout/hierarchy5"/>
    <dgm:cxn modelId="{DBE37664-BD01-41E7-BE57-5B330D2EA80E}" type="presParOf" srcId="{350EEE50-A130-4534-B0BC-F2DC4681D8E1}" destId="{142D2C2D-D0A3-4ADC-83E8-E50699A6B3B7}" srcOrd="1" destOrd="0" presId="urn:microsoft.com/office/officeart/2005/8/layout/hierarchy5"/>
    <dgm:cxn modelId="{EC26BC0C-6B67-4FFF-8DBE-6AC589039216}" type="presParOf" srcId="{B5C018F8-6171-48E6-B670-076C3A8C04AB}" destId="{2836EEB9-6273-45E6-86D2-4E16C8DE1BDB}" srcOrd="1" destOrd="0" presId="urn:microsoft.com/office/officeart/2005/8/layout/hierarchy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129F99-CF28-40BD-886A-BEDB1C9A748F}" type="doc">
      <dgm:prSet loTypeId="urn:microsoft.com/office/officeart/2005/8/layout/chart3" loCatId="relationship" qsTypeId="urn:microsoft.com/office/officeart/2005/8/quickstyle/simple2" qsCatId="simple" csTypeId="urn:microsoft.com/office/officeart/2005/8/colors/accent2_3" csCatId="accent2" phldr="1"/>
      <dgm:spPr/>
      <dgm:t>
        <a:bodyPr/>
        <a:lstStyle/>
        <a:p>
          <a:endParaRPr lang="en-US"/>
        </a:p>
      </dgm:t>
    </dgm:pt>
    <dgm:pt modelId="{514529D0-1607-4568-8053-213044C7F0A7}">
      <dgm:prSet phldrT="[Text]"/>
      <dgm:spPr/>
      <dgm:t>
        <a:bodyPr/>
        <a:lstStyle/>
        <a:p>
          <a:r>
            <a:rPr lang="en-US" dirty="0" smtClean="0"/>
            <a:t>SBYSP</a:t>
          </a:r>
          <a:endParaRPr lang="en-US" dirty="0"/>
        </a:p>
      </dgm:t>
    </dgm:pt>
    <dgm:pt modelId="{FB71013D-F149-4642-9D9C-A6C0287CA950}" type="parTrans" cxnId="{9854E17B-CB94-4A2B-8A5F-54D231FE0A7E}">
      <dgm:prSet/>
      <dgm:spPr/>
      <dgm:t>
        <a:bodyPr/>
        <a:lstStyle/>
        <a:p>
          <a:endParaRPr lang="en-US"/>
        </a:p>
      </dgm:t>
    </dgm:pt>
    <dgm:pt modelId="{5049F70E-A1BD-4165-AC2E-22DF906AE61C}" type="sibTrans" cxnId="{9854E17B-CB94-4A2B-8A5F-54D231FE0A7E}">
      <dgm:prSet/>
      <dgm:spPr/>
      <dgm:t>
        <a:bodyPr/>
        <a:lstStyle/>
        <a:p>
          <a:endParaRPr lang="en-US"/>
        </a:p>
      </dgm:t>
    </dgm:pt>
    <dgm:pt modelId="{09AB352E-304D-4C4D-9AAF-804EDCCAD8A4}">
      <dgm:prSet phldrT="[Text]"/>
      <dgm:spPr/>
      <dgm:t>
        <a:bodyPr/>
        <a:lstStyle/>
        <a:p>
          <a:r>
            <a:rPr lang="en-US" dirty="0" smtClean="0"/>
            <a:t>School</a:t>
          </a:r>
          <a:endParaRPr lang="en-US" dirty="0"/>
        </a:p>
      </dgm:t>
    </dgm:pt>
    <dgm:pt modelId="{0485FF88-C587-44CE-9807-9B0C57D71F32}" type="parTrans" cxnId="{0B87BB0A-A5E4-4D76-B8A6-A97BEAE5E508}">
      <dgm:prSet/>
      <dgm:spPr/>
      <dgm:t>
        <a:bodyPr/>
        <a:lstStyle/>
        <a:p>
          <a:endParaRPr lang="en-US"/>
        </a:p>
      </dgm:t>
    </dgm:pt>
    <dgm:pt modelId="{145DA424-9965-4791-8B11-8554FF8C31CB}" type="sibTrans" cxnId="{0B87BB0A-A5E4-4D76-B8A6-A97BEAE5E508}">
      <dgm:prSet/>
      <dgm:spPr/>
      <dgm:t>
        <a:bodyPr/>
        <a:lstStyle/>
        <a:p>
          <a:endParaRPr lang="en-US"/>
        </a:p>
      </dgm:t>
    </dgm:pt>
    <dgm:pt modelId="{1612A945-020E-4793-9D3A-F7CCB1C8336C}">
      <dgm:prSet phldrT="[Text]"/>
      <dgm:spPr/>
      <dgm:t>
        <a:bodyPr/>
        <a:lstStyle/>
        <a:p>
          <a:r>
            <a:rPr lang="en-US" dirty="0" smtClean="0"/>
            <a:t>Student</a:t>
          </a:r>
          <a:endParaRPr lang="en-US" dirty="0"/>
        </a:p>
      </dgm:t>
    </dgm:pt>
    <dgm:pt modelId="{031F8C1A-70E0-49B9-9012-08666E670DEB}" type="parTrans" cxnId="{05AED603-429D-411F-A3CD-48DEAE7E7563}">
      <dgm:prSet/>
      <dgm:spPr/>
      <dgm:t>
        <a:bodyPr/>
        <a:lstStyle/>
        <a:p>
          <a:endParaRPr lang="en-US"/>
        </a:p>
      </dgm:t>
    </dgm:pt>
    <dgm:pt modelId="{FF32EF24-77CB-4E2B-B5E1-B7C50872392B}" type="sibTrans" cxnId="{05AED603-429D-411F-A3CD-48DEAE7E7563}">
      <dgm:prSet/>
      <dgm:spPr/>
      <dgm:t>
        <a:bodyPr/>
        <a:lstStyle/>
        <a:p>
          <a:endParaRPr lang="en-US"/>
        </a:p>
      </dgm:t>
    </dgm:pt>
    <dgm:pt modelId="{962EEAEC-EA1E-48E3-97EB-9D6EEA8AF8A3}">
      <dgm:prSet phldrT="[Text]"/>
      <dgm:spPr/>
      <dgm:t>
        <a:bodyPr/>
        <a:lstStyle/>
        <a:p>
          <a:r>
            <a:rPr lang="en-US" dirty="0" smtClean="0"/>
            <a:t>Parents</a:t>
          </a:r>
          <a:endParaRPr lang="en-US" dirty="0"/>
        </a:p>
      </dgm:t>
    </dgm:pt>
    <dgm:pt modelId="{B03DDCF2-2705-4BA1-9FC2-23F12ADFD302}" type="parTrans" cxnId="{E1F53307-D3CD-4A23-9AAB-D9928ABD0758}">
      <dgm:prSet/>
      <dgm:spPr/>
      <dgm:t>
        <a:bodyPr/>
        <a:lstStyle/>
        <a:p>
          <a:endParaRPr lang="en-US"/>
        </a:p>
      </dgm:t>
    </dgm:pt>
    <dgm:pt modelId="{6123E4A7-9BD3-4F4F-B15F-C6D294D96571}" type="sibTrans" cxnId="{E1F53307-D3CD-4A23-9AAB-D9928ABD0758}">
      <dgm:prSet/>
      <dgm:spPr/>
      <dgm:t>
        <a:bodyPr/>
        <a:lstStyle/>
        <a:p>
          <a:endParaRPr lang="en-US"/>
        </a:p>
      </dgm:t>
    </dgm:pt>
    <dgm:pt modelId="{35ED7ACC-82BB-4C41-B1F6-4931EE8B9AA3}">
      <dgm:prSet phldrT="[Text]"/>
      <dgm:spPr/>
      <dgm:t>
        <a:bodyPr/>
        <a:lstStyle/>
        <a:p>
          <a:r>
            <a:rPr lang="en-US" dirty="0" smtClean="0"/>
            <a:t>Community </a:t>
          </a:r>
          <a:endParaRPr lang="en-US" dirty="0"/>
        </a:p>
      </dgm:t>
    </dgm:pt>
    <dgm:pt modelId="{F79CF6D6-772B-4B31-ACCF-31BDF1C04BE1}" type="parTrans" cxnId="{B553F7B9-9F53-47D4-BB59-324E92EDE2C0}">
      <dgm:prSet/>
      <dgm:spPr/>
      <dgm:t>
        <a:bodyPr/>
        <a:lstStyle/>
        <a:p>
          <a:endParaRPr lang="en-US"/>
        </a:p>
      </dgm:t>
    </dgm:pt>
    <dgm:pt modelId="{36EE76D9-21BF-4C44-A7D1-2F0C9484C7E3}" type="sibTrans" cxnId="{B553F7B9-9F53-47D4-BB59-324E92EDE2C0}">
      <dgm:prSet/>
      <dgm:spPr/>
      <dgm:t>
        <a:bodyPr/>
        <a:lstStyle/>
        <a:p>
          <a:endParaRPr lang="en-US"/>
        </a:p>
      </dgm:t>
    </dgm:pt>
    <dgm:pt modelId="{6B6FAC21-6E00-4732-A21F-0E9471FE41B7}" type="pres">
      <dgm:prSet presAssocID="{CC129F99-CF28-40BD-886A-BEDB1C9A748F}" presName="compositeShape" presStyleCnt="0">
        <dgm:presLayoutVars>
          <dgm:chMax val="7"/>
          <dgm:dir/>
          <dgm:resizeHandles val="exact"/>
        </dgm:presLayoutVars>
      </dgm:prSet>
      <dgm:spPr/>
      <dgm:t>
        <a:bodyPr/>
        <a:lstStyle/>
        <a:p>
          <a:endParaRPr lang="en-US"/>
        </a:p>
      </dgm:t>
    </dgm:pt>
    <dgm:pt modelId="{C6F3C903-BF48-4AD6-A2BD-D3A4F2633269}" type="pres">
      <dgm:prSet presAssocID="{CC129F99-CF28-40BD-886A-BEDB1C9A748F}" presName="wedge1" presStyleLbl="node1" presStyleIdx="0" presStyleCnt="5"/>
      <dgm:spPr/>
      <dgm:t>
        <a:bodyPr/>
        <a:lstStyle/>
        <a:p>
          <a:endParaRPr lang="en-US"/>
        </a:p>
      </dgm:t>
    </dgm:pt>
    <dgm:pt modelId="{2D1CF4FE-EEFA-4F2B-B597-932D788572B0}" type="pres">
      <dgm:prSet presAssocID="{CC129F99-CF28-40BD-886A-BEDB1C9A748F}" presName="wedge1Tx" presStyleLbl="node1" presStyleIdx="0" presStyleCnt="5">
        <dgm:presLayoutVars>
          <dgm:chMax val="0"/>
          <dgm:chPref val="0"/>
          <dgm:bulletEnabled val="1"/>
        </dgm:presLayoutVars>
      </dgm:prSet>
      <dgm:spPr/>
      <dgm:t>
        <a:bodyPr/>
        <a:lstStyle/>
        <a:p>
          <a:endParaRPr lang="en-US"/>
        </a:p>
      </dgm:t>
    </dgm:pt>
    <dgm:pt modelId="{40C008C6-D82D-4A7D-884F-8B1E3CC66B3A}" type="pres">
      <dgm:prSet presAssocID="{CC129F99-CF28-40BD-886A-BEDB1C9A748F}" presName="wedge2" presStyleLbl="node1" presStyleIdx="1" presStyleCnt="5"/>
      <dgm:spPr/>
      <dgm:t>
        <a:bodyPr/>
        <a:lstStyle/>
        <a:p>
          <a:endParaRPr lang="en-US"/>
        </a:p>
      </dgm:t>
    </dgm:pt>
    <dgm:pt modelId="{61DC43F5-71F1-4F46-AAB0-1DAA9E3A72F2}" type="pres">
      <dgm:prSet presAssocID="{CC129F99-CF28-40BD-886A-BEDB1C9A748F}" presName="wedge2Tx" presStyleLbl="node1" presStyleIdx="1" presStyleCnt="5">
        <dgm:presLayoutVars>
          <dgm:chMax val="0"/>
          <dgm:chPref val="0"/>
          <dgm:bulletEnabled val="1"/>
        </dgm:presLayoutVars>
      </dgm:prSet>
      <dgm:spPr/>
      <dgm:t>
        <a:bodyPr/>
        <a:lstStyle/>
        <a:p>
          <a:endParaRPr lang="en-US"/>
        </a:p>
      </dgm:t>
    </dgm:pt>
    <dgm:pt modelId="{EAEA75AE-18AB-43ED-BE2E-C848878E9014}" type="pres">
      <dgm:prSet presAssocID="{CC129F99-CF28-40BD-886A-BEDB1C9A748F}" presName="wedge3" presStyleLbl="node1" presStyleIdx="2" presStyleCnt="5"/>
      <dgm:spPr/>
      <dgm:t>
        <a:bodyPr/>
        <a:lstStyle/>
        <a:p>
          <a:endParaRPr lang="en-US"/>
        </a:p>
      </dgm:t>
    </dgm:pt>
    <dgm:pt modelId="{4E982274-F6C5-427D-A68F-81DDCBA9D055}" type="pres">
      <dgm:prSet presAssocID="{CC129F99-CF28-40BD-886A-BEDB1C9A748F}" presName="wedge3Tx" presStyleLbl="node1" presStyleIdx="2" presStyleCnt="5">
        <dgm:presLayoutVars>
          <dgm:chMax val="0"/>
          <dgm:chPref val="0"/>
          <dgm:bulletEnabled val="1"/>
        </dgm:presLayoutVars>
      </dgm:prSet>
      <dgm:spPr/>
      <dgm:t>
        <a:bodyPr/>
        <a:lstStyle/>
        <a:p>
          <a:endParaRPr lang="en-US"/>
        </a:p>
      </dgm:t>
    </dgm:pt>
    <dgm:pt modelId="{3D9C9781-4A30-4755-BC36-C9969C38F5EA}" type="pres">
      <dgm:prSet presAssocID="{CC129F99-CF28-40BD-886A-BEDB1C9A748F}" presName="wedge4" presStyleLbl="node1" presStyleIdx="3" presStyleCnt="5"/>
      <dgm:spPr/>
      <dgm:t>
        <a:bodyPr/>
        <a:lstStyle/>
        <a:p>
          <a:endParaRPr lang="en-US"/>
        </a:p>
      </dgm:t>
    </dgm:pt>
    <dgm:pt modelId="{BD602989-0430-4521-A7AA-8CCD57EB6D69}" type="pres">
      <dgm:prSet presAssocID="{CC129F99-CF28-40BD-886A-BEDB1C9A748F}" presName="wedge4Tx" presStyleLbl="node1" presStyleIdx="3" presStyleCnt="5">
        <dgm:presLayoutVars>
          <dgm:chMax val="0"/>
          <dgm:chPref val="0"/>
          <dgm:bulletEnabled val="1"/>
        </dgm:presLayoutVars>
      </dgm:prSet>
      <dgm:spPr/>
      <dgm:t>
        <a:bodyPr/>
        <a:lstStyle/>
        <a:p>
          <a:endParaRPr lang="en-US"/>
        </a:p>
      </dgm:t>
    </dgm:pt>
    <dgm:pt modelId="{327A6F51-BD15-431C-BAF2-0EF868F6D4FB}" type="pres">
      <dgm:prSet presAssocID="{CC129F99-CF28-40BD-886A-BEDB1C9A748F}" presName="wedge5" presStyleLbl="node1" presStyleIdx="4" presStyleCnt="5"/>
      <dgm:spPr/>
      <dgm:t>
        <a:bodyPr/>
        <a:lstStyle/>
        <a:p>
          <a:endParaRPr lang="en-US"/>
        </a:p>
      </dgm:t>
    </dgm:pt>
    <dgm:pt modelId="{14C494AD-9812-450D-818C-5F8F1CD9FA7E}" type="pres">
      <dgm:prSet presAssocID="{CC129F99-CF28-40BD-886A-BEDB1C9A748F}" presName="wedge5Tx" presStyleLbl="node1" presStyleIdx="4" presStyleCnt="5">
        <dgm:presLayoutVars>
          <dgm:chMax val="0"/>
          <dgm:chPref val="0"/>
          <dgm:bulletEnabled val="1"/>
        </dgm:presLayoutVars>
      </dgm:prSet>
      <dgm:spPr/>
      <dgm:t>
        <a:bodyPr/>
        <a:lstStyle/>
        <a:p>
          <a:endParaRPr lang="en-US"/>
        </a:p>
      </dgm:t>
    </dgm:pt>
  </dgm:ptLst>
  <dgm:cxnLst>
    <dgm:cxn modelId="{4F82C31E-813F-41B2-9275-D6F580B876DC}" type="presOf" srcId="{514529D0-1607-4568-8053-213044C7F0A7}" destId="{2D1CF4FE-EEFA-4F2B-B597-932D788572B0}" srcOrd="1" destOrd="0" presId="urn:microsoft.com/office/officeart/2005/8/layout/chart3"/>
    <dgm:cxn modelId="{0B87BB0A-A5E4-4D76-B8A6-A97BEAE5E508}" srcId="{CC129F99-CF28-40BD-886A-BEDB1C9A748F}" destId="{09AB352E-304D-4C4D-9AAF-804EDCCAD8A4}" srcOrd="1" destOrd="0" parTransId="{0485FF88-C587-44CE-9807-9B0C57D71F32}" sibTransId="{145DA424-9965-4791-8B11-8554FF8C31CB}"/>
    <dgm:cxn modelId="{D44AE9C0-A408-4811-AEE7-FC53424485EC}" type="presOf" srcId="{1612A945-020E-4793-9D3A-F7CCB1C8336C}" destId="{4E982274-F6C5-427D-A68F-81DDCBA9D055}" srcOrd="1" destOrd="0" presId="urn:microsoft.com/office/officeart/2005/8/layout/chart3"/>
    <dgm:cxn modelId="{A8D33E1A-E38E-4366-9D53-F27457BFD932}" type="presOf" srcId="{962EEAEC-EA1E-48E3-97EB-9D6EEA8AF8A3}" destId="{BD602989-0430-4521-A7AA-8CCD57EB6D69}" srcOrd="1" destOrd="0" presId="urn:microsoft.com/office/officeart/2005/8/layout/chart3"/>
    <dgm:cxn modelId="{3A441E83-CC79-424A-9636-39A19B84285C}" type="presOf" srcId="{09AB352E-304D-4C4D-9AAF-804EDCCAD8A4}" destId="{40C008C6-D82D-4A7D-884F-8B1E3CC66B3A}" srcOrd="0" destOrd="0" presId="urn:microsoft.com/office/officeart/2005/8/layout/chart3"/>
    <dgm:cxn modelId="{4FD0FA8C-A1FA-45CF-8258-2537536CE44C}" type="presOf" srcId="{09AB352E-304D-4C4D-9AAF-804EDCCAD8A4}" destId="{61DC43F5-71F1-4F46-AAB0-1DAA9E3A72F2}" srcOrd="1" destOrd="0" presId="urn:microsoft.com/office/officeart/2005/8/layout/chart3"/>
    <dgm:cxn modelId="{BBDD0AAD-956D-4645-B83A-6AB67F0AD97E}" type="presOf" srcId="{514529D0-1607-4568-8053-213044C7F0A7}" destId="{C6F3C903-BF48-4AD6-A2BD-D3A4F2633269}" srcOrd="0" destOrd="0" presId="urn:microsoft.com/office/officeart/2005/8/layout/chart3"/>
    <dgm:cxn modelId="{518E703D-FBA6-40BC-A47E-9811DDA70DDF}" type="presOf" srcId="{35ED7ACC-82BB-4C41-B1F6-4931EE8B9AA3}" destId="{14C494AD-9812-450D-818C-5F8F1CD9FA7E}" srcOrd="1" destOrd="0" presId="urn:microsoft.com/office/officeart/2005/8/layout/chart3"/>
    <dgm:cxn modelId="{05AED603-429D-411F-A3CD-48DEAE7E7563}" srcId="{CC129F99-CF28-40BD-886A-BEDB1C9A748F}" destId="{1612A945-020E-4793-9D3A-F7CCB1C8336C}" srcOrd="2" destOrd="0" parTransId="{031F8C1A-70E0-49B9-9012-08666E670DEB}" sibTransId="{FF32EF24-77CB-4E2B-B5E1-B7C50872392B}"/>
    <dgm:cxn modelId="{F5C903C4-35E7-45C3-BBA0-E87D37935C76}" type="presOf" srcId="{962EEAEC-EA1E-48E3-97EB-9D6EEA8AF8A3}" destId="{3D9C9781-4A30-4755-BC36-C9969C38F5EA}" srcOrd="0" destOrd="0" presId="urn:microsoft.com/office/officeart/2005/8/layout/chart3"/>
    <dgm:cxn modelId="{C6B388DA-2E9A-484E-9359-BEF363312A52}" type="presOf" srcId="{1612A945-020E-4793-9D3A-F7CCB1C8336C}" destId="{EAEA75AE-18AB-43ED-BE2E-C848878E9014}" srcOrd="0" destOrd="0" presId="urn:microsoft.com/office/officeart/2005/8/layout/chart3"/>
    <dgm:cxn modelId="{0F172D11-8A81-49F2-B77C-BB9BBD64C5EC}" type="presOf" srcId="{35ED7ACC-82BB-4C41-B1F6-4931EE8B9AA3}" destId="{327A6F51-BD15-431C-BAF2-0EF868F6D4FB}" srcOrd="0" destOrd="0" presId="urn:microsoft.com/office/officeart/2005/8/layout/chart3"/>
    <dgm:cxn modelId="{E1F53307-D3CD-4A23-9AAB-D9928ABD0758}" srcId="{CC129F99-CF28-40BD-886A-BEDB1C9A748F}" destId="{962EEAEC-EA1E-48E3-97EB-9D6EEA8AF8A3}" srcOrd="3" destOrd="0" parTransId="{B03DDCF2-2705-4BA1-9FC2-23F12ADFD302}" sibTransId="{6123E4A7-9BD3-4F4F-B15F-C6D294D96571}"/>
    <dgm:cxn modelId="{B49B52F6-7F1D-4788-A542-83A998CC4712}" type="presOf" srcId="{CC129F99-CF28-40BD-886A-BEDB1C9A748F}" destId="{6B6FAC21-6E00-4732-A21F-0E9471FE41B7}" srcOrd="0" destOrd="0" presId="urn:microsoft.com/office/officeart/2005/8/layout/chart3"/>
    <dgm:cxn modelId="{B553F7B9-9F53-47D4-BB59-324E92EDE2C0}" srcId="{CC129F99-CF28-40BD-886A-BEDB1C9A748F}" destId="{35ED7ACC-82BB-4C41-B1F6-4931EE8B9AA3}" srcOrd="4" destOrd="0" parTransId="{F79CF6D6-772B-4B31-ACCF-31BDF1C04BE1}" sibTransId="{36EE76D9-21BF-4C44-A7D1-2F0C9484C7E3}"/>
    <dgm:cxn modelId="{9854E17B-CB94-4A2B-8A5F-54D231FE0A7E}" srcId="{CC129F99-CF28-40BD-886A-BEDB1C9A748F}" destId="{514529D0-1607-4568-8053-213044C7F0A7}" srcOrd="0" destOrd="0" parTransId="{FB71013D-F149-4642-9D9C-A6C0287CA950}" sibTransId="{5049F70E-A1BD-4165-AC2E-22DF906AE61C}"/>
    <dgm:cxn modelId="{83936892-4DE3-47C5-BC20-58B3ED87C432}" type="presParOf" srcId="{6B6FAC21-6E00-4732-A21F-0E9471FE41B7}" destId="{C6F3C903-BF48-4AD6-A2BD-D3A4F2633269}" srcOrd="0" destOrd="0" presId="urn:microsoft.com/office/officeart/2005/8/layout/chart3"/>
    <dgm:cxn modelId="{CD3A8FAF-5190-4C7B-B204-F054C4659B68}" type="presParOf" srcId="{6B6FAC21-6E00-4732-A21F-0E9471FE41B7}" destId="{2D1CF4FE-EEFA-4F2B-B597-932D788572B0}" srcOrd="1" destOrd="0" presId="urn:microsoft.com/office/officeart/2005/8/layout/chart3"/>
    <dgm:cxn modelId="{161D7AC5-A4F2-4D06-B85B-D44C9972D851}" type="presParOf" srcId="{6B6FAC21-6E00-4732-A21F-0E9471FE41B7}" destId="{40C008C6-D82D-4A7D-884F-8B1E3CC66B3A}" srcOrd="2" destOrd="0" presId="urn:microsoft.com/office/officeart/2005/8/layout/chart3"/>
    <dgm:cxn modelId="{CAAE6FE1-6C3B-4CBB-9F9B-EEDF157E491E}" type="presParOf" srcId="{6B6FAC21-6E00-4732-A21F-0E9471FE41B7}" destId="{61DC43F5-71F1-4F46-AAB0-1DAA9E3A72F2}" srcOrd="3" destOrd="0" presId="urn:microsoft.com/office/officeart/2005/8/layout/chart3"/>
    <dgm:cxn modelId="{6C7188DF-F65C-406C-AA00-A713DCD4389C}" type="presParOf" srcId="{6B6FAC21-6E00-4732-A21F-0E9471FE41B7}" destId="{EAEA75AE-18AB-43ED-BE2E-C848878E9014}" srcOrd="4" destOrd="0" presId="urn:microsoft.com/office/officeart/2005/8/layout/chart3"/>
    <dgm:cxn modelId="{6D704EC1-8736-4E85-9CE2-173CB21451B7}" type="presParOf" srcId="{6B6FAC21-6E00-4732-A21F-0E9471FE41B7}" destId="{4E982274-F6C5-427D-A68F-81DDCBA9D055}" srcOrd="5" destOrd="0" presId="urn:microsoft.com/office/officeart/2005/8/layout/chart3"/>
    <dgm:cxn modelId="{AC3770E5-69F4-4B43-81EE-09327F0B8174}" type="presParOf" srcId="{6B6FAC21-6E00-4732-A21F-0E9471FE41B7}" destId="{3D9C9781-4A30-4755-BC36-C9969C38F5EA}" srcOrd="6" destOrd="0" presId="urn:microsoft.com/office/officeart/2005/8/layout/chart3"/>
    <dgm:cxn modelId="{C4DEB8C2-2D9C-45AD-9972-13A57360CF4E}" type="presParOf" srcId="{6B6FAC21-6E00-4732-A21F-0E9471FE41B7}" destId="{BD602989-0430-4521-A7AA-8CCD57EB6D69}" srcOrd="7" destOrd="0" presId="urn:microsoft.com/office/officeart/2005/8/layout/chart3"/>
    <dgm:cxn modelId="{040F0D80-0B12-401B-BFF9-CE37172912C2}" type="presParOf" srcId="{6B6FAC21-6E00-4732-A21F-0E9471FE41B7}" destId="{327A6F51-BD15-431C-BAF2-0EF868F6D4FB}" srcOrd="8" destOrd="0" presId="urn:microsoft.com/office/officeart/2005/8/layout/chart3"/>
    <dgm:cxn modelId="{47173631-44FD-4F1D-9BE7-3E97012C3ACB}" type="presParOf" srcId="{6B6FAC21-6E00-4732-A21F-0E9471FE41B7}" destId="{14C494AD-9812-450D-818C-5F8F1CD9FA7E}" srcOrd="9"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0F59D72-7861-4220-8132-C1C88B6A5E0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8394ADE-BF33-4F86-BFDA-03A2802CDE75}">
      <dgm:prSet phldrT="[Text]"/>
      <dgm:spPr/>
      <dgm:t>
        <a:bodyPr/>
        <a:lstStyle/>
        <a:p>
          <a:r>
            <a:rPr lang="en-US" baseline="0" dirty="0" smtClean="0">
              <a:solidFill>
                <a:srgbClr val="FFC000"/>
              </a:solidFill>
            </a:rPr>
            <a:t>Mentor and Leadership Group (30)</a:t>
          </a:r>
          <a:endParaRPr lang="en-US" baseline="0" dirty="0">
            <a:solidFill>
              <a:srgbClr val="FFC000"/>
            </a:solidFill>
          </a:endParaRPr>
        </a:p>
      </dgm:t>
    </dgm:pt>
    <dgm:pt modelId="{C071D0AD-D07E-438D-93BB-CDD2C3FC080B}" type="parTrans" cxnId="{9F49223C-9199-43EA-B734-4D481708024D}">
      <dgm:prSet/>
      <dgm:spPr/>
      <dgm:t>
        <a:bodyPr/>
        <a:lstStyle/>
        <a:p>
          <a:endParaRPr lang="en-US"/>
        </a:p>
      </dgm:t>
    </dgm:pt>
    <dgm:pt modelId="{BB4229AF-5EB5-4940-A550-5B66D8653231}" type="sibTrans" cxnId="{9F49223C-9199-43EA-B734-4D481708024D}">
      <dgm:prSet/>
      <dgm:spPr/>
      <dgm:t>
        <a:bodyPr/>
        <a:lstStyle/>
        <a:p>
          <a:endParaRPr lang="en-US"/>
        </a:p>
      </dgm:t>
    </dgm:pt>
    <dgm:pt modelId="{B83D86F5-CF62-4E5A-A616-BD5954ECAD85}">
      <dgm:prSet phldrT="[Text]"/>
      <dgm:spPr/>
      <dgm:t>
        <a:bodyPr/>
        <a:lstStyle/>
        <a:p>
          <a:r>
            <a:rPr lang="en-US" baseline="0" dirty="0" smtClean="0">
              <a:solidFill>
                <a:srgbClr val="FFC000"/>
              </a:solidFill>
            </a:rPr>
            <a:t>Available to any enrolled MS student</a:t>
          </a:r>
          <a:endParaRPr lang="en-US" baseline="0" dirty="0">
            <a:solidFill>
              <a:srgbClr val="FFC000"/>
            </a:solidFill>
          </a:endParaRPr>
        </a:p>
      </dgm:t>
    </dgm:pt>
    <dgm:pt modelId="{7271E89B-824A-43C1-AF4B-0745E164B88B}" type="parTrans" cxnId="{2F9834AA-617F-46F3-AF05-237343C803AF}">
      <dgm:prSet/>
      <dgm:spPr/>
      <dgm:t>
        <a:bodyPr/>
        <a:lstStyle/>
        <a:p>
          <a:endParaRPr lang="en-US"/>
        </a:p>
      </dgm:t>
    </dgm:pt>
    <dgm:pt modelId="{4CD47617-382B-4EC1-8A0C-62E974614F84}" type="sibTrans" cxnId="{2F9834AA-617F-46F3-AF05-237343C803AF}">
      <dgm:prSet/>
      <dgm:spPr/>
      <dgm:t>
        <a:bodyPr/>
        <a:lstStyle/>
        <a:p>
          <a:endParaRPr lang="en-US"/>
        </a:p>
      </dgm:t>
    </dgm:pt>
    <dgm:pt modelId="{DE1C42A8-144D-4E8E-BAD2-E5DF8941B87E}">
      <dgm:prSet/>
      <dgm:spPr/>
      <dgm:t>
        <a:bodyPr/>
        <a:lstStyle/>
        <a:p>
          <a:r>
            <a:rPr lang="en-US" baseline="0" dirty="0" smtClean="0">
              <a:solidFill>
                <a:srgbClr val="FFC000"/>
              </a:solidFill>
            </a:rPr>
            <a:t>30 Students that commit to be mentored for the school year.</a:t>
          </a:r>
        </a:p>
      </dgm:t>
    </dgm:pt>
    <dgm:pt modelId="{F3BFB86A-003F-43F5-BE1A-1B871B7275F4}" type="parTrans" cxnId="{1CB1B88D-E023-436B-B345-B76DADB0E07A}">
      <dgm:prSet/>
      <dgm:spPr/>
      <dgm:t>
        <a:bodyPr/>
        <a:lstStyle/>
        <a:p>
          <a:endParaRPr lang="en-US"/>
        </a:p>
      </dgm:t>
    </dgm:pt>
    <dgm:pt modelId="{501284A9-466D-489E-9E8F-8F3DF16761F9}" type="sibTrans" cxnId="{1CB1B88D-E023-436B-B345-B76DADB0E07A}">
      <dgm:prSet/>
      <dgm:spPr/>
      <dgm:t>
        <a:bodyPr/>
        <a:lstStyle/>
        <a:p>
          <a:endParaRPr lang="en-US"/>
        </a:p>
      </dgm:t>
    </dgm:pt>
    <dgm:pt modelId="{E1C091EA-AA0B-4247-9F66-C25C8C3E163B}">
      <dgm:prSet/>
      <dgm:spPr/>
      <dgm:t>
        <a:bodyPr/>
        <a:lstStyle/>
        <a:p>
          <a:r>
            <a:rPr lang="en-US" baseline="0" dirty="0" smtClean="0">
              <a:solidFill>
                <a:srgbClr val="FFC000"/>
              </a:solidFill>
            </a:rPr>
            <a:t>Bi-weekly theme based activities: Service, Supports and Opportunities</a:t>
          </a:r>
        </a:p>
      </dgm:t>
    </dgm:pt>
    <dgm:pt modelId="{A3F968ED-839D-4B53-868E-348B400B1BD9}" type="parTrans" cxnId="{46B7C5FD-31F9-4FA9-AA20-B39764217B09}">
      <dgm:prSet/>
      <dgm:spPr/>
      <dgm:t>
        <a:bodyPr/>
        <a:lstStyle/>
        <a:p>
          <a:endParaRPr lang="en-US"/>
        </a:p>
      </dgm:t>
    </dgm:pt>
    <dgm:pt modelId="{3794167B-4A68-49E0-B359-8988B9B1BD49}" type="sibTrans" cxnId="{46B7C5FD-31F9-4FA9-AA20-B39764217B09}">
      <dgm:prSet/>
      <dgm:spPr/>
      <dgm:t>
        <a:bodyPr/>
        <a:lstStyle/>
        <a:p>
          <a:endParaRPr lang="en-US"/>
        </a:p>
      </dgm:t>
    </dgm:pt>
    <dgm:pt modelId="{264C4C49-AE5E-4EE5-A67A-835B2FD7A6C3}">
      <dgm:prSet/>
      <dgm:spPr/>
      <dgm:t>
        <a:bodyPr/>
        <a:lstStyle/>
        <a:p>
          <a:r>
            <a:rPr lang="en-US" baseline="0" dirty="0" smtClean="0">
              <a:solidFill>
                <a:srgbClr val="FFC000"/>
              </a:solidFill>
            </a:rPr>
            <a:t>General Student Support</a:t>
          </a:r>
        </a:p>
      </dgm:t>
    </dgm:pt>
    <dgm:pt modelId="{6DC96141-169E-4AF3-88C2-6CAB6B7DC9BB}" type="parTrans" cxnId="{2C5B23E6-BF67-48D1-BC3B-93F3C3FD587F}">
      <dgm:prSet/>
      <dgm:spPr/>
      <dgm:t>
        <a:bodyPr/>
        <a:lstStyle/>
        <a:p>
          <a:endParaRPr lang="en-US"/>
        </a:p>
      </dgm:t>
    </dgm:pt>
    <dgm:pt modelId="{6D617C81-2B36-418D-964E-7CC76952A7EC}" type="sibTrans" cxnId="{2C5B23E6-BF67-48D1-BC3B-93F3C3FD587F}">
      <dgm:prSet/>
      <dgm:spPr/>
      <dgm:t>
        <a:bodyPr/>
        <a:lstStyle/>
        <a:p>
          <a:endParaRPr lang="en-US"/>
        </a:p>
      </dgm:t>
    </dgm:pt>
    <dgm:pt modelId="{0DB8EEDD-40F0-48E0-9CC1-F17AE18532F5}">
      <dgm:prSet phldrT="[Text]"/>
      <dgm:spPr/>
      <dgm:t>
        <a:bodyPr/>
        <a:lstStyle/>
        <a:p>
          <a:r>
            <a:rPr lang="en-US" baseline="0" dirty="0" smtClean="0">
              <a:solidFill>
                <a:srgbClr val="FFC000"/>
              </a:solidFill>
            </a:rPr>
            <a:t>Participate in one or more SBYSP activities available </a:t>
          </a:r>
          <a:endParaRPr lang="en-US" baseline="0" dirty="0">
            <a:solidFill>
              <a:srgbClr val="FFC000"/>
            </a:solidFill>
          </a:endParaRPr>
        </a:p>
      </dgm:t>
    </dgm:pt>
    <dgm:pt modelId="{620721C6-4821-4AF0-AA26-A88FD507DE0F}" type="parTrans" cxnId="{D7DB86DB-15D5-4EC4-9EC3-647533369714}">
      <dgm:prSet/>
      <dgm:spPr/>
      <dgm:t>
        <a:bodyPr/>
        <a:lstStyle/>
        <a:p>
          <a:endParaRPr lang="en-US"/>
        </a:p>
      </dgm:t>
    </dgm:pt>
    <dgm:pt modelId="{FA97D583-6ACE-4F91-9AE7-3E82AC4F22D0}" type="sibTrans" cxnId="{D7DB86DB-15D5-4EC4-9EC3-647533369714}">
      <dgm:prSet/>
      <dgm:spPr/>
      <dgm:t>
        <a:bodyPr/>
        <a:lstStyle/>
        <a:p>
          <a:endParaRPr lang="en-US"/>
        </a:p>
      </dgm:t>
    </dgm:pt>
    <dgm:pt modelId="{22C21357-B239-4060-A019-4909C72C2D97}" type="pres">
      <dgm:prSet presAssocID="{80F59D72-7861-4220-8132-C1C88B6A5E0B}" presName="vert0" presStyleCnt="0">
        <dgm:presLayoutVars>
          <dgm:dir/>
          <dgm:animOne val="branch"/>
          <dgm:animLvl val="lvl"/>
        </dgm:presLayoutVars>
      </dgm:prSet>
      <dgm:spPr/>
      <dgm:t>
        <a:bodyPr/>
        <a:lstStyle/>
        <a:p>
          <a:endParaRPr lang="en-US"/>
        </a:p>
      </dgm:t>
    </dgm:pt>
    <dgm:pt modelId="{FD4B97C7-97ED-424F-95AA-3E745F7BD0D6}" type="pres">
      <dgm:prSet presAssocID="{18394ADE-BF33-4F86-BFDA-03A2802CDE75}" presName="thickLine" presStyleLbl="alignNode1" presStyleIdx="0" presStyleCnt="2"/>
      <dgm:spPr/>
    </dgm:pt>
    <dgm:pt modelId="{75352C52-66CB-472D-A000-EE449D54B66D}" type="pres">
      <dgm:prSet presAssocID="{18394ADE-BF33-4F86-BFDA-03A2802CDE75}" presName="horz1" presStyleCnt="0"/>
      <dgm:spPr/>
    </dgm:pt>
    <dgm:pt modelId="{590357A2-4539-4D18-AF79-E7324E5BB8D2}" type="pres">
      <dgm:prSet presAssocID="{18394ADE-BF33-4F86-BFDA-03A2802CDE75}" presName="tx1" presStyleLbl="revTx" presStyleIdx="0" presStyleCnt="6"/>
      <dgm:spPr/>
      <dgm:t>
        <a:bodyPr/>
        <a:lstStyle/>
        <a:p>
          <a:endParaRPr lang="en-US"/>
        </a:p>
      </dgm:t>
    </dgm:pt>
    <dgm:pt modelId="{D3F96F32-CC4D-40AE-A1AF-E67C30391B8A}" type="pres">
      <dgm:prSet presAssocID="{18394ADE-BF33-4F86-BFDA-03A2802CDE75}" presName="vert1" presStyleCnt="0"/>
      <dgm:spPr/>
    </dgm:pt>
    <dgm:pt modelId="{7557A78C-7893-48C9-AE95-3B9137F50946}" type="pres">
      <dgm:prSet presAssocID="{DE1C42A8-144D-4E8E-BAD2-E5DF8941B87E}" presName="vertSpace2a" presStyleCnt="0"/>
      <dgm:spPr/>
    </dgm:pt>
    <dgm:pt modelId="{88437ECA-CEF9-40E6-ACFD-7B1B7D3B2035}" type="pres">
      <dgm:prSet presAssocID="{DE1C42A8-144D-4E8E-BAD2-E5DF8941B87E}" presName="horz2" presStyleCnt="0"/>
      <dgm:spPr/>
    </dgm:pt>
    <dgm:pt modelId="{044DFD48-7D1D-47D8-AABD-5BC0332842EF}" type="pres">
      <dgm:prSet presAssocID="{DE1C42A8-144D-4E8E-BAD2-E5DF8941B87E}" presName="horzSpace2" presStyleCnt="0"/>
      <dgm:spPr/>
    </dgm:pt>
    <dgm:pt modelId="{64078B4C-BA4A-47B4-8C15-A466C9DBE1BF}" type="pres">
      <dgm:prSet presAssocID="{DE1C42A8-144D-4E8E-BAD2-E5DF8941B87E}" presName="tx2" presStyleLbl="revTx" presStyleIdx="1" presStyleCnt="6"/>
      <dgm:spPr/>
      <dgm:t>
        <a:bodyPr/>
        <a:lstStyle/>
        <a:p>
          <a:endParaRPr lang="en-US"/>
        </a:p>
      </dgm:t>
    </dgm:pt>
    <dgm:pt modelId="{E4CB9C63-CAA7-47BD-96D5-A0F527A123EA}" type="pres">
      <dgm:prSet presAssocID="{DE1C42A8-144D-4E8E-BAD2-E5DF8941B87E}" presName="vert2" presStyleCnt="0"/>
      <dgm:spPr/>
    </dgm:pt>
    <dgm:pt modelId="{2AE4B7DF-B875-4D69-B884-7F30A9515A83}" type="pres">
      <dgm:prSet presAssocID="{DE1C42A8-144D-4E8E-BAD2-E5DF8941B87E}" presName="thinLine2b" presStyleLbl="callout" presStyleIdx="0" presStyleCnt="4"/>
      <dgm:spPr/>
    </dgm:pt>
    <dgm:pt modelId="{D25B672E-90DB-4C75-B529-900E7EC2EECE}" type="pres">
      <dgm:prSet presAssocID="{DE1C42A8-144D-4E8E-BAD2-E5DF8941B87E}" presName="vertSpace2b" presStyleCnt="0"/>
      <dgm:spPr/>
    </dgm:pt>
    <dgm:pt modelId="{9076D45B-3F23-427D-884E-ACE71D4CB6B5}" type="pres">
      <dgm:prSet presAssocID="{E1C091EA-AA0B-4247-9F66-C25C8C3E163B}" presName="horz2" presStyleCnt="0"/>
      <dgm:spPr/>
    </dgm:pt>
    <dgm:pt modelId="{5FE6742A-CCF7-4874-B0CE-4C4713BE39D8}" type="pres">
      <dgm:prSet presAssocID="{E1C091EA-AA0B-4247-9F66-C25C8C3E163B}" presName="horzSpace2" presStyleCnt="0"/>
      <dgm:spPr/>
    </dgm:pt>
    <dgm:pt modelId="{22D181EA-6A3D-4FF4-AF62-E0B0CBE91514}" type="pres">
      <dgm:prSet presAssocID="{E1C091EA-AA0B-4247-9F66-C25C8C3E163B}" presName="tx2" presStyleLbl="revTx" presStyleIdx="2" presStyleCnt="6"/>
      <dgm:spPr/>
      <dgm:t>
        <a:bodyPr/>
        <a:lstStyle/>
        <a:p>
          <a:endParaRPr lang="en-US"/>
        </a:p>
      </dgm:t>
    </dgm:pt>
    <dgm:pt modelId="{CA0417B1-3167-4CB3-B1B8-E748256A6133}" type="pres">
      <dgm:prSet presAssocID="{E1C091EA-AA0B-4247-9F66-C25C8C3E163B}" presName="vert2" presStyleCnt="0"/>
      <dgm:spPr/>
    </dgm:pt>
    <dgm:pt modelId="{877D4A1E-E4EA-45B2-9187-E43BCE7FD9F0}" type="pres">
      <dgm:prSet presAssocID="{E1C091EA-AA0B-4247-9F66-C25C8C3E163B}" presName="thinLine2b" presStyleLbl="callout" presStyleIdx="1" presStyleCnt="4"/>
      <dgm:spPr/>
    </dgm:pt>
    <dgm:pt modelId="{8DC9AB67-6831-40BD-A7E1-F014C776BA1E}" type="pres">
      <dgm:prSet presAssocID="{E1C091EA-AA0B-4247-9F66-C25C8C3E163B}" presName="vertSpace2b" presStyleCnt="0"/>
      <dgm:spPr/>
    </dgm:pt>
    <dgm:pt modelId="{28F9A5A2-DA05-4553-891A-1E9612A608A8}" type="pres">
      <dgm:prSet presAssocID="{264C4C49-AE5E-4EE5-A67A-835B2FD7A6C3}" presName="thickLine" presStyleLbl="alignNode1" presStyleIdx="1" presStyleCnt="2"/>
      <dgm:spPr/>
    </dgm:pt>
    <dgm:pt modelId="{E86E817F-F500-4D79-8156-94744F91EBFF}" type="pres">
      <dgm:prSet presAssocID="{264C4C49-AE5E-4EE5-A67A-835B2FD7A6C3}" presName="horz1" presStyleCnt="0"/>
      <dgm:spPr/>
    </dgm:pt>
    <dgm:pt modelId="{798821E9-306A-499D-850D-59C48C257289}" type="pres">
      <dgm:prSet presAssocID="{264C4C49-AE5E-4EE5-A67A-835B2FD7A6C3}" presName="tx1" presStyleLbl="revTx" presStyleIdx="3" presStyleCnt="6"/>
      <dgm:spPr/>
      <dgm:t>
        <a:bodyPr/>
        <a:lstStyle/>
        <a:p>
          <a:endParaRPr lang="en-US"/>
        </a:p>
      </dgm:t>
    </dgm:pt>
    <dgm:pt modelId="{0A7686B0-17BE-4771-BB9C-F320D7AD217B}" type="pres">
      <dgm:prSet presAssocID="{264C4C49-AE5E-4EE5-A67A-835B2FD7A6C3}" presName="vert1" presStyleCnt="0"/>
      <dgm:spPr/>
    </dgm:pt>
    <dgm:pt modelId="{417A8C4E-1C6A-4090-A7C9-149ADB215A91}" type="pres">
      <dgm:prSet presAssocID="{B83D86F5-CF62-4E5A-A616-BD5954ECAD85}" presName="vertSpace2a" presStyleCnt="0"/>
      <dgm:spPr/>
    </dgm:pt>
    <dgm:pt modelId="{301D07A4-CA33-4612-84F5-14D3F9FA7F0B}" type="pres">
      <dgm:prSet presAssocID="{B83D86F5-CF62-4E5A-A616-BD5954ECAD85}" presName="horz2" presStyleCnt="0"/>
      <dgm:spPr/>
    </dgm:pt>
    <dgm:pt modelId="{AE163272-3DC7-4D49-A153-744A5C345529}" type="pres">
      <dgm:prSet presAssocID="{B83D86F5-CF62-4E5A-A616-BD5954ECAD85}" presName="horzSpace2" presStyleCnt="0"/>
      <dgm:spPr/>
    </dgm:pt>
    <dgm:pt modelId="{F692699E-B74D-4E87-BA30-7581613D3542}" type="pres">
      <dgm:prSet presAssocID="{B83D86F5-CF62-4E5A-A616-BD5954ECAD85}" presName="tx2" presStyleLbl="revTx" presStyleIdx="4" presStyleCnt="6"/>
      <dgm:spPr/>
      <dgm:t>
        <a:bodyPr/>
        <a:lstStyle/>
        <a:p>
          <a:endParaRPr lang="en-US"/>
        </a:p>
      </dgm:t>
    </dgm:pt>
    <dgm:pt modelId="{1C2F8738-2043-48FE-953F-051A3F29789D}" type="pres">
      <dgm:prSet presAssocID="{B83D86F5-CF62-4E5A-A616-BD5954ECAD85}" presName="vert2" presStyleCnt="0"/>
      <dgm:spPr/>
    </dgm:pt>
    <dgm:pt modelId="{B65843B4-2806-4B08-AE0C-EB2CAFFAD12C}" type="pres">
      <dgm:prSet presAssocID="{B83D86F5-CF62-4E5A-A616-BD5954ECAD85}" presName="thinLine2b" presStyleLbl="callout" presStyleIdx="2" presStyleCnt="4"/>
      <dgm:spPr/>
    </dgm:pt>
    <dgm:pt modelId="{EDD11682-3D61-4697-AFE2-087EE401B3E4}" type="pres">
      <dgm:prSet presAssocID="{B83D86F5-CF62-4E5A-A616-BD5954ECAD85}" presName="vertSpace2b" presStyleCnt="0"/>
      <dgm:spPr/>
    </dgm:pt>
    <dgm:pt modelId="{A78A393A-BBA5-4304-BE04-3A7277809BC9}" type="pres">
      <dgm:prSet presAssocID="{0DB8EEDD-40F0-48E0-9CC1-F17AE18532F5}" presName="horz2" presStyleCnt="0"/>
      <dgm:spPr/>
    </dgm:pt>
    <dgm:pt modelId="{EC92C5C0-D69F-4A68-883F-39DC85D6E0C0}" type="pres">
      <dgm:prSet presAssocID="{0DB8EEDD-40F0-48E0-9CC1-F17AE18532F5}" presName="horzSpace2" presStyleCnt="0"/>
      <dgm:spPr/>
    </dgm:pt>
    <dgm:pt modelId="{CD425892-1DF1-4B3F-B35F-B3999B3926B5}" type="pres">
      <dgm:prSet presAssocID="{0DB8EEDD-40F0-48E0-9CC1-F17AE18532F5}" presName="tx2" presStyleLbl="revTx" presStyleIdx="5" presStyleCnt="6"/>
      <dgm:spPr/>
      <dgm:t>
        <a:bodyPr/>
        <a:lstStyle/>
        <a:p>
          <a:endParaRPr lang="en-US"/>
        </a:p>
      </dgm:t>
    </dgm:pt>
    <dgm:pt modelId="{336703D6-356A-487A-955B-25429A2440D3}" type="pres">
      <dgm:prSet presAssocID="{0DB8EEDD-40F0-48E0-9CC1-F17AE18532F5}" presName="vert2" presStyleCnt="0"/>
      <dgm:spPr/>
    </dgm:pt>
    <dgm:pt modelId="{1C0C7EF0-898B-475D-9A47-49A131859EAC}" type="pres">
      <dgm:prSet presAssocID="{0DB8EEDD-40F0-48E0-9CC1-F17AE18532F5}" presName="thinLine2b" presStyleLbl="callout" presStyleIdx="3" presStyleCnt="4"/>
      <dgm:spPr/>
    </dgm:pt>
    <dgm:pt modelId="{4399D138-3B96-471B-90B0-51F8B0BB5803}" type="pres">
      <dgm:prSet presAssocID="{0DB8EEDD-40F0-48E0-9CC1-F17AE18532F5}" presName="vertSpace2b" presStyleCnt="0"/>
      <dgm:spPr/>
    </dgm:pt>
  </dgm:ptLst>
  <dgm:cxnLst>
    <dgm:cxn modelId="{9F49223C-9199-43EA-B734-4D481708024D}" srcId="{80F59D72-7861-4220-8132-C1C88B6A5E0B}" destId="{18394ADE-BF33-4F86-BFDA-03A2802CDE75}" srcOrd="0" destOrd="0" parTransId="{C071D0AD-D07E-438D-93BB-CDD2C3FC080B}" sibTransId="{BB4229AF-5EB5-4940-A550-5B66D8653231}"/>
    <dgm:cxn modelId="{2C5B23E6-BF67-48D1-BC3B-93F3C3FD587F}" srcId="{80F59D72-7861-4220-8132-C1C88B6A5E0B}" destId="{264C4C49-AE5E-4EE5-A67A-835B2FD7A6C3}" srcOrd="1" destOrd="0" parTransId="{6DC96141-169E-4AF3-88C2-6CAB6B7DC9BB}" sibTransId="{6D617C81-2B36-418D-964E-7CC76952A7EC}"/>
    <dgm:cxn modelId="{46B7C5FD-31F9-4FA9-AA20-B39764217B09}" srcId="{18394ADE-BF33-4F86-BFDA-03A2802CDE75}" destId="{E1C091EA-AA0B-4247-9F66-C25C8C3E163B}" srcOrd="1" destOrd="0" parTransId="{A3F968ED-839D-4B53-868E-348B400B1BD9}" sibTransId="{3794167B-4A68-49E0-B359-8988B9B1BD49}"/>
    <dgm:cxn modelId="{575C505F-7D60-436D-A50C-EC2DCEDE1446}" type="presOf" srcId="{B83D86F5-CF62-4E5A-A616-BD5954ECAD85}" destId="{F692699E-B74D-4E87-BA30-7581613D3542}" srcOrd="0" destOrd="0" presId="urn:microsoft.com/office/officeart/2008/layout/LinedList"/>
    <dgm:cxn modelId="{BFCB4B37-5B48-4545-9E8B-4D5CCBB00C00}" type="presOf" srcId="{18394ADE-BF33-4F86-BFDA-03A2802CDE75}" destId="{590357A2-4539-4D18-AF79-E7324E5BB8D2}" srcOrd="0" destOrd="0" presId="urn:microsoft.com/office/officeart/2008/layout/LinedList"/>
    <dgm:cxn modelId="{42066FA9-DBBF-4192-B0A2-25C31384DA0E}" type="presOf" srcId="{0DB8EEDD-40F0-48E0-9CC1-F17AE18532F5}" destId="{CD425892-1DF1-4B3F-B35F-B3999B3926B5}" srcOrd="0" destOrd="0" presId="urn:microsoft.com/office/officeart/2008/layout/LinedList"/>
    <dgm:cxn modelId="{A3198F42-E694-4AF5-9A80-883B1735EF33}" type="presOf" srcId="{E1C091EA-AA0B-4247-9F66-C25C8C3E163B}" destId="{22D181EA-6A3D-4FF4-AF62-E0B0CBE91514}" srcOrd="0" destOrd="0" presId="urn:microsoft.com/office/officeart/2008/layout/LinedList"/>
    <dgm:cxn modelId="{6DF42415-20C8-453A-8820-A042C35462EF}" type="presOf" srcId="{264C4C49-AE5E-4EE5-A67A-835B2FD7A6C3}" destId="{798821E9-306A-499D-850D-59C48C257289}" srcOrd="0" destOrd="0" presId="urn:microsoft.com/office/officeart/2008/layout/LinedList"/>
    <dgm:cxn modelId="{D7DB86DB-15D5-4EC4-9EC3-647533369714}" srcId="{264C4C49-AE5E-4EE5-A67A-835B2FD7A6C3}" destId="{0DB8EEDD-40F0-48E0-9CC1-F17AE18532F5}" srcOrd="1" destOrd="0" parTransId="{620721C6-4821-4AF0-AA26-A88FD507DE0F}" sibTransId="{FA97D583-6ACE-4F91-9AE7-3E82AC4F22D0}"/>
    <dgm:cxn modelId="{38A209FA-1C97-4A5C-91CF-4EE999C38C9B}" type="presOf" srcId="{80F59D72-7861-4220-8132-C1C88B6A5E0B}" destId="{22C21357-B239-4060-A019-4909C72C2D97}" srcOrd="0" destOrd="0" presId="urn:microsoft.com/office/officeart/2008/layout/LinedList"/>
    <dgm:cxn modelId="{1CB1B88D-E023-436B-B345-B76DADB0E07A}" srcId="{18394ADE-BF33-4F86-BFDA-03A2802CDE75}" destId="{DE1C42A8-144D-4E8E-BAD2-E5DF8941B87E}" srcOrd="0" destOrd="0" parTransId="{F3BFB86A-003F-43F5-BE1A-1B871B7275F4}" sibTransId="{501284A9-466D-489E-9E8F-8F3DF16761F9}"/>
    <dgm:cxn modelId="{2F9834AA-617F-46F3-AF05-237343C803AF}" srcId="{264C4C49-AE5E-4EE5-A67A-835B2FD7A6C3}" destId="{B83D86F5-CF62-4E5A-A616-BD5954ECAD85}" srcOrd="0" destOrd="0" parTransId="{7271E89B-824A-43C1-AF4B-0745E164B88B}" sibTransId="{4CD47617-382B-4EC1-8A0C-62E974614F84}"/>
    <dgm:cxn modelId="{AD3D5C3A-AC2E-4160-A22B-547A32810230}" type="presOf" srcId="{DE1C42A8-144D-4E8E-BAD2-E5DF8941B87E}" destId="{64078B4C-BA4A-47B4-8C15-A466C9DBE1BF}" srcOrd="0" destOrd="0" presId="urn:microsoft.com/office/officeart/2008/layout/LinedList"/>
    <dgm:cxn modelId="{1645756F-7771-4AD5-B7EC-1762DE2CADE3}" type="presParOf" srcId="{22C21357-B239-4060-A019-4909C72C2D97}" destId="{FD4B97C7-97ED-424F-95AA-3E745F7BD0D6}" srcOrd="0" destOrd="0" presId="urn:microsoft.com/office/officeart/2008/layout/LinedList"/>
    <dgm:cxn modelId="{902BFE1E-F6D3-410D-851C-B27CB68C8BB6}" type="presParOf" srcId="{22C21357-B239-4060-A019-4909C72C2D97}" destId="{75352C52-66CB-472D-A000-EE449D54B66D}" srcOrd="1" destOrd="0" presId="urn:microsoft.com/office/officeart/2008/layout/LinedList"/>
    <dgm:cxn modelId="{A8B341A5-A1BC-42C3-95DD-F1D02A688878}" type="presParOf" srcId="{75352C52-66CB-472D-A000-EE449D54B66D}" destId="{590357A2-4539-4D18-AF79-E7324E5BB8D2}" srcOrd="0" destOrd="0" presId="urn:microsoft.com/office/officeart/2008/layout/LinedList"/>
    <dgm:cxn modelId="{FA2F9B6C-6F57-4E6D-B39A-AE3E92FEAFB3}" type="presParOf" srcId="{75352C52-66CB-472D-A000-EE449D54B66D}" destId="{D3F96F32-CC4D-40AE-A1AF-E67C30391B8A}" srcOrd="1" destOrd="0" presId="urn:microsoft.com/office/officeart/2008/layout/LinedList"/>
    <dgm:cxn modelId="{DCBCFFD2-3FAB-4341-A64D-07E30CFEA2F4}" type="presParOf" srcId="{D3F96F32-CC4D-40AE-A1AF-E67C30391B8A}" destId="{7557A78C-7893-48C9-AE95-3B9137F50946}" srcOrd="0" destOrd="0" presId="urn:microsoft.com/office/officeart/2008/layout/LinedList"/>
    <dgm:cxn modelId="{04CA18D3-E92A-4038-979E-CB81A7447219}" type="presParOf" srcId="{D3F96F32-CC4D-40AE-A1AF-E67C30391B8A}" destId="{88437ECA-CEF9-40E6-ACFD-7B1B7D3B2035}" srcOrd="1" destOrd="0" presId="urn:microsoft.com/office/officeart/2008/layout/LinedList"/>
    <dgm:cxn modelId="{59069853-554E-4D60-AE39-3B68F6E6DF83}" type="presParOf" srcId="{88437ECA-CEF9-40E6-ACFD-7B1B7D3B2035}" destId="{044DFD48-7D1D-47D8-AABD-5BC0332842EF}" srcOrd="0" destOrd="0" presId="urn:microsoft.com/office/officeart/2008/layout/LinedList"/>
    <dgm:cxn modelId="{208E3FCA-EDCD-4021-945E-7367197275A1}" type="presParOf" srcId="{88437ECA-CEF9-40E6-ACFD-7B1B7D3B2035}" destId="{64078B4C-BA4A-47B4-8C15-A466C9DBE1BF}" srcOrd="1" destOrd="0" presId="urn:microsoft.com/office/officeart/2008/layout/LinedList"/>
    <dgm:cxn modelId="{DAA4EACD-3939-4BB9-8737-DE89E5BEE897}" type="presParOf" srcId="{88437ECA-CEF9-40E6-ACFD-7B1B7D3B2035}" destId="{E4CB9C63-CAA7-47BD-96D5-A0F527A123EA}" srcOrd="2" destOrd="0" presId="urn:microsoft.com/office/officeart/2008/layout/LinedList"/>
    <dgm:cxn modelId="{D151E2DD-9145-41DC-A550-81D8038C22E1}" type="presParOf" srcId="{D3F96F32-CC4D-40AE-A1AF-E67C30391B8A}" destId="{2AE4B7DF-B875-4D69-B884-7F30A9515A83}" srcOrd="2" destOrd="0" presId="urn:microsoft.com/office/officeart/2008/layout/LinedList"/>
    <dgm:cxn modelId="{F3D477AA-7BB2-4ABB-8448-570D104629EB}" type="presParOf" srcId="{D3F96F32-CC4D-40AE-A1AF-E67C30391B8A}" destId="{D25B672E-90DB-4C75-B529-900E7EC2EECE}" srcOrd="3" destOrd="0" presId="urn:microsoft.com/office/officeart/2008/layout/LinedList"/>
    <dgm:cxn modelId="{2A57A085-BF9A-4D3F-ABB8-C41B23A5F1DF}" type="presParOf" srcId="{D3F96F32-CC4D-40AE-A1AF-E67C30391B8A}" destId="{9076D45B-3F23-427D-884E-ACE71D4CB6B5}" srcOrd="4" destOrd="0" presId="urn:microsoft.com/office/officeart/2008/layout/LinedList"/>
    <dgm:cxn modelId="{7890DB1C-DC31-4BB7-AE84-D1B10B59FB43}" type="presParOf" srcId="{9076D45B-3F23-427D-884E-ACE71D4CB6B5}" destId="{5FE6742A-CCF7-4874-B0CE-4C4713BE39D8}" srcOrd="0" destOrd="0" presId="urn:microsoft.com/office/officeart/2008/layout/LinedList"/>
    <dgm:cxn modelId="{39C947A2-FE3E-47BB-9CD1-69E4964169E4}" type="presParOf" srcId="{9076D45B-3F23-427D-884E-ACE71D4CB6B5}" destId="{22D181EA-6A3D-4FF4-AF62-E0B0CBE91514}" srcOrd="1" destOrd="0" presId="urn:microsoft.com/office/officeart/2008/layout/LinedList"/>
    <dgm:cxn modelId="{F3C0C033-B42F-4FA0-9FBC-4BEAFB55ACD0}" type="presParOf" srcId="{9076D45B-3F23-427D-884E-ACE71D4CB6B5}" destId="{CA0417B1-3167-4CB3-B1B8-E748256A6133}" srcOrd="2" destOrd="0" presId="urn:microsoft.com/office/officeart/2008/layout/LinedList"/>
    <dgm:cxn modelId="{E86F2695-5E7B-49CE-A33B-B62DC33FADE5}" type="presParOf" srcId="{D3F96F32-CC4D-40AE-A1AF-E67C30391B8A}" destId="{877D4A1E-E4EA-45B2-9187-E43BCE7FD9F0}" srcOrd="5" destOrd="0" presId="urn:microsoft.com/office/officeart/2008/layout/LinedList"/>
    <dgm:cxn modelId="{80BAE78D-6340-4195-BEA9-814B37B5FA73}" type="presParOf" srcId="{D3F96F32-CC4D-40AE-A1AF-E67C30391B8A}" destId="{8DC9AB67-6831-40BD-A7E1-F014C776BA1E}" srcOrd="6" destOrd="0" presId="urn:microsoft.com/office/officeart/2008/layout/LinedList"/>
    <dgm:cxn modelId="{794A31C4-7DFA-4A7B-A163-A22899322B66}" type="presParOf" srcId="{22C21357-B239-4060-A019-4909C72C2D97}" destId="{28F9A5A2-DA05-4553-891A-1E9612A608A8}" srcOrd="2" destOrd="0" presId="urn:microsoft.com/office/officeart/2008/layout/LinedList"/>
    <dgm:cxn modelId="{E96368DE-5CA8-4244-8FF3-B5FA6BCE6D5C}" type="presParOf" srcId="{22C21357-B239-4060-A019-4909C72C2D97}" destId="{E86E817F-F500-4D79-8156-94744F91EBFF}" srcOrd="3" destOrd="0" presId="urn:microsoft.com/office/officeart/2008/layout/LinedList"/>
    <dgm:cxn modelId="{048260D8-08A4-42A6-8024-7DA17AC7212E}" type="presParOf" srcId="{E86E817F-F500-4D79-8156-94744F91EBFF}" destId="{798821E9-306A-499D-850D-59C48C257289}" srcOrd="0" destOrd="0" presId="urn:microsoft.com/office/officeart/2008/layout/LinedList"/>
    <dgm:cxn modelId="{10589756-82AB-4BC3-8D5F-BCE5669D0F9D}" type="presParOf" srcId="{E86E817F-F500-4D79-8156-94744F91EBFF}" destId="{0A7686B0-17BE-4771-BB9C-F320D7AD217B}" srcOrd="1" destOrd="0" presId="urn:microsoft.com/office/officeart/2008/layout/LinedList"/>
    <dgm:cxn modelId="{43DC0CA2-12C8-4799-BA0E-1FF0DA22D85F}" type="presParOf" srcId="{0A7686B0-17BE-4771-BB9C-F320D7AD217B}" destId="{417A8C4E-1C6A-4090-A7C9-149ADB215A91}" srcOrd="0" destOrd="0" presId="urn:microsoft.com/office/officeart/2008/layout/LinedList"/>
    <dgm:cxn modelId="{F847D523-3E9A-4E12-90BE-6A88F04119E4}" type="presParOf" srcId="{0A7686B0-17BE-4771-BB9C-F320D7AD217B}" destId="{301D07A4-CA33-4612-84F5-14D3F9FA7F0B}" srcOrd="1" destOrd="0" presId="urn:microsoft.com/office/officeart/2008/layout/LinedList"/>
    <dgm:cxn modelId="{67E93CF3-DF9D-4739-804E-199D01BFAF5A}" type="presParOf" srcId="{301D07A4-CA33-4612-84F5-14D3F9FA7F0B}" destId="{AE163272-3DC7-4D49-A153-744A5C345529}" srcOrd="0" destOrd="0" presId="urn:microsoft.com/office/officeart/2008/layout/LinedList"/>
    <dgm:cxn modelId="{0134F06E-27C2-42DE-8FDA-D972DF648AF3}" type="presParOf" srcId="{301D07A4-CA33-4612-84F5-14D3F9FA7F0B}" destId="{F692699E-B74D-4E87-BA30-7581613D3542}" srcOrd="1" destOrd="0" presId="urn:microsoft.com/office/officeart/2008/layout/LinedList"/>
    <dgm:cxn modelId="{AE704CB8-E397-4AAE-9B24-C2239BA32DEF}" type="presParOf" srcId="{301D07A4-CA33-4612-84F5-14D3F9FA7F0B}" destId="{1C2F8738-2043-48FE-953F-051A3F29789D}" srcOrd="2" destOrd="0" presId="urn:microsoft.com/office/officeart/2008/layout/LinedList"/>
    <dgm:cxn modelId="{3F90F95D-D2C7-4BF4-855C-F023E3130D99}" type="presParOf" srcId="{0A7686B0-17BE-4771-BB9C-F320D7AD217B}" destId="{B65843B4-2806-4B08-AE0C-EB2CAFFAD12C}" srcOrd="2" destOrd="0" presId="urn:microsoft.com/office/officeart/2008/layout/LinedList"/>
    <dgm:cxn modelId="{866A44F3-97CD-4E97-8B75-ACA2C3049F7F}" type="presParOf" srcId="{0A7686B0-17BE-4771-BB9C-F320D7AD217B}" destId="{EDD11682-3D61-4697-AFE2-087EE401B3E4}" srcOrd="3" destOrd="0" presId="urn:microsoft.com/office/officeart/2008/layout/LinedList"/>
    <dgm:cxn modelId="{19468CB2-DD82-4AF9-ABC7-A835A8283D54}" type="presParOf" srcId="{0A7686B0-17BE-4771-BB9C-F320D7AD217B}" destId="{A78A393A-BBA5-4304-BE04-3A7277809BC9}" srcOrd="4" destOrd="0" presId="urn:microsoft.com/office/officeart/2008/layout/LinedList"/>
    <dgm:cxn modelId="{3153BA81-F00B-479C-ADEE-5BC8529DD458}" type="presParOf" srcId="{A78A393A-BBA5-4304-BE04-3A7277809BC9}" destId="{EC92C5C0-D69F-4A68-883F-39DC85D6E0C0}" srcOrd="0" destOrd="0" presId="urn:microsoft.com/office/officeart/2008/layout/LinedList"/>
    <dgm:cxn modelId="{064A1B54-E4CD-4E15-B977-6750680291DA}" type="presParOf" srcId="{A78A393A-BBA5-4304-BE04-3A7277809BC9}" destId="{CD425892-1DF1-4B3F-B35F-B3999B3926B5}" srcOrd="1" destOrd="0" presId="urn:microsoft.com/office/officeart/2008/layout/LinedList"/>
    <dgm:cxn modelId="{C2961DD8-52CA-4B7E-9DB5-BBEE93480FA1}" type="presParOf" srcId="{A78A393A-BBA5-4304-BE04-3A7277809BC9}" destId="{336703D6-356A-487A-955B-25429A2440D3}" srcOrd="2" destOrd="0" presId="urn:microsoft.com/office/officeart/2008/layout/LinedList"/>
    <dgm:cxn modelId="{6F078D1A-44CA-43EB-9085-2F359E270F15}" type="presParOf" srcId="{0A7686B0-17BE-4771-BB9C-F320D7AD217B}" destId="{1C0C7EF0-898B-475D-9A47-49A131859EAC}" srcOrd="5" destOrd="0" presId="urn:microsoft.com/office/officeart/2008/layout/LinedList"/>
    <dgm:cxn modelId="{AF133D67-1DBC-4ECF-8F48-EB561B6AC9C8}" type="presParOf" srcId="{0A7686B0-17BE-4771-BB9C-F320D7AD217B}" destId="{4399D138-3B96-471B-90B0-51F8B0BB5803}"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CFF9EA-D8F3-4695-B76D-0E8B87719484}" type="doc">
      <dgm:prSet loTypeId="urn:microsoft.com/office/officeart/2005/8/layout/default" loCatId="list" qsTypeId="urn:microsoft.com/office/officeart/2005/8/quickstyle/simple3" qsCatId="simple" csTypeId="urn:microsoft.com/office/officeart/2005/8/colors/accent2_2" csCatId="accent2" phldr="1"/>
      <dgm:spPr/>
      <dgm:t>
        <a:bodyPr/>
        <a:lstStyle/>
        <a:p>
          <a:endParaRPr lang="en-US"/>
        </a:p>
      </dgm:t>
    </dgm:pt>
    <dgm:pt modelId="{B6FA5CA1-0524-45C0-A297-299C2A9CCCA6}">
      <dgm:prSet custT="1"/>
      <dgm:spPr/>
      <dgm:t>
        <a:bodyPr/>
        <a:lstStyle/>
        <a:p>
          <a:r>
            <a:rPr lang="en-US" sz="2800" baseline="0" dirty="0" smtClean="0"/>
            <a:t>Minimum 4 activities/events</a:t>
          </a:r>
          <a:endParaRPr lang="en-US" sz="2800" baseline="0" dirty="0"/>
        </a:p>
      </dgm:t>
    </dgm:pt>
    <dgm:pt modelId="{FFEF505C-6CB7-4852-914F-A42055B6DAAE}" type="parTrans" cxnId="{26184B20-3CFF-4FCA-B5DC-A46332BE0A77}">
      <dgm:prSet/>
      <dgm:spPr/>
      <dgm:t>
        <a:bodyPr/>
        <a:lstStyle/>
        <a:p>
          <a:endParaRPr lang="en-US"/>
        </a:p>
      </dgm:t>
    </dgm:pt>
    <dgm:pt modelId="{062CECA5-13C5-4FD4-B111-F12DE4BC24CD}" type="sibTrans" cxnId="{26184B20-3CFF-4FCA-B5DC-A46332BE0A77}">
      <dgm:prSet/>
      <dgm:spPr/>
      <dgm:t>
        <a:bodyPr/>
        <a:lstStyle/>
        <a:p>
          <a:endParaRPr lang="en-US"/>
        </a:p>
      </dgm:t>
    </dgm:pt>
    <dgm:pt modelId="{DA934E60-EB48-4EB8-8D92-FF0F65034F67}">
      <dgm:prSet custT="1"/>
      <dgm:spPr/>
      <dgm:t>
        <a:bodyPr/>
        <a:lstStyle/>
        <a:p>
          <a:r>
            <a:rPr lang="en-US" sz="3100" dirty="0" smtClean="0"/>
            <a:t>Required father engagement</a:t>
          </a:r>
          <a:endParaRPr lang="en-US" sz="2800" baseline="0" dirty="0"/>
        </a:p>
      </dgm:t>
    </dgm:pt>
    <dgm:pt modelId="{5AF735A4-528F-498C-9E48-8C270CC34577}" type="parTrans" cxnId="{65DAFAB5-5601-456A-86FE-8D521A34195A}">
      <dgm:prSet/>
      <dgm:spPr/>
    </dgm:pt>
    <dgm:pt modelId="{03BB9B75-7785-4725-BCA2-F42850B99A77}" type="sibTrans" cxnId="{65DAFAB5-5601-456A-86FE-8D521A34195A}">
      <dgm:prSet/>
      <dgm:spPr/>
    </dgm:pt>
    <dgm:pt modelId="{5D05569F-FAB7-4BC8-BB72-504A0F58EE83}" type="pres">
      <dgm:prSet presAssocID="{C9CFF9EA-D8F3-4695-B76D-0E8B87719484}" presName="diagram" presStyleCnt="0">
        <dgm:presLayoutVars>
          <dgm:dir/>
          <dgm:resizeHandles val="exact"/>
        </dgm:presLayoutVars>
      </dgm:prSet>
      <dgm:spPr/>
      <dgm:t>
        <a:bodyPr/>
        <a:lstStyle/>
        <a:p>
          <a:endParaRPr lang="en-US"/>
        </a:p>
      </dgm:t>
    </dgm:pt>
    <dgm:pt modelId="{12A652DA-310F-4D4C-A3A1-A25E7CC81D96}" type="pres">
      <dgm:prSet presAssocID="{B6FA5CA1-0524-45C0-A297-299C2A9CCCA6}" presName="node" presStyleLbl="node1" presStyleIdx="0" presStyleCnt="2">
        <dgm:presLayoutVars>
          <dgm:bulletEnabled val="1"/>
        </dgm:presLayoutVars>
      </dgm:prSet>
      <dgm:spPr/>
      <dgm:t>
        <a:bodyPr/>
        <a:lstStyle/>
        <a:p>
          <a:endParaRPr lang="en-US"/>
        </a:p>
      </dgm:t>
    </dgm:pt>
    <dgm:pt modelId="{4DC9A009-C6A9-4166-9255-A5C415D25648}" type="pres">
      <dgm:prSet presAssocID="{062CECA5-13C5-4FD4-B111-F12DE4BC24CD}" presName="sibTrans" presStyleCnt="0"/>
      <dgm:spPr/>
    </dgm:pt>
    <dgm:pt modelId="{8BC9754F-0D71-4EF0-928A-741057D8D60F}" type="pres">
      <dgm:prSet presAssocID="{DA934E60-EB48-4EB8-8D92-FF0F65034F67}" presName="node" presStyleLbl="node1" presStyleIdx="1" presStyleCnt="2">
        <dgm:presLayoutVars>
          <dgm:bulletEnabled val="1"/>
        </dgm:presLayoutVars>
      </dgm:prSet>
      <dgm:spPr/>
      <dgm:t>
        <a:bodyPr/>
        <a:lstStyle/>
        <a:p>
          <a:endParaRPr lang="en-US"/>
        </a:p>
      </dgm:t>
    </dgm:pt>
  </dgm:ptLst>
  <dgm:cxnLst>
    <dgm:cxn modelId="{9801D22A-D2EF-4D6D-9718-FA68CE24AD32}" type="presOf" srcId="{DA934E60-EB48-4EB8-8D92-FF0F65034F67}" destId="{8BC9754F-0D71-4EF0-928A-741057D8D60F}" srcOrd="0" destOrd="0" presId="urn:microsoft.com/office/officeart/2005/8/layout/default"/>
    <dgm:cxn modelId="{65DAFAB5-5601-456A-86FE-8D521A34195A}" srcId="{C9CFF9EA-D8F3-4695-B76D-0E8B87719484}" destId="{DA934E60-EB48-4EB8-8D92-FF0F65034F67}" srcOrd="1" destOrd="0" parTransId="{5AF735A4-528F-498C-9E48-8C270CC34577}" sibTransId="{03BB9B75-7785-4725-BCA2-F42850B99A77}"/>
    <dgm:cxn modelId="{28BD2806-EBED-4455-B46C-C2EFE76B7950}" type="presOf" srcId="{B6FA5CA1-0524-45C0-A297-299C2A9CCCA6}" destId="{12A652DA-310F-4D4C-A3A1-A25E7CC81D96}" srcOrd="0" destOrd="0" presId="urn:microsoft.com/office/officeart/2005/8/layout/default"/>
    <dgm:cxn modelId="{4D701CFF-4F4C-431D-BCE4-A16305268566}" type="presOf" srcId="{C9CFF9EA-D8F3-4695-B76D-0E8B87719484}" destId="{5D05569F-FAB7-4BC8-BB72-504A0F58EE83}" srcOrd="0" destOrd="0" presId="urn:microsoft.com/office/officeart/2005/8/layout/default"/>
    <dgm:cxn modelId="{26184B20-3CFF-4FCA-B5DC-A46332BE0A77}" srcId="{C9CFF9EA-D8F3-4695-B76D-0E8B87719484}" destId="{B6FA5CA1-0524-45C0-A297-299C2A9CCCA6}" srcOrd="0" destOrd="0" parTransId="{FFEF505C-6CB7-4852-914F-A42055B6DAAE}" sibTransId="{062CECA5-13C5-4FD4-B111-F12DE4BC24CD}"/>
    <dgm:cxn modelId="{B21CDE6B-42D1-4CC5-86DF-3EC332048A5D}" type="presParOf" srcId="{5D05569F-FAB7-4BC8-BB72-504A0F58EE83}" destId="{12A652DA-310F-4D4C-A3A1-A25E7CC81D96}" srcOrd="0" destOrd="0" presId="urn:microsoft.com/office/officeart/2005/8/layout/default"/>
    <dgm:cxn modelId="{97E00EC7-ED68-493C-BD6E-83A10A593BBA}" type="presParOf" srcId="{5D05569F-FAB7-4BC8-BB72-504A0F58EE83}" destId="{4DC9A009-C6A9-4166-9255-A5C415D25648}" srcOrd="1" destOrd="0" presId="urn:microsoft.com/office/officeart/2005/8/layout/default"/>
    <dgm:cxn modelId="{11FACAFE-951F-49F8-9B8A-6602FD5C2702}" type="presParOf" srcId="{5D05569F-FAB7-4BC8-BB72-504A0F58EE83}" destId="{8BC9754F-0D71-4EF0-928A-741057D8D60F}"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22180AF8-28E8-4A64-9D63-63E611F6A2CB}">
      <dgm:prSet phldrT="[Text]"/>
      <dgm:spPr/>
      <dgm:t>
        <a:bodyPr/>
        <a:lstStyle/>
        <a:p>
          <a:pPr algn="ctr"/>
          <a:r>
            <a:rPr lang="en-US" b="0" dirty="0" smtClean="0">
              <a:latin typeface="Arial" charset="0"/>
            </a:rPr>
            <a:t>On page 2 of the RFP, it delineates funding being available to community based agency, hospital, school district, college and/or university.  If the organization does not currently operate a SBYSP nor cannot demonstrate a similar SBYSP in place in a high school, is the organization disqualified to submit and receive the funding and would be disqualified for the RFP consideration?</a:t>
          </a:r>
          <a:r>
            <a:rPr lang="en-US" b="0" dirty="0" smtClean="0"/>
            <a:t> </a:t>
          </a:r>
          <a:endParaRPr lang="en-US" b="0" dirty="0"/>
        </a:p>
      </dgm:t>
    </dgm:pt>
    <dgm:pt modelId="{53384D83-8220-4864-B03B-E269F82CA8F0}" type="parTrans" cxnId="{9207CB56-D116-494D-9251-BEE61D1669AC}">
      <dgm:prSet/>
      <dgm:spPr/>
      <dgm:t>
        <a:bodyPr/>
        <a:lstStyle/>
        <a:p>
          <a:endParaRPr lang="en-US"/>
        </a:p>
      </dgm:t>
    </dgm:pt>
    <dgm:pt modelId="{34319CE5-579D-4D0D-ACA1-ADD6A1257B3F}" type="sibTrans" cxnId="{9207CB56-D116-494D-9251-BEE61D1669AC}">
      <dgm:prSet/>
      <dgm:spPr/>
      <dgm:t>
        <a:bodyPr/>
        <a:lstStyle/>
        <a:p>
          <a:endParaRPr lang="en-US"/>
        </a:p>
      </dgm:t>
    </dgm:pt>
    <dgm:pt modelId="{AD550472-7B30-49F0-98FA-D8E8CD1B5ABF}">
      <dgm:prSet phldrT="[Text]"/>
      <dgm:spPr/>
      <dgm:t>
        <a:bodyPr/>
        <a:lstStyle/>
        <a:p>
          <a:r>
            <a:rPr lang="en-US" dirty="0" smtClean="0">
              <a:effectLst/>
              <a:latin typeface="Arial" charset="0"/>
              <a:ea typeface="+mn-ea"/>
              <a:cs typeface="+mn-cs"/>
            </a:rPr>
            <a:t>No.  The organization would not be disqualified.  </a:t>
          </a:r>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A829D1F9-8F8D-4161-B703-EF101ABEBCD4}">
      <dgm:prSet phldrT="[Text]"/>
      <dgm:spPr/>
      <dgm:t>
        <a:bodyPr/>
        <a:lstStyle/>
        <a:p>
          <a:r>
            <a:rPr lang="en-US" dirty="0" smtClean="0"/>
            <a:t>It would be advised that this is addressed in some capacity.</a:t>
          </a:r>
          <a:endParaRPr lang="en-US" dirty="0"/>
        </a:p>
      </dgm:t>
    </dgm:pt>
    <dgm:pt modelId="{3DE3F06B-DAF2-4E1A-9D91-426B1C4D61B7}" type="parTrans" cxnId="{183A5ACC-5FA4-4D89-A658-78E733C08183}">
      <dgm:prSet/>
      <dgm:spPr/>
    </dgm:pt>
    <dgm:pt modelId="{A816F435-EF4E-4888-9312-4AAB6D455E1B}" type="sibTrans" cxnId="{183A5ACC-5FA4-4D89-A658-78E733C08183}">
      <dgm:prSet/>
      <dgm:spPr/>
    </dgm:pt>
    <dgm:pt modelId="{CD7BA37D-3C57-45F7-8091-7CF1F3125161}">
      <dgm:prSet phldrT="[Text]"/>
      <dgm:spPr/>
      <dgm:t>
        <a:bodyPr/>
        <a:lstStyle/>
        <a:p>
          <a:r>
            <a:rPr lang="en-US" dirty="0" smtClean="0">
              <a:effectLst/>
              <a:latin typeface="Arial" charset="0"/>
              <a:ea typeface="+mn-ea"/>
              <a:cs typeface="+mn-cs"/>
            </a:rPr>
            <a:t>Community based agencies, hospitals, school districts, colleges and/or universities are eligible.</a:t>
          </a:r>
          <a:endParaRPr lang="en-US" dirty="0"/>
        </a:p>
      </dgm:t>
    </dgm:pt>
    <dgm:pt modelId="{F76D246F-F8AE-4206-9142-F370CD644460}" type="parTrans" cxnId="{9758BB9B-8EB5-42C0-9BC7-62C2975BA340}">
      <dgm:prSet/>
      <dgm:spPr/>
    </dgm:pt>
    <dgm:pt modelId="{2382049F-48E8-4F8A-A404-167BFC05C582}" type="sibTrans" cxnId="{9758BB9B-8EB5-42C0-9BC7-62C2975BA340}">
      <dgm:prSet/>
      <dgm:spPr/>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9C3E8E22-6541-4FF8-B6E4-D1C9561F09E3}" type="pres">
      <dgm:prSet presAssocID="{22180AF8-28E8-4A64-9D63-63E611F6A2CB}" presName="boxAndChildren" presStyleCnt="0"/>
      <dgm:spPr/>
    </dgm:pt>
    <dgm:pt modelId="{E37823C2-BAC7-4AAA-B8B8-1B3FEF93FEC5}" type="pres">
      <dgm:prSet presAssocID="{22180AF8-28E8-4A64-9D63-63E611F6A2CB}" presName="parentTextBox" presStyleLbl="node1" presStyleIdx="0" presStyleCnt="1"/>
      <dgm:spPr/>
      <dgm:t>
        <a:bodyPr/>
        <a:lstStyle/>
        <a:p>
          <a:endParaRPr lang="en-US"/>
        </a:p>
      </dgm:t>
    </dgm:pt>
    <dgm:pt modelId="{82D65A33-2550-4FC4-8F25-9587C4114112}" type="pres">
      <dgm:prSet presAssocID="{22180AF8-28E8-4A64-9D63-63E611F6A2CB}" presName="entireBox" presStyleLbl="node1" presStyleIdx="0" presStyleCnt="1"/>
      <dgm:spPr/>
      <dgm:t>
        <a:bodyPr/>
        <a:lstStyle/>
        <a:p>
          <a:endParaRPr lang="en-US"/>
        </a:p>
      </dgm:t>
    </dgm:pt>
    <dgm:pt modelId="{65B3F08A-FB7C-4ADF-ADEA-63A8862DE157}" type="pres">
      <dgm:prSet presAssocID="{22180AF8-28E8-4A64-9D63-63E611F6A2CB}" presName="descendantBox" presStyleCnt="0"/>
      <dgm:spPr/>
    </dgm:pt>
    <dgm:pt modelId="{D4017E3E-8127-428A-A5F7-6D40D0C3FAC0}" type="pres">
      <dgm:prSet presAssocID="{AD550472-7B30-49F0-98FA-D8E8CD1B5ABF}" presName="childTextBox" presStyleLbl="fgAccFollowNode1" presStyleIdx="0" presStyleCnt="3">
        <dgm:presLayoutVars>
          <dgm:bulletEnabled val="1"/>
        </dgm:presLayoutVars>
      </dgm:prSet>
      <dgm:spPr/>
      <dgm:t>
        <a:bodyPr/>
        <a:lstStyle/>
        <a:p>
          <a:endParaRPr lang="en-US"/>
        </a:p>
      </dgm:t>
    </dgm:pt>
    <dgm:pt modelId="{9FECBDF9-24A8-4829-AF38-C3B5B724B6B0}" type="pres">
      <dgm:prSet presAssocID="{A829D1F9-8F8D-4161-B703-EF101ABEBCD4}" presName="childTextBox" presStyleLbl="fgAccFollowNode1" presStyleIdx="1" presStyleCnt="3">
        <dgm:presLayoutVars>
          <dgm:bulletEnabled val="1"/>
        </dgm:presLayoutVars>
      </dgm:prSet>
      <dgm:spPr/>
      <dgm:t>
        <a:bodyPr/>
        <a:lstStyle/>
        <a:p>
          <a:endParaRPr lang="en-US"/>
        </a:p>
      </dgm:t>
    </dgm:pt>
    <dgm:pt modelId="{C7F5A536-77B1-4B38-A92F-9588D680A643}" type="pres">
      <dgm:prSet presAssocID="{CD7BA37D-3C57-45F7-8091-7CF1F3125161}" presName="childTextBox" presStyleLbl="fgAccFollowNode1" presStyleIdx="2" presStyleCnt="3">
        <dgm:presLayoutVars>
          <dgm:bulletEnabled val="1"/>
        </dgm:presLayoutVars>
      </dgm:prSet>
      <dgm:spPr/>
      <dgm:t>
        <a:bodyPr/>
        <a:lstStyle/>
        <a:p>
          <a:endParaRPr lang="en-US"/>
        </a:p>
      </dgm:t>
    </dgm:pt>
  </dgm:ptLst>
  <dgm:cxnLst>
    <dgm:cxn modelId="{9758BB9B-8EB5-42C0-9BC7-62C2975BA340}" srcId="{22180AF8-28E8-4A64-9D63-63E611F6A2CB}" destId="{CD7BA37D-3C57-45F7-8091-7CF1F3125161}" srcOrd="2" destOrd="0" parTransId="{F76D246F-F8AE-4206-9142-F370CD644460}" sibTransId="{2382049F-48E8-4F8A-A404-167BFC05C582}"/>
    <dgm:cxn modelId="{81613EFD-67C8-4264-832A-DBA94C344493}" type="presOf" srcId="{CD7BA37D-3C57-45F7-8091-7CF1F3125161}" destId="{C7F5A536-77B1-4B38-A92F-9588D680A643}" srcOrd="0" destOrd="0" presId="urn:microsoft.com/office/officeart/2005/8/layout/process4"/>
    <dgm:cxn modelId="{9207CB56-D116-494D-9251-BEE61D1669AC}" srcId="{8D251BA3-9096-4511-AEEE-0795AAE58B64}" destId="{22180AF8-28E8-4A64-9D63-63E611F6A2CB}" srcOrd="0" destOrd="0" parTransId="{53384D83-8220-4864-B03B-E269F82CA8F0}" sibTransId="{34319CE5-579D-4D0D-ACA1-ADD6A1257B3F}"/>
    <dgm:cxn modelId="{45B96B74-3CBC-4EC9-AE86-650A03BBA716}" type="presOf" srcId="{A829D1F9-8F8D-4161-B703-EF101ABEBCD4}" destId="{9FECBDF9-24A8-4829-AF38-C3B5B724B6B0}" srcOrd="0" destOrd="0" presId="urn:microsoft.com/office/officeart/2005/8/layout/process4"/>
    <dgm:cxn modelId="{9E3F4049-4861-4597-A661-50E720F31106}" type="presOf" srcId="{8D251BA3-9096-4511-AEEE-0795AAE58B64}" destId="{114145A2-CB66-4C4A-8982-B2A0AEE054A5}" srcOrd="0" destOrd="0" presId="urn:microsoft.com/office/officeart/2005/8/layout/process4"/>
    <dgm:cxn modelId="{5F55AF2F-D7CA-4E46-8B73-84902648F8BA}" type="presOf" srcId="{AD550472-7B30-49F0-98FA-D8E8CD1B5ABF}" destId="{D4017E3E-8127-428A-A5F7-6D40D0C3FAC0}" srcOrd="0" destOrd="0" presId="urn:microsoft.com/office/officeart/2005/8/layout/process4"/>
    <dgm:cxn modelId="{183A5ACC-5FA4-4D89-A658-78E733C08183}" srcId="{22180AF8-28E8-4A64-9D63-63E611F6A2CB}" destId="{A829D1F9-8F8D-4161-B703-EF101ABEBCD4}" srcOrd="1" destOrd="0" parTransId="{3DE3F06B-DAF2-4E1A-9D91-426B1C4D61B7}" sibTransId="{A816F435-EF4E-4888-9312-4AAB6D455E1B}"/>
    <dgm:cxn modelId="{BF694579-00D1-453E-AC28-BFF4360825C8}" type="presOf" srcId="{22180AF8-28E8-4A64-9D63-63E611F6A2CB}" destId="{E37823C2-BAC7-4AAA-B8B8-1B3FEF93FEC5}" srcOrd="0" destOrd="0" presId="urn:microsoft.com/office/officeart/2005/8/layout/process4"/>
    <dgm:cxn modelId="{458CAB1A-A91B-4B70-974B-5A836B5B3891}" type="presOf" srcId="{22180AF8-28E8-4A64-9D63-63E611F6A2CB}" destId="{82D65A33-2550-4FC4-8F25-9587C4114112}" srcOrd="1" destOrd="0" presId="urn:microsoft.com/office/officeart/2005/8/layout/process4"/>
    <dgm:cxn modelId="{1262DAE3-45C8-4CF8-BE9D-1338827197C1}" srcId="{22180AF8-28E8-4A64-9D63-63E611F6A2CB}" destId="{AD550472-7B30-49F0-98FA-D8E8CD1B5ABF}" srcOrd="0" destOrd="0" parTransId="{50019C9E-20CE-4A20-8975-C135FA97E1A9}" sibTransId="{64EC3AF8-3FF5-4E11-A043-87DE55910BB1}"/>
    <dgm:cxn modelId="{641F4825-DE3E-46D6-8EEA-4D7103D223CC}" type="presParOf" srcId="{114145A2-CB66-4C4A-8982-B2A0AEE054A5}" destId="{9C3E8E22-6541-4FF8-B6E4-D1C9561F09E3}" srcOrd="0" destOrd="0" presId="urn:microsoft.com/office/officeart/2005/8/layout/process4"/>
    <dgm:cxn modelId="{E9C0697E-DDBD-4866-BB96-878578204B8E}" type="presParOf" srcId="{9C3E8E22-6541-4FF8-B6E4-D1C9561F09E3}" destId="{E37823C2-BAC7-4AAA-B8B8-1B3FEF93FEC5}" srcOrd="0" destOrd="0" presId="urn:microsoft.com/office/officeart/2005/8/layout/process4"/>
    <dgm:cxn modelId="{40C14052-844F-4F9D-BC42-DD7E67A2A3C6}" type="presParOf" srcId="{9C3E8E22-6541-4FF8-B6E4-D1C9561F09E3}" destId="{82D65A33-2550-4FC4-8F25-9587C4114112}" srcOrd="1" destOrd="0" presId="urn:microsoft.com/office/officeart/2005/8/layout/process4"/>
    <dgm:cxn modelId="{F04AB05B-89C8-471A-84CF-3A5837284625}" type="presParOf" srcId="{9C3E8E22-6541-4FF8-B6E4-D1C9561F09E3}" destId="{65B3F08A-FB7C-4ADF-ADEA-63A8862DE157}" srcOrd="2" destOrd="0" presId="urn:microsoft.com/office/officeart/2005/8/layout/process4"/>
    <dgm:cxn modelId="{0EB6DE33-81D2-4C54-A222-5C526F756098}" type="presParOf" srcId="{65B3F08A-FB7C-4ADF-ADEA-63A8862DE157}" destId="{D4017E3E-8127-428A-A5F7-6D40D0C3FAC0}" srcOrd="0" destOrd="0" presId="urn:microsoft.com/office/officeart/2005/8/layout/process4"/>
    <dgm:cxn modelId="{4F76BC9A-FB33-4F80-971A-7A8DD93955C0}" type="presParOf" srcId="{65B3F08A-FB7C-4ADF-ADEA-63A8862DE157}" destId="{9FECBDF9-24A8-4829-AF38-C3B5B724B6B0}" srcOrd="1" destOrd="0" presId="urn:microsoft.com/office/officeart/2005/8/layout/process4"/>
    <dgm:cxn modelId="{8D3D3A62-89BF-4D7E-B6AA-43B3E56A7A29}" type="presParOf" srcId="{65B3F08A-FB7C-4ADF-ADEA-63A8862DE157}" destId="{C7F5A536-77B1-4B38-A92F-9588D680A643}"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22180AF8-28E8-4A64-9D63-63E611F6A2CB}">
      <dgm:prSet phldrT="[Text]"/>
      <dgm:spPr/>
      <dgm:t>
        <a:bodyPr/>
        <a:lstStyle/>
        <a:p>
          <a:r>
            <a:rPr lang="en-US" b="0" dirty="0" smtClean="0">
              <a:solidFill>
                <a:schemeClr val="bg1"/>
              </a:solidFill>
              <a:effectLst/>
              <a:latin typeface="Arial" charset="0"/>
              <a:ea typeface="+mn-ea"/>
              <a:cs typeface="+mn-cs"/>
            </a:rPr>
            <a:t>Is it acceptable to target a school with grades K -8?  The services would only be delivered to the 6-8 population. Or does the school need to be a grade 6-8 building only?</a:t>
          </a:r>
          <a:endParaRPr lang="en-US" b="0" dirty="0">
            <a:solidFill>
              <a:schemeClr val="bg1"/>
            </a:solidFill>
          </a:endParaRPr>
        </a:p>
      </dgm:t>
    </dgm:pt>
    <dgm:pt modelId="{53384D83-8220-4864-B03B-E269F82CA8F0}" type="parTrans" cxnId="{9207CB56-D116-494D-9251-BEE61D1669AC}">
      <dgm:prSet/>
      <dgm:spPr/>
      <dgm:t>
        <a:bodyPr/>
        <a:lstStyle/>
        <a:p>
          <a:endParaRPr lang="en-US"/>
        </a:p>
      </dgm:t>
    </dgm:pt>
    <dgm:pt modelId="{34319CE5-579D-4D0D-ACA1-ADD6A1257B3F}" type="sibTrans" cxnId="{9207CB56-D116-494D-9251-BEE61D1669AC}">
      <dgm:prSet/>
      <dgm:spPr/>
      <dgm:t>
        <a:bodyPr/>
        <a:lstStyle/>
        <a:p>
          <a:endParaRPr lang="en-US"/>
        </a:p>
      </dgm:t>
    </dgm:pt>
    <dgm:pt modelId="{AD550472-7B30-49F0-98FA-D8E8CD1B5ABF}">
      <dgm:prSet phldrT="[Text]"/>
      <dgm:spPr/>
      <dgm:t>
        <a:bodyPr/>
        <a:lstStyle/>
        <a:p>
          <a:r>
            <a:rPr lang="en-US" dirty="0" smtClean="0"/>
            <a:t>The school may be a K-8 but the services would only be available to students defined as middle school students in the district.   </a:t>
          </a:r>
          <a:endParaRPr lang="en-US" dirty="0"/>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9C3E8E22-6541-4FF8-B6E4-D1C9561F09E3}" type="pres">
      <dgm:prSet presAssocID="{22180AF8-28E8-4A64-9D63-63E611F6A2CB}" presName="boxAndChildren" presStyleCnt="0"/>
      <dgm:spPr/>
    </dgm:pt>
    <dgm:pt modelId="{E37823C2-BAC7-4AAA-B8B8-1B3FEF93FEC5}" type="pres">
      <dgm:prSet presAssocID="{22180AF8-28E8-4A64-9D63-63E611F6A2CB}" presName="parentTextBox" presStyleLbl="node1" presStyleIdx="0" presStyleCnt="1"/>
      <dgm:spPr/>
      <dgm:t>
        <a:bodyPr/>
        <a:lstStyle/>
        <a:p>
          <a:endParaRPr lang="en-US"/>
        </a:p>
      </dgm:t>
    </dgm:pt>
    <dgm:pt modelId="{82D65A33-2550-4FC4-8F25-9587C4114112}" type="pres">
      <dgm:prSet presAssocID="{22180AF8-28E8-4A64-9D63-63E611F6A2CB}" presName="entireBox" presStyleLbl="node1" presStyleIdx="0" presStyleCnt="1"/>
      <dgm:spPr/>
      <dgm:t>
        <a:bodyPr/>
        <a:lstStyle/>
        <a:p>
          <a:endParaRPr lang="en-US"/>
        </a:p>
      </dgm:t>
    </dgm:pt>
    <dgm:pt modelId="{65B3F08A-FB7C-4ADF-ADEA-63A8862DE157}" type="pres">
      <dgm:prSet presAssocID="{22180AF8-28E8-4A64-9D63-63E611F6A2CB}" presName="descendantBox" presStyleCnt="0"/>
      <dgm:spPr/>
    </dgm:pt>
    <dgm:pt modelId="{D4017E3E-8127-428A-A5F7-6D40D0C3FAC0}" type="pres">
      <dgm:prSet presAssocID="{AD550472-7B30-49F0-98FA-D8E8CD1B5ABF}" presName="childTextBox" presStyleLbl="fgAccFollowNode1" presStyleIdx="0" presStyleCnt="1">
        <dgm:presLayoutVars>
          <dgm:bulletEnabled val="1"/>
        </dgm:presLayoutVars>
      </dgm:prSet>
      <dgm:spPr/>
      <dgm:t>
        <a:bodyPr/>
        <a:lstStyle/>
        <a:p>
          <a:endParaRPr lang="en-US"/>
        </a:p>
      </dgm:t>
    </dgm:pt>
  </dgm:ptLst>
  <dgm:cxnLst>
    <dgm:cxn modelId="{41149067-78E4-4605-9339-E64F6A1D1D94}" type="presOf" srcId="{AD550472-7B30-49F0-98FA-D8E8CD1B5ABF}" destId="{D4017E3E-8127-428A-A5F7-6D40D0C3FAC0}" srcOrd="0" destOrd="0" presId="urn:microsoft.com/office/officeart/2005/8/layout/process4"/>
    <dgm:cxn modelId="{9207CB56-D116-494D-9251-BEE61D1669AC}" srcId="{8D251BA3-9096-4511-AEEE-0795AAE58B64}" destId="{22180AF8-28E8-4A64-9D63-63E611F6A2CB}" srcOrd="0" destOrd="0" parTransId="{53384D83-8220-4864-B03B-E269F82CA8F0}" sibTransId="{34319CE5-579D-4D0D-ACA1-ADD6A1257B3F}"/>
    <dgm:cxn modelId="{21839F25-1ADB-47BC-BE90-63B85041B191}" type="presOf" srcId="{22180AF8-28E8-4A64-9D63-63E611F6A2CB}" destId="{E37823C2-BAC7-4AAA-B8B8-1B3FEF93FEC5}" srcOrd="0" destOrd="0" presId="urn:microsoft.com/office/officeart/2005/8/layout/process4"/>
    <dgm:cxn modelId="{CEB08DCB-A73B-420A-8C79-894006075140}" type="presOf" srcId="{22180AF8-28E8-4A64-9D63-63E611F6A2CB}" destId="{82D65A33-2550-4FC4-8F25-9587C4114112}" srcOrd="1" destOrd="0" presId="urn:microsoft.com/office/officeart/2005/8/layout/process4"/>
    <dgm:cxn modelId="{C695B92F-914D-4269-9818-4CA569497D31}" type="presOf" srcId="{8D251BA3-9096-4511-AEEE-0795AAE58B64}" destId="{114145A2-CB66-4C4A-8982-B2A0AEE054A5}" srcOrd="0" destOrd="0" presId="urn:microsoft.com/office/officeart/2005/8/layout/process4"/>
    <dgm:cxn modelId="{1262DAE3-45C8-4CF8-BE9D-1338827197C1}" srcId="{22180AF8-28E8-4A64-9D63-63E611F6A2CB}" destId="{AD550472-7B30-49F0-98FA-D8E8CD1B5ABF}" srcOrd="0" destOrd="0" parTransId="{50019C9E-20CE-4A20-8975-C135FA97E1A9}" sibTransId="{64EC3AF8-3FF5-4E11-A043-87DE55910BB1}"/>
    <dgm:cxn modelId="{A42740A6-2F68-42D1-9574-54B7585D4850}" type="presParOf" srcId="{114145A2-CB66-4C4A-8982-B2A0AEE054A5}" destId="{9C3E8E22-6541-4FF8-B6E4-D1C9561F09E3}" srcOrd="0" destOrd="0" presId="urn:microsoft.com/office/officeart/2005/8/layout/process4"/>
    <dgm:cxn modelId="{ACD9F40C-26A2-4309-BB7B-F7EAFC7E13A6}" type="presParOf" srcId="{9C3E8E22-6541-4FF8-B6E4-D1C9561F09E3}" destId="{E37823C2-BAC7-4AAA-B8B8-1B3FEF93FEC5}" srcOrd="0" destOrd="0" presId="urn:microsoft.com/office/officeart/2005/8/layout/process4"/>
    <dgm:cxn modelId="{7B0584CB-89E5-4A0F-A5EB-63852D6A554E}" type="presParOf" srcId="{9C3E8E22-6541-4FF8-B6E4-D1C9561F09E3}" destId="{82D65A33-2550-4FC4-8F25-9587C4114112}" srcOrd="1" destOrd="0" presId="urn:microsoft.com/office/officeart/2005/8/layout/process4"/>
    <dgm:cxn modelId="{A4C35A19-6574-4E9D-80CA-3F22B2835EB5}" type="presParOf" srcId="{9C3E8E22-6541-4FF8-B6E4-D1C9561F09E3}" destId="{65B3F08A-FB7C-4ADF-ADEA-63A8862DE157}" srcOrd="2" destOrd="0" presId="urn:microsoft.com/office/officeart/2005/8/layout/process4"/>
    <dgm:cxn modelId="{3DB5A412-2BD8-4783-9B2B-2F57149A4768}" type="presParOf" srcId="{65B3F08A-FB7C-4ADF-ADEA-63A8862DE157}" destId="{D4017E3E-8127-428A-A5F7-6D40D0C3FAC0}"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D251BA3-9096-4511-AEEE-0795AAE58B64}" type="doc">
      <dgm:prSet loTypeId="urn:microsoft.com/office/officeart/2005/8/layout/process4" loCatId="process" qsTypeId="urn:microsoft.com/office/officeart/2005/8/quickstyle/simple5" qsCatId="simple" csTypeId="urn:microsoft.com/office/officeart/2005/8/colors/accent2_2" csCatId="accent2" phldr="1"/>
      <dgm:spPr/>
      <dgm:t>
        <a:bodyPr/>
        <a:lstStyle/>
        <a:p>
          <a:endParaRPr lang="en-US"/>
        </a:p>
      </dgm:t>
    </dgm:pt>
    <dgm:pt modelId="{22180AF8-28E8-4A64-9D63-63E611F6A2CB}">
      <dgm:prSet phldrT="[Text]"/>
      <dgm:spPr/>
      <dgm:t>
        <a:bodyPr/>
        <a:lstStyle/>
        <a:p>
          <a:r>
            <a:rPr lang="en-US" b="0" dirty="0" smtClean="0">
              <a:solidFill>
                <a:schemeClr val="bg1"/>
              </a:solidFill>
              <a:effectLst/>
              <a:latin typeface="Arial" charset="0"/>
              <a:ea typeface="+mn-ea"/>
              <a:cs typeface="+mn-cs"/>
            </a:rPr>
            <a:t>The RFP reads “serving and safeguarding the </a:t>
          </a:r>
          <a:r>
            <a:rPr lang="en-US" b="0" u="sng" dirty="0" smtClean="0">
              <a:solidFill>
                <a:schemeClr val="bg1"/>
              </a:solidFill>
              <a:effectLst/>
              <a:latin typeface="Arial" charset="0"/>
              <a:ea typeface="+mn-ea"/>
              <a:cs typeface="+mn-cs"/>
            </a:rPr>
            <a:t>most vulnerable</a:t>
          </a:r>
          <a:r>
            <a:rPr lang="en-US" b="0" dirty="0" smtClean="0">
              <a:solidFill>
                <a:schemeClr val="bg1"/>
              </a:solidFill>
              <a:effectLst/>
              <a:latin typeface="Arial" charset="0"/>
              <a:ea typeface="+mn-ea"/>
              <a:cs typeface="+mn-cs"/>
            </a:rPr>
            <a:t> children and families in the State.”  How are you assessing/defining the “most vulnerable”?  </a:t>
          </a:r>
          <a:endParaRPr lang="en-US" b="0" dirty="0">
            <a:solidFill>
              <a:schemeClr val="bg1"/>
            </a:solidFill>
          </a:endParaRPr>
        </a:p>
      </dgm:t>
    </dgm:pt>
    <dgm:pt modelId="{53384D83-8220-4864-B03B-E269F82CA8F0}" type="parTrans" cxnId="{9207CB56-D116-494D-9251-BEE61D1669AC}">
      <dgm:prSet/>
      <dgm:spPr/>
      <dgm:t>
        <a:bodyPr/>
        <a:lstStyle/>
        <a:p>
          <a:endParaRPr lang="en-US"/>
        </a:p>
      </dgm:t>
    </dgm:pt>
    <dgm:pt modelId="{34319CE5-579D-4D0D-ACA1-ADD6A1257B3F}" type="sibTrans" cxnId="{9207CB56-D116-494D-9251-BEE61D1669AC}">
      <dgm:prSet/>
      <dgm:spPr/>
      <dgm:t>
        <a:bodyPr/>
        <a:lstStyle/>
        <a:p>
          <a:endParaRPr lang="en-US"/>
        </a:p>
      </dgm:t>
    </dgm:pt>
    <dgm:pt modelId="{AD550472-7B30-49F0-98FA-D8E8CD1B5ABF}">
      <dgm:prSet phldrT="[Text]"/>
      <dgm:spPr/>
      <dgm:t>
        <a:bodyPr/>
        <a:lstStyle/>
        <a:p>
          <a:r>
            <a:rPr lang="en-US" dirty="0" smtClean="0"/>
            <a:t>The applicant will be responsible for using existing data to qualify their target population as “most vulnerable”. </a:t>
          </a:r>
        </a:p>
        <a:p>
          <a:r>
            <a:rPr lang="en-US" dirty="0" smtClean="0"/>
            <a:t> A good source may be the </a:t>
          </a:r>
          <a:r>
            <a:rPr lang="en-US" dirty="0" smtClean="0">
              <a:hlinkClick xmlns:r="http://schemas.openxmlformats.org/officeDocument/2006/relationships" r:id="rId1"/>
            </a:rPr>
            <a:t>2016 KIDS COUNT® Data Book</a:t>
          </a:r>
          <a:r>
            <a:rPr lang="en-US" dirty="0" smtClean="0"/>
            <a:t> from the Annie E. Casey Foundation but other data sources exist.</a:t>
          </a:r>
          <a:endParaRPr lang="en-US" dirty="0"/>
        </a:p>
      </dgm:t>
    </dgm:pt>
    <dgm:pt modelId="{50019C9E-20CE-4A20-8975-C135FA97E1A9}" type="parTrans" cxnId="{1262DAE3-45C8-4CF8-BE9D-1338827197C1}">
      <dgm:prSet/>
      <dgm:spPr/>
      <dgm:t>
        <a:bodyPr/>
        <a:lstStyle/>
        <a:p>
          <a:endParaRPr lang="en-US"/>
        </a:p>
      </dgm:t>
    </dgm:pt>
    <dgm:pt modelId="{64EC3AF8-3FF5-4E11-A043-87DE55910BB1}" type="sibTrans" cxnId="{1262DAE3-45C8-4CF8-BE9D-1338827197C1}">
      <dgm:prSet/>
      <dgm:spPr/>
      <dgm:t>
        <a:bodyPr/>
        <a:lstStyle/>
        <a:p>
          <a:endParaRPr lang="en-US"/>
        </a:p>
      </dgm:t>
    </dgm:pt>
    <dgm:pt modelId="{114145A2-CB66-4C4A-8982-B2A0AEE054A5}" type="pres">
      <dgm:prSet presAssocID="{8D251BA3-9096-4511-AEEE-0795AAE58B64}" presName="Name0" presStyleCnt="0">
        <dgm:presLayoutVars>
          <dgm:dir/>
          <dgm:animLvl val="lvl"/>
          <dgm:resizeHandles val="exact"/>
        </dgm:presLayoutVars>
      </dgm:prSet>
      <dgm:spPr/>
      <dgm:t>
        <a:bodyPr/>
        <a:lstStyle/>
        <a:p>
          <a:endParaRPr lang="en-US"/>
        </a:p>
      </dgm:t>
    </dgm:pt>
    <dgm:pt modelId="{9C3E8E22-6541-4FF8-B6E4-D1C9561F09E3}" type="pres">
      <dgm:prSet presAssocID="{22180AF8-28E8-4A64-9D63-63E611F6A2CB}" presName="boxAndChildren" presStyleCnt="0"/>
      <dgm:spPr/>
    </dgm:pt>
    <dgm:pt modelId="{E37823C2-BAC7-4AAA-B8B8-1B3FEF93FEC5}" type="pres">
      <dgm:prSet presAssocID="{22180AF8-28E8-4A64-9D63-63E611F6A2CB}" presName="parentTextBox" presStyleLbl="node1" presStyleIdx="0" presStyleCnt="1"/>
      <dgm:spPr/>
      <dgm:t>
        <a:bodyPr/>
        <a:lstStyle/>
        <a:p>
          <a:endParaRPr lang="en-US"/>
        </a:p>
      </dgm:t>
    </dgm:pt>
    <dgm:pt modelId="{82D65A33-2550-4FC4-8F25-9587C4114112}" type="pres">
      <dgm:prSet presAssocID="{22180AF8-28E8-4A64-9D63-63E611F6A2CB}" presName="entireBox" presStyleLbl="node1" presStyleIdx="0" presStyleCnt="1"/>
      <dgm:spPr/>
      <dgm:t>
        <a:bodyPr/>
        <a:lstStyle/>
        <a:p>
          <a:endParaRPr lang="en-US"/>
        </a:p>
      </dgm:t>
    </dgm:pt>
    <dgm:pt modelId="{65B3F08A-FB7C-4ADF-ADEA-63A8862DE157}" type="pres">
      <dgm:prSet presAssocID="{22180AF8-28E8-4A64-9D63-63E611F6A2CB}" presName="descendantBox" presStyleCnt="0"/>
      <dgm:spPr/>
    </dgm:pt>
    <dgm:pt modelId="{D4017E3E-8127-428A-A5F7-6D40D0C3FAC0}" type="pres">
      <dgm:prSet presAssocID="{AD550472-7B30-49F0-98FA-D8E8CD1B5ABF}" presName="childTextBox" presStyleLbl="fgAccFollowNode1" presStyleIdx="0" presStyleCnt="1">
        <dgm:presLayoutVars>
          <dgm:bulletEnabled val="1"/>
        </dgm:presLayoutVars>
      </dgm:prSet>
      <dgm:spPr/>
      <dgm:t>
        <a:bodyPr/>
        <a:lstStyle/>
        <a:p>
          <a:endParaRPr lang="en-US"/>
        </a:p>
      </dgm:t>
    </dgm:pt>
  </dgm:ptLst>
  <dgm:cxnLst>
    <dgm:cxn modelId="{1262DAE3-45C8-4CF8-BE9D-1338827197C1}" srcId="{22180AF8-28E8-4A64-9D63-63E611F6A2CB}" destId="{AD550472-7B30-49F0-98FA-D8E8CD1B5ABF}" srcOrd="0" destOrd="0" parTransId="{50019C9E-20CE-4A20-8975-C135FA97E1A9}" sibTransId="{64EC3AF8-3FF5-4E11-A043-87DE55910BB1}"/>
    <dgm:cxn modelId="{E4D4B1E3-9DA7-4C14-851F-031BDE0A20E9}" type="presOf" srcId="{22180AF8-28E8-4A64-9D63-63E611F6A2CB}" destId="{82D65A33-2550-4FC4-8F25-9587C4114112}" srcOrd="1" destOrd="0" presId="urn:microsoft.com/office/officeart/2005/8/layout/process4"/>
    <dgm:cxn modelId="{B7FB0F9B-EC73-418B-AC98-12DA6821ADCF}" type="presOf" srcId="{AD550472-7B30-49F0-98FA-D8E8CD1B5ABF}" destId="{D4017E3E-8127-428A-A5F7-6D40D0C3FAC0}" srcOrd="0" destOrd="0" presId="urn:microsoft.com/office/officeart/2005/8/layout/process4"/>
    <dgm:cxn modelId="{E1D9A589-0BB0-40E9-B2AA-5F3B725034A2}" type="presOf" srcId="{22180AF8-28E8-4A64-9D63-63E611F6A2CB}" destId="{E37823C2-BAC7-4AAA-B8B8-1B3FEF93FEC5}" srcOrd="0" destOrd="0" presId="urn:microsoft.com/office/officeart/2005/8/layout/process4"/>
    <dgm:cxn modelId="{9207CB56-D116-494D-9251-BEE61D1669AC}" srcId="{8D251BA3-9096-4511-AEEE-0795AAE58B64}" destId="{22180AF8-28E8-4A64-9D63-63E611F6A2CB}" srcOrd="0" destOrd="0" parTransId="{53384D83-8220-4864-B03B-E269F82CA8F0}" sibTransId="{34319CE5-579D-4D0D-ACA1-ADD6A1257B3F}"/>
    <dgm:cxn modelId="{B00EA369-F4B6-4B12-941C-8E1EDD4335FD}" type="presOf" srcId="{8D251BA3-9096-4511-AEEE-0795AAE58B64}" destId="{114145A2-CB66-4C4A-8982-B2A0AEE054A5}" srcOrd="0" destOrd="0" presId="urn:microsoft.com/office/officeart/2005/8/layout/process4"/>
    <dgm:cxn modelId="{45CFF234-EF4C-44A9-A823-23FAA4BAA94E}" type="presParOf" srcId="{114145A2-CB66-4C4A-8982-B2A0AEE054A5}" destId="{9C3E8E22-6541-4FF8-B6E4-D1C9561F09E3}" srcOrd="0" destOrd="0" presId="urn:microsoft.com/office/officeart/2005/8/layout/process4"/>
    <dgm:cxn modelId="{7141FF2C-7F70-4E83-B109-18786F4AB2F9}" type="presParOf" srcId="{9C3E8E22-6541-4FF8-B6E4-D1C9561F09E3}" destId="{E37823C2-BAC7-4AAA-B8B8-1B3FEF93FEC5}" srcOrd="0" destOrd="0" presId="urn:microsoft.com/office/officeart/2005/8/layout/process4"/>
    <dgm:cxn modelId="{448E0CF8-B763-4136-A699-85CAD68BC9EB}" type="presParOf" srcId="{9C3E8E22-6541-4FF8-B6E4-D1C9561F09E3}" destId="{82D65A33-2550-4FC4-8F25-9587C4114112}" srcOrd="1" destOrd="0" presId="urn:microsoft.com/office/officeart/2005/8/layout/process4"/>
    <dgm:cxn modelId="{3B4EEC5F-9868-4550-99B4-15E693933E71}" type="presParOf" srcId="{9C3E8E22-6541-4FF8-B6E4-D1C9561F09E3}" destId="{65B3F08A-FB7C-4ADF-ADEA-63A8862DE157}" srcOrd="2" destOrd="0" presId="urn:microsoft.com/office/officeart/2005/8/layout/process4"/>
    <dgm:cxn modelId="{5EEAD123-17B7-46A1-813D-23B69E249F72}" type="presParOf" srcId="{65B3F08A-FB7C-4ADF-ADEA-63A8862DE157}" destId="{D4017E3E-8127-428A-A5F7-6D40D0C3FAC0}"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D88C1-DE9F-4CF4-A8ED-42DC5E8E5AC6}">
      <dsp:nvSpPr>
        <dsp:cNvPr id="0" name=""/>
        <dsp:cNvSpPr/>
      </dsp:nvSpPr>
      <dsp:spPr>
        <a:xfrm>
          <a:off x="0" y="0"/>
          <a:ext cx="8229600" cy="4525963"/>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0" kern="1200" dirty="0" smtClean="0">
              <a:solidFill>
                <a:schemeClr val="bg1"/>
              </a:solidFill>
              <a:effectLst/>
              <a:latin typeface="Arial" charset="0"/>
              <a:ea typeface="+mn-ea"/>
              <a:cs typeface="+mn-cs"/>
            </a:rPr>
            <a:t>P.15, Section D. para.1 states that first year funding will be $120,000 for 9 months ($13.33k/month).  Annual funding is earlier stated as $180,000 ($15k/month).  Is there a typo somewhere?</a:t>
          </a:r>
          <a:endParaRPr lang="en-US" sz="2800" b="0" kern="1200" dirty="0">
            <a:solidFill>
              <a:schemeClr val="bg1"/>
            </a:solidFill>
          </a:endParaRPr>
        </a:p>
      </dsp:txBody>
      <dsp:txXfrm>
        <a:off x="0" y="0"/>
        <a:ext cx="8229600" cy="2444020"/>
      </dsp:txXfrm>
    </dsp:sp>
    <dsp:sp modelId="{40C86878-66A1-4BAF-9F0D-3A47E75F3475}">
      <dsp:nvSpPr>
        <dsp:cNvPr id="0" name=""/>
        <dsp:cNvSpPr/>
      </dsp:nvSpPr>
      <dsp:spPr>
        <a:xfrm>
          <a:off x="0" y="2353500"/>
          <a:ext cx="8229600" cy="2081942"/>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effectLst/>
              <a:latin typeface="Arial" charset="0"/>
              <a:ea typeface="+mn-ea"/>
              <a:cs typeface="+mn-cs"/>
            </a:rPr>
            <a:t>Clarification.  For the purpose of this initiative, the Department will make available prorated funds of $120,000 in federal and state funds for operational services to begin November 1, 2016-  In addition, Operational start-up funds of no more than $60,000 is permitted for the first year of the contract ONLY. </a:t>
          </a:r>
          <a:endParaRPr lang="en-US" sz="2400" kern="1200" dirty="0"/>
        </a:p>
      </dsp:txBody>
      <dsp:txXfrm>
        <a:off x="0" y="2353500"/>
        <a:ext cx="8229600" cy="208194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1"/>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t" anchorCtr="0" compatLnSpc="1">
            <a:prstTxWarp prst="textNoShape">
              <a:avLst/>
            </a:prstTxWarp>
          </a:bodyPr>
          <a:lstStyle>
            <a:lvl1pPr defTabSz="931769">
              <a:defRPr sz="1200"/>
            </a:lvl1pPr>
          </a:lstStyle>
          <a:p>
            <a:pPr>
              <a:defRPr/>
            </a:pPr>
            <a:endParaRPr lang="en-US" dirty="0"/>
          </a:p>
        </p:txBody>
      </p:sp>
      <p:sp>
        <p:nvSpPr>
          <p:cNvPr id="53251" name="Rectangle 3"/>
          <p:cNvSpPr>
            <a:spLocks noGrp="1" noChangeArrowheads="1"/>
          </p:cNvSpPr>
          <p:nvPr>
            <p:ph type="dt" sz="quarter" idx="1"/>
          </p:nvPr>
        </p:nvSpPr>
        <p:spPr bwMode="auto">
          <a:xfrm>
            <a:off x="3970339" y="1"/>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t" anchorCtr="0" compatLnSpc="1">
            <a:prstTxWarp prst="textNoShape">
              <a:avLst/>
            </a:prstTxWarp>
          </a:bodyPr>
          <a:lstStyle>
            <a:lvl1pPr algn="r" defTabSz="931769">
              <a:defRPr sz="1200"/>
            </a:lvl1pPr>
          </a:lstStyle>
          <a:p>
            <a:pPr>
              <a:defRPr/>
            </a:pPr>
            <a:endParaRPr lang="en-US" dirty="0"/>
          </a:p>
        </p:txBody>
      </p:sp>
      <p:sp>
        <p:nvSpPr>
          <p:cNvPr id="53252" name="Rectangle 4"/>
          <p:cNvSpPr>
            <a:spLocks noGrp="1" noChangeArrowheads="1"/>
          </p:cNvSpPr>
          <p:nvPr>
            <p:ph type="ftr" sz="quarter" idx="2"/>
          </p:nvPr>
        </p:nvSpPr>
        <p:spPr bwMode="auto">
          <a:xfrm>
            <a:off x="1" y="8829676"/>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b" anchorCtr="0" compatLnSpc="1">
            <a:prstTxWarp prst="textNoShape">
              <a:avLst/>
            </a:prstTxWarp>
          </a:bodyPr>
          <a:lstStyle>
            <a:lvl1pPr defTabSz="931769">
              <a:defRPr sz="1200"/>
            </a:lvl1pPr>
          </a:lstStyle>
          <a:p>
            <a:pPr>
              <a:defRPr/>
            </a:pPr>
            <a:endParaRPr lang="en-US" dirty="0"/>
          </a:p>
        </p:txBody>
      </p:sp>
      <p:sp>
        <p:nvSpPr>
          <p:cNvPr id="53253" name="Rectangle 5"/>
          <p:cNvSpPr>
            <a:spLocks noGrp="1" noChangeArrowheads="1"/>
          </p:cNvSpPr>
          <p:nvPr>
            <p:ph type="sldNum" sz="quarter" idx="3"/>
          </p:nvPr>
        </p:nvSpPr>
        <p:spPr bwMode="auto">
          <a:xfrm>
            <a:off x="3970339" y="8829676"/>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b" anchorCtr="0" compatLnSpc="1">
            <a:prstTxWarp prst="textNoShape">
              <a:avLst/>
            </a:prstTxWarp>
          </a:bodyPr>
          <a:lstStyle>
            <a:lvl1pPr algn="r" defTabSz="931769">
              <a:defRPr sz="1200"/>
            </a:lvl1pPr>
          </a:lstStyle>
          <a:p>
            <a:pPr>
              <a:defRPr/>
            </a:pPr>
            <a:fld id="{98402AF6-23B2-4161-A7B9-3A6334A6436D}" type="slidenum">
              <a:rPr lang="en-US"/>
              <a:pPr>
                <a:defRPr/>
              </a:pPr>
              <a:t>‹#›</a:t>
            </a:fld>
            <a:endParaRPr lang="en-US" dirty="0"/>
          </a:p>
        </p:txBody>
      </p:sp>
    </p:spTree>
    <p:extLst>
      <p:ext uri="{BB962C8B-B14F-4D97-AF65-F5344CB8AC3E}">
        <p14:creationId xmlns:p14="http://schemas.microsoft.com/office/powerpoint/2010/main" val="3724008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1"/>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t" anchorCtr="0" compatLnSpc="1">
            <a:prstTxWarp prst="textNoShape">
              <a:avLst/>
            </a:prstTxWarp>
          </a:bodyPr>
          <a:lstStyle>
            <a:lvl1pPr defTabSz="931769">
              <a:defRPr sz="1200"/>
            </a:lvl1pPr>
          </a:lstStyle>
          <a:p>
            <a:pPr>
              <a:defRPr/>
            </a:pPr>
            <a:endParaRPr lang="en-US" dirty="0"/>
          </a:p>
        </p:txBody>
      </p:sp>
      <p:sp>
        <p:nvSpPr>
          <p:cNvPr id="18435" name="Rectangle 3"/>
          <p:cNvSpPr>
            <a:spLocks noGrp="1" noChangeArrowheads="1"/>
          </p:cNvSpPr>
          <p:nvPr>
            <p:ph type="dt" idx="1"/>
          </p:nvPr>
        </p:nvSpPr>
        <p:spPr bwMode="auto">
          <a:xfrm>
            <a:off x="3970339" y="1"/>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t" anchorCtr="0" compatLnSpc="1">
            <a:prstTxWarp prst="textNoShape">
              <a:avLst/>
            </a:prstTxWarp>
          </a:bodyPr>
          <a:lstStyle>
            <a:lvl1pPr algn="r" defTabSz="931769">
              <a:defRPr sz="1200"/>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6"/>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1" y="8829676"/>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b" anchorCtr="0" compatLnSpc="1">
            <a:prstTxWarp prst="textNoShape">
              <a:avLst/>
            </a:prstTxWarp>
          </a:bodyPr>
          <a:lstStyle>
            <a:lvl1pPr defTabSz="931769">
              <a:defRPr sz="1200"/>
            </a:lvl1pPr>
          </a:lstStyle>
          <a:p>
            <a:pPr>
              <a:defRPr/>
            </a:pPr>
            <a:endParaRPr lang="en-US" dirty="0"/>
          </a:p>
        </p:txBody>
      </p:sp>
      <p:sp>
        <p:nvSpPr>
          <p:cNvPr id="18439" name="Rectangle 7"/>
          <p:cNvSpPr>
            <a:spLocks noGrp="1" noChangeArrowheads="1"/>
          </p:cNvSpPr>
          <p:nvPr>
            <p:ph type="sldNum" sz="quarter" idx="5"/>
          </p:nvPr>
        </p:nvSpPr>
        <p:spPr bwMode="auto">
          <a:xfrm>
            <a:off x="3970339" y="8829676"/>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7" tIns="46584" rIns="93167" bIns="46584" numCol="1" anchor="b" anchorCtr="0" compatLnSpc="1">
            <a:prstTxWarp prst="textNoShape">
              <a:avLst/>
            </a:prstTxWarp>
          </a:bodyPr>
          <a:lstStyle>
            <a:lvl1pPr algn="r" defTabSz="931769">
              <a:defRPr sz="1200"/>
            </a:lvl1pPr>
          </a:lstStyle>
          <a:p>
            <a:pPr>
              <a:defRPr/>
            </a:pPr>
            <a:fld id="{09A179E2-143D-4957-8730-DE6750B96819}" type="slidenum">
              <a:rPr lang="en-US"/>
              <a:pPr>
                <a:defRPr/>
              </a:pPr>
              <a:t>‹#›</a:t>
            </a:fld>
            <a:endParaRPr lang="en-US" dirty="0"/>
          </a:p>
        </p:txBody>
      </p:sp>
    </p:spTree>
    <p:extLst>
      <p:ext uri="{BB962C8B-B14F-4D97-AF65-F5344CB8AC3E}">
        <p14:creationId xmlns:p14="http://schemas.microsoft.com/office/powerpoint/2010/main" val="275642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1</a:t>
            </a:fld>
            <a:endParaRPr lang="en-US" dirty="0"/>
          </a:p>
        </p:txBody>
      </p:sp>
    </p:spTree>
    <p:extLst>
      <p:ext uri="{BB962C8B-B14F-4D97-AF65-F5344CB8AC3E}">
        <p14:creationId xmlns:p14="http://schemas.microsoft.com/office/powerpoint/2010/main" val="4004283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t" latinLnBrk="0" hangingPunct="0">
              <a:lnSpc>
                <a:spcPct val="100000"/>
              </a:lnSpc>
              <a:spcBef>
                <a:spcPct val="30000"/>
              </a:spcBef>
              <a:spcAft>
                <a:spcPct val="0"/>
              </a:spcAft>
              <a:buClrTx/>
              <a:buSzTx/>
              <a:buFontTx/>
              <a:buNone/>
              <a:tabLst/>
              <a:defRPr/>
            </a:pPr>
            <a:r>
              <a:rPr lang="en-US" sz="1200" b="1" kern="1200" dirty="0" smtClean="0">
                <a:solidFill>
                  <a:schemeClr val="tx1"/>
                </a:solidFill>
                <a:effectLst/>
                <a:latin typeface="Arial" charset="0"/>
                <a:ea typeface="+mn-ea"/>
                <a:cs typeface="+mn-cs"/>
              </a:rPr>
              <a:t/>
            </a:r>
            <a:br>
              <a:rPr lang="en-US" sz="1200" b="1" kern="1200" dirty="0" smtClean="0">
                <a:solidFill>
                  <a:schemeClr val="tx1"/>
                </a:solidFill>
                <a:effectLst/>
                <a:latin typeface="Arial" charset="0"/>
                <a:ea typeface="+mn-ea"/>
                <a:cs typeface="+mn-cs"/>
              </a:rPr>
            </a:br>
            <a:r>
              <a:rPr lang="en-US" sz="1200" b="1" kern="1200" dirty="0" smtClean="0">
                <a:solidFill>
                  <a:schemeClr val="tx1"/>
                </a:solidFill>
                <a:effectLst/>
                <a:latin typeface="Arial" charset="0"/>
                <a:ea typeface="+mn-ea"/>
                <a:cs typeface="+mn-cs"/>
              </a:rPr>
              <a:t/>
            </a:r>
            <a:br>
              <a:rPr lang="en-US" sz="1200" b="1" kern="1200" dirty="0" smtClean="0">
                <a:solidFill>
                  <a:schemeClr val="tx1"/>
                </a:solidFill>
                <a:effectLst/>
                <a:latin typeface="Arial" charset="0"/>
                <a:ea typeface="+mn-ea"/>
                <a:cs typeface="+mn-cs"/>
              </a:rPr>
            </a:br>
            <a:r>
              <a:rPr lang="en-US" sz="1200" kern="1200" dirty="0" smtClean="0">
                <a:solidFill>
                  <a:schemeClr val="tx1"/>
                </a:solidFill>
                <a:effectLst/>
                <a:latin typeface="Arial" charset="0"/>
                <a:ea typeface="+mn-ea"/>
                <a:cs typeface="+mn-cs"/>
              </a:rPr>
              <a:t>No.  The organization would not be disqualified.  Community based agencies, hospitals, school districts, colleges and/or universities are eligible.</a:t>
            </a:r>
          </a:p>
          <a:p>
            <a:pPr fontAlgn="t"/>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Is it acceptable to target a school with grades K -8?  The services would only be delivered to the 6-8 population. Or does the school need to be a grade 6-8 building only?</a:t>
            </a:r>
            <a:endParaRPr lang="en-US" sz="1200" kern="1200" dirty="0" smtClean="0">
              <a:solidFill>
                <a:schemeClr val="tx1"/>
              </a:solidFill>
              <a:effectLst/>
              <a:latin typeface="Arial" charset="0"/>
              <a:ea typeface="+mn-ea"/>
              <a:cs typeface="+mn-cs"/>
            </a:endParaRPr>
          </a:p>
          <a:p>
            <a:pPr fontAlgn="t"/>
            <a:r>
              <a:rPr lang="en-US" sz="1200" kern="1200" dirty="0" smtClean="0">
                <a:solidFill>
                  <a:schemeClr val="tx1"/>
                </a:solidFill>
                <a:effectLst/>
                <a:latin typeface="Arial" charset="0"/>
                <a:ea typeface="+mn-ea"/>
                <a:cs typeface="+mn-cs"/>
              </a:rPr>
              <a:t>The school may be a K-8 but the services can be delivered to the 6-8 population.</a:t>
            </a:r>
          </a:p>
          <a:p>
            <a:pPr lvl="0"/>
            <a:r>
              <a:rPr lang="en-US" sz="1200" b="1" kern="1200" dirty="0" smtClean="0">
                <a:solidFill>
                  <a:schemeClr val="tx1"/>
                </a:solidFill>
                <a:effectLst/>
                <a:latin typeface="Arial" charset="0"/>
                <a:ea typeface="+mn-ea"/>
                <a:cs typeface="+mn-cs"/>
              </a:rPr>
              <a:t>The RFP reads “serving and safeguarding the </a:t>
            </a:r>
            <a:r>
              <a:rPr lang="en-US" sz="1200" b="1" u="sng" kern="1200" dirty="0" smtClean="0">
                <a:solidFill>
                  <a:schemeClr val="tx1"/>
                </a:solidFill>
                <a:effectLst/>
                <a:latin typeface="Arial" charset="0"/>
                <a:ea typeface="+mn-ea"/>
                <a:cs typeface="+mn-cs"/>
              </a:rPr>
              <a:t>most vulnerable</a:t>
            </a:r>
            <a:r>
              <a:rPr lang="en-US" sz="1200" b="1" kern="1200" dirty="0" smtClean="0">
                <a:solidFill>
                  <a:schemeClr val="tx1"/>
                </a:solidFill>
                <a:effectLst/>
                <a:latin typeface="Arial" charset="0"/>
                <a:ea typeface="+mn-ea"/>
                <a:cs typeface="+mn-cs"/>
              </a:rPr>
              <a:t> children and families in the State.”  How are you assessing/defining the “most vulnerable”?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Will consideration be given to the statistics surrounding challenges faced by LGBTQ youth living in Title One areas specifically or will you be focusing on the statistics relating to Title One youth as a whole?</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The RFP reads “A memorandum of understanding (MOU) and/or letter of commitment is required with all proposals, except where the school district is the applicant.”  Does the MOU and or letter of commitment need to come from both the district and the middle school or either or?</a:t>
            </a:r>
            <a:endParaRPr lang="en-US" sz="1200" kern="1200" dirty="0" smtClean="0">
              <a:solidFill>
                <a:schemeClr val="tx1"/>
              </a:solidFill>
              <a:effectLst/>
              <a:latin typeface="Arial" charset="0"/>
              <a:ea typeface="+mn-ea"/>
              <a:cs typeface="+mn-cs"/>
            </a:endParaRPr>
          </a:p>
          <a:p>
            <a:pPr fontAlgn="t"/>
            <a:r>
              <a:rPr lang="en-US" sz="1200" kern="1200" dirty="0" smtClean="0">
                <a:solidFill>
                  <a:schemeClr val="tx1"/>
                </a:solidFill>
                <a:effectLst/>
                <a:latin typeface="Arial" charset="0"/>
                <a:ea typeface="+mn-ea"/>
                <a:cs typeface="+mn-cs"/>
              </a:rPr>
              <a:t>The MOU must clearly provide for the legal commitment to provide the services in the middle school.  The Applicant must check to see which has the legal authority.</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 Section A, 1</a:t>
            </a:r>
            <a:r>
              <a:rPr lang="en-US" sz="1200" b="1" kern="1200" baseline="30000" dirty="0" smtClean="0">
                <a:solidFill>
                  <a:schemeClr val="tx1"/>
                </a:solidFill>
                <a:effectLst/>
                <a:latin typeface="Arial" charset="0"/>
                <a:ea typeface="+mn-ea"/>
                <a:cs typeface="+mn-cs"/>
              </a:rPr>
              <a:t>st</a:t>
            </a:r>
            <a:r>
              <a:rPr lang="en-US" sz="1200" b="1" kern="1200" dirty="0" smtClean="0">
                <a:solidFill>
                  <a:schemeClr val="tx1"/>
                </a:solidFill>
                <a:effectLst/>
                <a:latin typeface="Arial" charset="0"/>
                <a:ea typeface="+mn-ea"/>
                <a:cs typeface="+mn-cs"/>
              </a:rPr>
              <a:t> bullet at top of page: Does the proposed middle school program need to be in the same school district as one of our existing SBYSP high school programs?</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P.3, Section C, para.1:  One of our potential district partners has a middle school which is grades 6 thru 9.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in this school are already accessing SBYSP services at our physically adjacent high school SBYSP.  Would we be allowed to serve all 4 grades under this new program or would we need to serve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only through our adjacent high school SBYSP</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para.1 states that first year funding will be $120,000 for 9 months ($13.33k/month).  Annual funding is earlier stated as $180,000 ($15k/month).  Is there a typo somewhere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last paragraph states that start-up costs of up to $60k are permitted and must be detailed in the Budget Narrative.  P.26, Section 2.A.5., top of page states that budget proposal must also include start-up costs based on year 1 accruals.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Which is correct?</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Are start-up costs to be detailed in both the “12-month Budget Form” AND in the Budget Narrative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No.9:  What are we supposed to do to/with the Resiliency Tool and Impact Evaluation in this Appendix?</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As per the RFP on page 25-Outcome Evaluation section, reference the tool when providing a “</a:t>
            </a:r>
            <a:r>
              <a:rPr lang="en-US" sz="1200" i="1" kern="1200" dirty="0" smtClean="0">
                <a:solidFill>
                  <a:schemeClr val="tx1"/>
                </a:solidFill>
                <a:effectLst/>
                <a:latin typeface="Arial" charset="0"/>
                <a:ea typeface="+mn-ea"/>
                <a:cs typeface="+mn-cs"/>
              </a:rPr>
              <a:t>clear statement that acknowledges the understanding that all grantees are expected to incorporate the OSLS’ Resiliency and Impact Evaluation tools in your overall outcome evaluation plan</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No.12:  Should all letters of support be from the proposed school district or can the also be from other districts in which we have SBYSP’s?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11</a:t>
            </a:fld>
            <a:endParaRPr lang="en-US" dirty="0"/>
          </a:p>
        </p:txBody>
      </p:sp>
    </p:spTree>
    <p:extLst>
      <p:ext uri="{BB962C8B-B14F-4D97-AF65-F5344CB8AC3E}">
        <p14:creationId xmlns:p14="http://schemas.microsoft.com/office/powerpoint/2010/main" val="3547828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r>
              <a:rPr lang="en-US" sz="1200" kern="1200" dirty="0" smtClean="0">
                <a:solidFill>
                  <a:schemeClr val="tx1"/>
                </a:solidFill>
                <a:effectLst/>
                <a:latin typeface="Arial" charset="0"/>
                <a:ea typeface="+mn-ea"/>
                <a:cs typeface="+mn-cs"/>
              </a:rPr>
              <a:t>The school may be a K-8 but the services can be delivered to the 6-8 population.</a:t>
            </a:r>
          </a:p>
          <a:p>
            <a:pPr lvl="0"/>
            <a:r>
              <a:rPr lang="en-US" sz="1200" b="1" kern="1200" dirty="0" smtClean="0">
                <a:solidFill>
                  <a:schemeClr val="tx1"/>
                </a:solidFill>
                <a:effectLst/>
                <a:latin typeface="Arial" charset="0"/>
                <a:ea typeface="+mn-ea"/>
                <a:cs typeface="+mn-cs"/>
              </a:rPr>
              <a:t>The RFP reads “serving and safeguarding the </a:t>
            </a:r>
            <a:r>
              <a:rPr lang="en-US" sz="1200" b="1" u="sng" kern="1200" dirty="0" smtClean="0">
                <a:solidFill>
                  <a:schemeClr val="tx1"/>
                </a:solidFill>
                <a:effectLst/>
                <a:latin typeface="Arial" charset="0"/>
                <a:ea typeface="+mn-ea"/>
                <a:cs typeface="+mn-cs"/>
              </a:rPr>
              <a:t>most vulnerable</a:t>
            </a:r>
            <a:r>
              <a:rPr lang="en-US" sz="1200" b="1" kern="1200" dirty="0" smtClean="0">
                <a:solidFill>
                  <a:schemeClr val="tx1"/>
                </a:solidFill>
                <a:effectLst/>
                <a:latin typeface="Arial" charset="0"/>
                <a:ea typeface="+mn-ea"/>
                <a:cs typeface="+mn-cs"/>
              </a:rPr>
              <a:t> children and families in the State.”  How are you assessing/defining the “most vulnerable”?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Will consideration be given to the statistics surrounding challenges faced by LGBTQ youth living in Title One areas specifically or will you be focusing on the statistics relating to Title One youth as a whole?</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The RFP reads “A memorandum of understanding (MOU) and/or letter of commitment is required with all proposals, except where the school district is the applicant.”  Does the MOU and or letter of commitment need to come from both the district and the middle school or either or?</a:t>
            </a:r>
            <a:endParaRPr lang="en-US" sz="1200" kern="1200" dirty="0" smtClean="0">
              <a:solidFill>
                <a:schemeClr val="tx1"/>
              </a:solidFill>
              <a:effectLst/>
              <a:latin typeface="Arial" charset="0"/>
              <a:ea typeface="+mn-ea"/>
              <a:cs typeface="+mn-cs"/>
            </a:endParaRPr>
          </a:p>
          <a:p>
            <a:pPr fontAlgn="t"/>
            <a:r>
              <a:rPr lang="en-US" sz="1200" kern="1200" dirty="0" smtClean="0">
                <a:solidFill>
                  <a:schemeClr val="tx1"/>
                </a:solidFill>
                <a:effectLst/>
                <a:latin typeface="Arial" charset="0"/>
                <a:ea typeface="+mn-ea"/>
                <a:cs typeface="+mn-cs"/>
              </a:rPr>
              <a:t>The MOU must clearly provide for the legal commitment to provide the services in the middle school.  The Applicant must check to see which has the legal authority.</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 Section A, 1</a:t>
            </a:r>
            <a:r>
              <a:rPr lang="en-US" sz="1200" b="1" kern="1200" baseline="30000" dirty="0" smtClean="0">
                <a:solidFill>
                  <a:schemeClr val="tx1"/>
                </a:solidFill>
                <a:effectLst/>
                <a:latin typeface="Arial" charset="0"/>
                <a:ea typeface="+mn-ea"/>
                <a:cs typeface="+mn-cs"/>
              </a:rPr>
              <a:t>st</a:t>
            </a:r>
            <a:r>
              <a:rPr lang="en-US" sz="1200" b="1" kern="1200" dirty="0" smtClean="0">
                <a:solidFill>
                  <a:schemeClr val="tx1"/>
                </a:solidFill>
                <a:effectLst/>
                <a:latin typeface="Arial" charset="0"/>
                <a:ea typeface="+mn-ea"/>
                <a:cs typeface="+mn-cs"/>
              </a:rPr>
              <a:t> bullet at top of page: Does the proposed middle school program need to be in the same school district as one of our existing SBYSP high school programs?</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P.3, Section C, para.1:  One of our potential district partners has a middle school which is grades 6 thru 9.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in this school are already accessing SBYSP services at our physically adjacent high school SBYSP.  Would we be allowed to serve all 4 grades under this new program or would we need to serve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only through our adjacent high school SBYSP</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para.1 states that first year funding will be $120,000 for 9 months ($13.33k/month).  Annual funding is earlier stated as $180,000 ($15k/month).  Is there a typo somewhere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last paragraph states that start-up costs of up to $60k are permitted and must be detailed in the Budget Narrative.  P.26, Section 2.A.5., top of page states that budget proposal must also include start-up costs based on year 1 accruals.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Which is correct?</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Are start-up costs to be detailed in both the “12-month Budget Form” AND in the Budget Narrative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No.9:  What are we supposed to do to/with the Resiliency Tool and Impact Evaluation in this Appendix?</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As per the RFP on page 25-Outcome Evaluation section, reference the tool when providing a “</a:t>
            </a:r>
            <a:r>
              <a:rPr lang="en-US" sz="1200" i="1" kern="1200" dirty="0" smtClean="0">
                <a:solidFill>
                  <a:schemeClr val="tx1"/>
                </a:solidFill>
                <a:effectLst/>
                <a:latin typeface="Arial" charset="0"/>
                <a:ea typeface="+mn-ea"/>
                <a:cs typeface="+mn-cs"/>
              </a:rPr>
              <a:t>clear statement that acknowledges the understanding that all grantees are expected to incorporate the OSLS’ Resiliency and Impact Evaluation tools in your overall outcome evaluation plan</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No.12:  Should all letters of support be from the proposed school district or can the also be from other districts in which we have SBYSP’s?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12</a:t>
            </a:fld>
            <a:endParaRPr lang="en-US" dirty="0"/>
          </a:p>
        </p:txBody>
      </p:sp>
    </p:spTree>
    <p:extLst>
      <p:ext uri="{BB962C8B-B14F-4D97-AF65-F5344CB8AC3E}">
        <p14:creationId xmlns:p14="http://schemas.microsoft.com/office/powerpoint/2010/main" val="1193132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The RFP reads “A memorandum of understanding (MOU) and/or letter of commitment is required with all proposals, except where the school district is the applicant.”  Does the MOU and or letter of commitment need to come from both the district and the middle school or either or?</a:t>
            </a:r>
            <a:endParaRPr lang="en-US" sz="1200" kern="1200" dirty="0" smtClean="0">
              <a:solidFill>
                <a:schemeClr val="tx1"/>
              </a:solidFill>
              <a:effectLst/>
              <a:latin typeface="Arial" charset="0"/>
              <a:ea typeface="+mn-ea"/>
              <a:cs typeface="+mn-cs"/>
            </a:endParaRPr>
          </a:p>
          <a:p>
            <a:pPr fontAlgn="t"/>
            <a:r>
              <a:rPr lang="en-US" sz="1200" kern="1200" dirty="0" smtClean="0">
                <a:solidFill>
                  <a:schemeClr val="tx1"/>
                </a:solidFill>
                <a:effectLst/>
                <a:latin typeface="Arial" charset="0"/>
                <a:ea typeface="+mn-ea"/>
                <a:cs typeface="+mn-cs"/>
              </a:rPr>
              <a:t>The MOU must clearly provide for the legal commitment to provide the services in the middle school.  The Applicant must check to see which has the legal authority.</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 Section A, 1</a:t>
            </a:r>
            <a:r>
              <a:rPr lang="en-US" sz="1200" b="1" kern="1200" baseline="30000" dirty="0" smtClean="0">
                <a:solidFill>
                  <a:schemeClr val="tx1"/>
                </a:solidFill>
                <a:effectLst/>
                <a:latin typeface="Arial" charset="0"/>
                <a:ea typeface="+mn-ea"/>
                <a:cs typeface="+mn-cs"/>
              </a:rPr>
              <a:t>st</a:t>
            </a:r>
            <a:r>
              <a:rPr lang="en-US" sz="1200" b="1" kern="1200" dirty="0" smtClean="0">
                <a:solidFill>
                  <a:schemeClr val="tx1"/>
                </a:solidFill>
                <a:effectLst/>
                <a:latin typeface="Arial" charset="0"/>
                <a:ea typeface="+mn-ea"/>
                <a:cs typeface="+mn-cs"/>
              </a:rPr>
              <a:t> bullet at top of page: Does the proposed middle school program need to be in the same school district as one of our existing SBYSP high school programs?</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P.3, Section C, para.1:  One of our potential district partners has a middle school which is grades 6 thru 9.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in this school are already accessing SBYSP services at our physically adjacent high school SBYSP.  Would we be allowed to serve all 4 grades under this new program or would we need to serve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only through our adjacent high school SBYSP</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para.1 states that first year funding will be $120,000 for 9 months ($13.33k/month).  Annual funding is earlier stated as $180,000 ($15k/month).  Is there a typo somewhere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last paragraph states that start-up costs of up to $60k are permitted and must be detailed in the Budget Narrative.  P.26, Section 2.A.5., top of page states that budget proposal must also include start-up costs based on year 1 accruals.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Which is correct?</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Are start-up costs to be detailed in both the “12-month Budget Form” AND in the Budget Narrative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No.9:  What are we supposed to do to/with the Resiliency Tool and Impact Evaluation in this Appendix?</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As per the RFP on page 25-Outcome Evaluation section, reference the tool when providing a “</a:t>
            </a:r>
            <a:r>
              <a:rPr lang="en-US" sz="1200" i="1" kern="1200" dirty="0" smtClean="0">
                <a:solidFill>
                  <a:schemeClr val="tx1"/>
                </a:solidFill>
                <a:effectLst/>
                <a:latin typeface="Arial" charset="0"/>
                <a:ea typeface="+mn-ea"/>
                <a:cs typeface="+mn-cs"/>
              </a:rPr>
              <a:t>clear statement that acknowledges the understanding that all grantees are expected to incorporate the OSLS’ Resiliency and Impact Evaluation tools in your overall outcome evaluation plan</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No.12:  Should all letters of support be from the proposed school district or can the also be from other districts in which we have SBYSP’s?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13</a:t>
            </a:fld>
            <a:endParaRPr lang="en-US" dirty="0"/>
          </a:p>
        </p:txBody>
      </p:sp>
    </p:spTree>
    <p:extLst>
      <p:ext uri="{BB962C8B-B14F-4D97-AF65-F5344CB8AC3E}">
        <p14:creationId xmlns:p14="http://schemas.microsoft.com/office/powerpoint/2010/main" val="4047508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The RFP reads “A memorandum of understanding (MOU) and/or letter of commitment is required with all proposals, except where the school district is the applicant.”  Does the MOU and or letter of commitment need to come from both the district and the middle school or either or?</a:t>
            </a:r>
            <a:endParaRPr lang="en-US" sz="1200" kern="1200" dirty="0" smtClean="0">
              <a:solidFill>
                <a:schemeClr val="tx1"/>
              </a:solidFill>
              <a:effectLst/>
              <a:latin typeface="Arial" charset="0"/>
              <a:ea typeface="+mn-ea"/>
              <a:cs typeface="+mn-cs"/>
            </a:endParaRPr>
          </a:p>
          <a:p>
            <a:pPr fontAlgn="t"/>
            <a:r>
              <a:rPr lang="en-US" sz="1200" kern="1200" dirty="0" smtClean="0">
                <a:solidFill>
                  <a:schemeClr val="tx1"/>
                </a:solidFill>
                <a:effectLst/>
                <a:latin typeface="Arial" charset="0"/>
                <a:ea typeface="+mn-ea"/>
                <a:cs typeface="+mn-cs"/>
              </a:rPr>
              <a:t>The MOU must clearly provide for the legal commitment to provide the services in the middle school.  The Applicant must check to see which has the legal authority.</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 Section A, 1</a:t>
            </a:r>
            <a:r>
              <a:rPr lang="en-US" sz="1200" b="1" kern="1200" baseline="30000" dirty="0" smtClean="0">
                <a:solidFill>
                  <a:schemeClr val="tx1"/>
                </a:solidFill>
                <a:effectLst/>
                <a:latin typeface="Arial" charset="0"/>
                <a:ea typeface="+mn-ea"/>
                <a:cs typeface="+mn-cs"/>
              </a:rPr>
              <a:t>st</a:t>
            </a:r>
            <a:r>
              <a:rPr lang="en-US" sz="1200" b="1" kern="1200" dirty="0" smtClean="0">
                <a:solidFill>
                  <a:schemeClr val="tx1"/>
                </a:solidFill>
                <a:effectLst/>
                <a:latin typeface="Arial" charset="0"/>
                <a:ea typeface="+mn-ea"/>
                <a:cs typeface="+mn-cs"/>
              </a:rPr>
              <a:t> bullet at top of page: Does the proposed middle school program need to be in the same school district as one of our existing SBYSP high school programs?</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P.3, Section C, para.1:  One of our potential district partners has a middle school which is grades 6 thru 9.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in this school are already accessing SBYSP services at our physically adjacent high school SBYSP.  Would we be allowed to serve all 4 grades under this new program or would we need to serve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only through our adjacent high school SBYSP</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para.1 states that first year funding will be $120,000 for 9 months ($13.33k/month).  Annual funding is earlier stated as $180,000 ($15k/month).  Is there a typo somewhere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last paragraph states that start-up costs of up to $60k are permitted and must be detailed in the Budget Narrative.  P.26, Section 2.A.5., top of page states that budget proposal must also include start-up costs based on year 1 accruals.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Which is correct?</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Are start-up costs to be detailed in both the “12-month Budget Form” AND in the Budget Narrative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No.9:  What are we supposed to do to/with the Resiliency Tool and Impact Evaluation in this Appendix?</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As per the RFP on page 25-Outcome Evaluation section, reference the tool when providing a “</a:t>
            </a:r>
            <a:r>
              <a:rPr lang="en-US" sz="1200" i="1" kern="1200" dirty="0" smtClean="0">
                <a:solidFill>
                  <a:schemeClr val="tx1"/>
                </a:solidFill>
                <a:effectLst/>
                <a:latin typeface="Arial" charset="0"/>
                <a:ea typeface="+mn-ea"/>
                <a:cs typeface="+mn-cs"/>
              </a:rPr>
              <a:t>clear statement that acknowledges the understanding that all grantees are expected to incorporate the OSLS’ Resiliency and Impact Evaluation tools in your overall outcome evaluation plan</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No.12:  Should all letters of support be from the proposed school district or can the also be from other districts in which we have SBYSP’s?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14</a:t>
            </a:fld>
            <a:endParaRPr lang="en-US" dirty="0"/>
          </a:p>
        </p:txBody>
      </p:sp>
    </p:spTree>
    <p:extLst>
      <p:ext uri="{BB962C8B-B14F-4D97-AF65-F5344CB8AC3E}">
        <p14:creationId xmlns:p14="http://schemas.microsoft.com/office/powerpoint/2010/main" val="26566507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 Section A, 1</a:t>
            </a:r>
            <a:r>
              <a:rPr lang="en-US" sz="1200" b="1" kern="1200" baseline="30000" dirty="0" smtClean="0">
                <a:solidFill>
                  <a:schemeClr val="tx1"/>
                </a:solidFill>
                <a:effectLst/>
                <a:latin typeface="Arial" charset="0"/>
                <a:ea typeface="+mn-ea"/>
                <a:cs typeface="+mn-cs"/>
              </a:rPr>
              <a:t>st</a:t>
            </a:r>
            <a:r>
              <a:rPr lang="en-US" sz="1200" b="1" kern="1200" dirty="0" smtClean="0">
                <a:solidFill>
                  <a:schemeClr val="tx1"/>
                </a:solidFill>
                <a:effectLst/>
                <a:latin typeface="Arial" charset="0"/>
                <a:ea typeface="+mn-ea"/>
                <a:cs typeface="+mn-cs"/>
              </a:rPr>
              <a:t> bullet at top of page: Does the proposed middle school program need to be in the same school district as one of our existing SBYSP high school programs?</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P.3, Section C, para.1:  One of our potential district partners has a middle school which is grades 6 thru 9.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in this school are already accessing SBYSP services at our physically adjacent high school SBYSP.  Would we be allowed to serve all 4 grades under this new program or would we need to serve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only through our adjacent high school SBYSP</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para.1 states that first year funding will be $120,000 for 9 months ($13.33k/month).  Annual funding is earlier stated as $180,000 ($15k/month).  Is there a typo somewhere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last paragraph states that start-up costs of up to $60k are permitted and must be detailed in the Budget Narrative.  P.26, Section 2.A.5., top of page states that budget proposal must also include start-up costs based on year 1 accruals.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Which is correct?</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Are start-up costs to be detailed in both the “12-month Budget Form” AND in the Budget Narrative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No.9:  What are we supposed to do to/with the Resiliency Tool and Impact Evaluation in this Appendix?</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As per the RFP on page 25-Outcome Evaluation section, reference the tool when providing a “</a:t>
            </a:r>
            <a:r>
              <a:rPr lang="en-US" sz="1200" i="1" kern="1200" dirty="0" smtClean="0">
                <a:solidFill>
                  <a:schemeClr val="tx1"/>
                </a:solidFill>
                <a:effectLst/>
                <a:latin typeface="Arial" charset="0"/>
                <a:ea typeface="+mn-ea"/>
                <a:cs typeface="+mn-cs"/>
              </a:rPr>
              <a:t>clear statement that acknowledges the understanding that all grantees are expected to incorporate the OSLS’ Resiliency and Impact Evaluation tools in your overall outcome evaluation plan</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No.12:  Should all letters of support be from the proposed school district or can the also be from other districts in which we have SBYSP’s?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15</a:t>
            </a:fld>
            <a:endParaRPr lang="en-US" dirty="0"/>
          </a:p>
        </p:txBody>
      </p:sp>
    </p:spTree>
    <p:extLst>
      <p:ext uri="{BB962C8B-B14F-4D97-AF65-F5344CB8AC3E}">
        <p14:creationId xmlns:p14="http://schemas.microsoft.com/office/powerpoint/2010/main" val="3769139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P.3, Section C, para.1:  One of our potential district partners has a middle school which is grades 6 thru 9.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in this school are already accessing SBYSP services at our physically adjacent high school SBYSP.  Would we be allowed to serve all 4 grades under this new program or would we need to serve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only through our adjacent high school SBYSP</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para.1 states that first year funding will be $120,000 for 9 months ($13.33k/month).  Annual funding is earlier stated as $180,000 ($15k/month).  Is there a typo somewhere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last paragraph states that start-up costs of up to $60k are permitted and must be detailed in the Budget Narrative.  P.26, Section 2.A.5., top of page states that budget proposal must also include start-up costs based on year 1 accruals.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Which is correct?</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Are start-up costs to be detailed in both the “12-month Budget Form” AND in the Budget Narrative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No.9:  What are we supposed to do to/with the Resiliency Tool and Impact Evaluation in this Appendix?</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As per the RFP on page 25-Outcome Evaluation section, reference the tool when providing a “</a:t>
            </a:r>
            <a:r>
              <a:rPr lang="en-US" sz="1200" i="1" kern="1200" dirty="0" smtClean="0">
                <a:solidFill>
                  <a:schemeClr val="tx1"/>
                </a:solidFill>
                <a:effectLst/>
                <a:latin typeface="Arial" charset="0"/>
                <a:ea typeface="+mn-ea"/>
                <a:cs typeface="+mn-cs"/>
              </a:rPr>
              <a:t>clear statement that acknowledges the understanding that all grantees are expected to incorporate the OSLS’ Resiliency and Impact Evaluation tools in your overall outcome evaluation plan</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No.12:  Should all letters of support be from the proposed school district or can the also be from other districts in which we have SBYSP’s?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16</a:t>
            </a:fld>
            <a:endParaRPr lang="en-US" dirty="0"/>
          </a:p>
        </p:txBody>
      </p:sp>
    </p:spTree>
    <p:extLst>
      <p:ext uri="{BB962C8B-B14F-4D97-AF65-F5344CB8AC3E}">
        <p14:creationId xmlns:p14="http://schemas.microsoft.com/office/powerpoint/2010/main" val="3087303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mn-ea"/>
                <a:cs typeface="+mn-cs"/>
              </a:rPr>
              <a:t> </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para.1 states that first year funding will be $120,000 for 9 months ($13.33k/month).  Annual funding is earlier stated as $180,000 ($15k/month).  Is there a typo somewhere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last paragraph states that start-up costs of up to $60k are permitted and must be detailed in the Budget Narrative.  P.26, Section 2.A.5., top of page states that budget proposal must also include start-up costs based on year 1 accruals.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Which is correct?</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Are start-up costs to be detailed in both the “12-month Budget Form” AND in the Budget Narrative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No.9:  What are we supposed to do to/with the Resiliency Tool and Impact Evaluation in this Appendix?</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As per the RFP on page 25-Outcome Evaluation section, reference the tool when providing a “</a:t>
            </a:r>
            <a:r>
              <a:rPr lang="en-US" sz="1200" i="1" kern="1200" dirty="0" smtClean="0">
                <a:solidFill>
                  <a:schemeClr val="tx1"/>
                </a:solidFill>
                <a:effectLst/>
                <a:latin typeface="Arial" charset="0"/>
                <a:ea typeface="+mn-ea"/>
                <a:cs typeface="+mn-cs"/>
              </a:rPr>
              <a:t>clear statement that acknowledges the understanding that all grantees are expected to incorporate the OSLS’ Resiliency and Impact Evaluation tools in your overall outcome evaluation plan</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No.12:  Should all letters of support be from the proposed school district or can the also be from other districts in which we have SBYSP’s?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17</a:t>
            </a:fld>
            <a:endParaRPr lang="en-US" dirty="0"/>
          </a:p>
        </p:txBody>
      </p:sp>
    </p:spTree>
    <p:extLst>
      <p:ext uri="{BB962C8B-B14F-4D97-AF65-F5344CB8AC3E}">
        <p14:creationId xmlns:p14="http://schemas.microsoft.com/office/powerpoint/2010/main" val="3084378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charset="0"/>
                <a:ea typeface="+mn-ea"/>
                <a:cs typeface="+mn-cs"/>
              </a:rPr>
              <a:t>. For the purpose of this initiative, the Department will make available prorated funds of $120,000 in federal and state funds for operational services to begin November 1, 2016-  In addition, Operational start-up funds of no more than $60,000 is permitted for the first year of the contract ONLY. </a:t>
            </a:r>
            <a:endParaRPr lang="en-US" dirty="0" smtClean="0">
              <a:effectLst/>
            </a:endParaRPr>
          </a:p>
          <a:p>
            <a:r>
              <a:rPr lang="en-US" sz="1200" kern="1200" dirty="0" smtClean="0">
                <a:solidFill>
                  <a:schemeClr val="tx1"/>
                </a:solidFill>
                <a:effectLst/>
                <a:latin typeface="Arial" charset="0"/>
                <a:ea typeface="+mn-ea"/>
                <a:cs typeface="+mn-cs"/>
              </a:rPr>
              <a:t> </a:t>
            </a:r>
          </a:p>
          <a:p>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Which is correct?</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Are start-up costs to be detailed in both the “12-month Budget Form” AND in the Budget Narrative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No.9:  What are we supposed to do to/with the Resiliency Tool and Impact Evaluation in this Appendix?</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As per the RFP on page 25-Outcome Evaluation section, reference the tool when providing a “</a:t>
            </a:r>
            <a:r>
              <a:rPr lang="en-US" sz="1200" i="1" kern="1200" dirty="0" smtClean="0">
                <a:solidFill>
                  <a:schemeClr val="tx1"/>
                </a:solidFill>
                <a:effectLst/>
                <a:latin typeface="Arial" charset="0"/>
                <a:ea typeface="+mn-ea"/>
                <a:cs typeface="+mn-cs"/>
              </a:rPr>
              <a:t>clear statement that acknowledges the understanding that all grantees are expected to incorporate the OSLS’ Resiliency and Impact Evaluation tools in your overall outcome evaluation plan</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No.12:  Should all letters of support be from the proposed school district or can the also be from other districts in which we have SBYSP’s?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18</a:t>
            </a:fld>
            <a:endParaRPr lang="en-US" dirty="0"/>
          </a:p>
        </p:txBody>
      </p:sp>
    </p:spTree>
    <p:extLst>
      <p:ext uri="{BB962C8B-B14F-4D97-AF65-F5344CB8AC3E}">
        <p14:creationId xmlns:p14="http://schemas.microsoft.com/office/powerpoint/2010/main" val="1681263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P.27, Part II, No.9:  What are we supposed to do to/with the Resiliency Tool and Impact Evaluation in this Appendix?</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As per the RFP on page 25-Outcome Evaluation section, reference the tool when providing a “</a:t>
            </a:r>
            <a:r>
              <a:rPr lang="en-US" sz="1200" i="1" kern="1200" dirty="0" smtClean="0">
                <a:solidFill>
                  <a:schemeClr val="tx1"/>
                </a:solidFill>
                <a:effectLst/>
                <a:latin typeface="Arial" charset="0"/>
                <a:ea typeface="+mn-ea"/>
                <a:cs typeface="+mn-cs"/>
              </a:rPr>
              <a:t>clear statement that acknowledges the understanding that all grantees are expected to incorporate the OSLS’ Resiliency and Impact Evaluation tools in your overall outcome evaluation plan</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No.12:  Should all letters of support be from the proposed school district or can the also be from other districts in which we have SBYSP’s?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19</a:t>
            </a:fld>
            <a:endParaRPr lang="en-US" dirty="0"/>
          </a:p>
        </p:txBody>
      </p:sp>
    </p:spTree>
    <p:extLst>
      <p:ext uri="{BB962C8B-B14F-4D97-AF65-F5344CB8AC3E}">
        <p14:creationId xmlns:p14="http://schemas.microsoft.com/office/powerpoint/2010/main" val="26157364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P.27, Part II, No.12:  Should all letters of support be from the proposed school district or can the also be from other districts in which we have SBYSP’s?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20</a:t>
            </a:fld>
            <a:endParaRPr lang="en-US" dirty="0"/>
          </a:p>
        </p:txBody>
      </p:sp>
    </p:spTree>
    <p:extLst>
      <p:ext uri="{BB962C8B-B14F-4D97-AF65-F5344CB8AC3E}">
        <p14:creationId xmlns:p14="http://schemas.microsoft.com/office/powerpoint/2010/main" val="3432521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t"/>
            <a:r>
              <a:rPr lang="en-US" sz="1200" b="1" kern="1200" dirty="0" smtClean="0">
                <a:solidFill>
                  <a:schemeClr val="tx1"/>
                </a:solidFill>
                <a:effectLst/>
                <a:latin typeface="Arial" charset="0"/>
                <a:ea typeface="+mn-ea"/>
                <a:cs typeface="+mn-cs"/>
              </a:rPr>
              <a:t>On page 2 of the RFP, it delineates funding being available to community based agency, hospital, school district, college and/or university.  If the organization does not currently operate a SBYSP nor cannot demonstrate a similar SBYSP in place in a high school, is the organization disqualified to submit and receive the funding and would be disqualified for the RFP consideration?</a:t>
            </a:r>
            <a:br>
              <a:rPr lang="en-US" sz="1200" b="1" kern="1200" dirty="0" smtClean="0">
                <a:solidFill>
                  <a:schemeClr val="tx1"/>
                </a:solidFill>
                <a:effectLst/>
                <a:latin typeface="Arial" charset="0"/>
                <a:ea typeface="+mn-ea"/>
                <a:cs typeface="+mn-cs"/>
              </a:rPr>
            </a:br>
            <a:r>
              <a:rPr lang="en-US" sz="1200" b="1" kern="1200" dirty="0" smtClean="0">
                <a:solidFill>
                  <a:schemeClr val="tx1"/>
                </a:solidFill>
                <a:effectLst/>
                <a:latin typeface="Arial" charset="0"/>
                <a:ea typeface="+mn-ea"/>
                <a:cs typeface="+mn-cs"/>
              </a:rPr>
              <a:t/>
            </a:r>
            <a:br>
              <a:rPr lang="en-US" sz="1200" b="1" kern="1200" dirty="0" smtClean="0">
                <a:solidFill>
                  <a:schemeClr val="tx1"/>
                </a:solidFill>
                <a:effectLst/>
                <a:latin typeface="Arial" charset="0"/>
                <a:ea typeface="+mn-ea"/>
                <a:cs typeface="+mn-cs"/>
              </a:rPr>
            </a:br>
            <a:r>
              <a:rPr lang="en-US" sz="1200" kern="1200" dirty="0" smtClean="0">
                <a:solidFill>
                  <a:schemeClr val="tx1"/>
                </a:solidFill>
                <a:effectLst/>
                <a:latin typeface="Arial" charset="0"/>
                <a:ea typeface="+mn-ea"/>
                <a:cs typeface="+mn-cs"/>
              </a:rPr>
              <a:t>No.  The organization would not be disqualified.  Community based agencies, hospitals, school districts, colleges and/or universities are eligible.</a:t>
            </a:r>
          </a:p>
          <a:p>
            <a:pPr fontAlgn="t"/>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Is it acceptable to target a school with grades K -8?  The services would only be delivered to the 6-8 population. Or does the school need to be a grade 6-8 building only?</a:t>
            </a:r>
            <a:endParaRPr lang="en-US" sz="1200" kern="1200" dirty="0" smtClean="0">
              <a:solidFill>
                <a:schemeClr val="tx1"/>
              </a:solidFill>
              <a:effectLst/>
              <a:latin typeface="Arial" charset="0"/>
              <a:ea typeface="+mn-ea"/>
              <a:cs typeface="+mn-cs"/>
            </a:endParaRPr>
          </a:p>
          <a:p>
            <a:pPr fontAlgn="t"/>
            <a:r>
              <a:rPr lang="en-US" sz="1200" kern="1200" dirty="0" smtClean="0">
                <a:solidFill>
                  <a:schemeClr val="tx1"/>
                </a:solidFill>
                <a:effectLst/>
                <a:latin typeface="Arial" charset="0"/>
                <a:ea typeface="+mn-ea"/>
                <a:cs typeface="+mn-cs"/>
              </a:rPr>
              <a:t>The school may be a K-8 but the services can be delivered to the 6-8 population.</a:t>
            </a:r>
          </a:p>
          <a:p>
            <a:pPr lvl="0"/>
            <a:r>
              <a:rPr lang="en-US" sz="1200" b="1" kern="1200" dirty="0" smtClean="0">
                <a:solidFill>
                  <a:schemeClr val="tx1"/>
                </a:solidFill>
                <a:effectLst/>
                <a:latin typeface="Arial" charset="0"/>
                <a:ea typeface="+mn-ea"/>
                <a:cs typeface="+mn-cs"/>
              </a:rPr>
              <a:t>The RFP reads “serving and safeguarding the </a:t>
            </a:r>
            <a:r>
              <a:rPr lang="en-US" sz="1200" b="1" u="sng" kern="1200" dirty="0" smtClean="0">
                <a:solidFill>
                  <a:schemeClr val="tx1"/>
                </a:solidFill>
                <a:effectLst/>
                <a:latin typeface="Arial" charset="0"/>
                <a:ea typeface="+mn-ea"/>
                <a:cs typeface="+mn-cs"/>
              </a:rPr>
              <a:t>most vulnerable</a:t>
            </a:r>
            <a:r>
              <a:rPr lang="en-US" sz="1200" b="1" kern="1200" dirty="0" smtClean="0">
                <a:solidFill>
                  <a:schemeClr val="tx1"/>
                </a:solidFill>
                <a:effectLst/>
                <a:latin typeface="Arial" charset="0"/>
                <a:ea typeface="+mn-ea"/>
                <a:cs typeface="+mn-cs"/>
              </a:rPr>
              <a:t> children and families in the State.”  How are you assessing/defining the “most vulnerable”?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Will consideration be given to the statistics surrounding challenges faced by LGBTQ youth living in Title One areas specifically or will you be focusing on the statistics relating to Title One youth as a whole?</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The RFP reads “A memorandum of understanding (MOU) and/or letter of commitment is required with all proposals, except where the school district is the applicant.”  Does the MOU and or letter of commitment need to come from both the district and the middle school or either or?</a:t>
            </a:r>
            <a:endParaRPr lang="en-US" sz="1200" kern="1200" dirty="0" smtClean="0">
              <a:solidFill>
                <a:schemeClr val="tx1"/>
              </a:solidFill>
              <a:effectLst/>
              <a:latin typeface="Arial" charset="0"/>
              <a:ea typeface="+mn-ea"/>
              <a:cs typeface="+mn-cs"/>
            </a:endParaRPr>
          </a:p>
          <a:p>
            <a:pPr fontAlgn="t"/>
            <a:r>
              <a:rPr lang="en-US" sz="1200" kern="1200" dirty="0" smtClean="0">
                <a:solidFill>
                  <a:schemeClr val="tx1"/>
                </a:solidFill>
                <a:effectLst/>
                <a:latin typeface="Arial" charset="0"/>
                <a:ea typeface="+mn-ea"/>
                <a:cs typeface="+mn-cs"/>
              </a:rPr>
              <a:t>The MOU must clearly provide for the legal commitment to provide the services in the middle school.  The Applicant must check to see which has the legal authority.</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 Section A, 1</a:t>
            </a:r>
            <a:r>
              <a:rPr lang="en-US" sz="1200" b="1" kern="1200" baseline="30000" dirty="0" smtClean="0">
                <a:solidFill>
                  <a:schemeClr val="tx1"/>
                </a:solidFill>
                <a:effectLst/>
                <a:latin typeface="Arial" charset="0"/>
                <a:ea typeface="+mn-ea"/>
                <a:cs typeface="+mn-cs"/>
              </a:rPr>
              <a:t>st</a:t>
            </a:r>
            <a:r>
              <a:rPr lang="en-US" sz="1200" b="1" kern="1200" dirty="0" smtClean="0">
                <a:solidFill>
                  <a:schemeClr val="tx1"/>
                </a:solidFill>
                <a:effectLst/>
                <a:latin typeface="Arial" charset="0"/>
                <a:ea typeface="+mn-ea"/>
                <a:cs typeface="+mn-cs"/>
              </a:rPr>
              <a:t> bullet at top of page: Does the proposed middle school program need to be in the same school district as one of our existing SBYSP high school programs?</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P.3, Section C, para.1:  One of our potential district partners has a middle school which is grades 6 thru 9.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in this school are already accessing SBYSP services at our physically adjacent high school SBYSP.  Would we be allowed to serve all 4 grades under this new program or would we need to serve the 9</a:t>
            </a:r>
            <a:r>
              <a:rPr lang="en-US" sz="1200" b="1" kern="1200" baseline="30000" dirty="0" smtClean="0">
                <a:solidFill>
                  <a:schemeClr val="tx1"/>
                </a:solidFill>
                <a:effectLst/>
                <a:latin typeface="Arial" charset="0"/>
                <a:ea typeface="+mn-ea"/>
                <a:cs typeface="+mn-cs"/>
              </a:rPr>
              <a:t>th</a:t>
            </a:r>
            <a:r>
              <a:rPr lang="en-US" sz="1200" b="1" kern="1200" dirty="0" smtClean="0">
                <a:solidFill>
                  <a:schemeClr val="tx1"/>
                </a:solidFill>
                <a:effectLst/>
                <a:latin typeface="Arial" charset="0"/>
                <a:ea typeface="+mn-ea"/>
                <a:cs typeface="+mn-cs"/>
              </a:rPr>
              <a:t> graders only through our adjacent high school SBYSP</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para.1 states that first year funding will be $120,000 for 9 months ($13.33k/month).  Annual funding is earlier stated as $180,000 ($15k/month).  Is there a typo somewhere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P.15, Section D. last paragraph states that start-up costs of up to $60k are permitted and must be detailed in the Budget Narrative.  P.26, Section 2.A.5., top of page states that budget proposal must also include start-up costs based on year 1 accruals.  </a:t>
            </a:r>
            <a:endParaRPr lang="en-US" sz="1200"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Which is correct?</a:t>
            </a:r>
            <a:endParaRPr lang="en-US" sz="1200" kern="1200" dirty="0" smtClean="0">
              <a:solidFill>
                <a:schemeClr val="tx1"/>
              </a:solidFill>
              <a:effectLst/>
              <a:latin typeface="Arial" charset="0"/>
              <a:ea typeface="+mn-ea"/>
              <a:cs typeface="+mn-cs"/>
            </a:endParaRPr>
          </a:p>
          <a:p>
            <a:pPr lvl="1"/>
            <a:r>
              <a:rPr lang="en-US" sz="1200" b="1" kern="1200" dirty="0" smtClean="0">
                <a:solidFill>
                  <a:schemeClr val="tx1"/>
                </a:solidFill>
                <a:effectLst/>
                <a:latin typeface="Arial" charset="0"/>
                <a:ea typeface="+mn-ea"/>
                <a:cs typeface="+mn-cs"/>
              </a:rPr>
              <a:t>Are start-up costs to be detailed in both the “12-month Budget Form” AND in the Budget Narrative</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No.9:  What are we supposed to do to/with the Resiliency Tool and Impact Evaluation in this Appendix?</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As per the RFP on page 25-Outcome Evaluation section, reference the tool when providing a “</a:t>
            </a:r>
            <a:r>
              <a:rPr lang="en-US" sz="1200" i="1" kern="1200" dirty="0" smtClean="0">
                <a:solidFill>
                  <a:schemeClr val="tx1"/>
                </a:solidFill>
                <a:effectLst/>
                <a:latin typeface="Arial" charset="0"/>
                <a:ea typeface="+mn-ea"/>
                <a:cs typeface="+mn-cs"/>
              </a:rPr>
              <a:t>clear statement that acknowledges the understanding that all grantees are expected to incorporate the OSLS’ Resiliency and Impact Evaluation tools in your overall outcome evaluation plan</a:t>
            </a:r>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No.12:  Should all letters of support be from the proposed school district or can the also be from other districts in which we have SBYSP’s?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 </a:t>
            </a: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2</a:t>
            </a:fld>
            <a:endParaRPr lang="en-US" dirty="0"/>
          </a:p>
        </p:txBody>
      </p:sp>
    </p:spTree>
    <p:extLst>
      <p:ext uri="{BB962C8B-B14F-4D97-AF65-F5344CB8AC3E}">
        <p14:creationId xmlns:p14="http://schemas.microsoft.com/office/powerpoint/2010/main" val="22852724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pPr lvl="0"/>
            <a:r>
              <a:rPr lang="en-US" sz="1200" b="1" kern="1200" dirty="0" smtClean="0">
                <a:solidFill>
                  <a:schemeClr val="tx1"/>
                </a:solidFill>
                <a:effectLst/>
                <a:latin typeface="Arial" charset="0"/>
                <a:ea typeface="+mn-ea"/>
                <a:cs typeface="+mn-cs"/>
              </a:rPr>
              <a:t>P.27, Part II, No.’s 21-36:  For those applicants who already have SBYSP’s all of these required documents are already on file at DCF.  Can these please be assigned only to applicants who do not already have an SBYSP/other DCF contract?</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21</a:t>
            </a:fld>
            <a:endParaRPr lang="en-US" dirty="0"/>
          </a:p>
        </p:txBody>
      </p:sp>
    </p:spTree>
    <p:extLst>
      <p:ext uri="{BB962C8B-B14F-4D97-AF65-F5344CB8AC3E}">
        <p14:creationId xmlns:p14="http://schemas.microsoft.com/office/powerpoint/2010/main" val="548575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22</a:t>
            </a:fld>
            <a:endParaRPr lang="en-US" dirty="0"/>
          </a:p>
        </p:txBody>
      </p:sp>
    </p:spTree>
    <p:extLst>
      <p:ext uri="{BB962C8B-B14F-4D97-AF65-F5344CB8AC3E}">
        <p14:creationId xmlns:p14="http://schemas.microsoft.com/office/powerpoint/2010/main" val="583857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23</a:t>
            </a:fld>
            <a:endParaRPr lang="en-US" dirty="0"/>
          </a:p>
        </p:txBody>
      </p:sp>
    </p:spTree>
    <p:extLst>
      <p:ext uri="{BB962C8B-B14F-4D97-AF65-F5344CB8AC3E}">
        <p14:creationId xmlns:p14="http://schemas.microsoft.com/office/powerpoint/2010/main" val="1827955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30180">
              <a:defRPr>
                <a:solidFill>
                  <a:schemeClr val="tx1"/>
                </a:solidFill>
                <a:latin typeface="Arial" charset="0"/>
              </a:defRPr>
            </a:lvl1pPr>
            <a:lvl2pPr marL="742874" indent="-285721" defTabSz="930180">
              <a:defRPr>
                <a:solidFill>
                  <a:schemeClr val="tx1"/>
                </a:solidFill>
                <a:latin typeface="Arial" charset="0"/>
              </a:defRPr>
            </a:lvl2pPr>
            <a:lvl3pPr marL="1142884" indent="-228576" defTabSz="930180">
              <a:defRPr>
                <a:solidFill>
                  <a:schemeClr val="tx1"/>
                </a:solidFill>
                <a:latin typeface="Arial" charset="0"/>
              </a:defRPr>
            </a:lvl3pPr>
            <a:lvl4pPr marL="1600038" indent="-228576" defTabSz="930180">
              <a:defRPr>
                <a:solidFill>
                  <a:schemeClr val="tx1"/>
                </a:solidFill>
                <a:latin typeface="Arial" charset="0"/>
              </a:defRPr>
            </a:lvl4pPr>
            <a:lvl5pPr marL="2057191" indent="-228576" defTabSz="930180">
              <a:defRPr>
                <a:solidFill>
                  <a:schemeClr val="tx1"/>
                </a:solidFill>
                <a:latin typeface="Arial" charset="0"/>
              </a:defRPr>
            </a:lvl5pPr>
            <a:lvl6pPr marL="2514345" indent="-228576" defTabSz="930180" eaLnBrk="0" fontAlgn="base" hangingPunct="0">
              <a:spcBef>
                <a:spcPct val="0"/>
              </a:spcBef>
              <a:spcAft>
                <a:spcPct val="0"/>
              </a:spcAft>
              <a:defRPr>
                <a:solidFill>
                  <a:schemeClr val="tx1"/>
                </a:solidFill>
                <a:latin typeface="Arial" charset="0"/>
              </a:defRPr>
            </a:lvl6pPr>
            <a:lvl7pPr marL="2971499" indent="-228576" defTabSz="930180" eaLnBrk="0" fontAlgn="base" hangingPunct="0">
              <a:spcBef>
                <a:spcPct val="0"/>
              </a:spcBef>
              <a:spcAft>
                <a:spcPct val="0"/>
              </a:spcAft>
              <a:defRPr>
                <a:solidFill>
                  <a:schemeClr val="tx1"/>
                </a:solidFill>
                <a:latin typeface="Arial" charset="0"/>
              </a:defRPr>
            </a:lvl7pPr>
            <a:lvl8pPr marL="3428653" indent="-228576" defTabSz="930180" eaLnBrk="0" fontAlgn="base" hangingPunct="0">
              <a:spcBef>
                <a:spcPct val="0"/>
              </a:spcBef>
              <a:spcAft>
                <a:spcPct val="0"/>
              </a:spcAft>
              <a:defRPr>
                <a:solidFill>
                  <a:schemeClr val="tx1"/>
                </a:solidFill>
                <a:latin typeface="Arial" charset="0"/>
              </a:defRPr>
            </a:lvl8pPr>
            <a:lvl9pPr marL="3885806" indent="-228576" defTabSz="930180" eaLnBrk="0" fontAlgn="base" hangingPunct="0">
              <a:spcBef>
                <a:spcPct val="0"/>
              </a:spcBef>
              <a:spcAft>
                <a:spcPct val="0"/>
              </a:spcAft>
              <a:defRPr>
                <a:solidFill>
                  <a:schemeClr val="tx1"/>
                </a:solidFill>
                <a:latin typeface="Arial" charset="0"/>
              </a:defRPr>
            </a:lvl9pPr>
          </a:lstStyle>
          <a:p>
            <a:fld id="{CC3A4130-E68E-4807-8602-94D05A4BD110}" type="slidenum">
              <a:rPr lang="en-US" altLang="en-US" smtClean="0">
                <a:solidFill>
                  <a:srgbClr val="000000"/>
                </a:solidFill>
              </a:rPr>
              <a:pPr/>
              <a:t>3</a:t>
            </a:fld>
            <a:endParaRPr lang="en-US" altLang="en-US" dirty="0" smtClean="0">
              <a:solidFill>
                <a:srgbClr val="000000"/>
              </a:solidFill>
            </a:endParaRPr>
          </a:p>
        </p:txBody>
      </p:sp>
      <p:sp>
        <p:nvSpPr>
          <p:cNvPr id="33795" name="Rectangle 2"/>
          <p:cNvSpPr>
            <a:spLocks noGrp="1" noRot="1" noChangeAspect="1" noChangeArrowheads="1" noTextEdit="1"/>
          </p:cNvSpPr>
          <p:nvPr>
            <p:ph type="sldImg"/>
          </p:nvPr>
        </p:nvSpPr>
        <p:spPr>
          <a:xfrm>
            <a:off x="1181100" y="692150"/>
            <a:ext cx="4648200" cy="3486150"/>
          </a:xfrm>
          <a:ln/>
        </p:spPr>
      </p:sp>
      <p:sp>
        <p:nvSpPr>
          <p:cNvPr id="33796" name="Rectangle 3"/>
          <p:cNvSpPr>
            <a:spLocks noGrp="1" noChangeArrowheads="1"/>
          </p:cNvSpPr>
          <p:nvPr>
            <p:ph type="body" idx="1"/>
          </p:nvPr>
        </p:nvSpPr>
        <p:spPr>
          <a:xfrm>
            <a:off x="701675" y="4416425"/>
            <a:ext cx="5607050" cy="4186238"/>
          </a:xfrm>
          <a:noFill/>
        </p:spPr>
        <p:txBody>
          <a:bodyPr/>
          <a:lstStyle/>
          <a:p>
            <a:pPr eaLnBrk="1" hangingPunct="1"/>
            <a:endParaRPr lang="en-US" altLang="en-US" dirty="0" smtClean="0"/>
          </a:p>
        </p:txBody>
      </p:sp>
    </p:spTree>
    <p:extLst>
      <p:ext uri="{BB962C8B-B14F-4D97-AF65-F5344CB8AC3E}">
        <p14:creationId xmlns:p14="http://schemas.microsoft.com/office/powerpoint/2010/main" val="2449530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31769">
              <a:defRPr>
                <a:solidFill>
                  <a:schemeClr val="tx1"/>
                </a:solidFill>
                <a:latin typeface="Arial" charset="0"/>
              </a:defRPr>
            </a:lvl1pPr>
            <a:lvl2pPr marL="742874" indent="-285721" defTabSz="931769">
              <a:defRPr>
                <a:solidFill>
                  <a:schemeClr val="tx1"/>
                </a:solidFill>
                <a:latin typeface="Arial" charset="0"/>
              </a:defRPr>
            </a:lvl2pPr>
            <a:lvl3pPr marL="1142884" indent="-228576" defTabSz="931769">
              <a:defRPr>
                <a:solidFill>
                  <a:schemeClr val="tx1"/>
                </a:solidFill>
                <a:latin typeface="Arial" charset="0"/>
              </a:defRPr>
            </a:lvl3pPr>
            <a:lvl4pPr marL="1600038" indent="-228576" defTabSz="931769">
              <a:defRPr>
                <a:solidFill>
                  <a:schemeClr val="tx1"/>
                </a:solidFill>
                <a:latin typeface="Arial" charset="0"/>
              </a:defRPr>
            </a:lvl4pPr>
            <a:lvl5pPr marL="2057191" indent="-228576" defTabSz="931769">
              <a:defRPr>
                <a:solidFill>
                  <a:schemeClr val="tx1"/>
                </a:solidFill>
                <a:latin typeface="Arial" charset="0"/>
              </a:defRPr>
            </a:lvl5pPr>
            <a:lvl6pPr marL="2514345" indent="-228576" defTabSz="931769" eaLnBrk="0" fontAlgn="base" hangingPunct="0">
              <a:spcBef>
                <a:spcPct val="0"/>
              </a:spcBef>
              <a:spcAft>
                <a:spcPct val="0"/>
              </a:spcAft>
              <a:defRPr>
                <a:solidFill>
                  <a:schemeClr val="tx1"/>
                </a:solidFill>
                <a:latin typeface="Arial" charset="0"/>
              </a:defRPr>
            </a:lvl6pPr>
            <a:lvl7pPr marL="2971499" indent="-228576" defTabSz="931769" eaLnBrk="0" fontAlgn="base" hangingPunct="0">
              <a:spcBef>
                <a:spcPct val="0"/>
              </a:spcBef>
              <a:spcAft>
                <a:spcPct val="0"/>
              </a:spcAft>
              <a:defRPr>
                <a:solidFill>
                  <a:schemeClr val="tx1"/>
                </a:solidFill>
                <a:latin typeface="Arial" charset="0"/>
              </a:defRPr>
            </a:lvl7pPr>
            <a:lvl8pPr marL="3428653" indent="-228576" defTabSz="931769" eaLnBrk="0" fontAlgn="base" hangingPunct="0">
              <a:spcBef>
                <a:spcPct val="0"/>
              </a:spcBef>
              <a:spcAft>
                <a:spcPct val="0"/>
              </a:spcAft>
              <a:defRPr>
                <a:solidFill>
                  <a:schemeClr val="tx1"/>
                </a:solidFill>
                <a:latin typeface="Arial" charset="0"/>
              </a:defRPr>
            </a:lvl8pPr>
            <a:lvl9pPr marL="3885806" indent="-228576" defTabSz="931769" eaLnBrk="0" fontAlgn="base" hangingPunct="0">
              <a:spcBef>
                <a:spcPct val="0"/>
              </a:spcBef>
              <a:spcAft>
                <a:spcPct val="0"/>
              </a:spcAft>
              <a:defRPr>
                <a:solidFill>
                  <a:schemeClr val="tx1"/>
                </a:solidFill>
                <a:latin typeface="Arial" charset="0"/>
              </a:defRPr>
            </a:lvl9pPr>
          </a:lstStyle>
          <a:p>
            <a:fld id="{327588DA-C234-4134-AE52-FBED8F42F3F6}" type="slidenum">
              <a:rPr lang="en-US" altLang="en-US" smtClean="0"/>
              <a:pPr/>
              <a:t>4</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r>
              <a:rPr lang="en-US" altLang="en-US" dirty="0" smtClean="0">
                <a:solidFill>
                  <a:schemeClr val="accent1"/>
                </a:solidFill>
              </a:rPr>
              <a:t>The New Jersey School Based Youth Services Program (SBYSP) was started in 1987</a:t>
            </a:r>
            <a:r>
              <a:rPr lang="en-US" altLang="en-US" dirty="0" smtClean="0"/>
              <a:t> to help young people navigate their adolescent years, finish their education, obtain skills leading to employment or continuing education, and graduate healthy and drug free</a:t>
            </a:r>
          </a:p>
          <a:p>
            <a:pPr eaLnBrk="1" hangingPunct="1"/>
            <a:r>
              <a:rPr lang="en-US" altLang="en-US" dirty="0" smtClean="0"/>
              <a:t>Originally under the DHS umbrella</a:t>
            </a:r>
          </a:p>
          <a:p>
            <a:pPr eaLnBrk="1" hangingPunct="1"/>
            <a:endParaRPr lang="en-US" altLang="en-US" dirty="0" smtClean="0"/>
          </a:p>
        </p:txBody>
      </p:sp>
    </p:spTree>
    <p:extLst>
      <p:ext uri="{BB962C8B-B14F-4D97-AF65-F5344CB8AC3E}">
        <p14:creationId xmlns:p14="http://schemas.microsoft.com/office/powerpoint/2010/main" val="162544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eaLnBrk="1" hangingPunct="1"/>
            <a:endParaRPr lang="en-US" altLang="en-US" dirty="0" smtClean="0"/>
          </a:p>
        </p:txBody>
      </p:sp>
      <p:sp>
        <p:nvSpPr>
          <p:cNvPr id="36868" name="Slide Number Placeholder 3"/>
          <p:cNvSpPr>
            <a:spLocks noGrp="1"/>
          </p:cNvSpPr>
          <p:nvPr>
            <p:ph type="sldNum" sz="quarter" idx="5"/>
          </p:nvPr>
        </p:nvSpPr>
        <p:spPr>
          <a:noFill/>
        </p:spPr>
        <p:txBody>
          <a:bodyPr/>
          <a:lstStyle>
            <a:lvl1pPr defTabSz="931769">
              <a:defRPr>
                <a:solidFill>
                  <a:schemeClr val="tx1"/>
                </a:solidFill>
                <a:latin typeface="Arial" charset="0"/>
              </a:defRPr>
            </a:lvl1pPr>
            <a:lvl2pPr marL="742874" indent="-285721" defTabSz="931769">
              <a:defRPr>
                <a:solidFill>
                  <a:schemeClr val="tx1"/>
                </a:solidFill>
                <a:latin typeface="Arial" charset="0"/>
              </a:defRPr>
            </a:lvl2pPr>
            <a:lvl3pPr marL="1142884" indent="-228576" defTabSz="931769">
              <a:defRPr>
                <a:solidFill>
                  <a:schemeClr val="tx1"/>
                </a:solidFill>
                <a:latin typeface="Arial" charset="0"/>
              </a:defRPr>
            </a:lvl3pPr>
            <a:lvl4pPr marL="1600038" indent="-228576" defTabSz="931769">
              <a:defRPr>
                <a:solidFill>
                  <a:schemeClr val="tx1"/>
                </a:solidFill>
                <a:latin typeface="Arial" charset="0"/>
              </a:defRPr>
            </a:lvl4pPr>
            <a:lvl5pPr marL="2057191" indent="-228576" defTabSz="931769">
              <a:defRPr>
                <a:solidFill>
                  <a:schemeClr val="tx1"/>
                </a:solidFill>
                <a:latin typeface="Arial" charset="0"/>
              </a:defRPr>
            </a:lvl5pPr>
            <a:lvl6pPr marL="2514345" indent="-228576" defTabSz="931769" eaLnBrk="0" fontAlgn="base" hangingPunct="0">
              <a:spcBef>
                <a:spcPct val="0"/>
              </a:spcBef>
              <a:spcAft>
                <a:spcPct val="0"/>
              </a:spcAft>
              <a:defRPr>
                <a:solidFill>
                  <a:schemeClr val="tx1"/>
                </a:solidFill>
                <a:latin typeface="Arial" charset="0"/>
              </a:defRPr>
            </a:lvl6pPr>
            <a:lvl7pPr marL="2971499" indent="-228576" defTabSz="931769" eaLnBrk="0" fontAlgn="base" hangingPunct="0">
              <a:spcBef>
                <a:spcPct val="0"/>
              </a:spcBef>
              <a:spcAft>
                <a:spcPct val="0"/>
              </a:spcAft>
              <a:defRPr>
                <a:solidFill>
                  <a:schemeClr val="tx1"/>
                </a:solidFill>
                <a:latin typeface="Arial" charset="0"/>
              </a:defRPr>
            </a:lvl7pPr>
            <a:lvl8pPr marL="3428653" indent="-228576" defTabSz="931769" eaLnBrk="0" fontAlgn="base" hangingPunct="0">
              <a:spcBef>
                <a:spcPct val="0"/>
              </a:spcBef>
              <a:spcAft>
                <a:spcPct val="0"/>
              </a:spcAft>
              <a:defRPr>
                <a:solidFill>
                  <a:schemeClr val="tx1"/>
                </a:solidFill>
                <a:latin typeface="Arial" charset="0"/>
              </a:defRPr>
            </a:lvl8pPr>
            <a:lvl9pPr marL="3885806" indent="-228576" defTabSz="931769" eaLnBrk="0" fontAlgn="base" hangingPunct="0">
              <a:spcBef>
                <a:spcPct val="0"/>
              </a:spcBef>
              <a:spcAft>
                <a:spcPct val="0"/>
              </a:spcAft>
              <a:defRPr>
                <a:solidFill>
                  <a:schemeClr val="tx1"/>
                </a:solidFill>
                <a:latin typeface="Arial" charset="0"/>
              </a:defRPr>
            </a:lvl9pPr>
          </a:lstStyle>
          <a:p>
            <a:fld id="{BFC84C24-BE08-413C-9A2F-90AAA0545664}" type="slidenum">
              <a:rPr lang="en-US" altLang="en-US" smtClean="0"/>
              <a:pPr/>
              <a:t>5</a:t>
            </a:fld>
            <a:endParaRPr lang="en-US" altLang="en-US" dirty="0" smtClean="0"/>
          </a:p>
        </p:txBody>
      </p:sp>
    </p:spTree>
    <p:extLst>
      <p:ext uri="{BB962C8B-B14F-4D97-AF65-F5344CB8AC3E}">
        <p14:creationId xmlns:p14="http://schemas.microsoft.com/office/powerpoint/2010/main" val="3942204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6</a:t>
            </a:fld>
            <a:endParaRPr lang="en-US" dirty="0"/>
          </a:p>
        </p:txBody>
      </p:sp>
    </p:spTree>
    <p:extLst>
      <p:ext uri="{BB962C8B-B14F-4D97-AF65-F5344CB8AC3E}">
        <p14:creationId xmlns:p14="http://schemas.microsoft.com/office/powerpoint/2010/main" val="197684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7</a:t>
            </a:fld>
            <a:endParaRPr lang="en-US" dirty="0"/>
          </a:p>
        </p:txBody>
      </p:sp>
    </p:spTree>
    <p:extLst>
      <p:ext uri="{BB962C8B-B14F-4D97-AF65-F5344CB8AC3E}">
        <p14:creationId xmlns:p14="http://schemas.microsoft.com/office/powerpoint/2010/main" val="3960766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9</a:t>
            </a:fld>
            <a:endParaRPr lang="en-US" dirty="0"/>
          </a:p>
        </p:txBody>
      </p:sp>
    </p:spTree>
    <p:extLst>
      <p:ext uri="{BB962C8B-B14F-4D97-AF65-F5344CB8AC3E}">
        <p14:creationId xmlns:p14="http://schemas.microsoft.com/office/powerpoint/2010/main" val="4078258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9A179E2-143D-4957-8730-DE6750B96819}" type="slidenum">
              <a:rPr lang="en-US" smtClean="0"/>
              <a:pPr>
                <a:defRPr/>
              </a:pPr>
              <a:t>10</a:t>
            </a:fld>
            <a:endParaRPr lang="en-US" dirty="0"/>
          </a:p>
        </p:txBody>
      </p:sp>
    </p:spTree>
    <p:extLst>
      <p:ext uri="{BB962C8B-B14F-4D97-AF65-F5344CB8AC3E}">
        <p14:creationId xmlns:p14="http://schemas.microsoft.com/office/powerpoint/2010/main" val="456738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573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ftr" sz="quarter" idx="10"/>
          </p:nvPr>
        </p:nvSpPr>
        <p:spPr>
          <a:xfrm>
            <a:off x="3124200" y="6245225"/>
            <a:ext cx="2895600" cy="476250"/>
          </a:xfrm>
          <a:prstGeom prst="rect">
            <a:avLst/>
          </a:prstGeom>
        </p:spPr>
        <p:txBody>
          <a:bodyPr/>
          <a:lstStyle>
            <a:lvl1pPr>
              <a:defRPr sz="1000">
                <a:solidFill>
                  <a:schemeClr val="tx1"/>
                </a:solidFill>
              </a:defRPr>
            </a:lvl1pPr>
          </a:lstStyle>
          <a:p>
            <a:pPr>
              <a:defRPr/>
            </a:pPr>
            <a:r>
              <a:rPr lang="en-US" smtClean="0"/>
              <a:t>The project is supported by Grant #  SP1AH000028-01-00 awarded to NJ DCF by the US Dept. of Health and Human Services’ Office of Adolescent Health. Contents are solely the responsibility of the authors and do not necessarily represent the official views of the NJ Department of Children and Families, US Department of Health and Human Services or the Office of Adolescent Health.”</a:t>
            </a:r>
            <a:endParaRPr lang="en-US" dirty="0"/>
          </a:p>
        </p:txBody>
      </p:sp>
      <p:sp>
        <p:nvSpPr>
          <p:cNvPr id="5" name="Rectangle 5"/>
          <p:cNvSpPr>
            <a:spLocks noGrp="1" noChangeArrowheads="1"/>
          </p:cNvSpPr>
          <p:nvPr>
            <p:ph type="sldNum" sz="quarter" idx="11"/>
          </p:nvPr>
        </p:nvSpPr>
        <p:spPr>
          <a:xfrm>
            <a:off x="6553200" y="6245225"/>
            <a:ext cx="2133600" cy="476250"/>
          </a:xfrm>
        </p:spPr>
        <p:txBody>
          <a:bodyPr/>
          <a:lstStyle>
            <a:lvl1pPr>
              <a:defRPr/>
            </a:lvl1pPr>
          </a:lstStyle>
          <a:p>
            <a:pPr>
              <a:defRPr/>
            </a:pPr>
            <a:fld id="{508E7876-6664-49F2-8097-A72ABA534C0E}" type="slidenum">
              <a:rPr lang="en-US"/>
              <a:pPr>
                <a:defRPr/>
              </a:pPr>
              <a:t>‹#›</a:t>
            </a:fld>
            <a:endParaRPr lang="en-US" dirty="0"/>
          </a:p>
        </p:txBody>
      </p:sp>
    </p:spTree>
    <p:extLst>
      <p:ext uri="{BB962C8B-B14F-4D97-AF65-F5344CB8AC3E}">
        <p14:creationId xmlns:p14="http://schemas.microsoft.com/office/powerpoint/2010/main" val="293676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57200" y="6248400"/>
            <a:ext cx="4876800" cy="476250"/>
          </a:xfrm>
          <a:prstGeom prst="rect">
            <a:avLst/>
          </a:prstGeom>
        </p:spPr>
        <p:txBody>
          <a:bodyPr/>
          <a:lstStyle>
            <a:lvl1pPr>
              <a:defRPr/>
            </a:lvl1pPr>
          </a:lstStyle>
          <a:p>
            <a:pPr>
              <a:defRPr/>
            </a:pPr>
            <a:r>
              <a:rPr lang="en-US" smtClean="0"/>
              <a:t>The project is supported by Grant #  SP1AH000028-01-00 awarded to NJ DCF by the US Dept. of Health and Human Services’ Office of Adolescent Health. Contents are solely the responsibility of the authors and do not necessarily represent the official views of the NJ Department of Children and Families, US Department of Health and Human Services or the Office of Adolescent Health.”</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8A47479E-64CE-4168-910D-81CE53C11E17}" type="slidenum">
              <a:rPr lang="en-US"/>
              <a:pPr>
                <a:defRPr/>
              </a:pPr>
              <a:t>‹#›</a:t>
            </a:fld>
            <a:endParaRPr lang="en-US" dirty="0"/>
          </a:p>
        </p:txBody>
      </p:sp>
    </p:spTree>
    <p:extLst>
      <p:ext uri="{BB962C8B-B14F-4D97-AF65-F5344CB8AC3E}">
        <p14:creationId xmlns:p14="http://schemas.microsoft.com/office/powerpoint/2010/main" val="941410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57200" y="6248400"/>
            <a:ext cx="4876800" cy="476250"/>
          </a:xfrm>
          <a:prstGeom prst="rect">
            <a:avLst/>
          </a:prstGeom>
        </p:spPr>
        <p:txBody>
          <a:bodyPr/>
          <a:lstStyle>
            <a:lvl1pPr>
              <a:defRPr/>
            </a:lvl1pPr>
          </a:lstStyle>
          <a:p>
            <a:pPr>
              <a:defRPr/>
            </a:pPr>
            <a:r>
              <a:rPr lang="en-US" smtClean="0"/>
              <a:t>The project is supported by Grant #  SP1AH000028-01-00 awarded to NJ DCF by the US Dept. of Health and Human Services’ Office of Adolescent Health. Contents are solely the responsibility of the authors and do not necessarily represent the official views of the NJ Department of Children and Families, US Department of Health and Human Services or the Office of Adolescent Health.”</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F7B76312-4286-4746-8358-00E117C06C06}" type="slidenum">
              <a:rPr lang="en-US"/>
              <a:pPr>
                <a:defRPr/>
              </a:pPr>
              <a:t>‹#›</a:t>
            </a:fld>
            <a:endParaRPr lang="en-US" dirty="0"/>
          </a:p>
        </p:txBody>
      </p:sp>
    </p:spTree>
    <p:extLst>
      <p:ext uri="{BB962C8B-B14F-4D97-AF65-F5344CB8AC3E}">
        <p14:creationId xmlns:p14="http://schemas.microsoft.com/office/powerpoint/2010/main" val="368728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A7F3C7E-D0FA-4C70-9275-4DB302FF82EF}" type="slidenum">
              <a:rPr lang="en-US"/>
              <a:pPr>
                <a:defRPr/>
              </a:pPr>
              <a:t>‹#›</a:t>
            </a:fld>
            <a:endParaRPr lang="en-US" dirty="0"/>
          </a:p>
        </p:txBody>
      </p:sp>
    </p:spTree>
    <p:extLst>
      <p:ext uri="{BB962C8B-B14F-4D97-AF65-F5344CB8AC3E}">
        <p14:creationId xmlns:p14="http://schemas.microsoft.com/office/powerpoint/2010/main" val="1983032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457200" y="6248400"/>
            <a:ext cx="4876800" cy="476250"/>
          </a:xfrm>
          <a:prstGeom prst="rect">
            <a:avLst/>
          </a:prstGeom>
        </p:spPr>
        <p:txBody>
          <a:bodyPr/>
          <a:lstStyle>
            <a:lvl1pPr>
              <a:defRPr/>
            </a:lvl1pPr>
          </a:lstStyle>
          <a:p>
            <a:pPr>
              <a:defRPr/>
            </a:pPr>
            <a:r>
              <a:rPr lang="en-US" smtClean="0"/>
              <a:t>The project is supported by Grant #  SP1AH000028-01-00 awarded to NJ DCF by the US Dept. of Health and Human Services’ Office of Adolescent Health. Contents are solely the responsibility of the authors and do not necessarily represent the official views of the NJ Department of Children and Families, US Department of Health and Human Services or the Office of Adolescent Health.”</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7934B6C2-E1DC-4030-940F-786FBA52E10A}" type="slidenum">
              <a:rPr lang="en-US"/>
              <a:pPr>
                <a:defRPr/>
              </a:pPr>
              <a:t>‹#›</a:t>
            </a:fld>
            <a:endParaRPr lang="en-US" dirty="0"/>
          </a:p>
        </p:txBody>
      </p:sp>
    </p:spTree>
    <p:extLst>
      <p:ext uri="{BB962C8B-B14F-4D97-AF65-F5344CB8AC3E}">
        <p14:creationId xmlns:p14="http://schemas.microsoft.com/office/powerpoint/2010/main" val="850723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457200" y="6248400"/>
            <a:ext cx="4876800" cy="476250"/>
          </a:xfrm>
          <a:prstGeom prst="rect">
            <a:avLst/>
          </a:prstGeom>
        </p:spPr>
        <p:txBody>
          <a:bodyPr/>
          <a:lstStyle>
            <a:lvl1pPr>
              <a:defRPr/>
            </a:lvl1pPr>
          </a:lstStyle>
          <a:p>
            <a:pPr>
              <a:defRPr/>
            </a:pPr>
            <a:r>
              <a:rPr lang="en-US" smtClean="0"/>
              <a:t>The project is supported by Grant #  SP1AH000028-01-00 awarded to NJ DCF by the US Dept. of Health and Human Services’ Office of Adolescent Health. Contents are solely the responsibility of the authors and do not necessarily represent the official views of the NJ Department of Children and Families, US Department of Health and Human Services or the Office of Adolescent Health.”</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52CCB2AC-69C4-42EC-83FD-FB4B09FE3083}" type="slidenum">
              <a:rPr lang="en-US"/>
              <a:pPr>
                <a:defRPr/>
              </a:pPr>
              <a:t>‹#›</a:t>
            </a:fld>
            <a:endParaRPr lang="en-US" dirty="0"/>
          </a:p>
        </p:txBody>
      </p:sp>
    </p:spTree>
    <p:extLst>
      <p:ext uri="{BB962C8B-B14F-4D97-AF65-F5344CB8AC3E}">
        <p14:creationId xmlns:p14="http://schemas.microsoft.com/office/powerpoint/2010/main" val="104004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457200" y="6248400"/>
            <a:ext cx="4876800" cy="476250"/>
          </a:xfrm>
          <a:prstGeom prst="rect">
            <a:avLst/>
          </a:prstGeom>
        </p:spPr>
        <p:txBody>
          <a:bodyPr/>
          <a:lstStyle>
            <a:lvl1pPr>
              <a:defRPr/>
            </a:lvl1pPr>
          </a:lstStyle>
          <a:p>
            <a:pPr>
              <a:defRPr/>
            </a:pPr>
            <a:r>
              <a:rPr lang="en-US" smtClean="0"/>
              <a:t>The project is supported by Grant #  SP1AH000028-01-00 awarded to NJ DCF by the US Dept. of Health and Human Services’ Office of Adolescent Health. Contents are solely the responsibility of the authors and do not necessarily represent the official views of the NJ Department of Children and Families, US Department of Health and Human Services or the Office of Adolescent Health.”</a:t>
            </a:r>
            <a:endParaRPr lang="en-US" dirty="0"/>
          </a:p>
        </p:txBody>
      </p:sp>
      <p:sp>
        <p:nvSpPr>
          <p:cNvPr id="8" name="Slide Number Placeholder 7"/>
          <p:cNvSpPr>
            <a:spLocks noGrp="1"/>
          </p:cNvSpPr>
          <p:nvPr>
            <p:ph type="sldNum" sz="quarter" idx="11"/>
          </p:nvPr>
        </p:nvSpPr>
        <p:spPr/>
        <p:txBody>
          <a:bodyPr/>
          <a:lstStyle>
            <a:lvl1pPr>
              <a:defRPr/>
            </a:lvl1pPr>
          </a:lstStyle>
          <a:p>
            <a:pPr>
              <a:defRPr/>
            </a:pPr>
            <a:fld id="{9DC81A0D-C6F4-450A-AAE2-C5FC5939DF5A}" type="slidenum">
              <a:rPr lang="en-US"/>
              <a:pPr>
                <a:defRPr/>
              </a:pPr>
              <a:t>‹#›</a:t>
            </a:fld>
            <a:endParaRPr lang="en-US" dirty="0"/>
          </a:p>
        </p:txBody>
      </p:sp>
    </p:spTree>
    <p:extLst>
      <p:ext uri="{BB962C8B-B14F-4D97-AF65-F5344CB8AC3E}">
        <p14:creationId xmlns:p14="http://schemas.microsoft.com/office/powerpoint/2010/main" val="1787861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457200" y="6248400"/>
            <a:ext cx="4876800" cy="476250"/>
          </a:xfrm>
          <a:prstGeom prst="rect">
            <a:avLst/>
          </a:prstGeom>
        </p:spPr>
        <p:txBody>
          <a:bodyPr/>
          <a:lstStyle>
            <a:lvl1pPr>
              <a:defRPr/>
            </a:lvl1pPr>
          </a:lstStyle>
          <a:p>
            <a:pPr>
              <a:defRPr/>
            </a:pPr>
            <a:r>
              <a:rPr lang="en-US" smtClean="0"/>
              <a:t>The project is supported by Grant #  SP1AH000028-01-00 awarded to NJ DCF by the US Dept. of Health and Human Services’ Office of Adolescent Health. Contents are solely the responsibility of the authors and do not necessarily represent the official views of the NJ Department of Children and Families, US Department of Health and Human Services or the Office of Adolescent Health.”</a:t>
            </a:r>
            <a:endParaRPr lang="en-US" dirty="0"/>
          </a:p>
        </p:txBody>
      </p:sp>
      <p:sp>
        <p:nvSpPr>
          <p:cNvPr id="4" name="Slide Number Placeholder 3"/>
          <p:cNvSpPr>
            <a:spLocks noGrp="1"/>
          </p:cNvSpPr>
          <p:nvPr>
            <p:ph type="sldNum" sz="quarter" idx="11"/>
          </p:nvPr>
        </p:nvSpPr>
        <p:spPr/>
        <p:txBody>
          <a:bodyPr/>
          <a:lstStyle>
            <a:lvl1pPr>
              <a:defRPr/>
            </a:lvl1pPr>
          </a:lstStyle>
          <a:p>
            <a:pPr>
              <a:defRPr/>
            </a:pPr>
            <a:fld id="{1D96F4C7-F6C3-416B-834B-77560B1ACBDA}" type="slidenum">
              <a:rPr lang="en-US"/>
              <a:pPr>
                <a:defRPr/>
              </a:pPr>
              <a:t>‹#›</a:t>
            </a:fld>
            <a:endParaRPr lang="en-US" dirty="0"/>
          </a:p>
        </p:txBody>
      </p:sp>
    </p:spTree>
    <p:extLst>
      <p:ext uri="{BB962C8B-B14F-4D97-AF65-F5344CB8AC3E}">
        <p14:creationId xmlns:p14="http://schemas.microsoft.com/office/powerpoint/2010/main" val="3557524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457200" y="6248400"/>
            <a:ext cx="4876800" cy="476250"/>
          </a:xfrm>
          <a:prstGeom prst="rect">
            <a:avLst/>
          </a:prstGeom>
        </p:spPr>
        <p:txBody>
          <a:bodyPr/>
          <a:lstStyle>
            <a:lvl1pPr>
              <a:defRPr/>
            </a:lvl1pPr>
          </a:lstStyle>
          <a:p>
            <a:pPr>
              <a:defRPr/>
            </a:pPr>
            <a:r>
              <a:rPr lang="en-US" smtClean="0"/>
              <a:t>The project is supported by Grant #  SP1AH000028-01-00 awarded to NJ DCF by the US Dept. of Health and Human Services’ Office of Adolescent Health. Contents are solely the responsibility of the authors and do not necessarily represent the official views of the NJ Department of Children and Families, US Department of Health and Human Services or the Office of Adolescent Health.”</a:t>
            </a:r>
            <a:endParaRPr lang="en-US" dirty="0"/>
          </a:p>
        </p:txBody>
      </p:sp>
      <p:sp>
        <p:nvSpPr>
          <p:cNvPr id="3" name="Slide Number Placeholder 2"/>
          <p:cNvSpPr>
            <a:spLocks noGrp="1"/>
          </p:cNvSpPr>
          <p:nvPr>
            <p:ph type="sldNum" sz="quarter" idx="11"/>
          </p:nvPr>
        </p:nvSpPr>
        <p:spPr/>
        <p:txBody>
          <a:bodyPr/>
          <a:lstStyle>
            <a:lvl1pPr>
              <a:defRPr/>
            </a:lvl1pPr>
          </a:lstStyle>
          <a:p>
            <a:pPr>
              <a:defRPr/>
            </a:pPr>
            <a:fld id="{7324A1FA-49CF-4A8A-920B-BF4C6235C365}" type="slidenum">
              <a:rPr lang="en-US"/>
              <a:pPr>
                <a:defRPr/>
              </a:pPr>
              <a:t>‹#›</a:t>
            </a:fld>
            <a:endParaRPr lang="en-US" dirty="0"/>
          </a:p>
        </p:txBody>
      </p:sp>
    </p:spTree>
    <p:extLst>
      <p:ext uri="{BB962C8B-B14F-4D97-AF65-F5344CB8AC3E}">
        <p14:creationId xmlns:p14="http://schemas.microsoft.com/office/powerpoint/2010/main" val="4184414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457200" y="6248400"/>
            <a:ext cx="4876800" cy="476250"/>
          </a:xfrm>
          <a:prstGeom prst="rect">
            <a:avLst/>
          </a:prstGeom>
        </p:spPr>
        <p:txBody>
          <a:bodyPr/>
          <a:lstStyle>
            <a:lvl1pPr>
              <a:defRPr/>
            </a:lvl1pPr>
          </a:lstStyle>
          <a:p>
            <a:pPr>
              <a:defRPr/>
            </a:pPr>
            <a:r>
              <a:rPr lang="en-US" smtClean="0"/>
              <a:t>The project is supported by Grant #  SP1AH000028-01-00 awarded to NJ DCF by the US Dept. of Health and Human Services’ Office of Adolescent Health. Contents are solely the responsibility of the authors and do not necessarily represent the official views of the NJ Department of Children and Families, US Department of Health and Human Services or the Office of Adolescent Health.”</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6D286FE6-26E9-4046-B368-F6C491C18494}" type="slidenum">
              <a:rPr lang="en-US"/>
              <a:pPr>
                <a:defRPr/>
              </a:pPr>
              <a:t>‹#›</a:t>
            </a:fld>
            <a:endParaRPr lang="en-US" dirty="0"/>
          </a:p>
        </p:txBody>
      </p:sp>
    </p:spTree>
    <p:extLst>
      <p:ext uri="{BB962C8B-B14F-4D97-AF65-F5344CB8AC3E}">
        <p14:creationId xmlns:p14="http://schemas.microsoft.com/office/powerpoint/2010/main" val="3432675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457200" y="6248400"/>
            <a:ext cx="4876800" cy="476250"/>
          </a:xfrm>
          <a:prstGeom prst="rect">
            <a:avLst/>
          </a:prstGeom>
        </p:spPr>
        <p:txBody>
          <a:bodyPr/>
          <a:lstStyle>
            <a:lvl1pPr>
              <a:defRPr/>
            </a:lvl1pPr>
          </a:lstStyle>
          <a:p>
            <a:pPr>
              <a:defRPr/>
            </a:pPr>
            <a:r>
              <a:rPr lang="en-US" smtClean="0"/>
              <a:t>The project is supported by Grant #  SP1AH000028-01-00 awarded to NJ DCF by the US Dept. of Health and Human Services’ Office of Adolescent Health. Contents are solely the responsibility of the authors and do not necessarily represent the official views of the NJ Department of Children and Families, US Department of Health and Human Services or the Office of Adolescent Health.”</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2EFFD9A2-1F45-495B-8DB5-8FDAD85A3232}" type="slidenum">
              <a:rPr lang="en-US"/>
              <a:pPr>
                <a:defRPr/>
              </a:pPr>
              <a:t>‹#›</a:t>
            </a:fld>
            <a:endParaRPr lang="en-US" dirty="0"/>
          </a:p>
        </p:txBody>
      </p:sp>
    </p:spTree>
    <p:extLst>
      <p:ext uri="{BB962C8B-B14F-4D97-AF65-F5344CB8AC3E}">
        <p14:creationId xmlns:p14="http://schemas.microsoft.com/office/powerpoint/2010/main" val="2850050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A1E4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06" name="Rectangle 6"/>
          <p:cNvSpPr>
            <a:spLocks noGrp="1" noChangeArrowheads="1"/>
          </p:cNvSpPr>
          <p:nvPr>
            <p:ph type="sldNum" sz="quarter" idx="4"/>
          </p:nvPr>
        </p:nvSpPr>
        <p:spPr bwMode="auto">
          <a:xfrm>
            <a:off x="6629400" y="6400800"/>
            <a:ext cx="2133600"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aseline="0">
                <a:solidFill>
                  <a:schemeClr val="bg1"/>
                </a:solidFill>
              </a:defRPr>
            </a:lvl1pPr>
          </a:lstStyle>
          <a:p>
            <a:pPr>
              <a:defRPr/>
            </a:pPr>
            <a:fld id="{8E370350-949C-4733-96EA-0B7D0F2096E3}" type="slidenum">
              <a:rPr lang="en-US"/>
              <a:pPr>
                <a:defRPr/>
              </a:pPr>
              <a:t>‹#›</a:t>
            </a:fld>
            <a:endParaRPr lang="en-US" dirty="0"/>
          </a:p>
        </p:txBody>
      </p:sp>
      <p:pic>
        <p:nvPicPr>
          <p:cNvPr id="1029" name="Picture 1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57200" y="6307138"/>
            <a:ext cx="14478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Connector 7"/>
          <p:cNvCxnSpPr/>
          <p:nvPr/>
        </p:nvCxnSpPr>
        <p:spPr>
          <a:xfrm flipH="1">
            <a:off x="468313" y="6096000"/>
            <a:ext cx="8218487"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68313" y="1295400"/>
            <a:ext cx="8218487"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1" r:id="rId1"/>
    <p:sldLayoutId id="2147483760"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323850" y="2390775"/>
            <a:ext cx="8610600" cy="3171825"/>
          </a:xfrm>
        </p:spPr>
        <p:txBody>
          <a:bodyPr>
            <a:normAutofit fontScale="90000"/>
          </a:bodyPr>
          <a:lstStyle/>
          <a:p>
            <a:r>
              <a:rPr lang="en-US" altLang="en-US" sz="2400" b="1" dirty="0" smtClean="0"/>
              <a:t/>
            </a:r>
            <a:br>
              <a:rPr lang="en-US" altLang="en-US" sz="2400" b="1" dirty="0" smtClean="0"/>
            </a:br>
            <a:r>
              <a:rPr lang="en-US" altLang="en-US" sz="3100" dirty="0" smtClean="0"/>
              <a:t>Bidder’s Conference </a:t>
            </a:r>
            <a:br>
              <a:rPr lang="en-US" altLang="en-US" sz="3100" dirty="0" smtClean="0"/>
            </a:br>
            <a:r>
              <a:rPr lang="en-US" altLang="en-US" sz="3100" dirty="0" smtClean="0"/>
              <a:t>Division of Family and Community Partnerships</a:t>
            </a:r>
            <a:br>
              <a:rPr lang="en-US" altLang="en-US" sz="3100" dirty="0" smtClean="0"/>
            </a:br>
            <a:r>
              <a:rPr lang="en-US" altLang="en-US" sz="3100" dirty="0" smtClean="0"/>
              <a:t>Office of School Linked Services</a:t>
            </a:r>
            <a:br>
              <a:rPr lang="en-US" altLang="en-US" sz="3100" dirty="0" smtClean="0"/>
            </a:br>
            <a:r>
              <a:rPr lang="en-US" altLang="en-US" sz="3100" dirty="0" smtClean="0"/>
              <a:t>NJ School Based Youth Services Program</a:t>
            </a:r>
            <a:br>
              <a:rPr lang="en-US" altLang="en-US" sz="3100" dirty="0" smtClean="0"/>
            </a:br>
            <a:r>
              <a:rPr lang="en-US" altLang="en-US" sz="3100" dirty="0" smtClean="0"/>
              <a:t>Middle School </a:t>
            </a:r>
            <a:br>
              <a:rPr lang="en-US" altLang="en-US" sz="3100" dirty="0" smtClean="0"/>
            </a:br>
            <a:r>
              <a:rPr lang="en-US" altLang="en-US" sz="3100" dirty="0" smtClean="0"/>
              <a:t>Essex County</a:t>
            </a:r>
            <a:r>
              <a:rPr lang="en-US" altLang="en-US" sz="2400" b="1" dirty="0" smtClean="0"/>
              <a:t/>
            </a:r>
            <a:br>
              <a:rPr lang="en-US" altLang="en-US" sz="2400" b="1" dirty="0" smtClean="0"/>
            </a:br>
            <a:r>
              <a:rPr lang="en-US" altLang="en-US" sz="2400" b="1" dirty="0"/>
              <a:t/>
            </a:r>
            <a:br>
              <a:rPr lang="en-US" altLang="en-US" sz="2400" b="1" dirty="0"/>
            </a:br>
            <a:endParaRPr lang="en-US" altLang="en-US" sz="1800" b="1" dirty="0" smtClean="0"/>
          </a:p>
        </p:txBody>
      </p:sp>
      <p:sp>
        <p:nvSpPr>
          <p:cNvPr id="12292" name="Text Box 7"/>
          <p:cNvSpPr txBox="1">
            <a:spLocks noChangeArrowheads="1"/>
          </p:cNvSpPr>
          <p:nvPr/>
        </p:nvSpPr>
        <p:spPr bwMode="auto">
          <a:xfrm>
            <a:off x="8610600" y="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tLang="en-US" dirty="0"/>
          </a:p>
        </p:txBody>
      </p:sp>
      <p:sp>
        <p:nvSpPr>
          <p:cNvPr id="2" name="Rectangle 1"/>
          <p:cNvSpPr/>
          <p:nvPr/>
        </p:nvSpPr>
        <p:spPr>
          <a:xfrm>
            <a:off x="381000" y="1219200"/>
            <a:ext cx="8496300" cy="152400"/>
          </a:xfrm>
          <a:prstGeom prst="rect">
            <a:avLst/>
          </a:prstGeom>
          <a:solidFill>
            <a:srgbClr val="1A1E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ectangle 9"/>
          <p:cNvSpPr/>
          <p:nvPr/>
        </p:nvSpPr>
        <p:spPr>
          <a:xfrm>
            <a:off x="304800" y="6248400"/>
            <a:ext cx="1600200" cy="457200"/>
          </a:xfrm>
          <a:prstGeom prst="rect">
            <a:avLst/>
          </a:prstGeom>
          <a:solidFill>
            <a:srgbClr val="1A1E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266700" y="6019800"/>
            <a:ext cx="8496300" cy="152400"/>
          </a:xfrm>
          <a:prstGeom prst="rect">
            <a:avLst/>
          </a:prstGeom>
          <a:solidFill>
            <a:srgbClr val="1A1E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2297"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4550" y="657225"/>
            <a:ext cx="48006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8"/>
          <p:cNvSpPr txBox="1">
            <a:spLocks noChangeArrowheads="1"/>
          </p:cNvSpPr>
          <p:nvPr/>
        </p:nvSpPr>
        <p:spPr bwMode="auto">
          <a:xfrm>
            <a:off x="3657600" y="6019800"/>
            <a:ext cx="1981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600" dirty="0" smtClean="0">
                <a:ln w="18415" cmpd="sng">
                  <a:solidFill>
                    <a:srgbClr val="FFFFFF"/>
                  </a:solidFill>
                  <a:prstDash val="solid"/>
                </a:ln>
                <a:solidFill>
                  <a:srgbClr val="FFFFFF"/>
                </a:solidFill>
              </a:rPr>
              <a:t>June 30, 2016</a:t>
            </a:r>
          </a:p>
        </p:txBody>
      </p:sp>
      <p:sp>
        <p:nvSpPr>
          <p:cNvPr id="4" name="Slide Number Placeholder 3"/>
          <p:cNvSpPr>
            <a:spLocks noGrp="1"/>
          </p:cNvSpPr>
          <p:nvPr>
            <p:ph type="sldNum" sz="quarter" idx="11"/>
          </p:nvPr>
        </p:nvSpPr>
        <p:spPr/>
        <p:txBody>
          <a:bodyPr/>
          <a:lstStyle/>
          <a:p>
            <a:pPr>
              <a:defRPr/>
            </a:pPr>
            <a:fld id="{508E7876-6664-49F2-8097-A72ABA534C0E}"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763000" cy="1143000"/>
          </a:xfrm>
        </p:spPr>
        <p:txBody>
          <a:bodyPr/>
          <a:lstStyle/>
          <a:p>
            <a:r>
              <a:rPr lang="en-US" sz="3600" dirty="0"/>
              <a:t>Program Design: </a:t>
            </a:r>
            <a:r>
              <a:rPr lang="en-US" sz="3600" dirty="0" smtClean="0"/>
              <a:t/>
            </a:r>
            <a:br>
              <a:rPr lang="en-US" sz="3600" dirty="0" smtClean="0"/>
            </a:br>
            <a:r>
              <a:rPr lang="en-US" sz="3200" dirty="0" smtClean="0"/>
              <a:t>The Parent/Caregiver </a:t>
            </a:r>
            <a:endParaRPr lang="en-US" sz="3200" dirty="0"/>
          </a:p>
        </p:txBody>
      </p:sp>
      <p:graphicFrame>
        <p:nvGraphicFramePr>
          <p:cNvPr id="12" name="Content Placeholder 11"/>
          <p:cNvGraphicFramePr>
            <a:graphicFrameLocks noGrp="1"/>
          </p:cNvGraphicFramePr>
          <p:nvPr>
            <p:ph sz="half" idx="1"/>
            <p:extLst>
              <p:ext uri="{D42A27DB-BD31-4B8C-83A1-F6EECF244321}">
                <p14:modId xmlns:p14="http://schemas.microsoft.com/office/powerpoint/2010/main" val="1801443581"/>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defRPr/>
            </a:pPr>
            <a:fld id="{6A7F3C7E-D0FA-4C70-9275-4DB302FF82EF}" type="slidenum">
              <a:rPr lang="en-US" smtClean="0"/>
              <a:pPr>
                <a:defRPr/>
              </a:pPr>
              <a:t>10</a:t>
            </a:fld>
            <a:endParaRPr lang="en-US" dirty="0"/>
          </a:p>
        </p:txBody>
      </p:sp>
      <p:pic>
        <p:nvPicPr>
          <p:cNvPr id="11" name="Content Placeholder 4"/>
          <p:cNvPicPr>
            <a:picLocks noGrp="1" noChangeAspect="1"/>
          </p:cNvPicPr>
          <p:nvPr>
            <p:ph sz="half" idx="2"/>
          </p:nvPr>
        </p:nvPicPr>
        <p:blipFill>
          <a:blip r:embed="rId8">
            <a:extLst>
              <a:ext uri="{28A0092B-C50C-407E-A947-70E740481C1C}">
                <a14:useLocalDpi xmlns:a14="http://schemas.microsoft.com/office/drawing/2010/main" val="0"/>
              </a:ext>
            </a:extLst>
          </a:blip>
          <a:stretch>
            <a:fillRect/>
          </a:stretch>
        </p:blipFill>
        <p:spPr>
          <a:xfrm>
            <a:off x="4648200" y="1600200"/>
            <a:ext cx="4038600" cy="4419600"/>
          </a:xfrm>
        </p:spPr>
      </p:pic>
    </p:spTree>
    <p:extLst>
      <p:ext uri="{BB962C8B-B14F-4D97-AF65-F5344CB8AC3E}">
        <p14:creationId xmlns:p14="http://schemas.microsoft.com/office/powerpoint/2010/main" val="895520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8550001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11</a:t>
            </a:fld>
            <a:endParaRPr lang="en-US" dirty="0"/>
          </a:p>
        </p:txBody>
      </p:sp>
    </p:spTree>
    <p:extLst>
      <p:ext uri="{BB962C8B-B14F-4D97-AF65-F5344CB8AC3E}">
        <p14:creationId xmlns:p14="http://schemas.microsoft.com/office/powerpoint/2010/main" val="475544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13280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12</a:t>
            </a:fld>
            <a:endParaRPr lang="en-US" dirty="0"/>
          </a:p>
        </p:txBody>
      </p:sp>
    </p:spTree>
    <p:extLst>
      <p:ext uri="{BB962C8B-B14F-4D97-AF65-F5344CB8AC3E}">
        <p14:creationId xmlns:p14="http://schemas.microsoft.com/office/powerpoint/2010/main" val="423612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8725191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13</a:t>
            </a:fld>
            <a:endParaRPr lang="en-US" dirty="0"/>
          </a:p>
        </p:txBody>
      </p:sp>
    </p:spTree>
    <p:extLst>
      <p:ext uri="{BB962C8B-B14F-4D97-AF65-F5344CB8AC3E}">
        <p14:creationId xmlns:p14="http://schemas.microsoft.com/office/powerpoint/2010/main" val="100960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355589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14</a:t>
            </a:fld>
            <a:endParaRPr lang="en-US" dirty="0"/>
          </a:p>
        </p:txBody>
      </p:sp>
    </p:spTree>
    <p:extLst>
      <p:ext uri="{BB962C8B-B14F-4D97-AF65-F5344CB8AC3E}">
        <p14:creationId xmlns:p14="http://schemas.microsoft.com/office/powerpoint/2010/main" val="1061175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984297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15</a:t>
            </a:fld>
            <a:endParaRPr lang="en-US" dirty="0"/>
          </a:p>
        </p:txBody>
      </p:sp>
    </p:spTree>
    <p:extLst>
      <p:ext uri="{BB962C8B-B14F-4D97-AF65-F5344CB8AC3E}">
        <p14:creationId xmlns:p14="http://schemas.microsoft.com/office/powerpoint/2010/main" val="3520040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153269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16</a:t>
            </a:fld>
            <a:endParaRPr lang="en-US" dirty="0"/>
          </a:p>
        </p:txBody>
      </p:sp>
    </p:spTree>
    <p:extLst>
      <p:ext uri="{BB962C8B-B14F-4D97-AF65-F5344CB8AC3E}">
        <p14:creationId xmlns:p14="http://schemas.microsoft.com/office/powerpoint/2010/main" val="2497431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5309407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17</a:t>
            </a:fld>
            <a:endParaRPr lang="en-US" dirty="0"/>
          </a:p>
        </p:txBody>
      </p:sp>
    </p:spTree>
    <p:extLst>
      <p:ext uri="{BB962C8B-B14F-4D97-AF65-F5344CB8AC3E}">
        <p14:creationId xmlns:p14="http://schemas.microsoft.com/office/powerpoint/2010/main" val="634777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1291165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18</a:t>
            </a:fld>
            <a:endParaRPr lang="en-US" dirty="0"/>
          </a:p>
        </p:txBody>
      </p:sp>
    </p:spTree>
    <p:extLst>
      <p:ext uri="{BB962C8B-B14F-4D97-AF65-F5344CB8AC3E}">
        <p14:creationId xmlns:p14="http://schemas.microsoft.com/office/powerpoint/2010/main" val="16652276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7424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19</a:t>
            </a:fld>
            <a:endParaRPr lang="en-US" dirty="0"/>
          </a:p>
        </p:txBody>
      </p:sp>
    </p:spTree>
    <p:extLst>
      <p:ext uri="{BB962C8B-B14F-4D97-AF65-F5344CB8AC3E}">
        <p14:creationId xmlns:p14="http://schemas.microsoft.com/office/powerpoint/2010/main" val="3573364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Overview</a:t>
            </a:r>
            <a:endParaRPr lang="en-US" dirty="0"/>
          </a:p>
        </p:txBody>
      </p:sp>
      <p:sp>
        <p:nvSpPr>
          <p:cNvPr id="3" name="Content Placeholder 2"/>
          <p:cNvSpPr>
            <a:spLocks noGrp="1"/>
          </p:cNvSpPr>
          <p:nvPr>
            <p:ph idx="1"/>
          </p:nvPr>
        </p:nvSpPr>
        <p:spPr/>
        <p:txBody>
          <a:bodyPr/>
          <a:lstStyle/>
          <a:p>
            <a:endParaRPr lang="en-US" sz="2800" dirty="0" smtClean="0"/>
          </a:p>
          <a:p>
            <a:r>
              <a:rPr lang="en-US" sz="2800" dirty="0" smtClean="0"/>
              <a:t>RFP Overview </a:t>
            </a:r>
          </a:p>
          <a:p>
            <a:endParaRPr lang="en-US" sz="2800" dirty="0"/>
          </a:p>
          <a:p>
            <a:r>
              <a:rPr lang="en-US" sz="2800" dirty="0" smtClean="0"/>
              <a:t>Bidders C</a:t>
            </a:r>
            <a:r>
              <a:rPr lang="en-US" sz="2800" dirty="0"/>
              <a:t>onference </a:t>
            </a:r>
            <a:r>
              <a:rPr lang="en-US" sz="2800" dirty="0" smtClean="0"/>
              <a:t>Structure</a:t>
            </a:r>
          </a:p>
          <a:p>
            <a:endParaRPr lang="en-US" sz="2800" dirty="0" smtClean="0"/>
          </a:p>
          <a:p>
            <a:r>
              <a:rPr lang="en-US" sz="2800" dirty="0" smtClean="0"/>
              <a:t>OSLS &amp; SBYSP </a:t>
            </a:r>
            <a:r>
              <a:rPr lang="en-US" sz="2800" dirty="0" err="1" smtClean="0"/>
              <a:t>Highlightts</a:t>
            </a:r>
            <a:r>
              <a:rPr lang="en-US" sz="2800" dirty="0" smtClean="0"/>
              <a:t> </a:t>
            </a:r>
          </a:p>
          <a:p>
            <a:endParaRPr lang="en-US" sz="2800" dirty="0" smtClean="0"/>
          </a:p>
          <a:p>
            <a:r>
              <a:rPr lang="en-US" sz="2800" dirty="0" smtClean="0"/>
              <a:t>Q &amp; A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2</a:t>
            </a:fld>
            <a:endParaRPr lang="en-US" dirty="0"/>
          </a:p>
        </p:txBody>
      </p:sp>
    </p:spTree>
    <p:extLst>
      <p:ext uri="{BB962C8B-B14F-4D97-AF65-F5344CB8AC3E}">
        <p14:creationId xmlns:p14="http://schemas.microsoft.com/office/powerpoint/2010/main" val="685395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763602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20</a:t>
            </a:fld>
            <a:endParaRPr lang="en-US" dirty="0"/>
          </a:p>
        </p:txBody>
      </p:sp>
    </p:spTree>
    <p:extLst>
      <p:ext uri="{BB962C8B-B14F-4D97-AF65-F5344CB8AC3E}">
        <p14:creationId xmlns:p14="http://schemas.microsoft.com/office/powerpoint/2010/main" val="28400197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4614583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21</a:t>
            </a:fld>
            <a:endParaRPr lang="en-US" dirty="0"/>
          </a:p>
        </p:txBody>
      </p:sp>
    </p:spTree>
    <p:extLst>
      <p:ext uri="{BB962C8B-B14F-4D97-AF65-F5344CB8AC3E}">
        <p14:creationId xmlns:p14="http://schemas.microsoft.com/office/powerpoint/2010/main" val="2124763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29835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22</a:t>
            </a:fld>
            <a:endParaRPr lang="en-US" dirty="0"/>
          </a:p>
        </p:txBody>
      </p:sp>
    </p:spTree>
    <p:extLst>
      <p:ext uri="{BB962C8B-B14F-4D97-AF65-F5344CB8AC3E}">
        <p14:creationId xmlns:p14="http://schemas.microsoft.com/office/powerpoint/2010/main" val="2955498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4" name="Rectangle 2"/>
          <p:cNvSpPr>
            <a:spLocks noGrp="1" noChangeArrowheads="1"/>
          </p:cNvSpPr>
          <p:nvPr>
            <p:ph type="title" idx="4294967295"/>
          </p:nvPr>
        </p:nvSpPr>
        <p:spPr/>
        <p:txBody>
          <a:bodyPr/>
          <a:lstStyle/>
          <a:p>
            <a:r>
              <a:rPr lang="en-US" altLang="en-US" sz="4000" b="1" i="1" u="sng" dirty="0" smtClean="0"/>
              <a:t/>
            </a:r>
            <a:br>
              <a:rPr lang="en-US" altLang="en-US" sz="4000" b="1" i="1" u="sng" dirty="0" smtClean="0"/>
            </a:br>
            <a:r>
              <a:rPr lang="en-US" altLang="en-US" sz="4000" b="1" i="1" u="sng" dirty="0" smtClean="0"/>
              <a:t>Thank </a:t>
            </a:r>
            <a:r>
              <a:rPr lang="en-US" altLang="en-US" sz="4000" b="1" i="1" u="sng" dirty="0"/>
              <a:t>You</a:t>
            </a:r>
            <a:r>
              <a:rPr lang="en-US" altLang="en-US" sz="4000" dirty="0" smtClean="0"/>
              <a:t/>
            </a:r>
            <a:br>
              <a:rPr lang="en-US" altLang="en-US" sz="4000" dirty="0" smtClean="0"/>
            </a:br>
            <a:endParaRPr lang="en-US" altLang="en-US" sz="4200" b="1" i="1" dirty="0" smtClean="0"/>
          </a:p>
        </p:txBody>
      </p:sp>
      <p:sp>
        <p:nvSpPr>
          <p:cNvPr id="356355" name="Rectangle 3"/>
          <p:cNvSpPr>
            <a:spLocks noGrp="1" noChangeArrowheads="1"/>
          </p:cNvSpPr>
          <p:nvPr>
            <p:ph type="body" idx="4294967295"/>
          </p:nvPr>
        </p:nvSpPr>
        <p:spPr>
          <a:xfrm>
            <a:off x="685800" y="1752600"/>
            <a:ext cx="7543800" cy="4114800"/>
          </a:xfrm>
        </p:spPr>
        <p:txBody>
          <a:bodyPr/>
          <a:lstStyle/>
          <a:p>
            <a:pPr marL="571500" indent="-571500" algn="ctr" eaLnBrk="1" hangingPunct="1">
              <a:buFontTx/>
              <a:buNone/>
            </a:pPr>
            <a:endParaRPr lang="en-US" altLang="en-US" sz="2400" b="1" dirty="0" smtClean="0"/>
          </a:p>
          <a:p>
            <a:pPr marL="571500" indent="-571500" algn="ctr" eaLnBrk="1" hangingPunct="1">
              <a:buFontTx/>
              <a:buNone/>
            </a:pPr>
            <a:endParaRPr lang="en-US" altLang="en-US" sz="2400" b="1" dirty="0"/>
          </a:p>
          <a:p>
            <a:pPr marL="571500" indent="-571500" algn="ctr">
              <a:buNone/>
            </a:pPr>
            <a:r>
              <a:rPr lang="en-US" altLang="en-US" sz="2400" b="1" dirty="0"/>
              <a:t>Final </a:t>
            </a:r>
            <a:r>
              <a:rPr lang="en-US" altLang="en-US" sz="2400" b="1" dirty="0" smtClean="0"/>
              <a:t>Questions???</a:t>
            </a:r>
          </a:p>
          <a:p>
            <a:pPr marL="571500" indent="-571500" algn="ctr">
              <a:buNone/>
            </a:pPr>
            <a:endParaRPr lang="en-US" altLang="en-US" sz="2400" b="1" dirty="0"/>
          </a:p>
          <a:p>
            <a:pPr marL="571500" indent="-571500" algn="ctr">
              <a:buNone/>
            </a:pPr>
            <a:r>
              <a:rPr lang="en-US" altLang="en-US" sz="2400" b="1" dirty="0" smtClean="0"/>
              <a:t>As additional inquires </a:t>
            </a:r>
            <a:r>
              <a:rPr lang="en-US" altLang="en-US" sz="2400" b="1" dirty="0"/>
              <a:t>will not be accepted after the closing of today’s Bidder’s Conference.  </a:t>
            </a:r>
          </a:p>
          <a:p>
            <a:pPr marL="571500" indent="-571500" algn="ctr" eaLnBrk="1" hangingPunct="1">
              <a:buFontTx/>
              <a:buNone/>
            </a:pPr>
            <a:endParaRPr lang="en-US" altLang="en-US" sz="2400" b="1" u="sng" dirty="0" smtClean="0"/>
          </a:p>
          <a:p>
            <a:pPr marL="571500" indent="-571500" algn="ctr" eaLnBrk="1" hangingPunct="1">
              <a:lnSpc>
                <a:spcPct val="80000"/>
              </a:lnSpc>
              <a:buFontTx/>
              <a:buNone/>
            </a:pPr>
            <a:endParaRPr lang="en-US" altLang="en-US" sz="2400" u="sng"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56354"/>
                                        </p:tgtEl>
                                        <p:attrNameLst>
                                          <p:attrName>style.visibility</p:attrName>
                                        </p:attrNameLst>
                                      </p:cBhvr>
                                      <p:to>
                                        <p:strVal val="visible"/>
                                      </p:to>
                                    </p:set>
                                    <p:anim calcmode="lin" valueType="num">
                                      <p:cBhvr>
                                        <p:cTn id="7" dur="500" fill="hold"/>
                                        <p:tgtEl>
                                          <p:spTgt spid="356354"/>
                                        </p:tgtEl>
                                        <p:attrNameLst>
                                          <p:attrName>ppt_w</p:attrName>
                                        </p:attrNameLst>
                                      </p:cBhvr>
                                      <p:tavLst>
                                        <p:tav tm="0">
                                          <p:val>
                                            <p:fltVal val="0"/>
                                          </p:val>
                                        </p:tav>
                                        <p:tav tm="100000">
                                          <p:val>
                                            <p:strVal val="#ppt_w"/>
                                          </p:val>
                                        </p:tav>
                                      </p:tavLst>
                                    </p:anim>
                                    <p:anim calcmode="lin" valueType="num">
                                      <p:cBhvr>
                                        <p:cTn id="8" dur="500" fill="hold"/>
                                        <p:tgtEl>
                                          <p:spTgt spid="35635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b="1" dirty="0" smtClean="0"/>
              <a:t>Principles: Focus on Families</a:t>
            </a:r>
          </a:p>
        </p:txBody>
      </p:sp>
      <p:sp>
        <p:nvSpPr>
          <p:cNvPr id="7171" name="Rectangle 3"/>
          <p:cNvSpPr>
            <a:spLocks noGrp="1" noChangeArrowheads="1"/>
          </p:cNvSpPr>
          <p:nvPr>
            <p:ph type="body" idx="1"/>
          </p:nvPr>
        </p:nvSpPr>
        <p:spPr>
          <a:xfrm>
            <a:off x="457200" y="1219200"/>
            <a:ext cx="4876800" cy="4953000"/>
          </a:xfrm>
        </p:spPr>
        <p:txBody>
          <a:bodyPr/>
          <a:lstStyle/>
          <a:p>
            <a:pPr eaLnBrk="1" hangingPunct="1">
              <a:lnSpc>
                <a:spcPct val="90000"/>
              </a:lnSpc>
            </a:pPr>
            <a:endParaRPr lang="en-US" altLang="en-US" sz="1200" dirty="0" smtClean="0"/>
          </a:p>
          <a:p>
            <a:pPr eaLnBrk="1" hangingPunct="1">
              <a:lnSpc>
                <a:spcPct val="90000"/>
              </a:lnSpc>
              <a:buClr>
                <a:srgbClr val="3366FF"/>
              </a:buClr>
              <a:buFont typeface="Wingdings" pitchFamily="2" charset="2"/>
              <a:buChar char="Ø"/>
            </a:pPr>
            <a:r>
              <a:rPr lang="en-US" altLang="en-US" sz="2400" dirty="0" smtClean="0">
                <a:latin typeface="+mj-lt"/>
              </a:rPr>
              <a:t>Parents and families are a child’s first and most influential teachers — the primary source of social, emotional, physical, intellectual and spiritual development and maturity.</a:t>
            </a:r>
          </a:p>
          <a:p>
            <a:pPr eaLnBrk="1" hangingPunct="1">
              <a:lnSpc>
                <a:spcPct val="90000"/>
              </a:lnSpc>
              <a:buClr>
                <a:srgbClr val="3366FF"/>
              </a:buClr>
              <a:buFont typeface="Wingdings" pitchFamily="2" charset="2"/>
              <a:buChar char="Ø"/>
            </a:pPr>
            <a:r>
              <a:rPr lang="en-US" altLang="en-US" sz="2400" dirty="0" smtClean="0">
                <a:latin typeface="+mj-lt"/>
              </a:rPr>
              <a:t>Family Support (prevention) should begin as early as possible, including prior to or during pregnancy, to ensure the best possible outcomes for infants, children, youth and families.</a:t>
            </a:r>
          </a:p>
        </p:txBody>
      </p:sp>
      <p:sp>
        <p:nvSpPr>
          <p:cNvPr id="7174" name="Line 6"/>
          <p:cNvSpPr>
            <a:spLocks noChangeShapeType="1"/>
          </p:cNvSpPr>
          <p:nvPr/>
        </p:nvSpPr>
        <p:spPr bwMode="auto">
          <a:xfrm>
            <a:off x="990600" y="1295400"/>
            <a:ext cx="693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6" name="Content Placeholder 4"/>
          <p:cNvPicPr>
            <a:picLocks noChangeAspect="1"/>
          </p:cNvPicPr>
          <p:nvPr/>
        </p:nvPicPr>
        <p:blipFill rotWithShape="1">
          <a:blip r:embed="rId3" cstate="print">
            <a:extLst>
              <a:ext uri="{28A0092B-C50C-407E-A947-70E740481C1C}">
                <a14:useLocalDpi xmlns:a14="http://schemas.microsoft.com/office/drawing/2010/main" val="0"/>
              </a:ext>
            </a:extLst>
          </a:blip>
          <a:srcRect l="-290" t="2439" r="-387" b="-2439"/>
          <a:stretch/>
        </p:blipFill>
        <p:spPr bwMode="auto">
          <a:xfrm>
            <a:off x="5257800" y="1371600"/>
            <a:ext cx="3505199" cy="4572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pPr eaLnBrk="1" hangingPunct="1"/>
            <a:r>
              <a:rPr lang="en-US" altLang="en-US" sz="4000" b="1" dirty="0" smtClean="0"/>
              <a:t>OSLS Service Purpose</a:t>
            </a:r>
            <a:endParaRPr lang="en-US" altLang="en-US" sz="4000" dirty="0" smtClean="0"/>
          </a:p>
        </p:txBody>
      </p:sp>
      <p:sp>
        <p:nvSpPr>
          <p:cNvPr id="358403" name="Rectangle 3"/>
          <p:cNvSpPr>
            <a:spLocks noGrp="1" noChangeArrowheads="1"/>
          </p:cNvSpPr>
          <p:nvPr>
            <p:ph sz="half" idx="1"/>
          </p:nvPr>
        </p:nvSpPr>
        <p:spPr>
          <a:xfrm>
            <a:off x="457200" y="1600200"/>
            <a:ext cx="4191000" cy="4525963"/>
          </a:xfrm>
        </p:spPr>
        <p:txBody>
          <a:bodyPr/>
          <a:lstStyle/>
          <a:p>
            <a:pPr marL="0" indent="0" algn="ctr">
              <a:buNone/>
            </a:pPr>
            <a:r>
              <a:rPr lang="en-US" sz="2600" kern="1200" dirty="0">
                <a:latin typeface="Arial" charset="0"/>
              </a:rPr>
              <a:t>OSLS o</a:t>
            </a:r>
            <a:r>
              <a:rPr lang="en-US" sz="2600" i="1" kern="1200" dirty="0">
                <a:latin typeface="Arial" charset="0"/>
              </a:rPr>
              <a:t>versees the </a:t>
            </a:r>
            <a:r>
              <a:rPr lang="en-US" sz="2600" i="1" kern="1200" dirty="0">
                <a:solidFill>
                  <a:srgbClr val="FFC000"/>
                </a:solidFill>
                <a:latin typeface="Arial" charset="0"/>
              </a:rPr>
              <a:t>implementation of prevention and intervention programs </a:t>
            </a:r>
            <a:r>
              <a:rPr lang="en-US" sz="2600" i="1" kern="1200" dirty="0">
                <a:latin typeface="Arial" charset="0"/>
              </a:rPr>
              <a:t>that are comprehensive, multifaceted, and </a:t>
            </a:r>
            <a:endParaRPr lang="en-US" sz="2600" kern="1200" dirty="0">
              <a:latin typeface="Arial" charset="0"/>
            </a:endParaRPr>
          </a:p>
          <a:p>
            <a:pPr marL="0" indent="0" algn="ctr">
              <a:buNone/>
            </a:pPr>
            <a:r>
              <a:rPr lang="en-US" sz="2600" i="1" kern="1200" dirty="0">
                <a:solidFill>
                  <a:srgbClr val="FFC000"/>
                </a:solidFill>
                <a:latin typeface="Arial" charset="0"/>
              </a:rPr>
              <a:t>build on the strengths of young people </a:t>
            </a:r>
            <a:r>
              <a:rPr lang="en-US" sz="2600" i="1" kern="1200" dirty="0">
                <a:latin typeface="Arial" charset="0"/>
              </a:rPr>
              <a:t>and assist them in </a:t>
            </a:r>
            <a:r>
              <a:rPr lang="en-US" sz="2600" i="1" kern="1200" dirty="0">
                <a:solidFill>
                  <a:srgbClr val="FFC000"/>
                </a:solidFill>
                <a:latin typeface="Arial" charset="0"/>
              </a:rPr>
              <a:t>achieving</a:t>
            </a:r>
            <a:r>
              <a:rPr lang="en-US" sz="2600" i="1" kern="1200" dirty="0">
                <a:latin typeface="Arial" charset="0"/>
              </a:rPr>
              <a:t> </a:t>
            </a:r>
            <a:r>
              <a:rPr lang="en-US" sz="2600" i="1" kern="1200" dirty="0">
                <a:solidFill>
                  <a:srgbClr val="FFC000"/>
                </a:solidFill>
                <a:latin typeface="Arial" charset="0"/>
              </a:rPr>
              <a:t>their</a:t>
            </a:r>
            <a:r>
              <a:rPr lang="en-US" sz="2600" i="1" kern="1200" dirty="0">
                <a:latin typeface="Arial" charset="0"/>
              </a:rPr>
              <a:t> </a:t>
            </a:r>
            <a:r>
              <a:rPr lang="en-US" sz="2600" i="1" kern="1200" dirty="0">
                <a:solidFill>
                  <a:srgbClr val="FFC000"/>
                </a:solidFill>
                <a:latin typeface="Arial" charset="0"/>
              </a:rPr>
              <a:t>educational</a:t>
            </a:r>
            <a:r>
              <a:rPr lang="en-US" sz="2600" i="1" kern="1200" dirty="0">
                <a:latin typeface="Arial" charset="0"/>
              </a:rPr>
              <a:t> and </a:t>
            </a:r>
            <a:r>
              <a:rPr lang="en-US" sz="2600" i="1" kern="1200" dirty="0">
                <a:solidFill>
                  <a:srgbClr val="FFC000"/>
                </a:solidFill>
                <a:latin typeface="Arial" charset="0"/>
              </a:rPr>
              <a:t>life goals</a:t>
            </a:r>
            <a:r>
              <a:rPr lang="en-US" sz="2600" i="1" kern="1200" dirty="0">
                <a:latin typeface="Arial" charset="0"/>
              </a:rPr>
              <a:t>.</a:t>
            </a:r>
            <a:endParaRPr lang="en-US" sz="2600" dirty="0"/>
          </a:p>
        </p:txBody>
      </p:sp>
      <p:pic>
        <p:nvPicPr>
          <p:cNvPr id="4098" name="Picture 2" descr="C:\Users\swills\Desktop\PHOTOS\SBYSP--Camden\IMG_2027.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970264" y="1600201"/>
            <a:ext cx="3564136"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p:push dir="u"/>
      </p:transition>
    </mc:Choice>
    <mc:Fallback xmlns="">
      <p:transition>
        <p:push dir="u"/>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58402"/>
                                        </p:tgtEl>
                                        <p:attrNameLst>
                                          <p:attrName>style.visibility</p:attrName>
                                        </p:attrNameLst>
                                      </p:cBhvr>
                                      <p:to>
                                        <p:strVal val="visible"/>
                                      </p:to>
                                    </p:set>
                                    <p:anim calcmode="lin" valueType="num">
                                      <p:cBhvr>
                                        <p:cTn id="7" dur="2000" fill="hold"/>
                                        <p:tgtEl>
                                          <p:spTgt spid="358402"/>
                                        </p:tgtEl>
                                        <p:attrNameLst>
                                          <p:attrName>ppt_w</p:attrName>
                                        </p:attrNameLst>
                                      </p:cBhvr>
                                      <p:tavLst>
                                        <p:tav tm="0">
                                          <p:val>
                                            <p:strVal val="#ppt_w"/>
                                          </p:val>
                                        </p:tav>
                                        <p:tav tm="100000">
                                          <p:val>
                                            <p:strVal val="#ppt_w"/>
                                          </p:val>
                                        </p:tav>
                                      </p:tavLst>
                                    </p:anim>
                                    <p:anim calcmode="lin" valueType="num">
                                      <p:cBhvr>
                                        <p:cTn id="8" dur="2000" fill="hold"/>
                                        <p:tgtEl>
                                          <p:spTgt spid="35840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58402"/>
                                        </p:tgtEl>
                                        <p:attrNameLst>
                                          <p:attrName>ppt_x</p:attrName>
                                        </p:attrNameLst>
                                      </p:cBhvr>
                                      <p:tavLst>
                                        <p:tav tm="0">
                                          <p:val>
                                            <p:strVal val="#ppt_x-.4"/>
                                          </p:val>
                                        </p:tav>
                                        <p:tav tm="100000">
                                          <p:val>
                                            <p:strVal val="#ppt_x"/>
                                          </p:val>
                                        </p:tav>
                                      </p:tavLst>
                                    </p:anim>
                                    <p:anim calcmode="lin" valueType="num">
                                      <p:cBhvr>
                                        <p:cTn id="10" dur="2000" fill="hold"/>
                                        <p:tgtEl>
                                          <p:spTgt spid="35840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358403">
                                            <p:txEl>
                                              <p:pRg st="0" end="0"/>
                                            </p:txEl>
                                          </p:spTgt>
                                        </p:tgtEl>
                                        <p:attrNameLst>
                                          <p:attrName>style.visibility</p:attrName>
                                        </p:attrNameLst>
                                      </p:cBhvr>
                                      <p:to>
                                        <p:strVal val="visible"/>
                                      </p:to>
                                    </p:set>
                                    <p:animEffect transition="in" filter="fade">
                                      <p:cBhvr>
                                        <p:cTn id="15" dur="500">
                                          <p:stCondLst>
                                            <p:cond delay="0"/>
                                          </p:stCondLst>
                                        </p:cTn>
                                        <p:tgtEl>
                                          <p:spTgt spid="358403">
                                            <p:txEl>
                                              <p:pRg st="0" end="0"/>
                                            </p:txEl>
                                          </p:spTgt>
                                        </p:tgtEl>
                                      </p:cBhvr>
                                    </p:animEffect>
                                    <p:anim calcmode="lin" valueType="num">
                                      <p:cBhvr>
                                        <p:cTn id="16" dur="500" fill="hold">
                                          <p:stCondLst>
                                            <p:cond delay="0"/>
                                          </p:stCondLst>
                                        </p:cTn>
                                        <p:tgtEl>
                                          <p:spTgt spid="35840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58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358403">
                                            <p:txEl>
                                              <p:pRg st="1" end="1"/>
                                            </p:txEl>
                                          </p:spTgt>
                                        </p:tgtEl>
                                        <p:attrNameLst>
                                          <p:attrName>style.visibility</p:attrName>
                                        </p:attrNameLst>
                                      </p:cBhvr>
                                      <p:to>
                                        <p:strVal val="visible"/>
                                      </p:to>
                                    </p:set>
                                    <p:animEffect transition="in" filter="fade">
                                      <p:cBhvr>
                                        <p:cTn id="22" dur="500">
                                          <p:stCondLst>
                                            <p:cond delay="0"/>
                                          </p:stCondLst>
                                        </p:cTn>
                                        <p:tgtEl>
                                          <p:spTgt spid="358403">
                                            <p:txEl>
                                              <p:pRg st="1" end="1"/>
                                            </p:txEl>
                                          </p:spTgt>
                                        </p:tgtEl>
                                      </p:cBhvr>
                                    </p:animEffect>
                                    <p:anim calcmode="lin" valueType="num">
                                      <p:cBhvr>
                                        <p:cTn id="23" dur="500" fill="hold">
                                          <p:stCondLst>
                                            <p:cond delay="0"/>
                                          </p:stCondLst>
                                        </p:cTn>
                                        <p:tgtEl>
                                          <p:spTgt spid="358403">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3584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2" grpId="0"/>
      <p:bldP spid="3584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685800" y="381000"/>
            <a:ext cx="7696200" cy="838200"/>
          </a:xfrm>
        </p:spPr>
        <p:txBody>
          <a:bodyPr/>
          <a:lstStyle/>
          <a:p>
            <a:pPr eaLnBrk="1" hangingPunct="1"/>
            <a:r>
              <a:rPr lang="en-US" altLang="en-US" sz="3600" dirty="0" smtClean="0"/>
              <a:t>Array of School Linked Services</a:t>
            </a:r>
          </a:p>
        </p:txBody>
      </p:sp>
      <p:graphicFrame>
        <p:nvGraphicFramePr>
          <p:cNvPr id="2" name="Diagram 1"/>
          <p:cNvGraphicFramePr/>
          <p:nvPr>
            <p:extLst>
              <p:ext uri="{D42A27DB-BD31-4B8C-83A1-F6EECF244321}">
                <p14:modId xmlns:p14="http://schemas.microsoft.com/office/powerpoint/2010/main" val="919372250"/>
              </p:ext>
            </p:extLst>
          </p:nvPr>
        </p:nvGraphicFramePr>
        <p:xfrm>
          <a:off x="228600" y="1219200"/>
          <a:ext cx="8686800" cy="5211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The Why…SBYSP Purpose</a:t>
            </a:r>
            <a:br>
              <a:rPr lang="en-US" dirty="0" smtClean="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480655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6</a:t>
            </a:fld>
            <a:endParaRPr lang="en-US" dirty="0"/>
          </a:p>
        </p:txBody>
      </p:sp>
    </p:spTree>
    <p:extLst>
      <p:ext uri="{BB962C8B-B14F-4D97-AF65-F5344CB8AC3E}">
        <p14:creationId xmlns:p14="http://schemas.microsoft.com/office/powerpoint/2010/main" val="357299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1143000"/>
          </a:xfrm>
        </p:spPr>
        <p:txBody>
          <a:bodyPr/>
          <a:lstStyle/>
          <a:p>
            <a:r>
              <a:rPr lang="en-US" sz="2600" dirty="0" smtClean="0"/>
              <a:t>Youth Thrive </a:t>
            </a:r>
            <a:r>
              <a:rPr lang="en-US" sz="2600" dirty="0" err="1" smtClean="0"/>
              <a:t>Promotive</a:t>
            </a:r>
            <a:r>
              <a:rPr lang="en-US" sz="2600" dirty="0" smtClean="0"/>
              <a:t> and Protective Factors Framework</a:t>
            </a:r>
            <a:r>
              <a:rPr lang="en-US" sz="2400" dirty="0" smtClean="0"/>
              <a:t/>
            </a:r>
            <a:br>
              <a:rPr lang="en-US" sz="2400" dirty="0" smtClean="0"/>
            </a:br>
            <a:r>
              <a:rPr lang="en-US" sz="2200" dirty="0" smtClean="0"/>
              <a:t>Center for the Study of Social Policy </a:t>
            </a:r>
            <a:endParaRPr lang="en-US" sz="2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9063294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7</a:t>
            </a:fld>
            <a:endParaRPr lang="en-US" dirty="0"/>
          </a:p>
        </p:txBody>
      </p:sp>
    </p:spTree>
    <p:extLst>
      <p:ext uri="{BB962C8B-B14F-4D97-AF65-F5344CB8AC3E}">
        <p14:creationId xmlns:p14="http://schemas.microsoft.com/office/powerpoint/2010/main" val="646379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SBYSPs…What Makes It Work?</a:t>
            </a:r>
            <a:br>
              <a:rPr lang="en-US" sz="2800" dirty="0" smtClean="0"/>
            </a:br>
            <a:r>
              <a:rPr lang="en-US" sz="2800" dirty="0" smtClean="0"/>
              <a:t>Partnership and Collaboration</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597316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8</a:t>
            </a:fld>
            <a:endParaRPr lang="en-US" dirty="0"/>
          </a:p>
        </p:txBody>
      </p:sp>
    </p:spTree>
    <p:extLst>
      <p:ext uri="{BB962C8B-B14F-4D97-AF65-F5344CB8AC3E}">
        <p14:creationId xmlns:p14="http://schemas.microsoft.com/office/powerpoint/2010/main" val="3397094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Design: The Student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170643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6A7F3C7E-D0FA-4C70-9275-4DB302FF82EF}" type="slidenum">
              <a:rPr lang="en-US" smtClean="0"/>
              <a:pPr>
                <a:defRPr/>
              </a:pPr>
              <a:t>9</a:t>
            </a:fld>
            <a:endParaRPr lang="en-US" dirty="0"/>
          </a:p>
        </p:txBody>
      </p:sp>
    </p:spTree>
    <p:extLst>
      <p:ext uri="{BB962C8B-B14F-4D97-AF65-F5344CB8AC3E}">
        <p14:creationId xmlns:p14="http://schemas.microsoft.com/office/powerpoint/2010/main" val="2677879323"/>
      </p:ext>
    </p:extLst>
  </p:cSld>
  <p:clrMapOvr>
    <a:masterClrMapping/>
  </p:clrMapOvr>
</p:sld>
</file>

<file path=ppt/theme/theme1.xml><?xml version="1.0" encoding="utf-8"?>
<a:theme xmlns:a="http://schemas.openxmlformats.org/drawingml/2006/main" name="DCF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DA7"/>
        </a:lt1>
        <a:dk2>
          <a:srgbClr val="000000"/>
        </a:dk2>
        <a:lt2>
          <a:srgbClr val="808080"/>
        </a:lt2>
        <a:accent1>
          <a:srgbClr val="BBE0E3"/>
        </a:accent1>
        <a:accent2>
          <a:srgbClr val="333399"/>
        </a:accent2>
        <a:accent3>
          <a:srgbClr val="FFFED0"/>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47D41D46C4D234392EF2B5C0CD525F7" ma:contentTypeVersion="1" ma:contentTypeDescription="Create a new document." ma:contentTypeScope="" ma:versionID="597072c7e267d14327d6bb625ffd23b4">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6247FDE-070A-4202-8487-BF11CA37245B}">
  <ds:schemaRefs>
    <ds:schemaRef ds:uri="http://purl.org/dc/dcmitype/"/>
    <ds:schemaRef ds:uri="http://purl.org/dc/elements/1.1/"/>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www.w3.org/XML/1998/namespace"/>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EC3CF714-EE97-4805-8445-47F813442731}">
  <ds:schemaRefs>
    <ds:schemaRef ds:uri="http://schemas.microsoft.com/sharepoint/v3/contenttype/forms"/>
  </ds:schemaRefs>
</ds:datastoreItem>
</file>

<file path=customXml/itemProps3.xml><?xml version="1.0" encoding="utf-8"?>
<ds:datastoreItem xmlns:ds="http://schemas.openxmlformats.org/officeDocument/2006/customXml" ds:itemID="{507789BA-BEFC-42BA-9F0B-A3F659E095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DCF Template</Template>
  <TotalTime>13785</TotalTime>
  <Words>1246</Words>
  <Application>Microsoft Office PowerPoint</Application>
  <PresentationFormat>On-screen Show (4:3)</PresentationFormat>
  <Paragraphs>363</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Comic Sans MS</vt:lpstr>
      <vt:lpstr>Times New Roman</vt:lpstr>
      <vt:lpstr>Wingdings</vt:lpstr>
      <vt:lpstr>DCF Template</vt:lpstr>
      <vt:lpstr> Bidder’s Conference  Division of Family and Community Partnerships Office of School Linked Services NJ School Based Youth Services Program Middle School  Essex County  </vt:lpstr>
      <vt:lpstr>Today’s Overview</vt:lpstr>
      <vt:lpstr>Principles: Focus on Families</vt:lpstr>
      <vt:lpstr>OSLS Service Purpose</vt:lpstr>
      <vt:lpstr>Array of School Linked Services</vt:lpstr>
      <vt:lpstr> The Why…SBYSP Purpose </vt:lpstr>
      <vt:lpstr>Youth Thrive Promotive and Protective Factors Framework Center for the Study of Social Policy </vt:lpstr>
      <vt:lpstr>SBYSPs…What Makes It Work? Partnership and Collaboration</vt:lpstr>
      <vt:lpstr>Program Design: The Student</vt:lpstr>
      <vt:lpstr>Program Design:  The Parent/Caregiver </vt:lpstr>
      <vt:lpstr>Questions and Answers</vt:lpstr>
      <vt:lpstr>Questions and Answers</vt:lpstr>
      <vt:lpstr>Questions and Answers</vt:lpstr>
      <vt:lpstr>Questions and Answers</vt:lpstr>
      <vt:lpstr>Questions and Answers</vt:lpstr>
      <vt:lpstr>Questions and Answers</vt:lpstr>
      <vt:lpstr>Questions and Answers</vt:lpstr>
      <vt:lpstr>Questions and Answers</vt:lpstr>
      <vt:lpstr>Questions and Answers</vt:lpstr>
      <vt:lpstr>Questions and Answers</vt:lpstr>
      <vt:lpstr>Questions and Answers</vt:lpstr>
      <vt:lpstr>Questions and Answers</vt:lpstr>
      <vt:lpstr> 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and Community Partnerships Office of School Linked Services Overview for Improving Birth Outcomes Workgroup</dc:title>
  <dc:creator>Shondelle Wills</dc:creator>
  <cp:lastModifiedBy>Shondelle Wills</cp:lastModifiedBy>
  <cp:revision>155</cp:revision>
  <cp:lastPrinted>2015-10-20T20:08:27Z</cp:lastPrinted>
  <dcterms:created xsi:type="dcterms:W3CDTF">2014-11-14T18:11:00Z</dcterms:created>
  <dcterms:modified xsi:type="dcterms:W3CDTF">2016-07-01T16:01:37Z</dcterms:modified>
</cp:coreProperties>
</file>