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diagrams/data15.xml" ContentType="application/vnd.openxmlformats-officedocument.drawingml.diagramData+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9" r:id="rId1"/>
    <p:sldMasterId id="2147483680" r:id="rId2"/>
    <p:sldMasterId id="2147483721" r:id="rId3"/>
  </p:sldMasterIdLst>
  <p:notesMasterIdLst>
    <p:notesMasterId r:id="rId81"/>
  </p:notesMasterIdLst>
  <p:handoutMasterIdLst>
    <p:handoutMasterId r:id="rId82"/>
  </p:handoutMasterIdLst>
  <p:sldIdLst>
    <p:sldId id="256" r:id="rId4"/>
    <p:sldId id="348" r:id="rId5"/>
    <p:sldId id="436" r:id="rId6"/>
    <p:sldId id="302" r:id="rId7"/>
    <p:sldId id="432" r:id="rId8"/>
    <p:sldId id="353" r:id="rId9"/>
    <p:sldId id="415" r:id="rId10"/>
    <p:sldId id="461" r:id="rId11"/>
    <p:sldId id="351" r:id="rId12"/>
    <p:sldId id="439" r:id="rId13"/>
    <p:sldId id="355" r:id="rId14"/>
    <p:sldId id="318" r:id="rId15"/>
    <p:sldId id="466" r:id="rId16"/>
    <p:sldId id="321" r:id="rId17"/>
    <p:sldId id="455" r:id="rId18"/>
    <p:sldId id="325" r:id="rId19"/>
    <p:sldId id="467" r:id="rId20"/>
    <p:sldId id="451" r:id="rId21"/>
    <p:sldId id="356" r:id="rId22"/>
    <p:sldId id="358" r:id="rId23"/>
    <p:sldId id="359" r:id="rId24"/>
    <p:sldId id="468" r:id="rId25"/>
    <p:sldId id="423" r:id="rId26"/>
    <p:sldId id="375" r:id="rId27"/>
    <p:sldId id="376" r:id="rId28"/>
    <p:sldId id="414" r:id="rId29"/>
    <p:sldId id="408" r:id="rId30"/>
    <p:sldId id="391" r:id="rId31"/>
    <p:sldId id="409" r:id="rId32"/>
    <p:sldId id="396" r:id="rId33"/>
    <p:sldId id="397" r:id="rId34"/>
    <p:sldId id="392" r:id="rId35"/>
    <p:sldId id="452" r:id="rId36"/>
    <p:sldId id="403" r:id="rId37"/>
    <p:sldId id="327" r:id="rId38"/>
    <p:sldId id="312" r:id="rId39"/>
    <p:sldId id="464" r:id="rId40"/>
    <p:sldId id="374" r:id="rId41"/>
    <p:sldId id="377" r:id="rId42"/>
    <p:sldId id="364" r:id="rId43"/>
    <p:sldId id="404" r:id="rId44"/>
    <p:sldId id="362" r:id="rId45"/>
    <p:sldId id="379" r:id="rId46"/>
    <p:sldId id="406" r:id="rId47"/>
    <p:sldId id="462" r:id="rId48"/>
    <p:sldId id="365" r:id="rId49"/>
    <p:sldId id="454" r:id="rId50"/>
    <p:sldId id="444" r:id="rId51"/>
    <p:sldId id="442" r:id="rId52"/>
    <p:sldId id="336" r:id="rId53"/>
    <p:sldId id="457" r:id="rId54"/>
    <p:sldId id="445" r:id="rId55"/>
    <p:sldId id="335" r:id="rId56"/>
    <p:sldId id="456" r:id="rId57"/>
    <p:sldId id="448" r:id="rId58"/>
    <p:sldId id="417" r:id="rId59"/>
    <p:sldId id="373" r:id="rId60"/>
    <p:sldId id="469" r:id="rId61"/>
    <p:sldId id="460" r:id="rId62"/>
    <p:sldId id="471" r:id="rId63"/>
    <p:sldId id="427" r:id="rId64"/>
    <p:sldId id="472" r:id="rId65"/>
    <p:sldId id="473" r:id="rId66"/>
    <p:sldId id="474" r:id="rId67"/>
    <p:sldId id="407" r:id="rId68"/>
    <p:sldId id="341" r:id="rId69"/>
    <p:sldId id="465" r:id="rId70"/>
    <p:sldId id="411" r:id="rId71"/>
    <p:sldId id="429" r:id="rId72"/>
    <p:sldId id="428" r:id="rId73"/>
    <p:sldId id="475" r:id="rId74"/>
    <p:sldId id="382" r:id="rId75"/>
    <p:sldId id="470" r:id="rId76"/>
    <p:sldId id="388" r:id="rId77"/>
    <p:sldId id="389" r:id="rId78"/>
    <p:sldId id="390" r:id="rId79"/>
    <p:sldId id="440" r:id="rId80"/>
  </p:sldIdLst>
  <p:sldSz cx="9144000" cy="6858000" type="screen4x3"/>
  <p:notesSz cx="9144000" cy="6858000"/>
  <p:defaultTextStyle>
    <a:defPPr>
      <a:defRPr lang="en-US"/>
    </a:defPPr>
    <a:lvl1pPr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1pPr>
    <a:lvl2pPr marL="4572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2pPr>
    <a:lvl3pPr marL="9144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3pPr>
    <a:lvl4pPr marL="13716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4pPr>
    <a:lvl5pPr marL="18288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pickfor" initials="j" lastIdx="24" clrIdx="0"/>
  <p:cmAuthor id="1" name="Jocelyn" initials="J" lastIdx="1" clrIdx="1"/>
  <p:cmAuthor id="2" name="pmazzaga" initials="p" lastIdx="1" clrIdx="2"/>
  <p:cmAuthor id="3" name="Jocelyn Pickford" initials="JP" lastIdx="8" clrIdx="3">
    <p:extLst>
      <p:ext uri="{19B8F6BF-5375-455C-9EA6-DF929625EA0E}">
        <p15:presenceInfo xmlns="" xmlns:p15="http://schemas.microsoft.com/office/powerpoint/2012/main" userId="f8db40a0da8b21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7A1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A468280-B635-467A-9700-0E197EA4D312}">
  <a:tblStyle styleId="{6A468280-B635-467A-9700-0E197EA4D312}" styleName="Table_0">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34FD3E0-0C40-4A3E-A7D2-8BB8AF47A76D}" styleName="Table_1">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C114AD57-E01C-403E-9BAB-A8C986842076}" styleName="Table_2">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C8B4575-B9E7-47DA-AFCC-1B3AC9430C9D}" styleName="Table_3">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BEC41F5F-45D3-4DB6-8A20-A5CE49A40317}" styleName="Table_4"/>
  <a:tblStyle styleId="{FD041287-AEEA-4E6C-B12F-9425FBCCB860}" styleName="Table_5">
    <a:wholeTbl>
      <a:tcTxStyle b="off" i="off">
        <a:font>
          <a:latin typeface="Franklin Gothic Book"/>
          <a:ea typeface="Franklin Gothic Book"/>
          <a:cs typeface="Franklin Gothic Book"/>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85707256-962D-462A-A759-DF278C04E176}" styleName="Table_6">
    <a:wholeTbl>
      <a:tcTxStyle b="off" i="off">
        <a:font>
          <a:latin typeface="Franklin Gothic Book"/>
          <a:ea typeface="Franklin Gothic Book"/>
          <a:cs typeface="Franklin Gothic Book"/>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2EE5C039-1FBD-4ED2-B276-2DD4B5C5E2EE}" styleName="Table_7">
    <a:wholeTbl>
      <a:tcTxStyle b="off" i="off">
        <a:font>
          <a:latin typeface="Franklin Gothic Book"/>
          <a:ea typeface="Franklin Gothic Book"/>
          <a:cs typeface="Franklin Gothic Book"/>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85BBA5D4-F7CA-40D8-8ADB-B8044C13E071}" styleName="Table_8">
    <a:wholeTbl>
      <a:tcTxStyle b="off" i="off">
        <a:font>
          <a:latin typeface="Franklin Gothic Book"/>
          <a:ea typeface="Franklin Gothic Book"/>
          <a:cs typeface="Franklin Gothic Book"/>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327A5E71-CE59-4A49-93A2-F2B75570E977}" styleName="Table_9"/>
  <a:tblStyle styleId="{4DA8ADE0-1834-4AA2-8883-25E67A7C6990}" styleName="Table_10"/>
  <a:tblStyle styleId="{4F47E8A5-B734-441C-B215-C175C51A7F30}" styleName="Table_11"/>
  <a:tblStyle styleId="{2309116D-4BC3-4BE2-82C8-E0EC12D9E037}" styleName="Table_12"/>
  <a:tblStyle styleId="{35F14C90-CCB7-4654-9F23-A8911D450E8A}" styleName="Table_13"/>
  <a:tblStyle styleId="{45EA05A6-F066-4893-A89D-F8927D68F64D}" styleName="Table_14"/>
  <a:tblStyle styleId="{A43FFA2A-1647-41C7-8570-42D2E8B1DA03}" styleName="Table_15"/>
  <a:tblStyle styleId="{D1956B37-603F-4E02-9F92-4732461F7AEE}" styleName="Table_16"/>
  <a:tblStyle styleId="{99513C15-EFD8-4655-B8C0-FAAB6BC87F10}" styleName="Table_17"/>
  <a:tblStyle styleId="{4A9AE3EF-5F3B-427C-AF3A-7F77869E0CD3}" styleName="Table_18"/>
  <a:tblStyle styleId="{AB8A7710-FFB3-4026-B8D1-99339FFCF816}" styleName="Table_19"/>
  <a:tblStyle styleId="{D837551E-26D5-441C-ABF0-FDF6C72FD036}" styleName="Table_20"/>
  <a:tblStyle styleId="{E1049FAA-F7A6-4BA3-8E4C-196BAA2C3450}" styleName="Table_21">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C473F677-3A78-431D-8A03-467256EA6595}" styleName="Table_22">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C8818A8A-39FA-44E1-AE48-7D404FBAC9BA}" styleName="Table_23">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0A3131D-C85D-4121-A77D-9D97E82DB5CB}" styleName="Table_24">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45AEED15-3FCF-4B03-816D-02F1352356E2}" styleName="Table_25">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33C70A4D-605C-43ED-A0D6-9C5962224561}" styleName="Table_26">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C67118D1-DC03-4752-9167-15473BEF0B67}" styleName="Table_27">
    <a:wholeTbl>
      <a:tcTxStyle b="off" i="off">
        <a:font>
          <a:latin typeface="Franklin Gothic Book"/>
          <a:ea typeface="Franklin Gothic Book"/>
          <a:cs typeface="Franklin Gothic Book"/>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1" autoAdjust="0"/>
    <p:restoredTop sz="64828" autoAdjust="0"/>
  </p:normalViewPr>
  <p:slideViewPr>
    <p:cSldViewPr>
      <p:cViewPr varScale="1">
        <p:scale>
          <a:sx n="53" d="100"/>
          <a:sy n="53" d="100"/>
        </p:scale>
        <p:origin x="-2328" y="-48"/>
      </p:cViewPr>
      <p:guideLst>
        <p:guide orient="horz" pos="2160"/>
        <p:guide pos="2880"/>
      </p:guideLst>
    </p:cSldViewPr>
  </p:slideViewPr>
  <p:outlineViewPr>
    <p:cViewPr>
      <p:scale>
        <a:sx n="33" d="100"/>
        <a:sy n="33" d="100"/>
      </p:scale>
      <p:origin x="0" y="5712"/>
    </p:cViewPr>
  </p:outlineViewPr>
  <p:notesTextViewPr>
    <p:cViewPr>
      <p:scale>
        <a:sx n="100" d="100"/>
        <a:sy n="100" d="100"/>
      </p:scale>
      <p:origin x="0" y="0"/>
    </p:cViewPr>
  </p:notesTextViewPr>
  <p:sorterViewPr>
    <p:cViewPr>
      <p:scale>
        <a:sx n="66" d="100"/>
        <a:sy n="66" d="100"/>
      </p:scale>
      <p:origin x="0" y="6162"/>
    </p:cViewPr>
  </p:sorterViewPr>
  <p:notesViewPr>
    <p:cSldViewPr>
      <p:cViewPr varScale="1">
        <p:scale>
          <a:sx n="74" d="100"/>
          <a:sy n="74" d="100"/>
        </p:scale>
        <p:origin x="-1968" y="-9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handoutMaster" Target="handoutMasters/handout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0FE4F-827C-43C1-9F3C-91D0E6A43395}" type="doc">
      <dgm:prSet loTypeId="urn:microsoft.com/office/officeart/2005/8/layout/venn3" loCatId="relationship" qsTypeId="urn:microsoft.com/office/officeart/2005/8/quickstyle/simple1" qsCatId="simple" csTypeId="urn:microsoft.com/office/officeart/2005/8/colors/accent1_2" csCatId="accent1" phldr="1"/>
      <dgm:spPr/>
    </dgm:pt>
    <dgm:pt modelId="{55AE4555-07E0-43A4-BE62-E7561956ADE5}">
      <dgm:prSet phldrT="[Text]" custT="1"/>
      <dgm:spPr/>
      <dgm:t>
        <a:bodyPr/>
        <a:lstStyle/>
        <a:p>
          <a:pPr algn="ctr"/>
          <a:endParaRPr lang="en-US" sz="1400" b="0" dirty="0" smtClean="0">
            <a:latin typeface="Source Sans Pro"/>
          </a:endParaRPr>
        </a:p>
        <a:p>
          <a:pPr algn="l"/>
          <a:endParaRPr lang="en-US" sz="1400" b="1" dirty="0" smtClean="0">
            <a:latin typeface="Source Sans Pro"/>
          </a:endParaRPr>
        </a:p>
        <a:p>
          <a:pPr algn="l"/>
          <a:endParaRPr lang="en-US" sz="1200" b="1" dirty="0" smtClean="0">
            <a:latin typeface="Source Sans Pro"/>
          </a:endParaRPr>
        </a:p>
        <a:p>
          <a:pPr algn="l"/>
          <a:endParaRPr lang="en-US" sz="1400" b="1" dirty="0">
            <a:latin typeface="Source Sans Pro"/>
          </a:endParaRPr>
        </a:p>
      </dgm:t>
    </dgm:pt>
    <dgm:pt modelId="{5924AE6E-8788-448B-90DC-B14D9390858A}" type="parTrans" cxnId="{0AC96985-CE1E-45C2-B9D0-B8E5C741F737}">
      <dgm:prSet/>
      <dgm:spPr/>
      <dgm:t>
        <a:bodyPr/>
        <a:lstStyle/>
        <a:p>
          <a:endParaRPr lang="en-US"/>
        </a:p>
      </dgm:t>
    </dgm:pt>
    <dgm:pt modelId="{4B583638-7256-4894-AC02-0AF49DD32344}" type="sibTrans" cxnId="{0AC96985-CE1E-45C2-B9D0-B8E5C741F737}">
      <dgm:prSet/>
      <dgm:spPr/>
      <dgm:t>
        <a:bodyPr/>
        <a:lstStyle/>
        <a:p>
          <a:endParaRPr lang="en-US"/>
        </a:p>
      </dgm:t>
    </dgm:pt>
    <dgm:pt modelId="{F475887D-DDD1-46A1-A58F-B0FB05D3767C}">
      <dgm:prSet phldrT="[Text]" custT="1"/>
      <dgm:spPr/>
      <dgm:t>
        <a:bodyPr/>
        <a:lstStyle/>
        <a:p>
          <a:pPr algn="l"/>
          <a:endParaRPr lang="en-US" sz="1400" b="1" dirty="0">
            <a:latin typeface="Franklin Gothic Book" pitchFamily="34" charset="0"/>
          </a:endParaRPr>
        </a:p>
      </dgm:t>
    </dgm:pt>
    <dgm:pt modelId="{D341614D-A436-4DE3-83D4-EF2F514AF04E}" type="sibTrans" cxnId="{128081CC-C668-4627-B8C2-A1C5E5FF87DE}">
      <dgm:prSet/>
      <dgm:spPr/>
      <dgm:t>
        <a:bodyPr/>
        <a:lstStyle/>
        <a:p>
          <a:endParaRPr lang="en-US"/>
        </a:p>
      </dgm:t>
    </dgm:pt>
    <dgm:pt modelId="{67D3E6B5-D7BB-4207-A81F-6CAED4634B68}" type="parTrans" cxnId="{128081CC-C668-4627-B8C2-A1C5E5FF87DE}">
      <dgm:prSet/>
      <dgm:spPr/>
      <dgm:t>
        <a:bodyPr/>
        <a:lstStyle/>
        <a:p>
          <a:endParaRPr lang="en-US"/>
        </a:p>
      </dgm:t>
    </dgm:pt>
    <dgm:pt modelId="{4031781D-6287-436D-A268-BD83E284547D}">
      <dgm:prSet phldrT="[Text]" custT="1"/>
      <dgm:spPr/>
      <dgm:t>
        <a:bodyPr lIns="91440" rIns="91440"/>
        <a:lstStyle/>
        <a:p>
          <a:pPr algn="ctr"/>
          <a:r>
            <a:rPr lang="en-US" sz="1600" b="1" dirty="0" smtClean="0">
              <a:latin typeface="Source Sans Pro"/>
            </a:rPr>
            <a:t>  </a:t>
          </a:r>
          <a:endParaRPr lang="en-US" sz="1400" b="1" dirty="0">
            <a:latin typeface="Franklin Gothic Book" pitchFamily="34" charset="0"/>
          </a:endParaRPr>
        </a:p>
      </dgm:t>
    </dgm:pt>
    <dgm:pt modelId="{7E897A14-E605-4B05-AC6C-A00C0DAB11D1}" type="sibTrans" cxnId="{49D8204C-A722-4746-BA46-55BD169B8E2D}">
      <dgm:prSet/>
      <dgm:spPr/>
      <dgm:t>
        <a:bodyPr/>
        <a:lstStyle/>
        <a:p>
          <a:endParaRPr lang="en-US"/>
        </a:p>
      </dgm:t>
    </dgm:pt>
    <dgm:pt modelId="{F4DFBB6D-CD1A-4CD3-8889-5C24355A56AB}" type="parTrans" cxnId="{49D8204C-A722-4746-BA46-55BD169B8E2D}">
      <dgm:prSet/>
      <dgm:spPr/>
      <dgm:t>
        <a:bodyPr/>
        <a:lstStyle/>
        <a:p>
          <a:endParaRPr lang="en-US"/>
        </a:p>
      </dgm:t>
    </dgm:pt>
    <dgm:pt modelId="{C05B2BF8-B167-480D-B7FE-69DA71222753}">
      <dgm:prSet phldrT="[Text]" custT="1"/>
      <dgm:spPr/>
      <dgm:t>
        <a:bodyPr/>
        <a:lstStyle/>
        <a:p>
          <a:endParaRPr lang="en-US" sz="1300" b="1" dirty="0" smtClean="0">
            <a:latin typeface="Franklin Gothic Book" pitchFamily="34" charset="0"/>
          </a:endParaRPr>
        </a:p>
        <a:p>
          <a:endParaRPr lang="en-US" sz="1300" b="1" dirty="0">
            <a:latin typeface="Franklin Gothic Book" pitchFamily="34" charset="0"/>
          </a:endParaRPr>
        </a:p>
      </dgm:t>
    </dgm:pt>
    <dgm:pt modelId="{8AC73C7D-B37C-40B9-8E8B-ECD2A701792D}" type="sibTrans" cxnId="{D5F8FC68-215D-456D-9A91-B40B50B84C50}">
      <dgm:prSet/>
      <dgm:spPr/>
      <dgm:t>
        <a:bodyPr/>
        <a:lstStyle/>
        <a:p>
          <a:endParaRPr lang="en-US"/>
        </a:p>
      </dgm:t>
    </dgm:pt>
    <dgm:pt modelId="{E1F2237F-D7C3-423E-969D-6776843349CC}" type="parTrans" cxnId="{D5F8FC68-215D-456D-9A91-B40B50B84C50}">
      <dgm:prSet/>
      <dgm:spPr/>
      <dgm:t>
        <a:bodyPr/>
        <a:lstStyle/>
        <a:p>
          <a:endParaRPr lang="en-US"/>
        </a:p>
      </dgm:t>
    </dgm:pt>
    <dgm:pt modelId="{1B24ECCE-39F1-418F-BEEA-1D94D6A74B1C}" type="pres">
      <dgm:prSet presAssocID="{9F40FE4F-827C-43C1-9F3C-91D0E6A43395}" presName="Name0" presStyleCnt="0">
        <dgm:presLayoutVars>
          <dgm:dir/>
          <dgm:resizeHandles val="exact"/>
        </dgm:presLayoutVars>
      </dgm:prSet>
      <dgm:spPr/>
    </dgm:pt>
    <dgm:pt modelId="{1A851F95-A03D-404B-B2A0-BC8D05D05882}" type="pres">
      <dgm:prSet presAssocID="{55AE4555-07E0-43A4-BE62-E7561956ADE5}" presName="Name5" presStyleLbl="vennNode1" presStyleIdx="0" presStyleCnt="3" custLinFactNeighborX="-32198">
        <dgm:presLayoutVars>
          <dgm:bulletEnabled val="1"/>
        </dgm:presLayoutVars>
      </dgm:prSet>
      <dgm:spPr/>
      <dgm:t>
        <a:bodyPr/>
        <a:lstStyle/>
        <a:p>
          <a:endParaRPr lang="en-US"/>
        </a:p>
      </dgm:t>
    </dgm:pt>
    <dgm:pt modelId="{49CDD436-AE2A-462F-8F1C-4AFE62309A2A}" type="pres">
      <dgm:prSet presAssocID="{4B583638-7256-4894-AC02-0AF49DD32344}" presName="space" presStyleCnt="0"/>
      <dgm:spPr/>
    </dgm:pt>
    <dgm:pt modelId="{C1445A96-D441-4BB8-8BDB-1A2C54843F56}" type="pres">
      <dgm:prSet presAssocID="{4031781D-6287-436D-A268-BD83E284547D}" presName="Name5" presStyleLbl="vennNode1" presStyleIdx="1" presStyleCnt="3">
        <dgm:presLayoutVars>
          <dgm:bulletEnabled val="1"/>
        </dgm:presLayoutVars>
      </dgm:prSet>
      <dgm:spPr/>
      <dgm:t>
        <a:bodyPr/>
        <a:lstStyle/>
        <a:p>
          <a:endParaRPr lang="en-US"/>
        </a:p>
      </dgm:t>
    </dgm:pt>
    <dgm:pt modelId="{4C77BEAA-2693-4789-B74E-CB43AED93F8F}" type="pres">
      <dgm:prSet presAssocID="{7E897A14-E605-4B05-AC6C-A00C0DAB11D1}" presName="space" presStyleCnt="0"/>
      <dgm:spPr/>
    </dgm:pt>
    <dgm:pt modelId="{FD93C15A-D9D9-4952-9AC7-7D33468631CD}" type="pres">
      <dgm:prSet presAssocID="{C05B2BF8-B167-480D-B7FE-69DA71222753}" presName="Name5" presStyleLbl="vennNode1" presStyleIdx="2" presStyleCnt="3" custLinFactNeighborX="39090">
        <dgm:presLayoutVars>
          <dgm:bulletEnabled val="1"/>
        </dgm:presLayoutVars>
      </dgm:prSet>
      <dgm:spPr/>
      <dgm:t>
        <a:bodyPr/>
        <a:lstStyle/>
        <a:p>
          <a:endParaRPr lang="en-US"/>
        </a:p>
      </dgm:t>
    </dgm:pt>
  </dgm:ptLst>
  <dgm:cxnLst>
    <dgm:cxn modelId="{EC485234-4AF5-4BA5-B317-668093F93C4E}" type="presOf" srcId="{4031781D-6287-436D-A268-BD83E284547D}" destId="{C1445A96-D441-4BB8-8BDB-1A2C54843F56}" srcOrd="0" destOrd="0" presId="urn:microsoft.com/office/officeart/2005/8/layout/venn3"/>
    <dgm:cxn modelId="{47A44CF7-5B3E-4C22-B26B-165FE3E7AEE2}" type="presOf" srcId="{55AE4555-07E0-43A4-BE62-E7561956ADE5}" destId="{1A851F95-A03D-404B-B2A0-BC8D05D05882}" srcOrd="0" destOrd="0" presId="urn:microsoft.com/office/officeart/2005/8/layout/venn3"/>
    <dgm:cxn modelId="{90106276-2E22-470E-A7EA-36E1B0764299}" type="presOf" srcId="{9F40FE4F-827C-43C1-9F3C-91D0E6A43395}" destId="{1B24ECCE-39F1-418F-BEEA-1D94D6A74B1C}" srcOrd="0" destOrd="0" presId="urn:microsoft.com/office/officeart/2005/8/layout/venn3"/>
    <dgm:cxn modelId="{D5F8FC68-215D-456D-9A91-B40B50B84C50}" srcId="{9F40FE4F-827C-43C1-9F3C-91D0E6A43395}" destId="{C05B2BF8-B167-480D-B7FE-69DA71222753}" srcOrd="2" destOrd="0" parTransId="{E1F2237F-D7C3-423E-969D-6776843349CC}" sibTransId="{8AC73C7D-B37C-40B9-8E8B-ECD2A701792D}"/>
    <dgm:cxn modelId="{49D8204C-A722-4746-BA46-55BD169B8E2D}" srcId="{9F40FE4F-827C-43C1-9F3C-91D0E6A43395}" destId="{4031781D-6287-436D-A268-BD83E284547D}" srcOrd="1" destOrd="0" parTransId="{F4DFBB6D-CD1A-4CD3-8889-5C24355A56AB}" sibTransId="{7E897A14-E605-4B05-AC6C-A00C0DAB11D1}"/>
    <dgm:cxn modelId="{CD537210-94D3-4023-B9DD-0CD831570725}" type="presOf" srcId="{C05B2BF8-B167-480D-B7FE-69DA71222753}" destId="{FD93C15A-D9D9-4952-9AC7-7D33468631CD}" srcOrd="0" destOrd="0" presId="urn:microsoft.com/office/officeart/2005/8/layout/venn3"/>
    <dgm:cxn modelId="{043DBE66-A090-4779-AC56-5086B31BAEE9}" type="presOf" srcId="{F475887D-DDD1-46A1-A58F-B0FB05D3767C}" destId="{1A851F95-A03D-404B-B2A0-BC8D05D05882}" srcOrd="0" destOrd="1" presId="urn:microsoft.com/office/officeart/2005/8/layout/venn3"/>
    <dgm:cxn modelId="{0AC96985-CE1E-45C2-B9D0-B8E5C741F737}" srcId="{9F40FE4F-827C-43C1-9F3C-91D0E6A43395}" destId="{55AE4555-07E0-43A4-BE62-E7561956ADE5}" srcOrd="0" destOrd="0" parTransId="{5924AE6E-8788-448B-90DC-B14D9390858A}" sibTransId="{4B583638-7256-4894-AC02-0AF49DD32344}"/>
    <dgm:cxn modelId="{128081CC-C668-4627-B8C2-A1C5E5FF87DE}" srcId="{55AE4555-07E0-43A4-BE62-E7561956ADE5}" destId="{F475887D-DDD1-46A1-A58F-B0FB05D3767C}" srcOrd="0" destOrd="0" parTransId="{67D3E6B5-D7BB-4207-A81F-6CAED4634B68}" sibTransId="{D341614D-A436-4DE3-83D4-EF2F514AF04E}"/>
    <dgm:cxn modelId="{4F525B9B-40EB-431A-BBE1-96F08E6441BB}" type="presParOf" srcId="{1B24ECCE-39F1-418F-BEEA-1D94D6A74B1C}" destId="{1A851F95-A03D-404B-B2A0-BC8D05D05882}" srcOrd="0" destOrd="0" presId="urn:microsoft.com/office/officeart/2005/8/layout/venn3"/>
    <dgm:cxn modelId="{A26D6FCC-9242-447F-8DBC-6581A36058FD}" type="presParOf" srcId="{1B24ECCE-39F1-418F-BEEA-1D94D6A74B1C}" destId="{49CDD436-AE2A-462F-8F1C-4AFE62309A2A}" srcOrd="1" destOrd="0" presId="urn:microsoft.com/office/officeart/2005/8/layout/venn3"/>
    <dgm:cxn modelId="{8940F1FD-89BA-41E8-8106-B9E03C6B74DE}" type="presParOf" srcId="{1B24ECCE-39F1-418F-BEEA-1D94D6A74B1C}" destId="{C1445A96-D441-4BB8-8BDB-1A2C54843F56}" srcOrd="2" destOrd="0" presId="urn:microsoft.com/office/officeart/2005/8/layout/venn3"/>
    <dgm:cxn modelId="{5542BB3A-C05E-4453-B831-1AF459A29234}" type="presParOf" srcId="{1B24ECCE-39F1-418F-BEEA-1D94D6A74B1C}" destId="{4C77BEAA-2693-4789-B74E-CB43AED93F8F}" srcOrd="3" destOrd="0" presId="urn:microsoft.com/office/officeart/2005/8/layout/venn3"/>
    <dgm:cxn modelId="{10F6E45C-55A5-4C9F-AAAE-955B580B4B5A}" type="presParOf" srcId="{1B24ECCE-39F1-418F-BEEA-1D94D6A74B1C}" destId="{FD93C15A-D9D9-4952-9AC7-7D33468631CD}" srcOrd="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510DD7-8905-4683-BDC9-D6E51EE8BC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B150035-1AD3-431D-8A9B-354C9DA28679}">
      <dgm:prSet phldrT="[Text]"/>
      <dgm:spPr/>
      <dgm:t>
        <a:bodyPr/>
        <a:lstStyle/>
        <a:p>
          <a:r>
            <a:rPr lang="en-US" dirty="0" smtClean="0">
              <a:latin typeface="Franklin Gothic Book" pitchFamily="34" charset="0"/>
            </a:rPr>
            <a:t>Standard</a:t>
          </a:r>
          <a:endParaRPr lang="en-US" dirty="0"/>
        </a:p>
      </dgm:t>
    </dgm:pt>
    <dgm:pt modelId="{A777B1D9-958C-4182-AD2B-1974346405DD}" type="parTrans" cxnId="{165A962F-7687-4627-96C9-B91A571478DB}">
      <dgm:prSet/>
      <dgm:spPr/>
      <dgm:t>
        <a:bodyPr/>
        <a:lstStyle/>
        <a:p>
          <a:endParaRPr lang="en-US"/>
        </a:p>
      </dgm:t>
    </dgm:pt>
    <dgm:pt modelId="{18376190-2D37-421F-8FFA-DC5BFD95CB3A}" type="sibTrans" cxnId="{165A962F-7687-4627-96C9-B91A571478DB}">
      <dgm:prSet/>
      <dgm:spPr/>
      <dgm:t>
        <a:bodyPr/>
        <a:lstStyle/>
        <a:p>
          <a:endParaRPr lang="en-US"/>
        </a:p>
      </dgm:t>
    </dgm:pt>
    <dgm:pt modelId="{44628208-93EC-431D-924D-E5D9D4FF3588}">
      <dgm:prSet phldrT="[Text]"/>
      <dgm:spPr/>
      <dgm:t>
        <a:bodyPr/>
        <a:lstStyle/>
        <a:p>
          <a:r>
            <a:rPr lang="en-US" i="1" dirty="0" smtClean="0">
              <a:latin typeface="Franklin Gothic Book" pitchFamily="34" charset="0"/>
            </a:rPr>
            <a:t>RH.9-10.9: Compare and contrast treatments of the same topic in several primary and secondary sources.</a:t>
          </a:r>
          <a:endParaRPr lang="en-US" dirty="0">
            <a:latin typeface="Franklin Gothic Book" pitchFamily="34" charset="0"/>
          </a:endParaRPr>
        </a:p>
      </dgm:t>
    </dgm:pt>
    <dgm:pt modelId="{29487F12-C88B-4459-880B-C993D6D174F8}" type="parTrans" cxnId="{C8443DC5-EDF7-48D8-8F91-31639E44AA96}">
      <dgm:prSet/>
      <dgm:spPr/>
      <dgm:t>
        <a:bodyPr/>
        <a:lstStyle/>
        <a:p>
          <a:endParaRPr lang="en-US"/>
        </a:p>
      </dgm:t>
    </dgm:pt>
    <dgm:pt modelId="{C9F82CC0-F24E-45BA-9821-2B2180415F4F}" type="sibTrans" cxnId="{C8443DC5-EDF7-48D8-8F91-31639E44AA96}">
      <dgm:prSet/>
      <dgm:spPr/>
      <dgm:t>
        <a:bodyPr/>
        <a:lstStyle/>
        <a:p>
          <a:endParaRPr lang="en-US"/>
        </a:p>
      </dgm:t>
    </dgm:pt>
    <dgm:pt modelId="{E1452F07-8376-456E-BD98-AF11545B624C}">
      <dgm:prSet phldrT="[Text]"/>
      <dgm:spPr/>
      <dgm:t>
        <a:bodyPr/>
        <a:lstStyle/>
        <a:p>
          <a:r>
            <a:rPr lang="en-US" dirty="0" smtClean="0">
              <a:latin typeface="Franklin Gothic Book" pitchFamily="34" charset="0"/>
            </a:rPr>
            <a:t>Instruction</a:t>
          </a:r>
          <a:endParaRPr lang="en-US" dirty="0">
            <a:latin typeface="Franklin Gothic Book" pitchFamily="34" charset="0"/>
          </a:endParaRPr>
        </a:p>
      </dgm:t>
    </dgm:pt>
    <dgm:pt modelId="{24A54208-B635-4D88-8736-67946EE97902}" type="parTrans" cxnId="{3F582698-670E-4208-A98E-34713CC28C90}">
      <dgm:prSet/>
      <dgm:spPr/>
      <dgm:t>
        <a:bodyPr/>
        <a:lstStyle/>
        <a:p>
          <a:endParaRPr lang="en-US"/>
        </a:p>
      </dgm:t>
    </dgm:pt>
    <dgm:pt modelId="{69009618-DB77-410B-AD79-4F090C35539C}" type="sibTrans" cxnId="{3F582698-670E-4208-A98E-34713CC28C90}">
      <dgm:prSet/>
      <dgm:spPr/>
      <dgm:t>
        <a:bodyPr/>
        <a:lstStyle/>
        <a:p>
          <a:endParaRPr lang="en-US"/>
        </a:p>
      </dgm:t>
    </dgm:pt>
    <dgm:pt modelId="{13223498-30FA-454E-A62B-CB6227E73379}">
      <dgm:prSet phldrT="[Text]"/>
      <dgm:spPr/>
      <dgm:t>
        <a:bodyPr/>
        <a:lstStyle/>
        <a:p>
          <a:r>
            <a:rPr lang="en-US" i="1" dirty="0" smtClean="0">
              <a:latin typeface="Franklin Gothic Book" pitchFamily="34" charset="0"/>
            </a:rPr>
            <a:t>Topic: Impeachment of Andrew Johnson</a:t>
          </a:r>
          <a:endParaRPr lang="en-US" i="1" dirty="0">
            <a:latin typeface="Franklin Gothic Book" pitchFamily="34" charset="0"/>
          </a:endParaRPr>
        </a:p>
      </dgm:t>
    </dgm:pt>
    <dgm:pt modelId="{07976213-231B-4C66-BC71-702F19EF375C}" type="parTrans" cxnId="{5AB254A3-74CA-4D88-B81F-A3CF5AEED00A}">
      <dgm:prSet/>
      <dgm:spPr/>
      <dgm:t>
        <a:bodyPr/>
        <a:lstStyle/>
        <a:p>
          <a:endParaRPr lang="en-US"/>
        </a:p>
      </dgm:t>
    </dgm:pt>
    <dgm:pt modelId="{597EB2A7-0AA9-407B-B877-04E3E14A3F0A}" type="sibTrans" cxnId="{5AB254A3-74CA-4D88-B81F-A3CF5AEED00A}">
      <dgm:prSet/>
      <dgm:spPr/>
      <dgm:t>
        <a:bodyPr/>
        <a:lstStyle/>
        <a:p>
          <a:endParaRPr lang="en-US"/>
        </a:p>
      </dgm:t>
    </dgm:pt>
    <dgm:pt modelId="{1941C841-376B-411D-A2DA-6A9962D32CB6}">
      <dgm:prSet phldrT="[Text]"/>
      <dgm:spPr/>
      <dgm:t>
        <a:bodyPr/>
        <a:lstStyle/>
        <a:p>
          <a:r>
            <a:rPr lang="en-US" i="1" dirty="0" smtClean="0">
              <a:latin typeface="Franklin Gothic Book" pitchFamily="34" charset="0"/>
            </a:rPr>
            <a:t>Utilize primary and secondary sources to teach students.</a:t>
          </a:r>
          <a:endParaRPr lang="en-US" i="1" dirty="0">
            <a:latin typeface="Franklin Gothic Book" pitchFamily="34" charset="0"/>
          </a:endParaRPr>
        </a:p>
      </dgm:t>
    </dgm:pt>
    <dgm:pt modelId="{536ED0F9-C6BA-4777-A2FC-54C005D6E3ED}" type="parTrans" cxnId="{E10174DF-ADD8-4EF5-8E39-F7473A0C77E0}">
      <dgm:prSet/>
      <dgm:spPr/>
      <dgm:t>
        <a:bodyPr/>
        <a:lstStyle/>
        <a:p>
          <a:endParaRPr lang="en-US"/>
        </a:p>
      </dgm:t>
    </dgm:pt>
    <dgm:pt modelId="{7BB61A32-6F57-4C47-A0D3-BD59F5386F93}" type="sibTrans" cxnId="{E10174DF-ADD8-4EF5-8E39-F7473A0C77E0}">
      <dgm:prSet/>
      <dgm:spPr/>
      <dgm:t>
        <a:bodyPr/>
        <a:lstStyle/>
        <a:p>
          <a:endParaRPr lang="en-US"/>
        </a:p>
      </dgm:t>
    </dgm:pt>
    <dgm:pt modelId="{B162A9BE-56B1-43D9-82B7-1E72FB06CCAD}">
      <dgm:prSet phldrT="[Text]"/>
      <dgm:spPr/>
      <dgm:t>
        <a:bodyPr/>
        <a:lstStyle/>
        <a:p>
          <a:r>
            <a:rPr lang="en-US" dirty="0" smtClean="0">
              <a:latin typeface="Franklin Gothic Book" pitchFamily="34" charset="0"/>
            </a:rPr>
            <a:t>Assessment</a:t>
          </a:r>
          <a:endParaRPr lang="en-US" dirty="0">
            <a:latin typeface="Franklin Gothic Book" pitchFamily="34" charset="0"/>
          </a:endParaRPr>
        </a:p>
      </dgm:t>
    </dgm:pt>
    <dgm:pt modelId="{E540B8AD-E7F2-474F-9321-EF2BD9515499}" type="parTrans" cxnId="{2017CE0E-22DA-4A04-949E-6C4915866337}">
      <dgm:prSet/>
      <dgm:spPr/>
      <dgm:t>
        <a:bodyPr/>
        <a:lstStyle/>
        <a:p>
          <a:endParaRPr lang="en-US"/>
        </a:p>
      </dgm:t>
    </dgm:pt>
    <dgm:pt modelId="{53674C3E-1D91-41D9-8B7D-57027630FBC1}" type="sibTrans" cxnId="{2017CE0E-22DA-4A04-949E-6C4915866337}">
      <dgm:prSet/>
      <dgm:spPr/>
      <dgm:t>
        <a:bodyPr/>
        <a:lstStyle/>
        <a:p>
          <a:endParaRPr lang="en-US"/>
        </a:p>
      </dgm:t>
    </dgm:pt>
    <dgm:pt modelId="{0556FCFB-AB19-444A-8F92-F4CE9F314728}">
      <dgm:prSet phldrT="[Text]"/>
      <dgm:spPr/>
      <dgm:t>
        <a:bodyPr/>
        <a:lstStyle/>
        <a:p>
          <a:r>
            <a:rPr lang="en-US" i="1" dirty="0" smtClean="0">
              <a:latin typeface="Franklin Gothic Book" pitchFamily="34" charset="0"/>
            </a:rPr>
            <a:t>“Was Andrew Johnson’s impeachment justified?” Venn Diagram and a Writing Response: Students responded which side had a more compelling argument supported by evidence from the documents.</a:t>
          </a:r>
          <a:endParaRPr lang="en-US" i="1" dirty="0">
            <a:latin typeface="Franklin Gothic Book" pitchFamily="34" charset="0"/>
          </a:endParaRPr>
        </a:p>
      </dgm:t>
    </dgm:pt>
    <dgm:pt modelId="{0F40CC51-84CB-41EA-935E-810DDA0E03BF}" type="parTrans" cxnId="{95282F20-F05B-420B-9191-616809515580}">
      <dgm:prSet/>
      <dgm:spPr/>
      <dgm:t>
        <a:bodyPr/>
        <a:lstStyle/>
        <a:p>
          <a:endParaRPr lang="en-US"/>
        </a:p>
      </dgm:t>
    </dgm:pt>
    <dgm:pt modelId="{1210CD6D-2736-492B-BD2C-2C81FCADB2ED}" type="sibTrans" cxnId="{95282F20-F05B-420B-9191-616809515580}">
      <dgm:prSet/>
      <dgm:spPr/>
      <dgm:t>
        <a:bodyPr/>
        <a:lstStyle/>
        <a:p>
          <a:endParaRPr lang="en-US"/>
        </a:p>
      </dgm:t>
    </dgm:pt>
    <dgm:pt modelId="{57BC5CA5-2A3A-488E-BFF6-8FC255F81153}" type="pres">
      <dgm:prSet presAssocID="{DA510DD7-8905-4683-BDC9-D6E51EE8BCDE}" presName="linearFlow" presStyleCnt="0">
        <dgm:presLayoutVars>
          <dgm:dir/>
          <dgm:animLvl val="lvl"/>
          <dgm:resizeHandles val="exact"/>
        </dgm:presLayoutVars>
      </dgm:prSet>
      <dgm:spPr/>
      <dgm:t>
        <a:bodyPr/>
        <a:lstStyle/>
        <a:p>
          <a:endParaRPr lang="en-US"/>
        </a:p>
      </dgm:t>
    </dgm:pt>
    <dgm:pt modelId="{9CE5D5F5-27FD-43BF-9030-456736208A96}" type="pres">
      <dgm:prSet presAssocID="{CB150035-1AD3-431D-8A9B-354C9DA28679}" presName="composite" presStyleCnt="0"/>
      <dgm:spPr/>
    </dgm:pt>
    <dgm:pt modelId="{1D1DDA01-29B9-4DF9-9881-598B26350E2F}" type="pres">
      <dgm:prSet presAssocID="{CB150035-1AD3-431D-8A9B-354C9DA28679}" presName="parentText" presStyleLbl="alignNode1" presStyleIdx="0" presStyleCnt="3">
        <dgm:presLayoutVars>
          <dgm:chMax val="1"/>
          <dgm:bulletEnabled val="1"/>
        </dgm:presLayoutVars>
      </dgm:prSet>
      <dgm:spPr/>
      <dgm:t>
        <a:bodyPr/>
        <a:lstStyle/>
        <a:p>
          <a:endParaRPr lang="en-US"/>
        </a:p>
      </dgm:t>
    </dgm:pt>
    <dgm:pt modelId="{3909D7E4-E045-4D88-A013-D799A46510F0}" type="pres">
      <dgm:prSet presAssocID="{CB150035-1AD3-431D-8A9B-354C9DA28679}" presName="descendantText" presStyleLbl="alignAcc1" presStyleIdx="0" presStyleCnt="3">
        <dgm:presLayoutVars>
          <dgm:bulletEnabled val="1"/>
        </dgm:presLayoutVars>
      </dgm:prSet>
      <dgm:spPr/>
      <dgm:t>
        <a:bodyPr/>
        <a:lstStyle/>
        <a:p>
          <a:endParaRPr lang="en-US"/>
        </a:p>
      </dgm:t>
    </dgm:pt>
    <dgm:pt modelId="{46D7E2C7-0141-4BF1-80CB-821122DE0F0F}" type="pres">
      <dgm:prSet presAssocID="{18376190-2D37-421F-8FFA-DC5BFD95CB3A}" presName="sp" presStyleCnt="0"/>
      <dgm:spPr/>
    </dgm:pt>
    <dgm:pt modelId="{83136572-8821-4071-80E8-AEFD3FB9D077}" type="pres">
      <dgm:prSet presAssocID="{E1452F07-8376-456E-BD98-AF11545B624C}" presName="composite" presStyleCnt="0"/>
      <dgm:spPr/>
    </dgm:pt>
    <dgm:pt modelId="{6FBA0675-0E69-4641-9D63-584727BC33AC}" type="pres">
      <dgm:prSet presAssocID="{E1452F07-8376-456E-BD98-AF11545B624C}" presName="parentText" presStyleLbl="alignNode1" presStyleIdx="1" presStyleCnt="3">
        <dgm:presLayoutVars>
          <dgm:chMax val="1"/>
          <dgm:bulletEnabled val="1"/>
        </dgm:presLayoutVars>
      </dgm:prSet>
      <dgm:spPr/>
      <dgm:t>
        <a:bodyPr/>
        <a:lstStyle/>
        <a:p>
          <a:endParaRPr lang="en-US"/>
        </a:p>
      </dgm:t>
    </dgm:pt>
    <dgm:pt modelId="{B84FED7B-3856-4B8E-BE01-FD1C583C99BA}" type="pres">
      <dgm:prSet presAssocID="{E1452F07-8376-456E-BD98-AF11545B624C}" presName="descendantText" presStyleLbl="alignAcc1" presStyleIdx="1" presStyleCnt="3">
        <dgm:presLayoutVars>
          <dgm:bulletEnabled val="1"/>
        </dgm:presLayoutVars>
      </dgm:prSet>
      <dgm:spPr/>
      <dgm:t>
        <a:bodyPr/>
        <a:lstStyle/>
        <a:p>
          <a:endParaRPr lang="en-US"/>
        </a:p>
      </dgm:t>
    </dgm:pt>
    <dgm:pt modelId="{96321739-62AC-4E05-8E95-FA7D3DEA11F3}" type="pres">
      <dgm:prSet presAssocID="{69009618-DB77-410B-AD79-4F090C35539C}" presName="sp" presStyleCnt="0"/>
      <dgm:spPr/>
    </dgm:pt>
    <dgm:pt modelId="{DDD654D3-4DA2-4650-9BA5-3561D030B795}" type="pres">
      <dgm:prSet presAssocID="{B162A9BE-56B1-43D9-82B7-1E72FB06CCAD}" presName="composite" presStyleCnt="0"/>
      <dgm:spPr/>
    </dgm:pt>
    <dgm:pt modelId="{5D6DD7A9-5589-4113-B599-E122C01E33D4}" type="pres">
      <dgm:prSet presAssocID="{B162A9BE-56B1-43D9-82B7-1E72FB06CCAD}" presName="parentText" presStyleLbl="alignNode1" presStyleIdx="2" presStyleCnt="3">
        <dgm:presLayoutVars>
          <dgm:chMax val="1"/>
          <dgm:bulletEnabled val="1"/>
        </dgm:presLayoutVars>
      </dgm:prSet>
      <dgm:spPr/>
      <dgm:t>
        <a:bodyPr/>
        <a:lstStyle/>
        <a:p>
          <a:endParaRPr lang="en-US"/>
        </a:p>
      </dgm:t>
    </dgm:pt>
    <dgm:pt modelId="{5F8170BB-FE59-43A2-B311-451C37A7B351}" type="pres">
      <dgm:prSet presAssocID="{B162A9BE-56B1-43D9-82B7-1E72FB06CCAD}" presName="descendantText" presStyleLbl="alignAcc1" presStyleIdx="2" presStyleCnt="3">
        <dgm:presLayoutVars>
          <dgm:bulletEnabled val="1"/>
        </dgm:presLayoutVars>
      </dgm:prSet>
      <dgm:spPr/>
      <dgm:t>
        <a:bodyPr/>
        <a:lstStyle/>
        <a:p>
          <a:endParaRPr lang="en-US"/>
        </a:p>
      </dgm:t>
    </dgm:pt>
  </dgm:ptLst>
  <dgm:cxnLst>
    <dgm:cxn modelId="{2017CE0E-22DA-4A04-949E-6C4915866337}" srcId="{DA510DD7-8905-4683-BDC9-D6E51EE8BCDE}" destId="{B162A9BE-56B1-43D9-82B7-1E72FB06CCAD}" srcOrd="2" destOrd="0" parTransId="{E540B8AD-E7F2-474F-9321-EF2BD9515499}" sibTransId="{53674C3E-1D91-41D9-8B7D-57027630FBC1}"/>
    <dgm:cxn modelId="{95282F20-F05B-420B-9191-616809515580}" srcId="{B162A9BE-56B1-43D9-82B7-1E72FB06CCAD}" destId="{0556FCFB-AB19-444A-8F92-F4CE9F314728}" srcOrd="0" destOrd="0" parTransId="{0F40CC51-84CB-41EA-935E-810DDA0E03BF}" sibTransId="{1210CD6D-2736-492B-BD2C-2C81FCADB2ED}"/>
    <dgm:cxn modelId="{4C4A7CE1-6471-4E4D-8525-AE59ECFEE51B}" type="presOf" srcId="{CB150035-1AD3-431D-8A9B-354C9DA28679}" destId="{1D1DDA01-29B9-4DF9-9881-598B26350E2F}" srcOrd="0" destOrd="0" presId="urn:microsoft.com/office/officeart/2005/8/layout/chevron2"/>
    <dgm:cxn modelId="{4D735C11-490C-4EC6-B72B-FFAC24C2D667}" type="presOf" srcId="{13223498-30FA-454E-A62B-CB6227E73379}" destId="{B84FED7B-3856-4B8E-BE01-FD1C583C99BA}" srcOrd="0" destOrd="0" presId="urn:microsoft.com/office/officeart/2005/8/layout/chevron2"/>
    <dgm:cxn modelId="{F452D6F6-9B87-49E8-B430-3C97D479861D}" type="presOf" srcId="{44628208-93EC-431D-924D-E5D9D4FF3588}" destId="{3909D7E4-E045-4D88-A013-D799A46510F0}" srcOrd="0" destOrd="0" presId="urn:microsoft.com/office/officeart/2005/8/layout/chevron2"/>
    <dgm:cxn modelId="{5AB254A3-74CA-4D88-B81F-A3CF5AEED00A}" srcId="{E1452F07-8376-456E-BD98-AF11545B624C}" destId="{13223498-30FA-454E-A62B-CB6227E73379}" srcOrd="0" destOrd="0" parTransId="{07976213-231B-4C66-BC71-702F19EF375C}" sibTransId="{597EB2A7-0AA9-407B-B877-04E3E14A3F0A}"/>
    <dgm:cxn modelId="{E10174DF-ADD8-4EF5-8E39-F7473A0C77E0}" srcId="{E1452F07-8376-456E-BD98-AF11545B624C}" destId="{1941C841-376B-411D-A2DA-6A9962D32CB6}" srcOrd="1" destOrd="0" parTransId="{536ED0F9-C6BA-4777-A2FC-54C005D6E3ED}" sibTransId="{7BB61A32-6F57-4C47-A0D3-BD59F5386F93}"/>
    <dgm:cxn modelId="{BC5431C4-ABDE-40F1-AC6A-40631CA3187F}" type="presOf" srcId="{E1452F07-8376-456E-BD98-AF11545B624C}" destId="{6FBA0675-0E69-4641-9D63-584727BC33AC}" srcOrd="0" destOrd="0" presId="urn:microsoft.com/office/officeart/2005/8/layout/chevron2"/>
    <dgm:cxn modelId="{165A962F-7687-4627-96C9-B91A571478DB}" srcId="{DA510DD7-8905-4683-BDC9-D6E51EE8BCDE}" destId="{CB150035-1AD3-431D-8A9B-354C9DA28679}" srcOrd="0" destOrd="0" parTransId="{A777B1D9-958C-4182-AD2B-1974346405DD}" sibTransId="{18376190-2D37-421F-8FFA-DC5BFD95CB3A}"/>
    <dgm:cxn modelId="{5F1CBBFA-4EEB-4C75-BA90-9371F21EC3D5}" type="presOf" srcId="{DA510DD7-8905-4683-BDC9-D6E51EE8BCDE}" destId="{57BC5CA5-2A3A-488E-BFF6-8FC255F81153}" srcOrd="0" destOrd="0" presId="urn:microsoft.com/office/officeart/2005/8/layout/chevron2"/>
    <dgm:cxn modelId="{81E6D5AE-9B22-47CE-9067-9AE85E232C03}" type="presOf" srcId="{0556FCFB-AB19-444A-8F92-F4CE9F314728}" destId="{5F8170BB-FE59-43A2-B311-451C37A7B351}" srcOrd="0" destOrd="0" presId="urn:microsoft.com/office/officeart/2005/8/layout/chevron2"/>
    <dgm:cxn modelId="{4E022D0E-6D80-4429-BD91-6C8E7200136A}" type="presOf" srcId="{1941C841-376B-411D-A2DA-6A9962D32CB6}" destId="{B84FED7B-3856-4B8E-BE01-FD1C583C99BA}" srcOrd="0" destOrd="1" presId="urn:microsoft.com/office/officeart/2005/8/layout/chevron2"/>
    <dgm:cxn modelId="{3D8A55A5-F4F0-46D0-8D9B-484DD05010B5}" type="presOf" srcId="{B162A9BE-56B1-43D9-82B7-1E72FB06CCAD}" destId="{5D6DD7A9-5589-4113-B599-E122C01E33D4}" srcOrd="0" destOrd="0" presId="urn:microsoft.com/office/officeart/2005/8/layout/chevron2"/>
    <dgm:cxn modelId="{C8443DC5-EDF7-48D8-8F91-31639E44AA96}" srcId="{CB150035-1AD3-431D-8A9B-354C9DA28679}" destId="{44628208-93EC-431D-924D-E5D9D4FF3588}" srcOrd="0" destOrd="0" parTransId="{29487F12-C88B-4459-880B-C993D6D174F8}" sibTransId="{C9F82CC0-F24E-45BA-9821-2B2180415F4F}"/>
    <dgm:cxn modelId="{3F582698-670E-4208-A98E-34713CC28C90}" srcId="{DA510DD7-8905-4683-BDC9-D6E51EE8BCDE}" destId="{E1452F07-8376-456E-BD98-AF11545B624C}" srcOrd="1" destOrd="0" parTransId="{24A54208-B635-4D88-8736-67946EE97902}" sibTransId="{69009618-DB77-410B-AD79-4F090C35539C}"/>
    <dgm:cxn modelId="{97E1957D-26C0-403C-826F-D1886838535D}" type="presParOf" srcId="{57BC5CA5-2A3A-488E-BFF6-8FC255F81153}" destId="{9CE5D5F5-27FD-43BF-9030-456736208A96}" srcOrd="0" destOrd="0" presId="urn:microsoft.com/office/officeart/2005/8/layout/chevron2"/>
    <dgm:cxn modelId="{91A4137F-8D5C-448A-B144-7E6AA49FB4CD}" type="presParOf" srcId="{9CE5D5F5-27FD-43BF-9030-456736208A96}" destId="{1D1DDA01-29B9-4DF9-9881-598B26350E2F}" srcOrd="0" destOrd="0" presId="urn:microsoft.com/office/officeart/2005/8/layout/chevron2"/>
    <dgm:cxn modelId="{EFA64823-A2B8-4C73-B69E-9496FD8A63CF}" type="presParOf" srcId="{9CE5D5F5-27FD-43BF-9030-456736208A96}" destId="{3909D7E4-E045-4D88-A013-D799A46510F0}" srcOrd="1" destOrd="0" presId="urn:microsoft.com/office/officeart/2005/8/layout/chevron2"/>
    <dgm:cxn modelId="{E303097E-EE71-4416-9851-D537213E732A}" type="presParOf" srcId="{57BC5CA5-2A3A-488E-BFF6-8FC255F81153}" destId="{46D7E2C7-0141-4BF1-80CB-821122DE0F0F}" srcOrd="1" destOrd="0" presId="urn:microsoft.com/office/officeart/2005/8/layout/chevron2"/>
    <dgm:cxn modelId="{7BD96D53-A52F-4D0C-A142-2D72D1F34BE2}" type="presParOf" srcId="{57BC5CA5-2A3A-488E-BFF6-8FC255F81153}" destId="{83136572-8821-4071-80E8-AEFD3FB9D077}" srcOrd="2" destOrd="0" presId="urn:microsoft.com/office/officeart/2005/8/layout/chevron2"/>
    <dgm:cxn modelId="{4799A1C4-2AB0-4C5B-BA38-305EB0BDB969}" type="presParOf" srcId="{83136572-8821-4071-80E8-AEFD3FB9D077}" destId="{6FBA0675-0E69-4641-9D63-584727BC33AC}" srcOrd="0" destOrd="0" presId="urn:microsoft.com/office/officeart/2005/8/layout/chevron2"/>
    <dgm:cxn modelId="{33523C01-A8E8-47CF-9F45-B7F6CB1CB5BF}" type="presParOf" srcId="{83136572-8821-4071-80E8-AEFD3FB9D077}" destId="{B84FED7B-3856-4B8E-BE01-FD1C583C99BA}" srcOrd="1" destOrd="0" presId="urn:microsoft.com/office/officeart/2005/8/layout/chevron2"/>
    <dgm:cxn modelId="{2FA74E45-40A6-46AB-8628-694DE6DBE185}" type="presParOf" srcId="{57BC5CA5-2A3A-488E-BFF6-8FC255F81153}" destId="{96321739-62AC-4E05-8E95-FA7D3DEA11F3}" srcOrd="3" destOrd="0" presId="urn:microsoft.com/office/officeart/2005/8/layout/chevron2"/>
    <dgm:cxn modelId="{BEB6B11B-1A9B-4810-9959-45DD54BBEB35}" type="presParOf" srcId="{57BC5CA5-2A3A-488E-BFF6-8FC255F81153}" destId="{DDD654D3-4DA2-4650-9BA5-3561D030B795}" srcOrd="4" destOrd="0" presId="urn:microsoft.com/office/officeart/2005/8/layout/chevron2"/>
    <dgm:cxn modelId="{C86335A2-62AD-450C-82C0-79D4AB3A2081}" type="presParOf" srcId="{DDD654D3-4DA2-4650-9BA5-3561D030B795}" destId="{5D6DD7A9-5589-4113-B599-E122C01E33D4}" srcOrd="0" destOrd="0" presId="urn:microsoft.com/office/officeart/2005/8/layout/chevron2"/>
    <dgm:cxn modelId="{53A3335B-9F68-4BBE-AD2F-4BCFFE8B0CC9}" type="presParOf" srcId="{DDD654D3-4DA2-4650-9BA5-3561D030B795}" destId="{5F8170BB-FE59-43A2-B311-451C37A7B351}"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510DD7-8905-4683-BDC9-D6E51EE8BC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B150035-1AD3-431D-8A9B-354C9DA28679}">
      <dgm:prSet phldrT="[Text]"/>
      <dgm:spPr/>
      <dgm:t>
        <a:bodyPr/>
        <a:lstStyle/>
        <a:p>
          <a:r>
            <a:rPr lang="en-US" smtClean="0">
              <a:latin typeface="Franklin Gothic Book" pitchFamily="34" charset="0"/>
            </a:rPr>
            <a:t>Standards</a:t>
          </a:r>
          <a:endParaRPr lang="en-US" dirty="0"/>
        </a:p>
      </dgm:t>
    </dgm:pt>
    <dgm:pt modelId="{A777B1D9-958C-4182-AD2B-1974346405DD}" type="parTrans" cxnId="{165A962F-7687-4627-96C9-B91A571478DB}">
      <dgm:prSet/>
      <dgm:spPr/>
      <dgm:t>
        <a:bodyPr/>
        <a:lstStyle/>
        <a:p>
          <a:endParaRPr lang="en-US"/>
        </a:p>
      </dgm:t>
    </dgm:pt>
    <dgm:pt modelId="{18376190-2D37-421F-8FFA-DC5BFD95CB3A}" type="sibTrans" cxnId="{165A962F-7687-4627-96C9-B91A571478DB}">
      <dgm:prSet/>
      <dgm:spPr/>
      <dgm:t>
        <a:bodyPr/>
        <a:lstStyle/>
        <a:p>
          <a:endParaRPr lang="en-US"/>
        </a:p>
      </dgm:t>
    </dgm:pt>
    <dgm:pt modelId="{2CFF328E-F2DD-4A6A-BC8C-C079FA057FE2}">
      <dgm:prSet phldrT="[Text]"/>
      <dgm:spPr/>
      <dgm:t>
        <a:bodyPr/>
        <a:lstStyle/>
        <a:p>
          <a:r>
            <a:rPr lang="en-US" i="1" dirty="0" smtClean="0">
              <a:latin typeface="Franklin Gothic Book" pitchFamily="34" charset="0"/>
            </a:rPr>
            <a:t>6.1.12.A.5.b; RH.9-10.6; RH 9-10.1; RH.9-10.8; WHST.9-10.9 </a:t>
          </a:r>
          <a:endParaRPr lang="en-US" i="1" dirty="0">
            <a:latin typeface="Franklin Gothic Book" pitchFamily="34" charset="0"/>
          </a:endParaRPr>
        </a:p>
      </dgm:t>
    </dgm:pt>
    <dgm:pt modelId="{A3A043F4-CA9D-4721-A082-7D0A2A49B904}" type="parTrans" cxnId="{A6A5FB4F-A1CF-4F93-8C58-F297282E0F48}">
      <dgm:prSet/>
      <dgm:spPr/>
      <dgm:t>
        <a:bodyPr/>
        <a:lstStyle/>
        <a:p>
          <a:endParaRPr lang="en-US"/>
        </a:p>
      </dgm:t>
    </dgm:pt>
    <dgm:pt modelId="{F1098D96-518B-4A77-B1CC-61B7074E1BDE}" type="sibTrans" cxnId="{A6A5FB4F-A1CF-4F93-8C58-F297282E0F48}">
      <dgm:prSet/>
      <dgm:spPr/>
      <dgm:t>
        <a:bodyPr/>
        <a:lstStyle/>
        <a:p>
          <a:endParaRPr lang="en-US"/>
        </a:p>
      </dgm:t>
    </dgm:pt>
    <dgm:pt modelId="{33C6B1E4-66F5-457D-AB36-A20CCF234A82}">
      <dgm:prSet phldrT="[Text]"/>
      <dgm:spPr/>
      <dgm:t>
        <a:bodyPr/>
        <a:lstStyle/>
        <a:p>
          <a:r>
            <a:rPr lang="en-US" dirty="0" smtClean="0">
              <a:latin typeface="Franklin Gothic Book" pitchFamily="34" charset="0"/>
            </a:rPr>
            <a:t>Instruction</a:t>
          </a:r>
          <a:endParaRPr lang="en-US" dirty="0">
            <a:latin typeface="Franklin Gothic Book" pitchFamily="34" charset="0"/>
          </a:endParaRPr>
        </a:p>
      </dgm:t>
    </dgm:pt>
    <dgm:pt modelId="{CE42F736-388D-4313-8A9F-D41D5AC08D5D}" type="parTrans" cxnId="{1A4E8B32-3BF3-4662-83A1-C60DB340B514}">
      <dgm:prSet/>
      <dgm:spPr/>
      <dgm:t>
        <a:bodyPr/>
        <a:lstStyle/>
        <a:p>
          <a:endParaRPr lang="en-US"/>
        </a:p>
      </dgm:t>
    </dgm:pt>
    <dgm:pt modelId="{ABB84337-8377-40AD-BE9F-41EA462AE3D4}" type="sibTrans" cxnId="{1A4E8B32-3BF3-4662-83A1-C60DB340B514}">
      <dgm:prSet/>
      <dgm:spPr/>
      <dgm:t>
        <a:bodyPr/>
        <a:lstStyle/>
        <a:p>
          <a:endParaRPr lang="en-US"/>
        </a:p>
      </dgm:t>
    </dgm:pt>
    <dgm:pt modelId="{90E4DA60-35FD-470D-AF9C-E34EB60CC2D9}">
      <dgm:prSet phldrT="[Text]"/>
      <dgm:spPr/>
      <dgm:t>
        <a:bodyPr/>
        <a:lstStyle/>
        <a:p>
          <a:r>
            <a:rPr lang="en-US" i="1" dirty="0" smtClean="0">
              <a:latin typeface="Franklin Gothic Book" pitchFamily="34" charset="0"/>
            </a:rPr>
            <a:t>Unit: The Industrial Era</a:t>
          </a:r>
          <a:endParaRPr lang="en-US" i="1" dirty="0">
            <a:latin typeface="Franklin Gothic Book" pitchFamily="34" charset="0"/>
          </a:endParaRPr>
        </a:p>
      </dgm:t>
    </dgm:pt>
    <dgm:pt modelId="{6E4DC2E9-DDC4-4AE4-B596-E3C849F29035}" type="parTrans" cxnId="{2CB16D76-6CAC-49A8-9E90-8EF6D35E348C}">
      <dgm:prSet/>
      <dgm:spPr/>
      <dgm:t>
        <a:bodyPr/>
        <a:lstStyle/>
        <a:p>
          <a:endParaRPr lang="en-US"/>
        </a:p>
      </dgm:t>
    </dgm:pt>
    <dgm:pt modelId="{A1EB66E4-36FF-4416-A0EA-8E07965ECCB7}" type="sibTrans" cxnId="{2CB16D76-6CAC-49A8-9E90-8EF6D35E348C}">
      <dgm:prSet/>
      <dgm:spPr/>
      <dgm:t>
        <a:bodyPr/>
        <a:lstStyle/>
        <a:p>
          <a:endParaRPr lang="en-US"/>
        </a:p>
      </dgm:t>
    </dgm:pt>
    <dgm:pt modelId="{55C06F24-D64B-4E88-965C-3BC4004B7990}">
      <dgm:prSet phldrT="[Text]"/>
      <dgm:spPr/>
      <dgm:t>
        <a:bodyPr/>
        <a:lstStyle/>
        <a:p>
          <a:r>
            <a:rPr lang="en-US" i="1" dirty="0" smtClean="0">
              <a:latin typeface="Franklin Gothic Book" pitchFamily="34" charset="0"/>
            </a:rPr>
            <a:t>Utilized various teaching strategies and  assessments throughout the unit</a:t>
          </a:r>
          <a:endParaRPr lang="en-US" i="1" dirty="0">
            <a:latin typeface="Franklin Gothic Book" pitchFamily="34" charset="0"/>
          </a:endParaRPr>
        </a:p>
      </dgm:t>
    </dgm:pt>
    <dgm:pt modelId="{3881013E-33F5-4B46-8BFB-8554CC422024}" type="parTrans" cxnId="{8D148772-1152-4824-BF66-50D1A11E03BE}">
      <dgm:prSet/>
      <dgm:spPr/>
      <dgm:t>
        <a:bodyPr/>
        <a:lstStyle/>
        <a:p>
          <a:endParaRPr lang="en-US"/>
        </a:p>
      </dgm:t>
    </dgm:pt>
    <dgm:pt modelId="{2510D368-C7B8-4245-826B-AE3E2C27C0CA}" type="sibTrans" cxnId="{8D148772-1152-4824-BF66-50D1A11E03BE}">
      <dgm:prSet/>
      <dgm:spPr/>
      <dgm:t>
        <a:bodyPr/>
        <a:lstStyle/>
        <a:p>
          <a:endParaRPr lang="en-US"/>
        </a:p>
      </dgm:t>
    </dgm:pt>
    <dgm:pt modelId="{A1D8A2EF-9A79-4247-9D13-881173C028B1}">
      <dgm:prSet phldrT="[Text]"/>
      <dgm:spPr/>
      <dgm:t>
        <a:bodyPr/>
        <a:lstStyle/>
        <a:p>
          <a:r>
            <a:rPr lang="en-US" dirty="0" smtClean="0">
              <a:latin typeface="Franklin Gothic Book" pitchFamily="34" charset="0"/>
            </a:rPr>
            <a:t>Assessment</a:t>
          </a:r>
          <a:endParaRPr lang="en-US" dirty="0">
            <a:latin typeface="Franklin Gothic Book" pitchFamily="34" charset="0"/>
          </a:endParaRPr>
        </a:p>
      </dgm:t>
    </dgm:pt>
    <dgm:pt modelId="{10943EE8-164F-42C0-BA90-77B13AEDC225}" type="parTrans" cxnId="{32912A6B-B018-4B8D-901A-606D3FD09CD2}">
      <dgm:prSet/>
      <dgm:spPr/>
      <dgm:t>
        <a:bodyPr/>
        <a:lstStyle/>
        <a:p>
          <a:endParaRPr lang="en-US"/>
        </a:p>
      </dgm:t>
    </dgm:pt>
    <dgm:pt modelId="{400254FA-5094-481F-B189-FFC6A3706482}" type="sibTrans" cxnId="{32912A6B-B018-4B8D-901A-606D3FD09CD2}">
      <dgm:prSet/>
      <dgm:spPr/>
      <dgm:t>
        <a:bodyPr/>
        <a:lstStyle/>
        <a:p>
          <a:endParaRPr lang="en-US"/>
        </a:p>
      </dgm:t>
    </dgm:pt>
    <dgm:pt modelId="{2434431B-AFAB-49B4-80C6-3B25C192DC19}">
      <dgm:prSet phldrT="[Text]"/>
      <dgm:spPr/>
      <dgm:t>
        <a:bodyPr/>
        <a:lstStyle/>
        <a:p>
          <a:r>
            <a:rPr lang="en-US" i="1" dirty="0" smtClean="0">
              <a:latin typeface="Franklin Gothic Book" pitchFamily="34" charset="0"/>
            </a:rPr>
            <a:t>The Industrial Era Unit Test </a:t>
          </a:r>
          <a:endParaRPr lang="en-US" i="1" dirty="0">
            <a:latin typeface="Franklin Gothic Book" pitchFamily="34" charset="0"/>
          </a:endParaRPr>
        </a:p>
      </dgm:t>
    </dgm:pt>
    <dgm:pt modelId="{9F920846-1BED-4BC9-8CE6-FAFDB5905422}" type="parTrans" cxnId="{B223BDDA-70AB-4551-AEBC-BAAEBDEB41DC}">
      <dgm:prSet/>
      <dgm:spPr/>
      <dgm:t>
        <a:bodyPr/>
        <a:lstStyle/>
        <a:p>
          <a:endParaRPr lang="en-US"/>
        </a:p>
      </dgm:t>
    </dgm:pt>
    <dgm:pt modelId="{983EDDFA-3E21-4038-A5EC-4270902CDB7D}" type="sibTrans" cxnId="{B223BDDA-70AB-4551-AEBC-BAAEBDEB41DC}">
      <dgm:prSet/>
      <dgm:spPr/>
      <dgm:t>
        <a:bodyPr/>
        <a:lstStyle/>
        <a:p>
          <a:endParaRPr lang="en-US"/>
        </a:p>
      </dgm:t>
    </dgm:pt>
    <dgm:pt modelId="{57BC5CA5-2A3A-488E-BFF6-8FC255F81153}" type="pres">
      <dgm:prSet presAssocID="{DA510DD7-8905-4683-BDC9-D6E51EE8BCDE}" presName="linearFlow" presStyleCnt="0">
        <dgm:presLayoutVars>
          <dgm:dir/>
          <dgm:animLvl val="lvl"/>
          <dgm:resizeHandles val="exact"/>
        </dgm:presLayoutVars>
      </dgm:prSet>
      <dgm:spPr/>
      <dgm:t>
        <a:bodyPr/>
        <a:lstStyle/>
        <a:p>
          <a:endParaRPr lang="en-US"/>
        </a:p>
      </dgm:t>
    </dgm:pt>
    <dgm:pt modelId="{9CE5D5F5-27FD-43BF-9030-456736208A96}" type="pres">
      <dgm:prSet presAssocID="{CB150035-1AD3-431D-8A9B-354C9DA28679}" presName="composite" presStyleCnt="0"/>
      <dgm:spPr/>
    </dgm:pt>
    <dgm:pt modelId="{1D1DDA01-29B9-4DF9-9881-598B26350E2F}" type="pres">
      <dgm:prSet presAssocID="{CB150035-1AD3-431D-8A9B-354C9DA28679}" presName="parentText" presStyleLbl="alignNode1" presStyleIdx="0" presStyleCnt="3">
        <dgm:presLayoutVars>
          <dgm:chMax val="1"/>
          <dgm:bulletEnabled val="1"/>
        </dgm:presLayoutVars>
      </dgm:prSet>
      <dgm:spPr/>
      <dgm:t>
        <a:bodyPr/>
        <a:lstStyle/>
        <a:p>
          <a:endParaRPr lang="en-US"/>
        </a:p>
      </dgm:t>
    </dgm:pt>
    <dgm:pt modelId="{3909D7E4-E045-4D88-A013-D799A46510F0}" type="pres">
      <dgm:prSet presAssocID="{CB150035-1AD3-431D-8A9B-354C9DA28679}" presName="descendantText" presStyleLbl="alignAcc1" presStyleIdx="0" presStyleCnt="3">
        <dgm:presLayoutVars>
          <dgm:bulletEnabled val="1"/>
        </dgm:presLayoutVars>
      </dgm:prSet>
      <dgm:spPr/>
      <dgm:t>
        <a:bodyPr/>
        <a:lstStyle/>
        <a:p>
          <a:endParaRPr lang="en-US"/>
        </a:p>
      </dgm:t>
    </dgm:pt>
    <dgm:pt modelId="{46D7E2C7-0141-4BF1-80CB-821122DE0F0F}" type="pres">
      <dgm:prSet presAssocID="{18376190-2D37-421F-8FFA-DC5BFD95CB3A}" presName="sp" presStyleCnt="0"/>
      <dgm:spPr/>
    </dgm:pt>
    <dgm:pt modelId="{FD7F6CDF-4A2B-4015-A3BC-0791C9AD7455}" type="pres">
      <dgm:prSet presAssocID="{33C6B1E4-66F5-457D-AB36-A20CCF234A82}" presName="composite" presStyleCnt="0"/>
      <dgm:spPr/>
    </dgm:pt>
    <dgm:pt modelId="{A716FFB8-BB7A-452B-B2E5-FF239C9893E6}" type="pres">
      <dgm:prSet presAssocID="{33C6B1E4-66F5-457D-AB36-A20CCF234A82}" presName="parentText" presStyleLbl="alignNode1" presStyleIdx="1" presStyleCnt="3">
        <dgm:presLayoutVars>
          <dgm:chMax val="1"/>
          <dgm:bulletEnabled val="1"/>
        </dgm:presLayoutVars>
      </dgm:prSet>
      <dgm:spPr/>
      <dgm:t>
        <a:bodyPr/>
        <a:lstStyle/>
        <a:p>
          <a:endParaRPr lang="en-US"/>
        </a:p>
      </dgm:t>
    </dgm:pt>
    <dgm:pt modelId="{69614752-FFF7-4FB1-8E41-24992B3DBFBF}" type="pres">
      <dgm:prSet presAssocID="{33C6B1E4-66F5-457D-AB36-A20CCF234A82}" presName="descendantText" presStyleLbl="alignAcc1" presStyleIdx="1" presStyleCnt="3">
        <dgm:presLayoutVars>
          <dgm:bulletEnabled val="1"/>
        </dgm:presLayoutVars>
      </dgm:prSet>
      <dgm:spPr/>
      <dgm:t>
        <a:bodyPr/>
        <a:lstStyle/>
        <a:p>
          <a:endParaRPr lang="en-US"/>
        </a:p>
      </dgm:t>
    </dgm:pt>
    <dgm:pt modelId="{B8DD8C93-64AC-43AD-B79C-EAA60F7A917C}" type="pres">
      <dgm:prSet presAssocID="{ABB84337-8377-40AD-BE9F-41EA462AE3D4}" presName="sp" presStyleCnt="0"/>
      <dgm:spPr/>
    </dgm:pt>
    <dgm:pt modelId="{61BA3C4F-A412-4D64-B48A-8F45929EC885}" type="pres">
      <dgm:prSet presAssocID="{A1D8A2EF-9A79-4247-9D13-881173C028B1}" presName="composite" presStyleCnt="0"/>
      <dgm:spPr/>
    </dgm:pt>
    <dgm:pt modelId="{84230380-2288-4934-B752-A4AFAEE9B8F2}" type="pres">
      <dgm:prSet presAssocID="{A1D8A2EF-9A79-4247-9D13-881173C028B1}" presName="parentText" presStyleLbl="alignNode1" presStyleIdx="2" presStyleCnt="3">
        <dgm:presLayoutVars>
          <dgm:chMax val="1"/>
          <dgm:bulletEnabled val="1"/>
        </dgm:presLayoutVars>
      </dgm:prSet>
      <dgm:spPr/>
      <dgm:t>
        <a:bodyPr/>
        <a:lstStyle/>
        <a:p>
          <a:endParaRPr lang="en-US"/>
        </a:p>
      </dgm:t>
    </dgm:pt>
    <dgm:pt modelId="{88903610-7F1B-46F7-9DE2-7EB250D20F61}" type="pres">
      <dgm:prSet presAssocID="{A1D8A2EF-9A79-4247-9D13-881173C028B1}" presName="descendantText" presStyleLbl="alignAcc1" presStyleIdx="2" presStyleCnt="3">
        <dgm:presLayoutVars>
          <dgm:bulletEnabled val="1"/>
        </dgm:presLayoutVars>
      </dgm:prSet>
      <dgm:spPr/>
      <dgm:t>
        <a:bodyPr/>
        <a:lstStyle/>
        <a:p>
          <a:endParaRPr lang="en-US"/>
        </a:p>
      </dgm:t>
    </dgm:pt>
  </dgm:ptLst>
  <dgm:cxnLst>
    <dgm:cxn modelId="{929D9809-600A-4FAB-A872-C6DF77A42532}" type="presOf" srcId="{A1D8A2EF-9A79-4247-9D13-881173C028B1}" destId="{84230380-2288-4934-B752-A4AFAEE9B8F2}" srcOrd="0" destOrd="0" presId="urn:microsoft.com/office/officeart/2005/8/layout/chevron2"/>
    <dgm:cxn modelId="{5380366B-DCDC-4420-B123-53D6D5AFCAC6}" type="presOf" srcId="{DA510DD7-8905-4683-BDC9-D6E51EE8BCDE}" destId="{57BC5CA5-2A3A-488E-BFF6-8FC255F81153}" srcOrd="0" destOrd="0" presId="urn:microsoft.com/office/officeart/2005/8/layout/chevron2"/>
    <dgm:cxn modelId="{2CB16D76-6CAC-49A8-9E90-8EF6D35E348C}" srcId="{33C6B1E4-66F5-457D-AB36-A20CCF234A82}" destId="{90E4DA60-35FD-470D-AF9C-E34EB60CC2D9}" srcOrd="0" destOrd="0" parTransId="{6E4DC2E9-DDC4-4AE4-B596-E3C849F29035}" sibTransId="{A1EB66E4-36FF-4416-A0EA-8E07965ECCB7}"/>
    <dgm:cxn modelId="{470DDAC2-4153-4321-BD62-C88F4C47FC6E}" type="presOf" srcId="{2CFF328E-F2DD-4A6A-BC8C-C079FA057FE2}" destId="{3909D7E4-E045-4D88-A013-D799A46510F0}" srcOrd="0" destOrd="0" presId="urn:microsoft.com/office/officeart/2005/8/layout/chevron2"/>
    <dgm:cxn modelId="{304B242D-770A-43D7-8B4E-E5921B40B5F8}" type="presOf" srcId="{55C06F24-D64B-4E88-965C-3BC4004B7990}" destId="{69614752-FFF7-4FB1-8E41-24992B3DBFBF}" srcOrd="0" destOrd="1" presId="urn:microsoft.com/office/officeart/2005/8/layout/chevron2"/>
    <dgm:cxn modelId="{1A4E8B32-3BF3-4662-83A1-C60DB340B514}" srcId="{DA510DD7-8905-4683-BDC9-D6E51EE8BCDE}" destId="{33C6B1E4-66F5-457D-AB36-A20CCF234A82}" srcOrd="1" destOrd="0" parTransId="{CE42F736-388D-4313-8A9F-D41D5AC08D5D}" sibTransId="{ABB84337-8377-40AD-BE9F-41EA462AE3D4}"/>
    <dgm:cxn modelId="{32912A6B-B018-4B8D-901A-606D3FD09CD2}" srcId="{DA510DD7-8905-4683-BDC9-D6E51EE8BCDE}" destId="{A1D8A2EF-9A79-4247-9D13-881173C028B1}" srcOrd="2" destOrd="0" parTransId="{10943EE8-164F-42C0-BA90-77B13AEDC225}" sibTransId="{400254FA-5094-481F-B189-FFC6A3706482}"/>
    <dgm:cxn modelId="{A6A5FB4F-A1CF-4F93-8C58-F297282E0F48}" srcId="{CB150035-1AD3-431D-8A9B-354C9DA28679}" destId="{2CFF328E-F2DD-4A6A-BC8C-C079FA057FE2}" srcOrd="0" destOrd="0" parTransId="{A3A043F4-CA9D-4721-A082-7D0A2A49B904}" sibTransId="{F1098D96-518B-4A77-B1CC-61B7074E1BDE}"/>
    <dgm:cxn modelId="{165A962F-7687-4627-96C9-B91A571478DB}" srcId="{DA510DD7-8905-4683-BDC9-D6E51EE8BCDE}" destId="{CB150035-1AD3-431D-8A9B-354C9DA28679}" srcOrd="0" destOrd="0" parTransId="{A777B1D9-958C-4182-AD2B-1974346405DD}" sibTransId="{18376190-2D37-421F-8FFA-DC5BFD95CB3A}"/>
    <dgm:cxn modelId="{0477EA15-D645-4341-A120-5127268708FF}" type="presOf" srcId="{2434431B-AFAB-49B4-80C6-3B25C192DC19}" destId="{88903610-7F1B-46F7-9DE2-7EB250D20F61}" srcOrd="0" destOrd="0" presId="urn:microsoft.com/office/officeart/2005/8/layout/chevron2"/>
    <dgm:cxn modelId="{37709DCC-3371-443D-A3FC-DF5DF8096BF7}" type="presOf" srcId="{90E4DA60-35FD-470D-AF9C-E34EB60CC2D9}" destId="{69614752-FFF7-4FB1-8E41-24992B3DBFBF}" srcOrd="0" destOrd="0" presId="urn:microsoft.com/office/officeart/2005/8/layout/chevron2"/>
    <dgm:cxn modelId="{B223BDDA-70AB-4551-AEBC-BAAEBDEB41DC}" srcId="{A1D8A2EF-9A79-4247-9D13-881173C028B1}" destId="{2434431B-AFAB-49B4-80C6-3B25C192DC19}" srcOrd="0" destOrd="0" parTransId="{9F920846-1BED-4BC9-8CE6-FAFDB5905422}" sibTransId="{983EDDFA-3E21-4038-A5EC-4270902CDB7D}"/>
    <dgm:cxn modelId="{C7BBA385-7830-452F-A493-3A63B11900B5}" type="presOf" srcId="{CB150035-1AD3-431D-8A9B-354C9DA28679}" destId="{1D1DDA01-29B9-4DF9-9881-598B26350E2F}" srcOrd="0" destOrd="0" presId="urn:microsoft.com/office/officeart/2005/8/layout/chevron2"/>
    <dgm:cxn modelId="{8D148772-1152-4824-BF66-50D1A11E03BE}" srcId="{33C6B1E4-66F5-457D-AB36-A20CCF234A82}" destId="{55C06F24-D64B-4E88-965C-3BC4004B7990}" srcOrd="1" destOrd="0" parTransId="{3881013E-33F5-4B46-8BFB-8554CC422024}" sibTransId="{2510D368-C7B8-4245-826B-AE3E2C27C0CA}"/>
    <dgm:cxn modelId="{CD763CD6-DF8A-459F-8AFD-FC772D505792}" type="presOf" srcId="{33C6B1E4-66F5-457D-AB36-A20CCF234A82}" destId="{A716FFB8-BB7A-452B-B2E5-FF239C9893E6}" srcOrd="0" destOrd="0" presId="urn:microsoft.com/office/officeart/2005/8/layout/chevron2"/>
    <dgm:cxn modelId="{6B9CC1EF-D033-49E9-A036-619EAF1ED844}" type="presParOf" srcId="{57BC5CA5-2A3A-488E-BFF6-8FC255F81153}" destId="{9CE5D5F5-27FD-43BF-9030-456736208A96}" srcOrd="0" destOrd="0" presId="urn:microsoft.com/office/officeart/2005/8/layout/chevron2"/>
    <dgm:cxn modelId="{DB548BE4-C197-44D6-A0AF-15B479CCD9C6}" type="presParOf" srcId="{9CE5D5F5-27FD-43BF-9030-456736208A96}" destId="{1D1DDA01-29B9-4DF9-9881-598B26350E2F}" srcOrd="0" destOrd="0" presId="urn:microsoft.com/office/officeart/2005/8/layout/chevron2"/>
    <dgm:cxn modelId="{C6A2AC3F-C41E-468A-8186-17BD40C2730B}" type="presParOf" srcId="{9CE5D5F5-27FD-43BF-9030-456736208A96}" destId="{3909D7E4-E045-4D88-A013-D799A46510F0}" srcOrd="1" destOrd="0" presId="urn:microsoft.com/office/officeart/2005/8/layout/chevron2"/>
    <dgm:cxn modelId="{11E58BEB-03B6-4A30-BC54-543036FCCEC5}" type="presParOf" srcId="{57BC5CA5-2A3A-488E-BFF6-8FC255F81153}" destId="{46D7E2C7-0141-4BF1-80CB-821122DE0F0F}" srcOrd="1" destOrd="0" presId="urn:microsoft.com/office/officeart/2005/8/layout/chevron2"/>
    <dgm:cxn modelId="{E1485C13-8AAF-4C03-8779-B468260F3BE3}" type="presParOf" srcId="{57BC5CA5-2A3A-488E-BFF6-8FC255F81153}" destId="{FD7F6CDF-4A2B-4015-A3BC-0791C9AD7455}" srcOrd="2" destOrd="0" presId="urn:microsoft.com/office/officeart/2005/8/layout/chevron2"/>
    <dgm:cxn modelId="{E17EC815-7A21-4AC4-9583-7A5A9BB1E1FE}" type="presParOf" srcId="{FD7F6CDF-4A2B-4015-A3BC-0791C9AD7455}" destId="{A716FFB8-BB7A-452B-B2E5-FF239C9893E6}" srcOrd="0" destOrd="0" presId="urn:microsoft.com/office/officeart/2005/8/layout/chevron2"/>
    <dgm:cxn modelId="{B5F70DF1-A9B8-4936-85FC-55C1F62817D6}" type="presParOf" srcId="{FD7F6CDF-4A2B-4015-A3BC-0791C9AD7455}" destId="{69614752-FFF7-4FB1-8E41-24992B3DBFBF}" srcOrd="1" destOrd="0" presId="urn:microsoft.com/office/officeart/2005/8/layout/chevron2"/>
    <dgm:cxn modelId="{6A2BE318-E56B-48B2-A44E-2864CCD0C435}" type="presParOf" srcId="{57BC5CA5-2A3A-488E-BFF6-8FC255F81153}" destId="{B8DD8C93-64AC-43AD-B79C-EAA60F7A917C}" srcOrd="3" destOrd="0" presId="urn:microsoft.com/office/officeart/2005/8/layout/chevron2"/>
    <dgm:cxn modelId="{02F65B46-6CE9-4DCA-947B-04BD99BF1C24}" type="presParOf" srcId="{57BC5CA5-2A3A-488E-BFF6-8FC255F81153}" destId="{61BA3C4F-A412-4D64-B48A-8F45929EC885}" srcOrd="4" destOrd="0" presId="urn:microsoft.com/office/officeart/2005/8/layout/chevron2"/>
    <dgm:cxn modelId="{1000B13D-3326-45D9-9DF9-BEE3E45A2CF7}" type="presParOf" srcId="{61BA3C4F-A412-4D64-B48A-8F45929EC885}" destId="{84230380-2288-4934-B752-A4AFAEE9B8F2}" srcOrd="0" destOrd="0" presId="urn:microsoft.com/office/officeart/2005/8/layout/chevron2"/>
    <dgm:cxn modelId="{47F15669-7DBF-43BC-86AE-B73BA29A4EE0}" type="presParOf" srcId="{61BA3C4F-A412-4D64-B48A-8F45929EC885}" destId="{88903610-7F1B-46F7-9DE2-7EB250D20F61}"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1ED93E-3FF6-4087-9A2E-4CE27CAEF79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F98ED46-1E90-4FC4-ADA6-1A9314200850}">
      <dgm:prSet phldrT="[Text]"/>
      <dgm:spPr>
        <a:solidFill>
          <a:schemeClr val="accent1"/>
        </a:solidFill>
      </dgm:spPr>
      <dgm:t>
        <a:bodyPr/>
        <a:lstStyle/>
        <a:p>
          <a:r>
            <a:rPr lang="en-US" u="none" dirty="0" smtClean="0">
              <a:latin typeface="Franklin Gothic Book" pitchFamily="34" charset="0"/>
            </a:rPr>
            <a:t>Diagnostic</a:t>
          </a:r>
          <a:endParaRPr lang="en-US" dirty="0"/>
        </a:p>
      </dgm:t>
    </dgm:pt>
    <dgm:pt modelId="{30088B7F-3DF9-40E1-9BD1-0B678483D46F}" type="parTrans" cxnId="{402A6F43-9CF4-48C3-AB75-90F731FB42E3}">
      <dgm:prSet/>
      <dgm:spPr/>
      <dgm:t>
        <a:bodyPr/>
        <a:lstStyle/>
        <a:p>
          <a:endParaRPr lang="en-US"/>
        </a:p>
      </dgm:t>
    </dgm:pt>
    <dgm:pt modelId="{6258529E-B022-45D3-A871-7443710A92C4}" type="sibTrans" cxnId="{402A6F43-9CF4-48C3-AB75-90F731FB42E3}">
      <dgm:prSet/>
      <dgm:spPr/>
      <dgm:t>
        <a:bodyPr/>
        <a:lstStyle/>
        <a:p>
          <a:endParaRPr lang="en-US"/>
        </a:p>
      </dgm:t>
    </dgm:pt>
    <dgm:pt modelId="{53A14839-AF8B-4C95-AE47-D3E0B23AE51D}">
      <dgm:prSet phldrT="[Text]"/>
      <dgm:spPr>
        <a:solidFill>
          <a:schemeClr val="accent1"/>
        </a:solidFill>
      </dgm:spPr>
      <dgm:t>
        <a:bodyPr/>
        <a:lstStyle/>
        <a:p>
          <a:r>
            <a:rPr lang="en-US" dirty="0" smtClean="0">
              <a:latin typeface="Franklin Gothic Book" pitchFamily="34" charset="0"/>
            </a:rPr>
            <a:t>Writing assignments to help determine starting points</a:t>
          </a:r>
          <a:endParaRPr lang="en-US" dirty="0">
            <a:latin typeface="Franklin Gothic Book" pitchFamily="34" charset="0"/>
          </a:endParaRPr>
        </a:p>
      </dgm:t>
    </dgm:pt>
    <dgm:pt modelId="{926B63F2-253D-475F-94E7-DFD278B9D395}" type="parTrans" cxnId="{61CB5E94-A610-49D4-B4E6-B38B9F3699C0}">
      <dgm:prSet/>
      <dgm:spPr/>
      <dgm:t>
        <a:bodyPr/>
        <a:lstStyle/>
        <a:p>
          <a:endParaRPr lang="en-US"/>
        </a:p>
      </dgm:t>
    </dgm:pt>
    <dgm:pt modelId="{5765B1CB-C8D9-456F-B93C-158A9D660BCA}" type="sibTrans" cxnId="{61CB5E94-A610-49D4-B4E6-B38B9F3699C0}">
      <dgm:prSet/>
      <dgm:spPr/>
      <dgm:t>
        <a:bodyPr/>
        <a:lstStyle/>
        <a:p>
          <a:endParaRPr lang="en-US"/>
        </a:p>
      </dgm:t>
    </dgm:pt>
    <dgm:pt modelId="{84500AE2-F349-4608-9D60-0CA584F2A080}">
      <dgm:prSet phldrT="[Text]"/>
      <dgm:spPr>
        <a:solidFill>
          <a:schemeClr val="accent1"/>
        </a:solidFill>
      </dgm:spPr>
      <dgm:t>
        <a:bodyPr/>
        <a:lstStyle/>
        <a:p>
          <a:r>
            <a:rPr lang="en-US" dirty="0" smtClean="0">
              <a:latin typeface="Franklin Gothic Book" pitchFamily="34" charset="0"/>
            </a:rPr>
            <a:t>Formative</a:t>
          </a:r>
          <a:endParaRPr lang="en-US" dirty="0">
            <a:latin typeface="Franklin Gothic Book" pitchFamily="34" charset="0"/>
          </a:endParaRPr>
        </a:p>
      </dgm:t>
    </dgm:pt>
    <dgm:pt modelId="{53CD5FDC-A563-4338-B6F4-3A5B090F5304}" type="parTrans" cxnId="{95D5B86D-CEB7-4AB7-A2DD-A57306A5877A}">
      <dgm:prSet/>
      <dgm:spPr/>
      <dgm:t>
        <a:bodyPr/>
        <a:lstStyle/>
        <a:p>
          <a:endParaRPr lang="en-US"/>
        </a:p>
      </dgm:t>
    </dgm:pt>
    <dgm:pt modelId="{80F6AB79-F111-426C-B102-4558DA6AAD5B}" type="sibTrans" cxnId="{95D5B86D-CEB7-4AB7-A2DD-A57306A5877A}">
      <dgm:prSet/>
      <dgm:spPr/>
      <dgm:t>
        <a:bodyPr/>
        <a:lstStyle/>
        <a:p>
          <a:endParaRPr lang="en-US"/>
        </a:p>
      </dgm:t>
    </dgm:pt>
    <dgm:pt modelId="{95F2813F-E010-4257-B79E-5B2F018382A4}">
      <dgm:prSet phldrT="[Text]"/>
      <dgm:spPr>
        <a:solidFill>
          <a:schemeClr val="accent1"/>
        </a:solidFill>
      </dgm:spPr>
      <dgm:t>
        <a:bodyPr/>
        <a:lstStyle/>
        <a:p>
          <a:r>
            <a:rPr lang="en-US" dirty="0" smtClean="0">
              <a:latin typeface="Franklin Gothic Book" pitchFamily="34" charset="0"/>
            </a:rPr>
            <a:t>Exit tickets</a:t>
          </a:r>
          <a:endParaRPr lang="en-US" dirty="0">
            <a:latin typeface="Franklin Gothic Book" pitchFamily="34" charset="0"/>
          </a:endParaRPr>
        </a:p>
      </dgm:t>
    </dgm:pt>
    <dgm:pt modelId="{D94DBAA0-E8EC-498A-B9EB-8F7B2320F5E1}" type="parTrans" cxnId="{88DCBBFA-5BB1-4FC7-AE25-B74E51A64B8B}">
      <dgm:prSet/>
      <dgm:spPr/>
      <dgm:t>
        <a:bodyPr/>
        <a:lstStyle/>
        <a:p>
          <a:endParaRPr lang="en-US"/>
        </a:p>
      </dgm:t>
    </dgm:pt>
    <dgm:pt modelId="{29A6DEBA-8589-4842-8762-F2DA4E85B66F}" type="sibTrans" cxnId="{88DCBBFA-5BB1-4FC7-AE25-B74E51A64B8B}">
      <dgm:prSet/>
      <dgm:spPr/>
      <dgm:t>
        <a:bodyPr/>
        <a:lstStyle/>
        <a:p>
          <a:endParaRPr lang="en-US"/>
        </a:p>
      </dgm:t>
    </dgm:pt>
    <dgm:pt modelId="{3C279583-DB53-4740-ABB1-FEC525F6E373}">
      <dgm:prSet phldrT="[Text]"/>
      <dgm:spPr>
        <a:solidFill>
          <a:schemeClr val="accent1"/>
        </a:solidFill>
      </dgm:spPr>
      <dgm:t>
        <a:bodyPr/>
        <a:lstStyle/>
        <a:p>
          <a:r>
            <a:rPr lang="en-US" dirty="0" smtClean="0">
              <a:latin typeface="Franklin Gothic Book" pitchFamily="34" charset="0"/>
            </a:rPr>
            <a:t>Writing samples</a:t>
          </a:r>
          <a:endParaRPr lang="en-US" dirty="0">
            <a:latin typeface="Franklin Gothic Book" pitchFamily="34" charset="0"/>
          </a:endParaRPr>
        </a:p>
      </dgm:t>
    </dgm:pt>
    <dgm:pt modelId="{81BD4701-21F1-400D-8F3E-400AF81BFE29}" type="parTrans" cxnId="{121F9D59-234C-4800-B19E-F9A3A3299F2B}">
      <dgm:prSet/>
      <dgm:spPr/>
      <dgm:t>
        <a:bodyPr/>
        <a:lstStyle/>
        <a:p>
          <a:endParaRPr lang="en-US"/>
        </a:p>
      </dgm:t>
    </dgm:pt>
    <dgm:pt modelId="{CCD3103F-F655-4312-88FB-A6E8D6683DC8}" type="sibTrans" cxnId="{121F9D59-234C-4800-B19E-F9A3A3299F2B}">
      <dgm:prSet/>
      <dgm:spPr/>
      <dgm:t>
        <a:bodyPr/>
        <a:lstStyle/>
        <a:p>
          <a:endParaRPr lang="en-US"/>
        </a:p>
      </dgm:t>
    </dgm:pt>
    <dgm:pt modelId="{F66CA187-5907-4C8C-B6D1-EEFE864D21D2}">
      <dgm:prSet phldrT="[Text]"/>
      <dgm:spPr>
        <a:solidFill>
          <a:schemeClr val="accent1"/>
        </a:solidFill>
      </dgm:spPr>
      <dgm:t>
        <a:bodyPr/>
        <a:lstStyle/>
        <a:p>
          <a:r>
            <a:rPr lang="en-US" dirty="0" smtClean="0">
              <a:latin typeface="Franklin Gothic Book" pitchFamily="34" charset="0"/>
            </a:rPr>
            <a:t>Primary source analysis</a:t>
          </a:r>
          <a:endParaRPr lang="en-US" dirty="0">
            <a:latin typeface="Franklin Gothic Book" pitchFamily="34" charset="0"/>
          </a:endParaRPr>
        </a:p>
      </dgm:t>
    </dgm:pt>
    <dgm:pt modelId="{45043E79-E30E-44B7-A98F-DF60C61741FF}" type="parTrans" cxnId="{47BD8F3D-7D65-4B4F-BCA9-D9C3A6071BF9}">
      <dgm:prSet/>
      <dgm:spPr/>
      <dgm:t>
        <a:bodyPr/>
        <a:lstStyle/>
        <a:p>
          <a:endParaRPr lang="en-US"/>
        </a:p>
      </dgm:t>
    </dgm:pt>
    <dgm:pt modelId="{AEAB93C6-2018-4DF6-AF6D-4C52C522159E}" type="sibTrans" cxnId="{47BD8F3D-7D65-4B4F-BCA9-D9C3A6071BF9}">
      <dgm:prSet/>
      <dgm:spPr/>
      <dgm:t>
        <a:bodyPr/>
        <a:lstStyle/>
        <a:p>
          <a:endParaRPr lang="en-US"/>
        </a:p>
      </dgm:t>
    </dgm:pt>
    <dgm:pt modelId="{9BAEF5F9-9F7D-44A8-9E01-21F8BF0A81C0}">
      <dgm:prSet phldrT="[Text]"/>
      <dgm:spPr>
        <a:solidFill>
          <a:schemeClr val="accent1"/>
        </a:solidFill>
      </dgm:spPr>
      <dgm:t>
        <a:bodyPr/>
        <a:lstStyle/>
        <a:p>
          <a:r>
            <a:rPr lang="en-US" dirty="0" smtClean="0">
              <a:latin typeface="Franklin Gothic Book" pitchFamily="34" charset="0"/>
            </a:rPr>
            <a:t>Interim</a:t>
          </a:r>
          <a:endParaRPr lang="en-US" dirty="0">
            <a:latin typeface="Franklin Gothic Book" pitchFamily="34" charset="0"/>
          </a:endParaRPr>
        </a:p>
      </dgm:t>
    </dgm:pt>
    <dgm:pt modelId="{0A48B408-73D6-4296-B448-D72307C28D79}" type="parTrans" cxnId="{749B8D05-D661-424E-BA89-66AE66E72532}">
      <dgm:prSet/>
      <dgm:spPr/>
      <dgm:t>
        <a:bodyPr/>
        <a:lstStyle/>
        <a:p>
          <a:endParaRPr lang="en-US"/>
        </a:p>
      </dgm:t>
    </dgm:pt>
    <dgm:pt modelId="{9DD11C81-A1F3-4B0F-B5DD-66666CDE3CC2}" type="sibTrans" cxnId="{749B8D05-D661-424E-BA89-66AE66E72532}">
      <dgm:prSet/>
      <dgm:spPr/>
      <dgm:t>
        <a:bodyPr/>
        <a:lstStyle/>
        <a:p>
          <a:endParaRPr lang="en-US"/>
        </a:p>
      </dgm:t>
    </dgm:pt>
    <dgm:pt modelId="{B9015DB4-46EC-4DE8-AEEE-3CA35B78A5D9}">
      <dgm:prSet/>
      <dgm:spPr>
        <a:solidFill>
          <a:schemeClr val="accent1"/>
        </a:solidFill>
      </dgm:spPr>
      <dgm:t>
        <a:bodyPr/>
        <a:lstStyle/>
        <a:p>
          <a:r>
            <a:rPr lang="en-US" dirty="0" smtClean="0">
              <a:latin typeface="Franklin Gothic Book" pitchFamily="34" charset="0"/>
            </a:rPr>
            <a:t>Unit tests</a:t>
          </a:r>
          <a:endParaRPr lang="en-US" dirty="0">
            <a:latin typeface="Franklin Gothic Book" pitchFamily="34" charset="0"/>
          </a:endParaRPr>
        </a:p>
      </dgm:t>
    </dgm:pt>
    <dgm:pt modelId="{7AE4AE72-722F-40FE-AD98-219F8DAC4181}" type="parTrans" cxnId="{1FE76BCA-B0A4-4D4D-9B09-87AE9B253620}">
      <dgm:prSet/>
      <dgm:spPr/>
      <dgm:t>
        <a:bodyPr/>
        <a:lstStyle/>
        <a:p>
          <a:endParaRPr lang="en-US"/>
        </a:p>
      </dgm:t>
    </dgm:pt>
    <dgm:pt modelId="{9353034C-F9E5-4584-8895-40DDD9CD2E08}" type="sibTrans" cxnId="{1FE76BCA-B0A4-4D4D-9B09-87AE9B253620}">
      <dgm:prSet/>
      <dgm:spPr/>
      <dgm:t>
        <a:bodyPr/>
        <a:lstStyle/>
        <a:p>
          <a:endParaRPr lang="en-US"/>
        </a:p>
      </dgm:t>
    </dgm:pt>
    <dgm:pt modelId="{B6B1344E-378A-48C8-B357-B1E3CC0A1F97}">
      <dgm:prSet phldrT="[Text]"/>
      <dgm:spPr>
        <a:solidFill>
          <a:schemeClr val="accent1"/>
        </a:solidFill>
      </dgm:spPr>
      <dgm:t>
        <a:bodyPr/>
        <a:lstStyle/>
        <a:p>
          <a:r>
            <a:rPr lang="en-US" dirty="0" smtClean="0">
              <a:latin typeface="Franklin Gothic Book" pitchFamily="34" charset="0"/>
            </a:rPr>
            <a:t>Summative</a:t>
          </a:r>
          <a:endParaRPr lang="en-US" dirty="0">
            <a:latin typeface="Franklin Gothic Book" pitchFamily="34" charset="0"/>
          </a:endParaRPr>
        </a:p>
      </dgm:t>
    </dgm:pt>
    <dgm:pt modelId="{91D3E014-0C93-45F4-A1AE-9BF2CF3697D9}" type="parTrans" cxnId="{99A3B9D2-EBAA-4498-B94B-AD15F91C43B0}">
      <dgm:prSet/>
      <dgm:spPr/>
      <dgm:t>
        <a:bodyPr/>
        <a:lstStyle/>
        <a:p>
          <a:endParaRPr lang="en-US"/>
        </a:p>
      </dgm:t>
    </dgm:pt>
    <dgm:pt modelId="{57A09E08-A209-44CE-BC3A-E62B37DA185B}" type="sibTrans" cxnId="{99A3B9D2-EBAA-4498-B94B-AD15F91C43B0}">
      <dgm:prSet/>
      <dgm:spPr/>
      <dgm:t>
        <a:bodyPr/>
        <a:lstStyle/>
        <a:p>
          <a:endParaRPr lang="en-US"/>
        </a:p>
      </dgm:t>
    </dgm:pt>
    <dgm:pt modelId="{D1E49D20-64B6-4704-809D-8A54791790F1}">
      <dgm:prSet/>
      <dgm:spPr>
        <a:solidFill>
          <a:schemeClr val="accent1"/>
        </a:solidFill>
      </dgm:spPr>
      <dgm:t>
        <a:bodyPr/>
        <a:lstStyle/>
        <a:p>
          <a:r>
            <a:rPr lang="en-US" dirty="0" smtClean="0">
              <a:latin typeface="Franklin Gothic Book" pitchFamily="34" charset="0"/>
            </a:rPr>
            <a:t>Research paper</a:t>
          </a:r>
          <a:endParaRPr lang="en-US" dirty="0"/>
        </a:p>
      </dgm:t>
    </dgm:pt>
    <dgm:pt modelId="{D0E997E8-8385-4D19-91CE-7B427CF4F517}" type="parTrans" cxnId="{F4B8C4CF-3068-406A-8D17-9F8933CA054D}">
      <dgm:prSet/>
      <dgm:spPr/>
      <dgm:t>
        <a:bodyPr/>
        <a:lstStyle/>
        <a:p>
          <a:endParaRPr lang="en-US"/>
        </a:p>
      </dgm:t>
    </dgm:pt>
    <dgm:pt modelId="{4727616F-B826-4599-9D7C-4124CEB6726F}" type="sibTrans" cxnId="{F4B8C4CF-3068-406A-8D17-9F8933CA054D}">
      <dgm:prSet/>
      <dgm:spPr/>
      <dgm:t>
        <a:bodyPr/>
        <a:lstStyle/>
        <a:p>
          <a:endParaRPr lang="en-US"/>
        </a:p>
      </dgm:t>
    </dgm:pt>
    <dgm:pt modelId="{148D1610-B5F3-4155-84C7-EBEDAEC36B96}" type="pres">
      <dgm:prSet presAssocID="{BA1ED93E-3FF6-4087-9A2E-4CE27CAEF79E}" presName="diagram" presStyleCnt="0">
        <dgm:presLayoutVars>
          <dgm:dir/>
          <dgm:resizeHandles val="exact"/>
        </dgm:presLayoutVars>
      </dgm:prSet>
      <dgm:spPr/>
      <dgm:t>
        <a:bodyPr/>
        <a:lstStyle/>
        <a:p>
          <a:endParaRPr lang="en-US"/>
        </a:p>
      </dgm:t>
    </dgm:pt>
    <dgm:pt modelId="{4768E0D0-BF81-46B3-810E-5EFCD2FA913E}" type="pres">
      <dgm:prSet presAssocID="{5F98ED46-1E90-4FC4-ADA6-1A9314200850}" presName="node" presStyleLbl="node1" presStyleIdx="0" presStyleCnt="4">
        <dgm:presLayoutVars>
          <dgm:bulletEnabled val="1"/>
        </dgm:presLayoutVars>
      </dgm:prSet>
      <dgm:spPr/>
      <dgm:t>
        <a:bodyPr/>
        <a:lstStyle/>
        <a:p>
          <a:endParaRPr lang="en-US"/>
        </a:p>
      </dgm:t>
    </dgm:pt>
    <dgm:pt modelId="{39E40392-12A4-426C-9A35-710695EDD867}" type="pres">
      <dgm:prSet presAssocID="{6258529E-B022-45D3-A871-7443710A92C4}" presName="sibTrans" presStyleCnt="0"/>
      <dgm:spPr/>
    </dgm:pt>
    <dgm:pt modelId="{9911EC84-1CED-45AD-9364-2192ADC7178C}" type="pres">
      <dgm:prSet presAssocID="{84500AE2-F349-4608-9D60-0CA584F2A080}" presName="node" presStyleLbl="node1" presStyleIdx="1" presStyleCnt="4">
        <dgm:presLayoutVars>
          <dgm:bulletEnabled val="1"/>
        </dgm:presLayoutVars>
      </dgm:prSet>
      <dgm:spPr/>
      <dgm:t>
        <a:bodyPr/>
        <a:lstStyle/>
        <a:p>
          <a:endParaRPr lang="en-US"/>
        </a:p>
      </dgm:t>
    </dgm:pt>
    <dgm:pt modelId="{C694F41D-9FCC-419E-84CC-B44AEA39CB47}" type="pres">
      <dgm:prSet presAssocID="{80F6AB79-F111-426C-B102-4558DA6AAD5B}" presName="sibTrans" presStyleCnt="0"/>
      <dgm:spPr/>
    </dgm:pt>
    <dgm:pt modelId="{2C8B96E6-0E22-4537-B6EE-60189FD1E618}" type="pres">
      <dgm:prSet presAssocID="{9BAEF5F9-9F7D-44A8-9E01-21F8BF0A81C0}" presName="node" presStyleLbl="node1" presStyleIdx="2" presStyleCnt="4">
        <dgm:presLayoutVars>
          <dgm:bulletEnabled val="1"/>
        </dgm:presLayoutVars>
      </dgm:prSet>
      <dgm:spPr/>
      <dgm:t>
        <a:bodyPr/>
        <a:lstStyle/>
        <a:p>
          <a:endParaRPr lang="en-US"/>
        </a:p>
      </dgm:t>
    </dgm:pt>
    <dgm:pt modelId="{6DCB8312-8B79-414E-8EDD-2D4E605F633B}" type="pres">
      <dgm:prSet presAssocID="{9DD11C81-A1F3-4B0F-B5DD-66666CDE3CC2}" presName="sibTrans" presStyleCnt="0"/>
      <dgm:spPr/>
    </dgm:pt>
    <dgm:pt modelId="{6E96FF74-C1C5-44B2-A524-F3914F04D5B4}" type="pres">
      <dgm:prSet presAssocID="{B6B1344E-378A-48C8-B357-B1E3CC0A1F97}" presName="node" presStyleLbl="node1" presStyleIdx="3" presStyleCnt="4">
        <dgm:presLayoutVars>
          <dgm:bulletEnabled val="1"/>
        </dgm:presLayoutVars>
      </dgm:prSet>
      <dgm:spPr/>
      <dgm:t>
        <a:bodyPr/>
        <a:lstStyle/>
        <a:p>
          <a:endParaRPr lang="en-US"/>
        </a:p>
      </dgm:t>
    </dgm:pt>
  </dgm:ptLst>
  <dgm:cxnLst>
    <dgm:cxn modelId="{47BD8F3D-7D65-4B4F-BCA9-D9C3A6071BF9}" srcId="{84500AE2-F349-4608-9D60-0CA584F2A080}" destId="{F66CA187-5907-4C8C-B6D1-EEFE864D21D2}" srcOrd="2" destOrd="0" parTransId="{45043E79-E30E-44B7-A98F-DF60C61741FF}" sibTransId="{AEAB93C6-2018-4DF6-AF6D-4C52C522159E}"/>
    <dgm:cxn modelId="{121F9D59-234C-4800-B19E-F9A3A3299F2B}" srcId="{84500AE2-F349-4608-9D60-0CA584F2A080}" destId="{3C279583-DB53-4740-ABB1-FEC525F6E373}" srcOrd="1" destOrd="0" parTransId="{81BD4701-21F1-400D-8F3E-400AF81BFE29}" sibTransId="{CCD3103F-F655-4312-88FB-A6E8D6683DC8}"/>
    <dgm:cxn modelId="{402A6F43-9CF4-48C3-AB75-90F731FB42E3}" srcId="{BA1ED93E-3FF6-4087-9A2E-4CE27CAEF79E}" destId="{5F98ED46-1E90-4FC4-ADA6-1A9314200850}" srcOrd="0" destOrd="0" parTransId="{30088B7F-3DF9-40E1-9BD1-0B678483D46F}" sibTransId="{6258529E-B022-45D3-A871-7443710A92C4}"/>
    <dgm:cxn modelId="{EE583CCE-BBBA-49B9-8302-C18BC23EC1BE}" type="presOf" srcId="{BA1ED93E-3FF6-4087-9A2E-4CE27CAEF79E}" destId="{148D1610-B5F3-4155-84C7-EBEDAEC36B96}" srcOrd="0" destOrd="0" presId="urn:microsoft.com/office/officeart/2005/8/layout/default"/>
    <dgm:cxn modelId="{95D5B86D-CEB7-4AB7-A2DD-A57306A5877A}" srcId="{BA1ED93E-3FF6-4087-9A2E-4CE27CAEF79E}" destId="{84500AE2-F349-4608-9D60-0CA584F2A080}" srcOrd="1" destOrd="0" parTransId="{53CD5FDC-A563-4338-B6F4-3A5B090F5304}" sibTransId="{80F6AB79-F111-426C-B102-4558DA6AAD5B}"/>
    <dgm:cxn modelId="{2755BE60-F9E9-4FB2-9584-0C84C699D538}" type="presOf" srcId="{F66CA187-5907-4C8C-B6D1-EEFE864D21D2}" destId="{9911EC84-1CED-45AD-9364-2192ADC7178C}" srcOrd="0" destOrd="3" presId="urn:microsoft.com/office/officeart/2005/8/layout/default"/>
    <dgm:cxn modelId="{88DCBBFA-5BB1-4FC7-AE25-B74E51A64B8B}" srcId="{84500AE2-F349-4608-9D60-0CA584F2A080}" destId="{95F2813F-E010-4257-B79E-5B2F018382A4}" srcOrd="0" destOrd="0" parTransId="{D94DBAA0-E8EC-498A-B9EB-8F7B2320F5E1}" sibTransId="{29A6DEBA-8589-4842-8762-F2DA4E85B66F}"/>
    <dgm:cxn modelId="{4F5C8147-DC98-4A6E-9820-86770B831D6E}" type="presOf" srcId="{B9015DB4-46EC-4DE8-AEEE-3CA35B78A5D9}" destId="{2C8B96E6-0E22-4537-B6EE-60189FD1E618}" srcOrd="0" destOrd="1" presId="urn:microsoft.com/office/officeart/2005/8/layout/default"/>
    <dgm:cxn modelId="{61CB5E94-A610-49D4-B4E6-B38B9F3699C0}" srcId="{5F98ED46-1E90-4FC4-ADA6-1A9314200850}" destId="{53A14839-AF8B-4C95-AE47-D3E0B23AE51D}" srcOrd="0" destOrd="0" parTransId="{926B63F2-253D-475F-94E7-DFD278B9D395}" sibTransId="{5765B1CB-C8D9-456F-B93C-158A9D660BCA}"/>
    <dgm:cxn modelId="{BE50BDFC-AE38-455B-A071-981170D45D9B}" type="presOf" srcId="{5F98ED46-1E90-4FC4-ADA6-1A9314200850}" destId="{4768E0D0-BF81-46B3-810E-5EFCD2FA913E}" srcOrd="0" destOrd="0" presId="urn:microsoft.com/office/officeart/2005/8/layout/default"/>
    <dgm:cxn modelId="{99A3B9D2-EBAA-4498-B94B-AD15F91C43B0}" srcId="{BA1ED93E-3FF6-4087-9A2E-4CE27CAEF79E}" destId="{B6B1344E-378A-48C8-B357-B1E3CC0A1F97}" srcOrd="3" destOrd="0" parTransId="{91D3E014-0C93-45F4-A1AE-9BF2CF3697D9}" sibTransId="{57A09E08-A209-44CE-BC3A-E62B37DA185B}"/>
    <dgm:cxn modelId="{5E9A1DFC-A3ED-4913-B897-676F6BB90078}" type="presOf" srcId="{D1E49D20-64B6-4704-809D-8A54791790F1}" destId="{6E96FF74-C1C5-44B2-A524-F3914F04D5B4}" srcOrd="0" destOrd="1" presId="urn:microsoft.com/office/officeart/2005/8/layout/default"/>
    <dgm:cxn modelId="{1FE76BCA-B0A4-4D4D-9B09-87AE9B253620}" srcId="{9BAEF5F9-9F7D-44A8-9E01-21F8BF0A81C0}" destId="{B9015DB4-46EC-4DE8-AEEE-3CA35B78A5D9}" srcOrd="0" destOrd="0" parTransId="{7AE4AE72-722F-40FE-AD98-219F8DAC4181}" sibTransId="{9353034C-F9E5-4584-8895-40DDD9CD2E08}"/>
    <dgm:cxn modelId="{748069B7-92B6-4276-8291-8A7966880514}" type="presOf" srcId="{84500AE2-F349-4608-9D60-0CA584F2A080}" destId="{9911EC84-1CED-45AD-9364-2192ADC7178C}" srcOrd="0" destOrd="0" presId="urn:microsoft.com/office/officeart/2005/8/layout/default"/>
    <dgm:cxn modelId="{A0E7F180-2B62-42B8-BAAD-F9B68A18DEF1}" type="presOf" srcId="{B6B1344E-378A-48C8-B357-B1E3CC0A1F97}" destId="{6E96FF74-C1C5-44B2-A524-F3914F04D5B4}" srcOrd="0" destOrd="0" presId="urn:microsoft.com/office/officeart/2005/8/layout/default"/>
    <dgm:cxn modelId="{64F256E3-DD57-49E4-8DBF-478693F38378}" type="presOf" srcId="{53A14839-AF8B-4C95-AE47-D3E0B23AE51D}" destId="{4768E0D0-BF81-46B3-810E-5EFCD2FA913E}" srcOrd="0" destOrd="1" presId="urn:microsoft.com/office/officeart/2005/8/layout/default"/>
    <dgm:cxn modelId="{749B8D05-D661-424E-BA89-66AE66E72532}" srcId="{BA1ED93E-3FF6-4087-9A2E-4CE27CAEF79E}" destId="{9BAEF5F9-9F7D-44A8-9E01-21F8BF0A81C0}" srcOrd="2" destOrd="0" parTransId="{0A48B408-73D6-4296-B448-D72307C28D79}" sibTransId="{9DD11C81-A1F3-4B0F-B5DD-66666CDE3CC2}"/>
    <dgm:cxn modelId="{93150621-379C-43DF-A45E-6484FF941207}" type="presOf" srcId="{3C279583-DB53-4740-ABB1-FEC525F6E373}" destId="{9911EC84-1CED-45AD-9364-2192ADC7178C}" srcOrd="0" destOrd="2" presId="urn:microsoft.com/office/officeart/2005/8/layout/default"/>
    <dgm:cxn modelId="{DA0E6C35-9C25-46E7-96B7-58D49A7B33AC}" type="presOf" srcId="{9BAEF5F9-9F7D-44A8-9E01-21F8BF0A81C0}" destId="{2C8B96E6-0E22-4537-B6EE-60189FD1E618}" srcOrd="0" destOrd="0" presId="urn:microsoft.com/office/officeart/2005/8/layout/default"/>
    <dgm:cxn modelId="{07018771-91E1-4E86-8E9C-1C3B03BFD8EB}" type="presOf" srcId="{95F2813F-E010-4257-B79E-5B2F018382A4}" destId="{9911EC84-1CED-45AD-9364-2192ADC7178C}" srcOrd="0" destOrd="1" presId="urn:microsoft.com/office/officeart/2005/8/layout/default"/>
    <dgm:cxn modelId="{F4B8C4CF-3068-406A-8D17-9F8933CA054D}" srcId="{B6B1344E-378A-48C8-B357-B1E3CC0A1F97}" destId="{D1E49D20-64B6-4704-809D-8A54791790F1}" srcOrd="0" destOrd="0" parTransId="{D0E997E8-8385-4D19-91CE-7B427CF4F517}" sibTransId="{4727616F-B826-4599-9D7C-4124CEB6726F}"/>
    <dgm:cxn modelId="{83125896-55F3-4B9E-ABBA-007259BB67DA}" type="presParOf" srcId="{148D1610-B5F3-4155-84C7-EBEDAEC36B96}" destId="{4768E0D0-BF81-46B3-810E-5EFCD2FA913E}" srcOrd="0" destOrd="0" presId="urn:microsoft.com/office/officeart/2005/8/layout/default"/>
    <dgm:cxn modelId="{944186C5-2D3B-475C-9949-23B2C8A9177A}" type="presParOf" srcId="{148D1610-B5F3-4155-84C7-EBEDAEC36B96}" destId="{39E40392-12A4-426C-9A35-710695EDD867}" srcOrd="1" destOrd="0" presId="urn:microsoft.com/office/officeart/2005/8/layout/default"/>
    <dgm:cxn modelId="{3EAB094B-C1C7-497C-9D2D-AB25F902DA1A}" type="presParOf" srcId="{148D1610-B5F3-4155-84C7-EBEDAEC36B96}" destId="{9911EC84-1CED-45AD-9364-2192ADC7178C}" srcOrd="2" destOrd="0" presId="urn:microsoft.com/office/officeart/2005/8/layout/default"/>
    <dgm:cxn modelId="{2017D1CC-B225-4996-B86B-373667CA4419}" type="presParOf" srcId="{148D1610-B5F3-4155-84C7-EBEDAEC36B96}" destId="{C694F41D-9FCC-419E-84CC-B44AEA39CB47}" srcOrd="3" destOrd="0" presId="urn:microsoft.com/office/officeart/2005/8/layout/default"/>
    <dgm:cxn modelId="{4B947673-297F-43C7-9CF9-CB5852D9B9C8}" type="presParOf" srcId="{148D1610-B5F3-4155-84C7-EBEDAEC36B96}" destId="{2C8B96E6-0E22-4537-B6EE-60189FD1E618}" srcOrd="4" destOrd="0" presId="urn:microsoft.com/office/officeart/2005/8/layout/default"/>
    <dgm:cxn modelId="{197C7FF2-5C16-43D1-B8CE-6D1C3588B778}" type="presParOf" srcId="{148D1610-B5F3-4155-84C7-EBEDAEC36B96}" destId="{6DCB8312-8B79-414E-8EDD-2D4E605F633B}" srcOrd="5" destOrd="0" presId="urn:microsoft.com/office/officeart/2005/8/layout/default"/>
    <dgm:cxn modelId="{696A3A2B-5532-49A8-8610-BAF958F60A95}" type="presParOf" srcId="{148D1610-B5F3-4155-84C7-EBEDAEC36B96}" destId="{6E96FF74-C1C5-44B2-A524-F3914F04D5B4}"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510DD7-8905-4683-BDC9-D6E51EE8BC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B150035-1AD3-431D-8A9B-354C9DA28679}">
      <dgm:prSet phldrT="[Text]"/>
      <dgm:spPr/>
      <dgm:t>
        <a:bodyPr/>
        <a:lstStyle/>
        <a:p>
          <a:r>
            <a:rPr lang="en-US" dirty="0" smtClean="0">
              <a:latin typeface="Franklin Gothic Book" pitchFamily="34" charset="0"/>
            </a:rPr>
            <a:t>Standards</a:t>
          </a:r>
          <a:endParaRPr lang="en-US" dirty="0"/>
        </a:p>
      </dgm:t>
    </dgm:pt>
    <dgm:pt modelId="{A777B1D9-958C-4182-AD2B-1974346405DD}" type="parTrans" cxnId="{165A962F-7687-4627-96C9-B91A571478DB}">
      <dgm:prSet/>
      <dgm:spPr/>
      <dgm:t>
        <a:bodyPr/>
        <a:lstStyle/>
        <a:p>
          <a:endParaRPr lang="en-US"/>
        </a:p>
      </dgm:t>
    </dgm:pt>
    <dgm:pt modelId="{18376190-2D37-421F-8FFA-DC5BFD95CB3A}" type="sibTrans" cxnId="{165A962F-7687-4627-96C9-B91A571478DB}">
      <dgm:prSet/>
      <dgm:spPr/>
      <dgm:t>
        <a:bodyPr/>
        <a:lstStyle/>
        <a:p>
          <a:endParaRPr lang="en-US"/>
        </a:p>
      </dgm:t>
    </dgm:pt>
    <dgm:pt modelId="{D78030E3-7934-4C30-8405-2E4EA049D374}">
      <dgm:prSet phldrT="[Text]"/>
      <dgm:spPr/>
      <dgm:t>
        <a:bodyPr/>
        <a:lstStyle/>
        <a:p>
          <a:r>
            <a:rPr lang="en-US" i="1" dirty="0" smtClean="0">
              <a:latin typeface="Franklin Gothic Book" pitchFamily="34" charset="0"/>
            </a:rPr>
            <a:t>RH.9-10.9: Compare and contrast treatments of the same topic in several primary and secondary sources.</a:t>
          </a:r>
          <a:endParaRPr lang="en-US" dirty="0">
            <a:latin typeface="Franklin Gothic Book" pitchFamily="34" charset="0"/>
          </a:endParaRPr>
        </a:p>
      </dgm:t>
    </dgm:pt>
    <dgm:pt modelId="{C3DFCC10-4E63-48B2-8E2E-ADCD38BF5A08}" type="parTrans" cxnId="{CF01AB8A-D8C0-467F-A14C-6A4F8DCEEE02}">
      <dgm:prSet/>
      <dgm:spPr/>
      <dgm:t>
        <a:bodyPr/>
        <a:lstStyle/>
        <a:p>
          <a:endParaRPr lang="en-US"/>
        </a:p>
      </dgm:t>
    </dgm:pt>
    <dgm:pt modelId="{20834681-B967-4BAA-902B-EECD7AACA0DC}" type="sibTrans" cxnId="{CF01AB8A-D8C0-467F-A14C-6A4F8DCEEE02}">
      <dgm:prSet/>
      <dgm:spPr/>
      <dgm:t>
        <a:bodyPr/>
        <a:lstStyle/>
        <a:p>
          <a:endParaRPr lang="en-US"/>
        </a:p>
      </dgm:t>
    </dgm:pt>
    <dgm:pt modelId="{509B0779-166E-4E11-ACA3-8E845A5F59E5}">
      <dgm:prSet phldrT="[Text]"/>
      <dgm:spPr/>
      <dgm:t>
        <a:bodyPr/>
        <a:lstStyle/>
        <a:p>
          <a:r>
            <a:rPr lang="en-US" dirty="0" smtClean="0">
              <a:latin typeface="Franklin Gothic Book" pitchFamily="34" charset="0"/>
            </a:rPr>
            <a:t>Assessment and Analysis</a:t>
          </a:r>
          <a:endParaRPr lang="en-US" dirty="0">
            <a:latin typeface="Franklin Gothic Book" pitchFamily="34" charset="0"/>
          </a:endParaRPr>
        </a:p>
      </dgm:t>
    </dgm:pt>
    <dgm:pt modelId="{3D5B5CA6-B49B-4810-B138-3A36E6C13628}" type="parTrans" cxnId="{439BD5B2-00A4-4B42-BEEF-8B71CF9B48E2}">
      <dgm:prSet/>
      <dgm:spPr/>
      <dgm:t>
        <a:bodyPr/>
        <a:lstStyle/>
        <a:p>
          <a:endParaRPr lang="en-US"/>
        </a:p>
      </dgm:t>
    </dgm:pt>
    <dgm:pt modelId="{61FA02BA-789E-49AF-8DAF-6E0D04794D2C}" type="sibTrans" cxnId="{439BD5B2-00A4-4B42-BEEF-8B71CF9B48E2}">
      <dgm:prSet/>
      <dgm:spPr/>
      <dgm:t>
        <a:bodyPr/>
        <a:lstStyle/>
        <a:p>
          <a:endParaRPr lang="en-US"/>
        </a:p>
      </dgm:t>
    </dgm:pt>
    <dgm:pt modelId="{98661E67-52F5-454A-B78D-6FE4F87274FB}">
      <dgm:prSet phldrT="[Text]"/>
      <dgm:spPr/>
      <dgm:t>
        <a:bodyPr/>
        <a:lstStyle/>
        <a:p>
          <a:r>
            <a:rPr lang="en-US" i="1" dirty="0" smtClean="0">
              <a:latin typeface="Franklin Gothic Book" pitchFamily="34" charset="0"/>
            </a:rPr>
            <a:t>Venn Diagram and writing: “Was Andrew Johnson’s impeachment justified?”</a:t>
          </a:r>
          <a:endParaRPr lang="en-US" i="1" dirty="0">
            <a:latin typeface="Franklin Gothic Book" pitchFamily="34" charset="0"/>
          </a:endParaRPr>
        </a:p>
      </dgm:t>
    </dgm:pt>
    <dgm:pt modelId="{2BF6B901-9474-4A9E-994E-A0AAC4D78499}" type="parTrans" cxnId="{601663CB-0E3D-4745-AAF2-CB69C3973D3B}">
      <dgm:prSet/>
      <dgm:spPr/>
      <dgm:t>
        <a:bodyPr/>
        <a:lstStyle/>
        <a:p>
          <a:endParaRPr lang="en-US"/>
        </a:p>
      </dgm:t>
    </dgm:pt>
    <dgm:pt modelId="{8BB70D28-2621-4A98-810D-A1E20114F9C7}" type="sibTrans" cxnId="{601663CB-0E3D-4745-AAF2-CB69C3973D3B}">
      <dgm:prSet/>
      <dgm:spPr/>
      <dgm:t>
        <a:bodyPr/>
        <a:lstStyle/>
        <a:p>
          <a:endParaRPr lang="en-US"/>
        </a:p>
      </dgm:t>
    </dgm:pt>
    <dgm:pt modelId="{D01828BE-AA5E-4CAC-86C4-8CA2959F743C}">
      <dgm:prSet phldrT="[Text]"/>
      <dgm:spPr/>
      <dgm:t>
        <a:bodyPr/>
        <a:lstStyle/>
        <a:p>
          <a:r>
            <a:rPr lang="en-US" i="1" dirty="0" smtClean="0">
              <a:latin typeface="Franklin Gothic Book" pitchFamily="34" charset="0"/>
            </a:rPr>
            <a:t>Upon</a:t>
          </a:r>
          <a:r>
            <a:rPr lang="en-US" i="1" baseline="0" dirty="0" smtClean="0">
              <a:latin typeface="Franklin Gothic Book" pitchFamily="34" charset="0"/>
            </a:rPr>
            <a:t> analysis many students were not using relevant information from multiple sources to support their view.</a:t>
          </a:r>
          <a:endParaRPr lang="en-US" i="1" dirty="0">
            <a:latin typeface="Franklin Gothic Book" pitchFamily="34" charset="0"/>
          </a:endParaRPr>
        </a:p>
      </dgm:t>
    </dgm:pt>
    <dgm:pt modelId="{AD9F6BCE-93BD-4DA0-96D0-0D08D6F00B1E}" type="parTrans" cxnId="{19FC4519-F732-4DC3-8A23-3249623CFA21}">
      <dgm:prSet/>
      <dgm:spPr/>
      <dgm:t>
        <a:bodyPr/>
        <a:lstStyle/>
        <a:p>
          <a:endParaRPr lang="en-US"/>
        </a:p>
      </dgm:t>
    </dgm:pt>
    <dgm:pt modelId="{9F52DE0D-C04A-4B7B-89ED-6B2CD4D9BFCC}" type="sibTrans" cxnId="{19FC4519-F732-4DC3-8A23-3249623CFA21}">
      <dgm:prSet/>
      <dgm:spPr/>
      <dgm:t>
        <a:bodyPr/>
        <a:lstStyle/>
        <a:p>
          <a:endParaRPr lang="en-US"/>
        </a:p>
      </dgm:t>
    </dgm:pt>
    <dgm:pt modelId="{2C33E1B2-A99B-4285-8734-35970AA7FB6D}">
      <dgm:prSet phldrT="[Text]"/>
      <dgm:spPr/>
      <dgm:t>
        <a:bodyPr/>
        <a:lstStyle/>
        <a:p>
          <a:r>
            <a:rPr lang="en-US" dirty="0" smtClean="0">
              <a:latin typeface="Franklin Gothic Book" pitchFamily="34" charset="0"/>
            </a:rPr>
            <a:t>Plan and Implement</a:t>
          </a:r>
          <a:endParaRPr lang="en-US" dirty="0">
            <a:latin typeface="Franklin Gothic Book" pitchFamily="34" charset="0"/>
          </a:endParaRPr>
        </a:p>
      </dgm:t>
    </dgm:pt>
    <dgm:pt modelId="{D9CD4EC8-5562-45AF-9818-59165BB0769C}" type="parTrans" cxnId="{378960D5-A139-4B1B-99BD-DF67DE64D9F6}">
      <dgm:prSet/>
      <dgm:spPr/>
      <dgm:t>
        <a:bodyPr/>
        <a:lstStyle/>
        <a:p>
          <a:endParaRPr lang="en-US"/>
        </a:p>
      </dgm:t>
    </dgm:pt>
    <dgm:pt modelId="{B2FC3186-A635-430A-820E-41695C761DCC}" type="sibTrans" cxnId="{378960D5-A139-4B1B-99BD-DF67DE64D9F6}">
      <dgm:prSet/>
      <dgm:spPr/>
      <dgm:t>
        <a:bodyPr/>
        <a:lstStyle/>
        <a:p>
          <a:endParaRPr lang="en-US"/>
        </a:p>
      </dgm:t>
    </dgm:pt>
    <dgm:pt modelId="{1D6C60C4-0B80-4520-85EA-9497D9801E8C}">
      <dgm:prSet phldrT="[Text]"/>
      <dgm:spPr/>
      <dgm:t>
        <a:bodyPr/>
        <a:lstStyle/>
        <a:p>
          <a:r>
            <a:rPr lang="en-US" i="1" dirty="0" smtClean="0">
              <a:latin typeface="Franklin Gothic Book" pitchFamily="34" charset="0"/>
            </a:rPr>
            <a:t>Mr. Roosevelt adjusted his planning moving forward implementing a greater focus on this standard towards the end of this unit and subsequent ones</a:t>
          </a:r>
          <a:r>
            <a:rPr lang="en-US" dirty="0" smtClean="0">
              <a:latin typeface="Franklin Gothic Book" pitchFamily="34" charset="0"/>
            </a:rPr>
            <a:t>.</a:t>
          </a:r>
          <a:endParaRPr lang="en-US" dirty="0">
            <a:latin typeface="Franklin Gothic Book" pitchFamily="34" charset="0"/>
          </a:endParaRPr>
        </a:p>
      </dgm:t>
    </dgm:pt>
    <dgm:pt modelId="{E8FE6275-258A-470A-A554-202AE8456EDB}" type="parTrans" cxnId="{FC8F6663-185C-42C0-A326-003ED23A88B8}">
      <dgm:prSet/>
      <dgm:spPr/>
      <dgm:t>
        <a:bodyPr/>
        <a:lstStyle/>
        <a:p>
          <a:endParaRPr lang="en-US"/>
        </a:p>
      </dgm:t>
    </dgm:pt>
    <dgm:pt modelId="{44FD39D5-A6D0-4034-8182-82DFBE63AB3A}" type="sibTrans" cxnId="{FC8F6663-185C-42C0-A326-003ED23A88B8}">
      <dgm:prSet/>
      <dgm:spPr/>
      <dgm:t>
        <a:bodyPr/>
        <a:lstStyle/>
        <a:p>
          <a:endParaRPr lang="en-US"/>
        </a:p>
      </dgm:t>
    </dgm:pt>
    <dgm:pt modelId="{57BC5CA5-2A3A-488E-BFF6-8FC255F81153}" type="pres">
      <dgm:prSet presAssocID="{DA510DD7-8905-4683-BDC9-D6E51EE8BCDE}" presName="linearFlow" presStyleCnt="0">
        <dgm:presLayoutVars>
          <dgm:dir/>
          <dgm:animLvl val="lvl"/>
          <dgm:resizeHandles val="exact"/>
        </dgm:presLayoutVars>
      </dgm:prSet>
      <dgm:spPr/>
      <dgm:t>
        <a:bodyPr/>
        <a:lstStyle/>
        <a:p>
          <a:endParaRPr lang="en-US"/>
        </a:p>
      </dgm:t>
    </dgm:pt>
    <dgm:pt modelId="{9CE5D5F5-27FD-43BF-9030-456736208A96}" type="pres">
      <dgm:prSet presAssocID="{CB150035-1AD3-431D-8A9B-354C9DA28679}" presName="composite" presStyleCnt="0"/>
      <dgm:spPr/>
    </dgm:pt>
    <dgm:pt modelId="{1D1DDA01-29B9-4DF9-9881-598B26350E2F}" type="pres">
      <dgm:prSet presAssocID="{CB150035-1AD3-431D-8A9B-354C9DA28679}" presName="parentText" presStyleLbl="alignNode1" presStyleIdx="0" presStyleCnt="3">
        <dgm:presLayoutVars>
          <dgm:chMax val="1"/>
          <dgm:bulletEnabled val="1"/>
        </dgm:presLayoutVars>
      </dgm:prSet>
      <dgm:spPr/>
      <dgm:t>
        <a:bodyPr/>
        <a:lstStyle/>
        <a:p>
          <a:endParaRPr lang="en-US"/>
        </a:p>
      </dgm:t>
    </dgm:pt>
    <dgm:pt modelId="{3909D7E4-E045-4D88-A013-D799A46510F0}" type="pres">
      <dgm:prSet presAssocID="{CB150035-1AD3-431D-8A9B-354C9DA28679}" presName="descendantText" presStyleLbl="alignAcc1" presStyleIdx="0" presStyleCnt="3" custLinFactNeighborX="-342" custLinFactNeighborY="3046">
        <dgm:presLayoutVars>
          <dgm:bulletEnabled val="1"/>
        </dgm:presLayoutVars>
      </dgm:prSet>
      <dgm:spPr/>
      <dgm:t>
        <a:bodyPr/>
        <a:lstStyle/>
        <a:p>
          <a:endParaRPr lang="en-US"/>
        </a:p>
      </dgm:t>
    </dgm:pt>
    <dgm:pt modelId="{46D7E2C7-0141-4BF1-80CB-821122DE0F0F}" type="pres">
      <dgm:prSet presAssocID="{18376190-2D37-421F-8FFA-DC5BFD95CB3A}" presName="sp" presStyleCnt="0"/>
      <dgm:spPr/>
    </dgm:pt>
    <dgm:pt modelId="{696729A6-855F-472E-BC7A-2BBCE52EAED3}" type="pres">
      <dgm:prSet presAssocID="{509B0779-166E-4E11-ACA3-8E845A5F59E5}" presName="composite" presStyleCnt="0"/>
      <dgm:spPr/>
    </dgm:pt>
    <dgm:pt modelId="{957492BE-6827-4518-B02B-B9815314FAB9}" type="pres">
      <dgm:prSet presAssocID="{509B0779-166E-4E11-ACA3-8E845A5F59E5}" presName="parentText" presStyleLbl="alignNode1" presStyleIdx="1" presStyleCnt="3">
        <dgm:presLayoutVars>
          <dgm:chMax val="1"/>
          <dgm:bulletEnabled val="1"/>
        </dgm:presLayoutVars>
      </dgm:prSet>
      <dgm:spPr/>
      <dgm:t>
        <a:bodyPr/>
        <a:lstStyle/>
        <a:p>
          <a:endParaRPr lang="en-US"/>
        </a:p>
      </dgm:t>
    </dgm:pt>
    <dgm:pt modelId="{3CC565E7-9144-44DB-86F9-E765FCEB3E41}" type="pres">
      <dgm:prSet presAssocID="{509B0779-166E-4E11-ACA3-8E845A5F59E5}" presName="descendantText" presStyleLbl="alignAcc1" presStyleIdx="1" presStyleCnt="3">
        <dgm:presLayoutVars>
          <dgm:bulletEnabled val="1"/>
        </dgm:presLayoutVars>
      </dgm:prSet>
      <dgm:spPr/>
      <dgm:t>
        <a:bodyPr/>
        <a:lstStyle/>
        <a:p>
          <a:endParaRPr lang="en-US"/>
        </a:p>
      </dgm:t>
    </dgm:pt>
    <dgm:pt modelId="{A1742222-21BC-4DFF-8037-B6029628702A}" type="pres">
      <dgm:prSet presAssocID="{61FA02BA-789E-49AF-8DAF-6E0D04794D2C}" presName="sp" presStyleCnt="0"/>
      <dgm:spPr/>
    </dgm:pt>
    <dgm:pt modelId="{20404ED4-38AD-4E63-9D04-129ACFCB87AD}" type="pres">
      <dgm:prSet presAssocID="{2C33E1B2-A99B-4285-8734-35970AA7FB6D}" presName="composite" presStyleCnt="0"/>
      <dgm:spPr/>
    </dgm:pt>
    <dgm:pt modelId="{48DAF1BF-667B-401E-BC58-E61F31855399}" type="pres">
      <dgm:prSet presAssocID="{2C33E1B2-A99B-4285-8734-35970AA7FB6D}" presName="parentText" presStyleLbl="alignNode1" presStyleIdx="2" presStyleCnt="3">
        <dgm:presLayoutVars>
          <dgm:chMax val="1"/>
          <dgm:bulletEnabled val="1"/>
        </dgm:presLayoutVars>
      </dgm:prSet>
      <dgm:spPr/>
      <dgm:t>
        <a:bodyPr/>
        <a:lstStyle/>
        <a:p>
          <a:endParaRPr lang="en-US"/>
        </a:p>
      </dgm:t>
    </dgm:pt>
    <dgm:pt modelId="{238C6EC2-50C7-41DB-B066-67C96A58ECB1}" type="pres">
      <dgm:prSet presAssocID="{2C33E1B2-A99B-4285-8734-35970AA7FB6D}" presName="descendantText" presStyleLbl="alignAcc1" presStyleIdx="2" presStyleCnt="3">
        <dgm:presLayoutVars>
          <dgm:bulletEnabled val="1"/>
        </dgm:presLayoutVars>
      </dgm:prSet>
      <dgm:spPr/>
      <dgm:t>
        <a:bodyPr/>
        <a:lstStyle/>
        <a:p>
          <a:endParaRPr lang="en-US"/>
        </a:p>
      </dgm:t>
    </dgm:pt>
  </dgm:ptLst>
  <dgm:cxnLst>
    <dgm:cxn modelId="{BF94258B-D6C4-487E-9249-429A99DD1655}" type="presOf" srcId="{CB150035-1AD3-431D-8A9B-354C9DA28679}" destId="{1D1DDA01-29B9-4DF9-9881-598B26350E2F}" srcOrd="0" destOrd="0" presId="urn:microsoft.com/office/officeart/2005/8/layout/chevron2"/>
    <dgm:cxn modelId="{002051A0-0211-4184-9171-C88C890383DA}" type="presOf" srcId="{D01828BE-AA5E-4CAC-86C4-8CA2959F743C}" destId="{3CC565E7-9144-44DB-86F9-E765FCEB3E41}" srcOrd="0" destOrd="1" presId="urn:microsoft.com/office/officeart/2005/8/layout/chevron2"/>
    <dgm:cxn modelId="{601663CB-0E3D-4745-AAF2-CB69C3973D3B}" srcId="{509B0779-166E-4E11-ACA3-8E845A5F59E5}" destId="{98661E67-52F5-454A-B78D-6FE4F87274FB}" srcOrd="0" destOrd="0" parTransId="{2BF6B901-9474-4A9E-994E-A0AAC4D78499}" sibTransId="{8BB70D28-2621-4A98-810D-A1E20114F9C7}"/>
    <dgm:cxn modelId="{19FC4519-F732-4DC3-8A23-3249623CFA21}" srcId="{509B0779-166E-4E11-ACA3-8E845A5F59E5}" destId="{D01828BE-AA5E-4CAC-86C4-8CA2959F743C}" srcOrd="1" destOrd="0" parTransId="{AD9F6BCE-93BD-4DA0-96D0-0D08D6F00B1E}" sibTransId="{9F52DE0D-C04A-4B7B-89ED-6B2CD4D9BFCC}"/>
    <dgm:cxn modelId="{12706D9E-3367-4738-8498-A9FFD1376728}" type="presOf" srcId="{98661E67-52F5-454A-B78D-6FE4F87274FB}" destId="{3CC565E7-9144-44DB-86F9-E765FCEB3E41}" srcOrd="0" destOrd="0" presId="urn:microsoft.com/office/officeart/2005/8/layout/chevron2"/>
    <dgm:cxn modelId="{123FFA99-E7FB-481E-B2C8-8910F833F405}" type="presOf" srcId="{D78030E3-7934-4C30-8405-2E4EA049D374}" destId="{3909D7E4-E045-4D88-A013-D799A46510F0}" srcOrd="0" destOrd="0" presId="urn:microsoft.com/office/officeart/2005/8/layout/chevron2"/>
    <dgm:cxn modelId="{60C112AF-05E4-44F6-BC58-CEC10DCBED32}" type="presOf" srcId="{DA510DD7-8905-4683-BDC9-D6E51EE8BCDE}" destId="{57BC5CA5-2A3A-488E-BFF6-8FC255F81153}" srcOrd="0" destOrd="0" presId="urn:microsoft.com/office/officeart/2005/8/layout/chevron2"/>
    <dgm:cxn modelId="{FC8F6663-185C-42C0-A326-003ED23A88B8}" srcId="{2C33E1B2-A99B-4285-8734-35970AA7FB6D}" destId="{1D6C60C4-0B80-4520-85EA-9497D9801E8C}" srcOrd="0" destOrd="0" parTransId="{E8FE6275-258A-470A-A554-202AE8456EDB}" sibTransId="{44FD39D5-A6D0-4034-8182-82DFBE63AB3A}"/>
    <dgm:cxn modelId="{165A962F-7687-4627-96C9-B91A571478DB}" srcId="{DA510DD7-8905-4683-BDC9-D6E51EE8BCDE}" destId="{CB150035-1AD3-431D-8A9B-354C9DA28679}" srcOrd="0" destOrd="0" parTransId="{A777B1D9-958C-4182-AD2B-1974346405DD}" sibTransId="{18376190-2D37-421F-8FFA-DC5BFD95CB3A}"/>
    <dgm:cxn modelId="{CF01AB8A-D8C0-467F-A14C-6A4F8DCEEE02}" srcId="{CB150035-1AD3-431D-8A9B-354C9DA28679}" destId="{D78030E3-7934-4C30-8405-2E4EA049D374}" srcOrd="0" destOrd="0" parTransId="{C3DFCC10-4E63-48B2-8E2E-ADCD38BF5A08}" sibTransId="{20834681-B967-4BAA-902B-EECD7AACA0DC}"/>
    <dgm:cxn modelId="{59E18279-BC55-4C78-A2A3-6314D2B4398F}" type="presOf" srcId="{1D6C60C4-0B80-4520-85EA-9497D9801E8C}" destId="{238C6EC2-50C7-41DB-B066-67C96A58ECB1}" srcOrd="0" destOrd="0" presId="urn:microsoft.com/office/officeart/2005/8/layout/chevron2"/>
    <dgm:cxn modelId="{439BD5B2-00A4-4B42-BEEF-8B71CF9B48E2}" srcId="{DA510DD7-8905-4683-BDC9-D6E51EE8BCDE}" destId="{509B0779-166E-4E11-ACA3-8E845A5F59E5}" srcOrd="1" destOrd="0" parTransId="{3D5B5CA6-B49B-4810-B138-3A36E6C13628}" sibTransId="{61FA02BA-789E-49AF-8DAF-6E0D04794D2C}"/>
    <dgm:cxn modelId="{4F3B6DCA-67DC-4DDA-B505-766A618E5B1B}" type="presOf" srcId="{2C33E1B2-A99B-4285-8734-35970AA7FB6D}" destId="{48DAF1BF-667B-401E-BC58-E61F31855399}" srcOrd="0" destOrd="0" presId="urn:microsoft.com/office/officeart/2005/8/layout/chevron2"/>
    <dgm:cxn modelId="{6E2D72D6-F5F7-48BC-9581-ED23274F3316}" type="presOf" srcId="{509B0779-166E-4E11-ACA3-8E845A5F59E5}" destId="{957492BE-6827-4518-B02B-B9815314FAB9}" srcOrd="0" destOrd="0" presId="urn:microsoft.com/office/officeart/2005/8/layout/chevron2"/>
    <dgm:cxn modelId="{378960D5-A139-4B1B-99BD-DF67DE64D9F6}" srcId="{DA510DD7-8905-4683-BDC9-D6E51EE8BCDE}" destId="{2C33E1B2-A99B-4285-8734-35970AA7FB6D}" srcOrd="2" destOrd="0" parTransId="{D9CD4EC8-5562-45AF-9818-59165BB0769C}" sibTransId="{B2FC3186-A635-430A-820E-41695C761DCC}"/>
    <dgm:cxn modelId="{597DABBC-162D-46FA-8E54-AE616C88C014}" type="presParOf" srcId="{57BC5CA5-2A3A-488E-BFF6-8FC255F81153}" destId="{9CE5D5F5-27FD-43BF-9030-456736208A96}" srcOrd="0" destOrd="0" presId="urn:microsoft.com/office/officeart/2005/8/layout/chevron2"/>
    <dgm:cxn modelId="{9F3AA316-6585-4990-8360-51BE6CE1EF9A}" type="presParOf" srcId="{9CE5D5F5-27FD-43BF-9030-456736208A96}" destId="{1D1DDA01-29B9-4DF9-9881-598B26350E2F}" srcOrd="0" destOrd="0" presId="urn:microsoft.com/office/officeart/2005/8/layout/chevron2"/>
    <dgm:cxn modelId="{DD383243-7685-47B1-8131-2FC6BEA9E694}" type="presParOf" srcId="{9CE5D5F5-27FD-43BF-9030-456736208A96}" destId="{3909D7E4-E045-4D88-A013-D799A46510F0}" srcOrd="1" destOrd="0" presId="urn:microsoft.com/office/officeart/2005/8/layout/chevron2"/>
    <dgm:cxn modelId="{87BAE5BA-67A9-49F4-AEA5-C9A8C9AEDC6B}" type="presParOf" srcId="{57BC5CA5-2A3A-488E-BFF6-8FC255F81153}" destId="{46D7E2C7-0141-4BF1-80CB-821122DE0F0F}" srcOrd="1" destOrd="0" presId="urn:microsoft.com/office/officeart/2005/8/layout/chevron2"/>
    <dgm:cxn modelId="{F3DF468F-BCCE-4C30-A2D3-2142261B2E2C}" type="presParOf" srcId="{57BC5CA5-2A3A-488E-BFF6-8FC255F81153}" destId="{696729A6-855F-472E-BC7A-2BBCE52EAED3}" srcOrd="2" destOrd="0" presId="urn:microsoft.com/office/officeart/2005/8/layout/chevron2"/>
    <dgm:cxn modelId="{62B928F0-799C-4AFB-A3EA-614C07AC5505}" type="presParOf" srcId="{696729A6-855F-472E-BC7A-2BBCE52EAED3}" destId="{957492BE-6827-4518-B02B-B9815314FAB9}" srcOrd="0" destOrd="0" presId="urn:microsoft.com/office/officeart/2005/8/layout/chevron2"/>
    <dgm:cxn modelId="{DC850AD9-BF27-4E08-8CDC-ED9D33453CB2}" type="presParOf" srcId="{696729A6-855F-472E-BC7A-2BBCE52EAED3}" destId="{3CC565E7-9144-44DB-86F9-E765FCEB3E41}" srcOrd="1" destOrd="0" presId="urn:microsoft.com/office/officeart/2005/8/layout/chevron2"/>
    <dgm:cxn modelId="{7B27A243-54C5-413D-8C89-F9E6A7E99C9E}" type="presParOf" srcId="{57BC5CA5-2A3A-488E-BFF6-8FC255F81153}" destId="{A1742222-21BC-4DFF-8037-B6029628702A}" srcOrd="3" destOrd="0" presId="urn:microsoft.com/office/officeart/2005/8/layout/chevron2"/>
    <dgm:cxn modelId="{2C346701-EDC4-45BE-92F0-0A3BC6625468}" type="presParOf" srcId="{57BC5CA5-2A3A-488E-BFF6-8FC255F81153}" destId="{20404ED4-38AD-4E63-9D04-129ACFCB87AD}" srcOrd="4" destOrd="0" presId="urn:microsoft.com/office/officeart/2005/8/layout/chevron2"/>
    <dgm:cxn modelId="{F078F234-3B37-48EE-A169-4ED73C814605}" type="presParOf" srcId="{20404ED4-38AD-4E63-9D04-129ACFCB87AD}" destId="{48DAF1BF-667B-401E-BC58-E61F31855399}" srcOrd="0" destOrd="0" presId="urn:microsoft.com/office/officeart/2005/8/layout/chevron2"/>
    <dgm:cxn modelId="{5605E14F-8961-41FF-9B47-E7B3C781F7B2}" type="presParOf" srcId="{20404ED4-38AD-4E63-9D04-129ACFCB87AD}" destId="{238C6EC2-50C7-41DB-B066-67C96A58ECB1}"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510DD7-8905-4683-BDC9-D6E51EE8BC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B150035-1AD3-431D-8A9B-354C9DA28679}">
      <dgm:prSet phldrT="[Text]"/>
      <dgm:spPr/>
      <dgm:t>
        <a:bodyPr/>
        <a:lstStyle/>
        <a:p>
          <a:r>
            <a:rPr lang="en-US" dirty="0" smtClean="0">
              <a:latin typeface="Franklin Gothic Book" pitchFamily="34" charset="0"/>
            </a:rPr>
            <a:t>Standards </a:t>
          </a:r>
          <a:endParaRPr lang="en-US" dirty="0"/>
        </a:p>
      </dgm:t>
    </dgm:pt>
    <dgm:pt modelId="{A777B1D9-958C-4182-AD2B-1974346405DD}" type="parTrans" cxnId="{165A962F-7687-4627-96C9-B91A571478DB}">
      <dgm:prSet/>
      <dgm:spPr/>
      <dgm:t>
        <a:bodyPr/>
        <a:lstStyle/>
        <a:p>
          <a:endParaRPr lang="en-US"/>
        </a:p>
      </dgm:t>
    </dgm:pt>
    <dgm:pt modelId="{18376190-2D37-421F-8FFA-DC5BFD95CB3A}" type="sibTrans" cxnId="{165A962F-7687-4627-96C9-B91A571478DB}">
      <dgm:prSet/>
      <dgm:spPr/>
      <dgm:t>
        <a:bodyPr/>
        <a:lstStyle/>
        <a:p>
          <a:endParaRPr lang="en-US"/>
        </a:p>
      </dgm:t>
    </dgm:pt>
    <dgm:pt modelId="{3C7EFDFC-3249-43D7-A274-79F67F4281CA}">
      <dgm:prSet phldrT="[Text]"/>
      <dgm:spPr/>
      <dgm:t>
        <a:bodyPr/>
        <a:lstStyle/>
        <a:p>
          <a:r>
            <a:rPr lang="en-US" dirty="0" smtClean="0">
              <a:latin typeface="Franklin Gothic Book" pitchFamily="34" charset="0"/>
            </a:rPr>
            <a:t>6.1.12.A.5.b; RH.9-10.6; RH 9-10.1; RH.9-10.8; WHST.9-10.9 </a:t>
          </a:r>
          <a:endParaRPr lang="en-US" dirty="0">
            <a:latin typeface="Franklin Gothic Book" pitchFamily="34" charset="0"/>
          </a:endParaRPr>
        </a:p>
      </dgm:t>
    </dgm:pt>
    <dgm:pt modelId="{A9FE41B8-C70D-4669-BD60-9EA70EE5474E}" type="parTrans" cxnId="{CC52AF88-954C-4A33-8277-CCF9CAE98DD1}">
      <dgm:prSet/>
      <dgm:spPr/>
      <dgm:t>
        <a:bodyPr/>
        <a:lstStyle/>
        <a:p>
          <a:endParaRPr lang="en-US"/>
        </a:p>
      </dgm:t>
    </dgm:pt>
    <dgm:pt modelId="{8E437A02-CE60-4CBB-A611-C2C39D0EA0E4}" type="sibTrans" cxnId="{CC52AF88-954C-4A33-8277-CCF9CAE98DD1}">
      <dgm:prSet/>
      <dgm:spPr/>
      <dgm:t>
        <a:bodyPr/>
        <a:lstStyle/>
        <a:p>
          <a:endParaRPr lang="en-US"/>
        </a:p>
      </dgm:t>
    </dgm:pt>
    <dgm:pt modelId="{A3FA3E34-3733-44AC-AB91-0D6193C7311A}">
      <dgm:prSet phldrT="[Text]"/>
      <dgm:spPr/>
      <dgm:t>
        <a:bodyPr/>
        <a:lstStyle/>
        <a:p>
          <a:r>
            <a:rPr lang="en-US" dirty="0" smtClean="0">
              <a:latin typeface="Franklin Gothic Book" pitchFamily="34" charset="0"/>
            </a:rPr>
            <a:t>Assessment and Analysis</a:t>
          </a:r>
          <a:endParaRPr lang="en-US" dirty="0">
            <a:latin typeface="Franklin Gothic Book" pitchFamily="34" charset="0"/>
          </a:endParaRPr>
        </a:p>
      </dgm:t>
    </dgm:pt>
    <dgm:pt modelId="{CB86D42B-4991-4236-AF22-5446902A7708}" type="parTrans" cxnId="{B0B17C43-C790-4CC4-95AD-CF5E1E048D61}">
      <dgm:prSet/>
      <dgm:spPr/>
      <dgm:t>
        <a:bodyPr/>
        <a:lstStyle/>
        <a:p>
          <a:endParaRPr lang="en-US"/>
        </a:p>
      </dgm:t>
    </dgm:pt>
    <dgm:pt modelId="{7C995BB9-C31A-461A-A999-3B7F86177C1D}" type="sibTrans" cxnId="{B0B17C43-C790-4CC4-95AD-CF5E1E048D61}">
      <dgm:prSet/>
      <dgm:spPr/>
      <dgm:t>
        <a:bodyPr/>
        <a:lstStyle/>
        <a:p>
          <a:endParaRPr lang="en-US"/>
        </a:p>
      </dgm:t>
    </dgm:pt>
    <dgm:pt modelId="{5CCDDB99-A66A-4BDF-BA42-A03387C4C335}">
      <dgm:prSet phldrT="[Text]"/>
      <dgm:spPr/>
      <dgm:t>
        <a:bodyPr/>
        <a:lstStyle/>
        <a:p>
          <a:r>
            <a:rPr lang="en-US" i="1" dirty="0" smtClean="0">
              <a:latin typeface="Franklin Gothic Book" pitchFamily="34" charset="0"/>
            </a:rPr>
            <a:t> The Industrial Era Unit Test</a:t>
          </a:r>
          <a:endParaRPr lang="en-US" i="1" dirty="0">
            <a:latin typeface="Franklin Gothic Book" pitchFamily="34" charset="0"/>
          </a:endParaRPr>
        </a:p>
      </dgm:t>
    </dgm:pt>
    <dgm:pt modelId="{4180CF13-016C-4B24-AEB4-96E7A05D0698}" type="parTrans" cxnId="{0044C8C0-0318-4916-98C6-B36B16235B7D}">
      <dgm:prSet/>
      <dgm:spPr/>
      <dgm:t>
        <a:bodyPr/>
        <a:lstStyle/>
        <a:p>
          <a:endParaRPr lang="en-US"/>
        </a:p>
      </dgm:t>
    </dgm:pt>
    <dgm:pt modelId="{E663052E-581F-4BE0-9CE9-B7451932B3C4}" type="sibTrans" cxnId="{0044C8C0-0318-4916-98C6-B36B16235B7D}">
      <dgm:prSet/>
      <dgm:spPr/>
      <dgm:t>
        <a:bodyPr/>
        <a:lstStyle/>
        <a:p>
          <a:endParaRPr lang="en-US"/>
        </a:p>
      </dgm:t>
    </dgm:pt>
    <dgm:pt modelId="{C351CF7E-47D4-40E2-BAA6-0F00CA74838E}">
      <dgm:prSet phldrT="[Text]"/>
      <dgm:spPr/>
      <dgm:t>
        <a:bodyPr/>
        <a:lstStyle/>
        <a:p>
          <a:r>
            <a:rPr lang="en-US" i="1" dirty="0" smtClean="0">
              <a:latin typeface="Franklin Gothic Book" pitchFamily="34" charset="0"/>
            </a:rPr>
            <a:t>WHST.9-10.9 and RH 9-10.1  showed students of all ability levels needed more support in. </a:t>
          </a:r>
          <a:endParaRPr lang="en-US" i="1" dirty="0">
            <a:latin typeface="Franklin Gothic Book" pitchFamily="34" charset="0"/>
          </a:endParaRPr>
        </a:p>
      </dgm:t>
    </dgm:pt>
    <dgm:pt modelId="{28E3F3AA-9385-49D8-AF11-0CFC1450B19E}" type="parTrans" cxnId="{14F07D90-8024-4372-BB59-D06B44910AB3}">
      <dgm:prSet/>
      <dgm:spPr/>
      <dgm:t>
        <a:bodyPr/>
        <a:lstStyle/>
        <a:p>
          <a:endParaRPr lang="en-US"/>
        </a:p>
      </dgm:t>
    </dgm:pt>
    <dgm:pt modelId="{79BFAD41-885F-4558-B3A0-3801C03E5812}" type="sibTrans" cxnId="{14F07D90-8024-4372-BB59-D06B44910AB3}">
      <dgm:prSet/>
      <dgm:spPr/>
      <dgm:t>
        <a:bodyPr/>
        <a:lstStyle/>
        <a:p>
          <a:endParaRPr lang="en-US"/>
        </a:p>
      </dgm:t>
    </dgm:pt>
    <dgm:pt modelId="{B25B0859-A4C9-442C-8046-C463B394E98F}">
      <dgm:prSet phldrT="[Text]"/>
      <dgm:spPr/>
      <dgm:t>
        <a:bodyPr/>
        <a:lstStyle/>
        <a:p>
          <a:r>
            <a:rPr lang="en-US" dirty="0" smtClean="0">
              <a:latin typeface="Franklin Gothic Book" pitchFamily="34" charset="0"/>
            </a:rPr>
            <a:t>Plan and Implement</a:t>
          </a:r>
          <a:endParaRPr lang="en-US" dirty="0">
            <a:latin typeface="Franklin Gothic Book" pitchFamily="34" charset="0"/>
          </a:endParaRPr>
        </a:p>
      </dgm:t>
    </dgm:pt>
    <dgm:pt modelId="{6B2C4C49-1918-4B16-B608-032B5E8E2685}" type="parTrans" cxnId="{3CB4A2E0-C31D-47A1-9712-F4808A35606A}">
      <dgm:prSet/>
      <dgm:spPr/>
      <dgm:t>
        <a:bodyPr/>
        <a:lstStyle/>
        <a:p>
          <a:endParaRPr lang="en-US"/>
        </a:p>
      </dgm:t>
    </dgm:pt>
    <dgm:pt modelId="{39BBC470-F73C-4E46-A60E-ED0B6C3284BF}" type="sibTrans" cxnId="{3CB4A2E0-C31D-47A1-9712-F4808A35606A}">
      <dgm:prSet/>
      <dgm:spPr/>
      <dgm:t>
        <a:bodyPr/>
        <a:lstStyle/>
        <a:p>
          <a:endParaRPr lang="en-US"/>
        </a:p>
      </dgm:t>
    </dgm:pt>
    <dgm:pt modelId="{B7BFE05B-D660-4EF9-8E5B-29934D1EAD99}">
      <dgm:prSet phldrT="[Text]"/>
      <dgm:spPr/>
      <dgm:t>
        <a:bodyPr/>
        <a:lstStyle/>
        <a:p>
          <a:r>
            <a:rPr lang="en-US" i="1" dirty="0" smtClean="0">
              <a:latin typeface="Franklin Gothic Book" pitchFamily="34" charset="0"/>
            </a:rPr>
            <a:t> Short-cycle assessments for the upcoming unit were refined to incorporate more practice on these key standards.</a:t>
          </a:r>
          <a:endParaRPr lang="en-US" i="1" dirty="0">
            <a:latin typeface="Franklin Gothic Book" pitchFamily="34" charset="0"/>
          </a:endParaRPr>
        </a:p>
      </dgm:t>
    </dgm:pt>
    <dgm:pt modelId="{23143875-550D-451A-B588-FBE4683EDEE0}" type="parTrans" cxnId="{48B40B7D-88F1-4267-96F5-A238430E22DF}">
      <dgm:prSet/>
      <dgm:spPr/>
      <dgm:t>
        <a:bodyPr/>
        <a:lstStyle/>
        <a:p>
          <a:endParaRPr lang="en-US"/>
        </a:p>
      </dgm:t>
    </dgm:pt>
    <dgm:pt modelId="{B84C04A1-EA95-44AD-A4A3-D5FD7FCD41A6}" type="sibTrans" cxnId="{48B40B7D-88F1-4267-96F5-A238430E22DF}">
      <dgm:prSet/>
      <dgm:spPr/>
      <dgm:t>
        <a:bodyPr/>
        <a:lstStyle/>
        <a:p>
          <a:endParaRPr lang="en-US"/>
        </a:p>
      </dgm:t>
    </dgm:pt>
    <dgm:pt modelId="{57BC5CA5-2A3A-488E-BFF6-8FC255F81153}" type="pres">
      <dgm:prSet presAssocID="{DA510DD7-8905-4683-BDC9-D6E51EE8BCDE}" presName="linearFlow" presStyleCnt="0">
        <dgm:presLayoutVars>
          <dgm:dir/>
          <dgm:animLvl val="lvl"/>
          <dgm:resizeHandles val="exact"/>
        </dgm:presLayoutVars>
      </dgm:prSet>
      <dgm:spPr/>
      <dgm:t>
        <a:bodyPr/>
        <a:lstStyle/>
        <a:p>
          <a:endParaRPr lang="en-US"/>
        </a:p>
      </dgm:t>
    </dgm:pt>
    <dgm:pt modelId="{9CE5D5F5-27FD-43BF-9030-456736208A96}" type="pres">
      <dgm:prSet presAssocID="{CB150035-1AD3-431D-8A9B-354C9DA28679}" presName="composite" presStyleCnt="0"/>
      <dgm:spPr/>
    </dgm:pt>
    <dgm:pt modelId="{1D1DDA01-29B9-4DF9-9881-598B26350E2F}" type="pres">
      <dgm:prSet presAssocID="{CB150035-1AD3-431D-8A9B-354C9DA28679}" presName="parentText" presStyleLbl="alignNode1" presStyleIdx="0" presStyleCnt="3">
        <dgm:presLayoutVars>
          <dgm:chMax val="1"/>
          <dgm:bulletEnabled val="1"/>
        </dgm:presLayoutVars>
      </dgm:prSet>
      <dgm:spPr/>
      <dgm:t>
        <a:bodyPr/>
        <a:lstStyle/>
        <a:p>
          <a:endParaRPr lang="en-US"/>
        </a:p>
      </dgm:t>
    </dgm:pt>
    <dgm:pt modelId="{3909D7E4-E045-4D88-A013-D799A46510F0}" type="pres">
      <dgm:prSet presAssocID="{CB150035-1AD3-431D-8A9B-354C9DA28679}" presName="descendantText" presStyleLbl="alignAcc1" presStyleIdx="0" presStyleCnt="3">
        <dgm:presLayoutVars>
          <dgm:bulletEnabled val="1"/>
        </dgm:presLayoutVars>
      </dgm:prSet>
      <dgm:spPr/>
      <dgm:t>
        <a:bodyPr/>
        <a:lstStyle/>
        <a:p>
          <a:endParaRPr lang="en-US"/>
        </a:p>
      </dgm:t>
    </dgm:pt>
    <dgm:pt modelId="{46D7E2C7-0141-4BF1-80CB-821122DE0F0F}" type="pres">
      <dgm:prSet presAssocID="{18376190-2D37-421F-8FFA-DC5BFD95CB3A}" presName="sp" presStyleCnt="0"/>
      <dgm:spPr/>
    </dgm:pt>
    <dgm:pt modelId="{33B6680F-4B2A-4985-961B-5BFD9409EFA4}" type="pres">
      <dgm:prSet presAssocID="{A3FA3E34-3733-44AC-AB91-0D6193C7311A}" presName="composite" presStyleCnt="0"/>
      <dgm:spPr/>
    </dgm:pt>
    <dgm:pt modelId="{97F4AA2B-0559-482A-80AA-213EF4C62BEF}" type="pres">
      <dgm:prSet presAssocID="{A3FA3E34-3733-44AC-AB91-0D6193C7311A}" presName="parentText" presStyleLbl="alignNode1" presStyleIdx="1" presStyleCnt="3">
        <dgm:presLayoutVars>
          <dgm:chMax val="1"/>
          <dgm:bulletEnabled val="1"/>
        </dgm:presLayoutVars>
      </dgm:prSet>
      <dgm:spPr/>
      <dgm:t>
        <a:bodyPr/>
        <a:lstStyle/>
        <a:p>
          <a:endParaRPr lang="en-US"/>
        </a:p>
      </dgm:t>
    </dgm:pt>
    <dgm:pt modelId="{979E799F-8119-44FB-A1B2-A2FFB43D6991}" type="pres">
      <dgm:prSet presAssocID="{A3FA3E34-3733-44AC-AB91-0D6193C7311A}" presName="descendantText" presStyleLbl="alignAcc1" presStyleIdx="1" presStyleCnt="3">
        <dgm:presLayoutVars>
          <dgm:bulletEnabled val="1"/>
        </dgm:presLayoutVars>
      </dgm:prSet>
      <dgm:spPr/>
      <dgm:t>
        <a:bodyPr/>
        <a:lstStyle/>
        <a:p>
          <a:endParaRPr lang="en-US"/>
        </a:p>
      </dgm:t>
    </dgm:pt>
    <dgm:pt modelId="{074E74A6-3483-4CC5-B788-9E100110F6EE}" type="pres">
      <dgm:prSet presAssocID="{7C995BB9-C31A-461A-A999-3B7F86177C1D}" presName="sp" presStyleCnt="0"/>
      <dgm:spPr/>
    </dgm:pt>
    <dgm:pt modelId="{4173226C-6680-4CD6-A435-29E3379D0B0F}" type="pres">
      <dgm:prSet presAssocID="{B25B0859-A4C9-442C-8046-C463B394E98F}" presName="composite" presStyleCnt="0"/>
      <dgm:spPr/>
    </dgm:pt>
    <dgm:pt modelId="{797090D6-914B-4E94-8604-70648E33F4D3}" type="pres">
      <dgm:prSet presAssocID="{B25B0859-A4C9-442C-8046-C463B394E98F}" presName="parentText" presStyleLbl="alignNode1" presStyleIdx="2" presStyleCnt="3">
        <dgm:presLayoutVars>
          <dgm:chMax val="1"/>
          <dgm:bulletEnabled val="1"/>
        </dgm:presLayoutVars>
      </dgm:prSet>
      <dgm:spPr/>
      <dgm:t>
        <a:bodyPr/>
        <a:lstStyle/>
        <a:p>
          <a:endParaRPr lang="en-US"/>
        </a:p>
      </dgm:t>
    </dgm:pt>
    <dgm:pt modelId="{D4D65EF8-EA1A-4C8A-8283-7C8C687E19D5}" type="pres">
      <dgm:prSet presAssocID="{B25B0859-A4C9-442C-8046-C463B394E98F}" presName="descendantText" presStyleLbl="alignAcc1" presStyleIdx="2" presStyleCnt="3">
        <dgm:presLayoutVars>
          <dgm:bulletEnabled val="1"/>
        </dgm:presLayoutVars>
      </dgm:prSet>
      <dgm:spPr/>
      <dgm:t>
        <a:bodyPr/>
        <a:lstStyle/>
        <a:p>
          <a:endParaRPr lang="en-US"/>
        </a:p>
      </dgm:t>
    </dgm:pt>
  </dgm:ptLst>
  <dgm:cxnLst>
    <dgm:cxn modelId="{E4621B8D-AF99-4E75-893B-058EF92E8E2C}" type="presOf" srcId="{A3FA3E34-3733-44AC-AB91-0D6193C7311A}" destId="{97F4AA2B-0559-482A-80AA-213EF4C62BEF}" srcOrd="0" destOrd="0" presId="urn:microsoft.com/office/officeart/2005/8/layout/chevron2"/>
    <dgm:cxn modelId="{14F07D90-8024-4372-BB59-D06B44910AB3}" srcId="{A3FA3E34-3733-44AC-AB91-0D6193C7311A}" destId="{C351CF7E-47D4-40E2-BAA6-0F00CA74838E}" srcOrd="1" destOrd="0" parTransId="{28E3F3AA-9385-49D8-AF11-0CFC1450B19E}" sibTransId="{79BFAD41-885F-4558-B3A0-3801C03E5812}"/>
    <dgm:cxn modelId="{83E4CE99-1A89-4877-8176-4FC1BB2D34DE}" type="presOf" srcId="{B25B0859-A4C9-442C-8046-C463B394E98F}" destId="{797090D6-914B-4E94-8604-70648E33F4D3}" srcOrd="0" destOrd="0" presId="urn:microsoft.com/office/officeart/2005/8/layout/chevron2"/>
    <dgm:cxn modelId="{BF07E267-D740-47D3-B92F-1F70657BF225}" type="presOf" srcId="{C351CF7E-47D4-40E2-BAA6-0F00CA74838E}" destId="{979E799F-8119-44FB-A1B2-A2FFB43D6991}" srcOrd="0" destOrd="1" presId="urn:microsoft.com/office/officeart/2005/8/layout/chevron2"/>
    <dgm:cxn modelId="{B0B17C43-C790-4CC4-95AD-CF5E1E048D61}" srcId="{DA510DD7-8905-4683-BDC9-D6E51EE8BCDE}" destId="{A3FA3E34-3733-44AC-AB91-0D6193C7311A}" srcOrd="1" destOrd="0" parTransId="{CB86D42B-4991-4236-AF22-5446902A7708}" sibTransId="{7C995BB9-C31A-461A-A999-3B7F86177C1D}"/>
    <dgm:cxn modelId="{6C1E2A1E-6E05-4F80-B189-7A594EDAD3C3}" type="presOf" srcId="{DA510DD7-8905-4683-BDC9-D6E51EE8BCDE}" destId="{57BC5CA5-2A3A-488E-BFF6-8FC255F81153}" srcOrd="0" destOrd="0" presId="urn:microsoft.com/office/officeart/2005/8/layout/chevron2"/>
    <dgm:cxn modelId="{0044C8C0-0318-4916-98C6-B36B16235B7D}" srcId="{A3FA3E34-3733-44AC-AB91-0D6193C7311A}" destId="{5CCDDB99-A66A-4BDF-BA42-A03387C4C335}" srcOrd="0" destOrd="0" parTransId="{4180CF13-016C-4B24-AEB4-96E7A05D0698}" sibTransId="{E663052E-581F-4BE0-9CE9-B7451932B3C4}"/>
    <dgm:cxn modelId="{3CB4A2E0-C31D-47A1-9712-F4808A35606A}" srcId="{DA510DD7-8905-4683-BDC9-D6E51EE8BCDE}" destId="{B25B0859-A4C9-442C-8046-C463B394E98F}" srcOrd="2" destOrd="0" parTransId="{6B2C4C49-1918-4B16-B608-032B5E8E2685}" sibTransId="{39BBC470-F73C-4E46-A60E-ED0B6C3284BF}"/>
    <dgm:cxn modelId="{323148C9-CB4F-4878-BEAF-82627899DBCD}" type="presOf" srcId="{3C7EFDFC-3249-43D7-A274-79F67F4281CA}" destId="{3909D7E4-E045-4D88-A013-D799A46510F0}" srcOrd="0" destOrd="0" presId="urn:microsoft.com/office/officeart/2005/8/layout/chevron2"/>
    <dgm:cxn modelId="{A8F99CBE-2ABF-4E35-90B9-788D79C35A34}" type="presOf" srcId="{B7BFE05B-D660-4EF9-8E5B-29934D1EAD99}" destId="{D4D65EF8-EA1A-4C8A-8283-7C8C687E19D5}" srcOrd="0" destOrd="0" presId="urn:microsoft.com/office/officeart/2005/8/layout/chevron2"/>
    <dgm:cxn modelId="{CC52AF88-954C-4A33-8277-CCF9CAE98DD1}" srcId="{CB150035-1AD3-431D-8A9B-354C9DA28679}" destId="{3C7EFDFC-3249-43D7-A274-79F67F4281CA}" srcOrd="0" destOrd="0" parTransId="{A9FE41B8-C70D-4669-BD60-9EA70EE5474E}" sibTransId="{8E437A02-CE60-4CBB-A611-C2C39D0EA0E4}"/>
    <dgm:cxn modelId="{165A962F-7687-4627-96C9-B91A571478DB}" srcId="{DA510DD7-8905-4683-BDC9-D6E51EE8BCDE}" destId="{CB150035-1AD3-431D-8A9B-354C9DA28679}" srcOrd="0" destOrd="0" parTransId="{A777B1D9-958C-4182-AD2B-1974346405DD}" sibTransId="{18376190-2D37-421F-8FFA-DC5BFD95CB3A}"/>
    <dgm:cxn modelId="{48B40B7D-88F1-4267-96F5-A238430E22DF}" srcId="{B25B0859-A4C9-442C-8046-C463B394E98F}" destId="{B7BFE05B-D660-4EF9-8E5B-29934D1EAD99}" srcOrd="0" destOrd="0" parTransId="{23143875-550D-451A-B588-FBE4683EDEE0}" sibTransId="{B84C04A1-EA95-44AD-A4A3-D5FD7FCD41A6}"/>
    <dgm:cxn modelId="{B553084C-9B30-48A9-8F72-E01F60B15F32}" type="presOf" srcId="{5CCDDB99-A66A-4BDF-BA42-A03387C4C335}" destId="{979E799F-8119-44FB-A1B2-A2FFB43D6991}" srcOrd="0" destOrd="0" presId="urn:microsoft.com/office/officeart/2005/8/layout/chevron2"/>
    <dgm:cxn modelId="{6FCAC430-AC25-40ED-867C-57C0343A8923}" type="presOf" srcId="{CB150035-1AD3-431D-8A9B-354C9DA28679}" destId="{1D1DDA01-29B9-4DF9-9881-598B26350E2F}" srcOrd="0" destOrd="0" presId="urn:microsoft.com/office/officeart/2005/8/layout/chevron2"/>
    <dgm:cxn modelId="{B656AFAC-D7D2-45E8-8DDE-C016B2719B24}" type="presParOf" srcId="{57BC5CA5-2A3A-488E-BFF6-8FC255F81153}" destId="{9CE5D5F5-27FD-43BF-9030-456736208A96}" srcOrd="0" destOrd="0" presId="urn:microsoft.com/office/officeart/2005/8/layout/chevron2"/>
    <dgm:cxn modelId="{879ADD70-3A6A-4EE0-B091-DDE6250C5E9F}" type="presParOf" srcId="{9CE5D5F5-27FD-43BF-9030-456736208A96}" destId="{1D1DDA01-29B9-4DF9-9881-598B26350E2F}" srcOrd="0" destOrd="0" presId="urn:microsoft.com/office/officeart/2005/8/layout/chevron2"/>
    <dgm:cxn modelId="{A10BE59F-B8C4-405E-8CC8-9F4CC49EC23D}" type="presParOf" srcId="{9CE5D5F5-27FD-43BF-9030-456736208A96}" destId="{3909D7E4-E045-4D88-A013-D799A46510F0}" srcOrd="1" destOrd="0" presId="urn:microsoft.com/office/officeart/2005/8/layout/chevron2"/>
    <dgm:cxn modelId="{5F84A4DF-7054-466F-95C7-FD021A4A2870}" type="presParOf" srcId="{57BC5CA5-2A3A-488E-BFF6-8FC255F81153}" destId="{46D7E2C7-0141-4BF1-80CB-821122DE0F0F}" srcOrd="1" destOrd="0" presId="urn:microsoft.com/office/officeart/2005/8/layout/chevron2"/>
    <dgm:cxn modelId="{21A470DB-765A-405A-B5F8-0AB357EEA359}" type="presParOf" srcId="{57BC5CA5-2A3A-488E-BFF6-8FC255F81153}" destId="{33B6680F-4B2A-4985-961B-5BFD9409EFA4}" srcOrd="2" destOrd="0" presId="urn:microsoft.com/office/officeart/2005/8/layout/chevron2"/>
    <dgm:cxn modelId="{883162B5-A1BE-444C-A6A3-DA352E97C7CC}" type="presParOf" srcId="{33B6680F-4B2A-4985-961B-5BFD9409EFA4}" destId="{97F4AA2B-0559-482A-80AA-213EF4C62BEF}" srcOrd="0" destOrd="0" presId="urn:microsoft.com/office/officeart/2005/8/layout/chevron2"/>
    <dgm:cxn modelId="{C7B286FB-9678-4E74-AC7D-02BA9F888186}" type="presParOf" srcId="{33B6680F-4B2A-4985-961B-5BFD9409EFA4}" destId="{979E799F-8119-44FB-A1B2-A2FFB43D6991}" srcOrd="1" destOrd="0" presId="urn:microsoft.com/office/officeart/2005/8/layout/chevron2"/>
    <dgm:cxn modelId="{8F448863-BEF2-4698-BA74-CF0D7CC2BC79}" type="presParOf" srcId="{57BC5CA5-2A3A-488E-BFF6-8FC255F81153}" destId="{074E74A6-3483-4CC5-B788-9E100110F6EE}" srcOrd="3" destOrd="0" presId="urn:microsoft.com/office/officeart/2005/8/layout/chevron2"/>
    <dgm:cxn modelId="{6C7FA86A-0DEC-4650-93D2-EFD24FE72FCF}" type="presParOf" srcId="{57BC5CA5-2A3A-488E-BFF6-8FC255F81153}" destId="{4173226C-6680-4CD6-A435-29E3379D0B0F}" srcOrd="4" destOrd="0" presId="urn:microsoft.com/office/officeart/2005/8/layout/chevron2"/>
    <dgm:cxn modelId="{A44F2F85-3E92-44DA-8183-21ACBCD77DBC}" type="presParOf" srcId="{4173226C-6680-4CD6-A435-29E3379D0B0F}" destId="{797090D6-914B-4E94-8604-70648E33F4D3}" srcOrd="0" destOrd="0" presId="urn:microsoft.com/office/officeart/2005/8/layout/chevron2"/>
    <dgm:cxn modelId="{D6D1DD0D-F496-4F7C-ADA2-9E13E171E899}" type="presParOf" srcId="{4173226C-6680-4CD6-A435-29E3379D0B0F}" destId="{D4D65EF8-EA1A-4C8A-8283-7C8C687E19D5}"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6ABD58-7AD8-44A9-8884-CA59EA06250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D70C999-F484-4959-AD05-E04E415077DD}">
      <dgm:prSet phldrT="[Text]" custT="1"/>
      <dgm:spPr/>
      <dgm:t>
        <a:bodyPr/>
        <a:lstStyle/>
        <a:p>
          <a:r>
            <a:rPr lang="en-US" sz="1800" dirty="0" smtClean="0">
              <a:latin typeface="Franklin Gothic Book" pitchFamily="34" charset="0"/>
            </a:rPr>
            <a:t>Step 1</a:t>
          </a:r>
          <a:endParaRPr lang="en-US" sz="1800" dirty="0">
            <a:latin typeface="Franklin Gothic Book" pitchFamily="34" charset="0"/>
          </a:endParaRPr>
        </a:p>
      </dgm:t>
    </dgm:pt>
    <dgm:pt modelId="{243C503F-CA21-4D56-9293-D406D0230841}" type="parTrans" cxnId="{28A023F1-3EBA-4E02-B287-64076BBF7DE0}">
      <dgm:prSet/>
      <dgm:spPr/>
      <dgm:t>
        <a:bodyPr/>
        <a:lstStyle/>
        <a:p>
          <a:endParaRPr lang="en-US"/>
        </a:p>
      </dgm:t>
    </dgm:pt>
    <dgm:pt modelId="{8393B827-3EC6-4CF0-BEBA-95EA16DA962C}" type="sibTrans" cxnId="{28A023F1-3EBA-4E02-B287-64076BBF7DE0}">
      <dgm:prSet/>
      <dgm:spPr/>
      <dgm:t>
        <a:bodyPr/>
        <a:lstStyle/>
        <a:p>
          <a:endParaRPr lang="en-US"/>
        </a:p>
      </dgm:t>
    </dgm:pt>
    <dgm:pt modelId="{BF0999D1-2860-471D-A9A0-A64B17EFB5A8}">
      <dgm:prSet phldrT="[Text]" custT="1"/>
      <dgm:spPr/>
      <dgm:t>
        <a:bodyPr/>
        <a:lstStyle/>
        <a:p>
          <a:r>
            <a:rPr lang="en-US" sz="1800" dirty="0" smtClean="0">
              <a:latin typeface="Franklin Gothic Book" pitchFamily="34" charset="0"/>
            </a:rPr>
            <a:t>Choose or develop a standards-aligned assessment</a:t>
          </a:r>
          <a:endParaRPr lang="en-US" sz="1800" dirty="0">
            <a:latin typeface="Franklin Gothic Book" pitchFamily="34" charset="0"/>
          </a:endParaRPr>
        </a:p>
      </dgm:t>
    </dgm:pt>
    <dgm:pt modelId="{0D21A72B-BAE6-4073-9197-96627D879580}" type="parTrans" cxnId="{6E163C95-DB45-4325-AABB-0A5E05037EAF}">
      <dgm:prSet/>
      <dgm:spPr/>
      <dgm:t>
        <a:bodyPr/>
        <a:lstStyle/>
        <a:p>
          <a:endParaRPr lang="en-US"/>
        </a:p>
      </dgm:t>
    </dgm:pt>
    <dgm:pt modelId="{38EC1187-2C73-4221-B585-6E0A4FA9CC94}" type="sibTrans" cxnId="{6E163C95-DB45-4325-AABB-0A5E05037EAF}">
      <dgm:prSet/>
      <dgm:spPr/>
      <dgm:t>
        <a:bodyPr/>
        <a:lstStyle/>
        <a:p>
          <a:endParaRPr lang="en-US"/>
        </a:p>
      </dgm:t>
    </dgm:pt>
    <dgm:pt modelId="{9A3AEE84-2401-44A2-ACCA-EC79BF1DF638}">
      <dgm:prSet phldrT="[Text]" custT="1"/>
      <dgm:spPr/>
      <dgm:t>
        <a:bodyPr/>
        <a:lstStyle/>
        <a:p>
          <a:r>
            <a:rPr lang="en-US" sz="1800" dirty="0" smtClean="0">
              <a:latin typeface="Franklin Gothic Book" pitchFamily="34" charset="0"/>
            </a:rPr>
            <a:t>Step 2</a:t>
          </a:r>
          <a:endParaRPr lang="en-US" sz="1800" dirty="0">
            <a:latin typeface="Franklin Gothic Book" pitchFamily="34" charset="0"/>
          </a:endParaRPr>
        </a:p>
      </dgm:t>
    </dgm:pt>
    <dgm:pt modelId="{9ED007E5-5997-4B4D-AACC-8EEA0A4709E1}" type="parTrans" cxnId="{5B6A851D-3710-42AC-A6E1-11230F558B96}">
      <dgm:prSet/>
      <dgm:spPr/>
      <dgm:t>
        <a:bodyPr/>
        <a:lstStyle/>
        <a:p>
          <a:endParaRPr lang="en-US"/>
        </a:p>
      </dgm:t>
    </dgm:pt>
    <dgm:pt modelId="{9FE8ADE2-943E-41BC-B42C-C8D1168502D2}" type="sibTrans" cxnId="{5B6A851D-3710-42AC-A6E1-11230F558B96}">
      <dgm:prSet/>
      <dgm:spPr/>
      <dgm:t>
        <a:bodyPr/>
        <a:lstStyle/>
        <a:p>
          <a:endParaRPr lang="en-US"/>
        </a:p>
      </dgm:t>
    </dgm:pt>
    <dgm:pt modelId="{0747CB2B-B6DF-4F79-9721-095E0D3450ED}">
      <dgm:prSet phldrT="[Text]" custT="1"/>
      <dgm:spPr/>
      <dgm:t>
        <a:bodyPr/>
        <a:lstStyle/>
        <a:p>
          <a:r>
            <a:rPr lang="en-US" sz="1800" dirty="0" smtClean="0">
              <a:latin typeface="Franklin Gothic Book" pitchFamily="34" charset="0"/>
            </a:rPr>
            <a:t>Use multiple measures to determine starting points</a:t>
          </a:r>
          <a:endParaRPr lang="en-US" sz="1800" dirty="0">
            <a:latin typeface="Franklin Gothic Book" pitchFamily="34" charset="0"/>
          </a:endParaRPr>
        </a:p>
      </dgm:t>
    </dgm:pt>
    <dgm:pt modelId="{ADB44E08-C209-467F-9CE8-0040581C8EE0}" type="parTrans" cxnId="{06030C94-C884-4485-9444-4F431C284D38}">
      <dgm:prSet/>
      <dgm:spPr/>
      <dgm:t>
        <a:bodyPr/>
        <a:lstStyle/>
        <a:p>
          <a:endParaRPr lang="en-US"/>
        </a:p>
      </dgm:t>
    </dgm:pt>
    <dgm:pt modelId="{020DE7EB-FFBD-460A-9CE2-A199A6E3F050}" type="sibTrans" cxnId="{06030C94-C884-4485-9444-4F431C284D38}">
      <dgm:prSet/>
      <dgm:spPr/>
      <dgm:t>
        <a:bodyPr/>
        <a:lstStyle/>
        <a:p>
          <a:endParaRPr lang="en-US"/>
        </a:p>
      </dgm:t>
    </dgm:pt>
    <dgm:pt modelId="{7989BF24-F0D1-496E-ACF4-B277159A42F1}">
      <dgm:prSet phldrT="[Text]" custT="1"/>
      <dgm:spPr/>
      <dgm:t>
        <a:bodyPr/>
        <a:lstStyle/>
        <a:p>
          <a:r>
            <a:rPr lang="en-US" sz="1800" dirty="0" smtClean="0">
              <a:latin typeface="Franklin Gothic Book" pitchFamily="34" charset="0"/>
            </a:rPr>
            <a:t>Step 3</a:t>
          </a:r>
          <a:endParaRPr lang="en-US" sz="1800" dirty="0">
            <a:latin typeface="Franklin Gothic Book" pitchFamily="34" charset="0"/>
          </a:endParaRPr>
        </a:p>
      </dgm:t>
    </dgm:pt>
    <dgm:pt modelId="{CAFAB3CF-EED4-4B12-987C-5A9A43A2D653}" type="parTrans" cxnId="{A5EBAB20-5C70-4735-AB77-0459BC7606C3}">
      <dgm:prSet/>
      <dgm:spPr/>
      <dgm:t>
        <a:bodyPr/>
        <a:lstStyle/>
        <a:p>
          <a:endParaRPr lang="en-US"/>
        </a:p>
      </dgm:t>
    </dgm:pt>
    <dgm:pt modelId="{37886A1D-8511-4131-AD0C-5067E2C4FB79}" type="sibTrans" cxnId="{A5EBAB20-5C70-4735-AB77-0459BC7606C3}">
      <dgm:prSet/>
      <dgm:spPr/>
      <dgm:t>
        <a:bodyPr/>
        <a:lstStyle/>
        <a:p>
          <a:endParaRPr lang="en-US"/>
        </a:p>
      </dgm:t>
    </dgm:pt>
    <dgm:pt modelId="{D3E0EF25-9EC9-472F-ACF7-D0CAD102808C}">
      <dgm:prSet phldrT="[Text]" custT="1"/>
      <dgm:spPr/>
      <dgm:t>
        <a:bodyPr/>
        <a:lstStyle/>
        <a:p>
          <a:r>
            <a:rPr lang="en-US" sz="1800" dirty="0" smtClean="0">
              <a:latin typeface="Franklin Gothic Book" pitchFamily="34" charset="0"/>
            </a:rPr>
            <a:t>Set learning targets</a:t>
          </a:r>
          <a:endParaRPr lang="en-US" sz="1800" dirty="0">
            <a:latin typeface="Franklin Gothic Book" pitchFamily="34" charset="0"/>
          </a:endParaRPr>
        </a:p>
      </dgm:t>
    </dgm:pt>
    <dgm:pt modelId="{1EA9BF68-B892-4B51-B64D-909F8BD612FB}" type="parTrans" cxnId="{358A989C-0412-4FA3-A499-5843F37FD0B8}">
      <dgm:prSet/>
      <dgm:spPr/>
      <dgm:t>
        <a:bodyPr/>
        <a:lstStyle/>
        <a:p>
          <a:endParaRPr lang="en-US"/>
        </a:p>
      </dgm:t>
    </dgm:pt>
    <dgm:pt modelId="{2A4D7CBE-9FC5-4CBD-8D16-C99E15466458}" type="sibTrans" cxnId="{358A989C-0412-4FA3-A499-5843F37FD0B8}">
      <dgm:prSet/>
      <dgm:spPr/>
      <dgm:t>
        <a:bodyPr/>
        <a:lstStyle/>
        <a:p>
          <a:endParaRPr lang="en-US"/>
        </a:p>
      </dgm:t>
    </dgm:pt>
    <dgm:pt modelId="{A14DC5DE-47EF-4DB7-A1FA-2F10D3B25F2B}">
      <dgm:prSet phldrT="[Text]" custT="1"/>
      <dgm:spPr/>
      <dgm:t>
        <a:bodyPr/>
        <a:lstStyle/>
        <a:p>
          <a:r>
            <a:rPr lang="en-US" sz="1800" dirty="0" smtClean="0">
              <a:latin typeface="Franklin Gothic Book" pitchFamily="34" charset="0"/>
            </a:rPr>
            <a:t>Step 4</a:t>
          </a:r>
          <a:endParaRPr lang="en-US" sz="1800" dirty="0">
            <a:latin typeface="Franklin Gothic Book" pitchFamily="34" charset="0"/>
          </a:endParaRPr>
        </a:p>
      </dgm:t>
    </dgm:pt>
    <dgm:pt modelId="{7B5F95F3-6542-492D-A57B-AC2A54BB059C}" type="parTrans" cxnId="{C3808E6D-7EC1-457A-AF6D-5CD4FEF7568B}">
      <dgm:prSet/>
      <dgm:spPr/>
      <dgm:t>
        <a:bodyPr/>
        <a:lstStyle/>
        <a:p>
          <a:endParaRPr lang="en-US"/>
        </a:p>
      </dgm:t>
    </dgm:pt>
    <dgm:pt modelId="{C83DF5AC-3AD6-469F-A926-F6F3ED456EF7}" type="sibTrans" cxnId="{C3808E6D-7EC1-457A-AF6D-5CD4FEF7568B}">
      <dgm:prSet/>
      <dgm:spPr/>
      <dgm:t>
        <a:bodyPr/>
        <a:lstStyle/>
        <a:p>
          <a:endParaRPr lang="en-US"/>
        </a:p>
      </dgm:t>
    </dgm:pt>
    <dgm:pt modelId="{2DFA05F6-980B-4C49-9150-7DA2EC006B3A}">
      <dgm:prSet phldrT="[Text]" custT="1"/>
      <dgm:spPr/>
      <dgm:t>
        <a:bodyPr/>
        <a:lstStyle/>
        <a:p>
          <a:r>
            <a:rPr lang="en-US" sz="1800" dirty="0" smtClean="0">
              <a:latin typeface="Franklin Gothic Book" pitchFamily="34" charset="0"/>
            </a:rPr>
            <a:t>Track progress and refine instruction</a:t>
          </a:r>
          <a:endParaRPr lang="en-US" sz="1800" dirty="0">
            <a:latin typeface="Franklin Gothic Book" pitchFamily="34" charset="0"/>
          </a:endParaRPr>
        </a:p>
      </dgm:t>
    </dgm:pt>
    <dgm:pt modelId="{80D3474B-B06F-49BA-9B38-09F0E0F6347E}" type="parTrans" cxnId="{095AFAA3-F4C1-42EE-81AE-0507566CEACF}">
      <dgm:prSet/>
      <dgm:spPr/>
      <dgm:t>
        <a:bodyPr/>
        <a:lstStyle/>
        <a:p>
          <a:endParaRPr lang="en-US"/>
        </a:p>
      </dgm:t>
    </dgm:pt>
    <dgm:pt modelId="{BA498481-BBDD-4473-82EE-6AA23941F0E9}" type="sibTrans" cxnId="{095AFAA3-F4C1-42EE-81AE-0507566CEACF}">
      <dgm:prSet/>
      <dgm:spPr/>
      <dgm:t>
        <a:bodyPr/>
        <a:lstStyle/>
        <a:p>
          <a:endParaRPr lang="en-US"/>
        </a:p>
      </dgm:t>
    </dgm:pt>
    <dgm:pt modelId="{850DA3EA-633F-4E39-A172-ABF1E9DC2E6C}">
      <dgm:prSet phldrT="[Text]" custT="1"/>
      <dgm:spPr/>
      <dgm:t>
        <a:bodyPr/>
        <a:lstStyle/>
        <a:p>
          <a:r>
            <a:rPr lang="en-US" sz="1800" dirty="0" smtClean="0">
              <a:latin typeface="Franklin Gothic Book" pitchFamily="34" charset="0"/>
            </a:rPr>
            <a:t>Step 5</a:t>
          </a:r>
          <a:endParaRPr lang="en-US" sz="1800" dirty="0">
            <a:latin typeface="Franklin Gothic Book" pitchFamily="34" charset="0"/>
          </a:endParaRPr>
        </a:p>
      </dgm:t>
    </dgm:pt>
    <dgm:pt modelId="{9904E54A-5D91-445E-B9C4-05973A842383}" type="parTrans" cxnId="{37A9AAF5-402F-4872-9FA4-740AD21C2AB9}">
      <dgm:prSet/>
      <dgm:spPr/>
      <dgm:t>
        <a:bodyPr/>
        <a:lstStyle/>
        <a:p>
          <a:endParaRPr lang="en-US"/>
        </a:p>
      </dgm:t>
    </dgm:pt>
    <dgm:pt modelId="{E5CFA8D8-079F-40BA-86C5-18F142C38F16}" type="sibTrans" cxnId="{37A9AAF5-402F-4872-9FA4-740AD21C2AB9}">
      <dgm:prSet/>
      <dgm:spPr/>
      <dgm:t>
        <a:bodyPr/>
        <a:lstStyle/>
        <a:p>
          <a:endParaRPr lang="en-US"/>
        </a:p>
      </dgm:t>
    </dgm:pt>
    <dgm:pt modelId="{0F2255EF-6763-447B-B0CE-08280365BFC2}">
      <dgm:prSet phldrT="[Text]" custT="1"/>
      <dgm:spPr/>
      <dgm:t>
        <a:bodyPr/>
        <a:lstStyle/>
        <a:p>
          <a:r>
            <a:rPr lang="en-US" sz="1800" dirty="0" smtClean="0">
              <a:latin typeface="Franklin Gothic Book" pitchFamily="34" charset="0"/>
            </a:rPr>
            <a:t>Review results and score the SGO</a:t>
          </a:r>
          <a:endParaRPr lang="en-US" sz="1800" dirty="0">
            <a:latin typeface="Franklin Gothic Book" pitchFamily="34" charset="0"/>
          </a:endParaRPr>
        </a:p>
      </dgm:t>
    </dgm:pt>
    <dgm:pt modelId="{CB0C5625-270E-462E-880C-0C367A8C3884}" type="parTrans" cxnId="{C04820E1-9C17-47A2-93B8-01F713B34F38}">
      <dgm:prSet/>
      <dgm:spPr/>
      <dgm:t>
        <a:bodyPr/>
        <a:lstStyle/>
        <a:p>
          <a:endParaRPr lang="en-US"/>
        </a:p>
      </dgm:t>
    </dgm:pt>
    <dgm:pt modelId="{BC101978-233A-40AD-95AB-B50C7C6E12ED}" type="sibTrans" cxnId="{C04820E1-9C17-47A2-93B8-01F713B34F38}">
      <dgm:prSet/>
      <dgm:spPr/>
      <dgm:t>
        <a:bodyPr/>
        <a:lstStyle/>
        <a:p>
          <a:endParaRPr lang="en-US"/>
        </a:p>
      </dgm:t>
    </dgm:pt>
    <dgm:pt modelId="{29336966-2500-4BB4-AD1A-DCDDB4154575}" type="pres">
      <dgm:prSet presAssocID="{F86ABD58-7AD8-44A9-8884-CA59EA062503}" presName="CompostProcess" presStyleCnt="0">
        <dgm:presLayoutVars>
          <dgm:dir/>
          <dgm:resizeHandles val="exact"/>
        </dgm:presLayoutVars>
      </dgm:prSet>
      <dgm:spPr/>
      <dgm:t>
        <a:bodyPr/>
        <a:lstStyle/>
        <a:p>
          <a:endParaRPr lang="en-US"/>
        </a:p>
      </dgm:t>
    </dgm:pt>
    <dgm:pt modelId="{EFF03761-A10B-4641-BECC-B688ADD0A6F0}" type="pres">
      <dgm:prSet presAssocID="{F86ABD58-7AD8-44A9-8884-CA59EA062503}" presName="arrow" presStyleLbl="bgShp" presStyleIdx="0" presStyleCnt="1" custLinFactNeighborX="-344"/>
      <dgm:spPr/>
    </dgm:pt>
    <dgm:pt modelId="{33C0EA66-1EE9-4DE2-B988-F66CB27797FB}" type="pres">
      <dgm:prSet presAssocID="{F86ABD58-7AD8-44A9-8884-CA59EA062503}" presName="linearProcess" presStyleCnt="0"/>
      <dgm:spPr/>
    </dgm:pt>
    <dgm:pt modelId="{85E70BAB-70B9-4586-A772-2B04651C174F}" type="pres">
      <dgm:prSet presAssocID="{AD70C999-F484-4959-AD05-E04E415077DD}" presName="textNode" presStyleLbl="node1" presStyleIdx="0" presStyleCnt="5" custScaleX="233927" custLinFactNeighborX="70910" custLinFactNeighborY="0">
        <dgm:presLayoutVars>
          <dgm:bulletEnabled val="1"/>
        </dgm:presLayoutVars>
      </dgm:prSet>
      <dgm:spPr/>
      <dgm:t>
        <a:bodyPr/>
        <a:lstStyle/>
        <a:p>
          <a:endParaRPr lang="en-US"/>
        </a:p>
      </dgm:t>
    </dgm:pt>
    <dgm:pt modelId="{D5608A7A-C095-4E3A-9249-241B05EFBB6A}" type="pres">
      <dgm:prSet presAssocID="{8393B827-3EC6-4CF0-BEBA-95EA16DA962C}" presName="sibTrans" presStyleCnt="0"/>
      <dgm:spPr/>
    </dgm:pt>
    <dgm:pt modelId="{D558B43D-8204-4CD4-800E-5C1C59B488C4}" type="pres">
      <dgm:prSet presAssocID="{9A3AEE84-2401-44A2-ACCA-EC79BF1DF638}" presName="textNode" presStyleLbl="node1" presStyleIdx="1" presStyleCnt="5" custScaleX="218898" custLinFactNeighborX="80270" custLinFactNeighborY="-781">
        <dgm:presLayoutVars>
          <dgm:bulletEnabled val="1"/>
        </dgm:presLayoutVars>
      </dgm:prSet>
      <dgm:spPr/>
      <dgm:t>
        <a:bodyPr/>
        <a:lstStyle/>
        <a:p>
          <a:endParaRPr lang="en-US"/>
        </a:p>
      </dgm:t>
    </dgm:pt>
    <dgm:pt modelId="{0499F97A-93CF-4CDF-A511-05E1A35F2F56}" type="pres">
      <dgm:prSet presAssocID="{9FE8ADE2-943E-41BC-B42C-C8D1168502D2}" presName="sibTrans" presStyleCnt="0"/>
      <dgm:spPr/>
    </dgm:pt>
    <dgm:pt modelId="{6136B38C-FBD9-4FDA-95D6-F7AFFAA943EF}" type="pres">
      <dgm:prSet presAssocID="{7989BF24-F0D1-496E-ACF4-B277159A42F1}" presName="textNode" presStyleLbl="node1" presStyleIdx="2" presStyleCnt="5" custScaleX="187883" custLinFactNeighborX="74866" custLinFactNeighborY="-781">
        <dgm:presLayoutVars>
          <dgm:bulletEnabled val="1"/>
        </dgm:presLayoutVars>
      </dgm:prSet>
      <dgm:spPr/>
      <dgm:t>
        <a:bodyPr/>
        <a:lstStyle/>
        <a:p>
          <a:endParaRPr lang="en-US"/>
        </a:p>
      </dgm:t>
    </dgm:pt>
    <dgm:pt modelId="{4363D986-2C6F-4CB4-929B-00298C3EDCDA}" type="pres">
      <dgm:prSet presAssocID="{37886A1D-8511-4131-AD0C-5067E2C4FB79}" presName="sibTrans" presStyleCnt="0"/>
      <dgm:spPr/>
    </dgm:pt>
    <dgm:pt modelId="{FE3B222E-5D1D-434C-8316-0FFD2012E767}" type="pres">
      <dgm:prSet presAssocID="{A14DC5DE-47EF-4DB7-A1FA-2F10D3B25F2B}" presName="textNode" presStyleLbl="node1" presStyleIdx="3" presStyleCnt="5" custScaleX="192016" custLinFactNeighborX="20887" custLinFactNeighborY="-781">
        <dgm:presLayoutVars>
          <dgm:bulletEnabled val="1"/>
        </dgm:presLayoutVars>
      </dgm:prSet>
      <dgm:spPr/>
      <dgm:t>
        <a:bodyPr/>
        <a:lstStyle/>
        <a:p>
          <a:endParaRPr lang="en-US"/>
        </a:p>
      </dgm:t>
    </dgm:pt>
    <dgm:pt modelId="{3A495648-AD95-4E77-BD9D-EEFA90C412EE}" type="pres">
      <dgm:prSet presAssocID="{C83DF5AC-3AD6-469F-A926-F6F3ED456EF7}" presName="sibTrans" presStyleCnt="0"/>
      <dgm:spPr/>
    </dgm:pt>
    <dgm:pt modelId="{C578FD02-0C97-4EB4-A2E2-1505680278E2}" type="pres">
      <dgm:prSet presAssocID="{850DA3EA-633F-4E39-A172-ABF1E9DC2E6C}" presName="textNode" presStyleLbl="node1" presStyleIdx="4" presStyleCnt="5" custScaleX="185880" custLinFactX="13319" custLinFactNeighborX="100000" custLinFactNeighborY="-781">
        <dgm:presLayoutVars>
          <dgm:bulletEnabled val="1"/>
        </dgm:presLayoutVars>
      </dgm:prSet>
      <dgm:spPr/>
      <dgm:t>
        <a:bodyPr/>
        <a:lstStyle/>
        <a:p>
          <a:endParaRPr lang="en-US"/>
        </a:p>
      </dgm:t>
    </dgm:pt>
  </dgm:ptLst>
  <dgm:cxnLst>
    <dgm:cxn modelId="{9AB0FC5A-C7D1-4EE7-B5BC-B6D92DFE4893}" type="presOf" srcId="{AD70C999-F484-4959-AD05-E04E415077DD}" destId="{85E70BAB-70B9-4586-A772-2B04651C174F}" srcOrd="0" destOrd="0" presId="urn:microsoft.com/office/officeart/2005/8/layout/hProcess9"/>
    <dgm:cxn modelId="{A5EBAB20-5C70-4735-AB77-0459BC7606C3}" srcId="{F86ABD58-7AD8-44A9-8884-CA59EA062503}" destId="{7989BF24-F0D1-496E-ACF4-B277159A42F1}" srcOrd="2" destOrd="0" parTransId="{CAFAB3CF-EED4-4B12-987C-5A9A43A2D653}" sibTransId="{37886A1D-8511-4131-AD0C-5067E2C4FB79}"/>
    <dgm:cxn modelId="{A780C3AB-3988-4BAD-8405-CB44AC5EB095}" type="presOf" srcId="{0747CB2B-B6DF-4F79-9721-095E0D3450ED}" destId="{D558B43D-8204-4CD4-800E-5C1C59B488C4}" srcOrd="0" destOrd="1" presId="urn:microsoft.com/office/officeart/2005/8/layout/hProcess9"/>
    <dgm:cxn modelId="{37A9AAF5-402F-4872-9FA4-740AD21C2AB9}" srcId="{F86ABD58-7AD8-44A9-8884-CA59EA062503}" destId="{850DA3EA-633F-4E39-A172-ABF1E9DC2E6C}" srcOrd="4" destOrd="0" parTransId="{9904E54A-5D91-445E-B9C4-05973A842383}" sibTransId="{E5CFA8D8-079F-40BA-86C5-18F142C38F16}"/>
    <dgm:cxn modelId="{30803A7C-0061-402C-8F3B-D252B74E5A45}" type="presOf" srcId="{0F2255EF-6763-447B-B0CE-08280365BFC2}" destId="{C578FD02-0C97-4EB4-A2E2-1505680278E2}" srcOrd="0" destOrd="1" presId="urn:microsoft.com/office/officeart/2005/8/layout/hProcess9"/>
    <dgm:cxn modelId="{88AC876B-6186-4C96-9238-FC281AF3F752}" type="presOf" srcId="{850DA3EA-633F-4E39-A172-ABF1E9DC2E6C}" destId="{C578FD02-0C97-4EB4-A2E2-1505680278E2}" srcOrd="0" destOrd="0" presId="urn:microsoft.com/office/officeart/2005/8/layout/hProcess9"/>
    <dgm:cxn modelId="{52B8969A-2577-4E30-B39D-8CD01BA2D5E9}" type="presOf" srcId="{9A3AEE84-2401-44A2-ACCA-EC79BF1DF638}" destId="{D558B43D-8204-4CD4-800E-5C1C59B488C4}" srcOrd="0" destOrd="0" presId="urn:microsoft.com/office/officeart/2005/8/layout/hProcess9"/>
    <dgm:cxn modelId="{8D9ACC70-4E41-45EB-8545-0F6D2FCDDDCF}" type="presOf" srcId="{A14DC5DE-47EF-4DB7-A1FA-2F10D3B25F2B}" destId="{FE3B222E-5D1D-434C-8316-0FFD2012E767}" srcOrd="0" destOrd="0" presId="urn:microsoft.com/office/officeart/2005/8/layout/hProcess9"/>
    <dgm:cxn modelId="{358A989C-0412-4FA3-A499-5843F37FD0B8}" srcId="{7989BF24-F0D1-496E-ACF4-B277159A42F1}" destId="{D3E0EF25-9EC9-472F-ACF7-D0CAD102808C}" srcOrd="0" destOrd="0" parTransId="{1EA9BF68-B892-4B51-B64D-909F8BD612FB}" sibTransId="{2A4D7CBE-9FC5-4CBD-8D16-C99E15466458}"/>
    <dgm:cxn modelId="{06030C94-C884-4485-9444-4F431C284D38}" srcId="{9A3AEE84-2401-44A2-ACCA-EC79BF1DF638}" destId="{0747CB2B-B6DF-4F79-9721-095E0D3450ED}" srcOrd="0" destOrd="0" parTransId="{ADB44E08-C209-467F-9CE8-0040581C8EE0}" sibTransId="{020DE7EB-FFBD-460A-9CE2-A199A6E3F050}"/>
    <dgm:cxn modelId="{5B6A851D-3710-42AC-A6E1-11230F558B96}" srcId="{F86ABD58-7AD8-44A9-8884-CA59EA062503}" destId="{9A3AEE84-2401-44A2-ACCA-EC79BF1DF638}" srcOrd="1" destOrd="0" parTransId="{9ED007E5-5997-4B4D-AACC-8EEA0A4709E1}" sibTransId="{9FE8ADE2-943E-41BC-B42C-C8D1168502D2}"/>
    <dgm:cxn modelId="{28A023F1-3EBA-4E02-B287-64076BBF7DE0}" srcId="{F86ABD58-7AD8-44A9-8884-CA59EA062503}" destId="{AD70C999-F484-4959-AD05-E04E415077DD}" srcOrd="0" destOrd="0" parTransId="{243C503F-CA21-4D56-9293-D406D0230841}" sibTransId="{8393B827-3EC6-4CF0-BEBA-95EA16DA962C}"/>
    <dgm:cxn modelId="{289AB270-9E32-4745-B156-A5DD23423341}" type="presOf" srcId="{BF0999D1-2860-471D-A9A0-A64B17EFB5A8}" destId="{85E70BAB-70B9-4586-A772-2B04651C174F}" srcOrd="0" destOrd="1" presId="urn:microsoft.com/office/officeart/2005/8/layout/hProcess9"/>
    <dgm:cxn modelId="{CA5FF799-0948-49CC-8D6C-BD00B71479E4}" type="presOf" srcId="{2DFA05F6-980B-4C49-9150-7DA2EC006B3A}" destId="{FE3B222E-5D1D-434C-8316-0FFD2012E767}" srcOrd="0" destOrd="1" presId="urn:microsoft.com/office/officeart/2005/8/layout/hProcess9"/>
    <dgm:cxn modelId="{323603BB-4B10-4930-A990-A0133EED7A27}" type="presOf" srcId="{D3E0EF25-9EC9-472F-ACF7-D0CAD102808C}" destId="{6136B38C-FBD9-4FDA-95D6-F7AFFAA943EF}" srcOrd="0" destOrd="1" presId="urn:microsoft.com/office/officeart/2005/8/layout/hProcess9"/>
    <dgm:cxn modelId="{C3808E6D-7EC1-457A-AF6D-5CD4FEF7568B}" srcId="{F86ABD58-7AD8-44A9-8884-CA59EA062503}" destId="{A14DC5DE-47EF-4DB7-A1FA-2F10D3B25F2B}" srcOrd="3" destOrd="0" parTransId="{7B5F95F3-6542-492D-A57B-AC2A54BB059C}" sibTransId="{C83DF5AC-3AD6-469F-A926-F6F3ED456EF7}"/>
    <dgm:cxn modelId="{556ADE22-ED53-4960-84FA-6F02D7394D57}" type="presOf" srcId="{7989BF24-F0D1-496E-ACF4-B277159A42F1}" destId="{6136B38C-FBD9-4FDA-95D6-F7AFFAA943EF}" srcOrd="0" destOrd="0" presId="urn:microsoft.com/office/officeart/2005/8/layout/hProcess9"/>
    <dgm:cxn modelId="{205C7961-4726-4621-A845-7C47595E528B}" type="presOf" srcId="{F86ABD58-7AD8-44A9-8884-CA59EA062503}" destId="{29336966-2500-4BB4-AD1A-DCDDB4154575}" srcOrd="0" destOrd="0" presId="urn:microsoft.com/office/officeart/2005/8/layout/hProcess9"/>
    <dgm:cxn modelId="{C04820E1-9C17-47A2-93B8-01F713B34F38}" srcId="{850DA3EA-633F-4E39-A172-ABF1E9DC2E6C}" destId="{0F2255EF-6763-447B-B0CE-08280365BFC2}" srcOrd="0" destOrd="0" parTransId="{CB0C5625-270E-462E-880C-0C367A8C3884}" sibTransId="{BC101978-233A-40AD-95AB-B50C7C6E12ED}"/>
    <dgm:cxn modelId="{6E163C95-DB45-4325-AABB-0A5E05037EAF}" srcId="{AD70C999-F484-4959-AD05-E04E415077DD}" destId="{BF0999D1-2860-471D-A9A0-A64B17EFB5A8}" srcOrd="0" destOrd="0" parTransId="{0D21A72B-BAE6-4073-9197-96627D879580}" sibTransId="{38EC1187-2C73-4221-B585-6E0A4FA9CC94}"/>
    <dgm:cxn modelId="{095AFAA3-F4C1-42EE-81AE-0507566CEACF}" srcId="{A14DC5DE-47EF-4DB7-A1FA-2F10D3B25F2B}" destId="{2DFA05F6-980B-4C49-9150-7DA2EC006B3A}" srcOrd="0" destOrd="0" parTransId="{80D3474B-B06F-49BA-9B38-09F0E0F6347E}" sibTransId="{BA498481-BBDD-4473-82EE-6AA23941F0E9}"/>
    <dgm:cxn modelId="{174E69C1-A24D-411A-9DE1-2B47D7B7114D}" type="presParOf" srcId="{29336966-2500-4BB4-AD1A-DCDDB4154575}" destId="{EFF03761-A10B-4641-BECC-B688ADD0A6F0}" srcOrd="0" destOrd="0" presId="urn:microsoft.com/office/officeart/2005/8/layout/hProcess9"/>
    <dgm:cxn modelId="{B6AF0522-431D-4B41-8CF7-3A8CC39666EE}" type="presParOf" srcId="{29336966-2500-4BB4-AD1A-DCDDB4154575}" destId="{33C0EA66-1EE9-4DE2-B988-F66CB27797FB}" srcOrd="1" destOrd="0" presId="urn:microsoft.com/office/officeart/2005/8/layout/hProcess9"/>
    <dgm:cxn modelId="{64FE8C39-2DCE-4807-A954-67B900FD1364}" type="presParOf" srcId="{33C0EA66-1EE9-4DE2-B988-F66CB27797FB}" destId="{85E70BAB-70B9-4586-A772-2B04651C174F}" srcOrd="0" destOrd="0" presId="urn:microsoft.com/office/officeart/2005/8/layout/hProcess9"/>
    <dgm:cxn modelId="{6AB7FFDD-9558-4E90-89C6-CB1A077C951C}" type="presParOf" srcId="{33C0EA66-1EE9-4DE2-B988-F66CB27797FB}" destId="{D5608A7A-C095-4E3A-9249-241B05EFBB6A}" srcOrd="1" destOrd="0" presId="urn:microsoft.com/office/officeart/2005/8/layout/hProcess9"/>
    <dgm:cxn modelId="{FDDBDF4B-0F32-43CF-90A2-ADD8229781C6}" type="presParOf" srcId="{33C0EA66-1EE9-4DE2-B988-F66CB27797FB}" destId="{D558B43D-8204-4CD4-800E-5C1C59B488C4}" srcOrd="2" destOrd="0" presId="urn:microsoft.com/office/officeart/2005/8/layout/hProcess9"/>
    <dgm:cxn modelId="{430689BF-CC54-485F-A7A5-33E58C2C4172}" type="presParOf" srcId="{33C0EA66-1EE9-4DE2-B988-F66CB27797FB}" destId="{0499F97A-93CF-4CDF-A511-05E1A35F2F56}" srcOrd="3" destOrd="0" presId="urn:microsoft.com/office/officeart/2005/8/layout/hProcess9"/>
    <dgm:cxn modelId="{022E6755-1F89-4CA8-B3B9-5CF5F491F06B}" type="presParOf" srcId="{33C0EA66-1EE9-4DE2-B988-F66CB27797FB}" destId="{6136B38C-FBD9-4FDA-95D6-F7AFFAA943EF}" srcOrd="4" destOrd="0" presId="urn:microsoft.com/office/officeart/2005/8/layout/hProcess9"/>
    <dgm:cxn modelId="{B11B01B1-3884-4FA1-BF33-67EA47C19ED0}" type="presParOf" srcId="{33C0EA66-1EE9-4DE2-B988-F66CB27797FB}" destId="{4363D986-2C6F-4CB4-929B-00298C3EDCDA}" srcOrd="5" destOrd="0" presId="urn:microsoft.com/office/officeart/2005/8/layout/hProcess9"/>
    <dgm:cxn modelId="{A9DA4B7C-3FDF-4F0D-812B-BC670A78D51C}" type="presParOf" srcId="{33C0EA66-1EE9-4DE2-B988-F66CB27797FB}" destId="{FE3B222E-5D1D-434C-8316-0FFD2012E767}" srcOrd="6" destOrd="0" presId="urn:microsoft.com/office/officeart/2005/8/layout/hProcess9"/>
    <dgm:cxn modelId="{4CFB165B-AAAB-423C-BFB6-A7A2A730CB64}" type="presParOf" srcId="{33C0EA66-1EE9-4DE2-B988-F66CB27797FB}" destId="{3A495648-AD95-4E77-BD9D-EEFA90C412EE}" srcOrd="7" destOrd="0" presId="urn:microsoft.com/office/officeart/2005/8/layout/hProcess9"/>
    <dgm:cxn modelId="{208B06A6-B3A0-47CC-822B-5D9780001745}" type="presParOf" srcId="{33C0EA66-1EE9-4DE2-B988-F66CB27797FB}" destId="{C578FD02-0C97-4EB4-A2E2-1505680278E2}" srcOrd="8"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0D10CCE-6219-47AC-8FAD-6B76A5F0D9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6F2C132-F43E-4AE3-99BC-5E308879A523}">
      <dgm:prSet phldrT="[Text]" custT="1"/>
      <dgm:spPr>
        <a:solidFill>
          <a:schemeClr val="accent5"/>
        </a:solidFill>
      </dgm:spPr>
      <dgm:t>
        <a:bodyPr/>
        <a:lstStyle/>
        <a:p>
          <a:r>
            <a:rPr lang="en-US" sz="1200" b="1" dirty="0" smtClean="0">
              <a:latin typeface="Franklin Gothic Book" pitchFamily="34" charset="0"/>
            </a:rPr>
            <a:t>SGO 2.1</a:t>
          </a:r>
          <a:endParaRPr lang="en-US" sz="1200" b="1" dirty="0">
            <a:latin typeface="Franklin Gothic Book" pitchFamily="34" charset="0"/>
          </a:endParaRPr>
        </a:p>
      </dgm:t>
    </dgm:pt>
    <dgm:pt modelId="{44AB3D7F-0E29-4A76-A222-18F1F01CF6A8}" type="parTrans" cxnId="{95F21694-9756-4FB2-B443-3D8C74F3AB1F}">
      <dgm:prSet/>
      <dgm:spPr/>
      <dgm:t>
        <a:bodyPr/>
        <a:lstStyle/>
        <a:p>
          <a:endParaRPr lang="en-US"/>
        </a:p>
      </dgm:t>
    </dgm:pt>
    <dgm:pt modelId="{B5918B56-B43E-4EDA-93B7-5651545AEC2C}" type="sibTrans" cxnId="{95F21694-9756-4FB2-B443-3D8C74F3AB1F}">
      <dgm:prSet/>
      <dgm:spPr/>
      <dgm:t>
        <a:bodyPr/>
        <a:lstStyle/>
        <a:p>
          <a:endParaRPr lang="en-US"/>
        </a:p>
      </dgm:t>
    </dgm:pt>
    <dgm:pt modelId="{58744FE7-9DE1-463F-8BE8-12A4837C6847}">
      <dgm:prSet phldrT="[Text]" custT="1"/>
      <dgm:spPr/>
      <dgm:t>
        <a:bodyPr/>
        <a:lstStyle/>
        <a:p>
          <a:r>
            <a:rPr lang="en-US" sz="1200" b="1" dirty="0" smtClean="0">
              <a:latin typeface="Franklin Gothic Book" pitchFamily="34" charset="0"/>
            </a:rPr>
            <a:t>Assessment Design</a:t>
          </a:r>
          <a:endParaRPr lang="en-US" sz="1200" b="1" dirty="0">
            <a:latin typeface="Franklin Gothic Book" pitchFamily="34" charset="0"/>
          </a:endParaRPr>
        </a:p>
      </dgm:t>
    </dgm:pt>
    <dgm:pt modelId="{8A7518AD-D38D-4426-A9FD-3279DDADB3D3}" type="parTrans" cxnId="{4E54E9C3-A3C3-4C95-965C-80AA5234643A}">
      <dgm:prSet/>
      <dgm:spPr/>
      <dgm:t>
        <a:bodyPr/>
        <a:lstStyle/>
        <a:p>
          <a:endParaRPr lang="en-US"/>
        </a:p>
      </dgm:t>
    </dgm:pt>
    <dgm:pt modelId="{349561C3-0D60-46D0-999F-816891833E6F}" type="sibTrans" cxnId="{4E54E9C3-A3C3-4C95-965C-80AA5234643A}">
      <dgm:prSet/>
      <dgm:spPr/>
      <dgm:t>
        <a:bodyPr/>
        <a:lstStyle/>
        <a:p>
          <a:endParaRPr lang="en-US"/>
        </a:p>
      </dgm:t>
    </dgm:pt>
    <dgm:pt modelId="{87AA1F5E-044E-4D29-8E00-5146A320752B}">
      <dgm:prSet phldrT="[Text]" custT="1"/>
      <dgm:spPr>
        <a:solidFill>
          <a:schemeClr val="accent5"/>
        </a:solidFill>
      </dgm:spPr>
      <dgm:t>
        <a:bodyPr/>
        <a:lstStyle/>
        <a:p>
          <a:r>
            <a:rPr lang="en-US" sz="1200" b="1" dirty="0" smtClean="0">
              <a:latin typeface="Franklin Gothic Book" pitchFamily="34" charset="0"/>
            </a:rPr>
            <a:t>Collaboration</a:t>
          </a:r>
          <a:endParaRPr lang="en-US" sz="1200" b="1" dirty="0">
            <a:latin typeface="Franklin Gothic Book" pitchFamily="34" charset="0"/>
          </a:endParaRPr>
        </a:p>
      </dgm:t>
    </dgm:pt>
    <dgm:pt modelId="{C3DF24F9-7B7E-4FCC-93FD-8D25BF36A852}" type="parTrans" cxnId="{D4BC4319-957D-408F-ACB3-36B1CBA803A8}">
      <dgm:prSet/>
      <dgm:spPr/>
      <dgm:t>
        <a:bodyPr/>
        <a:lstStyle/>
        <a:p>
          <a:endParaRPr lang="en-US"/>
        </a:p>
      </dgm:t>
    </dgm:pt>
    <dgm:pt modelId="{D1552E3B-9388-4EED-A91C-9ECE80EA7955}" type="sibTrans" cxnId="{D4BC4319-957D-408F-ACB3-36B1CBA803A8}">
      <dgm:prSet/>
      <dgm:spPr/>
      <dgm:t>
        <a:bodyPr/>
        <a:lstStyle/>
        <a:p>
          <a:endParaRPr lang="en-US"/>
        </a:p>
      </dgm:t>
    </dgm:pt>
    <dgm:pt modelId="{376F994A-7C41-47DE-99AD-95320E2AEAA8}">
      <dgm:prSet phldrT="[Text]" custT="1"/>
      <dgm:spPr>
        <a:solidFill>
          <a:schemeClr val="accent1"/>
        </a:solidFill>
      </dgm:spPr>
      <dgm:t>
        <a:bodyPr/>
        <a:lstStyle/>
        <a:p>
          <a:r>
            <a:rPr lang="en-US" sz="1200" b="1" dirty="0" smtClean="0">
              <a:latin typeface="Franklin Gothic Book" pitchFamily="34" charset="0"/>
            </a:rPr>
            <a:t>Integration</a:t>
          </a:r>
          <a:endParaRPr lang="en-US" sz="1200" b="1" dirty="0">
            <a:latin typeface="Franklin Gothic Book" pitchFamily="34" charset="0"/>
          </a:endParaRPr>
        </a:p>
      </dgm:t>
    </dgm:pt>
    <dgm:pt modelId="{58669391-C115-47B4-9605-5C7851B8CCE5}" type="parTrans" cxnId="{88D0E72E-4B2A-408A-85BA-DC01BA5459BA}">
      <dgm:prSet/>
      <dgm:spPr/>
      <dgm:t>
        <a:bodyPr/>
        <a:lstStyle/>
        <a:p>
          <a:endParaRPr lang="en-US"/>
        </a:p>
      </dgm:t>
    </dgm:pt>
    <dgm:pt modelId="{86117AC8-AAB9-4B4A-90E3-4419E54EBD70}" type="sibTrans" cxnId="{88D0E72E-4B2A-408A-85BA-DC01BA5459BA}">
      <dgm:prSet/>
      <dgm:spPr/>
      <dgm:t>
        <a:bodyPr/>
        <a:lstStyle/>
        <a:p>
          <a:endParaRPr lang="en-US"/>
        </a:p>
      </dgm:t>
    </dgm:pt>
    <dgm:pt modelId="{01BD7F2B-D2D4-4C53-AD13-6F4F27645832}">
      <dgm:prSet phldrT="[Text]" custT="1"/>
      <dgm:spPr/>
      <dgm:t>
        <a:bodyPr/>
        <a:lstStyle/>
        <a:p>
          <a:r>
            <a:rPr lang="en-US" sz="1200" b="1" dirty="0" smtClean="0">
              <a:latin typeface="Franklin Gothic Book" pitchFamily="34" charset="0"/>
            </a:rPr>
            <a:t>Innovation</a:t>
          </a:r>
          <a:endParaRPr lang="en-US" sz="1200" b="1" dirty="0">
            <a:latin typeface="Franklin Gothic Book" pitchFamily="34" charset="0"/>
          </a:endParaRPr>
        </a:p>
      </dgm:t>
    </dgm:pt>
    <dgm:pt modelId="{8B8127B5-84F6-4832-BC19-21056ECF6934}" type="parTrans" cxnId="{DEB20585-54A2-42F2-ADB0-161B9FF2A643}">
      <dgm:prSet/>
      <dgm:spPr/>
      <dgm:t>
        <a:bodyPr/>
        <a:lstStyle/>
        <a:p>
          <a:endParaRPr lang="en-US"/>
        </a:p>
      </dgm:t>
    </dgm:pt>
    <dgm:pt modelId="{46C7F190-DF59-47D0-BDCA-F766BCCF13D1}" type="sibTrans" cxnId="{DEB20585-54A2-42F2-ADB0-161B9FF2A643}">
      <dgm:prSet/>
      <dgm:spPr/>
      <dgm:t>
        <a:bodyPr/>
        <a:lstStyle/>
        <a:p>
          <a:endParaRPr lang="en-US"/>
        </a:p>
      </dgm:t>
    </dgm:pt>
    <dgm:pt modelId="{8CE97CFD-F361-41C2-869B-58B3629DBFB5}" type="pres">
      <dgm:prSet presAssocID="{E0D10CCE-6219-47AC-8FAD-6B76A5F0D9E3}" presName="Name0" presStyleCnt="0">
        <dgm:presLayoutVars>
          <dgm:chMax val="1"/>
          <dgm:dir/>
          <dgm:animLvl val="ctr"/>
          <dgm:resizeHandles val="exact"/>
        </dgm:presLayoutVars>
      </dgm:prSet>
      <dgm:spPr/>
      <dgm:t>
        <a:bodyPr/>
        <a:lstStyle/>
        <a:p>
          <a:endParaRPr lang="en-US"/>
        </a:p>
      </dgm:t>
    </dgm:pt>
    <dgm:pt modelId="{119F9C91-C340-484A-A73F-8FE80AD1AE79}" type="pres">
      <dgm:prSet presAssocID="{96F2C132-F43E-4AE3-99BC-5E308879A523}" presName="centerShape" presStyleLbl="node0" presStyleIdx="0" presStyleCnt="1" custScaleX="91018" custScaleY="90367"/>
      <dgm:spPr/>
      <dgm:t>
        <a:bodyPr/>
        <a:lstStyle/>
        <a:p>
          <a:endParaRPr lang="en-US"/>
        </a:p>
      </dgm:t>
    </dgm:pt>
    <dgm:pt modelId="{A9D60C75-5468-4528-BE48-1564D8A6EFDB}" type="pres">
      <dgm:prSet presAssocID="{58744FE7-9DE1-463F-8BE8-12A4837C6847}" presName="node" presStyleLbl="node1" presStyleIdx="0" presStyleCnt="4" custScaleX="177183" custScaleY="116453" custRadScaleRad="99986" custRadScaleInc="-46">
        <dgm:presLayoutVars>
          <dgm:bulletEnabled val="1"/>
        </dgm:presLayoutVars>
      </dgm:prSet>
      <dgm:spPr/>
      <dgm:t>
        <a:bodyPr/>
        <a:lstStyle/>
        <a:p>
          <a:endParaRPr lang="en-US"/>
        </a:p>
      </dgm:t>
    </dgm:pt>
    <dgm:pt modelId="{D268C09E-E042-4F9E-ACF4-0CB89A1BE291}" type="pres">
      <dgm:prSet presAssocID="{58744FE7-9DE1-463F-8BE8-12A4837C6847}" presName="dummy" presStyleCnt="0"/>
      <dgm:spPr/>
    </dgm:pt>
    <dgm:pt modelId="{C5AAE763-D0AF-4E76-9EA3-6B0F4FCE5C37}" type="pres">
      <dgm:prSet presAssocID="{349561C3-0D60-46D0-999F-816891833E6F}" presName="sibTrans" presStyleLbl="sibTrans2D1" presStyleIdx="0" presStyleCnt="4"/>
      <dgm:spPr/>
      <dgm:t>
        <a:bodyPr/>
        <a:lstStyle/>
        <a:p>
          <a:endParaRPr lang="en-US"/>
        </a:p>
      </dgm:t>
    </dgm:pt>
    <dgm:pt modelId="{4ED1B949-790F-4FBC-801D-433C4F2E1D9D}" type="pres">
      <dgm:prSet presAssocID="{87AA1F5E-044E-4D29-8E00-5146A320752B}" presName="node" presStyleLbl="node1" presStyleIdx="1" presStyleCnt="4" custScaleX="153465" custScaleY="116453" custRadScaleRad="122236" custRadScaleInc="-2143">
        <dgm:presLayoutVars>
          <dgm:bulletEnabled val="1"/>
        </dgm:presLayoutVars>
      </dgm:prSet>
      <dgm:spPr/>
      <dgm:t>
        <a:bodyPr/>
        <a:lstStyle/>
        <a:p>
          <a:endParaRPr lang="en-US"/>
        </a:p>
      </dgm:t>
    </dgm:pt>
    <dgm:pt modelId="{509A73E2-43E9-4E76-9A91-92DBF5BA4C7B}" type="pres">
      <dgm:prSet presAssocID="{87AA1F5E-044E-4D29-8E00-5146A320752B}" presName="dummy" presStyleCnt="0"/>
      <dgm:spPr/>
    </dgm:pt>
    <dgm:pt modelId="{CFA08E9A-8268-4D94-815A-610BF8BBBDC9}" type="pres">
      <dgm:prSet presAssocID="{D1552E3B-9388-4EED-A91C-9ECE80EA7955}" presName="sibTrans" presStyleLbl="sibTrans2D1" presStyleIdx="1" presStyleCnt="4"/>
      <dgm:spPr/>
      <dgm:t>
        <a:bodyPr/>
        <a:lstStyle/>
        <a:p>
          <a:endParaRPr lang="en-US"/>
        </a:p>
      </dgm:t>
    </dgm:pt>
    <dgm:pt modelId="{5DFE2814-D8EC-4E68-9F04-48992B7EC51D}" type="pres">
      <dgm:prSet presAssocID="{376F994A-7C41-47DE-99AD-95320E2AEAA8}" presName="node" presStyleLbl="node1" presStyleIdx="2" presStyleCnt="4" custScaleX="177183" custScaleY="116453">
        <dgm:presLayoutVars>
          <dgm:bulletEnabled val="1"/>
        </dgm:presLayoutVars>
      </dgm:prSet>
      <dgm:spPr/>
      <dgm:t>
        <a:bodyPr/>
        <a:lstStyle/>
        <a:p>
          <a:endParaRPr lang="en-US"/>
        </a:p>
      </dgm:t>
    </dgm:pt>
    <dgm:pt modelId="{73F5B6ED-7F1C-4946-AA4C-301124C857B6}" type="pres">
      <dgm:prSet presAssocID="{376F994A-7C41-47DE-99AD-95320E2AEAA8}" presName="dummy" presStyleCnt="0"/>
      <dgm:spPr/>
    </dgm:pt>
    <dgm:pt modelId="{AA007FDA-D42F-46C3-8C6F-4EE3B22BA4C3}" type="pres">
      <dgm:prSet presAssocID="{86117AC8-AAB9-4B4A-90E3-4419E54EBD70}" presName="sibTrans" presStyleLbl="sibTrans2D1" presStyleIdx="2" presStyleCnt="4"/>
      <dgm:spPr/>
      <dgm:t>
        <a:bodyPr/>
        <a:lstStyle/>
        <a:p>
          <a:endParaRPr lang="en-US"/>
        </a:p>
      </dgm:t>
    </dgm:pt>
    <dgm:pt modelId="{97553865-20A9-4F95-BFD5-E27ED7E1302A}" type="pres">
      <dgm:prSet presAssocID="{01BD7F2B-D2D4-4C53-AD13-6F4F27645832}" presName="node" presStyleLbl="node1" presStyleIdx="3" presStyleCnt="4" custScaleX="148661" custScaleY="116453" custRadScaleRad="124699" custRadScaleInc="2101">
        <dgm:presLayoutVars>
          <dgm:bulletEnabled val="1"/>
        </dgm:presLayoutVars>
      </dgm:prSet>
      <dgm:spPr/>
      <dgm:t>
        <a:bodyPr/>
        <a:lstStyle/>
        <a:p>
          <a:endParaRPr lang="en-US"/>
        </a:p>
      </dgm:t>
    </dgm:pt>
    <dgm:pt modelId="{8A1210AA-2D39-4487-87A9-58D674D9C3D6}" type="pres">
      <dgm:prSet presAssocID="{01BD7F2B-D2D4-4C53-AD13-6F4F27645832}" presName="dummy" presStyleCnt="0"/>
      <dgm:spPr/>
    </dgm:pt>
    <dgm:pt modelId="{01C68C04-19E2-4910-B6AD-62CBC1F782B5}" type="pres">
      <dgm:prSet presAssocID="{46C7F190-DF59-47D0-BDCA-F766BCCF13D1}" presName="sibTrans" presStyleLbl="sibTrans2D1" presStyleIdx="3" presStyleCnt="4"/>
      <dgm:spPr/>
      <dgm:t>
        <a:bodyPr/>
        <a:lstStyle/>
        <a:p>
          <a:endParaRPr lang="en-US"/>
        </a:p>
      </dgm:t>
    </dgm:pt>
  </dgm:ptLst>
  <dgm:cxnLst>
    <dgm:cxn modelId="{233878E1-4456-4C52-9D54-3F5A6E068B71}" type="presOf" srcId="{58744FE7-9DE1-463F-8BE8-12A4837C6847}" destId="{A9D60C75-5468-4528-BE48-1564D8A6EFDB}" srcOrd="0" destOrd="0" presId="urn:microsoft.com/office/officeart/2005/8/layout/radial6"/>
    <dgm:cxn modelId="{7BA921C8-33D2-4F47-96CF-CA38FD51A00B}" type="presOf" srcId="{46C7F190-DF59-47D0-BDCA-F766BCCF13D1}" destId="{01C68C04-19E2-4910-B6AD-62CBC1F782B5}" srcOrd="0" destOrd="0" presId="urn:microsoft.com/office/officeart/2005/8/layout/radial6"/>
    <dgm:cxn modelId="{D4BC4319-957D-408F-ACB3-36B1CBA803A8}" srcId="{96F2C132-F43E-4AE3-99BC-5E308879A523}" destId="{87AA1F5E-044E-4D29-8E00-5146A320752B}" srcOrd="1" destOrd="0" parTransId="{C3DF24F9-7B7E-4FCC-93FD-8D25BF36A852}" sibTransId="{D1552E3B-9388-4EED-A91C-9ECE80EA7955}"/>
    <dgm:cxn modelId="{DEB20585-54A2-42F2-ADB0-161B9FF2A643}" srcId="{96F2C132-F43E-4AE3-99BC-5E308879A523}" destId="{01BD7F2B-D2D4-4C53-AD13-6F4F27645832}" srcOrd="3" destOrd="0" parTransId="{8B8127B5-84F6-4832-BC19-21056ECF6934}" sibTransId="{46C7F190-DF59-47D0-BDCA-F766BCCF13D1}"/>
    <dgm:cxn modelId="{449D8A32-CD5D-41CA-80BC-86DDB693B852}" type="presOf" srcId="{D1552E3B-9388-4EED-A91C-9ECE80EA7955}" destId="{CFA08E9A-8268-4D94-815A-610BF8BBBDC9}" srcOrd="0" destOrd="0" presId="urn:microsoft.com/office/officeart/2005/8/layout/radial6"/>
    <dgm:cxn modelId="{95F21694-9756-4FB2-B443-3D8C74F3AB1F}" srcId="{E0D10CCE-6219-47AC-8FAD-6B76A5F0D9E3}" destId="{96F2C132-F43E-4AE3-99BC-5E308879A523}" srcOrd="0" destOrd="0" parTransId="{44AB3D7F-0E29-4A76-A222-18F1F01CF6A8}" sibTransId="{B5918B56-B43E-4EDA-93B7-5651545AEC2C}"/>
    <dgm:cxn modelId="{37E5908A-0B11-40AF-A806-E7DB646C9AF8}" type="presOf" srcId="{86117AC8-AAB9-4B4A-90E3-4419E54EBD70}" destId="{AA007FDA-D42F-46C3-8C6F-4EE3B22BA4C3}" srcOrd="0" destOrd="0" presId="urn:microsoft.com/office/officeart/2005/8/layout/radial6"/>
    <dgm:cxn modelId="{17122E16-4564-473A-9850-A2ED0BAA5D6C}" type="presOf" srcId="{96F2C132-F43E-4AE3-99BC-5E308879A523}" destId="{119F9C91-C340-484A-A73F-8FE80AD1AE79}" srcOrd="0" destOrd="0" presId="urn:microsoft.com/office/officeart/2005/8/layout/radial6"/>
    <dgm:cxn modelId="{6C5BA10B-A59E-4ED8-9132-2F3CD6A2DF52}" type="presOf" srcId="{87AA1F5E-044E-4D29-8E00-5146A320752B}" destId="{4ED1B949-790F-4FBC-801D-433C4F2E1D9D}" srcOrd="0" destOrd="0" presId="urn:microsoft.com/office/officeart/2005/8/layout/radial6"/>
    <dgm:cxn modelId="{CC7D367B-FCF6-4613-93D1-9148625F37E9}" type="presOf" srcId="{01BD7F2B-D2D4-4C53-AD13-6F4F27645832}" destId="{97553865-20A9-4F95-BFD5-E27ED7E1302A}" srcOrd="0" destOrd="0" presId="urn:microsoft.com/office/officeart/2005/8/layout/radial6"/>
    <dgm:cxn modelId="{2DFD891F-D548-411D-919A-11D28D870A23}" type="presOf" srcId="{E0D10CCE-6219-47AC-8FAD-6B76A5F0D9E3}" destId="{8CE97CFD-F361-41C2-869B-58B3629DBFB5}" srcOrd="0" destOrd="0" presId="urn:microsoft.com/office/officeart/2005/8/layout/radial6"/>
    <dgm:cxn modelId="{73547114-4244-4050-B995-661D47BEA9B2}" type="presOf" srcId="{376F994A-7C41-47DE-99AD-95320E2AEAA8}" destId="{5DFE2814-D8EC-4E68-9F04-48992B7EC51D}" srcOrd="0" destOrd="0" presId="urn:microsoft.com/office/officeart/2005/8/layout/radial6"/>
    <dgm:cxn modelId="{88D0E72E-4B2A-408A-85BA-DC01BA5459BA}" srcId="{96F2C132-F43E-4AE3-99BC-5E308879A523}" destId="{376F994A-7C41-47DE-99AD-95320E2AEAA8}" srcOrd="2" destOrd="0" parTransId="{58669391-C115-47B4-9605-5C7851B8CCE5}" sibTransId="{86117AC8-AAB9-4B4A-90E3-4419E54EBD70}"/>
    <dgm:cxn modelId="{4E54E9C3-A3C3-4C95-965C-80AA5234643A}" srcId="{96F2C132-F43E-4AE3-99BC-5E308879A523}" destId="{58744FE7-9DE1-463F-8BE8-12A4837C6847}" srcOrd="0" destOrd="0" parTransId="{8A7518AD-D38D-4426-A9FD-3279DDADB3D3}" sibTransId="{349561C3-0D60-46D0-999F-816891833E6F}"/>
    <dgm:cxn modelId="{8DB5FD9A-8285-4E7D-BB22-20CB690C6DCD}" type="presOf" srcId="{349561C3-0D60-46D0-999F-816891833E6F}" destId="{C5AAE763-D0AF-4E76-9EA3-6B0F4FCE5C37}" srcOrd="0" destOrd="0" presId="urn:microsoft.com/office/officeart/2005/8/layout/radial6"/>
    <dgm:cxn modelId="{BECD9416-C6DA-4082-912A-069D9FD5F8A2}" type="presParOf" srcId="{8CE97CFD-F361-41C2-869B-58B3629DBFB5}" destId="{119F9C91-C340-484A-A73F-8FE80AD1AE79}" srcOrd="0" destOrd="0" presId="urn:microsoft.com/office/officeart/2005/8/layout/radial6"/>
    <dgm:cxn modelId="{BE180F2F-3863-44A4-A3C4-AC0AF788647D}" type="presParOf" srcId="{8CE97CFD-F361-41C2-869B-58B3629DBFB5}" destId="{A9D60C75-5468-4528-BE48-1564D8A6EFDB}" srcOrd="1" destOrd="0" presId="urn:microsoft.com/office/officeart/2005/8/layout/radial6"/>
    <dgm:cxn modelId="{42E09913-6E87-4962-80F2-8D2E17C8415A}" type="presParOf" srcId="{8CE97CFD-F361-41C2-869B-58B3629DBFB5}" destId="{D268C09E-E042-4F9E-ACF4-0CB89A1BE291}" srcOrd="2" destOrd="0" presId="urn:microsoft.com/office/officeart/2005/8/layout/radial6"/>
    <dgm:cxn modelId="{1D56422F-C828-4E47-8E29-B0661532A529}" type="presParOf" srcId="{8CE97CFD-F361-41C2-869B-58B3629DBFB5}" destId="{C5AAE763-D0AF-4E76-9EA3-6B0F4FCE5C37}" srcOrd="3" destOrd="0" presId="urn:microsoft.com/office/officeart/2005/8/layout/radial6"/>
    <dgm:cxn modelId="{8CE1B6BD-2CF4-48BB-9870-377F5BBC593A}" type="presParOf" srcId="{8CE97CFD-F361-41C2-869B-58B3629DBFB5}" destId="{4ED1B949-790F-4FBC-801D-433C4F2E1D9D}" srcOrd="4" destOrd="0" presId="urn:microsoft.com/office/officeart/2005/8/layout/radial6"/>
    <dgm:cxn modelId="{7CD73E67-2AAC-4322-B22F-B4EC5E438858}" type="presParOf" srcId="{8CE97CFD-F361-41C2-869B-58B3629DBFB5}" destId="{509A73E2-43E9-4E76-9A91-92DBF5BA4C7B}" srcOrd="5" destOrd="0" presId="urn:microsoft.com/office/officeart/2005/8/layout/radial6"/>
    <dgm:cxn modelId="{013AF42B-7DD2-413F-9D50-56A8DF028506}" type="presParOf" srcId="{8CE97CFD-F361-41C2-869B-58B3629DBFB5}" destId="{CFA08E9A-8268-4D94-815A-610BF8BBBDC9}" srcOrd="6" destOrd="0" presId="urn:microsoft.com/office/officeart/2005/8/layout/radial6"/>
    <dgm:cxn modelId="{45C935EB-60D9-4EE4-BED5-7B5D85B82904}" type="presParOf" srcId="{8CE97CFD-F361-41C2-869B-58B3629DBFB5}" destId="{5DFE2814-D8EC-4E68-9F04-48992B7EC51D}" srcOrd="7" destOrd="0" presId="urn:microsoft.com/office/officeart/2005/8/layout/radial6"/>
    <dgm:cxn modelId="{873C1130-EE63-46C6-83C0-1C80E78B938C}" type="presParOf" srcId="{8CE97CFD-F361-41C2-869B-58B3629DBFB5}" destId="{73F5B6ED-7F1C-4946-AA4C-301124C857B6}" srcOrd="8" destOrd="0" presId="urn:microsoft.com/office/officeart/2005/8/layout/radial6"/>
    <dgm:cxn modelId="{67ECB8C8-763C-42BB-8859-18BE2709291E}" type="presParOf" srcId="{8CE97CFD-F361-41C2-869B-58B3629DBFB5}" destId="{AA007FDA-D42F-46C3-8C6F-4EE3B22BA4C3}" srcOrd="9" destOrd="0" presId="urn:microsoft.com/office/officeart/2005/8/layout/radial6"/>
    <dgm:cxn modelId="{FBEA963D-82AC-4195-BD94-17AB6A143567}" type="presParOf" srcId="{8CE97CFD-F361-41C2-869B-58B3629DBFB5}" destId="{97553865-20A9-4F95-BFD5-E27ED7E1302A}" srcOrd="10" destOrd="0" presId="urn:microsoft.com/office/officeart/2005/8/layout/radial6"/>
    <dgm:cxn modelId="{B89BFF7F-8600-4F2E-8B8E-9199DB3E5D45}" type="presParOf" srcId="{8CE97CFD-F361-41C2-869B-58B3629DBFB5}" destId="{8A1210AA-2D39-4487-87A9-58D674D9C3D6}" srcOrd="11" destOrd="0" presId="urn:microsoft.com/office/officeart/2005/8/layout/radial6"/>
    <dgm:cxn modelId="{FFE2C249-C070-4316-9AB4-2F59FF9704C2}" type="presParOf" srcId="{8CE97CFD-F361-41C2-869B-58B3629DBFB5}" destId="{01C68C04-19E2-4910-B6AD-62CBC1F782B5}"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F013546-A606-4763-9FB9-29A2741E1AC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ACD74894-EEE8-453E-A0FA-01E7EEB4B89E}">
      <dgm:prSet phldrT="[Text]" custT="1"/>
      <dgm:spPr/>
      <dgm:t>
        <a:bodyPr/>
        <a:lstStyle/>
        <a:p>
          <a:r>
            <a:rPr lang="en-US" sz="2400" dirty="0" smtClean="0">
              <a:latin typeface="Franklin Gothic Book" pitchFamily="34" charset="0"/>
            </a:rPr>
            <a:t>Step One</a:t>
          </a:r>
          <a:endParaRPr lang="en-US" sz="2400" dirty="0">
            <a:latin typeface="Franklin Gothic Book" pitchFamily="34" charset="0"/>
          </a:endParaRPr>
        </a:p>
      </dgm:t>
    </dgm:pt>
    <dgm:pt modelId="{D68E08B3-20BD-406E-AA3A-A88EC31C147E}" type="parTrans" cxnId="{A26ABAB6-29D6-4071-9D2E-3B9251B21D7C}">
      <dgm:prSet/>
      <dgm:spPr/>
      <dgm:t>
        <a:bodyPr/>
        <a:lstStyle/>
        <a:p>
          <a:endParaRPr lang="en-US"/>
        </a:p>
      </dgm:t>
    </dgm:pt>
    <dgm:pt modelId="{4E164006-512F-4FAB-AEC1-B55E413C18F5}" type="sibTrans" cxnId="{A26ABAB6-29D6-4071-9D2E-3B9251B21D7C}">
      <dgm:prSet/>
      <dgm:spPr/>
      <dgm:t>
        <a:bodyPr/>
        <a:lstStyle/>
        <a:p>
          <a:endParaRPr lang="en-US"/>
        </a:p>
      </dgm:t>
    </dgm:pt>
    <dgm:pt modelId="{C767FBF9-0402-4F12-9C6D-2229233A69A6}">
      <dgm:prSet phldrT="[Text]" custT="1"/>
      <dgm:spPr/>
      <dgm:t>
        <a:bodyPr/>
        <a:lstStyle/>
        <a:p>
          <a:r>
            <a:rPr lang="en-US" sz="1200" dirty="0" smtClean="0">
              <a:latin typeface="Franklin Gothic Book" pitchFamily="34" charset="0"/>
            </a:rPr>
            <a:t>Unpack &amp; prioritize standards</a:t>
          </a:r>
          <a:endParaRPr lang="en-US" sz="1200" dirty="0">
            <a:latin typeface="Franklin Gothic Book" pitchFamily="34" charset="0"/>
          </a:endParaRPr>
        </a:p>
      </dgm:t>
    </dgm:pt>
    <dgm:pt modelId="{47239B0C-1214-49C0-9ED1-6EB25A8D9040}" type="parTrans" cxnId="{77AFECCC-99F9-4280-911A-31500002E93A}">
      <dgm:prSet/>
      <dgm:spPr/>
      <dgm:t>
        <a:bodyPr/>
        <a:lstStyle/>
        <a:p>
          <a:endParaRPr lang="en-US"/>
        </a:p>
      </dgm:t>
    </dgm:pt>
    <dgm:pt modelId="{47928090-618E-4327-8588-63D4E448F381}" type="sibTrans" cxnId="{77AFECCC-99F9-4280-911A-31500002E93A}">
      <dgm:prSet/>
      <dgm:spPr/>
      <dgm:t>
        <a:bodyPr/>
        <a:lstStyle/>
        <a:p>
          <a:endParaRPr lang="en-US"/>
        </a:p>
      </dgm:t>
    </dgm:pt>
    <dgm:pt modelId="{911A7476-8FD8-4128-A524-EA86A2DECE96}">
      <dgm:prSet phldrT="[Text]" custT="1"/>
      <dgm:spPr/>
      <dgm:t>
        <a:bodyPr/>
        <a:lstStyle/>
        <a:p>
          <a:r>
            <a:rPr lang="en-US" sz="2400" dirty="0" smtClean="0">
              <a:latin typeface="Franklin Gothic Book" pitchFamily="34" charset="0"/>
            </a:rPr>
            <a:t>Step Two</a:t>
          </a:r>
          <a:endParaRPr lang="en-US" sz="2400" dirty="0">
            <a:latin typeface="Franklin Gothic Book" pitchFamily="34" charset="0"/>
          </a:endParaRPr>
        </a:p>
      </dgm:t>
    </dgm:pt>
    <dgm:pt modelId="{384DF5BC-8B65-471E-8D12-39FC86DBB17F}" type="parTrans" cxnId="{7B7F1CB3-A7F1-4974-B79E-89CCCA2ADFF3}">
      <dgm:prSet/>
      <dgm:spPr/>
      <dgm:t>
        <a:bodyPr/>
        <a:lstStyle/>
        <a:p>
          <a:endParaRPr lang="en-US"/>
        </a:p>
      </dgm:t>
    </dgm:pt>
    <dgm:pt modelId="{2D679ECC-5FBF-432F-8A22-3714A5E4E827}" type="sibTrans" cxnId="{7B7F1CB3-A7F1-4974-B79E-89CCCA2ADFF3}">
      <dgm:prSet/>
      <dgm:spPr/>
      <dgm:t>
        <a:bodyPr/>
        <a:lstStyle/>
        <a:p>
          <a:endParaRPr lang="en-US"/>
        </a:p>
      </dgm:t>
    </dgm:pt>
    <dgm:pt modelId="{F741920B-E080-4F6B-91A0-E3B7E2764EC2}">
      <dgm:prSet phldrT="[Text]" custT="1"/>
      <dgm:spPr/>
      <dgm:t>
        <a:bodyPr/>
        <a:lstStyle/>
        <a:p>
          <a:r>
            <a:rPr lang="en-US" sz="1200" dirty="0" smtClean="0">
              <a:latin typeface="Franklin Gothic Book" pitchFamily="34" charset="0"/>
            </a:rPr>
            <a:t>Review results with supervisor</a:t>
          </a:r>
          <a:endParaRPr lang="en-US" sz="1200" dirty="0">
            <a:latin typeface="Franklin Gothic Book" pitchFamily="34" charset="0"/>
          </a:endParaRPr>
        </a:p>
      </dgm:t>
    </dgm:pt>
    <dgm:pt modelId="{250B1BA7-0563-48E0-9375-17AFAF73B462}" type="parTrans" cxnId="{FC6C1CEE-452A-4777-9684-122D87E248E3}">
      <dgm:prSet/>
      <dgm:spPr/>
      <dgm:t>
        <a:bodyPr/>
        <a:lstStyle/>
        <a:p>
          <a:endParaRPr lang="en-US"/>
        </a:p>
      </dgm:t>
    </dgm:pt>
    <dgm:pt modelId="{D78A1BFD-BEDD-4E86-BE4C-33B0C1869D65}" type="sibTrans" cxnId="{FC6C1CEE-452A-4777-9684-122D87E248E3}">
      <dgm:prSet/>
      <dgm:spPr/>
      <dgm:t>
        <a:bodyPr/>
        <a:lstStyle/>
        <a:p>
          <a:endParaRPr lang="en-US"/>
        </a:p>
      </dgm:t>
    </dgm:pt>
    <dgm:pt modelId="{FE1F185D-8632-4814-9745-289A64B4E214}">
      <dgm:prSet phldrT="[Text]" custT="1"/>
      <dgm:spPr/>
      <dgm:t>
        <a:bodyPr/>
        <a:lstStyle/>
        <a:p>
          <a:r>
            <a:rPr lang="en-US" sz="2400" dirty="0" smtClean="0">
              <a:latin typeface="Franklin Gothic Book" pitchFamily="34" charset="0"/>
            </a:rPr>
            <a:t>Step Three</a:t>
          </a:r>
          <a:endParaRPr lang="en-US" sz="2400" dirty="0">
            <a:latin typeface="Franklin Gothic Book" pitchFamily="34" charset="0"/>
          </a:endParaRPr>
        </a:p>
      </dgm:t>
    </dgm:pt>
    <dgm:pt modelId="{E21C3605-F03F-4D17-81DA-A3152891259C}" type="parTrans" cxnId="{E191A5F8-DD85-49D9-8787-EF3A607E698B}">
      <dgm:prSet/>
      <dgm:spPr/>
      <dgm:t>
        <a:bodyPr/>
        <a:lstStyle/>
        <a:p>
          <a:endParaRPr lang="en-US"/>
        </a:p>
      </dgm:t>
    </dgm:pt>
    <dgm:pt modelId="{E651D01A-ECA4-479C-A30E-9A114F9795AF}" type="sibTrans" cxnId="{E191A5F8-DD85-49D9-8787-EF3A607E698B}">
      <dgm:prSet/>
      <dgm:spPr/>
      <dgm:t>
        <a:bodyPr/>
        <a:lstStyle/>
        <a:p>
          <a:endParaRPr lang="en-US"/>
        </a:p>
      </dgm:t>
    </dgm:pt>
    <dgm:pt modelId="{13B72600-2C76-4E48-B848-9E202181F212}">
      <dgm:prSet phldrT="[Text]" custT="1"/>
      <dgm:spPr/>
      <dgm:t>
        <a:bodyPr/>
        <a:lstStyle/>
        <a:p>
          <a:r>
            <a:rPr lang="en-US" sz="2400" dirty="0" smtClean="0">
              <a:latin typeface="Franklin Gothic Book" pitchFamily="34" charset="0"/>
            </a:rPr>
            <a:t>Step Four</a:t>
          </a:r>
          <a:endParaRPr lang="en-US" sz="2400" dirty="0">
            <a:latin typeface="Franklin Gothic Book" pitchFamily="34" charset="0"/>
          </a:endParaRPr>
        </a:p>
      </dgm:t>
    </dgm:pt>
    <dgm:pt modelId="{9E5EC45B-C2DA-4192-8852-7D25A2BFEDA2}" type="parTrans" cxnId="{9C8E4BE2-7639-476E-96A0-E5C66D667615}">
      <dgm:prSet/>
      <dgm:spPr/>
      <dgm:t>
        <a:bodyPr/>
        <a:lstStyle/>
        <a:p>
          <a:endParaRPr lang="en-US"/>
        </a:p>
      </dgm:t>
    </dgm:pt>
    <dgm:pt modelId="{0B2B11EE-7602-4CAF-B09D-58236648DA25}" type="sibTrans" cxnId="{9C8E4BE2-7639-476E-96A0-E5C66D667615}">
      <dgm:prSet/>
      <dgm:spPr/>
      <dgm:t>
        <a:bodyPr/>
        <a:lstStyle/>
        <a:p>
          <a:endParaRPr lang="en-US"/>
        </a:p>
      </dgm:t>
    </dgm:pt>
    <dgm:pt modelId="{B4422BC6-6BA9-46C3-BB03-9B3F6344A6A3}">
      <dgm:prSet phldrT="[Text]" custT="1"/>
      <dgm:spPr/>
      <dgm:t>
        <a:bodyPr/>
        <a:lstStyle/>
        <a:p>
          <a:r>
            <a:rPr lang="en-US" sz="1200" dirty="0" smtClean="0">
              <a:latin typeface="Franklin Gothic Book" pitchFamily="34" charset="0"/>
            </a:rPr>
            <a:t>Weigh in on strategies to support SGO attainment </a:t>
          </a:r>
          <a:endParaRPr lang="en-US" sz="1200" dirty="0">
            <a:latin typeface="Franklin Gothic Book" pitchFamily="34" charset="0"/>
          </a:endParaRPr>
        </a:p>
      </dgm:t>
    </dgm:pt>
    <dgm:pt modelId="{98C18445-6BD7-4CC2-A0F2-37E412A025F4}" type="parTrans" cxnId="{7F7537E2-6D03-4933-B1C9-BE421D64F34E}">
      <dgm:prSet/>
      <dgm:spPr/>
      <dgm:t>
        <a:bodyPr/>
        <a:lstStyle/>
        <a:p>
          <a:endParaRPr lang="en-US"/>
        </a:p>
      </dgm:t>
    </dgm:pt>
    <dgm:pt modelId="{DAA35DEC-95EF-407D-B054-BF3766401954}" type="sibTrans" cxnId="{7F7537E2-6D03-4933-B1C9-BE421D64F34E}">
      <dgm:prSet/>
      <dgm:spPr/>
      <dgm:t>
        <a:bodyPr/>
        <a:lstStyle/>
        <a:p>
          <a:endParaRPr lang="en-US"/>
        </a:p>
      </dgm:t>
    </dgm:pt>
    <dgm:pt modelId="{D3C7A43F-708F-41D4-A4BD-9CF2C7B3D616}">
      <dgm:prSet phldrT="[Text]" custT="1"/>
      <dgm:spPr/>
      <dgm:t>
        <a:bodyPr/>
        <a:lstStyle/>
        <a:p>
          <a:r>
            <a:rPr lang="en-US" sz="2400" dirty="0" smtClean="0">
              <a:latin typeface="Franklin Gothic Book" pitchFamily="34" charset="0"/>
            </a:rPr>
            <a:t>Step Five</a:t>
          </a:r>
          <a:endParaRPr lang="en-US" sz="2400" dirty="0">
            <a:latin typeface="Franklin Gothic Book" pitchFamily="34" charset="0"/>
          </a:endParaRPr>
        </a:p>
      </dgm:t>
    </dgm:pt>
    <dgm:pt modelId="{D8D2EAD7-8E23-4DC2-B478-0FD0CFB2A8B3}" type="parTrans" cxnId="{8635877E-201B-4412-8C9C-01AAB6681091}">
      <dgm:prSet/>
      <dgm:spPr/>
      <dgm:t>
        <a:bodyPr/>
        <a:lstStyle/>
        <a:p>
          <a:endParaRPr lang="en-US"/>
        </a:p>
      </dgm:t>
    </dgm:pt>
    <dgm:pt modelId="{CDB2282D-B1D4-4DD9-9FE8-9520F88D96A6}" type="sibTrans" cxnId="{8635877E-201B-4412-8C9C-01AAB6681091}">
      <dgm:prSet/>
      <dgm:spPr/>
      <dgm:t>
        <a:bodyPr/>
        <a:lstStyle/>
        <a:p>
          <a:endParaRPr lang="en-US"/>
        </a:p>
      </dgm:t>
    </dgm:pt>
    <dgm:pt modelId="{38109E1F-FA9E-4C1D-9E4D-B81D3B99534F}">
      <dgm:prSet custT="1"/>
      <dgm:spPr/>
      <dgm:t>
        <a:bodyPr/>
        <a:lstStyle/>
        <a:p>
          <a:r>
            <a:rPr lang="en-US" sz="1200" dirty="0" smtClean="0">
              <a:latin typeface="Franklin Gothic Book" pitchFamily="34" charset="0"/>
            </a:rPr>
            <a:t>Choose or develop an assessment</a:t>
          </a:r>
        </a:p>
      </dgm:t>
    </dgm:pt>
    <dgm:pt modelId="{6B5FE3B0-A02F-4315-A652-6B754AE309D0}" type="parTrans" cxnId="{3D57CF90-D89B-47D0-A7DD-1CF1F5EE2958}">
      <dgm:prSet/>
      <dgm:spPr/>
      <dgm:t>
        <a:bodyPr/>
        <a:lstStyle/>
        <a:p>
          <a:endParaRPr lang="en-US"/>
        </a:p>
      </dgm:t>
    </dgm:pt>
    <dgm:pt modelId="{677F0695-734A-4F56-91AF-8EF9BBD432A9}" type="sibTrans" cxnId="{3D57CF90-D89B-47D0-A7DD-1CF1F5EE2958}">
      <dgm:prSet/>
      <dgm:spPr/>
      <dgm:t>
        <a:bodyPr/>
        <a:lstStyle/>
        <a:p>
          <a:endParaRPr lang="en-US"/>
        </a:p>
      </dgm:t>
    </dgm:pt>
    <dgm:pt modelId="{E3A90A53-A18D-4B9E-8C80-9DEC8D7F9A32}">
      <dgm:prSet custT="1"/>
      <dgm:spPr/>
      <dgm:t>
        <a:bodyPr/>
        <a:lstStyle/>
        <a:p>
          <a:r>
            <a:rPr lang="en-US" sz="1200" dirty="0" smtClean="0">
              <a:latin typeface="Franklin Gothic Book" pitchFamily="34" charset="0"/>
            </a:rPr>
            <a:t>Develop assessment items across disciplines</a:t>
          </a:r>
        </a:p>
      </dgm:t>
    </dgm:pt>
    <dgm:pt modelId="{A2579F7E-2CAB-4F6C-B147-F567AEDE72AB}" type="parTrans" cxnId="{62425088-9D8A-45BB-B05D-A86F0856847D}">
      <dgm:prSet/>
      <dgm:spPr/>
      <dgm:t>
        <a:bodyPr/>
        <a:lstStyle/>
        <a:p>
          <a:endParaRPr lang="en-US"/>
        </a:p>
      </dgm:t>
    </dgm:pt>
    <dgm:pt modelId="{7C32D51E-8AAD-42B7-A435-CDA21DA1A1AE}" type="sibTrans" cxnId="{62425088-9D8A-45BB-B05D-A86F0856847D}">
      <dgm:prSet/>
      <dgm:spPr/>
      <dgm:t>
        <a:bodyPr/>
        <a:lstStyle/>
        <a:p>
          <a:endParaRPr lang="en-US"/>
        </a:p>
      </dgm:t>
    </dgm:pt>
    <dgm:pt modelId="{6DFE8710-2B34-4108-BF5D-F280167179F1}">
      <dgm:prSet custT="1"/>
      <dgm:spPr/>
      <dgm:t>
        <a:bodyPr/>
        <a:lstStyle/>
        <a:p>
          <a:r>
            <a:rPr lang="en-US" sz="1200" dirty="0" smtClean="0">
              <a:latin typeface="Franklin Gothic Book" pitchFamily="34" charset="0"/>
            </a:rPr>
            <a:t>Share information vertically in determining starting points.</a:t>
          </a:r>
          <a:endParaRPr lang="en-US" sz="1200" dirty="0">
            <a:latin typeface="Franklin Gothic Book" pitchFamily="34" charset="0"/>
          </a:endParaRPr>
        </a:p>
      </dgm:t>
    </dgm:pt>
    <dgm:pt modelId="{7490679E-BBDA-4E02-9D51-6D4030400984}" type="parTrans" cxnId="{D1EA4999-C4C1-4091-A565-1EF96EA2C2B8}">
      <dgm:prSet/>
      <dgm:spPr/>
      <dgm:t>
        <a:bodyPr/>
        <a:lstStyle/>
        <a:p>
          <a:endParaRPr lang="en-US"/>
        </a:p>
      </dgm:t>
    </dgm:pt>
    <dgm:pt modelId="{47D3FBBD-9C0C-436A-BCAF-2E089843B63A}" type="sibTrans" cxnId="{D1EA4999-C4C1-4091-A565-1EF96EA2C2B8}">
      <dgm:prSet/>
      <dgm:spPr/>
      <dgm:t>
        <a:bodyPr/>
        <a:lstStyle/>
        <a:p>
          <a:endParaRPr lang="en-US"/>
        </a:p>
      </dgm:t>
    </dgm:pt>
    <dgm:pt modelId="{01D0E2E7-4DA2-45F6-A4E1-220D45DCB65A}">
      <dgm:prSet phldrT="[Text]" custT="1"/>
      <dgm:spPr/>
      <dgm:t>
        <a:bodyPr/>
        <a:lstStyle/>
        <a:p>
          <a:r>
            <a:rPr lang="en-US" sz="1200" dirty="0" smtClean="0">
              <a:latin typeface="Franklin Gothic Book" pitchFamily="34" charset="0"/>
            </a:rPr>
            <a:t>Goal setting can be discussed between teacher and co-teacher, mentor, instructional coaches, team members, or administrator.</a:t>
          </a:r>
          <a:endParaRPr lang="en-US" sz="1200" dirty="0">
            <a:latin typeface="Franklin Gothic Book" pitchFamily="34" charset="0"/>
          </a:endParaRPr>
        </a:p>
      </dgm:t>
    </dgm:pt>
    <dgm:pt modelId="{6BDE7126-0B31-454D-A01A-AEE3C69D4AEE}" type="parTrans" cxnId="{67C24318-FA2E-4D53-BED4-5C9678A1D88A}">
      <dgm:prSet/>
      <dgm:spPr/>
      <dgm:t>
        <a:bodyPr/>
        <a:lstStyle/>
        <a:p>
          <a:endParaRPr lang="en-US"/>
        </a:p>
      </dgm:t>
    </dgm:pt>
    <dgm:pt modelId="{6F0034F0-F9AF-4E20-8CDE-75934FB2AF3C}" type="sibTrans" cxnId="{67C24318-FA2E-4D53-BED4-5C9678A1D88A}">
      <dgm:prSet/>
      <dgm:spPr/>
      <dgm:t>
        <a:bodyPr/>
        <a:lstStyle/>
        <a:p>
          <a:endParaRPr lang="en-US"/>
        </a:p>
      </dgm:t>
    </dgm:pt>
    <dgm:pt modelId="{82A34685-9BDF-4706-9E38-8723E543459A}">
      <dgm:prSet custT="1"/>
      <dgm:spPr/>
      <dgm:t>
        <a:bodyPr/>
        <a:lstStyle/>
        <a:p>
          <a:r>
            <a:rPr lang="en-US" sz="1200" dirty="0" smtClean="0">
              <a:latin typeface="Franklin Gothic Book" pitchFamily="34" charset="0"/>
            </a:rPr>
            <a:t>SGOs, once developed, can be shared within teams for feedback and review.</a:t>
          </a:r>
        </a:p>
      </dgm:t>
    </dgm:pt>
    <dgm:pt modelId="{0B923C06-9BFC-456F-9B22-455EB94E597E}" type="parTrans" cxnId="{59B198D6-1F09-42C4-9DAA-2FF0A101D038}">
      <dgm:prSet/>
      <dgm:spPr/>
      <dgm:t>
        <a:bodyPr/>
        <a:lstStyle/>
        <a:p>
          <a:endParaRPr lang="en-US"/>
        </a:p>
      </dgm:t>
    </dgm:pt>
    <dgm:pt modelId="{B283B9D7-361B-4ADC-A4AD-3B505B51F224}" type="sibTrans" cxnId="{59B198D6-1F09-42C4-9DAA-2FF0A101D038}">
      <dgm:prSet/>
      <dgm:spPr/>
      <dgm:t>
        <a:bodyPr/>
        <a:lstStyle/>
        <a:p>
          <a:endParaRPr lang="en-US"/>
        </a:p>
      </dgm:t>
    </dgm:pt>
    <dgm:pt modelId="{1F3B3C8A-1C85-474B-B580-7DDD8CE4AA78}">
      <dgm:prSet custT="1"/>
      <dgm:spPr/>
      <dgm:t>
        <a:bodyPr/>
        <a:lstStyle/>
        <a:p>
          <a:r>
            <a:rPr lang="en-US" sz="1200" dirty="0" smtClean="0">
              <a:latin typeface="Franklin Gothic Book" pitchFamily="34" charset="0"/>
            </a:rPr>
            <a:t>Teachers and co-teachers can collect and compile data together.</a:t>
          </a:r>
        </a:p>
      </dgm:t>
    </dgm:pt>
    <dgm:pt modelId="{FCDC8935-A79D-4F0D-AEBE-9741F13E162D}" type="parTrans" cxnId="{1D909B27-D804-4DF6-8943-938F83BEC20B}">
      <dgm:prSet/>
      <dgm:spPr/>
      <dgm:t>
        <a:bodyPr/>
        <a:lstStyle/>
        <a:p>
          <a:endParaRPr lang="en-US"/>
        </a:p>
      </dgm:t>
    </dgm:pt>
    <dgm:pt modelId="{1C23EFC7-3014-4435-B418-6DF61D4F6B52}" type="sibTrans" cxnId="{1D909B27-D804-4DF6-8943-938F83BEC20B}">
      <dgm:prSet/>
      <dgm:spPr/>
      <dgm:t>
        <a:bodyPr/>
        <a:lstStyle/>
        <a:p>
          <a:endParaRPr lang="en-US"/>
        </a:p>
      </dgm:t>
    </dgm:pt>
    <dgm:pt modelId="{9E1C8E35-83CC-4808-9D93-831DBA69C016}">
      <dgm:prSet custT="1"/>
      <dgm:spPr/>
      <dgm:t>
        <a:bodyPr/>
        <a:lstStyle/>
        <a:p>
          <a:r>
            <a:rPr lang="en-US" sz="1200" dirty="0" smtClean="0">
              <a:latin typeface="Franklin Gothic Book" pitchFamily="34" charset="0"/>
            </a:rPr>
            <a:t>Once set, discuss student starting points with other team members.</a:t>
          </a:r>
        </a:p>
      </dgm:t>
    </dgm:pt>
    <dgm:pt modelId="{C6FD9A7A-67FE-41DF-95EB-C24FE97F2285}" type="parTrans" cxnId="{B187E858-CD2F-44B4-BCAC-F1D7EFFDA57E}">
      <dgm:prSet/>
      <dgm:spPr/>
      <dgm:t>
        <a:bodyPr/>
        <a:lstStyle/>
        <a:p>
          <a:endParaRPr lang="en-US"/>
        </a:p>
      </dgm:t>
    </dgm:pt>
    <dgm:pt modelId="{478DC3F7-649C-46D3-AA01-C1197A68CB55}" type="sibTrans" cxnId="{B187E858-CD2F-44B4-BCAC-F1D7EFFDA57E}">
      <dgm:prSet/>
      <dgm:spPr/>
      <dgm:t>
        <a:bodyPr/>
        <a:lstStyle/>
        <a:p>
          <a:endParaRPr lang="en-US"/>
        </a:p>
      </dgm:t>
    </dgm:pt>
    <dgm:pt modelId="{1565CD06-89A8-4CF3-B430-E04D6FCB6FB7}">
      <dgm:prSet custT="1"/>
      <dgm:spPr/>
      <dgm:t>
        <a:bodyPr/>
        <a:lstStyle/>
        <a:p>
          <a:r>
            <a:rPr lang="en-US" sz="1200" dirty="0" smtClean="0">
              <a:latin typeface="Franklin Gothic Book" pitchFamily="34" charset="0"/>
            </a:rPr>
            <a:t>Use team meetings to seek help with challenges and difficult cases </a:t>
          </a:r>
        </a:p>
      </dgm:t>
    </dgm:pt>
    <dgm:pt modelId="{6EF4DC37-4422-4FCF-8755-FAC9164AC28C}" type="parTrans" cxnId="{55D14A52-7B66-4897-A200-312CD14EAD0E}">
      <dgm:prSet/>
      <dgm:spPr/>
      <dgm:t>
        <a:bodyPr/>
        <a:lstStyle/>
        <a:p>
          <a:endParaRPr lang="en-US"/>
        </a:p>
      </dgm:t>
    </dgm:pt>
    <dgm:pt modelId="{507D85CF-6F76-4CEF-A035-8A08D82A42CB}" type="sibTrans" cxnId="{55D14A52-7B66-4897-A200-312CD14EAD0E}">
      <dgm:prSet/>
      <dgm:spPr/>
      <dgm:t>
        <a:bodyPr/>
        <a:lstStyle/>
        <a:p>
          <a:endParaRPr lang="en-US"/>
        </a:p>
      </dgm:t>
    </dgm:pt>
    <dgm:pt modelId="{5BE1784A-F45E-405A-BA02-D120AA691418}">
      <dgm:prSet custT="1"/>
      <dgm:spPr/>
      <dgm:t>
        <a:bodyPr/>
        <a:lstStyle/>
        <a:p>
          <a:r>
            <a:rPr lang="en-US" sz="1200" dirty="0" smtClean="0">
              <a:latin typeface="Franklin Gothic Book" pitchFamily="34" charset="0"/>
            </a:rPr>
            <a:t>Analyze class assessment data, sharing refined                                              instructional plans with teams for feedback.</a:t>
          </a:r>
        </a:p>
      </dgm:t>
    </dgm:pt>
    <dgm:pt modelId="{C6CE7B4C-BDE2-4C98-A841-C72652D2D1CD}" type="parTrans" cxnId="{F86A5D69-8D5C-4F09-A5B7-C59ED33D65B2}">
      <dgm:prSet/>
      <dgm:spPr/>
      <dgm:t>
        <a:bodyPr/>
        <a:lstStyle/>
        <a:p>
          <a:endParaRPr lang="en-US"/>
        </a:p>
      </dgm:t>
    </dgm:pt>
    <dgm:pt modelId="{596B10FD-8C53-4CBA-8BD2-6658C4B6DF35}" type="sibTrans" cxnId="{F86A5D69-8D5C-4F09-A5B7-C59ED33D65B2}">
      <dgm:prSet/>
      <dgm:spPr/>
      <dgm:t>
        <a:bodyPr/>
        <a:lstStyle/>
        <a:p>
          <a:endParaRPr lang="en-US"/>
        </a:p>
      </dgm:t>
    </dgm:pt>
    <dgm:pt modelId="{941A5C9A-3FF1-4A30-9C7C-019258ADE91A}">
      <dgm:prSet phldrT="[Text]" custT="1"/>
      <dgm:spPr/>
      <dgm:t>
        <a:bodyPr/>
        <a:lstStyle/>
        <a:p>
          <a:r>
            <a:rPr lang="en-US" sz="1200" dirty="0" smtClean="0">
              <a:latin typeface="Franklin Gothic Book" pitchFamily="34" charset="0"/>
            </a:rPr>
            <a:t>Consider results in planning the SGO for next year with colleagues</a:t>
          </a:r>
          <a:endParaRPr lang="en-US" sz="1200" dirty="0">
            <a:latin typeface="Franklin Gothic Book" pitchFamily="34" charset="0"/>
          </a:endParaRPr>
        </a:p>
      </dgm:t>
    </dgm:pt>
    <dgm:pt modelId="{DD9D5C19-0324-46F5-8337-A71B155D8BC3}" type="parTrans" cxnId="{67E68446-8580-45FC-BA50-E1B2F9157729}">
      <dgm:prSet/>
      <dgm:spPr/>
      <dgm:t>
        <a:bodyPr/>
        <a:lstStyle/>
        <a:p>
          <a:endParaRPr lang="en-US"/>
        </a:p>
      </dgm:t>
    </dgm:pt>
    <dgm:pt modelId="{09276F89-533D-4769-B823-59C03422A176}" type="sibTrans" cxnId="{67E68446-8580-45FC-BA50-E1B2F9157729}">
      <dgm:prSet/>
      <dgm:spPr/>
      <dgm:t>
        <a:bodyPr/>
        <a:lstStyle/>
        <a:p>
          <a:endParaRPr lang="en-US"/>
        </a:p>
      </dgm:t>
    </dgm:pt>
    <dgm:pt modelId="{27B80670-F19E-473D-B155-4771ED3CC9A5}" type="pres">
      <dgm:prSet presAssocID="{EF013546-A606-4763-9FB9-29A2741E1AC7}" presName="Name0" presStyleCnt="0">
        <dgm:presLayoutVars>
          <dgm:dir/>
          <dgm:animLvl val="lvl"/>
          <dgm:resizeHandles/>
        </dgm:presLayoutVars>
      </dgm:prSet>
      <dgm:spPr/>
      <dgm:t>
        <a:bodyPr/>
        <a:lstStyle/>
        <a:p>
          <a:endParaRPr lang="en-US"/>
        </a:p>
      </dgm:t>
    </dgm:pt>
    <dgm:pt modelId="{D187F0FA-C2F3-455D-A753-EC5BA214DD00}" type="pres">
      <dgm:prSet presAssocID="{ACD74894-EEE8-453E-A0FA-01E7EEB4B89E}" presName="linNode" presStyleCnt="0"/>
      <dgm:spPr/>
    </dgm:pt>
    <dgm:pt modelId="{3025587C-8EF4-4114-9A00-50B9FF2D0234}" type="pres">
      <dgm:prSet presAssocID="{ACD74894-EEE8-453E-A0FA-01E7EEB4B89E}" presName="parentShp" presStyleLbl="node1" presStyleIdx="0" presStyleCnt="5">
        <dgm:presLayoutVars>
          <dgm:bulletEnabled val="1"/>
        </dgm:presLayoutVars>
      </dgm:prSet>
      <dgm:spPr/>
      <dgm:t>
        <a:bodyPr/>
        <a:lstStyle/>
        <a:p>
          <a:endParaRPr lang="en-US"/>
        </a:p>
      </dgm:t>
    </dgm:pt>
    <dgm:pt modelId="{AC76B731-1C4E-432E-ACC7-646159C3298D}" type="pres">
      <dgm:prSet presAssocID="{ACD74894-EEE8-453E-A0FA-01E7EEB4B89E}" presName="childShp" presStyleLbl="bgAccFollowNode1" presStyleIdx="0" presStyleCnt="5">
        <dgm:presLayoutVars>
          <dgm:bulletEnabled val="1"/>
        </dgm:presLayoutVars>
      </dgm:prSet>
      <dgm:spPr/>
      <dgm:t>
        <a:bodyPr/>
        <a:lstStyle/>
        <a:p>
          <a:endParaRPr lang="en-US"/>
        </a:p>
      </dgm:t>
    </dgm:pt>
    <dgm:pt modelId="{84666746-77C8-48C2-B198-5554D42BA311}" type="pres">
      <dgm:prSet presAssocID="{4E164006-512F-4FAB-AEC1-B55E413C18F5}" presName="spacing" presStyleCnt="0"/>
      <dgm:spPr/>
    </dgm:pt>
    <dgm:pt modelId="{DD2933C4-1A1F-4589-8B06-04507440967E}" type="pres">
      <dgm:prSet presAssocID="{911A7476-8FD8-4128-A524-EA86A2DECE96}" presName="linNode" presStyleCnt="0"/>
      <dgm:spPr/>
    </dgm:pt>
    <dgm:pt modelId="{3F17FA73-7C86-4673-8173-6CD1230AAF78}" type="pres">
      <dgm:prSet presAssocID="{911A7476-8FD8-4128-A524-EA86A2DECE96}" presName="parentShp" presStyleLbl="node1" presStyleIdx="1" presStyleCnt="5">
        <dgm:presLayoutVars>
          <dgm:bulletEnabled val="1"/>
        </dgm:presLayoutVars>
      </dgm:prSet>
      <dgm:spPr/>
      <dgm:t>
        <a:bodyPr/>
        <a:lstStyle/>
        <a:p>
          <a:endParaRPr lang="en-US"/>
        </a:p>
      </dgm:t>
    </dgm:pt>
    <dgm:pt modelId="{D6953C79-28C7-4F21-8CF5-8CBFC7737624}" type="pres">
      <dgm:prSet presAssocID="{911A7476-8FD8-4128-A524-EA86A2DECE96}" presName="childShp" presStyleLbl="bgAccFollowNode1" presStyleIdx="1" presStyleCnt="5">
        <dgm:presLayoutVars>
          <dgm:bulletEnabled val="1"/>
        </dgm:presLayoutVars>
      </dgm:prSet>
      <dgm:spPr/>
      <dgm:t>
        <a:bodyPr/>
        <a:lstStyle/>
        <a:p>
          <a:endParaRPr lang="en-US"/>
        </a:p>
      </dgm:t>
    </dgm:pt>
    <dgm:pt modelId="{4EA3C60C-B99E-4585-A3B5-0FA9B4180249}" type="pres">
      <dgm:prSet presAssocID="{2D679ECC-5FBF-432F-8A22-3714A5E4E827}" presName="spacing" presStyleCnt="0"/>
      <dgm:spPr/>
    </dgm:pt>
    <dgm:pt modelId="{893C262C-BD17-4B0A-805A-90F4A26E6CB3}" type="pres">
      <dgm:prSet presAssocID="{FE1F185D-8632-4814-9745-289A64B4E214}" presName="linNode" presStyleCnt="0"/>
      <dgm:spPr/>
    </dgm:pt>
    <dgm:pt modelId="{C78A6FBB-4CB8-4A2F-91FF-2E5D624B5E40}" type="pres">
      <dgm:prSet presAssocID="{FE1F185D-8632-4814-9745-289A64B4E214}" presName="parentShp" presStyleLbl="node1" presStyleIdx="2" presStyleCnt="5">
        <dgm:presLayoutVars>
          <dgm:bulletEnabled val="1"/>
        </dgm:presLayoutVars>
      </dgm:prSet>
      <dgm:spPr/>
      <dgm:t>
        <a:bodyPr/>
        <a:lstStyle/>
        <a:p>
          <a:endParaRPr lang="en-US"/>
        </a:p>
      </dgm:t>
    </dgm:pt>
    <dgm:pt modelId="{A28E15F7-35B8-4B5D-86AC-74C495AC63FD}" type="pres">
      <dgm:prSet presAssocID="{FE1F185D-8632-4814-9745-289A64B4E214}" presName="childShp" presStyleLbl="bgAccFollowNode1" presStyleIdx="2" presStyleCnt="5">
        <dgm:presLayoutVars>
          <dgm:bulletEnabled val="1"/>
        </dgm:presLayoutVars>
      </dgm:prSet>
      <dgm:spPr/>
      <dgm:t>
        <a:bodyPr/>
        <a:lstStyle/>
        <a:p>
          <a:endParaRPr lang="en-US"/>
        </a:p>
      </dgm:t>
    </dgm:pt>
    <dgm:pt modelId="{EC9E312C-BA75-4EC3-9B7B-3C7493CF1B19}" type="pres">
      <dgm:prSet presAssocID="{E651D01A-ECA4-479C-A30E-9A114F9795AF}" presName="spacing" presStyleCnt="0"/>
      <dgm:spPr/>
    </dgm:pt>
    <dgm:pt modelId="{33AA086B-5E5D-41BA-A98F-797ABAC0203E}" type="pres">
      <dgm:prSet presAssocID="{13B72600-2C76-4E48-B848-9E202181F212}" presName="linNode" presStyleCnt="0"/>
      <dgm:spPr/>
    </dgm:pt>
    <dgm:pt modelId="{1C07B485-15A8-42D9-8B0E-BF6D707BED4B}" type="pres">
      <dgm:prSet presAssocID="{13B72600-2C76-4E48-B848-9E202181F212}" presName="parentShp" presStyleLbl="node1" presStyleIdx="3" presStyleCnt="5">
        <dgm:presLayoutVars>
          <dgm:bulletEnabled val="1"/>
        </dgm:presLayoutVars>
      </dgm:prSet>
      <dgm:spPr/>
      <dgm:t>
        <a:bodyPr/>
        <a:lstStyle/>
        <a:p>
          <a:endParaRPr lang="en-US"/>
        </a:p>
      </dgm:t>
    </dgm:pt>
    <dgm:pt modelId="{C7DBBCBD-2E87-47CF-A231-8BC8CE97393A}" type="pres">
      <dgm:prSet presAssocID="{13B72600-2C76-4E48-B848-9E202181F212}" presName="childShp" presStyleLbl="bgAccFollowNode1" presStyleIdx="3" presStyleCnt="5">
        <dgm:presLayoutVars>
          <dgm:bulletEnabled val="1"/>
        </dgm:presLayoutVars>
      </dgm:prSet>
      <dgm:spPr/>
      <dgm:t>
        <a:bodyPr/>
        <a:lstStyle/>
        <a:p>
          <a:endParaRPr lang="en-US"/>
        </a:p>
      </dgm:t>
    </dgm:pt>
    <dgm:pt modelId="{1F85CE0F-B00E-4F45-AC1D-FC9D06DD4AE0}" type="pres">
      <dgm:prSet presAssocID="{0B2B11EE-7602-4CAF-B09D-58236648DA25}" presName="spacing" presStyleCnt="0"/>
      <dgm:spPr/>
    </dgm:pt>
    <dgm:pt modelId="{94205565-DBAB-4302-B213-8306AC27F7A2}" type="pres">
      <dgm:prSet presAssocID="{D3C7A43F-708F-41D4-A4BD-9CF2C7B3D616}" presName="linNode" presStyleCnt="0"/>
      <dgm:spPr/>
    </dgm:pt>
    <dgm:pt modelId="{01057DF6-0832-41A6-85FD-04985D118AAE}" type="pres">
      <dgm:prSet presAssocID="{D3C7A43F-708F-41D4-A4BD-9CF2C7B3D616}" presName="parentShp" presStyleLbl="node1" presStyleIdx="4" presStyleCnt="5">
        <dgm:presLayoutVars>
          <dgm:bulletEnabled val="1"/>
        </dgm:presLayoutVars>
      </dgm:prSet>
      <dgm:spPr/>
      <dgm:t>
        <a:bodyPr/>
        <a:lstStyle/>
        <a:p>
          <a:endParaRPr lang="en-US"/>
        </a:p>
      </dgm:t>
    </dgm:pt>
    <dgm:pt modelId="{421BD88B-8C1E-48EF-9271-A359B1DA1187}" type="pres">
      <dgm:prSet presAssocID="{D3C7A43F-708F-41D4-A4BD-9CF2C7B3D616}" presName="childShp" presStyleLbl="bgAccFollowNode1" presStyleIdx="4" presStyleCnt="5">
        <dgm:presLayoutVars>
          <dgm:bulletEnabled val="1"/>
        </dgm:presLayoutVars>
      </dgm:prSet>
      <dgm:spPr/>
      <dgm:t>
        <a:bodyPr/>
        <a:lstStyle/>
        <a:p>
          <a:endParaRPr lang="en-US"/>
        </a:p>
      </dgm:t>
    </dgm:pt>
  </dgm:ptLst>
  <dgm:cxnLst>
    <dgm:cxn modelId="{475E6515-BF23-4C5F-BCA3-5E56CFC826E8}" type="presOf" srcId="{941A5C9A-3FF1-4A30-9C7C-019258ADE91A}" destId="{421BD88B-8C1E-48EF-9271-A359B1DA1187}" srcOrd="0" destOrd="1" presId="urn:microsoft.com/office/officeart/2005/8/layout/vList6"/>
    <dgm:cxn modelId="{62425088-9D8A-45BB-B05D-A86F0856847D}" srcId="{ACD74894-EEE8-453E-A0FA-01E7EEB4B89E}" destId="{E3A90A53-A18D-4B9E-8C80-9DEC8D7F9A32}" srcOrd="2" destOrd="0" parTransId="{A2579F7E-2CAB-4F6C-B147-F567AEDE72AB}" sibTransId="{7C32D51E-8AAD-42B7-A435-CDA21DA1A1AE}"/>
    <dgm:cxn modelId="{1DB3FA95-01CE-497E-B827-DAC8E7E6AE5A}" type="presOf" srcId="{82A34685-9BDF-4706-9E38-8723E543459A}" destId="{A28E15F7-35B8-4B5D-86AC-74C495AC63FD}" srcOrd="0" destOrd="1" presId="urn:microsoft.com/office/officeart/2005/8/layout/vList6"/>
    <dgm:cxn modelId="{7F7537E2-6D03-4933-B1C9-BE421D64F34E}" srcId="{13B72600-2C76-4E48-B848-9E202181F212}" destId="{B4422BC6-6BA9-46C3-BB03-9B3F6344A6A3}" srcOrd="0" destOrd="0" parTransId="{98C18445-6BD7-4CC2-A0F2-37E412A025F4}" sibTransId="{DAA35DEC-95EF-407D-B054-BF3766401954}"/>
    <dgm:cxn modelId="{BD8335A8-DFD1-4A0B-B711-A0DEF6FB0289}" type="presOf" srcId="{B4422BC6-6BA9-46C3-BB03-9B3F6344A6A3}" destId="{C7DBBCBD-2E87-47CF-A231-8BC8CE97393A}" srcOrd="0" destOrd="0" presId="urn:microsoft.com/office/officeart/2005/8/layout/vList6"/>
    <dgm:cxn modelId="{F86A5D69-8D5C-4F09-A5B7-C59ED33D65B2}" srcId="{13B72600-2C76-4E48-B848-9E202181F212}" destId="{5BE1784A-F45E-405A-BA02-D120AA691418}" srcOrd="2" destOrd="0" parTransId="{C6CE7B4C-BDE2-4C98-A841-C72652D2D1CD}" sibTransId="{596B10FD-8C53-4CBA-8BD2-6658C4B6DF35}"/>
    <dgm:cxn modelId="{F1A2020E-5423-4D8E-B8EE-7F9033BBC9EB}" type="presOf" srcId="{1F3B3C8A-1C85-474B-B580-7DDD8CE4AA78}" destId="{D6953C79-28C7-4F21-8CF5-8CBFC7737624}" srcOrd="0" destOrd="1" presId="urn:microsoft.com/office/officeart/2005/8/layout/vList6"/>
    <dgm:cxn modelId="{FC6C1CEE-452A-4777-9684-122D87E248E3}" srcId="{D3C7A43F-708F-41D4-A4BD-9CF2C7B3D616}" destId="{F741920B-E080-4F6B-91A0-E3B7E2764EC2}" srcOrd="0" destOrd="0" parTransId="{250B1BA7-0563-48E0-9375-17AFAF73B462}" sibTransId="{D78A1BFD-BEDD-4E86-BE4C-33B0C1869D65}"/>
    <dgm:cxn modelId="{43309981-7B4B-4312-97B6-DD301FF4C8B0}" type="presOf" srcId="{6DFE8710-2B34-4108-BF5D-F280167179F1}" destId="{D6953C79-28C7-4F21-8CF5-8CBFC7737624}" srcOrd="0" destOrd="0" presId="urn:microsoft.com/office/officeart/2005/8/layout/vList6"/>
    <dgm:cxn modelId="{628B3619-772C-4E77-BDD4-631E4078828B}" type="presOf" srcId="{F741920B-E080-4F6B-91A0-E3B7E2764EC2}" destId="{421BD88B-8C1E-48EF-9271-A359B1DA1187}" srcOrd="0" destOrd="0" presId="urn:microsoft.com/office/officeart/2005/8/layout/vList6"/>
    <dgm:cxn modelId="{67E68446-8580-45FC-BA50-E1B2F9157729}" srcId="{D3C7A43F-708F-41D4-A4BD-9CF2C7B3D616}" destId="{941A5C9A-3FF1-4A30-9C7C-019258ADE91A}" srcOrd="1" destOrd="0" parTransId="{DD9D5C19-0324-46F5-8337-A71B155D8BC3}" sibTransId="{09276F89-533D-4769-B823-59C03422A176}"/>
    <dgm:cxn modelId="{B5C6992C-2E73-46CB-91B1-468AB46252D7}" type="presOf" srcId="{ACD74894-EEE8-453E-A0FA-01E7EEB4B89E}" destId="{3025587C-8EF4-4114-9A00-50B9FF2D0234}" srcOrd="0" destOrd="0" presId="urn:microsoft.com/office/officeart/2005/8/layout/vList6"/>
    <dgm:cxn modelId="{24B41B1E-CA34-4564-BD3D-569D0FEA05D0}" type="presOf" srcId="{9E1C8E35-83CC-4808-9D93-831DBA69C016}" destId="{D6953C79-28C7-4F21-8CF5-8CBFC7737624}" srcOrd="0" destOrd="2" presId="urn:microsoft.com/office/officeart/2005/8/layout/vList6"/>
    <dgm:cxn modelId="{B187E858-CD2F-44B4-BCAC-F1D7EFFDA57E}" srcId="{911A7476-8FD8-4128-A524-EA86A2DECE96}" destId="{9E1C8E35-83CC-4808-9D93-831DBA69C016}" srcOrd="2" destOrd="0" parTransId="{C6FD9A7A-67FE-41DF-95EB-C24FE97F2285}" sibTransId="{478DC3F7-649C-46D3-AA01-C1197A68CB55}"/>
    <dgm:cxn modelId="{67C24318-FA2E-4D53-BED4-5C9678A1D88A}" srcId="{FE1F185D-8632-4814-9745-289A64B4E214}" destId="{01D0E2E7-4DA2-45F6-A4E1-220D45DCB65A}" srcOrd="0" destOrd="0" parTransId="{6BDE7126-0B31-454D-A01A-AEE3C69D4AEE}" sibTransId="{6F0034F0-F9AF-4E20-8CDE-75934FB2AF3C}"/>
    <dgm:cxn modelId="{77AFECCC-99F9-4280-911A-31500002E93A}" srcId="{ACD74894-EEE8-453E-A0FA-01E7EEB4B89E}" destId="{C767FBF9-0402-4F12-9C6D-2229233A69A6}" srcOrd="0" destOrd="0" parTransId="{47239B0C-1214-49C0-9ED1-6EB25A8D9040}" sibTransId="{47928090-618E-4327-8588-63D4E448F381}"/>
    <dgm:cxn modelId="{9C8E4BE2-7639-476E-96A0-E5C66D667615}" srcId="{EF013546-A606-4763-9FB9-29A2741E1AC7}" destId="{13B72600-2C76-4E48-B848-9E202181F212}" srcOrd="3" destOrd="0" parTransId="{9E5EC45B-C2DA-4192-8852-7D25A2BFEDA2}" sibTransId="{0B2B11EE-7602-4CAF-B09D-58236648DA25}"/>
    <dgm:cxn modelId="{7B7F1CB3-A7F1-4974-B79E-89CCCA2ADFF3}" srcId="{EF013546-A606-4763-9FB9-29A2741E1AC7}" destId="{911A7476-8FD8-4128-A524-EA86A2DECE96}" srcOrd="1" destOrd="0" parTransId="{384DF5BC-8B65-471E-8D12-39FC86DBB17F}" sibTransId="{2D679ECC-5FBF-432F-8A22-3714A5E4E827}"/>
    <dgm:cxn modelId="{17FD90E0-F333-425C-82DB-2188BECF8701}" type="presOf" srcId="{EF013546-A606-4763-9FB9-29A2741E1AC7}" destId="{27B80670-F19E-473D-B155-4771ED3CC9A5}" srcOrd="0" destOrd="0" presId="urn:microsoft.com/office/officeart/2005/8/layout/vList6"/>
    <dgm:cxn modelId="{AADCD5EA-2ECB-46C3-B3B0-6E9F3D9F7655}" type="presOf" srcId="{38109E1F-FA9E-4C1D-9E4D-B81D3B99534F}" destId="{AC76B731-1C4E-432E-ACC7-646159C3298D}" srcOrd="0" destOrd="1" presId="urn:microsoft.com/office/officeart/2005/8/layout/vList6"/>
    <dgm:cxn modelId="{3D57CF90-D89B-47D0-A7DD-1CF1F5EE2958}" srcId="{ACD74894-EEE8-453E-A0FA-01E7EEB4B89E}" destId="{38109E1F-FA9E-4C1D-9E4D-B81D3B99534F}" srcOrd="1" destOrd="0" parTransId="{6B5FE3B0-A02F-4315-A652-6B754AE309D0}" sibTransId="{677F0695-734A-4F56-91AF-8EF9BBD432A9}"/>
    <dgm:cxn modelId="{59970903-650E-4BD0-9C21-729EAB475F81}" type="presOf" srcId="{C767FBF9-0402-4F12-9C6D-2229233A69A6}" destId="{AC76B731-1C4E-432E-ACC7-646159C3298D}" srcOrd="0" destOrd="0" presId="urn:microsoft.com/office/officeart/2005/8/layout/vList6"/>
    <dgm:cxn modelId="{3B589083-88B2-408F-8FD4-1EA3269CF08A}" type="presOf" srcId="{13B72600-2C76-4E48-B848-9E202181F212}" destId="{1C07B485-15A8-42D9-8B0E-BF6D707BED4B}" srcOrd="0" destOrd="0" presId="urn:microsoft.com/office/officeart/2005/8/layout/vList6"/>
    <dgm:cxn modelId="{C05364BA-E45C-4CEA-90D8-A17696374AB6}" type="presOf" srcId="{01D0E2E7-4DA2-45F6-A4E1-220D45DCB65A}" destId="{A28E15F7-35B8-4B5D-86AC-74C495AC63FD}" srcOrd="0" destOrd="0" presId="urn:microsoft.com/office/officeart/2005/8/layout/vList6"/>
    <dgm:cxn modelId="{E191A5F8-DD85-49D9-8787-EF3A607E698B}" srcId="{EF013546-A606-4763-9FB9-29A2741E1AC7}" destId="{FE1F185D-8632-4814-9745-289A64B4E214}" srcOrd="2" destOrd="0" parTransId="{E21C3605-F03F-4D17-81DA-A3152891259C}" sibTransId="{E651D01A-ECA4-479C-A30E-9A114F9795AF}"/>
    <dgm:cxn modelId="{CE6C2053-F274-498B-81A2-D7D81F8EC23B}" type="presOf" srcId="{E3A90A53-A18D-4B9E-8C80-9DEC8D7F9A32}" destId="{AC76B731-1C4E-432E-ACC7-646159C3298D}" srcOrd="0" destOrd="2" presId="urn:microsoft.com/office/officeart/2005/8/layout/vList6"/>
    <dgm:cxn modelId="{1D909B27-D804-4DF6-8943-938F83BEC20B}" srcId="{911A7476-8FD8-4128-A524-EA86A2DECE96}" destId="{1F3B3C8A-1C85-474B-B580-7DDD8CE4AA78}" srcOrd="1" destOrd="0" parTransId="{FCDC8935-A79D-4F0D-AEBE-9741F13E162D}" sibTransId="{1C23EFC7-3014-4435-B418-6DF61D4F6B52}"/>
    <dgm:cxn modelId="{8635877E-201B-4412-8C9C-01AAB6681091}" srcId="{EF013546-A606-4763-9FB9-29A2741E1AC7}" destId="{D3C7A43F-708F-41D4-A4BD-9CF2C7B3D616}" srcOrd="4" destOrd="0" parTransId="{D8D2EAD7-8E23-4DC2-B478-0FD0CFB2A8B3}" sibTransId="{CDB2282D-B1D4-4DD9-9FE8-9520F88D96A6}"/>
    <dgm:cxn modelId="{988653E9-8665-4051-A382-E6F5BE8E1571}" type="presOf" srcId="{5BE1784A-F45E-405A-BA02-D120AA691418}" destId="{C7DBBCBD-2E87-47CF-A231-8BC8CE97393A}" srcOrd="0" destOrd="2" presId="urn:microsoft.com/office/officeart/2005/8/layout/vList6"/>
    <dgm:cxn modelId="{D1EA4999-C4C1-4091-A565-1EF96EA2C2B8}" srcId="{911A7476-8FD8-4128-A524-EA86A2DECE96}" destId="{6DFE8710-2B34-4108-BF5D-F280167179F1}" srcOrd="0" destOrd="0" parTransId="{7490679E-BBDA-4E02-9D51-6D4030400984}" sibTransId="{47D3FBBD-9C0C-436A-BCAF-2E089843B63A}"/>
    <dgm:cxn modelId="{A2EFCD35-98FD-47D0-AFC6-7B1276FB3198}" type="presOf" srcId="{1565CD06-89A8-4CF3-B430-E04D6FCB6FB7}" destId="{C7DBBCBD-2E87-47CF-A231-8BC8CE97393A}" srcOrd="0" destOrd="1" presId="urn:microsoft.com/office/officeart/2005/8/layout/vList6"/>
    <dgm:cxn modelId="{CD4B7CDB-2238-4522-A569-9A7BDD48DB2B}" type="presOf" srcId="{911A7476-8FD8-4128-A524-EA86A2DECE96}" destId="{3F17FA73-7C86-4673-8173-6CD1230AAF78}" srcOrd="0" destOrd="0" presId="urn:microsoft.com/office/officeart/2005/8/layout/vList6"/>
    <dgm:cxn modelId="{55D14A52-7B66-4897-A200-312CD14EAD0E}" srcId="{13B72600-2C76-4E48-B848-9E202181F212}" destId="{1565CD06-89A8-4CF3-B430-E04D6FCB6FB7}" srcOrd="1" destOrd="0" parTransId="{6EF4DC37-4422-4FCF-8755-FAC9164AC28C}" sibTransId="{507D85CF-6F76-4CEF-A035-8A08D82A42CB}"/>
    <dgm:cxn modelId="{BE285BB9-DE1E-4DA8-8AA8-3825D9341B6F}" type="presOf" srcId="{FE1F185D-8632-4814-9745-289A64B4E214}" destId="{C78A6FBB-4CB8-4A2F-91FF-2E5D624B5E40}" srcOrd="0" destOrd="0" presId="urn:microsoft.com/office/officeart/2005/8/layout/vList6"/>
    <dgm:cxn modelId="{A26ABAB6-29D6-4071-9D2E-3B9251B21D7C}" srcId="{EF013546-A606-4763-9FB9-29A2741E1AC7}" destId="{ACD74894-EEE8-453E-A0FA-01E7EEB4B89E}" srcOrd="0" destOrd="0" parTransId="{D68E08B3-20BD-406E-AA3A-A88EC31C147E}" sibTransId="{4E164006-512F-4FAB-AEC1-B55E413C18F5}"/>
    <dgm:cxn modelId="{1F6998F5-2FDE-42F4-98F3-705475E2F538}" type="presOf" srcId="{D3C7A43F-708F-41D4-A4BD-9CF2C7B3D616}" destId="{01057DF6-0832-41A6-85FD-04985D118AAE}" srcOrd="0" destOrd="0" presId="urn:microsoft.com/office/officeart/2005/8/layout/vList6"/>
    <dgm:cxn modelId="{59B198D6-1F09-42C4-9DAA-2FF0A101D038}" srcId="{FE1F185D-8632-4814-9745-289A64B4E214}" destId="{82A34685-9BDF-4706-9E38-8723E543459A}" srcOrd="1" destOrd="0" parTransId="{0B923C06-9BFC-456F-9B22-455EB94E597E}" sibTransId="{B283B9D7-361B-4ADC-A4AD-3B505B51F224}"/>
    <dgm:cxn modelId="{549BBFD1-4D99-42E5-9D9B-3E1A5C714AD1}" type="presParOf" srcId="{27B80670-F19E-473D-B155-4771ED3CC9A5}" destId="{D187F0FA-C2F3-455D-A753-EC5BA214DD00}" srcOrd="0" destOrd="0" presId="urn:microsoft.com/office/officeart/2005/8/layout/vList6"/>
    <dgm:cxn modelId="{814CEC0A-58AD-448F-A548-902EE46B144C}" type="presParOf" srcId="{D187F0FA-C2F3-455D-A753-EC5BA214DD00}" destId="{3025587C-8EF4-4114-9A00-50B9FF2D0234}" srcOrd="0" destOrd="0" presId="urn:microsoft.com/office/officeart/2005/8/layout/vList6"/>
    <dgm:cxn modelId="{39BB4EBA-7A02-4967-A1CD-A613699277DB}" type="presParOf" srcId="{D187F0FA-C2F3-455D-A753-EC5BA214DD00}" destId="{AC76B731-1C4E-432E-ACC7-646159C3298D}" srcOrd="1" destOrd="0" presId="urn:microsoft.com/office/officeart/2005/8/layout/vList6"/>
    <dgm:cxn modelId="{06D9AB7D-1D87-438D-8546-A3529B224919}" type="presParOf" srcId="{27B80670-F19E-473D-B155-4771ED3CC9A5}" destId="{84666746-77C8-48C2-B198-5554D42BA311}" srcOrd="1" destOrd="0" presId="urn:microsoft.com/office/officeart/2005/8/layout/vList6"/>
    <dgm:cxn modelId="{B6C15166-1DAD-44D8-976F-98418E2D1953}" type="presParOf" srcId="{27B80670-F19E-473D-B155-4771ED3CC9A5}" destId="{DD2933C4-1A1F-4589-8B06-04507440967E}" srcOrd="2" destOrd="0" presId="urn:microsoft.com/office/officeart/2005/8/layout/vList6"/>
    <dgm:cxn modelId="{D0244813-3997-4ACB-9768-5A18F2DD536A}" type="presParOf" srcId="{DD2933C4-1A1F-4589-8B06-04507440967E}" destId="{3F17FA73-7C86-4673-8173-6CD1230AAF78}" srcOrd="0" destOrd="0" presId="urn:microsoft.com/office/officeart/2005/8/layout/vList6"/>
    <dgm:cxn modelId="{F2D2E1A9-FD93-48CE-999B-060D576E335A}" type="presParOf" srcId="{DD2933C4-1A1F-4589-8B06-04507440967E}" destId="{D6953C79-28C7-4F21-8CF5-8CBFC7737624}" srcOrd="1" destOrd="0" presId="urn:microsoft.com/office/officeart/2005/8/layout/vList6"/>
    <dgm:cxn modelId="{798932B7-2620-4322-A490-F4C460582724}" type="presParOf" srcId="{27B80670-F19E-473D-B155-4771ED3CC9A5}" destId="{4EA3C60C-B99E-4585-A3B5-0FA9B4180249}" srcOrd="3" destOrd="0" presId="urn:microsoft.com/office/officeart/2005/8/layout/vList6"/>
    <dgm:cxn modelId="{7F0A6850-3D73-4039-9368-583F7B795581}" type="presParOf" srcId="{27B80670-F19E-473D-B155-4771ED3CC9A5}" destId="{893C262C-BD17-4B0A-805A-90F4A26E6CB3}" srcOrd="4" destOrd="0" presId="urn:microsoft.com/office/officeart/2005/8/layout/vList6"/>
    <dgm:cxn modelId="{3125FA81-E872-4A8A-A7A6-6EFB27491478}" type="presParOf" srcId="{893C262C-BD17-4B0A-805A-90F4A26E6CB3}" destId="{C78A6FBB-4CB8-4A2F-91FF-2E5D624B5E40}" srcOrd="0" destOrd="0" presId="urn:microsoft.com/office/officeart/2005/8/layout/vList6"/>
    <dgm:cxn modelId="{138448BC-F42B-4EAD-AED9-C910D446DEA7}" type="presParOf" srcId="{893C262C-BD17-4B0A-805A-90F4A26E6CB3}" destId="{A28E15F7-35B8-4B5D-86AC-74C495AC63FD}" srcOrd="1" destOrd="0" presId="urn:microsoft.com/office/officeart/2005/8/layout/vList6"/>
    <dgm:cxn modelId="{7B314C0F-E49E-4DE3-89FE-B4071D5C2A13}" type="presParOf" srcId="{27B80670-F19E-473D-B155-4771ED3CC9A5}" destId="{EC9E312C-BA75-4EC3-9B7B-3C7493CF1B19}" srcOrd="5" destOrd="0" presId="urn:microsoft.com/office/officeart/2005/8/layout/vList6"/>
    <dgm:cxn modelId="{E9E57758-AFD8-41CE-B5BD-BF7192616F92}" type="presParOf" srcId="{27B80670-F19E-473D-B155-4771ED3CC9A5}" destId="{33AA086B-5E5D-41BA-A98F-797ABAC0203E}" srcOrd="6" destOrd="0" presId="urn:microsoft.com/office/officeart/2005/8/layout/vList6"/>
    <dgm:cxn modelId="{374492F6-81AC-4FC6-AB2A-52262C07811B}" type="presParOf" srcId="{33AA086B-5E5D-41BA-A98F-797ABAC0203E}" destId="{1C07B485-15A8-42D9-8B0E-BF6D707BED4B}" srcOrd="0" destOrd="0" presId="urn:microsoft.com/office/officeart/2005/8/layout/vList6"/>
    <dgm:cxn modelId="{0CC4BC0E-1EDE-45D1-BD7C-A5C2DC1815AA}" type="presParOf" srcId="{33AA086B-5E5D-41BA-A98F-797ABAC0203E}" destId="{C7DBBCBD-2E87-47CF-A231-8BC8CE97393A}" srcOrd="1" destOrd="0" presId="urn:microsoft.com/office/officeart/2005/8/layout/vList6"/>
    <dgm:cxn modelId="{FFCE78AE-9245-425E-BDA5-0ED7FEAE808C}" type="presParOf" srcId="{27B80670-F19E-473D-B155-4771ED3CC9A5}" destId="{1F85CE0F-B00E-4F45-AC1D-FC9D06DD4AE0}" srcOrd="7" destOrd="0" presId="urn:microsoft.com/office/officeart/2005/8/layout/vList6"/>
    <dgm:cxn modelId="{4D621C4C-BA5A-4922-A72D-E6EB096269C0}" type="presParOf" srcId="{27B80670-F19E-473D-B155-4771ED3CC9A5}" destId="{94205565-DBAB-4302-B213-8306AC27F7A2}" srcOrd="8" destOrd="0" presId="urn:microsoft.com/office/officeart/2005/8/layout/vList6"/>
    <dgm:cxn modelId="{6E2D16B0-2137-455F-A03F-64CA0EFF84E7}" type="presParOf" srcId="{94205565-DBAB-4302-B213-8306AC27F7A2}" destId="{01057DF6-0832-41A6-85FD-04985D118AAE}" srcOrd="0" destOrd="0" presId="urn:microsoft.com/office/officeart/2005/8/layout/vList6"/>
    <dgm:cxn modelId="{DB55C6C3-A2A2-44E4-9DBC-7B3227E5E74C}" type="presParOf" srcId="{94205565-DBAB-4302-B213-8306AC27F7A2}" destId="{421BD88B-8C1E-48EF-9271-A359B1DA118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10CCE-6219-47AC-8FAD-6B76A5F0D9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6F2C132-F43E-4AE3-99BC-5E308879A523}">
      <dgm:prSet phldrT="[Text]" custT="1"/>
      <dgm:spPr>
        <a:solidFill>
          <a:schemeClr val="accent5"/>
        </a:solidFill>
      </dgm:spPr>
      <dgm:t>
        <a:bodyPr/>
        <a:lstStyle/>
        <a:p>
          <a:r>
            <a:rPr lang="en-US" sz="2400" b="1" dirty="0" smtClean="0">
              <a:latin typeface="Franklin Gothic Book" pitchFamily="34" charset="0"/>
            </a:rPr>
            <a:t>SGO 2.1</a:t>
          </a:r>
          <a:endParaRPr lang="en-US" sz="2400" b="1" dirty="0">
            <a:latin typeface="Franklin Gothic Book" pitchFamily="34" charset="0"/>
          </a:endParaRPr>
        </a:p>
      </dgm:t>
    </dgm:pt>
    <dgm:pt modelId="{44AB3D7F-0E29-4A76-A222-18F1F01CF6A8}" type="parTrans" cxnId="{95F21694-9756-4FB2-B443-3D8C74F3AB1F}">
      <dgm:prSet/>
      <dgm:spPr/>
      <dgm:t>
        <a:bodyPr/>
        <a:lstStyle/>
        <a:p>
          <a:endParaRPr lang="en-US"/>
        </a:p>
      </dgm:t>
    </dgm:pt>
    <dgm:pt modelId="{B5918B56-B43E-4EDA-93B7-5651545AEC2C}" type="sibTrans" cxnId="{95F21694-9756-4FB2-B443-3D8C74F3AB1F}">
      <dgm:prSet/>
      <dgm:spPr/>
      <dgm:t>
        <a:bodyPr/>
        <a:lstStyle/>
        <a:p>
          <a:endParaRPr lang="en-US"/>
        </a:p>
      </dgm:t>
    </dgm:pt>
    <dgm:pt modelId="{58744FE7-9DE1-463F-8BE8-12A4837C6847}">
      <dgm:prSet phldrT="[Text]" custT="1"/>
      <dgm:spPr/>
      <dgm:t>
        <a:bodyPr/>
        <a:lstStyle/>
        <a:p>
          <a:pPr algn="ctr"/>
          <a:r>
            <a:rPr lang="en-US" sz="1600" b="1" dirty="0" smtClean="0">
              <a:latin typeface="Franklin Gothic Book" pitchFamily="34" charset="0"/>
            </a:rPr>
            <a:t>Assessment Design</a:t>
          </a:r>
          <a:endParaRPr lang="en-US" sz="1600" b="1" dirty="0">
            <a:latin typeface="Franklin Gothic Book" pitchFamily="34" charset="0"/>
          </a:endParaRPr>
        </a:p>
      </dgm:t>
    </dgm:pt>
    <dgm:pt modelId="{8A7518AD-D38D-4426-A9FD-3279DDADB3D3}" type="parTrans" cxnId="{4E54E9C3-A3C3-4C95-965C-80AA5234643A}">
      <dgm:prSet/>
      <dgm:spPr/>
      <dgm:t>
        <a:bodyPr/>
        <a:lstStyle/>
        <a:p>
          <a:endParaRPr lang="en-US"/>
        </a:p>
      </dgm:t>
    </dgm:pt>
    <dgm:pt modelId="{349561C3-0D60-46D0-999F-816891833E6F}" type="sibTrans" cxnId="{4E54E9C3-A3C3-4C95-965C-80AA5234643A}">
      <dgm:prSet/>
      <dgm:spPr/>
      <dgm:t>
        <a:bodyPr/>
        <a:lstStyle/>
        <a:p>
          <a:endParaRPr lang="en-US"/>
        </a:p>
      </dgm:t>
    </dgm:pt>
    <dgm:pt modelId="{87AA1F5E-044E-4D29-8E00-5146A320752B}">
      <dgm:prSet phldrT="[Text]" custT="1"/>
      <dgm:spPr/>
      <dgm:t>
        <a:bodyPr/>
        <a:lstStyle/>
        <a:p>
          <a:pPr algn="ctr"/>
          <a:r>
            <a:rPr lang="en-US" sz="1600" b="1" dirty="0" smtClean="0">
              <a:latin typeface="Franklin Gothic Book" pitchFamily="34" charset="0"/>
            </a:rPr>
            <a:t>Collaboration</a:t>
          </a:r>
          <a:endParaRPr lang="en-US" sz="1600" b="1" dirty="0">
            <a:latin typeface="Franklin Gothic Book" pitchFamily="34" charset="0"/>
          </a:endParaRPr>
        </a:p>
      </dgm:t>
    </dgm:pt>
    <dgm:pt modelId="{C3DF24F9-7B7E-4FCC-93FD-8D25BF36A852}" type="parTrans" cxnId="{D4BC4319-957D-408F-ACB3-36B1CBA803A8}">
      <dgm:prSet/>
      <dgm:spPr/>
      <dgm:t>
        <a:bodyPr/>
        <a:lstStyle/>
        <a:p>
          <a:endParaRPr lang="en-US"/>
        </a:p>
      </dgm:t>
    </dgm:pt>
    <dgm:pt modelId="{D1552E3B-9388-4EED-A91C-9ECE80EA7955}" type="sibTrans" cxnId="{D4BC4319-957D-408F-ACB3-36B1CBA803A8}">
      <dgm:prSet/>
      <dgm:spPr/>
      <dgm:t>
        <a:bodyPr/>
        <a:lstStyle/>
        <a:p>
          <a:endParaRPr lang="en-US"/>
        </a:p>
      </dgm:t>
    </dgm:pt>
    <dgm:pt modelId="{376F994A-7C41-47DE-99AD-95320E2AEAA8}">
      <dgm:prSet phldrT="[Text]" custT="1"/>
      <dgm:spPr/>
      <dgm:t>
        <a:bodyPr/>
        <a:lstStyle/>
        <a:p>
          <a:pPr algn="ctr"/>
          <a:r>
            <a:rPr lang="en-US" sz="1600" b="1" dirty="0" smtClean="0">
              <a:latin typeface="Franklin Gothic Book" pitchFamily="34" charset="0"/>
            </a:rPr>
            <a:t>Integration</a:t>
          </a:r>
          <a:endParaRPr lang="en-US" sz="1600" b="1" dirty="0">
            <a:latin typeface="Franklin Gothic Book" pitchFamily="34" charset="0"/>
          </a:endParaRPr>
        </a:p>
      </dgm:t>
    </dgm:pt>
    <dgm:pt modelId="{58669391-C115-47B4-9605-5C7851B8CCE5}" type="parTrans" cxnId="{88D0E72E-4B2A-408A-85BA-DC01BA5459BA}">
      <dgm:prSet/>
      <dgm:spPr/>
      <dgm:t>
        <a:bodyPr/>
        <a:lstStyle/>
        <a:p>
          <a:endParaRPr lang="en-US"/>
        </a:p>
      </dgm:t>
    </dgm:pt>
    <dgm:pt modelId="{86117AC8-AAB9-4B4A-90E3-4419E54EBD70}" type="sibTrans" cxnId="{88D0E72E-4B2A-408A-85BA-DC01BA5459BA}">
      <dgm:prSet/>
      <dgm:spPr/>
      <dgm:t>
        <a:bodyPr/>
        <a:lstStyle/>
        <a:p>
          <a:endParaRPr lang="en-US"/>
        </a:p>
      </dgm:t>
    </dgm:pt>
    <dgm:pt modelId="{01BD7F2B-D2D4-4C53-AD13-6F4F27645832}">
      <dgm:prSet phldrT="[Text]" custT="1"/>
      <dgm:spPr/>
      <dgm:t>
        <a:bodyPr/>
        <a:lstStyle/>
        <a:p>
          <a:pPr algn="ctr"/>
          <a:r>
            <a:rPr lang="en-US" sz="1600" b="1" dirty="0" smtClean="0">
              <a:latin typeface="Franklin Gothic Book" pitchFamily="34" charset="0"/>
            </a:rPr>
            <a:t>Innovation</a:t>
          </a:r>
          <a:endParaRPr lang="en-US" sz="1600" b="1" dirty="0">
            <a:latin typeface="Franklin Gothic Book" pitchFamily="34" charset="0"/>
          </a:endParaRPr>
        </a:p>
      </dgm:t>
    </dgm:pt>
    <dgm:pt modelId="{8B8127B5-84F6-4832-BC19-21056ECF6934}" type="parTrans" cxnId="{DEB20585-54A2-42F2-ADB0-161B9FF2A643}">
      <dgm:prSet/>
      <dgm:spPr/>
      <dgm:t>
        <a:bodyPr/>
        <a:lstStyle/>
        <a:p>
          <a:endParaRPr lang="en-US"/>
        </a:p>
      </dgm:t>
    </dgm:pt>
    <dgm:pt modelId="{46C7F190-DF59-47D0-BDCA-F766BCCF13D1}" type="sibTrans" cxnId="{DEB20585-54A2-42F2-ADB0-161B9FF2A643}">
      <dgm:prSet/>
      <dgm:spPr/>
      <dgm:t>
        <a:bodyPr/>
        <a:lstStyle/>
        <a:p>
          <a:endParaRPr lang="en-US"/>
        </a:p>
      </dgm:t>
    </dgm:pt>
    <dgm:pt modelId="{07BE0FCF-F554-469C-AE2E-8779C88E0638}">
      <dgm:prSet phldrT="[Text]" custT="1"/>
      <dgm:spPr/>
      <dgm:t>
        <a:bodyPr/>
        <a:lstStyle/>
        <a:p>
          <a:pPr algn="ctr"/>
          <a:r>
            <a:rPr lang="en-US" sz="1400" b="0" dirty="0" smtClean="0">
              <a:latin typeface="Franklin Gothic Book" pitchFamily="34" charset="0"/>
            </a:rPr>
            <a:t>Promote accurate, useful measures of student learning</a:t>
          </a:r>
          <a:r>
            <a:rPr lang="en-US" sz="1200" b="0" dirty="0" smtClean="0">
              <a:latin typeface="Franklin Gothic Book" pitchFamily="34" charset="0"/>
            </a:rPr>
            <a:t>.</a:t>
          </a:r>
          <a:endParaRPr lang="en-US" sz="1200" b="0" dirty="0">
            <a:latin typeface="Franklin Gothic Book" pitchFamily="34" charset="0"/>
          </a:endParaRPr>
        </a:p>
      </dgm:t>
    </dgm:pt>
    <dgm:pt modelId="{D0D66165-31DF-49D9-8048-041AF741F221}" type="parTrans" cxnId="{8C72DE2C-F26A-4A9B-9672-A41EB9D0D150}">
      <dgm:prSet/>
      <dgm:spPr/>
      <dgm:t>
        <a:bodyPr/>
        <a:lstStyle/>
        <a:p>
          <a:endParaRPr lang="en-US"/>
        </a:p>
      </dgm:t>
    </dgm:pt>
    <dgm:pt modelId="{F973A1B8-AF1A-4A19-8D68-1FB67ADBAB71}" type="sibTrans" cxnId="{8C72DE2C-F26A-4A9B-9672-A41EB9D0D150}">
      <dgm:prSet/>
      <dgm:spPr/>
      <dgm:t>
        <a:bodyPr/>
        <a:lstStyle/>
        <a:p>
          <a:endParaRPr lang="en-US"/>
        </a:p>
      </dgm:t>
    </dgm:pt>
    <dgm:pt modelId="{33914D8F-0EB5-4103-8E4E-F37433F4DA06}">
      <dgm:prSet phldrT="[Text]" custT="1"/>
      <dgm:spPr/>
      <dgm:t>
        <a:bodyPr/>
        <a:lstStyle/>
        <a:p>
          <a:pPr algn="ctr"/>
          <a:r>
            <a:rPr lang="en-US" sz="1400" b="0" i="0" dirty="0" smtClean="0">
              <a:latin typeface="Franklin Gothic Book" pitchFamily="34" charset="0"/>
            </a:rPr>
            <a:t>Collaborate with colleagues to increase value for teachers and students.                 </a:t>
          </a:r>
          <a:endParaRPr lang="en-US" sz="1400" b="0" i="0" dirty="0">
            <a:latin typeface="Franklin Gothic Book" pitchFamily="34" charset="0"/>
          </a:endParaRPr>
        </a:p>
      </dgm:t>
    </dgm:pt>
    <dgm:pt modelId="{B5906C55-14EF-4188-8F0B-3B6D912CF89B}" type="parTrans" cxnId="{209A5474-CDEF-4203-9D22-D624C2F4A60C}">
      <dgm:prSet/>
      <dgm:spPr/>
      <dgm:t>
        <a:bodyPr/>
        <a:lstStyle/>
        <a:p>
          <a:endParaRPr lang="en-US"/>
        </a:p>
      </dgm:t>
    </dgm:pt>
    <dgm:pt modelId="{1E6F3E45-08CB-4B4A-A425-6A34D560A5F9}" type="sibTrans" cxnId="{209A5474-CDEF-4203-9D22-D624C2F4A60C}">
      <dgm:prSet/>
      <dgm:spPr/>
      <dgm:t>
        <a:bodyPr/>
        <a:lstStyle/>
        <a:p>
          <a:endParaRPr lang="en-US"/>
        </a:p>
      </dgm:t>
    </dgm:pt>
    <dgm:pt modelId="{96F09E84-E273-4ADC-99E7-D36F83A7AC79}">
      <dgm:prSet phldrT="[Text]" custT="1"/>
      <dgm:spPr/>
      <dgm:t>
        <a:bodyPr/>
        <a:lstStyle/>
        <a:p>
          <a:pPr algn="ctr"/>
          <a:r>
            <a:rPr lang="en-US" sz="1400" b="0" dirty="0" smtClean="0">
              <a:latin typeface="Franklin Gothic Book" pitchFamily="34" charset="0"/>
            </a:rPr>
            <a:t>Use </a:t>
          </a:r>
          <a:r>
            <a:rPr lang="en-US" sz="1400" b="0" dirty="0" err="1" smtClean="0">
              <a:latin typeface="Franklin Gothic Book" pitchFamily="34" charset="0"/>
            </a:rPr>
            <a:t>SGOs</a:t>
          </a:r>
          <a:r>
            <a:rPr lang="en-US" sz="1400" b="0" dirty="0" smtClean="0">
              <a:latin typeface="Franklin Gothic Book" pitchFamily="34" charset="0"/>
            </a:rPr>
            <a:t> to enhance and inform teaching and learning.</a:t>
          </a:r>
          <a:endParaRPr lang="en-US" sz="1400" b="0" dirty="0">
            <a:latin typeface="Franklin Gothic Book" pitchFamily="34" charset="0"/>
          </a:endParaRPr>
        </a:p>
      </dgm:t>
    </dgm:pt>
    <dgm:pt modelId="{9D2B4ACA-AC33-4C41-AC1F-85883682D501}" type="parTrans" cxnId="{3D4DFBA9-DEE9-4D46-87FC-39F2E1D8C8B4}">
      <dgm:prSet/>
      <dgm:spPr/>
      <dgm:t>
        <a:bodyPr/>
        <a:lstStyle/>
        <a:p>
          <a:endParaRPr lang="en-US"/>
        </a:p>
      </dgm:t>
    </dgm:pt>
    <dgm:pt modelId="{5FE80C4B-36A6-430A-BD75-E0CD6ED79119}" type="sibTrans" cxnId="{3D4DFBA9-DEE9-4D46-87FC-39F2E1D8C8B4}">
      <dgm:prSet/>
      <dgm:spPr/>
      <dgm:t>
        <a:bodyPr/>
        <a:lstStyle/>
        <a:p>
          <a:endParaRPr lang="en-US"/>
        </a:p>
      </dgm:t>
    </dgm:pt>
    <dgm:pt modelId="{2A998051-D059-4B7A-B5CB-0801AB6091C8}">
      <dgm:prSet phldrT="[Text]" custT="1"/>
      <dgm:spPr/>
      <dgm:t>
        <a:bodyPr/>
        <a:lstStyle/>
        <a:p>
          <a:pPr algn="ctr"/>
          <a:r>
            <a:rPr lang="en-US" sz="1400" b="0" dirty="0" smtClean="0">
              <a:latin typeface="Franklin Gothic Book" pitchFamily="34" charset="0"/>
            </a:rPr>
            <a:t>Increase </a:t>
          </a:r>
          <a:r>
            <a:rPr lang="en-US" sz="1400" b="0" dirty="0" err="1" smtClean="0">
              <a:latin typeface="Franklin Gothic Book" pitchFamily="34" charset="0"/>
            </a:rPr>
            <a:t>SGO</a:t>
          </a:r>
          <a:r>
            <a:rPr lang="en-US" sz="1400" b="0" dirty="0" smtClean="0">
              <a:latin typeface="Franklin Gothic Book" pitchFamily="34" charset="0"/>
            </a:rPr>
            <a:t> quality and value for teachers and students.</a:t>
          </a:r>
          <a:endParaRPr lang="en-US" sz="1400" b="0" dirty="0">
            <a:latin typeface="Franklin Gothic Book" pitchFamily="34" charset="0"/>
          </a:endParaRPr>
        </a:p>
      </dgm:t>
    </dgm:pt>
    <dgm:pt modelId="{F15605DB-5DEF-40BE-8356-777EC76F578D}" type="parTrans" cxnId="{0241802C-4480-4185-AA02-93AD1F100D79}">
      <dgm:prSet/>
      <dgm:spPr/>
      <dgm:t>
        <a:bodyPr/>
        <a:lstStyle/>
        <a:p>
          <a:endParaRPr lang="en-US"/>
        </a:p>
      </dgm:t>
    </dgm:pt>
    <dgm:pt modelId="{BFCA6F3A-DD82-488B-87D9-E0E8823D1468}" type="sibTrans" cxnId="{0241802C-4480-4185-AA02-93AD1F100D79}">
      <dgm:prSet/>
      <dgm:spPr/>
      <dgm:t>
        <a:bodyPr/>
        <a:lstStyle/>
        <a:p>
          <a:endParaRPr lang="en-US"/>
        </a:p>
      </dgm:t>
    </dgm:pt>
    <dgm:pt modelId="{8CE97CFD-F361-41C2-869B-58B3629DBFB5}" type="pres">
      <dgm:prSet presAssocID="{E0D10CCE-6219-47AC-8FAD-6B76A5F0D9E3}" presName="Name0" presStyleCnt="0">
        <dgm:presLayoutVars>
          <dgm:chMax val="1"/>
          <dgm:dir/>
          <dgm:animLvl val="ctr"/>
          <dgm:resizeHandles val="exact"/>
        </dgm:presLayoutVars>
      </dgm:prSet>
      <dgm:spPr/>
      <dgm:t>
        <a:bodyPr/>
        <a:lstStyle/>
        <a:p>
          <a:endParaRPr lang="en-US"/>
        </a:p>
      </dgm:t>
    </dgm:pt>
    <dgm:pt modelId="{119F9C91-C340-484A-A73F-8FE80AD1AE79}" type="pres">
      <dgm:prSet presAssocID="{96F2C132-F43E-4AE3-99BC-5E308879A523}" presName="centerShape" presStyleLbl="node0" presStyleIdx="0" presStyleCnt="1" custScaleX="115210" custScaleY="98201" custLinFactNeighborX="65" custLinFactNeighborY="765"/>
      <dgm:spPr/>
      <dgm:t>
        <a:bodyPr/>
        <a:lstStyle/>
        <a:p>
          <a:endParaRPr lang="en-US"/>
        </a:p>
      </dgm:t>
    </dgm:pt>
    <dgm:pt modelId="{A9D60C75-5468-4528-BE48-1564D8A6EFDB}" type="pres">
      <dgm:prSet presAssocID="{58744FE7-9DE1-463F-8BE8-12A4837C6847}" presName="node" presStyleLbl="node1" presStyleIdx="0" presStyleCnt="4" custScaleX="241005" custScaleY="113893" custRadScaleRad="95451" custRadScaleInc="5820">
        <dgm:presLayoutVars>
          <dgm:bulletEnabled val="1"/>
        </dgm:presLayoutVars>
      </dgm:prSet>
      <dgm:spPr/>
      <dgm:t>
        <a:bodyPr/>
        <a:lstStyle/>
        <a:p>
          <a:endParaRPr lang="en-US"/>
        </a:p>
      </dgm:t>
    </dgm:pt>
    <dgm:pt modelId="{D268C09E-E042-4F9E-ACF4-0CB89A1BE291}" type="pres">
      <dgm:prSet presAssocID="{58744FE7-9DE1-463F-8BE8-12A4837C6847}" presName="dummy" presStyleCnt="0"/>
      <dgm:spPr/>
    </dgm:pt>
    <dgm:pt modelId="{C5AAE763-D0AF-4E76-9EA3-6B0F4FCE5C37}" type="pres">
      <dgm:prSet presAssocID="{349561C3-0D60-46D0-999F-816891833E6F}" presName="sibTrans" presStyleLbl="sibTrans2D1" presStyleIdx="0" presStyleCnt="4" custScaleX="119008" custScaleY="120216" custLinFactNeighborX="-5174" custLinFactNeighborY="11462"/>
      <dgm:spPr/>
      <dgm:t>
        <a:bodyPr/>
        <a:lstStyle/>
        <a:p>
          <a:endParaRPr lang="en-US"/>
        </a:p>
      </dgm:t>
    </dgm:pt>
    <dgm:pt modelId="{4ED1B949-790F-4FBC-801D-433C4F2E1D9D}" type="pres">
      <dgm:prSet presAssocID="{87AA1F5E-044E-4D29-8E00-5146A320752B}" presName="node" presStyleLbl="node1" presStyleIdx="1" presStyleCnt="4" custScaleX="255057" custScaleY="157193" custRadScaleRad="151351" custRadScaleInc="-1726">
        <dgm:presLayoutVars>
          <dgm:bulletEnabled val="1"/>
        </dgm:presLayoutVars>
      </dgm:prSet>
      <dgm:spPr/>
      <dgm:t>
        <a:bodyPr/>
        <a:lstStyle/>
        <a:p>
          <a:endParaRPr lang="en-US"/>
        </a:p>
      </dgm:t>
    </dgm:pt>
    <dgm:pt modelId="{509A73E2-43E9-4E76-9A91-92DBF5BA4C7B}" type="pres">
      <dgm:prSet presAssocID="{87AA1F5E-044E-4D29-8E00-5146A320752B}" presName="dummy" presStyleCnt="0"/>
      <dgm:spPr/>
    </dgm:pt>
    <dgm:pt modelId="{CFA08E9A-8268-4D94-815A-610BF8BBBDC9}" type="pres">
      <dgm:prSet presAssocID="{D1552E3B-9388-4EED-A91C-9ECE80EA7955}" presName="sibTrans" presStyleLbl="sibTrans2D1" presStyleIdx="1" presStyleCnt="4" custScaleX="106560" custScaleY="105979" custLinFactNeighborX="-1487" custLinFactNeighborY="-5991"/>
      <dgm:spPr/>
      <dgm:t>
        <a:bodyPr/>
        <a:lstStyle/>
        <a:p>
          <a:endParaRPr lang="en-US"/>
        </a:p>
      </dgm:t>
    </dgm:pt>
    <dgm:pt modelId="{5DFE2814-D8EC-4E68-9F04-48992B7EC51D}" type="pres">
      <dgm:prSet presAssocID="{376F994A-7C41-47DE-99AD-95320E2AEAA8}" presName="node" presStyleLbl="node1" presStyleIdx="2" presStyleCnt="4" custScaleX="249105" custScaleY="114413" custRadScaleRad="99118" custRadScaleInc="-2615">
        <dgm:presLayoutVars>
          <dgm:bulletEnabled val="1"/>
        </dgm:presLayoutVars>
      </dgm:prSet>
      <dgm:spPr/>
      <dgm:t>
        <a:bodyPr/>
        <a:lstStyle/>
        <a:p>
          <a:endParaRPr lang="en-US"/>
        </a:p>
      </dgm:t>
    </dgm:pt>
    <dgm:pt modelId="{73F5B6ED-7F1C-4946-AA4C-301124C857B6}" type="pres">
      <dgm:prSet presAssocID="{376F994A-7C41-47DE-99AD-95320E2AEAA8}" presName="dummy" presStyleCnt="0"/>
      <dgm:spPr/>
    </dgm:pt>
    <dgm:pt modelId="{AA007FDA-D42F-46C3-8C6F-4EE3B22BA4C3}" type="pres">
      <dgm:prSet presAssocID="{86117AC8-AAB9-4B4A-90E3-4419E54EBD70}" presName="sibTrans" presStyleLbl="sibTrans2D1" presStyleIdx="2" presStyleCnt="4" custScaleX="128059" custScaleY="117771" custLinFactNeighborX="10396" custLinFactNeighborY="-6543"/>
      <dgm:spPr/>
      <dgm:t>
        <a:bodyPr/>
        <a:lstStyle/>
        <a:p>
          <a:endParaRPr lang="en-US"/>
        </a:p>
      </dgm:t>
    </dgm:pt>
    <dgm:pt modelId="{97553865-20A9-4F95-BFD5-E27ED7E1302A}" type="pres">
      <dgm:prSet presAssocID="{01BD7F2B-D2D4-4C53-AD13-6F4F27645832}" presName="node" presStyleLbl="node1" presStyleIdx="3" presStyleCnt="4" custScaleX="245825" custScaleY="157110" custRadScaleRad="142474" custRadScaleInc="-730">
        <dgm:presLayoutVars>
          <dgm:bulletEnabled val="1"/>
        </dgm:presLayoutVars>
      </dgm:prSet>
      <dgm:spPr/>
      <dgm:t>
        <a:bodyPr/>
        <a:lstStyle/>
        <a:p>
          <a:endParaRPr lang="en-US"/>
        </a:p>
      </dgm:t>
    </dgm:pt>
    <dgm:pt modelId="{8A1210AA-2D39-4487-87A9-58D674D9C3D6}" type="pres">
      <dgm:prSet presAssocID="{01BD7F2B-D2D4-4C53-AD13-6F4F27645832}" presName="dummy" presStyleCnt="0"/>
      <dgm:spPr/>
    </dgm:pt>
    <dgm:pt modelId="{01C68C04-19E2-4910-B6AD-62CBC1F782B5}" type="pres">
      <dgm:prSet presAssocID="{46C7F190-DF59-47D0-BDCA-F766BCCF13D1}" presName="sibTrans" presStyleLbl="sibTrans2D1" presStyleIdx="3" presStyleCnt="4" custScaleX="115763" custScaleY="119633" custLinFactNeighborX="8301" custLinFactNeighborY="8314"/>
      <dgm:spPr/>
      <dgm:t>
        <a:bodyPr/>
        <a:lstStyle/>
        <a:p>
          <a:endParaRPr lang="en-US"/>
        </a:p>
      </dgm:t>
    </dgm:pt>
  </dgm:ptLst>
  <dgm:cxnLst>
    <dgm:cxn modelId="{9B675D6C-BBB2-4252-AE4B-BBC1A7840E66}" type="presOf" srcId="{96F2C132-F43E-4AE3-99BC-5E308879A523}" destId="{119F9C91-C340-484A-A73F-8FE80AD1AE79}" srcOrd="0" destOrd="0" presId="urn:microsoft.com/office/officeart/2005/8/layout/radial6"/>
    <dgm:cxn modelId="{8B7CE447-E26E-4A18-B124-BB97D70C8054}" type="presOf" srcId="{87AA1F5E-044E-4D29-8E00-5146A320752B}" destId="{4ED1B949-790F-4FBC-801D-433C4F2E1D9D}" srcOrd="0" destOrd="0" presId="urn:microsoft.com/office/officeart/2005/8/layout/radial6"/>
    <dgm:cxn modelId="{C4ECCA71-C536-4106-93AF-C790050888B8}" type="presOf" srcId="{96F09E84-E273-4ADC-99E7-D36F83A7AC79}" destId="{5DFE2814-D8EC-4E68-9F04-48992B7EC51D}" srcOrd="0" destOrd="1" presId="urn:microsoft.com/office/officeart/2005/8/layout/radial6"/>
    <dgm:cxn modelId="{0202CDBB-E783-48A9-80F8-2327617613B6}" type="presOf" srcId="{46C7F190-DF59-47D0-BDCA-F766BCCF13D1}" destId="{01C68C04-19E2-4910-B6AD-62CBC1F782B5}" srcOrd="0" destOrd="0" presId="urn:microsoft.com/office/officeart/2005/8/layout/radial6"/>
    <dgm:cxn modelId="{44EA1789-BBE4-4B89-9A05-609F75215719}" type="presOf" srcId="{349561C3-0D60-46D0-999F-816891833E6F}" destId="{C5AAE763-D0AF-4E76-9EA3-6B0F4FCE5C37}" srcOrd="0" destOrd="0" presId="urn:microsoft.com/office/officeart/2005/8/layout/radial6"/>
    <dgm:cxn modelId="{D4BC4319-957D-408F-ACB3-36B1CBA803A8}" srcId="{96F2C132-F43E-4AE3-99BC-5E308879A523}" destId="{87AA1F5E-044E-4D29-8E00-5146A320752B}" srcOrd="1" destOrd="0" parTransId="{C3DF24F9-7B7E-4FCC-93FD-8D25BF36A852}" sibTransId="{D1552E3B-9388-4EED-A91C-9ECE80EA7955}"/>
    <dgm:cxn modelId="{C07B0F6C-DDAB-4026-846C-6856902BA5F6}" type="presOf" srcId="{E0D10CCE-6219-47AC-8FAD-6B76A5F0D9E3}" destId="{8CE97CFD-F361-41C2-869B-58B3629DBFB5}" srcOrd="0" destOrd="0" presId="urn:microsoft.com/office/officeart/2005/8/layout/radial6"/>
    <dgm:cxn modelId="{DEB20585-54A2-42F2-ADB0-161B9FF2A643}" srcId="{96F2C132-F43E-4AE3-99BC-5E308879A523}" destId="{01BD7F2B-D2D4-4C53-AD13-6F4F27645832}" srcOrd="3" destOrd="0" parTransId="{8B8127B5-84F6-4832-BC19-21056ECF6934}" sibTransId="{46C7F190-DF59-47D0-BDCA-F766BCCF13D1}"/>
    <dgm:cxn modelId="{3C1613E4-E21F-42E9-AB28-5B205447200A}" type="presOf" srcId="{86117AC8-AAB9-4B4A-90E3-4419E54EBD70}" destId="{AA007FDA-D42F-46C3-8C6F-4EE3B22BA4C3}" srcOrd="0" destOrd="0" presId="urn:microsoft.com/office/officeart/2005/8/layout/radial6"/>
    <dgm:cxn modelId="{BEB6AFE7-D06D-4EF4-A437-9468293FDDAB}" type="presOf" srcId="{D1552E3B-9388-4EED-A91C-9ECE80EA7955}" destId="{CFA08E9A-8268-4D94-815A-610BF8BBBDC9}" srcOrd="0" destOrd="0" presId="urn:microsoft.com/office/officeart/2005/8/layout/radial6"/>
    <dgm:cxn modelId="{95F21694-9756-4FB2-B443-3D8C74F3AB1F}" srcId="{E0D10CCE-6219-47AC-8FAD-6B76A5F0D9E3}" destId="{96F2C132-F43E-4AE3-99BC-5E308879A523}" srcOrd="0" destOrd="0" parTransId="{44AB3D7F-0E29-4A76-A222-18F1F01CF6A8}" sibTransId="{B5918B56-B43E-4EDA-93B7-5651545AEC2C}"/>
    <dgm:cxn modelId="{888BB71C-1956-4514-B20C-84518A4D186A}" type="presOf" srcId="{33914D8F-0EB5-4103-8E4E-F37433F4DA06}" destId="{4ED1B949-790F-4FBC-801D-433C4F2E1D9D}" srcOrd="0" destOrd="1" presId="urn:microsoft.com/office/officeart/2005/8/layout/radial6"/>
    <dgm:cxn modelId="{209A5474-CDEF-4203-9D22-D624C2F4A60C}" srcId="{87AA1F5E-044E-4D29-8E00-5146A320752B}" destId="{33914D8F-0EB5-4103-8E4E-F37433F4DA06}" srcOrd="0" destOrd="0" parTransId="{B5906C55-14EF-4188-8F0B-3B6D912CF89B}" sibTransId="{1E6F3E45-08CB-4B4A-A425-6A34D560A5F9}"/>
    <dgm:cxn modelId="{0241802C-4480-4185-AA02-93AD1F100D79}" srcId="{01BD7F2B-D2D4-4C53-AD13-6F4F27645832}" destId="{2A998051-D059-4B7A-B5CB-0801AB6091C8}" srcOrd="0" destOrd="0" parTransId="{F15605DB-5DEF-40BE-8356-777EC76F578D}" sibTransId="{BFCA6F3A-DD82-488B-87D9-E0E8823D1468}"/>
    <dgm:cxn modelId="{C13571E5-6F3E-4AF1-B612-6C12A4F098EA}" type="presOf" srcId="{01BD7F2B-D2D4-4C53-AD13-6F4F27645832}" destId="{97553865-20A9-4F95-BFD5-E27ED7E1302A}" srcOrd="0" destOrd="0" presId="urn:microsoft.com/office/officeart/2005/8/layout/radial6"/>
    <dgm:cxn modelId="{A57B759C-1E5F-4F08-9D71-FAFAEA67A2CE}" type="presOf" srcId="{376F994A-7C41-47DE-99AD-95320E2AEAA8}" destId="{5DFE2814-D8EC-4E68-9F04-48992B7EC51D}" srcOrd="0" destOrd="0" presId="urn:microsoft.com/office/officeart/2005/8/layout/radial6"/>
    <dgm:cxn modelId="{D6F96C17-6946-44BF-8304-DC8CB8E51AEE}" type="presOf" srcId="{07BE0FCF-F554-469C-AE2E-8779C88E0638}" destId="{A9D60C75-5468-4528-BE48-1564D8A6EFDB}" srcOrd="0" destOrd="1" presId="urn:microsoft.com/office/officeart/2005/8/layout/radial6"/>
    <dgm:cxn modelId="{EBD82466-F1BD-4F49-82DB-C322998EEE68}" type="presOf" srcId="{58744FE7-9DE1-463F-8BE8-12A4837C6847}" destId="{A9D60C75-5468-4528-BE48-1564D8A6EFDB}" srcOrd="0" destOrd="0" presId="urn:microsoft.com/office/officeart/2005/8/layout/radial6"/>
    <dgm:cxn modelId="{88D0E72E-4B2A-408A-85BA-DC01BA5459BA}" srcId="{96F2C132-F43E-4AE3-99BC-5E308879A523}" destId="{376F994A-7C41-47DE-99AD-95320E2AEAA8}" srcOrd="2" destOrd="0" parTransId="{58669391-C115-47B4-9605-5C7851B8CCE5}" sibTransId="{86117AC8-AAB9-4B4A-90E3-4419E54EBD70}"/>
    <dgm:cxn modelId="{4E54E9C3-A3C3-4C95-965C-80AA5234643A}" srcId="{96F2C132-F43E-4AE3-99BC-5E308879A523}" destId="{58744FE7-9DE1-463F-8BE8-12A4837C6847}" srcOrd="0" destOrd="0" parTransId="{8A7518AD-D38D-4426-A9FD-3279DDADB3D3}" sibTransId="{349561C3-0D60-46D0-999F-816891833E6F}"/>
    <dgm:cxn modelId="{8C72DE2C-F26A-4A9B-9672-A41EB9D0D150}" srcId="{58744FE7-9DE1-463F-8BE8-12A4837C6847}" destId="{07BE0FCF-F554-469C-AE2E-8779C88E0638}" srcOrd="0" destOrd="0" parTransId="{D0D66165-31DF-49D9-8048-041AF741F221}" sibTransId="{F973A1B8-AF1A-4A19-8D68-1FB67ADBAB71}"/>
    <dgm:cxn modelId="{3D4DFBA9-DEE9-4D46-87FC-39F2E1D8C8B4}" srcId="{376F994A-7C41-47DE-99AD-95320E2AEAA8}" destId="{96F09E84-E273-4ADC-99E7-D36F83A7AC79}" srcOrd="0" destOrd="0" parTransId="{9D2B4ACA-AC33-4C41-AC1F-85883682D501}" sibTransId="{5FE80C4B-36A6-430A-BD75-E0CD6ED79119}"/>
    <dgm:cxn modelId="{B08F705A-1B2C-4D8E-A7DE-AA6E55D1C891}" type="presOf" srcId="{2A998051-D059-4B7A-B5CB-0801AB6091C8}" destId="{97553865-20A9-4F95-BFD5-E27ED7E1302A}" srcOrd="0" destOrd="1" presId="urn:microsoft.com/office/officeart/2005/8/layout/radial6"/>
    <dgm:cxn modelId="{F0B68E7B-6C17-49E3-B325-70D207F10BA8}" type="presParOf" srcId="{8CE97CFD-F361-41C2-869B-58B3629DBFB5}" destId="{119F9C91-C340-484A-A73F-8FE80AD1AE79}" srcOrd="0" destOrd="0" presId="urn:microsoft.com/office/officeart/2005/8/layout/radial6"/>
    <dgm:cxn modelId="{6538C477-8B8D-49B4-9400-0A3056401CF8}" type="presParOf" srcId="{8CE97CFD-F361-41C2-869B-58B3629DBFB5}" destId="{A9D60C75-5468-4528-BE48-1564D8A6EFDB}" srcOrd="1" destOrd="0" presId="urn:microsoft.com/office/officeart/2005/8/layout/radial6"/>
    <dgm:cxn modelId="{C8B63D9A-E21A-4B74-B35A-BB9D7354D1F0}" type="presParOf" srcId="{8CE97CFD-F361-41C2-869B-58B3629DBFB5}" destId="{D268C09E-E042-4F9E-ACF4-0CB89A1BE291}" srcOrd="2" destOrd="0" presId="urn:microsoft.com/office/officeart/2005/8/layout/radial6"/>
    <dgm:cxn modelId="{47245039-C3D2-4FFD-B042-7A743FB36327}" type="presParOf" srcId="{8CE97CFD-F361-41C2-869B-58B3629DBFB5}" destId="{C5AAE763-D0AF-4E76-9EA3-6B0F4FCE5C37}" srcOrd="3" destOrd="0" presId="urn:microsoft.com/office/officeart/2005/8/layout/radial6"/>
    <dgm:cxn modelId="{53062692-2D54-43E5-8EA9-1C267FF51D79}" type="presParOf" srcId="{8CE97CFD-F361-41C2-869B-58B3629DBFB5}" destId="{4ED1B949-790F-4FBC-801D-433C4F2E1D9D}" srcOrd="4" destOrd="0" presId="urn:microsoft.com/office/officeart/2005/8/layout/radial6"/>
    <dgm:cxn modelId="{08F83DB0-82D4-49C0-AD04-3CCD671B5CEA}" type="presParOf" srcId="{8CE97CFD-F361-41C2-869B-58B3629DBFB5}" destId="{509A73E2-43E9-4E76-9A91-92DBF5BA4C7B}" srcOrd="5" destOrd="0" presId="urn:microsoft.com/office/officeart/2005/8/layout/radial6"/>
    <dgm:cxn modelId="{D9D2C20E-DB09-4A08-832F-845ADCC07914}" type="presParOf" srcId="{8CE97CFD-F361-41C2-869B-58B3629DBFB5}" destId="{CFA08E9A-8268-4D94-815A-610BF8BBBDC9}" srcOrd="6" destOrd="0" presId="urn:microsoft.com/office/officeart/2005/8/layout/radial6"/>
    <dgm:cxn modelId="{9EFAF9BF-4368-4DAE-AD44-A6BA520CDB0A}" type="presParOf" srcId="{8CE97CFD-F361-41C2-869B-58B3629DBFB5}" destId="{5DFE2814-D8EC-4E68-9F04-48992B7EC51D}" srcOrd="7" destOrd="0" presId="urn:microsoft.com/office/officeart/2005/8/layout/radial6"/>
    <dgm:cxn modelId="{B941048C-958E-4918-BC1B-AC5F76D3231E}" type="presParOf" srcId="{8CE97CFD-F361-41C2-869B-58B3629DBFB5}" destId="{73F5B6ED-7F1C-4946-AA4C-301124C857B6}" srcOrd="8" destOrd="0" presId="urn:microsoft.com/office/officeart/2005/8/layout/radial6"/>
    <dgm:cxn modelId="{FB9B16B0-6360-421C-A306-ED95D272594C}" type="presParOf" srcId="{8CE97CFD-F361-41C2-869B-58B3629DBFB5}" destId="{AA007FDA-D42F-46C3-8C6F-4EE3B22BA4C3}" srcOrd="9" destOrd="0" presId="urn:microsoft.com/office/officeart/2005/8/layout/radial6"/>
    <dgm:cxn modelId="{F2032F89-7296-4B56-913B-F74586556373}" type="presParOf" srcId="{8CE97CFD-F361-41C2-869B-58B3629DBFB5}" destId="{97553865-20A9-4F95-BFD5-E27ED7E1302A}" srcOrd="10" destOrd="0" presId="urn:microsoft.com/office/officeart/2005/8/layout/radial6"/>
    <dgm:cxn modelId="{FE8CB0F4-93ED-4DC0-A2B5-15FAD07545EA}" type="presParOf" srcId="{8CE97CFD-F361-41C2-869B-58B3629DBFB5}" destId="{8A1210AA-2D39-4487-87A9-58D674D9C3D6}" srcOrd="11" destOrd="0" presId="urn:microsoft.com/office/officeart/2005/8/layout/radial6"/>
    <dgm:cxn modelId="{FE598FED-9804-4B9D-9AB1-0FB2C803167D}" type="presParOf" srcId="{8CE97CFD-F361-41C2-869B-58B3629DBFB5}" destId="{01C68C04-19E2-4910-B6AD-62CBC1F782B5}"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10CCE-6219-47AC-8FAD-6B76A5F0D9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6F2C132-F43E-4AE3-99BC-5E308879A523}">
      <dgm:prSet phldrT="[Text]" custT="1"/>
      <dgm:spPr>
        <a:solidFill>
          <a:schemeClr val="accent5"/>
        </a:solidFill>
      </dgm:spPr>
      <dgm:t>
        <a:bodyPr/>
        <a:lstStyle/>
        <a:p>
          <a:r>
            <a:rPr lang="en-US" sz="1600" b="1" dirty="0" smtClean="0">
              <a:latin typeface="Franklin Gothic Book" pitchFamily="34" charset="0"/>
            </a:rPr>
            <a:t>SGO 2.1</a:t>
          </a:r>
          <a:endParaRPr lang="en-US" sz="1600" b="1" dirty="0">
            <a:latin typeface="Franklin Gothic Book" pitchFamily="34" charset="0"/>
          </a:endParaRPr>
        </a:p>
      </dgm:t>
    </dgm:pt>
    <dgm:pt modelId="{44AB3D7F-0E29-4A76-A222-18F1F01CF6A8}" type="parTrans" cxnId="{95F21694-9756-4FB2-B443-3D8C74F3AB1F}">
      <dgm:prSet/>
      <dgm:spPr/>
      <dgm:t>
        <a:bodyPr/>
        <a:lstStyle/>
        <a:p>
          <a:endParaRPr lang="en-US"/>
        </a:p>
      </dgm:t>
    </dgm:pt>
    <dgm:pt modelId="{B5918B56-B43E-4EDA-93B7-5651545AEC2C}" type="sibTrans" cxnId="{95F21694-9756-4FB2-B443-3D8C74F3AB1F}">
      <dgm:prSet/>
      <dgm:spPr/>
      <dgm:t>
        <a:bodyPr/>
        <a:lstStyle/>
        <a:p>
          <a:endParaRPr lang="en-US"/>
        </a:p>
      </dgm:t>
    </dgm:pt>
    <dgm:pt modelId="{58744FE7-9DE1-463F-8BE8-12A4837C6847}">
      <dgm:prSet phldrT="[Text]" custT="1"/>
      <dgm:spPr>
        <a:solidFill>
          <a:schemeClr val="accent5"/>
        </a:solidFill>
      </dgm:spPr>
      <dgm:t>
        <a:bodyPr/>
        <a:lstStyle/>
        <a:p>
          <a:r>
            <a:rPr lang="en-US" sz="1400" b="1" dirty="0" smtClean="0">
              <a:latin typeface="Franklin Gothic Book" pitchFamily="34" charset="0"/>
            </a:rPr>
            <a:t>Assessment Design</a:t>
          </a:r>
          <a:endParaRPr lang="en-US" sz="1400" b="1" dirty="0">
            <a:latin typeface="Franklin Gothic Book" pitchFamily="34" charset="0"/>
          </a:endParaRPr>
        </a:p>
      </dgm:t>
    </dgm:pt>
    <dgm:pt modelId="{8A7518AD-D38D-4426-A9FD-3279DDADB3D3}" type="parTrans" cxnId="{4E54E9C3-A3C3-4C95-965C-80AA5234643A}">
      <dgm:prSet/>
      <dgm:spPr/>
      <dgm:t>
        <a:bodyPr/>
        <a:lstStyle/>
        <a:p>
          <a:endParaRPr lang="en-US"/>
        </a:p>
      </dgm:t>
    </dgm:pt>
    <dgm:pt modelId="{349561C3-0D60-46D0-999F-816891833E6F}" type="sibTrans" cxnId="{4E54E9C3-A3C3-4C95-965C-80AA5234643A}">
      <dgm:prSet/>
      <dgm:spPr/>
      <dgm:t>
        <a:bodyPr/>
        <a:lstStyle/>
        <a:p>
          <a:endParaRPr lang="en-US"/>
        </a:p>
      </dgm:t>
    </dgm:pt>
    <dgm:pt modelId="{87AA1F5E-044E-4D29-8E00-5146A320752B}">
      <dgm:prSet phldrT="[Text]" custT="1"/>
      <dgm:spPr/>
      <dgm:t>
        <a:bodyPr/>
        <a:lstStyle/>
        <a:p>
          <a:r>
            <a:rPr lang="en-US" sz="1400" b="1" dirty="0" smtClean="0">
              <a:latin typeface="Franklin Gothic Book" pitchFamily="34" charset="0"/>
            </a:rPr>
            <a:t>Collaboration</a:t>
          </a:r>
          <a:endParaRPr lang="en-US" sz="1400" b="1" dirty="0">
            <a:latin typeface="Franklin Gothic Book" pitchFamily="34" charset="0"/>
          </a:endParaRPr>
        </a:p>
      </dgm:t>
    </dgm:pt>
    <dgm:pt modelId="{C3DF24F9-7B7E-4FCC-93FD-8D25BF36A852}" type="parTrans" cxnId="{D4BC4319-957D-408F-ACB3-36B1CBA803A8}">
      <dgm:prSet/>
      <dgm:spPr/>
      <dgm:t>
        <a:bodyPr/>
        <a:lstStyle/>
        <a:p>
          <a:endParaRPr lang="en-US"/>
        </a:p>
      </dgm:t>
    </dgm:pt>
    <dgm:pt modelId="{D1552E3B-9388-4EED-A91C-9ECE80EA7955}" type="sibTrans" cxnId="{D4BC4319-957D-408F-ACB3-36B1CBA803A8}">
      <dgm:prSet/>
      <dgm:spPr/>
      <dgm:t>
        <a:bodyPr/>
        <a:lstStyle/>
        <a:p>
          <a:endParaRPr lang="en-US"/>
        </a:p>
      </dgm:t>
    </dgm:pt>
    <dgm:pt modelId="{376F994A-7C41-47DE-99AD-95320E2AEAA8}">
      <dgm:prSet phldrT="[Text]" custT="1"/>
      <dgm:spPr/>
      <dgm:t>
        <a:bodyPr/>
        <a:lstStyle/>
        <a:p>
          <a:r>
            <a:rPr lang="en-US" sz="1400" b="1" dirty="0" smtClean="0">
              <a:latin typeface="Franklin Gothic Book" pitchFamily="34" charset="0"/>
            </a:rPr>
            <a:t>Integration</a:t>
          </a:r>
          <a:endParaRPr lang="en-US" sz="1400" b="1" dirty="0">
            <a:latin typeface="Franklin Gothic Book" pitchFamily="34" charset="0"/>
          </a:endParaRPr>
        </a:p>
      </dgm:t>
    </dgm:pt>
    <dgm:pt modelId="{58669391-C115-47B4-9605-5C7851B8CCE5}" type="parTrans" cxnId="{88D0E72E-4B2A-408A-85BA-DC01BA5459BA}">
      <dgm:prSet/>
      <dgm:spPr/>
      <dgm:t>
        <a:bodyPr/>
        <a:lstStyle/>
        <a:p>
          <a:endParaRPr lang="en-US"/>
        </a:p>
      </dgm:t>
    </dgm:pt>
    <dgm:pt modelId="{86117AC8-AAB9-4B4A-90E3-4419E54EBD70}" type="sibTrans" cxnId="{88D0E72E-4B2A-408A-85BA-DC01BA5459BA}">
      <dgm:prSet/>
      <dgm:spPr/>
      <dgm:t>
        <a:bodyPr/>
        <a:lstStyle/>
        <a:p>
          <a:endParaRPr lang="en-US"/>
        </a:p>
      </dgm:t>
    </dgm:pt>
    <dgm:pt modelId="{01BD7F2B-D2D4-4C53-AD13-6F4F27645832}">
      <dgm:prSet phldrT="[Text]" custT="1"/>
      <dgm:spPr>
        <a:solidFill>
          <a:schemeClr val="accent5"/>
        </a:solidFill>
      </dgm:spPr>
      <dgm:t>
        <a:bodyPr/>
        <a:lstStyle/>
        <a:p>
          <a:r>
            <a:rPr lang="en-US" sz="1400" b="1" dirty="0" smtClean="0">
              <a:latin typeface="Franklin Gothic Book" pitchFamily="34" charset="0"/>
            </a:rPr>
            <a:t>Innovation</a:t>
          </a:r>
          <a:endParaRPr lang="en-US" sz="1400" b="1" dirty="0">
            <a:latin typeface="Franklin Gothic Book" pitchFamily="34" charset="0"/>
          </a:endParaRPr>
        </a:p>
      </dgm:t>
    </dgm:pt>
    <dgm:pt modelId="{8B8127B5-84F6-4832-BC19-21056ECF6934}" type="parTrans" cxnId="{DEB20585-54A2-42F2-ADB0-161B9FF2A643}">
      <dgm:prSet/>
      <dgm:spPr/>
      <dgm:t>
        <a:bodyPr/>
        <a:lstStyle/>
        <a:p>
          <a:endParaRPr lang="en-US"/>
        </a:p>
      </dgm:t>
    </dgm:pt>
    <dgm:pt modelId="{46C7F190-DF59-47D0-BDCA-F766BCCF13D1}" type="sibTrans" cxnId="{DEB20585-54A2-42F2-ADB0-161B9FF2A643}">
      <dgm:prSet/>
      <dgm:spPr/>
      <dgm:t>
        <a:bodyPr/>
        <a:lstStyle/>
        <a:p>
          <a:endParaRPr lang="en-US"/>
        </a:p>
      </dgm:t>
    </dgm:pt>
    <dgm:pt modelId="{8CE97CFD-F361-41C2-869B-58B3629DBFB5}" type="pres">
      <dgm:prSet presAssocID="{E0D10CCE-6219-47AC-8FAD-6B76A5F0D9E3}" presName="Name0" presStyleCnt="0">
        <dgm:presLayoutVars>
          <dgm:chMax val="1"/>
          <dgm:dir/>
          <dgm:animLvl val="ctr"/>
          <dgm:resizeHandles val="exact"/>
        </dgm:presLayoutVars>
      </dgm:prSet>
      <dgm:spPr/>
      <dgm:t>
        <a:bodyPr/>
        <a:lstStyle/>
        <a:p>
          <a:endParaRPr lang="en-US"/>
        </a:p>
      </dgm:t>
    </dgm:pt>
    <dgm:pt modelId="{119F9C91-C340-484A-A73F-8FE80AD1AE79}" type="pres">
      <dgm:prSet presAssocID="{96F2C132-F43E-4AE3-99BC-5E308879A523}" presName="centerShape" presStyleLbl="node0" presStyleIdx="0" presStyleCnt="1" custScaleX="91018" custScaleY="90367"/>
      <dgm:spPr/>
      <dgm:t>
        <a:bodyPr/>
        <a:lstStyle/>
        <a:p>
          <a:endParaRPr lang="en-US"/>
        </a:p>
      </dgm:t>
    </dgm:pt>
    <dgm:pt modelId="{A9D60C75-5468-4528-BE48-1564D8A6EFDB}" type="pres">
      <dgm:prSet presAssocID="{58744FE7-9DE1-463F-8BE8-12A4837C6847}" presName="node" presStyleLbl="node1" presStyleIdx="0" presStyleCnt="4" custScaleX="177183" custScaleY="116453">
        <dgm:presLayoutVars>
          <dgm:bulletEnabled val="1"/>
        </dgm:presLayoutVars>
      </dgm:prSet>
      <dgm:spPr/>
      <dgm:t>
        <a:bodyPr/>
        <a:lstStyle/>
        <a:p>
          <a:endParaRPr lang="en-US"/>
        </a:p>
      </dgm:t>
    </dgm:pt>
    <dgm:pt modelId="{D268C09E-E042-4F9E-ACF4-0CB89A1BE291}" type="pres">
      <dgm:prSet presAssocID="{58744FE7-9DE1-463F-8BE8-12A4837C6847}" presName="dummy" presStyleCnt="0"/>
      <dgm:spPr/>
    </dgm:pt>
    <dgm:pt modelId="{C5AAE763-D0AF-4E76-9EA3-6B0F4FCE5C37}" type="pres">
      <dgm:prSet presAssocID="{349561C3-0D60-46D0-999F-816891833E6F}" presName="sibTrans" presStyleLbl="sibTrans2D1" presStyleIdx="0" presStyleCnt="4"/>
      <dgm:spPr/>
      <dgm:t>
        <a:bodyPr/>
        <a:lstStyle/>
        <a:p>
          <a:endParaRPr lang="en-US"/>
        </a:p>
      </dgm:t>
    </dgm:pt>
    <dgm:pt modelId="{4ED1B949-790F-4FBC-801D-433C4F2E1D9D}" type="pres">
      <dgm:prSet presAssocID="{87AA1F5E-044E-4D29-8E00-5146A320752B}" presName="node" presStyleLbl="node1" presStyleIdx="1" presStyleCnt="4" custScaleX="165298" custScaleY="116453" custRadScaleRad="122236" custRadScaleInc="-2143">
        <dgm:presLayoutVars>
          <dgm:bulletEnabled val="1"/>
        </dgm:presLayoutVars>
      </dgm:prSet>
      <dgm:spPr/>
      <dgm:t>
        <a:bodyPr/>
        <a:lstStyle/>
        <a:p>
          <a:endParaRPr lang="en-US"/>
        </a:p>
      </dgm:t>
    </dgm:pt>
    <dgm:pt modelId="{509A73E2-43E9-4E76-9A91-92DBF5BA4C7B}" type="pres">
      <dgm:prSet presAssocID="{87AA1F5E-044E-4D29-8E00-5146A320752B}" presName="dummy" presStyleCnt="0"/>
      <dgm:spPr/>
    </dgm:pt>
    <dgm:pt modelId="{CFA08E9A-8268-4D94-815A-610BF8BBBDC9}" type="pres">
      <dgm:prSet presAssocID="{D1552E3B-9388-4EED-A91C-9ECE80EA7955}" presName="sibTrans" presStyleLbl="sibTrans2D1" presStyleIdx="1" presStyleCnt="4"/>
      <dgm:spPr/>
      <dgm:t>
        <a:bodyPr/>
        <a:lstStyle/>
        <a:p>
          <a:endParaRPr lang="en-US"/>
        </a:p>
      </dgm:t>
    </dgm:pt>
    <dgm:pt modelId="{5DFE2814-D8EC-4E68-9F04-48992B7EC51D}" type="pres">
      <dgm:prSet presAssocID="{376F994A-7C41-47DE-99AD-95320E2AEAA8}" presName="node" presStyleLbl="node1" presStyleIdx="2" presStyleCnt="4" custScaleX="177183" custScaleY="116453">
        <dgm:presLayoutVars>
          <dgm:bulletEnabled val="1"/>
        </dgm:presLayoutVars>
      </dgm:prSet>
      <dgm:spPr/>
      <dgm:t>
        <a:bodyPr/>
        <a:lstStyle/>
        <a:p>
          <a:endParaRPr lang="en-US"/>
        </a:p>
      </dgm:t>
    </dgm:pt>
    <dgm:pt modelId="{73F5B6ED-7F1C-4946-AA4C-301124C857B6}" type="pres">
      <dgm:prSet presAssocID="{376F994A-7C41-47DE-99AD-95320E2AEAA8}" presName="dummy" presStyleCnt="0"/>
      <dgm:spPr/>
    </dgm:pt>
    <dgm:pt modelId="{AA007FDA-D42F-46C3-8C6F-4EE3B22BA4C3}" type="pres">
      <dgm:prSet presAssocID="{86117AC8-AAB9-4B4A-90E3-4419E54EBD70}" presName="sibTrans" presStyleLbl="sibTrans2D1" presStyleIdx="2" presStyleCnt="4"/>
      <dgm:spPr/>
      <dgm:t>
        <a:bodyPr/>
        <a:lstStyle/>
        <a:p>
          <a:endParaRPr lang="en-US"/>
        </a:p>
      </dgm:t>
    </dgm:pt>
    <dgm:pt modelId="{97553865-20A9-4F95-BFD5-E27ED7E1302A}" type="pres">
      <dgm:prSet presAssocID="{01BD7F2B-D2D4-4C53-AD13-6F4F27645832}" presName="node" presStyleLbl="node1" presStyleIdx="3" presStyleCnt="4" custScaleX="148661" custScaleY="116453" custRadScaleRad="124699" custRadScaleInc="2101">
        <dgm:presLayoutVars>
          <dgm:bulletEnabled val="1"/>
        </dgm:presLayoutVars>
      </dgm:prSet>
      <dgm:spPr/>
      <dgm:t>
        <a:bodyPr/>
        <a:lstStyle/>
        <a:p>
          <a:endParaRPr lang="en-US"/>
        </a:p>
      </dgm:t>
    </dgm:pt>
    <dgm:pt modelId="{8A1210AA-2D39-4487-87A9-58D674D9C3D6}" type="pres">
      <dgm:prSet presAssocID="{01BD7F2B-D2D4-4C53-AD13-6F4F27645832}" presName="dummy" presStyleCnt="0"/>
      <dgm:spPr/>
    </dgm:pt>
    <dgm:pt modelId="{01C68C04-19E2-4910-B6AD-62CBC1F782B5}" type="pres">
      <dgm:prSet presAssocID="{46C7F190-DF59-47D0-BDCA-F766BCCF13D1}" presName="sibTrans" presStyleLbl="sibTrans2D1" presStyleIdx="3" presStyleCnt="4"/>
      <dgm:spPr/>
      <dgm:t>
        <a:bodyPr/>
        <a:lstStyle/>
        <a:p>
          <a:endParaRPr lang="en-US"/>
        </a:p>
      </dgm:t>
    </dgm:pt>
  </dgm:ptLst>
  <dgm:cxnLst>
    <dgm:cxn modelId="{26618FF1-BE9A-4534-97B3-D5B9F3911168}" type="presOf" srcId="{376F994A-7C41-47DE-99AD-95320E2AEAA8}" destId="{5DFE2814-D8EC-4E68-9F04-48992B7EC51D}" srcOrd="0" destOrd="0" presId="urn:microsoft.com/office/officeart/2005/8/layout/radial6"/>
    <dgm:cxn modelId="{D4BC4319-957D-408F-ACB3-36B1CBA803A8}" srcId="{96F2C132-F43E-4AE3-99BC-5E308879A523}" destId="{87AA1F5E-044E-4D29-8E00-5146A320752B}" srcOrd="1" destOrd="0" parTransId="{C3DF24F9-7B7E-4FCC-93FD-8D25BF36A852}" sibTransId="{D1552E3B-9388-4EED-A91C-9ECE80EA7955}"/>
    <dgm:cxn modelId="{DEB20585-54A2-42F2-ADB0-161B9FF2A643}" srcId="{96F2C132-F43E-4AE3-99BC-5E308879A523}" destId="{01BD7F2B-D2D4-4C53-AD13-6F4F27645832}" srcOrd="3" destOrd="0" parTransId="{8B8127B5-84F6-4832-BC19-21056ECF6934}" sibTransId="{46C7F190-DF59-47D0-BDCA-F766BCCF13D1}"/>
    <dgm:cxn modelId="{F47875C7-B8C2-4845-A86E-C02E4DD487B4}" type="presOf" srcId="{96F2C132-F43E-4AE3-99BC-5E308879A523}" destId="{119F9C91-C340-484A-A73F-8FE80AD1AE79}" srcOrd="0" destOrd="0" presId="urn:microsoft.com/office/officeart/2005/8/layout/radial6"/>
    <dgm:cxn modelId="{71473745-8CCB-4E02-A8BA-319A65A035AA}" type="presOf" srcId="{D1552E3B-9388-4EED-A91C-9ECE80EA7955}" destId="{CFA08E9A-8268-4D94-815A-610BF8BBBDC9}" srcOrd="0" destOrd="0" presId="urn:microsoft.com/office/officeart/2005/8/layout/radial6"/>
    <dgm:cxn modelId="{95F21694-9756-4FB2-B443-3D8C74F3AB1F}" srcId="{E0D10CCE-6219-47AC-8FAD-6B76A5F0D9E3}" destId="{96F2C132-F43E-4AE3-99BC-5E308879A523}" srcOrd="0" destOrd="0" parTransId="{44AB3D7F-0E29-4A76-A222-18F1F01CF6A8}" sibTransId="{B5918B56-B43E-4EDA-93B7-5651545AEC2C}"/>
    <dgm:cxn modelId="{A3F5A36A-65FD-44C7-86A1-88E8117B82D7}" type="presOf" srcId="{349561C3-0D60-46D0-999F-816891833E6F}" destId="{C5AAE763-D0AF-4E76-9EA3-6B0F4FCE5C37}" srcOrd="0" destOrd="0" presId="urn:microsoft.com/office/officeart/2005/8/layout/radial6"/>
    <dgm:cxn modelId="{6153CAD4-9A56-48FA-ADF5-B42AF6797162}" type="presOf" srcId="{87AA1F5E-044E-4D29-8E00-5146A320752B}" destId="{4ED1B949-790F-4FBC-801D-433C4F2E1D9D}" srcOrd="0" destOrd="0" presId="urn:microsoft.com/office/officeart/2005/8/layout/radial6"/>
    <dgm:cxn modelId="{351F8C0E-9A68-47F9-BF4A-36C3F6B0DB38}" type="presOf" srcId="{86117AC8-AAB9-4B4A-90E3-4419E54EBD70}" destId="{AA007FDA-D42F-46C3-8C6F-4EE3B22BA4C3}" srcOrd="0" destOrd="0" presId="urn:microsoft.com/office/officeart/2005/8/layout/radial6"/>
    <dgm:cxn modelId="{08B6BE13-F71A-4C5D-9B98-676DD79D2449}" type="presOf" srcId="{58744FE7-9DE1-463F-8BE8-12A4837C6847}" destId="{A9D60C75-5468-4528-BE48-1564D8A6EFDB}" srcOrd="0" destOrd="0" presId="urn:microsoft.com/office/officeart/2005/8/layout/radial6"/>
    <dgm:cxn modelId="{88D0E72E-4B2A-408A-85BA-DC01BA5459BA}" srcId="{96F2C132-F43E-4AE3-99BC-5E308879A523}" destId="{376F994A-7C41-47DE-99AD-95320E2AEAA8}" srcOrd="2" destOrd="0" parTransId="{58669391-C115-47B4-9605-5C7851B8CCE5}" sibTransId="{86117AC8-AAB9-4B4A-90E3-4419E54EBD70}"/>
    <dgm:cxn modelId="{0A1988EE-F1B9-40BD-A4F7-CE0AF21F6206}" type="presOf" srcId="{E0D10CCE-6219-47AC-8FAD-6B76A5F0D9E3}" destId="{8CE97CFD-F361-41C2-869B-58B3629DBFB5}" srcOrd="0" destOrd="0" presId="urn:microsoft.com/office/officeart/2005/8/layout/radial6"/>
    <dgm:cxn modelId="{B0E56E9C-16ED-46E0-983C-457D4F7F29B0}" type="presOf" srcId="{46C7F190-DF59-47D0-BDCA-F766BCCF13D1}" destId="{01C68C04-19E2-4910-B6AD-62CBC1F782B5}" srcOrd="0" destOrd="0" presId="urn:microsoft.com/office/officeart/2005/8/layout/radial6"/>
    <dgm:cxn modelId="{4E54E9C3-A3C3-4C95-965C-80AA5234643A}" srcId="{96F2C132-F43E-4AE3-99BC-5E308879A523}" destId="{58744FE7-9DE1-463F-8BE8-12A4837C6847}" srcOrd="0" destOrd="0" parTransId="{8A7518AD-D38D-4426-A9FD-3279DDADB3D3}" sibTransId="{349561C3-0D60-46D0-999F-816891833E6F}"/>
    <dgm:cxn modelId="{AA0375C1-1D3F-40E6-A7AB-C7D6F8629779}" type="presOf" srcId="{01BD7F2B-D2D4-4C53-AD13-6F4F27645832}" destId="{97553865-20A9-4F95-BFD5-E27ED7E1302A}" srcOrd="0" destOrd="0" presId="urn:microsoft.com/office/officeart/2005/8/layout/radial6"/>
    <dgm:cxn modelId="{5113651B-9622-46C0-B457-1AF4E9A188E6}" type="presParOf" srcId="{8CE97CFD-F361-41C2-869B-58B3629DBFB5}" destId="{119F9C91-C340-484A-A73F-8FE80AD1AE79}" srcOrd="0" destOrd="0" presId="urn:microsoft.com/office/officeart/2005/8/layout/radial6"/>
    <dgm:cxn modelId="{2A7882E0-C3D8-4642-A6F3-90016B33142F}" type="presParOf" srcId="{8CE97CFD-F361-41C2-869B-58B3629DBFB5}" destId="{A9D60C75-5468-4528-BE48-1564D8A6EFDB}" srcOrd="1" destOrd="0" presId="urn:microsoft.com/office/officeart/2005/8/layout/radial6"/>
    <dgm:cxn modelId="{C82C764E-8204-44F6-AAD2-1CCAC731A6D3}" type="presParOf" srcId="{8CE97CFD-F361-41C2-869B-58B3629DBFB5}" destId="{D268C09E-E042-4F9E-ACF4-0CB89A1BE291}" srcOrd="2" destOrd="0" presId="urn:microsoft.com/office/officeart/2005/8/layout/radial6"/>
    <dgm:cxn modelId="{4A57E2C5-0775-44C3-8569-7FC37A15D9B9}" type="presParOf" srcId="{8CE97CFD-F361-41C2-869B-58B3629DBFB5}" destId="{C5AAE763-D0AF-4E76-9EA3-6B0F4FCE5C37}" srcOrd="3" destOrd="0" presId="urn:microsoft.com/office/officeart/2005/8/layout/radial6"/>
    <dgm:cxn modelId="{98F8206A-A3B6-4FF7-8ACC-7B3C589CE912}" type="presParOf" srcId="{8CE97CFD-F361-41C2-869B-58B3629DBFB5}" destId="{4ED1B949-790F-4FBC-801D-433C4F2E1D9D}" srcOrd="4" destOrd="0" presId="urn:microsoft.com/office/officeart/2005/8/layout/radial6"/>
    <dgm:cxn modelId="{A4C0C8F3-558C-4040-A557-C6D03A651B60}" type="presParOf" srcId="{8CE97CFD-F361-41C2-869B-58B3629DBFB5}" destId="{509A73E2-43E9-4E76-9A91-92DBF5BA4C7B}" srcOrd="5" destOrd="0" presId="urn:microsoft.com/office/officeart/2005/8/layout/radial6"/>
    <dgm:cxn modelId="{79590B98-DCB5-4827-82E5-AF72D951C516}" type="presParOf" srcId="{8CE97CFD-F361-41C2-869B-58B3629DBFB5}" destId="{CFA08E9A-8268-4D94-815A-610BF8BBBDC9}" srcOrd="6" destOrd="0" presId="urn:microsoft.com/office/officeart/2005/8/layout/radial6"/>
    <dgm:cxn modelId="{849AC9CF-B1A8-46E4-969E-6DC3C3E8B357}" type="presParOf" srcId="{8CE97CFD-F361-41C2-869B-58B3629DBFB5}" destId="{5DFE2814-D8EC-4E68-9F04-48992B7EC51D}" srcOrd="7" destOrd="0" presId="urn:microsoft.com/office/officeart/2005/8/layout/radial6"/>
    <dgm:cxn modelId="{BFD306E7-0F8D-4C1A-9D1B-A93879CB8ABA}" type="presParOf" srcId="{8CE97CFD-F361-41C2-869B-58B3629DBFB5}" destId="{73F5B6ED-7F1C-4946-AA4C-301124C857B6}" srcOrd="8" destOrd="0" presId="urn:microsoft.com/office/officeart/2005/8/layout/radial6"/>
    <dgm:cxn modelId="{D825DC8A-2001-4D27-A3F6-9818FF90D824}" type="presParOf" srcId="{8CE97CFD-F361-41C2-869B-58B3629DBFB5}" destId="{AA007FDA-D42F-46C3-8C6F-4EE3B22BA4C3}" srcOrd="9" destOrd="0" presId="urn:microsoft.com/office/officeart/2005/8/layout/radial6"/>
    <dgm:cxn modelId="{4CCA80DF-0531-4995-BD9D-2D165DDEAD6C}" type="presParOf" srcId="{8CE97CFD-F361-41C2-869B-58B3629DBFB5}" destId="{97553865-20A9-4F95-BFD5-E27ED7E1302A}" srcOrd="10" destOrd="0" presId="urn:microsoft.com/office/officeart/2005/8/layout/radial6"/>
    <dgm:cxn modelId="{65ABECF7-9E69-41AE-A79A-95E174207213}" type="presParOf" srcId="{8CE97CFD-F361-41C2-869B-58B3629DBFB5}" destId="{8A1210AA-2D39-4487-87A9-58D674D9C3D6}" srcOrd="11" destOrd="0" presId="urn:microsoft.com/office/officeart/2005/8/layout/radial6"/>
    <dgm:cxn modelId="{CAA12B55-512D-4CC6-A074-0401FDE82BC6}" type="presParOf" srcId="{8CE97CFD-F361-41C2-869B-58B3629DBFB5}" destId="{01C68C04-19E2-4910-B6AD-62CBC1F782B5}"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510DD7-8905-4683-BDC9-D6E51EE8BC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B150035-1AD3-431D-8A9B-354C9DA28679}">
      <dgm:prSet phldrT="[Text]"/>
      <dgm:spPr/>
      <dgm:t>
        <a:bodyPr/>
        <a:lstStyle/>
        <a:p>
          <a:r>
            <a:rPr lang="en-US" smtClean="0">
              <a:latin typeface="Franklin Gothic Book" pitchFamily="34" charset="0"/>
            </a:rPr>
            <a:t>Standard</a:t>
          </a:r>
          <a:endParaRPr lang="en-US" dirty="0"/>
        </a:p>
      </dgm:t>
    </dgm:pt>
    <dgm:pt modelId="{A777B1D9-958C-4182-AD2B-1974346405DD}" type="parTrans" cxnId="{165A962F-7687-4627-96C9-B91A571478DB}">
      <dgm:prSet/>
      <dgm:spPr/>
      <dgm:t>
        <a:bodyPr/>
        <a:lstStyle/>
        <a:p>
          <a:endParaRPr lang="en-US"/>
        </a:p>
      </dgm:t>
    </dgm:pt>
    <dgm:pt modelId="{18376190-2D37-421F-8FFA-DC5BFD95CB3A}" type="sibTrans" cxnId="{165A962F-7687-4627-96C9-B91A571478DB}">
      <dgm:prSet/>
      <dgm:spPr/>
      <dgm:t>
        <a:bodyPr/>
        <a:lstStyle/>
        <a:p>
          <a:endParaRPr lang="en-US"/>
        </a:p>
      </dgm:t>
    </dgm:pt>
    <dgm:pt modelId="{44628208-93EC-431D-924D-E5D9D4FF3588}">
      <dgm:prSet phldrT="[Text]"/>
      <dgm:spPr/>
      <dgm:t>
        <a:bodyPr/>
        <a:lstStyle/>
        <a:p>
          <a:r>
            <a:rPr lang="en-US" i="1" dirty="0" smtClean="0">
              <a:latin typeface="Franklin Gothic Book" pitchFamily="34" charset="0"/>
            </a:rPr>
            <a:t>RH.9-10.9: </a:t>
          </a:r>
          <a:r>
            <a:rPr lang="en-US" b="1" i="1" dirty="0" smtClean="0">
              <a:latin typeface="Franklin Gothic Book" pitchFamily="34" charset="0"/>
            </a:rPr>
            <a:t>Compare</a:t>
          </a:r>
          <a:r>
            <a:rPr lang="en-US" i="1" dirty="0" smtClean="0">
              <a:latin typeface="Franklin Gothic Book" pitchFamily="34" charset="0"/>
            </a:rPr>
            <a:t> and </a:t>
          </a:r>
          <a:r>
            <a:rPr lang="en-US" b="1" i="1" dirty="0" smtClean="0">
              <a:latin typeface="Franklin Gothic Book" pitchFamily="34" charset="0"/>
            </a:rPr>
            <a:t>contrast treatments </a:t>
          </a:r>
          <a:r>
            <a:rPr lang="en-US" i="1" dirty="0" smtClean="0">
              <a:latin typeface="Franklin Gothic Book" pitchFamily="34" charset="0"/>
            </a:rPr>
            <a:t>of the </a:t>
          </a:r>
          <a:r>
            <a:rPr lang="en-US" b="1" i="1" dirty="0" smtClean="0">
              <a:latin typeface="Franklin Gothic Book" pitchFamily="34" charset="0"/>
            </a:rPr>
            <a:t>same topic </a:t>
          </a:r>
          <a:r>
            <a:rPr lang="en-US" i="1" dirty="0" smtClean="0">
              <a:latin typeface="Franklin Gothic Book" pitchFamily="34" charset="0"/>
            </a:rPr>
            <a:t>in </a:t>
          </a:r>
          <a:r>
            <a:rPr lang="en-US" b="1" i="1" dirty="0" smtClean="0">
              <a:latin typeface="Franklin Gothic Book" pitchFamily="34" charset="0"/>
            </a:rPr>
            <a:t>several</a:t>
          </a:r>
          <a:r>
            <a:rPr lang="en-US" i="1" dirty="0" smtClean="0">
              <a:latin typeface="Franklin Gothic Book" pitchFamily="34" charset="0"/>
            </a:rPr>
            <a:t> </a:t>
          </a:r>
          <a:r>
            <a:rPr lang="en-US" b="1" i="1" dirty="0" smtClean="0">
              <a:latin typeface="Franklin Gothic Book" pitchFamily="34" charset="0"/>
            </a:rPr>
            <a:t>primary </a:t>
          </a:r>
          <a:r>
            <a:rPr lang="en-US" b="0" i="1" dirty="0" smtClean="0">
              <a:latin typeface="Franklin Gothic Book" pitchFamily="34" charset="0"/>
            </a:rPr>
            <a:t>and</a:t>
          </a:r>
          <a:r>
            <a:rPr lang="en-US" b="1" i="1" dirty="0" smtClean="0">
              <a:latin typeface="Franklin Gothic Book" pitchFamily="34" charset="0"/>
            </a:rPr>
            <a:t> secondary sources</a:t>
          </a:r>
          <a:r>
            <a:rPr lang="en-US" i="1" dirty="0" smtClean="0">
              <a:latin typeface="Franklin Gothic Book" pitchFamily="34" charset="0"/>
            </a:rPr>
            <a:t>.</a:t>
          </a:r>
          <a:endParaRPr lang="en-US" dirty="0">
            <a:latin typeface="Franklin Gothic Book" pitchFamily="34" charset="0"/>
          </a:endParaRPr>
        </a:p>
      </dgm:t>
    </dgm:pt>
    <dgm:pt modelId="{29487F12-C88B-4459-880B-C993D6D174F8}" type="parTrans" cxnId="{C8443DC5-EDF7-48D8-8F91-31639E44AA96}">
      <dgm:prSet/>
      <dgm:spPr/>
      <dgm:t>
        <a:bodyPr/>
        <a:lstStyle/>
        <a:p>
          <a:endParaRPr lang="en-US"/>
        </a:p>
      </dgm:t>
    </dgm:pt>
    <dgm:pt modelId="{C9F82CC0-F24E-45BA-9821-2B2180415F4F}" type="sibTrans" cxnId="{C8443DC5-EDF7-48D8-8F91-31639E44AA96}">
      <dgm:prSet/>
      <dgm:spPr/>
      <dgm:t>
        <a:bodyPr/>
        <a:lstStyle/>
        <a:p>
          <a:endParaRPr lang="en-US"/>
        </a:p>
      </dgm:t>
    </dgm:pt>
    <dgm:pt modelId="{E1452F07-8376-456E-BD98-AF11545B624C}">
      <dgm:prSet phldrT="[Text]"/>
      <dgm:spPr/>
      <dgm:t>
        <a:bodyPr/>
        <a:lstStyle/>
        <a:p>
          <a:r>
            <a:rPr lang="en-US" dirty="0" smtClean="0">
              <a:latin typeface="Franklin Gothic Book" pitchFamily="34" charset="0"/>
            </a:rPr>
            <a:t>Instruction</a:t>
          </a:r>
          <a:endParaRPr lang="en-US" dirty="0">
            <a:latin typeface="Franklin Gothic Book" pitchFamily="34" charset="0"/>
          </a:endParaRPr>
        </a:p>
      </dgm:t>
    </dgm:pt>
    <dgm:pt modelId="{24A54208-B635-4D88-8736-67946EE97902}" type="parTrans" cxnId="{3F582698-670E-4208-A98E-34713CC28C90}">
      <dgm:prSet/>
      <dgm:spPr/>
      <dgm:t>
        <a:bodyPr/>
        <a:lstStyle/>
        <a:p>
          <a:endParaRPr lang="en-US"/>
        </a:p>
      </dgm:t>
    </dgm:pt>
    <dgm:pt modelId="{69009618-DB77-410B-AD79-4F090C35539C}" type="sibTrans" cxnId="{3F582698-670E-4208-A98E-34713CC28C90}">
      <dgm:prSet/>
      <dgm:spPr/>
      <dgm:t>
        <a:bodyPr/>
        <a:lstStyle/>
        <a:p>
          <a:endParaRPr lang="en-US"/>
        </a:p>
      </dgm:t>
    </dgm:pt>
    <dgm:pt modelId="{13223498-30FA-454E-A62B-CB6227E73379}">
      <dgm:prSet phldrT="[Text]"/>
      <dgm:spPr/>
      <dgm:t>
        <a:bodyPr/>
        <a:lstStyle/>
        <a:p>
          <a:r>
            <a:rPr lang="en-US" i="1" dirty="0" smtClean="0">
              <a:latin typeface="Franklin Gothic Book" pitchFamily="34" charset="0"/>
            </a:rPr>
            <a:t>Topic: Impeachment of Andrew Johnson</a:t>
          </a:r>
          <a:endParaRPr lang="en-US" i="1" dirty="0">
            <a:latin typeface="Franklin Gothic Book" pitchFamily="34" charset="0"/>
          </a:endParaRPr>
        </a:p>
      </dgm:t>
    </dgm:pt>
    <dgm:pt modelId="{07976213-231B-4C66-BC71-702F19EF375C}" type="parTrans" cxnId="{5AB254A3-74CA-4D88-B81F-A3CF5AEED00A}">
      <dgm:prSet/>
      <dgm:spPr/>
      <dgm:t>
        <a:bodyPr/>
        <a:lstStyle/>
        <a:p>
          <a:endParaRPr lang="en-US"/>
        </a:p>
      </dgm:t>
    </dgm:pt>
    <dgm:pt modelId="{597EB2A7-0AA9-407B-B877-04E3E14A3F0A}" type="sibTrans" cxnId="{5AB254A3-74CA-4D88-B81F-A3CF5AEED00A}">
      <dgm:prSet/>
      <dgm:spPr/>
      <dgm:t>
        <a:bodyPr/>
        <a:lstStyle/>
        <a:p>
          <a:endParaRPr lang="en-US"/>
        </a:p>
      </dgm:t>
    </dgm:pt>
    <dgm:pt modelId="{1941C841-376B-411D-A2DA-6A9962D32CB6}">
      <dgm:prSet phldrT="[Text]"/>
      <dgm:spPr/>
      <dgm:t>
        <a:bodyPr/>
        <a:lstStyle/>
        <a:p>
          <a:r>
            <a:rPr lang="en-US" i="1" dirty="0" smtClean="0">
              <a:latin typeface="Franklin Gothic Book" pitchFamily="34" charset="0"/>
            </a:rPr>
            <a:t>Utilize primary and secondary sources to teach students.</a:t>
          </a:r>
          <a:endParaRPr lang="en-US" i="1" dirty="0">
            <a:latin typeface="Franklin Gothic Book" pitchFamily="34" charset="0"/>
          </a:endParaRPr>
        </a:p>
      </dgm:t>
    </dgm:pt>
    <dgm:pt modelId="{536ED0F9-C6BA-4777-A2FC-54C005D6E3ED}" type="parTrans" cxnId="{E10174DF-ADD8-4EF5-8E39-F7473A0C77E0}">
      <dgm:prSet/>
      <dgm:spPr/>
      <dgm:t>
        <a:bodyPr/>
        <a:lstStyle/>
        <a:p>
          <a:endParaRPr lang="en-US"/>
        </a:p>
      </dgm:t>
    </dgm:pt>
    <dgm:pt modelId="{7BB61A32-6F57-4C47-A0D3-BD59F5386F93}" type="sibTrans" cxnId="{E10174DF-ADD8-4EF5-8E39-F7473A0C77E0}">
      <dgm:prSet/>
      <dgm:spPr/>
      <dgm:t>
        <a:bodyPr/>
        <a:lstStyle/>
        <a:p>
          <a:endParaRPr lang="en-US"/>
        </a:p>
      </dgm:t>
    </dgm:pt>
    <dgm:pt modelId="{B162A9BE-56B1-43D9-82B7-1E72FB06CCAD}">
      <dgm:prSet phldrT="[Text]"/>
      <dgm:spPr/>
      <dgm:t>
        <a:bodyPr/>
        <a:lstStyle/>
        <a:p>
          <a:r>
            <a:rPr lang="en-US" dirty="0" smtClean="0">
              <a:latin typeface="Franklin Gothic Book" pitchFamily="34" charset="0"/>
            </a:rPr>
            <a:t>Assessment</a:t>
          </a:r>
          <a:endParaRPr lang="en-US" dirty="0">
            <a:latin typeface="Franklin Gothic Book" pitchFamily="34" charset="0"/>
          </a:endParaRPr>
        </a:p>
      </dgm:t>
    </dgm:pt>
    <dgm:pt modelId="{E540B8AD-E7F2-474F-9321-EF2BD9515499}" type="parTrans" cxnId="{2017CE0E-22DA-4A04-949E-6C4915866337}">
      <dgm:prSet/>
      <dgm:spPr/>
      <dgm:t>
        <a:bodyPr/>
        <a:lstStyle/>
        <a:p>
          <a:endParaRPr lang="en-US"/>
        </a:p>
      </dgm:t>
    </dgm:pt>
    <dgm:pt modelId="{53674C3E-1D91-41D9-8B7D-57027630FBC1}" type="sibTrans" cxnId="{2017CE0E-22DA-4A04-949E-6C4915866337}">
      <dgm:prSet/>
      <dgm:spPr/>
      <dgm:t>
        <a:bodyPr/>
        <a:lstStyle/>
        <a:p>
          <a:endParaRPr lang="en-US"/>
        </a:p>
      </dgm:t>
    </dgm:pt>
    <dgm:pt modelId="{0556FCFB-AB19-444A-8F92-F4CE9F314728}">
      <dgm:prSet phldrT="[Text]"/>
      <dgm:spPr/>
      <dgm:t>
        <a:bodyPr/>
        <a:lstStyle/>
        <a:p>
          <a:r>
            <a:rPr lang="en-US" i="1" dirty="0" smtClean="0">
              <a:latin typeface="Franklin Gothic Book" pitchFamily="34" charset="0"/>
            </a:rPr>
            <a:t>“Was Andrew Johnson’s impeachment justified?” Venn Diagram and a Writing Response: Students responded which side had a more compelling argument supported by evidence from the documents.</a:t>
          </a:r>
          <a:endParaRPr lang="en-US" i="1" dirty="0">
            <a:latin typeface="Franklin Gothic Book" pitchFamily="34" charset="0"/>
          </a:endParaRPr>
        </a:p>
      </dgm:t>
    </dgm:pt>
    <dgm:pt modelId="{0F40CC51-84CB-41EA-935E-810DDA0E03BF}" type="parTrans" cxnId="{95282F20-F05B-420B-9191-616809515580}">
      <dgm:prSet/>
      <dgm:spPr/>
      <dgm:t>
        <a:bodyPr/>
        <a:lstStyle/>
        <a:p>
          <a:endParaRPr lang="en-US"/>
        </a:p>
      </dgm:t>
    </dgm:pt>
    <dgm:pt modelId="{1210CD6D-2736-492B-BD2C-2C81FCADB2ED}" type="sibTrans" cxnId="{95282F20-F05B-420B-9191-616809515580}">
      <dgm:prSet/>
      <dgm:spPr/>
      <dgm:t>
        <a:bodyPr/>
        <a:lstStyle/>
        <a:p>
          <a:endParaRPr lang="en-US"/>
        </a:p>
      </dgm:t>
    </dgm:pt>
    <dgm:pt modelId="{57BC5CA5-2A3A-488E-BFF6-8FC255F81153}" type="pres">
      <dgm:prSet presAssocID="{DA510DD7-8905-4683-BDC9-D6E51EE8BCDE}" presName="linearFlow" presStyleCnt="0">
        <dgm:presLayoutVars>
          <dgm:dir/>
          <dgm:animLvl val="lvl"/>
          <dgm:resizeHandles val="exact"/>
        </dgm:presLayoutVars>
      </dgm:prSet>
      <dgm:spPr/>
      <dgm:t>
        <a:bodyPr/>
        <a:lstStyle/>
        <a:p>
          <a:endParaRPr lang="en-US"/>
        </a:p>
      </dgm:t>
    </dgm:pt>
    <dgm:pt modelId="{9CE5D5F5-27FD-43BF-9030-456736208A96}" type="pres">
      <dgm:prSet presAssocID="{CB150035-1AD3-431D-8A9B-354C9DA28679}" presName="composite" presStyleCnt="0"/>
      <dgm:spPr/>
    </dgm:pt>
    <dgm:pt modelId="{1D1DDA01-29B9-4DF9-9881-598B26350E2F}" type="pres">
      <dgm:prSet presAssocID="{CB150035-1AD3-431D-8A9B-354C9DA28679}" presName="parentText" presStyleLbl="alignNode1" presStyleIdx="0" presStyleCnt="3">
        <dgm:presLayoutVars>
          <dgm:chMax val="1"/>
          <dgm:bulletEnabled val="1"/>
        </dgm:presLayoutVars>
      </dgm:prSet>
      <dgm:spPr/>
      <dgm:t>
        <a:bodyPr/>
        <a:lstStyle/>
        <a:p>
          <a:endParaRPr lang="en-US"/>
        </a:p>
      </dgm:t>
    </dgm:pt>
    <dgm:pt modelId="{3909D7E4-E045-4D88-A013-D799A46510F0}" type="pres">
      <dgm:prSet presAssocID="{CB150035-1AD3-431D-8A9B-354C9DA28679}" presName="descendantText" presStyleLbl="alignAcc1" presStyleIdx="0" presStyleCnt="3">
        <dgm:presLayoutVars>
          <dgm:bulletEnabled val="1"/>
        </dgm:presLayoutVars>
      </dgm:prSet>
      <dgm:spPr/>
      <dgm:t>
        <a:bodyPr/>
        <a:lstStyle/>
        <a:p>
          <a:endParaRPr lang="en-US"/>
        </a:p>
      </dgm:t>
    </dgm:pt>
    <dgm:pt modelId="{46D7E2C7-0141-4BF1-80CB-821122DE0F0F}" type="pres">
      <dgm:prSet presAssocID="{18376190-2D37-421F-8FFA-DC5BFD95CB3A}" presName="sp" presStyleCnt="0"/>
      <dgm:spPr/>
    </dgm:pt>
    <dgm:pt modelId="{83136572-8821-4071-80E8-AEFD3FB9D077}" type="pres">
      <dgm:prSet presAssocID="{E1452F07-8376-456E-BD98-AF11545B624C}" presName="composite" presStyleCnt="0"/>
      <dgm:spPr/>
    </dgm:pt>
    <dgm:pt modelId="{6FBA0675-0E69-4641-9D63-584727BC33AC}" type="pres">
      <dgm:prSet presAssocID="{E1452F07-8376-456E-BD98-AF11545B624C}" presName="parentText" presStyleLbl="alignNode1" presStyleIdx="1" presStyleCnt="3">
        <dgm:presLayoutVars>
          <dgm:chMax val="1"/>
          <dgm:bulletEnabled val="1"/>
        </dgm:presLayoutVars>
      </dgm:prSet>
      <dgm:spPr/>
      <dgm:t>
        <a:bodyPr/>
        <a:lstStyle/>
        <a:p>
          <a:endParaRPr lang="en-US"/>
        </a:p>
      </dgm:t>
    </dgm:pt>
    <dgm:pt modelId="{B84FED7B-3856-4B8E-BE01-FD1C583C99BA}" type="pres">
      <dgm:prSet presAssocID="{E1452F07-8376-456E-BD98-AF11545B624C}" presName="descendantText" presStyleLbl="alignAcc1" presStyleIdx="1" presStyleCnt="3">
        <dgm:presLayoutVars>
          <dgm:bulletEnabled val="1"/>
        </dgm:presLayoutVars>
      </dgm:prSet>
      <dgm:spPr/>
      <dgm:t>
        <a:bodyPr/>
        <a:lstStyle/>
        <a:p>
          <a:endParaRPr lang="en-US"/>
        </a:p>
      </dgm:t>
    </dgm:pt>
    <dgm:pt modelId="{96321739-62AC-4E05-8E95-FA7D3DEA11F3}" type="pres">
      <dgm:prSet presAssocID="{69009618-DB77-410B-AD79-4F090C35539C}" presName="sp" presStyleCnt="0"/>
      <dgm:spPr/>
    </dgm:pt>
    <dgm:pt modelId="{DDD654D3-4DA2-4650-9BA5-3561D030B795}" type="pres">
      <dgm:prSet presAssocID="{B162A9BE-56B1-43D9-82B7-1E72FB06CCAD}" presName="composite" presStyleCnt="0"/>
      <dgm:spPr/>
    </dgm:pt>
    <dgm:pt modelId="{5D6DD7A9-5589-4113-B599-E122C01E33D4}" type="pres">
      <dgm:prSet presAssocID="{B162A9BE-56B1-43D9-82B7-1E72FB06CCAD}" presName="parentText" presStyleLbl="alignNode1" presStyleIdx="2" presStyleCnt="3">
        <dgm:presLayoutVars>
          <dgm:chMax val="1"/>
          <dgm:bulletEnabled val="1"/>
        </dgm:presLayoutVars>
      </dgm:prSet>
      <dgm:spPr/>
      <dgm:t>
        <a:bodyPr/>
        <a:lstStyle/>
        <a:p>
          <a:endParaRPr lang="en-US"/>
        </a:p>
      </dgm:t>
    </dgm:pt>
    <dgm:pt modelId="{5F8170BB-FE59-43A2-B311-451C37A7B351}" type="pres">
      <dgm:prSet presAssocID="{B162A9BE-56B1-43D9-82B7-1E72FB06CCAD}" presName="descendantText" presStyleLbl="alignAcc1" presStyleIdx="2" presStyleCnt="3">
        <dgm:presLayoutVars>
          <dgm:bulletEnabled val="1"/>
        </dgm:presLayoutVars>
      </dgm:prSet>
      <dgm:spPr/>
      <dgm:t>
        <a:bodyPr/>
        <a:lstStyle/>
        <a:p>
          <a:endParaRPr lang="en-US"/>
        </a:p>
      </dgm:t>
    </dgm:pt>
  </dgm:ptLst>
  <dgm:cxnLst>
    <dgm:cxn modelId="{A7166C62-65A9-4F50-9E7C-141C440EF3D6}" type="presOf" srcId="{44628208-93EC-431D-924D-E5D9D4FF3588}" destId="{3909D7E4-E045-4D88-A013-D799A46510F0}" srcOrd="0" destOrd="0" presId="urn:microsoft.com/office/officeart/2005/8/layout/chevron2"/>
    <dgm:cxn modelId="{2017CE0E-22DA-4A04-949E-6C4915866337}" srcId="{DA510DD7-8905-4683-BDC9-D6E51EE8BCDE}" destId="{B162A9BE-56B1-43D9-82B7-1E72FB06CCAD}" srcOrd="2" destOrd="0" parTransId="{E540B8AD-E7F2-474F-9321-EF2BD9515499}" sibTransId="{53674C3E-1D91-41D9-8B7D-57027630FBC1}"/>
    <dgm:cxn modelId="{95282F20-F05B-420B-9191-616809515580}" srcId="{B162A9BE-56B1-43D9-82B7-1E72FB06CCAD}" destId="{0556FCFB-AB19-444A-8F92-F4CE9F314728}" srcOrd="0" destOrd="0" parTransId="{0F40CC51-84CB-41EA-935E-810DDA0E03BF}" sibTransId="{1210CD6D-2736-492B-BD2C-2C81FCADB2ED}"/>
    <dgm:cxn modelId="{DE8CEEF5-54DD-4719-9908-1E6AB909DDAF}" type="presOf" srcId="{E1452F07-8376-456E-BD98-AF11545B624C}" destId="{6FBA0675-0E69-4641-9D63-584727BC33AC}" srcOrd="0" destOrd="0" presId="urn:microsoft.com/office/officeart/2005/8/layout/chevron2"/>
    <dgm:cxn modelId="{8873A4E8-A35A-4D7A-8F29-556E18E5F430}" type="presOf" srcId="{B162A9BE-56B1-43D9-82B7-1E72FB06CCAD}" destId="{5D6DD7A9-5589-4113-B599-E122C01E33D4}" srcOrd="0" destOrd="0" presId="urn:microsoft.com/office/officeart/2005/8/layout/chevron2"/>
    <dgm:cxn modelId="{434E9876-CE66-4FAD-B84E-27CC605810A5}" type="presOf" srcId="{0556FCFB-AB19-444A-8F92-F4CE9F314728}" destId="{5F8170BB-FE59-43A2-B311-451C37A7B351}" srcOrd="0" destOrd="0" presId="urn:microsoft.com/office/officeart/2005/8/layout/chevron2"/>
    <dgm:cxn modelId="{8BF19E8C-C7E4-477E-9813-C9CCEBACEBAC}" type="presOf" srcId="{13223498-30FA-454E-A62B-CB6227E73379}" destId="{B84FED7B-3856-4B8E-BE01-FD1C583C99BA}" srcOrd="0" destOrd="0" presId="urn:microsoft.com/office/officeart/2005/8/layout/chevron2"/>
    <dgm:cxn modelId="{E10174DF-ADD8-4EF5-8E39-F7473A0C77E0}" srcId="{E1452F07-8376-456E-BD98-AF11545B624C}" destId="{1941C841-376B-411D-A2DA-6A9962D32CB6}" srcOrd="1" destOrd="0" parTransId="{536ED0F9-C6BA-4777-A2FC-54C005D6E3ED}" sibTransId="{7BB61A32-6F57-4C47-A0D3-BD59F5386F93}"/>
    <dgm:cxn modelId="{5AB254A3-74CA-4D88-B81F-A3CF5AEED00A}" srcId="{E1452F07-8376-456E-BD98-AF11545B624C}" destId="{13223498-30FA-454E-A62B-CB6227E73379}" srcOrd="0" destOrd="0" parTransId="{07976213-231B-4C66-BC71-702F19EF375C}" sibTransId="{597EB2A7-0AA9-407B-B877-04E3E14A3F0A}"/>
    <dgm:cxn modelId="{A1605F4F-19FE-4042-8DE3-E8A8B328E86D}" type="presOf" srcId="{CB150035-1AD3-431D-8A9B-354C9DA28679}" destId="{1D1DDA01-29B9-4DF9-9881-598B26350E2F}" srcOrd="0" destOrd="0" presId="urn:microsoft.com/office/officeart/2005/8/layout/chevron2"/>
    <dgm:cxn modelId="{165A962F-7687-4627-96C9-B91A571478DB}" srcId="{DA510DD7-8905-4683-BDC9-D6E51EE8BCDE}" destId="{CB150035-1AD3-431D-8A9B-354C9DA28679}" srcOrd="0" destOrd="0" parTransId="{A777B1D9-958C-4182-AD2B-1974346405DD}" sibTransId="{18376190-2D37-421F-8FFA-DC5BFD95CB3A}"/>
    <dgm:cxn modelId="{C508FC96-68C0-45B8-BF31-D5C513C01B90}" type="presOf" srcId="{1941C841-376B-411D-A2DA-6A9962D32CB6}" destId="{B84FED7B-3856-4B8E-BE01-FD1C583C99BA}" srcOrd="0" destOrd="1" presId="urn:microsoft.com/office/officeart/2005/8/layout/chevron2"/>
    <dgm:cxn modelId="{AA637E19-2865-4985-B9AF-1D927C74901B}" type="presOf" srcId="{DA510DD7-8905-4683-BDC9-D6E51EE8BCDE}" destId="{57BC5CA5-2A3A-488E-BFF6-8FC255F81153}" srcOrd="0" destOrd="0" presId="urn:microsoft.com/office/officeart/2005/8/layout/chevron2"/>
    <dgm:cxn modelId="{C8443DC5-EDF7-48D8-8F91-31639E44AA96}" srcId="{CB150035-1AD3-431D-8A9B-354C9DA28679}" destId="{44628208-93EC-431D-924D-E5D9D4FF3588}" srcOrd="0" destOrd="0" parTransId="{29487F12-C88B-4459-880B-C993D6D174F8}" sibTransId="{C9F82CC0-F24E-45BA-9821-2B2180415F4F}"/>
    <dgm:cxn modelId="{3F582698-670E-4208-A98E-34713CC28C90}" srcId="{DA510DD7-8905-4683-BDC9-D6E51EE8BCDE}" destId="{E1452F07-8376-456E-BD98-AF11545B624C}" srcOrd="1" destOrd="0" parTransId="{24A54208-B635-4D88-8736-67946EE97902}" sibTransId="{69009618-DB77-410B-AD79-4F090C35539C}"/>
    <dgm:cxn modelId="{85944B7F-4E18-4491-93E8-910E8F6BA171}" type="presParOf" srcId="{57BC5CA5-2A3A-488E-BFF6-8FC255F81153}" destId="{9CE5D5F5-27FD-43BF-9030-456736208A96}" srcOrd="0" destOrd="0" presId="urn:microsoft.com/office/officeart/2005/8/layout/chevron2"/>
    <dgm:cxn modelId="{FE2463A0-17E1-4EE5-9F01-D17F2D7007E3}" type="presParOf" srcId="{9CE5D5F5-27FD-43BF-9030-456736208A96}" destId="{1D1DDA01-29B9-4DF9-9881-598B26350E2F}" srcOrd="0" destOrd="0" presId="urn:microsoft.com/office/officeart/2005/8/layout/chevron2"/>
    <dgm:cxn modelId="{8473C0EC-22A4-411A-BD39-6B0D0DA9535D}" type="presParOf" srcId="{9CE5D5F5-27FD-43BF-9030-456736208A96}" destId="{3909D7E4-E045-4D88-A013-D799A46510F0}" srcOrd="1" destOrd="0" presId="urn:microsoft.com/office/officeart/2005/8/layout/chevron2"/>
    <dgm:cxn modelId="{A561FA6F-45E7-42C5-9C12-774F1833F20A}" type="presParOf" srcId="{57BC5CA5-2A3A-488E-BFF6-8FC255F81153}" destId="{46D7E2C7-0141-4BF1-80CB-821122DE0F0F}" srcOrd="1" destOrd="0" presId="urn:microsoft.com/office/officeart/2005/8/layout/chevron2"/>
    <dgm:cxn modelId="{12D4D5CD-C30E-4455-80DD-5E6CD913EB90}" type="presParOf" srcId="{57BC5CA5-2A3A-488E-BFF6-8FC255F81153}" destId="{83136572-8821-4071-80E8-AEFD3FB9D077}" srcOrd="2" destOrd="0" presId="urn:microsoft.com/office/officeart/2005/8/layout/chevron2"/>
    <dgm:cxn modelId="{C51488A2-3EFB-417E-AE09-D4CADC77DCD5}" type="presParOf" srcId="{83136572-8821-4071-80E8-AEFD3FB9D077}" destId="{6FBA0675-0E69-4641-9D63-584727BC33AC}" srcOrd="0" destOrd="0" presId="urn:microsoft.com/office/officeart/2005/8/layout/chevron2"/>
    <dgm:cxn modelId="{9092CD95-45C8-463F-915F-843299EDA8FA}" type="presParOf" srcId="{83136572-8821-4071-80E8-AEFD3FB9D077}" destId="{B84FED7B-3856-4B8E-BE01-FD1C583C99BA}" srcOrd="1" destOrd="0" presId="urn:microsoft.com/office/officeart/2005/8/layout/chevron2"/>
    <dgm:cxn modelId="{C6161361-EBFE-49FA-941A-818B3221AB3D}" type="presParOf" srcId="{57BC5CA5-2A3A-488E-BFF6-8FC255F81153}" destId="{96321739-62AC-4E05-8E95-FA7D3DEA11F3}" srcOrd="3" destOrd="0" presId="urn:microsoft.com/office/officeart/2005/8/layout/chevron2"/>
    <dgm:cxn modelId="{AF5BE273-128B-4D74-B5CD-715CE8A8B608}" type="presParOf" srcId="{57BC5CA5-2A3A-488E-BFF6-8FC255F81153}" destId="{DDD654D3-4DA2-4650-9BA5-3561D030B795}" srcOrd="4" destOrd="0" presId="urn:microsoft.com/office/officeart/2005/8/layout/chevron2"/>
    <dgm:cxn modelId="{813AE4D0-7621-4FD1-99A1-986A8D6D81D7}" type="presParOf" srcId="{DDD654D3-4DA2-4650-9BA5-3561D030B795}" destId="{5D6DD7A9-5589-4113-B599-E122C01E33D4}" srcOrd="0" destOrd="0" presId="urn:microsoft.com/office/officeart/2005/8/layout/chevron2"/>
    <dgm:cxn modelId="{F0F766EC-BF8F-47CE-981F-C4DD30A40BE5}" type="presParOf" srcId="{DDD654D3-4DA2-4650-9BA5-3561D030B795}" destId="{5F8170BB-FE59-43A2-B311-451C37A7B35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10CCE-6219-47AC-8FAD-6B76A5F0D9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6F2C132-F43E-4AE3-99BC-5E308879A523}">
      <dgm:prSet phldrT="[Text]" custT="1"/>
      <dgm:spPr>
        <a:solidFill>
          <a:schemeClr val="accent5"/>
        </a:solidFill>
      </dgm:spPr>
      <dgm:t>
        <a:bodyPr/>
        <a:lstStyle/>
        <a:p>
          <a:r>
            <a:rPr lang="en-US" sz="1800" b="1" dirty="0" smtClean="0">
              <a:latin typeface="Franklin Gothic Book" pitchFamily="34" charset="0"/>
            </a:rPr>
            <a:t>SGO 2.1</a:t>
          </a:r>
          <a:endParaRPr lang="en-US" sz="1800" b="1" dirty="0">
            <a:latin typeface="Franklin Gothic Book" pitchFamily="34" charset="0"/>
          </a:endParaRPr>
        </a:p>
      </dgm:t>
    </dgm:pt>
    <dgm:pt modelId="{44AB3D7F-0E29-4A76-A222-18F1F01CF6A8}" type="parTrans" cxnId="{95F21694-9756-4FB2-B443-3D8C74F3AB1F}">
      <dgm:prSet/>
      <dgm:spPr/>
      <dgm:t>
        <a:bodyPr/>
        <a:lstStyle/>
        <a:p>
          <a:endParaRPr lang="en-US"/>
        </a:p>
      </dgm:t>
    </dgm:pt>
    <dgm:pt modelId="{B5918B56-B43E-4EDA-93B7-5651545AEC2C}" type="sibTrans" cxnId="{95F21694-9756-4FB2-B443-3D8C74F3AB1F}">
      <dgm:prSet/>
      <dgm:spPr/>
      <dgm:t>
        <a:bodyPr/>
        <a:lstStyle/>
        <a:p>
          <a:endParaRPr lang="en-US"/>
        </a:p>
      </dgm:t>
    </dgm:pt>
    <dgm:pt modelId="{58744FE7-9DE1-463F-8BE8-12A4837C6847}">
      <dgm:prSet phldrT="[Text]" custT="1"/>
      <dgm:spPr>
        <a:solidFill>
          <a:schemeClr val="accent5"/>
        </a:solidFill>
      </dgm:spPr>
      <dgm:t>
        <a:bodyPr/>
        <a:lstStyle/>
        <a:p>
          <a:r>
            <a:rPr lang="en-US" sz="1400" b="1" dirty="0" smtClean="0">
              <a:latin typeface="Franklin Gothic Book" pitchFamily="34" charset="0"/>
            </a:rPr>
            <a:t>Assessment Design</a:t>
          </a:r>
          <a:endParaRPr lang="en-US" sz="1400" b="1" dirty="0">
            <a:latin typeface="Franklin Gothic Book" pitchFamily="34" charset="0"/>
          </a:endParaRPr>
        </a:p>
      </dgm:t>
    </dgm:pt>
    <dgm:pt modelId="{8A7518AD-D38D-4426-A9FD-3279DDADB3D3}" type="parTrans" cxnId="{4E54E9C3-A3C3-4C95-965C-80AA5234643A}">
      <dgm:prSet/>
      <dgm:spPr/>
      <dgm:t>
        <a:bodyPr/>
        <a:lstStyle/>
        <a:p>
          <a:endParaRPr lang="en-US"/>
        </a:p>
      </dgm:t>
    </dgm:pt>
    <dgm:pt modelId="{349561C3-0D60-46D0-999F-816891833E6F}" type="sibTrans" cxnId="{4E54E9C3-A3C3-4C95-965C-80AA5234643A}">
      <dgm:prSet/>
      <dgm:spPr/>
      <dgm:t>
        <a:bodyPr/>
        <a:lstStyle/>
        <a:p>
          <a:endParaRPr lang="en-US"/>
        </a:p>
      </dgm:t>
    </dgm:pt>
    <dgm:pt modelId="{87AA1F5E-044E-4D29-8E00-5146A320752B}">
      <dgm:prSet phldrT="[Text]" custT="1"/>
      <dgm:spPr>
        <a:solidFill>
          <a:schemeClr val="accent1"/>
        </a:solidFill>
      </dgm:spPr>
      <dgm:t>
        <a:bodyPr/>
        <a:lstStyle/>
        <a:p>
          <a:r>
            <a:rPr lang="en-US" sz="1400" b="1" dirty="0" smtClean="0">
              <a:latin typeface="Franklin Gothic Book" pitchFamily="34" charset="0"/>
            </a:rPr>
            <a:t>Collaboration</a:t>
          </a:r>
          <a:endParaRPr lang="en-US" sz="1400" b="1" dirty="0">
            <a:latin typeface="Franklin Gothic Book" pitchFamily="34" charset="0"/>
          </a:endParaRPr>
        </a:p>
      </dgm:t>
    </dgm:pt>
    <dgm:pt modelId="{C3DF24F9-7B7E-4FCC-93FD-8D25BF36A852}" type="parTrans" cxnId="{D4BC4319-957D-408F-ACB3-36B1CBA803A8}">
      <dgm:prSet/>
      <dgm:spPr/>
      <dgm:t>
        <a:bodyPr/>
        <a:lstStyle/>
        <a:p>
          <a:endParaRPr lang="en-US"/>
        </a:p>
      </dgm:t>
    </dgm:pt>
    <dgm:pt modelId="{D1552E3B-9388-4EED-A91C-9ECE80EA7955}" type="sibTrans" cxnId="{D4BC4319-957D-408F-ACB3-36B1CBA803A8}">
      <dgm:prSet/>
      <dgm:spPr/>
      <dgm:t>
        <a:bodyPr/>
        <a:lstStyle/>
        <a:p>
          <a:endParaRPr lang="en-US"/>
        </a:p>
      </dgm:t>
    </dgm:pt>
    <dgm:pt modelId="{376F994A-7C41-47DE-99AD-95320E2AEAA8}">
      <dgm:prSet phldrT="[Text]" custT="1"/>
      <dgm:spPr>
        <a:solidFill>
          <a:schemeClr val="accent1"/>
        </a:solidFill>
      </dgm:spPr>
      <dgm:t>
        <a:bodyPr/>
        <a:lstStyle/>
        <a:p>
          <a:r>
            <a:rPr lang="en-US" sz="1400" b="1" dirty="0" smtClean="0">
              <a:latin typeface="Franklin Gothic Book" pitchFamily="34" charset="0"/>
            </a:rPr>
            <a:t>Integration</a:t>
          </a:r>
          <a:endParaRPr lang="en-US" sz="1400" b="1" dirty="0">
            <a:latin typeface="Franklin Gothic Book" pitchFamily="34" charset="0"/>
          </a:endParaRPr>
        </a:p>
      </dgm:t>
    </dgm:pt>
    <dgm:pt modelId="{58669391-C115-47B4-9605-5C7851B8CCE5}" type="parTrans" cxnId="{88D0E72E-4B2A-408A-85BA-DC01BA5459BA}">
      <dgm:prSet/>
      <dgm:spPr/>
      <dgm:t>
        <a:bodyPr/>
        <a:lstStyle/>
        <a:p>
          <a:endParaRPr lang="en-US"/>
        </a:p>
      </dgm:t>
    </dgm:pt>
    <dgm:pt modelId="{86117AC8-AAB9-4B4A-90E3-4419E54EBD70}" type="sibTrans" cxnId="{88D0E72E-4B2A-408A-85BA-DC01BA5459BA}">
      <dgm:prSet/>
      <dgm:spPr/>
      <dgm:t>
        <a:bodyPr/>
        <a:lstStyle/>
        <a:p>
          <a:endParaRPr lang="en-US"/>
        </a:p>
      </dgm:t>
    </dgm:pt>
    <dgm:pt modelId="{01BD7F2B-D2D4-4C53-AD13-6F4F27645832}">
      <dgm:prSet phldrT="[Text]" custT="1"/>
      <dgm:spPr>
        <a:solidFill>
          <a:schemeClr val="accent5"/>
        </a:solidFill>
      </dgm:spPr>
      <dgm:t>
        <a:bodyPr/>
        <a:lstStyle/>
        <a:p>
          <a:r>
            <a:rPr lang="en-US" sz="1400" b="1" dirty="0" smtClean="0">
              <a:latin typeface="Franklin Gothic Book" pitchFamily="34" charset="0"/>
            </a:rPr>
            <a:t>Innovation</a:t>
          </a:r>
          <a:endParaRPr lang="en-US" sz="1400" b="1" dirty="0">
            <a:latin typeface="Franklin Gothic Book" pitchFamily="34" charset="0"/>
          </a:endParaRPr>
        </a:p>
      </dgm:t>
    </dgm:pt>
    <dgm:pt modelId="{8B8127B5-84F6-4832-BC19-21056ECF6934}" type="parTrans" cxnId="{DEB20585-54A2-42F2-ADB0-161B9FF2A643}">
      <dgm:prSet/>
      <dgm:spPr/>
      <dgm:t>
        <a:bodyPr/>
        <a:lstStyle/>
        <a:p>
          <a:endParaRPr lang="en-US"/>
        </a:p>
      </dgm:t>
    </dgm:pt>
    <dgm:pt modelId="{46C7F190-DF59-47D0-BDCA-F766BCCF13D1}" type="sibTrans" cxnId="{DEB20585-54A2-42F2-ADB0-161B9FF2A643}">
      <dgm:prSet/>
      <dgm:spPr/>
      <dgm:t>
        <a:bodyPr/>
        <a:lstStyle/>
        <a:p>
          <a:endParaRPr lang="en-US"/>
        </a:p>
      </dgm:t>
    </dgm:pt>
    <dgm:pt modelId="{8CE97CFD-F361-41C2-869B-58B3629DBFB5}" type="pres">
      <dgm:prSet presAssocID="{E0D10CCE-6219-47AC-8FAD-6B76A5F0D9E3}" presName="Name0" presStyleCnt="0">
        <dgm:presLayoutVars>
          <dgm:chMax val="1"/>
          <dgm:dir/>
          <dgm:animLvl val="ctr"/>
          <dgm:resizeHandles val="exact"/>
        </dgm:presLayoutVars>
      </dgm:prSet>
      <dgm:spPr/>
      <dgm:t>
        <a:bodyPr/>
        <a:lstStyle/>
        <a:p>
          <a:endParaRPr lang="en-US"/>
        </a:p>
      </dgm:t>
    </dgm:pt>
    <dgm:pt modelId="{119F9C91-C340-484A-A73F-8FE80AD1AE79}" type="pres">
      <dgm:prSet presAssocID="{96F2C132-F43E-4AE3-99BC-5E308879A523}" presName="centerShape" presStyleLbl="node0" presStyleIdx="0" presStyleCnt="1" custScaleX="91018" custScaleY="90367"/>
      <dgm:spPr/>
      <dgm:t>
        <a:bodyPr/>
        <a:lstStyle/>
        <a:p>
          <a:endParaRPr lang="en-US"/>
        </a:p>
      </dgm:t>
    </dgm:pt>
    <dgm:pt modelId="{A9D60C75-5468-4528-BE48-1564D8A6EFDB}" type="pres">
      <dgm:prSet presAssocID="{58744FE7-9DE1-463F-8BE8-12A4837C6847}" presName="node" presStyleLbl="node1" presStyleIdx="0" presStyleCnt="4" custScaleX="177183" custScaleY="116453" custRadScaleRad="99986" custRadScaleInc="-46">
        <dgm:presLayoutVars>
          <dgm:bulletEnabled val="1"/>
        </dgm:presLayoutVars>
      </dgm:prSet>
      <dgm:spPr/>
      <dgm:t>
        <a:bodyPr/>
        <a:lstStyle/>
        <a:p>
          <a:endParaRPr lang="en-US"/>
        </a:p>
      </dgm:t>
    </dgm:pt>
    <dgm:pt modelId="{D268C09E-E042-4F9E-ACF4-0CB89A1BE291}" type="pres">
      <dgm:prSet presAssocID="{58744FE7-9DE1-463F-8BE8-12A4837C6847}" presName="dummy" presStyleCnt="0"/>
      <dgm:spPr/>
    </dgm:pt>
    <dgm:pt modelId="{C5AAE763-D0AF-4E76-9EA3-6B0F4FCE5C37}" type="pres">
      <dgm:prSet presAssocID="{349561C3-0D60-46D0-999F-816891833E6F}" presName="sibTrans" presStyleLbl="sibTrans2D1" presStyleIdx="0" presStyleCnt="4"/>
      <dgm:spPr/>
      <dgm:t>
        <a:bodyPr/>
        <a:lstStyle/>
        <a:p>
          <a:endParaRPr lang="en-US"/>
        </a:p>
      </dgm:t>
    </dgm:pt>
    <dgm:pt modelId="{4ED1B949-790F-4FBC-801D-433C4F2E1D9D}" type="pres">
      <dgm:prSet presAssocID="{87AA1F5E-044E-4D29-8E00-5146A320752B}" presName="node" presStyleLbl="node1" presStyleIdx="1" presStyleCnt="4" custScaleX="153465" custScaleY="116453" custRadScaleRad="122236" custRadScaleInc="-2143">
        <dgm:presLayoutVars>
          <dgm:bulletEnabled val="1"/>
        </dgm:presLayoutVars>
      </dgm:prSet>
      <dgm:spPr/>
      <dgm:t>
        <a:bodyPr/>
        <a:lstStyle/>
        <a:p>
          <a:endParaRPr lang="en-US"/>
        </a:p>
      </dgm:t>
    </dgm:pt>
    <dgm:pt modelId="{509A73E2-43E9-4E76-9A91-92DBF5BA4C7B}" type="pres">
      <dgm:prSet presAssocID="{87AA1F5E-044E-4D29-8E00-5146A320752B}" presName="dummy" presStyleCnt="0"/>
      <dgm:spPr/>
    </dgm:pt>
    <dgm:pt modelId="{CFA08E9A-8268-4D94-815A-610BF8BBBDC9}" type="pres">
      <dgm:prSet presAssocID="{D1552E3B-9388-4EED-A91C-9ECE80EA7955}" presName="sibTrans" presStyleLbl="sibTrans2D1" presStyleIdx="1" presStyleCnt="4"/>
      <dgm:spPr/>
      <dgm:t>
        <a:bodyPr/>
        <a:lstStyle/>
        <a:p>
          <a:endParaRPr lang="en-US"/>
        </a:p>
      </dgm:t>
    </dgm:pt>
    <dgm:pt modelId="{5DFE2814-D8EC-4E68-9F04-48992B7EC51D}" type="pres">
      <dgm:prSet presAssocID="{376F994A-7C41-47DE-99AD-95320E2AEAA8}" presName="node" presStyleLbl="node1" presStyleIdx="2" presStyleCnt="4" custScaleX="177183" custScaleY="116453">
        <dgm:presLayoutVars>
          <dgm:bulletEnabled val="1"/>
        </dgm:presLayoutVars>
      </dgm:prSet>
      <dgm:spPr/>
      <dgm:t>
        <a:bodyPr/>
        <a:lstStyle/>
        <a:p>
          <a:endParaRPr lang="en-US"/>
        </a:p>
      </dgm:t>
    </dgm:pt>
    <dgm:pt modelId="{73F5B6ED-7F1C-4946-AA4C-301124C857B6}" type="pres">
      <dgm:prSet presAssocID="{376F994A-7C41-47DE-99AD-95320E2AEAA8}" presName="dummy" presStyleCnt="0"/>
      <dgm:spPr/>
    </dgm:pt>
    <dgm:pt modelId="{AA007FDA-D42F-46C3-8C6F-4EE3B22BA4C3}" type="pres">
      <dgm:prSet presAssocID="{86117AC8-AAB9-4B4A-90E3-4419E54EBD70}" presName="sibTrans" presStyleLbl="sibTrans2D1" presStyleIdx="2" presStyleCnt="4"/>
      <dgm:spPr/>
      <dgm:t>
        <a:bodyPr/>
        <a:lstStyle/>
        <a:p>
          <a:endParaRPr lang="en-US"/>
        </a:p>
      </dgm:t>
    </dgm:pt>
    <dgm:pt modelId="{97553865-20A9-4F95-BFD5-E27ED7E1302A}" type="pres">
      <dgm:prSet presAssocID="{01BD7F2B-D2D4-4C53-AD13-6F4F27645832}" presName="node" presStyleLbl="node1" presStyleIdx="3" presStyleCnt="4" custScaleX="148661" custScaleY="116453" custRadScaleRad="124699" custRadScaleInc="2101">
        <dgm:presLayoutVars>
          <dgm:bulletEnabled val="1"/>
        </dgm:presLayoutVars>
      </dgm:prSet>
      <dgm:spPr/>
      <dgm:t>
        <a:bodyPr/>
        <a:lstStyle/>
        <a:p>
          <a:endParaRPr lang="en-US"/>
        </a:p>
      </dgm:t>
    </dgm:pt>
    <dgm:pt modelId="{8A1210AA-2D39-4487-87A9-58D674D9C3D6}" type="pres">
      <dgm:prSet presAssocID="{01BD7F2B-D2D4-4C53-AD13-6F4F27645832}" presName="dummy" presStyleCnt="0"/>
      <dgm:spPr/>
    </dgm:pt>
    <dgm:pt modelId="{01C68C04-19E2-4910-B6AD-62CBC1F782B5}" type="pres">
      <dgm:prSet presAssocID="{46C7F190-DF59-47D0-BDCA-F766BCCF13D1}" presName="sibTrans" presStyleLbl="sibTrans2D1" presStyleIdx="3" presStyleCnt="4"/>
      <dgm:spPr/>
      <dgm:t>
        <a:bodyPr/>
        <a:lstStyle/>
        <a:p>
          <a:endParaRPr lang="en-US"/>
        </a:p>
      </dgm:t>
    </dgm:pt>
  </dgm:ptLst>
  <dgm:cxnLst>
    <dgm:cxn modelId="{A4B212E7-55A9-4233-9674-5516D7EC2EF6}" type="presOf" srcId="{01BD7F2B-D2D4-4C53-AD13-6F4F27645832}" destId="{97553865-20A9-4F95-BFD5-E27ED7E1302A}" srcOrd="0" destOrd="0" presId="urn:microsoft.com/office/officeart/2005/8/layout/radial6"/>
    <dgm:cxn modelId="{D4BC4319-957D-408F-ACB3-36B1CBA803A8}" srcId="{96F2C132-F43E-4AE3-99BC-5E308879A523}" destId="{87AA1F5E-044E-4D29-8E00-5146A320752B}" srcOrd="1" destOrd="0" parTransId="{C3DF24F9-7B7E-4FCC-93FD-8D25BF36A852}" sibTransId="{D1552E3B-9388-4EED-A91C-9ECE80EA7955}"/>
    <dgm:cxn modelId="{DEB20585-54A2-42F2-ADB0-161B9FF2A643}" srcId="{96F2C132-F43E-4AE3-99BC-5E308879A523}" destId="{01BD7F2B-D2D4-4C53-AD13-6F4F27645832}" srcOrd="3" destOrd="0" parTransId="{8B8127B5-84F6-4832-BC19-21056ECF6934}" sibTransId="{46C7F190-DF59-47D0-BDCA-F766BCCF13D1}"/>
    <dgm:cxn modelId="{95F21694-9756-4FB2-B443-3D8C74F3AB1F}" srcId="{E0D10CCE-6219-47AC-8FAD-6B76A5F0D9E3}" destId="{96F2C132-F43E-4AE3-99BC-5E308879A523}" srcOrd="0" destOrd="0" parTransId="{44AB3D7F-0E29-4A76-A222-18F1F01CF6A8}" sibTransId="{B5918B56-B43E-4EDA-93B7-5651545AEC2C}"/>
    <dgm:cxn modelId="{30ECA1A0-9969-4193-9D24-B5576919B762}" type="presOf" srcId="{349561C3-0D60-46D0-999F-816891833E6F}" destId="{C5AAE763-D0AF-4E76-9EA3-6B0F4FCE5C37}" srcOrd="0" destOrd="0" presId="urn:microsoft.com/office/officeart/2005/8/layout/radial6"/>
    <dgm:cxn modelId="{58A1654C-B9FE-4538-8C99-9E7AC05F89E7}" type="presOf" srcId="{D1552E3B-9388-4EED-A91C-9ECE80EA7955}" destId="{CFA08E9A-8268-4D94-815A-610BF8BBBDC9}" srcOrd="0" destOrd="0" presId="urn:microsoft.com/office/officeart/2005/8/layout/radial6"/>
    <dgm:cxn modelId="{B4AC10F1-95E3-46F0-AF8C-A975ED8ABF63}" type="presOf" srcId="{E0D10CCE-6219-47AC-8FAD-6B76A5F0D9E3}" destId="{8CE97CFD-F361-41C2-869B-58B3629DBFB5}" srcOrd="0" destOrd="0" presId="urn:microsoft.com/office/officeart/2005/8/layout/radial6"/>
    <dgm:cxn modelId="{CAC0F1EA-5C51-431E-8732-AD75CCB2FC17}" type="presOf" srcId="{58744FE7-9DE1-463F-8BE8-12A4837C6847}" destId="{A9D60C75-5468-4528-BE48-1564D8A6EFDB}" srcOrd="0" destOrd="0" presId="urn:microsoft.com/office/officeart/2005/8/layout/radial6"/>
    <dgm:cxn modelId="{680CF034-E111-49CD-9A26-D1C97253D535}" type="presOf" srcId="{96F2C132-F43E-4AE3-99BC-5E308879A523}" destId="{119F9C91-C340-484A-A73F-8FE80AD1AE79}" srcOrd="0" destOrd="0" presId="urn:microsoft.com/office/officeart/2005/8/layout/radial6"/>
    <dgm:cxn modelId="{682ED7E1-78AB-4184-A77C-39A2ED04E18B}" type="presOf" srcId="{87AA1F5E-044E-4D29-8E00-5146A320752B}" destId="{4ED1B949-790F-4FBC-801D-433C4F2E1D9D}" srcOrd="0" destOrd="0" presId="urn:microsoft.com/office/officeart/2005/8/layout/radial6"/>
    <dgm:cxn modelId="{AD06FF39-682F-4F57-992A-C69A6D7EE47F}" type="presOf" srcId="{376F994A-7C41-47DE-99AD-95320E2AEAA8}" destId="{5DFE2814-D8EC-4E68-9F04-48992B7EC51D}" srcOrd="0" destOrd="0" presId="urn:microsoft.com/office/officeart/2005/8/layout/radial6"/>
    <dgm:cxn modelId="{AB7219A1-4230-4BB4-9C1B-79826CACF4E9}" type="presOf" srcId="{46C7F190-DF59-47D0-BDCA-F766BCCF13D1}" destId="{01C68C04-19E2-4910-B6AD-62CBC1F782B5}" srcOrd="0" destOrd="0" presId="urn:microsoft.com/office/officeart/2005/8/layout/radial6"/>
    <dgm:cxn modelId="{88D0E72E-4B2A-408A-85BA-DC01BA5459BA}" srcId="{96F2C132-F43E-4AE3-99BC-5E308879A523}" destId="{376F994A-7C41-47DE-99AD-95320E2AEAA8}" srcOrd="2" destOrd="0" parTransId="{58669391-C115-47B4-9605-5C7851B8CCE5}" sibTransId="{86117AC8-AAB9-4B4A-90E3-4419E54EBD70}"/>
    <dgm:cxn modelId="{4E54E9C3-A3C3-4C95-965C-80AA5234643A}" srcId="{96F2C132-F43E-4AE3-99BC-5E308879A523}" destId="{58744FE7-9DE1-463F-8BE8-12A4837C6847}" srcOrd="0" destOrd="0" parTransId="{8A7518AD-D38D-4426-A9FD-3279DDADB3D3}" sibTransId="{349561C3-0D60-46D0-999F-816891833E6F}"/>
    <dgm:cxn modelId="{5AAA0177-2748-4411-B49A-0C0D665A49FC}" type="presOf" srcId="{86117AC8-AAB9-4B4A-90E3-4419E54EBD70}" destId="{AA007FDA-D42F-46C3-8C6F-4EE3B22BA4C3}" srcOrd="0" destOrd="0" presId="urn:microsoft.com/office/officeart/2005/8/layout/radial6"/>
    <dgm:cxn modelId="{51A07EE5-3894-477B-A36E-16EEF7F43BAB}" type="presParOf" srcId="{8CE97CFD-F361-41C2-869B-58B3629DBFB5}" destId="{119F9C91-C340-484A-A73F-8FE80AD1AE79}" srcOrd="0" destOrd="0" presId="urn:microsoft.com/office/officeart/2005/8/layout/radial6"/>
    <dgm:cxn modelId="{556BE6AA-FC90-4A48-8C5C-1DB07D6085F3}" type="presParOf" srcId="{8CE97CFD-F361-41C2-869B-58B3629DBFB5}" destId="{A9D60C75-5468-4528-BE48-1564D8A6EFDB}" srcOrd="1" destOrd="0" presId="urn:microsoft.com/office/officeart/2005/8/layout/radial6"/>
    <dgm:cxn modelId="{4A1DCAC7-F1E5-44CE-A06D-C42C4004D814}" type="presParOf" srcId="{8CE97CFD-F361-41C2-869B-58B3629DBFB5}" destId="{D268C09E-E042-4F9E-ACF4-0CB89A1BE291}" srcOrd="2" destOrd="0" presId="urn:microsoft.com/office/officeart/2005/8/layout/radial6"/>
    <dgm:cxn modelId="{775876B0-5F0E-4F87-A93B-DE6A96DA05FE}" type="presParOf" srcId="{8CE97CFD-F361-41C2-869B-58B3629DBFB5}" destId="{C5AAE763-D0AF-4E76-9EA3-6B0F4FCE5C37}" srcOrd="3" destOrd="0" presId="urn:microsoft.com/office/officeart/2005/8/layout/radial6"/>
    <dgm:cxn modelId="{CFB96A28-958B-4DC1-841B-EB656C660236}" type="presParOf" srcId="{8CE97CFD-F361-41C2-869B-58B3629DBFB5}" destId="{4ED1B949-790F-4FBC-801D-433C4F2E1D9D}" srcOrd="4" destOrd="0" presId="urn:microsoft.com/office/officeart/2005/8/layout/radial6"/>
    <dgm:cxn modelId="{80DC7F82-C160-4670-94A0-7CD08BF53F37}" type="presParOf" srcId="{8CE97CFD-F361-41C2-869B-58B3629DBFB5}" destId="{509A73E2-43E9-4E76-9A91-92DBF5BA4C7B}" srcOrd="5" destOrd="0" presId="urn:microsoft.com/office/officeart/2005/8/layout/radial6"/>
    <dgm:cxn modelId="{C6D3C1F4-3263-4EB3-B927-4A702B3A5225}" type="presParOf" srcId="{8CE97CFD-F361-41C2-869B-58B3629DBFB5}" destId="{CFA08E9A-8268-4D94-815A-610BF8BBBDC9}" srcOrd="6" destOrd="0" presId="urn:microsoft.com/office/officeart/2005/8/layout/radial6"/>
    <dgm:cxn modelId="{C3F63FE9-FE3D-4581-90AB-58298E86228A}" type="presParOf" srcId="{8CE97CFD-F361-41C2-869B-58B3629DBFB5}" destId="{5DFE2814-D8EC-4E68-9F04-48992B7EC51D}" srcOrd="7" destOrd="0" presId="urn:microsoft.com/office/officeart/2005/8/layout/radial6"/>
    <dgm:cxn modelId="{9CA290BD-067E-4A67-86F2-241AAA8EE9ED}" type="presParOf" srcId="{8CE97CFD-F361-41C2-869B-58B3629DBFB5}" destId="{73F5B6ED-7F1C-4946-AA4C-301124C857B6}" srcOrd="8" destOrd="0" presId="urn:microsoft.com/office/officeart/2005/8/layout/radial6"/>
    <dgm:cxn modelId="{CC7414EA-381D-4F5D-A5EE-C2B85E8F084C}" type="presParOf" srcId="{8CE97CFD-F361-41C2-869B-58B3629DBFB5}" destId="{AA007FDA-D42F-46C3-8C6F-4EE3B22BA4C3}" srcOrd="9" destOrd="0" presId="urn:microsoft.com/office/officeart/2005/8/layout/radial6"/>
    <dgm:cxn modelId="{C43DB8A0-8100-425A-B461-4F35C62A4012}" type="presParOf" srcId="{8CE97CFD-F361-41C2-869B-58B3629DBFB5}" destId="{97553865-20A9-4F95-BFD5-E27ED7E1302A}" srcOrd="10" destOrd="0" presId="urn:microsoft.com/office/officeart/2005/8/layout/radial6"/>
    <dgm:cxn modelId="{7AF54A28-C265-4E16-82C9-F9CAFBC7C2A2}" type="presParOf" srcId="{8CE97CFD-F361-41C2-869B-58B3629DBFB5}" destId="{8A1210AA-2D39-4487-87A9-58D674D9C3D6}" srcOrd="11" destOrd="0" presId="urn:microsoft.com/office/officeart/2005/8/layout/radial6"/>
    <dgm:cxn modelId="{52F5B08B-DF28-4642-8045-E6D0E91A6ADA}" type="presParOf" srcId="{8CE97CFD-F361-41C2-869B-58B3629DBFB5}" destId="{01C68C04-19E2-4910-B6AD-62CBC1F782B5}"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6ABD58-7AD8-44A9-8884-CA59EA06250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D70C999-F484-4959-AD05-E04E415077DD}">
      <dgm:prSet phldrT="[Text]" custT="1"/>
      <dgm:spPr/>
      <dgm:t>
        <a:bodyPr/>
        <a:lstStyle/>
        <a:p>
          <a:r>
            <a:rPr lang="en-US" sz="1800" dirty="0" smtClean="0">
              <a:latin typeface="Franklin Gothic Book" pitchFamily="34" charset="0"/>
            </a:rPr>
            <a:t>Step 1</a:t>
          </a:r>
          <a:endParaRPr lang="en-US" sz="1800" dirty="0">
            <a:latin typeface="Franklin Gothic Book" pitchFamily="34" charset="0"/>
          </a:endParaRPr>
        </a:p>
      </dgm:t>
    </dgm:pt>
    <dgm:pt modelId="{243C503F-CA21-4D56-9293-D406D0230841}" type="parTrans" cxnId="{28A023F1-3EBA-4E02-B287-64076BBF7DE0}">
      <dgm:prSet/>
      <dgm:spPr/>
      <dgm:t>
        <a:bodyPr/>
        <a:lstStyle/>
        <a:p>
          <a:endParaRPr lang="en-US"/>
        </a:p>
      </dgm:t>
    </dgm:pt>
    <dgm:pt modelId="{8393B827-3EC6-4CF0-BEBA-95EA16DA962C}" type="sibTrans" cxnId="{28A023F1-3EBA-4E02-B287-64076BBF7DE0}">
      <dgm:prSet/>
      <dgm:spPr/>
      <dgm:t>
        <a:bodyPr/>
        <a:lstStyle/>
        <a:p>
          <a:endParaRPr lang="en-US"/>
        </a:p>
      </dgm:t>
    </dgm:pt>
    <dgm:pt modelId="{BF0999D1-2860-471D-A9A0-A64B17EFB5A8}">
      <dgm:prSet phldrT="[Text]" custT="1"/>
      <dgm:spPr/>
      <dgm:t>
        <a:bodyPr/>
        <a:lstStyle/>
        <a:p>
          <a:r>
            <a:rPr lang="en-US" sz="1800" dirty="0" smtClean="0">
              <a:latin typeface="Franklin Gothic Book" pitchFamily="34" charset="0"/>
            </a:rPr>
            <a:t>Choose or develop a standards-aligned assessment</a:t>
          </a:r>
          <a:endParaRPr lang="en-US" sz="1800" dirty="0">
            <a:latin typeface="Franklin Gothic Book" pitchFamily="34" charset="0"/>
          </a:endParaRPr>
        </a:p>
      </dgm:t>
    </dgm:pt>
    <dgm:pt modelId="{0D21A72B-BAE6-4073-9197-96627D879580}" type="parTrans" cxnId="{6E163C95-DB45-4325-AABB-0A5E05037EAF}">
      <dgm:prSet/>
      <dgm:spPr/>
      <dgm:t>
        <a:bodyPr/>
        <a:lstStyle/>
        <a:p>
          <a:endParaRPr lang="en-US"/>
        </a:p>
      </dgm:t>
    </dgm:pt>
    <dgm:pt modelId="{38EC1187-2C73-4221-B585-6E0A4FA9CC94}" type="sibTrans" cxnId="{6E163C95-DB45-4325-AABB-0A5E05037EAF}">
      <dgm:prSet/>
      <dgm:spPr/>
      <dgm:t>
        <a:bodyPr/>
        <a:lstStyle/>
        <a:p>
          <a:endParaRPr lang="en-US"/>
        </a:p>
      </dgm:t>
    </dgm:pt>
    <dgm:pt modelId="{9A3AEE84-2401-44A2-ACCA-EC79BF1DF638}">
      <dgm:prSet phldrT="[Text]" custT="1"/>
      <dgm:spPr/>
      <dgm:t>
        <a:bodyPr/>
        <a:lstStyle/>
        <a:p>
          <a:r>
            <a:rPr lang="en-US" sz="1800" dirty="0" smtClean="0">
              <a:latin typeface="Franklin Gothic Book" pitchFamily="34" charset="0"/>
            </a:rPr>
            <a:t>Step 2</a:t>
          </a:r>
          <a:endParaRPr lang="en-US" sz="1800" dirty="0">
            <a:latin typeface="Franklin Gothic Book" pitchFamily="34" charset="0"/>
          </a:endParaRPr>
        </a:p>
      </dgm:t>
    </dgm:pt>
    <dgm:pt modelId="{9ED007E5-5997-4B4D-AACC-8EEA0A4709E1}" type="parTrans" cxnId="{5B6A851D-3710-42AC-A6E1-11230F558B96}">
      <dgm:prSet/>
      <dgm:spPr/>
      <dgm:t>
        <a:bodyPr/>
        <a:lstStyle/>
        <a:p>
          <a:endParaRPr lang="en-US"/>
        </a:p>
      </dgm:t>
    </dgm:pt>
    <dgm:pt modelId="{9FE8ADE2-943E-41BC-B42C-C8D1168502D2}" type="sibTrans" cxnId="{5B6A851D-3710-42AC-A6E1-11230F558B96}">
      <dgm:prSet/>
      <dgm:spPr/>
      <dgm:t>
        <a:bodyPr/>
        <a:lstStyle/>
        <a:p>
          <a:endParaRPr lang="en-US"/>
        </a:p>
      </dgm:t>
    </dgm:pt>
    <dgm:pt modelId="{0747CB2B-B6DF-4F79-9721-095E0D3450ED}">
      <dgm:prSet phldrT="[Text]" custT="1"/>
      <dgm:spPr/>
      <dgm:t>
        <a:bodyPr/>
        <a:lstStyle/>
        <a:p>
          <a:r>
            <a:rPr lang="en-US" sz="1800" dirty="0" smtClean="0">
              <a:latin typeface="Franklin Gothic Book" pitchFamily="34" charset="0"/>
            </a:rPr>
            <a:t>Determine student starting points</a:t>
          </a:r>
          <a:endParaRPr lang="en-US" sz="1800" dirty="0">
            <a:latin typeface="Franklin Gothic Book" pitchFamily="34" charset="0"/>
          </a:endParaRPr>
        </a:p>
      </dgm:t>
    </dgm:pt>
    <dgm:pt modelId="{ADB44E08-C209-467F-9CE8-0040581C8EE0}" type="parTrans" cxnId="{06030C94-C884-4485-9444-4F431C284D38}">
      <dgm:prSet/>
      <dgm:spPr/>
      <dgm:t>
        <a:bodyPr/>
        <a:lstStyle/>
        <a:p>
          <a:endParaRPr lang="en-US"/>
        </a:p>
      </dgm:t>
    </dgm:pt>
    <dgm:pt modelId="{020DE7EB-FFBD-460A-9CE2-A199A6E3F050}" type="sibTrans" cxnId="{06030C94-C884-4485-9444-4F431C284D38}">
      <dgm:prSet/>
      <dgm:spPr/>
      <dgm:t>
        <a:bodyPr/>
        <a:lstStyle/>
        <a:p>
          <a:endParaRPr lang="en-US"/>
        </a:p>
      </dgm:t>
    </dgm:pt>
    <dgm:pt modelId="{7989BF24-F0D1-496E-ACF4-B277159A42F1}">
      <dgm:prSet phldrT="[Text]" custT="1"/>
      <dgm:spPr/>
      <dgm:t>
        <a:bodyPr/>
        <a:lstStyle/>
        <a:p>
          <a:r>
            <a:rPr lang="en-US" sz="1800" dirty="0" smtClean="0">
              <a:latin typeface="Franklin Gothic Book" pitchFamily="34" charset="0"/>
            </a:rPr>
            <a:t>Step 3</a:t>
          </a:r>
          <a:endParaRPr lang="en-US" sz="1800" dirty="0">
            <a:latin typeface="Franklin Gothic Book" pitchFamily="34" charset="0"/>
          </a:endParaRPr>
        </a:p>
      </dgm:t>
    </dgm:pt>
    <dgm:pt modelId="{CAFAB3CF-EED4-4B12-987C-5A9A43A2D653}" type="parTrans" cxnId="{A5EBAB20-5C70-4735-AB77-0459BC7606C3}">
      <dgm:prSet/>
      <dgm:spPr/>
      <dgm:t>
        <a:bodyPr/>
        <a:lstStyle/>
        <a:p>
          <a:endParaRPr lang="en-US"/>
        </a:p>
      </dgm:t>
    </dgm:pt>
    <dgm:pt modelId="{37886A1D-8511-4131-AD0C-5067E2C4FB79}" type="sibTrans" cxnId="{A5EBAB20-5C70-4735-AB77-0459BC7606C3}">
      <dgm:prSet/>
      <dgm:spPr/>
      <dgm:t>
        <a:bodyPr/>
        <a:lstStyle/>
        <a:p>
          <a:endParaRPr lang="en-US"/>
        </a:p>
      </dgm:t>
    </dgm:pt>
    <dgm:pt modelId="{D3E0EF25-9EC9-472F-ACF7-D0CAD102808C}">
      <dgm:prSet phldrT="[Text]" custT="1"/>
      <dgm:spPr/>
      <dgm:t>
        <a:bodyPr/>
        <a:lstStyle/>
        <a:p>
          <a:r>
            <a:rPr lang="en-US" sz="1800" dirty="0" smtClean="0">
              <a:latin typeface="Franklin Gothic Book" pitchFamily="34" charset="0"/>
            </a:rPr>
            <a:t>Set ambitious and achievable goals</a:t>
          </a:r>
          <a:endParaRPr lang="en-US" sz="1800" dirty="0">
            <a:latin typeface="Franklin Gothic Book" pitchFamily="34" charset="0"/>
          </a:endParaRPr>
        </a:p>
      </dgm:t>
    </dgm:pt>
    <dgm:pt modelId="{1EA9BF68-B892-4B51-B64D-909F8BD612FB}" type="parTrans" cxnId="{358A989C-0412-4FA3-A499-5843F37FD0B8}">
      <dgm:prSet/>
      <dgm:spPr/>
      <dgm:t>
        <a:bodyPr/>
        <a:lstStyle/>
        <a:p>
          <a:endParaRPr lang="en-US"/>
        </a:p>
      </dgm:t>
    </dgm:pt>
    <dgm:pt modelId="{2A4D7CBE-9FC5-4CBD-8D16-C99E15466458}" type="sibTrans" cxnId="{358A989C-0412-4FA3-A499-5843F37FD0B8}">
      <dgm:prSet/>
      <dgm:spPr/>
      <dgm:t>
        <a:bodyPr/>
        <a:lstStyle/>
        <a:p>
          <a:endParaRPr lang="en-US"/>
        </a:p>
      </dgm:t>
    </dgm:pt>
    <dgm:pt modelId="{29336966-2500-4BB4-AD1A-DCDDB4154575}" type="pres">
      <dgm:prSet presAssocID="{F86ABD58-7AD8-44A9-8884-CA59EA062503}" presName="CompostProcess" presStyleCnt="0">
        <dgm:presLayoutVars>
          <dgm:dir/>
          <dgm:resizeHandles val="exact"/>
        </dgm:presLayoutVars>
      </dgm:prSet>
      <dgm:spPr/>
      <dgm:t>
        <a:bodyPr/>
        <a:lstStyle/>
        <a:p>
          <a:endParaRPr lang="en-US"/>
        </a:p>
      </dgm:t>
    </dgm:pt>
    <dgm:pt modelId="{EFF03761-A10B-4641-BECC-B688ADD0A6F0}" type="pres">
      <dgm:prSet presAssocID="{F86ABD58-7AD8-44A9-8884-CA59EA062503}" presName="arrow" presStyleLbl="bgShp" presStyleIdx="0" presStyleCnt="1"/>
      <dgm:spPr/>
    </dgm:pt>
    <dgm:pt modelId="{33C0EA66-1EE9-4DE2-B988-F66CB27797FB}" type="pres">
      <dgm:prSet presAssocID="{F86ABD58-7AD8-44A9-8884-CA59EA062503}" presName="linearProcess" presStyleCnt="0"/>
      <dgm:spPr/>
    </dgm:pt>
    <dgm:pt modelId="{85E70BAB-70B9-4586-A772-2B04651C174F}" type="pres">
      <dgm:prSet presAssocID="{AD70C999-F484-4959-AD05-E04E415077DD}" presName="textNode" presStyleLbl="node1" presStyleIdx="0" presStyleCnt="3">
        <dgm:presLayoutVars>
          <dgm:bulletEnabled val="1"/>
        </dgm:presLayoutVars>
      </dgm:prSet>
      <dgm:spPr/>
      <dgm:t>
        <a:bodyPr/>
        <a:lstStyle/>
        <a:p>
          <a:endParaRPr lang="en-US"/>
        </a:p>
      </dgm:t>
    </dgm:pt>
    <dgm:pt modelId="{D5608A7A-C095-4E3A-9249-241B05EFBB6A}" type="pres">
      <dgm:prSet presAssocID="{8393B827-3EC6-4CF0-BEBA-95EA16DA962C}" presName="sibTrans" presStyleCnt="0"/>
      <dgm:spPr/>
    </dgm:pt>
    <dgm:pt modelId="{D558B43D-8204-4CD4-800E-5C1C59B488C4}" type="pres">
      <dgm:prSet presAssocID="{9A3AEE84-2401-44A2-ACCA-EC79BF1DF638}" presName="textNode" presStyleLbl="node1" presStyleIdx="1" presStyleCnt="3">
        <dgm:presLayoutVars>
          <dgm:bulletEnabled val="1"/>
        </dgm:presLayoutVars>
      </dgm:prSet>
      <dgm:spPr/>
      <dgm:t>
        <a:bodyPr/>
        <a:lstStyle/>
        <a:p>
          <a:endParaRPr lang="en-US"/>
        </a:p>
      </dgm:t>
    </dgm:pt>
    <dgm:pt modelId="{0499F97A-93CF-4CDF-A511-05E1A35F2F56}" type="pres">
      <dgm:prSet presAssocID="{9FE8ADE2-943E-41BC-B42C-C8D1168502D2}" presName="sibTrans" presStyleCnt="0"/>
      <dgm:spPr/>
    </dgm:pt>
    <dgm:pt modelId="{6136B38C-FBD9-4FDA-95D6-F7AFFAA943EF}" type="pres">
      <dgm:prSet presAssocID="{7989BF24-F0D1-496E-ACF4-B277159A42F1}" presName="textNode" presStyleLbl="node1" presStyleIdx="2" presStyleCnt="3">
        <dgm:presLayoutVars>
          <dgm:bulletEnabled val="1"/>
        </dgm:presLayoutVars>
      </dgm:prSet>
      <dgm:spPr/>
      <dgm:t>
        <a:bodyPr/>
        <a:lstStyle/>
        <a:p>
          <a:endParaRPr lang="en-US"/>
        </a:p>
      </dgm:t>
    </dgm:pt>
  </dgm:ptLst>
  <dgm:cxnLst>
    <dgm:cxn modelId="{1FAC3B3D-1E58-4EAB-BFD4-DE2B2F5ACA15}" type="presOf" srcId="{BF0999D1-2860-471D-A9A0-A64B17EFB5A8}" destId="{85E70BAB-70B9-4586-A772-2B04651C174F}" srcOrd="0" destOrd="1" presId="urn:microsoft.com/office/officeart/2005/8/layout/hProcess9"/>
    <dgm:cxn modelId="{6E163C95-DB45-4325-AABB-0A5E05037EAF}" srcId="{AD70C999-F484-4959-AD05-E04E415077DD}" destId="{BF0999D1-2860-471D-A9A0-A64B17EFB5A8}" srcOrd="0" destOrd="0" parTransId="{0D21A72B-BAE6-4073-9197-96627D879580}" sibTransId="{38EC1187-2C73-4221-B585-6E0A4FA9CC94}"/>
    <dgm:cxn modelId="{FE56EE07-2DB1-4579-9CF6-E5AC1E2B0EBB}" type="presOf" srcId="{9A3AEE84-2401-44A2-ACCA-EC79BF1DF638}" destId="{D558B43D-8204-4CD4-800E-5C1C59B488C4}" srcOrd="0" destOrd="0" presId="urn:microsoft.com/office/officeart/2005/8/layout/hProcess9"/>
    <dgm:cxn modelId="{06030C94-C884-4485-9444-4F431C284D38}" srcId="{9A3AEE84-2401-44A2-ACCA-EC79BF1DF638}" destId="{0747CB2B-B6DF-4F79-9721-095E0D3450ED}" srcOrd="0" destOrd="0" parTransId="{ADB44E08-C209-467F-9CE8-0040581C8EE0}" sibTransId="{020DE7EB-FFBD-460A-9CE2-A199A6E3F050}"/>
    <dgm:cxn modelId="{A5EBAB20-5C70-4735-AB77-0459BC7606C3}" srcId="{F86ABD58-7AD8-44A9-8884-CA59EA062503}" destId="{7989BF24-F0D1-496E-ACF4-B277159A42F1}" srcOrd="2" destOrd="0" parTransId="{CAFAB3CF-EED4-4B12-987C-5A9A43A2D653}" sibTransId="{37886A1D-8511-4131-AD0C-5067E2C4FB79}"/>
    <dgm:cxn modelId="{7A1341EF-08CB-4A37-8753-2C62CCF2717E}" type="presOf" srcId="{7989BF24-F0D1-496E-ACF4-B277159A42F1}" destId="{6136B38C-FBD9-4FDA-95D6-F7AFFAA943EF}" srcOrd="0" destOrd="0" presId="urn:microsoft.com/office/officeart/2005/8/layout/hProcess9"/>
    <dgm:cxn modelId="{28A023F1-3EBA-4E02-B287-64076BBF7DE0}" srcId="{F86ABD58-7AD8-44A9-8884-CA59EA062503}" destId="{AD70C999-F484-4959-AD05-E04E415077DD}" srcOrd="0" destOrd="0" parTransId="{243C503F-CA21-4D56-9293-D406D0230841}" sibTransId="{8393B827-3EC6-4CF0-BEBA-95EA16DA962C}"/>
    <dgm:cxn modelId="{46D84713-C795-4D5F-B2BC-9033F591F50F}" type="presOf" srcId="{0747CB2B-B6DF-4F79-9721-095E0D3450ED}" destId="{D558B43D-8204-4CD4-800E-5C1C59B488C4}" srcOrd="0" destOrd="1" presId="urn:microsoft.com/office/officeart/2005/8/layout/hProcess9"/>
    <dgm:cxn modelId="{AE8F7E5F-1931-45B6-901A-14C5253E1F6A}" type="presOf" srcId="{F86ABD58-7AD8-44A9-8884-CA59EA062503}" destId="{29336966-2500-4BB4-AD1A-DCDDB4154575}" srcOrd="0" destOrd="0" presId="urn:microsoft.com/office/officeart/2005/8/layout/hProcess9"/>
    <dgm:cxn modelId="{358A989C-0412-4FA3-A499-5843F37FD0B8}" srcId="{7989BF24-F0D1-496E-ACF4-B277159A42F1}" destId="{D3E0EF25-9EC9-472F-ACF7-D0CAD102808C}" srcOrd="0" destOrd="0" parTransId="{1EA9BF68-B892-4B51-B64D-909F8BD612FB}" sibTransId="{2A4D7CBE-9FC5-4CBD-8D16-C99E15466458}"/>
    <dgm:cxn modelId="{6B733B96-4FD6-45EB-BCC4-11F39D4CEBE2}" type="presOf" srcId="{D3E0EF25-9EC9-472F-ACF7-D0CAD102808C}" destId="{6136B38C-FBD9-4FDA-95D6-F7AFFAA943EF}" srcOrd="0" destOrd="1" presId="urn:microsoft.com/office/officeart/2005/8/layout/hProcess9"/>
    <dgm:cxn modelId="{5B6A851D-3710-42AC-A6E1-11230F558B96}" srcId="{F86ABD58-7AD8-44A9-8884-CA59EA062503}" destId="{9A3AEE84-2401-44A2-ACCA-EC79BF1DF638}" srcOrd="1" destOrd="0" parTransId="{9ED007E5-5997-4B4D-AACC-8EEA0A4709E1}" sibTransId="{9FE8ADE2-943E-41BC-B42C-C8D1168502D2}"/>
    <dgm:cxn modelId="{44ABB5F4-CA85-4690-9942-D6D82E6621A0}" type="presOf" srcId="{AD70C999-F484-4959-AD05-E04E415077DD}" destId="{85E70BAB-70B9-4586-A772-2B04651C174F}" srcOrd="0" destOrd="0" presId="urn:microsoft.com/office/officeart/2005/8/layout/hProcess9"/>
    <dgm:cxn modelId="{C0D3032A-6ED7-4870-AB3C-FDB2AA72F063}" type="presParOf" srcId="{29336966-2500-4BB4-AD1A-DCDDB4154575}" destId="{EFF03761-A10B-4641-BECC-B688ADD0A6F0}" srcOrd="0" destOrd="0" presId="urn:microsoft.com/office/officeart/2005/8/layout/hProcess9"/>
    <dgm:cxn modelId="{9BA58D28-3FCE-4805-9B8E-322FFDC2F2A3}" type="presParOf" srcId="{29336966-2500-4BB4-AD1A-DCDDB4154575}" destId="{33C0EA66-1EE9-4DE2-B988-F66CB27797FB}" srcOrd="1" destOrd="0" presId="urn:microsoft.com/office/officeart/2005/8/layout/hProcess9"/>
    <dgm:cxn modelId="{9CB00905-320D-4E67-B942-D9093263F5E3}" type="presParOf" srcId="{33C0EA66-1EE9-4DE2-B988-F66CB27797FB}" destId="{85E70BAB-70B9-4586-A772-2B04651C174F}" srcOrd="0" destOrd="0" presId="urn:microsoft.com/office/officeart/2005/8/layout/hProcess9"/>
    <dgm:cxn modelId="{0674E499-5E17-41F2-9952-5C745B4CA2E6}" type="presParOf" srcId="{33C0EA66-1EE9-4DE2-B988-F66CB27797FB}" destId="{D5608A7A-C095-4E3A-9249-241B05EFBB6A}" srcOrd="1" destOrd="0" presId="urn:microsoft.com/office/officeart/2005/8/layout/hProcess9"/>
    <dgm:cxn modelId="{B60379A6-90B9-4D9D-9587-B6CFB74A3422}" type="presParOf" srcId="{33C0EA66-1EE9-4DE2-B988-F66CB27797FB}" destId="{D558B43D-8204-4CD4-800E-5C1C59B488C4}" srcOrd="2" destOrd="0" presId="urn:microsoft.com/office/officeart/2005/8/layout/hProcess9"/>
    <dgm:cxn modelId="{E07974A5-5FAE-4E30-A4FE-F8024650F1CA}" type="presParOf" srcId="{33C0EA66-1EE9-4DE2-B988-F66CB27797FB}" destId="{0499F97A-93CF-4CDF-A511-05E1A35F2F56}" srcOrd="3" destOrd="0" presId="urn:microsoft.com/office/officeart/2005/8/layout/hProcess9"/>
    <dgm:cxn modelId="{46611115-E924-4D68-BD5A-79600DDA9FCA}" type="presParOf" srcId="{33C0EA66-1EE9-4DE2-B988-F66CB27797FB}" destId="{6136B38C-FBD9-4FDA-95D6-F7AFFAA943EF}"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6ABD58-7AD8-44A9-8884-CA59EA06250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D70C999-F484-4959-AD05-E04E415077DD}">
      <dgm:prSet phldrT="[Text]" custT="1"/>
      <dgm:spPr/>
      <dgm:t>
        <a:bodyPr/>
        <a:lstStyle/>
        <a:p>
          <a:r>
            <a:rPr lang="en-US" sz="1800" dirty="0" smtClean="0">
              <a:latin typeface="Franklin Gothic Book" pitchFamily="34" charset="0"/>
            </a:rPr>
            <a:t>Step 1</a:t>
          </a:r>
          <a:endParaRPr lang="en-US" sz="1800" dirty="0">
            <a:latin typeface="Franklin Gothic Book" pitchFamily="34" charset="0"/>
          </a:endParaRPr>
        </a:p>
      </dgm:t>
    </dgm:pt>
    <dgm:pt modelId="{243C503F-CA21-4D56-9293-D406D0230841}" type="parTrans" cxnId="{28A023F1-3EBA-4E02-B287-64076BBF7DE0}">
      <dgm:prSet/>
      <dgm:spPr/>
      <dgm:t>
        <a:bodyPr/>
        <a:lstStyle/>
        <a:p>
          <a:endParaRPr lang="en-US"/>
        </a:p>
      </dgm:t>
    </dgm:pt>
    <dgm:pt modelId="{8393B827-3EC6-4CF0-BEBA-95EA16DA962C}" type="sibTrans" cxnId="{28A023F1-3EBA-4E02-B287-64076BBF7DE0}">
      <dgm:prSet/>
      <dgm:spPr/>
      <dgm:t>
        <a:bodyPr/>
        <a:lstStyle/>
        <a:p>
          <a:endParaRPr lang="en-US"/>
        </a:p>
      </dgm:t>
    </dgm:pt>
    <dgm:pt modelId="{BF0999D1-2860-471D-A9A0-A64B17EFB5A8}">
      <dgm:prSet phldrT="[Text]" custT="1"/>
      <dgm:spPr/>
      <dgm:t>
        <a:bodyPr/>
        <a:lstStyle/>
        <a:p>
          <a:r>
            <a:rPr lang="en-US" sz="1800" dirty="0" smtClean="0">
              <a:latin typeface="Franklin Gothic Book" pitchFamily="34" charset="0"/>
            </a:rPr>
            <a:t>Choose or develop a standards-aligned assessment</a:t>
          </a:r>
          <a:endParaRPr lang="en-US" sz="1800" dirty="0">
            <a:latin typeface="Franklin Gothic Book" pitchFamily="34" charset="0"/>
          </a:endParaRPr>
        </a:p>
      </dgm:t>
    </dgm:pt>
    <dgm:pt modelId="{0D21A72B-BAE6-4073-9197-96627D879580}" type="parTrans" cxnId="{6E163C95-DB45-4325-AABB-0A5E05037EAF}">
      <dgm:prSet/>
      <dgm:spPr/>
      <dgm:t>
        <a:bodyPr/>
        <a:lstStyle/>
        <a:p>
          <a:endParaRPr lang="en-US"/>
        </a:p>
      </dgm:t>
    </dgm:pt>
    <dgm:pt modelId="{38EC1187-2C73-4221-B585-6E0A4FA9CC94}" type="sibTrans" cxnId="{6E163C95-DB45-4325-AABB-0A5E05037EAF}">
      <dgm:prSet/>
      <dgm:spPr/>
      <dgm:t>
        <a:bodyPr/>
        <a:lstStyle/>
        <a:p>
          <a:endParaRPr lang="en-US"/>
        </a:p>
      </dgm:t>
    </dgm:pt>
    <dgm:pt modelId="{9A3AEE84-2401-44A2-ACCA-EC79BF1DF638}">
      <dgm:prSet phldrT="[Text]" custT="1"/>
      <dgm:spPr/>
      <dgm:t>
        <a:bodyPr/>
        <a:lstStyle/>
        <a:p>
          <a:r>
            <a:rPr lang="en-US" sz="1800" dirty="0" smtClean="0">
              <a:latin typeface="Franklin Gothic Book" pitchFamily="34" charset="0"/>
            </a:rPr>
            <a:t>Step 2</a:t>
          </a:r>
          <a:endParaRPr lang="en-US" sz="1800" dirty="0">
            <a:latin typeface="Franklin Gothic Book" pitchFamily="34" charset="0"/>
          </a:endParaRPr>
        </a:p>
      </dgm:t>
    </dgm:pt>
    <dgm:pt modelId="{9ED007E5-5997-4B4D-AACC-8EEA0A4709E1}" type="parTrans" cxnId="{5B6A851D-3710-42AC-A6E1-11230F558B96}">
      <dgm:prSet/>
      <dgm:spPr/>
      <dgm:t>
        <a:bodyPr/>
        <a:lstStyle/>
        <a:p>
          <a:endParaRPr lang="en-US"/>
        </a:p>
      </dgm:t>
    </dgm:pt>
    <dgm:pt modelId="{9FE8ADE2-943E-41BC-B42C-C8D1168502D2}" type="sibTrans" cxnId="{5B6A851D-3710-42AC-A6E1-11230F558B96}">
      <dgm:prSet/>
      <dgm:spPr/>
      <dgm:t>
        <a:bodyPr/>
        <a:lstStyle/>
        <a:p>
          <a:endParaRPr lang="en-US"/>
        </a:p>
      </dgm:t>
    </dgm:pt>
    <dgm:pt modelId="{0747CB2B-B6DF-4F79-9721-095E0D3450ED}">
      <dgm:prSet phldrT="[Text]" custT="1"/>
      <dgm:spPr/>
      <dgm:t>
        <a:bodyPr/>
        <a:lstStyle/>
        <a:p>
          <a:r>
            <a:rPr lang="en-US" sz="1800" dirty="0" smtClean="0">
              <a:latin typeface="Franklin Gothic Book" pitchFamily="34" charset="0"/>
            </a:rPr>
            <a:t>Use multiple measures to determine starting points</a:t>
          </a:r>
          <a:endParaRPr lang="en-US" sz="1800" dirty="0">
            <a:latin typeface="Franklin Gothic Book" pitchFamily="34" charset="0"/>
          </a:endParaRPr>
        </a:p>
      </dgm:t>
    </dgm:pt>
    <dgm:pt modelId="{ADB44E08-C209-467F-9CE8-0040581C8EE0}" type="parTrans" cxnId="{06030C94-C884-4485-9444-4F431C284D38}">
      <dgm:prSet/>
      <dgm:spPr/>
      <dgm:t>
        <a:bodyPr/>
        <a:lstStyle/>
        <a:p>
          <a:endParaRPr lang="en-US"/>
        </a:p>
      </dgm:t>
    </dgm:pt>
    <dgm:pt modelId="{020DE7EB-FFBD-460A-9CE2-A199A6E3F050}" type="sibTrans" cxnId="{06030C94-C884-4485-9444-4F431C284D38}">
      <dgm:prSet/>
      <dgm:spPr/>
      <dgm:t>
        <a:bodyPr/>
        <a:lstStyle/>
        <a:p>
          <a:endParaRPr lang="en-US"/>
        </a:p>
      </dgm:t>
    </dgm:pt>
    <dgm:pt modelId="{7989BF24-F0D1-496E-ACF4-B277159A42F1}">
      <dgm:prSet phldrT="[Text]" custT="1"/>
      <dgm:spPr/>
      <dgm:t>
        <a:bodyPr/>
        <a:lstStyle/>
        <a:p>
          <a:r>
            <a:rPr lang="en-US" sz="1800" dirty="0" smtClean="0">
              <a:latin typeface="Franklin Gothic Book" pitchFamily="34" charset="0"/>
            </a:rPr>
            <a:t>Step 3</a:t>
          </a:r>
          <a:endParaRPr lang="en-US" sz="1800" dirty="0">
            <a:latin typeface="Franklin Gothic Book" pitchFamily="34" charset="0"/>
          </a:endParaRPr>
        </a:p>
      </dgm:t>
    </dgm:pt>
    <dgm:pt modelId="{CAFAB3CF-EED4-4B12-987C-5A9A43A2D653}" type="parTrans" cxnId="{A5EBAB20-5C70-4735-AB77-0459BC7606C3}">
      <dgm:prSet/>
      <dgm:spPr/>
      <dgm:t>
        <a:bodyPr/>
        <a:lstStyle/>
        <a:p>
          <a:endParaRPr lang="en-US"/>
        </a:p>
      </dgm:t>
    </dgm:pt>
    <dgm:pt modelId="{37886A1D-8511-4131-AD0C-5067E2C4FB79}" type="sibTrans" cxnId="{A5EBAB20-5C70-4735-AB77-0459BC7606C3}">
      <dgm:prSet/>
      <dgm:spPr/>
      <dgm:t>
        <a:bodyPr/>
        <a:lstStyle/>
        <a:p>
          <a:endParaRPr lang="en-US"/>
        </a:p>
      </dgm:t>
    </dgm:pt>
    <dgm:pt modelId="{D3E0EF25-9EC9-472F-ACF7-D0CAD102808C}">
      <dgm:prSet phldrT="[Text]" custT="1"/>
      <dgm:spPr/>
      <dgm:t>
        <a:bodyPr/>
        <a:lstStyle/>
        <a:p>
          <a:r>
            <a:rPr lang="en-US" sz="1800" dirty="0" smtClean="0">
              <a:latin typeface="Franklin Gothic Book" pitchFamily="34" charset="0"/>
            </a:rPr>
            <a:t>Set learning targets</a:t>
          </a:r>
          <a:endParaRPr lang="en-US" sz="1800" dirty="0">
            <a:latin typeface="Franklin Gothic Book" pitchFamily="34" charset="0"/>
          </a:endParaRPr>
        </a:p>
      </dgm:t>
    </dgm:pt>
    <dgm:pt modelId="{1EA9BF68-B892-4B51-B64D-909F8BD612FB}" type="parTrans" cxnId="{358A989C-0412-4FA3-A499-5843F37FD0B8}">
      <dgm:prSet/>
      <dgm:spPr/>
      <dgm:t>
        <a:bodyPr/>
        <a:lstStyle/>
        <a:p>
          <a:endParaRPr lang="en-US"/>
        </a:p>
      </dgm:t>
    </dgm:pt>
    <dgm:pt modelId="{2A4D7CBE-9FC5-4CBD-8D16-C99E15466458}" type="sibTrans" cxnId="{358A989C-0412-4FA3-A499-5843F37FD0B8}">
      <dgm:prSet/>
      <dgm:spPr/>
      <dgm:t>
        <a:bodyPr/>
        <a:lstStyle/>
        <a:p>
          <a:endParaRPr lang="en-US"/>
        </a:p>
      </dgm:t>
    </dgm:pt>
    <dgm:pt modelId="{A14DC5DE-47EF-4DB7-A1FA-2F10D3B25F2B}">
      <dgm:prSet phldrT="[Text]" custT="1"/>
      <dgm:spPr/>
      <dgm:t>
        <a:bodyPr/>
        <a:lstStyle/>
        <a:p>
          <a:r>
            <a:rPr lang="en-US" sz="1800" dirty="0" smtClean="0">
              <a:latin typeface="Franklin Gothic Book" pitchFamily="34" charset="0"/>
            </a:rPr>
            <a:t>Step 4</a:t>
          </a:r>
          <a:endParaRPr lang="en-US" sz="1800" dirty="0">
            <a:latin typeface="Franklin Gothic Book" pitchFamily="34" charset="0"/>
          </a:endParaRPr>
        </a:p>
      </dgm:t>
    </dgm:pt>
    <dgm:pt modelId="{7B5F95F3-6542-492D-A57B-AC2A54BB059C}" type="parTrans" cxnId="{C3808E6D-7EC1-457A-AF6D-5CD4FEF7568B}">
      <dgm:prSet/>
      <dgm:spPr/>
      <dgm:t>
        <a:bodyPr/>
        <a:lstStyle/>
        <a:p>
          <a:endParaRPr lang="en-US"/>
        </a:p>
      </dgm:t>
    </dgm:pt>
    <dgm:pt modelId="{C83DF5AC-3AD6-469F-A926-F6F3ED456EF7}" type="sibTrans" cxnId="{C3808E6D-7EC1-457A-AF6D-5CD4FEF7568B}">
      <dgm:prSet/>
      <dgm:spPr/>
      <dgm:t>
        <a:bodyPr/>
        <a:lstStyle/>
        <a:p>
          <a:endParaRPr lang="en-US"/>
        </a:p>
      </dgm:t>
    </dgm:pt>
    <dgm:pt modelId="{2DFA05F6-980B-4C49-9150-7DA2EC006B3A}">
      <dgm:prSet phldrT="[Text]" custT="1"/>
      <dgm:spPr/>
      <dgm:t>
        <a:bodyPr/>
        <a:lstStyle/>
        <a:p>
          <a:r>
            <a:rPr lang="en-US" sz="1800" dirty="0" smtClean="0">
              <a:latin typeface="Franklin Gothic Book" pitchFamily="34" charset="0"/>
            </a:rPr>
            <a:t>Track progress and refine instruction</a:t>
          </a:r>
          <a:endParaRPr lang="en-US" sz="1800" dirty="0">
            <a:latin typeface="Franklin Gothic Book" pitchFamily="34" charset="0"/>
          </a:endParaRPr>
        </a:p>
      </dgm:t>
    </dgm:pt>
    <dgm:pt modelId="{80D3474B-B06F-49BA-9B38-09F0E0F6347E}" type="parTrans" cxnId="{095AFAA3-F4C1-42EE-81AE-0507566CEACF}">
      <dgm:prSet/>
      <dgm:spPr/>
      <dgm:t>
        <a:bodyPr/>
        <a:lstStyle/>
        <a:p>
          <a:endParaRPr lang="en-US"/>
        </a:p>
      </dgm:t>
    </dgm:pt>
    <dgm:pt modelId="{BA498481-BBDD-4473-82EE-6AA23941F0E9}" type="sibTrans" cxnId="{095AFAA3-F4C1-42EE-81AE-0507566CEACF}">
      <dgm:prSet/>
      <dgm:spPr/>
      <dgm:t>
        <a:bodyPr/>
        <a:lstStyle/>
        <a:p>
          <a:endParaRPr lang="en-US"/>
        </a:p>
      </dgm:t>
    </dgm:pt>
    <dgm:pt modelId="{29336966-2500-4BB4-AD1A-DCDDB4154575}" type="pres">
      <dgm:prSet presAssocID="{F86ABD58-7AD8-44A9-8884-CA59EA062503}" presName="CompostProcess" presStyleCnt="0">
        <dgm:presLayoutVars>
          <dgm:dir/>
          <dgm:resizeHandles val="exact"/>
        </dgm:presLayoutVars>
      </dgm:prSet>
      <dgm:spPr/>
      <dgm:t>
        <a:bodyPr/>
        <a:lstStyle/>
        <a:p>
          <a:endParaRPr lang="en-US"/>
        </a:p>
      </dgm:t>
    </dgm:pt>
    <dgm:pt modelId="{EFF03761-A10B-4641-BECC-B688ADD0A6F0}" type="pres">
      <dgm:prSet presAssocID="{F86ABD58-7AD8-44A9-8884-CA59EA062503}" presName="arrow" presStyleLbl="bgShp" presStyleIdx="0" presStyleCnt="1"/>
      <dgm:spPr/>
    </dgm:pt>
    <dgm:pt modelId="{33C0EA66-1EE9-4DE2-B988-F66CB27797FB}" type="pres">
      <dgm:prSet presAssocID="{F86ABD58-7AD8-44A9-8884-CA59EA062503}" presName="linearProcess" presStyleCnt="0"/>
      <dgm:spPr/>
    </dgm:pt>
    <dgm:pt modelId="{85E70BAB-70B9-4586-A772-2B04651C174F}" type="pres">
      <dgm:prSet presAssocID="{AD70C999-F484-4959-AD05-E04E415077DD}" presName="textNode" presStyleLbl="node1" presStyleIdx="0" presStyleCnt="4" custLinFactNeighborX="70910" custLinFactNeighborY="0">
        <dgm:presLayoutVars>
          <dgm:bulletEnabled val="1"/>
        </dgm:presLayoutVars>
      </dgm:prSet>
      <dgm:spPr/>
      <dgm:t>
        <a:bodyPr/>
        <a:lstStyle/>
        <a:p>
          <a:endParaRPr lang="en-US"/>
        </a:p>
      </dgm:t>
    </dgm:pt>
    <dgm:pt modelId="{D5608A7A-C095-4E3A-9249-241B05EFBB6A}" type="pres">
      <dgm:prSet presAssocID="{8393B827-3EC6-4CF0-BEBA-95EA16DA962C}" presName="sibTrans" presStyleCnt="0"/>
      <dgm:spPr/>
    </dgm:pt>
    <dgm:pt modelId="{D558B43D-8204-4CD4-800E-5C1C59B488C4}" type="pres">
      <dgm:prSet presAssocID="{9A3AEE84-2401-44A2-ACCA-EC79BF1DF638}" presName="textNode" presStyleLbl="node1" presStyleIdx="1" presStyleCnt="4">
        <dgm:presLayoutVars>
          <dgm:bulletEnabled val="1"/>
        </dgm:presLayoutVars>
      </dgm:prSet>
      <dgm:spPr/>
      <dgm:t>
        <a:bodyPr/>
        <a:lstStyle/>
        <a:p>
          <a:endParaRPr lang="en-US"/>
        </a:p>
      </dgm:t>
    </dgm:pt>
    <dgm:pt modelId="{0499F97A-93CF-4CDF-A511-05E1A35F2F56}" type="pres">
      <dgm:prSet presAssocID="{9FE8ADE2-943E-41BC-B42C-C8D1168502D2}" presName="sibTrans" presStyleCnt="0"/>
      <dgm:spPr/>
    </dgm:pt>
    <dgm:pt modelId="{6136B38C-FBD9-4FDA-95D6-F7AFFAA943EF}" type="pres">
      <dgm:prSet presAssocID="{7989BF24-F0D1-496E-ACF4-B277159A42F1}" presName="textNode" presStyleLbl="node1" presStyleIdx="2" presStyleCnt="4" custLinFactNeighborX="-76489" custLinFactNeighborY="-781">
        <dgm:presLayoutVars>
          <dgm:bulletEnabled val="1"/>
        </dgm:presLayoutVars>
      </dgm:prSet>
      <dgm:spPr/>
      <dgm:t>
        <a:bodyPr/>
        <a:lstStyle/>
        <a:p>
          <a:endParaRPr lang="en-US"/>
        </a:p>
      </dgm:t>
    </dgm:pt>
    <dgm:pt modelId="{4363D986-2C6F-4CB4-929B-00298C3EDCDA}" type="pres">
      <dgm:prSet presAssocID="{37886A1D-8511-4131-AD0C-5067E2C4FB79}" presName="sibTrans" presStyleCnt="0"/>
      <dgm:spPr/>
    </dgm:pt>
    <dgm:pt modelId="{FE3B222E-5D1D-434C-8316-0FFD2012E767}" type="pres">
      <dgm:prSet presAssocID="{A14DC5DE-47EF-4DB7-A1FA-2F10D3B25F2B}" presName="textNode" presStyleLbl="node1" presStyleIdx="3" presStyleCnt="4" custLinFactX="-11208" custLinFactNeighborX="-100000" custLinFactNeighborY="-781">
        <dgm:presLayoutVars>
          <dgm:bulletEnabled val="1"/>
        </dgm:presLayoutVars>
      </dgm:prSet>
      <dgm:spPr/>
      <dgm:t>
        <a:bodyPr/>
        <a:lstStyle/>
        <a:p>
          <a:endParaRPr lang="en-US"/>
        </a:p>
      </dgm:t>
    </dgm:pt>
  </dgm:ptLst>
  <dgm:cxnLst>
    <dgm:cxn modelId="{B6A524A3-FD55-4E3B-901F-4A53B4D70249}" type="presOf" srcId="{BF0999D1-2860-471D-A9A0-A64B17EFB5A8}" destId="{85E70BAB-70B9-4586-A772-2B04651C174F}" srcOrd="0" destOrd="1" presId="urn:microsoft.com/office/officeart/2005/8/layout/hProcess9"/>
    <dgm:cxn modelId="{DF341FB5-125E-47EF-A6A6-C3C74EFEA525}" type="presOf" srcId="{2DFA05F6-980B-4C49-9150-7DA2EC006B3A}" destId="{FE3B222E-5D1D-434C-8316-0FFD2012E767}" srcOrd="0" destOrd="1" presId="urn:microsoft.com/office/officeart/2005/8/layout/hProcess9"/>
    <dgm:cxn modelId="{6E163C95-DB45-4325-AABB-0A5E05037EAF}" srcId="{AD70C999-F484-4959-AD05-E04E415077DD}" destId="{BF0999D1-2860-471D-A9A0-A64B17EFB5A8}" srcOrd="0" destOrd="0" parTransId="{0D21A72B-BAE6-4073-9197-96627D879580}" sibTransId="{38EC1187-2C73-4221-B585-6E0A4FA9CC94}"/>
    <dgm:cxn modelId="{06030C94-C884-4485-9444-4F431C284D38}" srcId="{9A3AEE84-2401-44A2-ACCA-EC79BF1DF638}" destId="{0747CB2B-B6DF-4F79-9721-095E0D3450ED}" srcOrd="0" destOrd="0" parTransId="{ADB44E08-C209-467F-9CE8-0040581C8EE0}" sibTransId="{020DE7EB-FFBD-460A-9CE2-A199A6E3F050}"/>
    <dgm:cxn modelId="{C3808E6D-7EC1-457A-AF6D-5CD4FEF7568B}" srcId="{F86ABD58-7AD8-44A9-8884-CA59EA062503}" destId="{A14DC5DE-47EF-4DB7-A1FA-2F10D3B25F2B}" srcOrd="3" destOrd="0" parTransId="{7B5F95F3-6542-492D-A57B-AC2A54BB059C}" sibTransId="{C83DF5AC-3AD6-469F-A926-F6F3ED456EF7}"/>
    <dgm:cxn modelId="{31921C5B-D565-43AB-8B89-81CECB78608A}" type="presOf" srcId="{7989BF24-F0D1-496E-ACF4-B277159A42F1}" destId="{6136B38C-FBD9-4FDA-95D6-F7AFFAA943EF}" srcOrd="0" destOrd="0" presId="urn:microsoft.com/office/officeart/2005/8/layout/hProcess9"/>
    <dgm:cxn modelId="{4EE5AD52-3805-46DA-907D-E30790FF8C19}" type="presOf" srcId="{F86ABD58-7AD8-44A9-8884-CA59EA062503}" destId="{29336966-2500-4BB4-AD1A-DCDDB4154575}" srcOrd="0" destOrd="0" presId="urn:microsoft.com/office/officeart/2005/8/layout/hProcess9"/>
    <dgm:cxn modelId="{A5EBAB20-5C70-4735-AB77-0459BC7606C3}" srcId="{F86ABD58-7AD8-44A9-8884-CA59EA062503}" destId="{7989BF24-F0D1-496E-ACF4-B277159A42F1}" srcOrd="2" destOrd="0" parTransId="{CAFAB3CF-EED4-4B12-987C-5A9A43A2D653}" sibTransId="{37886A1D-8511-4131-AD0C-5067E2C4FB79}"/>
    <dgm:cxn modelId="{79D346C9-1EB1-4F90-8430-367E7AD0EA1E}" type="presOf" srcId="{AD70C999-F484-4959-AD05-E04E415077DD}" destId="{85E70BAB-70B9-4586-A772-2B04651C174F}" srcOrd="0" destOrd="0" presId="urn:microsoft.com/office/officeart/2005/8/layout/hProcess9"/>
    <dgm:cxn modelId="{AAEC083A-3BC4-4EA2-A6AB-18024BD20DB4}" type="presOf" srcId="{0747CB2B-B6DF-4F79-9721-095E0D3450ED}" destId="{D558B43D-8204-4CD4-800E-5C1C59B488C4}" srcOrd="0" destOrd="1" presId="urn:microsoft.com/office/officeart/2005/8/layout/hProcess9"/>
    <dgm:cxn modelId="{095AFAA3-F4C1-42EE-81AE-0507566CEACF}" srcId="{A14DC5DE-47EF-4DB7-A1FA-2F10D3B25F2B}" destId="{2DFA05F6-980B-4C49-9150-7DA2EC006B3A}" srcOrd="0" destOrd="0" parTransId="{80D3474B-B06F-49BA-9B38-09F0E0F6347E}" sibTransId="{BA498481-BBDD-4473-82EE-6AA23941F0E9}"/>
    <dgm:cxn modelId="{BF4FDF91-FA20-4687-A32D-6664063AFF52}" type="presOf" srcId="{9A3AEE84-2401-44A2-ACCA-EC79BF1DF638}" destId="{D558B43D-8204-4CD4-800E-5C1C59B488C4}" srcOrd="0" destOrd="0" presId="urn:microsoft.com/office/officeart/2005/8/layout/hProcess9"/>
    <dgm:cxn modelId="{28A023F1-3EBA-4E02-B287-64076BBF7DE0}" srcId="{F86ABD58-7AD8-44A9-8884-CA59EA062503}" destId="{AD70C999-F484-4959-AD05-E04E415077DD}" srcOrd="0" destOrd="0" parTransId="{243C503F-CA21-4D56-9293-D406D0230841}" sibTransId="{8393B827-3EC6-4CF0-BEBA-95EA16DA962C}"/>
    <dgm:cxn modelId="{D982F7FB-E2B8-446F-88A9-D4B090F91821}" type="presOf" srcId="{A14DC5DE-47EF-4DB7-A1FA-2F10D3B25F2B}" destId="{FE3B222E-5D1D-434C-8316-0FFD2012E767}" srcOrd="0" destOrd="0" presId="urn:microsoft.com/office/officeart/2005/8/layout/hProcess9"/>
    <dgm:cxn modelId="{358A989C-0412-4FA3-A499-5843F37FD0B8}" srcId="{7989BF24-F0D1-496E-ACF4-B277159A42F1}" destId="{D3E0EF25-9EC9-472F-ACF7-D0CAD102808C}" srcOrd="0" destOrd="0" parTransId="{1EA9BF68-B892-4B51-B64D-909F8BD612FB}" sibTransId="{2A4D7CBE-9FC5-4CBD-8D16-C99E15466458}"/>
    <dgm:cxn modelId="{187470B1-9728-47F6-AF89-B8009DB8E396}" type="presOf" srcId="{D3E0EF25-9EC9-472F-ACF7-D0CAD102808C}" destId="{6136B38C-FBD9-4FDA-95D6-F7AFFAA943EF}" srcOrd="0" destOrd="1" presId="urn:microsoft.com/office/officeart/2005/8/layout/hProcess9"/>
    <dgm:cxn modelId="{5B6A851D-3710-42AC-A6E1-11230F558B96}" srcId="{F86ABD58-7AD8-44A9-8884-CA59EA062503}" destId="{9A3AEE84-2401-44A2-ACCA-EC79BF1DF638}" srcOrd="1" destOrd="0" parTransId="{9ED007E5-5997-4B4D-AACC-8EEA0A4709E1}" sibTransId="{9FE8ADE2-943E-41BC-B42C-C8D1168502D2}"/>
    <dgm:cxn modelId="{A5D616A8-7BEB-43CD-9991-82585B888FE1}" type="presParOf" srcId="{29336966-2500-4BB4-AD1A-DCDDB4154575}" destId="{EFF03761-A10B-4641-BECC-B688ADD0A6F0}" srcOrd="0" destOrd="0" presId="urn:microsoft.com/office/officeart/2005/8/layout/hProcess9"/>
    <dgm:cxn modelId="{5485E320-5077-4683-AA7E-15DC3A463C73}" type="presParOf" srcId="{29336966-2500-4BB4-AD1A-DCDDB4154575}" destId="{33C0EA66-1EE9-4DE2-B988-F66CB27797FB}" srcOrd="1" destOrd="0" presId="urn:microsoft.com/office/officeart/2005/8/layout/hProcess9"/>
    <dgm:cxn modelId="{4CC16D0A-B005-45FB-A823-E87A5D4503EB}" type="presParOf" srcId="{33C0EA66-1EE9-4DE2-B988-F66CB27797FB}" destId="{85E70BAB-70B9-4586-A772-2B04651C174F}" srcOrd="0" destOrd="0" presId="urn:microsoft.com/office/officeart/2005/8/layout/hProcess9"/>
    <dgm:cxn modelId="{29D8AD35-EBA7-4E21-871A-9E0459554B4B}" type="presParOf" srcId="{33C0EA66-1EE9-4DE2-B988-F66CB27797FB}" destId="{D5608A7A-C095-4E3A-9249-241B05EFBB6A}" srcOrd="1" destOrd="0" presId="urn:microsoft.com/office/officeart/2005/8/layout/hProcess9"/>
    <dgm:cxn modelId="{41AC65BC-F75F-4379-BB95-1895BCBDE0B9}" type="presParOf" srcId="{33C0EA66-1EE9-4DE2-B988-F66CB27797FB}" destId="{D558B43D-8204-4CD4-800E-5C1C59B488C4}" srcOrd="2" destOrd="0" presId="urn:microsoft.com/office/officeart/2005/8/layout/hProcess9"/>
    <dgm:cxn modelId="{D3EF3A81-7716-4652-837A-E98C953F9BFE}" type="presParOf" srcId="{33C0EA66-1EE9-4DE2-B988-F66CB27797FB}" destId="{0499F97A-93CF-4CDF-A511-05E1A35F2F56}" srcOrd="3" destOrd="0" presId="urn:microsoft.com/office/officeart/2005/8/layout/hProcess9"/>
    <dgm:cxn modelId="{F449EDD2-6B6E-43FF-BB6E-1FA4CF3915A4}" type="presParOf" srcId="{33C0EA66-1EE9-4DE2-B988-F66CB27797FB}" destId="{6136B38C-FBD9-4FDA-95D6-F7AFFAA943EF}" srcOrd="4" destOrd="0" presId="urn:microsoft.com/office/officeart/2005/8/layout/hProcess9"/>
    <dgm:cxn modelId="{A90CB749-9883-4467-8BC2-E111CE2CC0A3}" type="presParOf" srcId="{33C0EA66-1EE9-4DE2-B988-F66CB27797FB}" destId="{4363D986-2C6F-4CB4-929B-00298C3EDCDA}" srcOrd="5" destOrd="0" presId="urn:microsoft.com/office/officeart/2005/8/layout/hProcess9"/>
    <dgm:cxn modelId="{8201694C-D45D-4AF9-B983-DEF28739FDC0}" type="presParOf" srcId="{33C0EA66-1EE9-4DE2-B988-F66CB27797FB}" destId="{FE3B222E-5D1D-434C-8316-0FFD2012E767}"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D10CCE-6219-47AC-8FAD-6B76A5F0D9E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6F2C132-F43E-4AE3-99BC-5E308879A523}">
      <dgm:prSet phldrT="[Text]" custT="1"/>
      <dgm:spPr>
        <a:solidFill>
          <a:schemeClr val="accent5"/>
        </a:solidFill>
      </dgm:spPr>
      <dgm:t>
        <a:bodyPr/>
        <a:lstStyle/>
        <a:p>
          <a:r>
            <a:rPr lang="en-US" sz="1600" b="1" dirty="0" smtClean="0">
              <a:latin typeface="Franklin Gothic Book" pitchFamily="34" charset="0"/>
            </a:rPr>
            <a:t>SGO 2.1</a:t>
          </a:r>
          <a:endParaRPr lang="en-US" sz="1600" b="1" dirty="0">
            <a:latin typeface="Franklin Gothic Book" pitchFamily="34" charset="0"/>
          </a:endParaRPr>
        </a:p>
      </dgm:t>
    </dgm:pt>
    <dgm:pt modelId="{44AB3D7F-0E29-4A76-A222-18F1F01CF6A8}" type="parTrans" cxnId="{95F21694-9756-4FB2-B443-3D8C74F3AB1F}">
      <dgm:prSet/>
      <dgm:spPr/>
      <dgm:t>
        <a:bodyPr/>
        <a:lstStyle/>
        <a:p>
          <a:endParaRPr lang="en-US"/>
        </a:p>
      </dgm:t>
    </dgm:pt>
    <dgm:pt modelId="{B5918B56-B43E-4EDA-93B7-5651545AEC2C}" type="sibTrans" cxnId="{95F21694-9756-4FB2-B443-3D8C74F3AB1F}">
      <dgm:prSet/>
      <dgm:spPr/>
      <dgm:t>
        <a:bodyPr/>
        <a:lstStyle/>
        <a:p>
          <a:endParaRPr lang="en-US"/>
        </a:p>
      </dgm:t>
    </dgm:pt>
    <dgm:pt modelId="{58744FE7-9DE1-463F-8BE8-12A4837C6847}">
      <dgm:prSet phldrT="[Text]" custT="1"/>
      <dgm:spPr/>
      <dgm:t>
        <a:bodyPr/>
        <a:lstStyle/>
        <a:p>
          <a:r>
            <a:rPr lang="en-US" sz="1400" b="1" dirty="0" smtClean="0">
              <a:latin typeface="Franklin Gothic Book" pitchFamily="34" charset="0"/>
            </a:rPr>
            <a:t>Assessment Design</a:t>
          </a:r>
          <a:endParaRPr lang="en-US" sz="1400" b="1" dirty="0">
            <a:latin typeface="Franklin Gothic Book" pitchFamily="34" charset="0"/>
          </a:endParaRPr>
        </a:p>
      </dgm:t>
    </dgm:pt>
    <dgm:pt modelId="{8A7518AD-D38D-4426-A9FD-3279DDADB3D3}" type="parTrans" cxnId="{4E54E9C3-A3C3-4C95-965C-80AA5234643A}">
      <dgm:prSet/>
      <dgm:spPr/>
      <dgm:t>
        <a:bodyPr/>
        <a:lstStyle/>
        <a:p>
          <a:endParaRPr lang="en-US"/>
        </a:p>
      </dgm:t>
    </dgm:pt>
    <dgm:pt modelId="{349561C3-0D60-46D0-999F-816891833E6F}" type="sibTrans" cxnId="{4E54E9C3-A3C3-4C95-965C-80AA5234643A}">
      <dgm:prSet/>
      <dgm:spPr/>
      <dgm:t>
        <a:bodyPr/>
        <a:lstStyle/>
        <a:p>
          <a:endParaRPr lang="en-US"/>
        </a:p>
      </dgm:t>
    </dgm:pt>
    <dgm:pt modelId="{87AA1F5E-044E-4D29-8E00-5146A320752B}">
      <dgm:prSet phldrT="[Text]" custT="1"/>
      <dgm:spPr/>
      <dgm:t>
        <a:bodyPr/>
        <a:lstStyle/>
        <a:p>
          <a:r>
            <a:rPr lang="en-US" sz="1400" b="1" dirty="0" smtClean="0">
              <a:latin typeface="Franklin Gothic Book" pitchFamily="34" charset="0"/>
            </a:rPr>
            <a:t>Collaboration</a:t>
          </a:r>
          <a:endParaRPr lang="en-US" sz="1400" b="1" dirty="0">
            <a:latin typeface="Franklin Gothic Book" pitchFamily="34" charset="0"/>
          </a:endParaRPr>
        </a:p>
      </dgm:t>
    </dgm:pt>
    <dgm:pt modelId="{C3DF24F9-7B7E-4FCC-93FD-8D25BF36A852}" type="parTrans" cxnId="{D4BC4319-957D-408F-ACB3-36B1CBA803A8}">
      <dgm:prSet/>
      <dgm:spPr/>
      <dgm:t>
        <a:bodyPr/>
        <a:lstStyle/>
        <a:p>
          <a:endParaRPr lang="en-US"/>
        </a:p>
      </dgm:t>
    </dgm:pt>
    <dgm:pt modelId="{D1552E3B-9388-4EED-A91C-9ECE80EA7955}" type="sibTrans" cxnId="{D4BC4319-957D-408F-ACB3-36B1CBA803A8}">
      <dgm:prSet/>
      <dgm:spPr/>
      <dgm:t>
        <a:bodyPr/>
        <a:lstStyle/>
        <a:p>
          <a:endParaRPr lang="en-US"/>
        </a:p>
      </dgm:t>
    </dgm:pt>
    <dgm:pt modelId="{376F994A-7C41-47DE-99AD-95320E2AEAA8}">
      <dgm:prSet phldrT="[Text]" custT="1"/>
      <dgm:spPr>
        <a:solidFill>
          <a:schemeClr val="accent5"/>
        </a:solidFill>
      </dgm:spPr>
      <dgm:t>
        <a:bodyPr/>
        <a:lstStyle/>
        <a:p>
          <a:r>
            <a:rPr lang="en-US" sz="1400" b="1" dirty="0" smtClean="0">
              <a:latin typeface="Franklin Gothic Book" pitchFamily="34" charset="0"/>
            </a:rPr>
            <a:t>Integration</a:t>
          </a:r>
          <a:endParaRPr lang="en-US" sz="1400" b="1" dirty="0">
            <a:latin typeface="Franklin Gothic Book" pitchFamily="34" charset="0"/>
          </a:endParaRPr>
        </a:p>
      </dgm:t>
    </dgm:pt>
    <dgm:pt modelId="{58669391-C115-47B4-9605-5C7851B8CCE5}" type="parTrans" cxnId="{88D0E72E-4B2A-408A-85BA-DC01BA5459BA}">
      <dgm:prSet/>
      <dgm:spPr/>
      <dgm:t>
        <a:bodyPr/>
        <a:lstStyle/>
        <a:p>
          <a:endParaRPr lang="en-US"/>
        </a:p>
      </dgm:t>
    </dgm:pt>
    <dgm:pt modelId="{86117AC8-AAB9-4B4A-90E3-4419E54EBD70}" type="sibTrans" cxnId="{88D0E72E-4B2A-408A-85BA-DC01BA5459BA}">
      <dgm:prSet/>
      <dgm:spPr/>
      <dgm:t>
        <a:bodyPr/>
        <a:lstStyle/>
        <a:p>
          <a:endParaRPr lang="en-US"/>
        </a:p>
      </dgm:t>
    </dgm:pt>
    <dgm:pt modelId="{01BD7F2B-D2D4-4C53-AD13-6F4F27645832}">
      <dgm:prSet phldrT="[Text]" custT="1"/>
      <dgm:spPr/>
      <dgm:t>
        <a:bodyPr/>
        <a:lstStyle/>
        <a:p>
          <a:r>
            <a:rPr lang="en-US" sz="1400" b="1" dirty="0" smtClean="0">
              <a:latin typeface="Franklin Gothic Book" pitchFamily="34" charset="0"/>
            </a:rPr>
            <a:t>Innovation</a:t>
          </a:r>
          <a:endParaRPr lang="en-US" sz="1400" b="1" dirty="0">
            <a:latin typeface="Franklin Gothic Book" pitchFamily="34" charset="0"/>
          </a:endParaRPr>
        </a:p>
      </dgm:t>
    </dgm:pt>
    <dgm:pt modelId="{8B8127B5-84F6-4832-BC19-21056ECF6934}" type="parTrans" cxnId="{DEB20585-54A2-42F2-ADB0-161B9FF2A643}">
      <dgm:prSet/>
      <dgm:spPr/>
      <dgm:t>
        <a:bodyPr/>
        <a:lstStyle/>
        <a:p>
          <a:endParaRPr lang="en-US"/>
        </a:p>
      </dgm:t>
    </dgm:pt>
    <dgm:pt modelId="{46C7F190-DF59-47D0-BDCA-F766BCCF13D1}" type="sibTrans" cxnId="{DEB20585-54A2-42F2-ADB0-161B9FF2A643}">
      <dgm:prSet/>
      <dgm:spPr/>
      <dgm:t>
        <a:bodyPr/>
        <a:lstStyle/>
        <a:p>
          <a:endParaRPr lang="en-US"/>
        </a:p>
      </dgm:t>
    </dgm:pt>
    <dgm:pt modelId="{8CE97CFD-F361-41C2-869B-58B3629DBFB5}" type="pres">
      <dgm:prSet presAssocID="{E0D10CCE-6219-47AC-8FAD-6B76A5F0D9E3}" presName="Name0" presStyleCnt="0">
        <dgm:presLayoutVars>
          <dgm:chMax val="1"/>
          <dgm:dir/>
          <dgm:animLvl val="ctr"/>
          <dgm:resizeHandles val="exact"/>
        </dgm:presLayoutVars>
      </dgm:prSet>
      <dgm:spPr/>
      <dgm:t>
        <a:bodyPr/>
        <a:lstStyle/>
        <a:p>
          <a:endParaRPr lang="en-US"/>
        </a:p>
      </dgm:t>
    </dgm:pt>
    <dgm:pt modelId="{119F9C91-C340-484A-A73F-8FE80AD1AE79}" type="pres">
      <dgm:prSet presAssocID="{96F2C132-F43E-4AE3-99BC-5E308879A523}" presName="centerShape" presStyleLbl="node0" presStyleIdx="0" presStyleCnt="1" custScaleX="91018" custScaleY="90367"/>
      <dgm:spPr/>
      <dgm:t>
        <a:bodyPr/>
        <a:lstStyle/>
        <a:p>
          <a:endParaRPr lang="en-US"/>
        </a:p>
      </dgm:t>
    </dgm:pt>
    <dgm:pt modelId="{A9D60C75-5468-4528-BE48-1564D8A6EFDB}" type="pres">
      <dgm:prSet presAssocID="{58744FE7-9DE1-463F-8BE8-12A4837C6847}" presName="node" presStyleLbl="node1" presStyleIdx="0" presStyleCnt="4" custScaleX="177183" custScaleY="116453">
        <dgm:presLayoutVars>
          <dgm:bulletEnabled val="1"/>
        </dgm:presLayoutVars>
      </dgm:prSet>
      <dgm:spPr/>
      <dgm:t>
        <a:bodyPr/>
        <a:lstStyle/>
        <a:p>
          <a:endParaRPr lang="en-US"/>
        </a:p>
      </dgm:t>
    </dgm:pt>
    <dgm:pt modelId="{D268C09E-E042-4F9E-ACF4-0CB89A1BE291}" type="pres">
      <dgm:prSet presAssocID="{58744FE7-9DE1-463F-8BE8-12A4837C6847}" presName="dummy" presStyleCnt="0"/>
      <dgm:spPr/>
    </dgm:pt>
    <dgm:pt modelId="{C5AAE763-D0AF-4E76-9EA3-6B0F4FCE5C37}" type="pres">
      <dgm:prSet presAssocID="{349561C3-0D60-46D0-999F-816891833E6F}" presName="sibTrans" presStyleLbl="sibTrans2D1" presStyleIdx="0" presStyleCnt="4"/>
      <dgm:spPr/>
      <dgm:t>
        <a:bodyPr/>
        <a:lstStyle/>
        <a:p>
          <a:endParaRPr lang="en-US"/>
        </a:p>
      </dgm:t>
    </dgm:pt>
    <dgm:pt modelId="{4ED1B949-790F-4FBC-801D-433C4F2E1D9D}" type="pres">
      <dgm:prSet presAssocID="{87AA1F5E-044E-4D29-8E00-5146A320752B}" presName="node" presStyleLbl="node1" presStyleIdx="1" presStyleCnt="4" custScaleX="165298" custScaleY="116453" custRadScaleRad="122236" custRadScaleInc="-2143">
        <dgm:presLayoutVars>
          <dgm:bulletEnabled val="1"/>
        </dgm:presLayoutVars>
      </dgm:prSet>
      <dgm:spPr/>
      <dgm:t>
        <a:bodyPr/>
        <a:lstStyle/>
        <a:p>
          <a:endParaRPr lang="en-US"/>
        </a:p>
      </dgm:t>
    </dgm:pt>
    <dgm:pt modelId="{509A73E2-43E9-4E76-9A91-92DBF5BA4C7B}" type="pres">
      <dgm:prSet presAssocID="{87AA1F5E-044E-4D29-8E00-5146A320752B}" presName="dummy" presStyleCnt="0"/>
      <dgm:spPr/>
    </dgm:pt>
    <dgm:pt modelId="{CFA08E9A-8268-4D94-815A-610BF8BBBDC9}" type="pres">
      <dgm:prSet presAssocID="{D1552E3B-9388-4EED-A91C-9ECE80EA7955}" presName="sibTrans" presStyleLbl="sibTrans2D1" presStyleIdx="1" presStyleCnt="4"/>
      <dgm:spPr/>
      <dgm:t>
        <a:bodyPr/>
        <a:lstStyle/>
        <a:p>
          <a:endParaRPr lang="en-US"/>
        </a:p>
      </dgm:t>
    </dgm:pt>
    <dgm:pt modelId="{5DFE2814-D8EC-4E68-9F04-48992B7EC51D}" type="pres">
      <dgm:prSet presAssocID="{376F994A-7C41-47DE-99AD-95320E2AEAA8}" presName="node" presStyleLbl="node1" presStyleIdx="2" presStyleCnt="4" custScaleX="177183" custScaleY="116453">
        <dgm:presLayoutVars>
          <dgm:bulletEnabled val="1"/>
        </dgm:presLayoutVars>
      </dgm:prSet>
      <dgm:spPr/>
      <dgm:t>
        <a:bodyPr/>
        <a:lstStyle/>
        <a:p>
          <a:endParaRPr lang="en-US"/>
        </a:p>
      </dgm:t>
    </dgm:pt>
    <dgm:pt modelId="{73F5B6ED-7F1C-4946-AA4C-301124C857B6}" type="pres">
      <dgm:prSet presAssocID="{376F994A-7C41-47DE-99AD-95320E2AEAA8}" presName="dummy" presStyleCnt="0"/>
      <dgm:spPr/>
    </dgm:pt>
    <dgm:pt modelId="{AA007FDA-D42F-46C3-8C6F-4EE3B22BA4C3}" type="pres">
      <dgm:prSet presAssocID="{86117AC8-AAB9-4B4A-90E3-4419E54EBD70}" presName="sibTrans" presStyleLbl="sibTrans2D1" presStyleIdx="2" presStyleCnt="4"/>
      <dgm:spPr/>
      <dgm:t>
        <a:bodyPr/>
        <a:lstStyle/>
        <a:p>
          <a:endParaRPr lang="en-US"/>
        </a:p>
      </dgm:t>
    </dgm:pt>
    <dgm:pt modelId="{97553865-20A9-4F95-BFD5-E27ED7E1302A}" type="pres">
      <dgm:prSet presAssocID="{01BD7F2B-D2D4-4C53-AD13-6F4F27645832}" presName="node" presStyleLbl="node1" presStyleIdx="3" presStyleCnt="4" custScaleX="148661" custScaleY="116453" custRadScaleRad="124699" custRadScaleInc="2101">
        <dgm:presLayoutVars>
          <dgm:bulletEnabled val="1"/>
        </dgm:presLayoutVars>
      </dgm:prSet>
      <dgm:spPr/>
      <dgm:t>
        <a:bodyPr/>
        <a:lstStyle/>
        <a:p>
          <a:endParaRPr lang="en-US"/>
        </a:p>
      </dgm:t>
    </dgm:pt>
    <dgm:pt modelId="{8A1210AA-2D39-4487-87A9-58D674D9C3D6}" type="pres">
      <dgm:prSet presAssocID="{01BD7F2B-D2D4-4C53-AD13-6F4F27645832}" presName="dummy" presStyleCnt="0"/>
      <dgm:spPr/>
    </dgm:pt>
    <dgm:pt modelId="{01C68C04-19E2-4910-B6AD-62CBC1F782B5}" type="pres">
      <dgm:prSet presAssocID="{46C7F190-DF59-47D0-BDCA-F766BCCF13D1}" presName="sibTrans" presStyleLbl="sibTrans2D1" presStyleIdx="3" presStyleCnt="4"/>
      <dgm:spPr/>
      <dgm:t>
        <a:bodyPr/>
        <a:lstStyle/>
        <a:p>
          <a:endParaRPr lang="en-US"/>
        </a:p>
      </dgm:t>
    </dgm:pt>
  </dgm:ptLst>
  <dgm:cxnLst>
    <dgm:cxn modelId="{D4BC4319-957D-408F-ACB3-36B1CBA803A8}" srcId="{96F2C132-F43E-4AE3-99BC-5E308879A523}" destId="{87AA1F5E-044E-4D29-8E00-5146A320752B}" srcOrd="1" destOrd="0" parTransId="{C3DF24F9-7B7E-4FCC-93FD-8D25BF36A852}" sibTransId="{D1552E3B-9388-4EED-A91C-9ECE80EA7955}"/>
    <dgm:cxn modelId="{E2E3A557-8105-4A8C-9B04-F585C2913F2F}" type="presOf" srcId="{87AA1F5E-044E-4D29-8E00-5146A320752B}" destId="{4ED1B949-790F-4FBC-801D-433C4F2E1D9D}" srcOrd="0" destOrd="0" presId="urn:microsoft.com/office/officeart/2005/8/layout/radial6"/>
    <dgm:cxn modelId="{DEB20585-54A2-42F2-ADB0-161B9FF2A643}" srcId="{96F2C132-F43E-4AE3-99BC-5E308879A523}" destId="{01BD7F2B-D2D4-4C53-AD13-6F4F27645832}" srcOrd="3" destOrd="0" parTransId="{8B8127B5-84F6-4832-BC19-21056ECF6934}" sibTransId="{46C7F190-DF59-47D0-BDCA-F766BCCF13D1}"/>
    <dgm:cxn modelId="{9079C2BE-C378-4A2E-8634-2151DE4874FA}" type="presOf" srcId="{86117AC8-AAB9-4B4A-90E3-4419E54EBD70}" destId="{AA007FDA-D42F-46C3-8C6F-4EE3B22BA4C3}" srcOrd="0" destOrd="0" presId="urn:microsoft.com/office/officeart/2005/8/layout/radial6"/>
    <dgm:cxn modelId="{024BA204-1EA7-4616-8554-FBDA1C1C9429}" type="presOf" srcId="{D1552E3B-9388-4EED-A91C-9ECE80EA7955}" destId="{CFA08E9A-8268-4D94-815A-610BF8BBBDC9}" srcOrd="0" destOrd="0" presId="urn:microsoft.com/office/officeart/2005/8/layout/radial6"/>
    <dgm:cxn modelId="{95F21694-9756-4FB2-B443-3D8C74F3AB1F}" srcId="{E0D10CCE-6219-47AC-8FAD-6B76A5F0D9E3}" destId="{96F2C132-F43E-4AE3-99BC-5E308879A523}" srcOrd="0" destOrd="0" parTransId="{44AB3D7F-0E29-4A76-A222-18F1F01CF6A8}" sibTransId="{B5918B56-B43E-4EDA-93B7-5651545AEC2C}"/>
    <dgm:cxn modelId="{2D699070-E963-45B5-925F-296BA41492D1}" type="presOf" srcId="{96F2C132-F43E-4AE3-99BC-5E308879A523}" destId="{119F9C91-C340-484A-A73F-8FE80AD1AE79}" srcOrd="0" destOrd="0" presId="urn:microsoft.com/office/officeart/2005/8/layout/radial6"/>
    <dgm:cxn modelId="{76B964A4-9396-4039-A350-C4942D9A8B13}" type="presOf" srcId="{58744FE7-9DE1-463F-8BE8-12A4837C6847}" destId="{A9D60C75-5468-4528-BE48-1564D8A6EFDB}" srcOrd="0" destOrd="0" presId="urn:microsoft.com/office/officeart/2005/8/layout/radial6"/>
    <dgm:cxn modelId="{33257901-D64C-4ED0-843F-3CEC1EAEF231}" type="presOf" srcId="{46C7F190-DF59-47D0-BDCA-F766BCCF13D1}" destId="{01C68C04-19E2-4910-B6AD-62CBC1F782B5}" srcOrd="0" destOrd="0" presId="urn:microsoft.com/office/officeart/2005/8/layout/radial6"/>
    <dgm:cxn modelId="{CC5FA3E6-A230-43BA-BC6B-3F929CC0D6DB}" type="presOf" srcId="{376F994A-7C41-47DE-99AD-95320E2AEAA8}" destId="{5DFE2814-D8EC-4E68-9F04-48992B7EC51D}" srcOrd="0" destOrd="0" presId="urn:microsoft.com/office/officeart/2005/8/layout/radial6"/>
    <dgm:cxn modelId="{E9B4C4F5-D744-47D2-A170-6C76ED267D62}" type="presOf" srcId="{E0D10CCE-6219-47AC-8FAD-6B76A5F0D9E3}" destId="{8CE97CFD-F361-41C2-869B-58B3629DBFB5}" srcOrd="0" destOrd="0" presId="urn:microsoft.com/office/officeart/2005/8/layout/radial6"/>
    <dgm:cxn modelId="{BC117BA1-580B-4399-B2C8-7B6C70256AC1}" type="presOf" srcId="{349561C3-0D60-46D0-999F-816891833E6F}" destId="{C5AAE763-D0AF-4E76-9EA3-6B0F4FCE5C37}" srcOrd="0" destOrd="0" presId="urn:microsoft.com/office/officeart/2005/8/layout/radial6"/>
    <dgm:cxn modelId="{88D0E72E-4B2A-408A-85BA-DC01BA5459BA}" srcId="{96F2C132-F43E-4AE3-99BC-5E308879A523}" destId="{376F994A-7C41-47DE-99AD-95320E2AEAA8}" srcOrd="2" destOrd="0" parTransId="{58669391-C115-47B4-9605-5C7851B8CCE5}" sibTransId="{86117AC8-AAB9-4B4A-90E3-4419E54EBD70}"/>
    <dgm:cxn modelId="{4E54E9C3-A3C3-4C95-965C-80AA5234643A}" srcId="{96F2C132-F43E-4AE3-99BC-5E308879A523}" destId="{58744FE7-9DE1-463F-8BE8-12A4837C6847}" srcOrd="0" destOrd="0" parTransId="{8A7518AD-D38D-4426-A9FD-3279DDADB3D3}" sibTransId="{349561C3-0D60-46D0-999F-816891833E6F}"/>
    <dgm:cxn modelId="{BDAA5F0F-AC66-47D7-8014-83F7F8F70B1B}" type="presOf" srcId="{01BD7F2B-D2D4-4C53-AD13-6F4F27645832}" destId="{97553865-20A9-4F95-BFD5-E27ED7E1302A}" srcOrd="0" destOrd="0" presId="urn:microsoft.com/office/officeart/2005/8/layout/radial6"/>
    <dgm:cxn modelId="{67482431-DEB8-47D6-B9EA-561160378C5D}" type="presParOf" srcId="{8CE97CFD-F361-41C2-869B-58B3629DBFB5}" destId="{119F9C91-C340-484A-A73F-8FE80AD1AE79}" srcOrd="0" destOrd="0" presId="urn:microsoft.com/office/officeart/2005/8/layout/radial6"/>
    <dgm:cxn modelId="{9A8FD67B-8DA9-47B2-B928-184DA76F3528}" type="presParOf" srcId="{8CE97CFD-F361-41C2-869B-58B3629DBFB5}" destId="{A9D60C75-5468-4528-BE48-1564D8A6EFDB}" srcOrd="1" destOrd="0" presId="urn:microsoft.com/office/officeart/2005/8/layout/radial6"/>
    <dgm:cxn modelId="{FD20438E-F956-4191-B345-80C2B17BF82E}" type="presParOf" srcId="{8CE97CFD-F361-41C2-869B-58B3629DBFB5}" destId="{D268C09E-E042-4F9E-ACF4-0CB89A1BE291}" srcOrd="2" destOrd="0" presId="urn:microsoft.com/office/officeart/2005/8/layout/radial6"/>
    <dgm:cxn modelId="{440EB2C0-110B-4395-A893-FBE745882610}" type="presParOf" srcId="{8CE97CFD-F361-41C2-869B-58B3629DBFB5}" destId="{C5AAE763-D0AF-4E76-9EA3-6B0F4FCE5C37}" srcOrd="3" destOrd="0" presId="urn:microsoft.com/office/officeart/2005/8/layout/radial6"/>
    <dgm:cxn modelId="{CFCE43E1-9B1F-4A3D-B280-1EDB17CAAA68}" type="presParOf" srcId="{8CE97CFD-F361-41C2-869B-58B3629DBFB5}" destId="{4ED1B949-790F-4FBC-801D-433C4F2E1D9D}" srcOrd="4" destOrd="0" presId="urn:microsoft.com/office/officeart/2005/8/layout/radial6"/>
    <dgm:cxn modelId="{7A7EC44E-4C16-4A36-A4AF-F9A5DC9690E0}" type="presParOf" srcId="{8CE97CFD-F361-41C2-869B-58B3629DBFB5}" destId="{509A73E2-43E9-4E76-9A91-92DBF5BA4C7B}" srcOrd="5" destOrd="0" presId="urn:microsoft.com/office/officeart/2005/8/layout/radial6"/>
    <dgm:cxn modelId="{AF3BEAAE-EBC5-4400-B497-00271EABBFC1}" type="presParOf" srcId="{8CE97CFD-F361-41C2-869B-58B3629DBFB5}" destId="{CFA08E9A-8268-4D94-815A-610BF8BBBDC9}" srcOrd="6" destOrd="0" presId="urn:microsoft.com/office/officeart/2005/8/layout/radial6"/>
    <dgm:cxn modelId="{92F81CE4-D7B0-448A-8BAC-46E6505CC1FA}" type="presParOf" srcId="{8CE97CFD-F361-41C2-869B-58B3629DBFB5}" destId="{5DFE2814-D8EC-4E68-9F04-48992B7EC51D}" srcOrd="7" destOrd="0" presId="urn:microsoft.com/office/officeart/2005/8/layout/radial6"/>
    <dgm:cxn modelId="{8AEC0F36-2700-43B5-9CB8-29580B78ACB5}" type="presParOf" srcId="{8CE97CFD-F361-41C2-869B-58B3629DBFB5}" destId="{73F5B6ED-7F1C-4946-AA4C-301124C857B6}" srcOrd="8" destOrd="0" presId="urn:microsoft.com/office/officeart/2005/8/layout/radial6"/>
    <dgm:cxn modelId="{D9C51CC1-245A-444A-B4A0-41FCF32AC510}" type="presParOf" srcId="{8CE97CFD-F361-41C2-869B-58B3629DBFB5}" destId="{AA007FDA-D42F-46C3-8C6F-4EE3B22BA4C3}" srcOrd="9" destOrd="0" presId="urn:microsoft.com/office/officeart/2005/8/layout/radial6"/>
    <dgm:cxn modelId="{92284AC2-B0D7-4EC1-AF1F-A8937F9795C1}" type="presParOf" srcId="{8CE97CFD-F361-41C2-869B-58B3629DBFB5}" destId="{97553865-20A9-4F95-BFD5-E27ED7E1302A}" srcOrd="10" destOrd="0" presId="urn:microsoft.com/office/officeart/2005/8/layout/radial6"/>
    <dgm:cxn modelId="{1721E481-B6DC-4BAE-9797-B88853A1DB28}" type="presParOf" srcId="{8CE97CFD-F361-41C2-869B-58B3629DBFB5}" destId="{8A1210AA-2D39-4487-87A9-58D674D9C3D6}" srcOrd="11" destOrd="0" presId="urn:microsoft.com/office/officeart/2005/8/layout/radial6"/>
    <dgm:cxn modelId="{05263DE6-10BF-46D5-98F1-6C525630A315}" type="presParOf" srcId="{8CE97CFD-F361-41C2-869B-58B3629DBFB5}" destId="{01C68C04-19E2-4910-B6AD-62CBC1F782B5}"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F27EA6-43D8-44E6-8B7D-2B8F67F90C05}"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06C9F1C5-A8B9-4C86-8E9C-F8706493BBA0}">
      <dgm:prSet phldrT="[Text]"/>
      <dgm:spPr/>
      <dgm:t>
        <a:bodyPr/>
        <a:lstStyle/>
        <a:p>
          <a:r>
            <a:rPr lang="en-US" dirty="0" smtClean="0">
              <a:latin typeface="Franklin Gothic Book" pitchFamily="34" charset="0"/>
            </a:rPr>
            <a:t>Unit</a:t>
          </a:r>
          <a:endParaRPr lang="en-US" dirty="0">
            <a:latin typeface="Franklin Gothic Book" pitchFamily="34" charset="0"/>
          </a:endParaRPr>
        </a:p>
      </dgm:t>
    </dgm:pt>
    <dgm:pt modelId="{2CD4B738-83B1-4A3D-BE4F-EB84AA25226F}" type="parTrans" cxnId="{05E4478F-0108-486C-B697-7BCC9D26B9A9}">
      <dgm:prSet/>
      <dgm:spPr/>
      <dgm:t>
        <a:bodyPr/>
        <a:lstStyle/>
        <a:p>
          <a:endParaRPr lang="en-US"/>
        </a:p>
      </dgm:t>
    </dgm:pt>
    <dgm:pt modelId="{124381C3-0FBD-4B44-8B84-0E8630161127}" type="sibTrans" cxnId="{05E4478F-0108-486C-B697-7BCC9D26B9A9}">
      <dgm:prSet/>
      <dgm:spPr/>
      <dgm:t>
        <a:bodyPr/>
        <a:lstStyle/>
        <a:p>
          <a:endParaRPr lang="en-US"/>
        </a:p>
      </dgm:t>
    </dgm:pt>
    <dgm:pt modelId="{F5DB89F7-0011-4E26-8D3E-D01C52CDDEC2}">
      <dgm:prSet phldrT="[Text]"/>
      <dgm:spPr/>
      <dgm:t>
        <a:bodyPr/>
        <a:lstStyle/>
        <a:p>
          <a:r>
            <a:rPr lang="en-US" dirty="0" smtClean="0">
              <a:latin typeface="Franklin Gothic Book" pitchFamily="34" charset="0"/>
            </a:rPr>
            <a:t>Lessons</a:t>
          </a:r>
          <a:endParaRPr lang="en-US" dirty="0">
            <a:latin typeface="Franklin Gothic Book" pitchFamily="34" charset="0"/>
          </a:endParaRPr>
        </a:p>
      </dgm:t>
    </dgm:pt>
    <dgm:pt modelId="{0FCAB641-5659-4102-96B8-369C39392F7F}" type="parTrans" cxnId="{E75F781F-F08C-4B23-8F0D-2DCB64EA7C46}">
      <dgm:prSet/>
      <dgm:spPr/>
      <dgm:t>
        <a:bodyPr/>
        <a:lstStyle/>
        <a:p>
          <a:endParaRPr lang="en-US"/>
        </a:p>
      </dgm:t>
    </dgm:pt>
    <dgm:pt modelId="{B5BBEE42-BDE1-4740-B0F4-6ECD8C9AE202}" type="sibTrans" cxnId="{E75F781F-F08C-4B23-8F0D-2DCB64EA7C46}">
      <dgm:prSet/>
      <dgm:spPr/>
      <dgm:t>
        <a:bodyPr/>
        <a:lstStyle/>
        <a:p>
          <a:endParaRPr lang="en-US"/>
        </a:p>
      </dgm:t>
    </dgm:pt>
    <dgm:pt modelId="{EE8F1E7B-BCAF-4C9D-9522-FA6CFC883888}">
      <dgm:prSet phldrT="[Text]"/>
      <dgm:spPr/>
      <dgm:t>
        <a:bodyPr/>
        <a:lstStyle/>
        <a:p>
          <a:r>
            <a:rPr lang="en-US" dirty="0" smtClean="0">
              <a:latin typeface="Franklin Gothic Book" pitchFamily="34" charset="0"/>
            </a:rPr>
            <a:t>Unit</a:t>
          </a:r>
          <a:endParaRPr lang="en-US" dirty="0">
            <a:latin typeface="Franklin Gothic Book" pitchFamily="34" charset="0"/>
          </a:endParaRPr>
        </a:p>
      </dgm:t>
    </dgm:pt>
    <dgm:pt modelId="{407D03FE-57D2-487A-A971-82137087716D}" type="parTrans" cxnId="{6B1120AA-E74F-41B5-B39F-9C356870D561}">
      <dgm:prSet/>
      <dgm:spPr/>
      <dgm:t>
        <a:bodyPr/>
        <a:lstStyle/>
        <a:p>
          <a:endParaRPr lang="en-US"/>
        </a:p>
      </dgm:t>
    </dgm:pt>
    <dgm:pt modelId="{EC0DB66F-1BA1-433D-B79E-BD2780B9845C}" type="sibTrans" cxnId="{6B1120AA-E74F-41B5-B39F-9C356870D561}">
      <dgm:prSet/>
      <dgm:spPr/>
      <dgm:t>
        <a:bodyPr/>
        <a:lstStyle/>
        <a:p>
          <a:endParaRPr lang="en-US"/>
        </a:p>
      </dgm:t>
    </dgm:pt>
    <dgm:pt modelId="{236F65B3-273B-4B40-A3FD-7A436961D932}">
      <dgm:prSet phldrT="[Text]"/>
      <dgm:spPr/>
      <dgm:t>
        <a:bodyPr/>
        <a:lstStyle/>
        <a:p>
          <a:r>
            <a:rPr lang="en-US" dirty="0" smtClean="0">
              <a:latin typeface="Franklin Gothic Book" pitchFamily="34" charset="0"/>
            </a:rPr>
            <a:t>Lessons</a:t>
          </a:r>
          <a:endParaRPr lang="en-US" dirty="0">
            <a:latin typeface="Franklin Gothic Book" pitchFamily="34" charset="0"/>
          </a:endParaRPr>
        </a:p>
      </dgm:t>
    </dgm:pt>
    <dgm:pt modelId="{636E498B-5380-4989-A048-098F9B0ECAB8}" type="parTrans" cxnId="{BE55A31E-42AA-4FF5-9F2C-573C3FF3C9F1}">
      <dgm:prSet/>
      <dgm:spPr/>
      <dgm:t>
        <a:bodyPr/>
        <a:lstStyle/>
        <a:p>
          <a:endParaRPr lang="en-US"/>
        </a:p>
      </dgm:t>
    </dgm:pt>
    <dgm:pt modelId="{DA1BEDCC-55EA-4DF0-AE92-1E1A0C88170B}" type="sibTrans" cxnId="{BE55A31E-42AA-4FF5-9F2C-573C3FF3C9F1}">
      <dgm:prSet/>
      <dgm:spPr/>
      <dgm:t>
        <a:bodyPr/>
        <a:lstStyle/>
        <a:p>
          <a:endParaRPr lang="en-US"/>
        </a:p>
      </dgm:t>
    </dgm:pt>
    <dgm:pt modelId="{97B5845B-796F-4B35-AA99-70D7C005C8D3}">
      <dgm:prSet phldrT="[Text]"/>
      <dgm:spPr/>
      <dgm:t>
        <a:bodyPr/>
        <a:lstStyle/>
        <a:p>
          <a:r>
            <a:rPr lang="en-US" dirty="0" smtClean="0">
              <a:latin typeface="Franklin Gothic Book" pitchFamily="34" charset="0"/>
            </a:rPr>
            <a:t>Assessments</a:t>
          </a:r>
          <a:endParaRPr lang="en-US" dirty="0">
            <a:latin typeface="Franklin Gothic Book" pitchFamily="34" charset="0"/>
          </a:endParaRPr>
        </a:p>
      </dgm:t>
    </dgm:pt>
    <dgm:pt modelId="{0EBF32B1-3756-40DF-8C3A-A88DFF3D81D2}" type="parTrans" cxnId="{47F2AF0E-CF2D-4AB4-BB7B-B06A14E5DD27}">
      <dgm:prSet/>
      <dgm:spPr/>
      <dgm:t>
        <a:bodyPr/>
        <a:lstStyle/>
        <a:p>
          <a:endParaRPr lang="en-US"/>
        </a:p>
      </dgm:t>
    </dgm:pt>
    <dgm:pt modelId="{81D9E556-9D53-47F6-8809-84F0F2025410}" type="sibTrans" cxnId="{47F2AF0E-CF2D-4AB4-BB7B-B06A14E5DD27}">
      <dgm:prSet/>
      <dgm:spPr/>
      <dgm:t>
        <a:bodyPr/>
        <a:lstStyle/>
        <a:p>
          <a:endParaRPr lang="en-US"/>
        </a:p>
      </dgm:t>
    </dgm:pt>
    <dgm:pt modelId="{ACF3EB0D-6E5C-4350-9CC0-08E57B7A75BB}">
      <dgm:prSet phldrT="[Text]"/>
      <dgm:spPr/>
      <dgm:t>
        <a:bodyPr/>
        <a:lstStyle/>
        <a:p>
          <a:r>
            <a:rPr lang="en-US" dirty="0" smtClean="0">
              <a:latin typeface="Franklin Gothic Book" pitchFamily="34" charset="0"/>
            </a:rPr>
            <a:t>Unit</a:t>
          </a:r>
          <a:endParaRPr lang="en-US" dirty="0">
            <a:latin typeface="Franklin Gothic Book" pitchFamily="34" charset="0"/>
          </a:endParaRPr>
        </a:p>
      </dgm:t>
    </dgm:pt>
    <dgm:pt modelId="{541E7884-171C-43C5-9C6A-B76023BB85DA}" type="parTrans" cxnId="{486D7207-EA28-4280-B0F0-DC76DD8DB5C6}">
      <dgm:prSet/>
      <dgm:spPr/>
      <dgm:t>
        <a:bodyPr/>
        <a:lstStyle/>
        <a:p>
          <a:endParaRPr lang="en-US"/>
        </a:p>
      </dgm:t>
    </dgm:pt>
    <dgm:pt modelId="{712664A5-2B30-441D-8CB9-68F1EFB6DE9E}" type="sibTrans" cxnId="{486D7207-EA28-4280-B0F0-DC76DD8DB5C6}">
      <dgm:prSet/>
      <dgm:spPr/>
      <dgm:t>
        <a:bodyPr/>
        <a:lstStyle/>
        <a:p>
          <a:endParaRPr lang="en-US"/>
        </a:p>
      </dgm:t>
    </dgm:pt>
    <dgm:pt modelId="{75F24923-1D12-41C9-AB54-55B96C52028A}">
      <dgm:prSet phldrT="[Text]"/>
      <dgm:spPr/>
      <dgm:t>
        <a:bodyPr/>
        <a:lstStyle/>
        <a:p>
          <a:r>
            <a:rPr lang="en-US" dirty="0" smtClean="0">
              <a:latin typeface="Franklin Gothic Book" pitchFamily="34" charset="0"/>
            </a:rPr>
            <a:t>Lessons</a:t>
          </a:r>
          <a:endParaRPr lang="en-US" dirty="0">
            <a:latin typeface="Franklin Gothic Book" pitchFamily="34" charset="0"/>
          </a:endParaRPr>
        </a:p>
      </dgm:t>
    </dgm:pt>
    <dgm:pt modelId="{1F2C3324-5F78-4F26-8D5D-804EA7CD0828}" type="parTrans" cxnId="{DB3ED9D8-DCF2-48C7-A341-AAC732412093}">
      <dgm:prSet/>
      <dgm:spPr/>
      <dgm:t>
        <a:bodyPr/>
        <a:lstStyle/>
        <a:p>
          <a:endParaRPr lang="en-US"/>
        </a:p>
      </dgm:t>
    </dgm:pt>
    <dgm:pt modelId="{C07B0420-42BE-4CB0-A381-7CEEA7D444F7}" type="sibTrans" cxnId="{DB3ED9D8-DCF2-48C7-A341-AAC732412093}">
      <dgm:prSet/>
      <dgm:spPr/>
      <dgm:t>
        <a:bodyPr/>
        <a:lstStyle/>
        <a:p>
          <a:endParaRPr lang="en-US"/>
        </a:p>
      </dgm:t>
    </dgm:pt>
    <dgm:pt modelId="{49112369-DB4B-44CF-B0B1-D4062CFA2F1A}">
      <dgm:prSet phldrT="[Text]"/>
      <dgm:spPr/>
      <dgm:t>
        <a:bodyPr/>
        <a:lstStyle/>
        <a:p>
          <a:r>
            <a:rPr lang="en-US" dirty="0" smtClean="0">
              <a:latin typeface="Franklin Gothic Book" pitchFamily="34" charset="0"/>
            </a:rPr>
            <a:t>Assessments</a:t>
          </a:r>
          <a:endParaRPr lang="en-US" dirty="0">
            <a:latin typeface="Franklin Gothic Book" pitchFamily="34" charset="0"/>
          </a:endParaRPr>
        </a:p>
      </dgm:t>
    </dgm:pt>
    <dgm:pt modelId="{E447F3C1-2D9E-4F1E-AC0B-4B03EC4C0533}" type="parTrans" cxnId="{3966280A-9253-4567-8D9A-4572208A08F2}">
      <dgm:prSet/>
      <dgm:spPr/>
      <dgm:t>
        <a:bodyPr/>
        <a:lstStyle/>
        <a:p>
          <a:endParaRPr lang="en-US"/>
        </a:p>
      </dgm:t>
    </dgm:pt>
    <dgm:pt modelId="{1C034160-38E6-4641-B143-BBB929E0DDF6}" type="sibTrans" cxnId="{3966280A-9253-4567-8D9A-4572208A08F2}">
      <dgm:prSet/>
      <dgm:spPr/>
      <dgm:t>
        <a:bodyPr/>
        <a:lstStyle/>
        <a:p>
          <a:endParaRPr lang="en-US"/>
        </a:p>
      </dgm:t>
    </dgm:pt>
    <dgm:pt modelId="{1ACDA8DA-CF08-450D-BFBC-1F29AAE61609}">
      <dgm:prSet phldrT="[Text]"/>
      <dgm:spPr/>
      <dgm:t>
        <a:bodyPr/>
        <a:lstStyle/>
        <a:p>
          <a:r>
            <a:rPr lang="en-US" dirty="0" smtClean="0">
              <a:latin typeface="Franklin Gothic Book" pitchFamily="34" charset="0"/>
            </a:rPr>
            <a:t>Assessments</a:t>
          </a:r>
          <a:endParaRPr lang="en-US" dirty="0">
            <a:latin typeface="Franklin Gothic Book" pitchFamily="34" charset="0"/>
          </a:endParaRPr>
        </a:p>
      </dgm:t>
    </dgm:pt>
    <dgm:pt modelId="{1632DE8F-4E65-4695-A3C7-48381EB8A26F}" type="parTrans" cxnId="{0D7B08C3-20C6-4915-981D-525A8A241A3E}">
      <dgm:prSet/>
      <dgm:spPr/>
      <dgm:t>
        <a:bodyPr/>
        <a:lstStyle/>
        <a:p>
          <a:endParaRPr lang="en-US"/>
        </a:p>
      </dgm:t>
    </dgm:pt>
    <dgm:pt modelId="{CA01A6C5-ABBD-4591-88A2-AA39A34FA591}" type="sibTrans" cxnId="{0D7B08C3-20C6-4915-981D-525A8A241A3E}">
      <dgm:prSet/>
      <dgm:spPr/>
      <dgm:t>
        <a:bodyPr/>
        <a:lstStyle/>
        <a:p>
          <a:endParaRPr lang="en-US"/>
        </a:p>
      </dgm:t>
    </dgm:pt>
    <dgm:pt modelId="{C14F86EF-E5E7-4078-81AB-7FA7023D4E15}" type="pres">
      <dgm:prSet presAssocID="{E5F27EA6-43D8-44E6-8B7D-2B8F67F90C05}" presName="Name0" presStyleCnt="0">
        <dgm:presLayoutVars>
          <dgm:dir/>
          <dgm:resizeHandles val="exact"/>
        </dgm:presLayoutVars>
      </dgm:prSet>
      <dgm:spPr/>
      <dgm:t>
        <a:bodyPr/>
        <a:lstStyle/>
        <a:p>
          <a:endParaRPr lang="en-US"/>
        </a:p>
      </dgm:t>
    </dgm:pt>
    <dgm:pt modelId="{C7549B9E-9E90-404B-87E5-89E3409C5EF3}" type="pres">
      <dgm:prSet presAssocID="{06C9F1C5-A8B9-4C86-8E9C-F8706493BBA0}" presName="node" presStyleLbl="node1" presStyleIdx="0" presStyleCnt="3">
        <dgm:presLayoutVars>
          <dgm:bulletEnabled val="1"/>
        </dgm:presLayoutVars>
      </dgm:prSet>
      <dgm:spPr/>
      <dgm:t>
        <a:bodyPr/>
        <a:lstStyle/>
        <a:p>
          <a:endParaRPr lang="en-US"/>
        </a:p>
      </dgm:t>
    </dgm:pt>
    <dgm:pt modelId="{64723E09-AD2E-47DF-BF38-84E7D81E5912}" type="pres">
      <dgm:prSet presAssocID="{124381C3-0FBD-4B44-8B84-0E8630161127}" presName="sibTrans" presStyleCnt="0"/>
      <dgm:spPr/>
      <dgm:t>
        <a:bodyPr/>
        <a:lstStyle/>
        <a:p>
          <a:endParaRPr lang="en-US"/>
        </a:p>
      </dgm:t>
    </dgm:pt>
    <dgm:pt modelId="{488939C0-F2A1-4C9F-B51A-DC4A28D056DF}" type="pres">
      <dgm:prSet presAssocID="{EE8F1E7B-BCAF-4C9D-9522-FA6CFC883888}" presName="node" presStyleLbl="node1" presStyleIdx="1" presStyleCnt="3">
        <dgm:presLayoutVars>
          <dgm:bulletEnabled val="1"/>
        </dgm:presLayoutVars>
      </dgm:prSet>
      <dgm:spPr/>
      <dgm:t>
        <a:bodyPr/>
        <a:lstStyle/>
        <a:p>
          <a:endParaRPr lang="en-US"/>
        </a:p>
      </dgm:t>
    </dgm:pt>
    <dgm:pt modelId="{D8C04438-4B1D-4FAF-8E48-6B04EDF738FB}" type="pres">
      <dgm:prSet presAssocID="{EC0DB66F-1BA1-433D-B79E-BD2780B9845C}" presName="sibTrans" presStyleCnt="0"/>
      <dgm:spPr/>
      <dgm:t>
        <a:bodyPr/>
        <a:lstStyle/>
        <a:p>
          <a:endParaRPr lang="en-US"/>
        </a:p>
      </dgm:t>
    </dgm:pt>
    <dgm:pt modelId="{8A5F8E93-0044-4CC7-8A02-68359B8732AD}" type="pres">
      <dgm:prSet presAssocID="{ACF3EB0D-6E5C-4350-9CC0-08E57B7A75BB}" presName="node" presStyleLbl="node1" presStyleIdx="2" presStyleCnt="3">
        <dgm:presLayoutVars>
          <dgm:bulletEnabled val="1"/>
        </dgm:presLayoutVars>
      </dgm:prSet>
      <dgm:spPr/>
      <dgm:t>
        <a:bodyPr/>
        <a:lstStyle/>
        <a:p>
          <a:endParaRPr lang="en-US"/>
        </a:p>
      </dgm:t>
    </dgm:pt>
  </dgm:ptLst>
  <dgm:cxnLst>
    <dgm:cxn modelId="{32D44450-D3AF-443B-8F22-3E4A1F467A0E}" type="presOf" srcId="{F5DB89F7-0011-4E26-8D3E-D01C52CDDEC2}" destId="{C7549B9E-9E90-404B-87E5-89E3409C5EF3}" srcOrd="0" destOrd="1" presId="urn:microsoft.com/office/officeart/2005/8/layout/hList6"/>
    <dgm:cxn modelId="{1C08F79D-02B3-44F2-AC14-D939EA3974A6}" type="presOf" srcId="{06C9F1C5-A8B9-4C86-8E9C-F8706493BBA0}" destId="{C7549B9E-9E90-404B-87E5-89E3409C5EF3}" srcOrd="0" destOrd="0" presId="urn:microsoft.com/office/officeart/2005/8/layout/hList6"/>
    <dgm:cxn modelId="{DB3ED9D8-DCF2-48C7-A341-AAC732412093}" srcId="{ACF3EB0D-6E5C-4350-9CC0-08E57B7A75BB}" destId="{75F24923-1D12-41C9-AB54-55B96C52028A}" srcOrd="0" destOrd="0" parTransId="{1F2C3324-5F78-4F26-8D5D-804EA7CD0828}" sibTransId="{C07B0420-42BE-4CB0-A381-7CEEA7D444F7}"/>
    <dgm:cxn modelId="{275128DA-E9F7-4C43-A45B-65271D304922}" type="presOf" srcId="{75F24923-1D12-41C9-AB54-55B96C52028A}" destId="{8A5F8E93-0044-4CC7-8A02-68359B8732AD}" srcOrd="0" destOrd="1" presId="urn:microsoft.com/office/officeart/2005/8/layout/hList6"/>
    <dgm:cxn modelId="{308363B1-F161-4778-B5D0-6D928AC49DE8}" type="presOf" srcId="{1ACDA8DA-CF08-450D-BFBC-1F29AAE61609}" destId="{8A5F8E93-0044-4CC7-8A02-68359B8732AD}" srcOrd="0" destOrd="2" presId="urn:microsoft.com/office/officeart/2005/8/layout/hList6"/>
    <dgm:cxn modelId="{E75F781F-F08C-4B23-8F0D-2DCB64EA7C46}" srcId="{06C9F1C5-A8B9-4C86-8E9C-F8706493BBA0}" destId="{F5DB89F7-0011-4E26-8D3E-D01C52CDDEC2}" srcOrd="0" destOrd="0" parTransId="{0FCAB641-5659-4102-96B8-369C39392F7F}" sibTransId="{B5BBEE42-BDE1-4740-B0F4-6ECD8C9AE202}"/>
    <dgm:cxn modelId="{486D7207-EA28-4280-B0F0-DC76DD8DB5C6}" srcId="{E5F27EA6-43D8-44E6-8B7D-2B8F67F90C05}" destId="{ACF3EB0D-6E5C-4350-9CC0-08E57B7A75BB}" srcOrd="2" destOrd="0" parTransId="{541E7884-171C-43C5-9C6A-B76023BB85DA}" sibTransId="{712664A5-2B30-441D-8CB9-68F1EFB6DE9E}"/>
    <dgm:cxn modelId="{47F2AF0E-CF2D-4AB4-BB7B-B06A14E5DD27}" srcId="{EE8F1E7B-BCAF-4C9D-9522-FA6CFC883888}" destId="{97B5845B-796F-4B35-AA99-70D7C005C8D3}" srcOrd="1" destOrd="0" parTransId="{0EBF32B1-3756-40DF-8C3A-A88DFF3D81D2}" sibTransId="{81D9E556-9D53-47F6-8809-84F0F2025410}"/>
    <dgm:cxn modelId="{26846C31-F099-4746-B5AB-C658A52A7261}" type="presOf" srcId="{EE8F1E7B-BCAF-4C9D-9522-FA6CFC883888}" destId="{488939C0-F2A1-4C9F-B51A-DC4A28D056DF}" srcOrd="0" destOrd="0" presId="urn:microsoft.com/office/officeart/2005/8/layout/hList6"/>
    <dgm:cxn modelId="{3966280A-9253-4567-8D9A-4572208A08F2}" srcId="{06C9F1C5-A8B9-4C86-8E9C-F8706493BBA0}" destId="{49112369-DB4B-44CF-B0B1-D4062CFA2F1A}" srcOrd="1" destOrd="0" parTransId="{E447F3C1-2D9E-4F1E-AC0B-4B03EC4C0533}" sibTransId="{1C034160-38E6-4641-B143-BBB929E0DDF6}"/>
    <dgm:cxn modelId="{A4BEBDE5-3C85-43CF-95FA-DD933A5EDF98}" type="presOf" srcId="{E5F27EA6-43D8-44E6-8B7D-2B8F67F90C05}" destId="{C14F86EF-E5E7-4078-81AB-7FA7023D4E15}" srcOrd="0" destOrd="0" presId="urn:microsoft.com/office/officeart/2005/8/layout/hList6"/>
    <dgm:cxn modelId="{E48286DB-648E-415B-A0B8-7150E60D50B9}" type="presOf" srcId="{236F65B3-273B-4B40-A3FD-7A436961D932}" destId="{488939C0-F2A1-4C9F-B51A-DC4A28D056DF}" srcOrd="0" destOrd="1" presId="urn:microsoft.com/office/officeart/2005/8/layout/hList6"/>
    <dgm:cxn modelId="{05E4478F-0108-486C-B697-7BCC9D26B9A9}" srcId="{E5F27EA6-43D8-44E6-8B7D-2B8F67F90C05}" destId="{06C9F1C5-A8B9-4C86-8E9C-F8706493BBA0}" srcOrd="0" destOrd="0" parTransId="{2CD4B738-83B1-4A3D-BE4F-EB84AA25226F}" sibTransId="{124381C3-0FBD-4B44-8B84-0E8630161127}"/>
    <dgm:cxn modelId="{1B7C7199-C63F-4556-9388-0BACB27C80C8}" type="presOf" srcId="{ACF3EB0D-6E5C-4350-9CC0-08E57B7A75BB}" destId="{8A5F8E93-0044-4CC7-8A02-68359B8732AD}" srcOrd="0" destOrd="0" presId="urn:microsoft.com/office/officeart/2005/8/layout/hList6"/>
    <dgm:cxn modelId="{24888330-8BED-4501-944E-B1C1ADC7F546}" type="presOf" srcId="{97B5845B-796F-4B35-AA99-70D7C005C8D3}" destId="{488939C0-F2A1-4C9F-B51A-DC4A28D056DF}" srcOrd="0" destOrd="2" presId="urn:microsoft.com/office/officeart/2005/8/layout/hList6"/>
    <dgm:cxn modelId="{6B7CDD9B-765C-4CA4-B6EA-9BB35F05EAE9}" type="presOf" srcId="{49112369-DB4B-44CF-B0B1-D4062CFA2F1A}" destId="{C7549B9E-9E90-404B-87E5-89E3409C5EF3}" srcOrd="0" destOrd="2" presId="urn:microsoft.com/office/officeart/2005/8/layout/hList6"/>
    <dgm:cxn modelId="{6B1120AA-E74F-41B5-B39F-9C356870D561}" srcId="{E5F27EA6-43D8-44E6-8B7D-2B8F67F90C05}" destId="{EE8F1E7B-BCAF-4C9D-9522-FA6CFC883888}" srcOrd="1" destOrd="0" parTransId="{407D03FE-57D2-487A-A971-82137087716D}" sibTransId="{EC0DB66F-1BA1-433D-B79E-BD2780B9845C}"/>
    <dgm:cxn modelId="{BE55A31E-42AA-4FF5-9F2C-573C3FF3C9F1}" srcId="{EE8F1E7B-BCAF-4C9D-9522-FA6CFC883888}" destId="{236F65B3-273B-4B40-A3FD-7A436961D932}" srcOrd="0" destOrd="0" parTransId="{636E498B-5380-4989-A048-098F9B0ECAB8}" sibTransId="{DA1BEDCC-55EA-4DF0-AE92-1E1A0C88170B}"/>
    <dgm:cxn modelId="{0D7B08C3-20C6-4915-981D-525A8A241A3E}" srcId="{ACF3EB0D-6E5C-4350-9CC0-08E57B7A75BB}" destId="{1ACDA8DA-CF08-450D-BFBC-1F29AAE61609}" srcOrd="1" destOrd="0" parTransId="{1632DE8F-4E65-4695-A3C7-48381EB8A26F}" sibTransId="{CA01A6C5-ABBD-4591-88A2-AA39A34FA591}"/>
    <dgm:cxn modelId="{3294C390-BEB4-48AA-B28C-DEA67F5F1B71}" type="presParOf" srcId="{C14F86EF-E5E7-4078-81AB-7FA7023D4E15}" destId="{C7549B9E-9E90-404B-87E5-89E3409C5EF3}" srcOrd="0" destOrd="0" presId="urn:microsoft.com/office/officeart/2005/8/layout/hList6"/>
    <dgm:cxn modelId="{6616C59E-F44A-4C3A-A7A6-BC64B87951D4}" type="presParOf" srcId="{C14F86EF-E5E7-4078-81AB-7FA7023D4E15}" destId="{64723E09-AD2E-47DF-BF38-84E7D81E5912}" srcOrd="1" destOrd="0" presId="urn:microsoft.com/office/officeart/2005/8/layout/hList6"/>
    <dgm:cxn modelId="{A73D710C-0ACC-4B50-8377-6DEECBE820F3}" type="presParOf" srcId="{C14F86EF-E5E7-4078-81AB-7FA7023D4E15}" destId="{488939C0-F2A1-4C9F-B51A-DC4A28D056DF}" srcOrd="2" destOrd="0" presId="urn:microsoft.com/office/officeart/2005/8/layout/hList6"/>
    <dgm:cxn modelId="{63A8DB57-4759-43E8-B187-792501F20DA2}" type="presParOf" srcId="{C14F86EF-E5E7-4078-81AB-7FA7023D4E15}" destId="{D8C04438-4B1D-4FAF-8E48-6B04EDF738FB}" srcOrd="3" destOrd="0" presId="urn:microsoft.com/office/officeart/2005/8/layout/hList6"/>
    <dgm:cxn modelId="{BB2FEC52-FBF7-417B-81D2-3E3B1702A082}" type="presParOf" srcId="{C14F86EF-E5E7-4078-81AB-7FA7023D4E15}" destId="{8A5F8E93-0044-4CC7-8A02-68359B8732AD}"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851F95-A03D-404B-B2A0-BC8D05D05882}">
      <dsp:nvSpPr>
        <dsp:cNvPr id="0" name=""/>
        <dsp:cNvSpPr/>
      </dsp:nvSpPr>
      <dsp:spPr>
        <a:xfrm>
          <a:off x="146308" y="476"/>
          <a:ext cx="3175634" cy="3175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766" tIns="17780" rIns="174766" bIns="17780" numCol="1" spcCol="1270" anchor="ctr" anchorCtr="1">
          <a:noAutofit/>
        </a:bodyPr>
        <a:lstStyle/>
        <a:p>
          <a:pPr lvl="0" algn="ctr" defTabSz="622300">
            <a:lnSpc>
              <a:spcPct val="90000"/>
            </a:lnSpc>
            <a:spcBef>
              <a:spcPct val="0"/>
            </a:spcBef>
            <a:spcAft>
              <a:spcPct val="35000"/>
            </a:spcAft>
          </a:pPr>
          <a:endParaRPr lang="en-US" sz="1400" b="0" kern="1200" dirty="0" smtClean="0">
            <a:latin typeface="Source Sans Pro"/>
          </a:endParaRPr>
        </a:p>
        <a:p>
          <a:pPr lvl="0" algn="l" defTabSz="622300">
            <a:lnSpc>
              <a:spcPct val="90000"/>
            </a:lnSpc>
            <a:spcBef>
              <a:spcPct val="0"/>
            </a:spcBef>
            <a:spcAft>
              <a:spcPct val="35000"/>
            </a:spcAft>
          </a:pPr>
          <a:endParaRPr lang="en-US" sz="1400" b="1" kern="1200" dirty="0" smtClean="0">
            <a:latin typeface="Source Sans Pro"/>
          </a:endParaRPr>
        </a:p>
        <a:p>
          <a:pPr lvl="0" algn="l" defTabSz="622300">
            <a:lnSpc>
              <a:spcPct val="90000"/>
            </a:lnSpc>
            <a:spcBef>
              <a:spcPct val="0"/>
            </a:spcBef>
            <a:spcAft>
              <a:spcPct val="35000"/>
            </a:spcAft>
          </a:pPr>
          <a:endParaRPr lang="en-US" sz="1200" b="1" kern="1200" dirty="0" smtClean="0">
            <a:latin typeface="Source Sans Pro"/>
          </a:endParaRPr>
        </a:p>
        <a:p>
          <a:pPr lvl="0" algn="l" defTabSz="622300">
            <a:lnSpc>
              <a:spcPct val="90000"/>
            </a:lnSpc>
            <a:spcBef>
              <a:spcPct val="0"/>
            </a:spcBef>
            <a:spcAft>
              <a:spcPct val="35000"/>
            </a:spcAft>
          </a:pPr>
          <a:endParaRPr lang="en-US" sz="1400" b="1" kern="1200" dirty="0">
            <a:latin typeface="Source Sans Pro"/>
          </a:endParaRPr>
        </a:p>
        <a:p>
          <a:pPr marL="114300" lvl="1" indent="-114300" algn="l" defTabSz="622300">
            <a:lnSpc>
              <a:spcPct val="90000"/>
            </a:lnSpc>
            <a:spcBef>
              <a:spcPct val="0"/>
            </a:spcBef>
            <a:spcAft>
              <a:spcPct val="15000"/>
            </a:spcAft>
            <a:buChar char="••"/>
          </a:pPr>
          <a:endParaRPr lang="en-US" sz="1400" b="1" kern="1200" dirty="0">
            <a:latin typeface="Franklin Gothic Book" pitchFamily="34" charset="0"/>
          </a:endParaRPr>
        </a:p>
      </dsp:txBody>
      <dsp:txXfrm>
        <a:off x="146308" y="476"/>
        <a:ext cx="3175634" cy="3175634"/>
      </dsp:txXfrm>
    </dsp:sp>
    <dsp:sp modelId="{C1445A96-D441-4BB8-8BDB-1A2C54843F56}">
      <dsp:nvSpPr>
        <dsp:cNvPr id="0" name=""/>
        <dsp:cNvSpPr/>
      </dsp:nvSpPr>
      <dsp:spPr>
        <a:xfrm>
          <a:off x="2891314" y="476"/>
          <a:ext cx="3175634" cy="3175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20320" rIns="9144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Source Sans Pro"/>
            </a:rPr>
            <a:t>  </a:t>
          </a:r>
          <a:endParaRPr lang="en-US" sz="1400" b="1" kern="1200" dirty="0">
            <a:latin typeface="Franklin Gothic Book" pitchFamily="34" charset="0"/>
          </a:endParaRPr>
        </a:p>
      </dsp:txBody>
      <dsp:txXfrm>
        <a:off x="2891314" y="476"/>
        <a:ext cx="3175634" cy="3175634"/>
      </dsp:txXfrm>
    </dsp:sp>
    <dsp:sp modelId="{FD93C15A-D9D9-4952-9AC7-7D33468631CD}">
      <dsp:nvSpPr>
        <dsp:cNvPr id="0" name=""/>
        <dsp:cNvSpPr/>
      </dsp:nvSpPr>
      <dsp:spPr>
        <a:xfrm>
          <a:off x="5680092" y="476"/>
          <a:ext cx="3175634" cy="3175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766" tIns="16510" rIns="174766" bIns="16510" numCol="1" spcCol="1270" anchor="ctr" anchorCtr="0">
          <a:noAutofit/>
        </a:bodyPr>
        <a:lstStyle/>
        <a:p>
          <a:pPr lvl="0" algn="ctr" defTabSz="577850">
            <a:lnSpc>
              <a:spcPct val="90000"/>
            </a:lnSpc>
            <a:spcBef>
              <a:spcPct val="0"/>
            </a:spcBef>
            <a:spcAft>
              <a:spcPct val="35000"/>
            </a:spcAft>
          </a:pPr>
          <a:endParaRPr lang="en-US" sz="1300" b="1" kern="1200" dirty="0" smtClean="0">
            <a:latin typeface="Franklin Gothic Book" pitchFamily="34" charset="0"/>
          </a:endParaRPr>
        </a:p>
        <a:p>
          <a:pPr lvl="0" algn="ctr" defTabSz="577850">
            <a:lnSpc>
              <a:spcPct val="90000"/>
            </a:lnSpc>
            <a:spcBef>
              <a:spcPct val="0"/>
            </a:spcBef>
            <a:spcAft>
              <a:spcPct val="35000"/>
            </a:spcAft>
          </a:pPr>
          <a:endParaRPr lang="en-US" sz="1300" b="1" kern="1200" dirty="0">
            <a:latin typeface="Franklin Gothic Book" pitchFamily="34" charset="0"/>
          </a:endParaRPr>
        </a:p>
      </dsp:txBody>
      <dsp:txXfrm>
        <a:off x="5680092" y="476"/>
        <a:ext cx="3175634" cy="317563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C68C04-19E2-4910-B6AD-62CBC1F782B5}">
      <dsp:nvSpPr>
        <dsp:cNvPr id="0" name=""/>
        <dsp:cNvSpPr/>
      </dsp:nvSpPr>
      <dsp:spPr>
        <a:xfrm>
          <a:off x="1752618" y="380987"/>
          <a:ext cx="4275053" cy="4417969"/>
        </a:xfrm>
        <a:prstGeom prst="blockArc">
          <a:avLst>
            <a:gd name="adj1" fmla="val 10560345"/>
            <a:gd name="adj2" fmla="val 1782869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007FDA-D42F-46C3-8C6F-4EE3B22BA4C3}">
      <dsp:nvSpPr>
        <dsp:cNvPr id="0" name=""/>
        <dsp:cNvSpPr/>
      </dsp:nvSpPr>
      <dsp:spPr>
        <a:xfrm>
          <a:off x="1600208" y="152407"/>
          <a:ext cx="4729136" cy="4349207"/>
        </a:xfrm>
        <a:prstGeom prst="blockArc">
          <a:avLst>
            <a:gd name="adj1" fmla="val 3825162"/>
            <a:gd name="adj2" fmla="val 1110549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A08E9A-8268-4D94-815A-610BF8BBBDC9}">
      <dsp:nvSpPr>
        <dsp:cNvPr id="0" name=""/>
        <dsp:cNvSpPr/>
      </dsp:nvSpPr>
      <dsp:spPr>
        <a:xfrm>
          <a:off x="3276588" y="457207"/>
          <a:ext cx="3935192" cy="3913736"/>
        </a:xfrm>
        <a:prstGeom prst="blockArc">
          <a:avLst>
            <a:gd name="adj1" fmla="val 21100315"/>
            <a:gd name="adj2" fmla="val 724151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AE763-D0AF-4E76-9EA3-6B0F4FCE5C37}">
      <dsp:nvSpPr>
        <dsp:cNvPr id="0" name=""/>
        <dsp:cNvSpPr/>
      </dsp:nvSpPr>
      <dsp:spPr>
        <a:xfrm>
          <a:off x="2895586" y="457204"/>
          <a:ext cx="4394889" cy="4439499"/>
        </a:xfrm>
        <a:prstGeom prst="blockArc">
          <a:avLst>
            <a:gd name="adj1" fmla="val 14452972"/>
            <a:gd name="adj2" fmla="val 229682"/>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9F9C91-C340-484A-A73F-8FE80AD1AE79}">
      <dsp:nvSpPr>
        <dsp:cNvPr id="0" name=""/>
        <dsp:cNvSpPr/>
      </dsp:nvSpPr>
      <dsp:spPr>
        <a:xfrm>
          <a:off x="3376604" y="1591233"/>
          <a:ext cx="1959521" cy="1670228"/>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Franklin Gothic Book" pitchFamily="34" charset="0"/>
            </a:rPr>
            <a:t>SGO 2.1</a:t>
          </a:r>
          <a:endParaRPr lang="en-US" sz="2400" b="1" kern="1200" dirty="0">
            <a:latin typeface="Franklin Gothic Book" pitchFamily="34" charset="0"/>
          </a:endParaRPr>
        </a:p>
      </dsp:txBody>
      <dsp:txXfrm>
        <a:off x="3376604" y="1591233"/>
        <a:ext cx="1959521" cy="1670228"/>
      </dsp:txXfrm>
    </dsp:sp>
    <dsp:sp modelId="{A9D60C75-5468-4528-BE48-1564D8A6EFDB}">
      <dsp:nvSpPr>
        <dsp:cNvPr id="0" name=""/>
        <dsp:cNvSpPr/>
      </dsp:nvSpPr>
      <dsp:spPr>
        <a:xfrm>
          <a:off x="2971798" y="-2"/>
          <a:ext cx="2869353" cy="1355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Franklin Gothic Book" pitchFamily="34" charset="0"/>
            </a:rPr>
            <a:t>Assessment Design</a:t>
          </a:r>
          <a:endParaRPr lang="en-US" sz="1600" b="1" kern="1200" dirty="0">
            <a:latin typeface="Franklin Gothic Book" pitchFamily="34" charset="0"/>
          </a:endParaRPr>
        </a:p>
        <a:p>
          <a:pPr marL="114300" lvl="1" indent="-114300" algn="ctr" defTabSz="622300">
            <a:lnSpc>
              <a:spcPct val="90000"/>
            </a:lnSpc>
            <a:spcBef>
              <a:spcPct val="0"/>
            </a:spcBef>
            <a:spcAft>
              <a:spcPct val="15000"/>
            </a:spcAft>
            <a:buChar char="••"/>
          </a:pPr>
          <a:r>
            <a:rPr lang="en-US" sz="1400" b="0" kern="1200" dirty="0" smtClean="0">
              <a:latin typeface="Franklin Gothic Book" pitchFamily="34" charset="0"/>
            </a:rPr>
            <a:t>Promote accurate, useful measures of student learning</a:t>
          </a:r>
          <a:r>
            <a:rPr lang="en-US" sz="1200" b="0" kern="1200" dirty="0" smtClean="0">
              <a:latin typeface="Franklin Gothic Book" pitchFamily="34" charset="0"/>
            </a:rPr>
            <a:t>.</a:t>
          </a:r>
          <a:endParaRPr lang="en-US" sz="1200" b="0" kern="1200" dirty="0">
            <a:latin typeface="Franklin Gothic Book" pitchFamily="34" charset="0"/>
          </a:endParaRPr>
        </a:p>
      </dsp:txBody>
      <dsp:txXfrm>
        <a:off x="2971798" y="-2"/>
        <a:ext cx="2869353" cy="1355985"/>
      </dsp:txXfrm>
    </dsp:sp>
    <dsp:sp modelId="{4ED1B949-790F-4FBC-801D-433C4F2E1D9D}">
      <dsp:nvSpPr>
        <dsp:cNvPr id="0" name=""/>
        <dsp:cNvSpPr/>
      </dsp:nvSpPr>
      <dsp:spPr>
        <a:xfrm>
          <a:off x="5565360" y="1438329"/>
          <a:ext cx="3036653" cy="18715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Franklin Gothic Book" pitchFamily="34" charset="0"/>
            </a:rPr>
            <a:t>Collaboration</a:t>
          </a:r>
          <a:endParaRPr lang="en-US" sz="1600" b="1" kern="1200" dirty="0">
            <a:latin typeface="Franklin Gothic Book" pitchFamily="34" charset="0"/>
          </a:endParaRPr>
        </a:p>
        <a:p>
          <a:pPr marL="114300" lvl="1" indent="-114300" algn="ctr" defTabSz="622300">
            <a:lnSpc>
              <a:spcPct val="90000"/>
            </a:lnSpc>
            <a:spcBef>
              <a:spcPct val="0"/>
            </a:spcBef>
            <a:spcAft>
              <a:spcPct val="15000"/>
            </a:spcAft>
            <a:buChar char="••"/>
          </a:pPr>
          <a:r>
            <a:rPr lang="en-US" sz="1400" b="0" i="0" kern="1200" dirty="0" smtClean="0">
              <a:latin typeface="Franklin Gothic Book" pitchFamily="34" charset="0"/>
            </a:rPr>
            <a:t>Collaborate with colleagues to increase value for teachers and students.                 </a:t>
          </a:r>
          <a:endParaRPr lang="en-US" sz="1400" b="0" i="0" kern="1200" dirty="0">
            <a:latin typeface="Franklin Gothic Book" pitchFamily="34" charset="0"/>
          </a:endParaRPr>
        </a:p>
      </dsp:txBody>
      <dsp:txXfrm>
        <a:off x="5565360" y="1438329"/>
        <a:ext cx="3036653" cy="1871505"/>
      </dsp:txXfrm>
    </dsp:sp>
    <dsp:sp modelId="{5DFE2814-D8EC-4E68-9F04-48992B7EC51D}">
      <dsp:nvSpPr>
        <dsp:cNvPr id="0" name=""/>
        <dsp:cNvSpPr/>
      </dsp:nvSpPr>
      <dsp:spPr>
        <a:xfrm>
          <a:off x="2895602" y="3505195"/>
          <a:ext cx="2965790" cy="13621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Franklin Gothic Book" pitchFamily="34" charset="0"/>
            </a:rPr>
            <a:t>Integration</a:t>
          </a:r>
          <a:endParaRPr lang="en-US" sz="1600" b="1" kern="1200" dirty="0">
            <a:latin typeface="Franklin Gothic Book" pitchFamily="34" charset="0"/>
          </a:endParaRPr>
        </a:p>
        <a:p>
          <a:pPr marL="114300" lvl="1" indent="-114300" algn="ctr" defTabSz="622300">
            <a:lnSpc>
              <a:spcPct val="90000"/>
            </a:lnSpc>
            <a:spcBef>
              <a:spcPct val="0"/>
            </a:spcBef>
            <a:spcAft>
              <a:spcPct val="15000"/>
            </a:spcAft>
            <a:buChar char="••"/>
          </a:pPr>
          <a:r>
            <a:rPr lang="en-US" sz="1400" b="0" kern="1200" dirty="0" smtClean="0">
              <a:latin typeface="Franklin Gothic Book" pitchFamily="34" charset="0"/>
            </a:rPr>
            <a:t>Use </a:t>
          </a:r>
          <a:r>
            <a:rPr lang="en-US" sz="1400" b="0" kern="1200" dirty="0" err="1" smtClean="0">
              <a:latin typeface="Franklin Gothic Book" pitchFamily="34" charset="0"/>
            </a:rPr>
            <a:t>SGOs</a:t>
          </a:r>
          <a:r>
            <a:rPr lang="en-US" sz="1400" b="0" kern="1200" dirty="0" smtClean="0">
              <a:latin typeface="Franklin Gothic Book" pitchFamily="34" charset="0"/>
            </a:rPr>
            <a:t> to enhance and inform teaching and learning.</a:t>
          </a:r>
          <a:endParaRPr lang="en-US" sz="1400" b="0" kern="1200" dirty="0">
            <a:latin typeface="Franklin Gothic Book" pitchFamily="34" charset="0"/>
          </a:endParaRPr>
        </a:p>
      </dsp:txBody>
      <dsp:txXfrm>
        <a:off x="2895602" y="3505195"/>
        <a:ext cx="2965790" cy="1362176"/>
      </dsp:txXfrm>
    </dsp:sp>
    <dsp:sp modelId="{97553865-20A9-4F95-BFD5-E27ED7E1302A}">
      <dsp:nvSpPr>
        <dsp:cNvPr id="0" name=""/>
        <dsp:cNvSpPr/>
      </dsp:nvSpPr>
      <dsp:spPr>
        <a:xfrm>
          <a:off x="320998" y="1473315"/>
          <a:ext cx="2926739" cy="1870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Franklin Gothic Book" pitchFamily="34" charset="0"/>
            </a:rPr>
            <a:t>Innovation</a:t>
          </a:r>
          <a:endParaRPr lang="en-US" sz="1600" b="1" kern="1200" dirty="0">
            <a:latin typeface="Franklin Gothic Book" pitchFamily="34" charset="0"/>
          </a:endParaRPr>
        </a:p>
        <a:p>
          <a:pPr marL="114300" lvl="1" indent="-114300" algn="ctr" defTabSz="622300">
            <a:lnSpc>
              <a:spcPct val="90000"/>
            </a:lnSpc>
            <a:spcBef>
              <a:spcPct val="0"/>
            </a:spcBef>
            <a:spcAft>
              <a:spcPct val="15000"/>
            </a:spcAft>
            <a:buChar char="••"/>
          </a:pPr>
          <a:r>
            <a:rPr lang="en-US" sz="1400" b="0" kern="1200" dirty="0" smtClean="0">
              <a:latin typeface="Franklin Gothic Book" pitchFamily="34" charset="0"/>
            </a:rPr>
            <a:t>Increase </a:t>
          </a:r>
          <a:r>
            <a:rPr lang="en-US" sz="1400" b="0" kern="1200" dirty="0" err="1" smtClean="0">
              <a:latin typeface="Franklin Gothic Book" pitchFamily="34" charset="0"/>
            </a:rPr>
            <a:t>SGO</a:t>
          </a:r>
          <a:r>
            <a:rPr lang="en-US" sz="1400" b="0" kern="1200" dirty="0" smtClean="0">
              <a:latin typeface="Franklin Gothic Book" pitchFamily="34" charset="0"/>
            </a:rPr>
            <a:t> quality and value for teachers and students.</a:t>
          </a:r>
          <a:endParaRPr lang="en-US" sz="1400" b="0" kern="1200" dirty="0">
            <a:latin typeface="Franklin Gothic Book" pitchFamily="34" charset="0"/>
          </a:endParaRPr>
        </a:p>
      </dsp:txBody>
      <dsp:txXfrm>
        <a:off x="320998" y="1473315"/>
        <a:ext cx="2926739" cy="18705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C68C04-19E2-4910-B6AD-62CBC1F782B5}">
      <dsp:nvSpPr>
        <dsp:cNvPr id="0" name=""/>
        <dsp:cNvSpPr/>
      </dsp:nvSpPr>
      <dsp:spPr>
        <a:xfrm>
          <a:off x="424503" y="694871"/>
          <a:ext cx="3106057" cy="3106057"/>
        </a:xfrm>
        <a:prstGeom prst="blockArc">
          <a:avLst>
            <a:gd name="adj1" fmla="val 10847159"/>
            <a:gd name="adj2" fmla="val 1620032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007FDA-D42F-46C3-8C6F-4EE3B22BA4C3}">
      <dsp:nvSpPr>
        <dsp:cNvPr id="0" name=""/>
        <dsp:cNvSpPr/>
      </dsp:nvSpPr>
      <dsp:spPr>
        <a:xfrm>
          <a:off x="424503" y="694871"/>
          <a:ext cx="3106057" cy="3106057"/>
        </a:xfrm>
        <a:prstGeom prst="blockArc">
          <a:avLst>
            <a:gd name="adj1" fmla="val 5399677"/>
            <a:gd name="adj2" fmla="val 1084715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A08E9A-8268-4D94-815A-610BF8BBBDC9}">
      <dsp:nvSpPr>
        <dsp:cNvPr id="0" name=""/>
        <dsp:cNvSpPr/>
      </dsp:nvSpPr>
      <dsp:spPr>
        <a:xfrm>
          <a:off x="424789" y="694871"/>
          <a:ext cx="3106057" cy="3106057"/>
        </a:xfrm>
        <a:prstGeom prst="blockArc">
          <a:avLst>
            <a:gd name="adj1" fmla="val 21552848"/>
            <a:gd name="adj2" fmla="val 540032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AE763-D0AF-4E76-9EA3-6B0F4FCE5C37}">
      <dsp:nvSpPr>
        <dsp:cNvPr id="0" name=""/>
        <dsp:cNvSpPr/>
      </dsp:nvSpPr>
      <dsp:spPr>
        <a:xfrm>
          <a:off x="424789" y="694871"/>
          <a:ext cx="3106057" cy="3106057"/>
        </a:xfrm>
        <a:prstGeom prst="blockArc">
          <a:avLst>
            <a:gd name="adj1" fmla="val 16199677"/>
            <a:gd name="adj2" fmla="val 21552848"/>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9F9C91-C340-484A-A73F-8FE80AD1AE79}">
      <dsp:nvSpPr>
        <dsp:cNvPr id="0" name=""/>
        <dsp:cNvSpPr/>
      </dsp:nvSpPr>
      <dsp:spPr>
        <a:xfrm>
          <a:off x="1327042" y="1601920"/>
          <a:ext cx="1301266" cy="129195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Franklin Gothic Book" pitchFamily="34" charset="0"/>
            </a:rPr>
            <a:t>SGO 2.1</a:t>
          </a:r>
          <a:endParaRPr lang="en-US" sz="1600" b="1" kern="1200" dirty="0">
            <a:latin typeface="Franklin Gothic Book" pitchFamily="34" charset="0"/>
          </a:endParaRPr>
        </a:p>
      </dsp:txBody>
      <dsp:txXfrm>
        <a:off x="1327042" y="1601920"/>
        <a:ext cx="1301266" cy="1291959"/>
      </dsp:txXfrm>
    </dsp:sp>
    <dsp:sp modelId="{A9D60C75-5468-4528-BE48-1564D8A6EFDB}">
      <dsp:nvSpPr>
        <dsp:cNvPr id="0" name=""/>
        <dsp:cNvSpPr/>
      </dsp:nvSpPr>
      <dsp:spPr>
        <a:xfrm>
          <a:off x="1091072" y="148182"/>
          <a:ext cx="1773205" cy="116543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Assessment Design</a:t>
          </a:r>
          <a:endParaRPr lang="en-US" sz="1400" b="1" kern="1200" dirty="0">
            <a:latin typeface="Franklin Gothic Book" pitchFamily="34" charset="0"/>
          </a:endParaRPr>
        </a:p>
      </dsp:txBody>
      <dsp:txXfrm>
        <a:off x="1091072" y="148182"/>
        <a:ext cx="1773205" cy="1165433"/>
      </dsp:txXfrm>
    </dsp:sp>
    <dsp:sp modelId="{4ED1B949-790F-4FBC-801D-433C4F2E1D9D}">
      <dsp:nvSpPr>
        <dsp:cNvPr id="0" name=""/>
        <dsp:cNvSpPr/>
      </dsp:nvSpPr>
      <dsp:spPr>
        <a:xfrm>
          <a:off x="2667544" y="1644376"/>
          <a:ext cx="1654262" cy="11654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Collaboration</a:t>
          </a:r>
          <a:endParaRPr lang="en-US" sz="1400" b="1" kern="1200" dirty="0">
            <a:latin typeface="Franklin Gothic Book" pitchFamily="34" charset="0"/>
          </a:endParaRPr>
        </a:p>
      </dsp:txBody>
      <dsp:txXfrm>
        <a:off x="2667544" y="1644376"/>
        <a:ext cx="1654262" cy="1165433"/>
      </dsp:txXfrm>
    </dsp:sp>
    <dsp:sp modelId="{5DFE2814-D8EC-4E68-9F04-48992B7EC51D}">
      <dsp:nvSpPr>
        <dsp:cNvPr id="0" name=""/>
        <dsp:cNvSpPr/>
      </dsp:nvSpPr>
      <dsp:spPr>
        <a:xfrm>
          <a:off x="1091072" y="3182184"/>
          <a:ext cx="1773205" cy="11654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Integration</a:t>
          </a:r>
          <a:endParaRPr lang="en-US" sz="1400" b="1" kern="1200" dirty="0">
            <a:latin typeface="Franklin Gothic Book" pitchFamily="34" charset="0"/>
          </a:endParaRPr>
        </a:p>
      </dsp:txBody>
      <dsp:txXfrm>
        <a:off x="1091072" y="3182184"/>
        <a:ext cx="1773205" cy="1165433"/>
      </dsp:txXfrm>
    </dsp:sp>
    <dsp:sp modelId="{97553865-20A9-4F95-BFD5-E27ED7E1302A}">
      <dsp:nvSpPr>
        <dsp:cNvPr id="0" name=""/>
        <dsp:cNvSpPr/>
      </dsp:nvSpPr>
      <dsp:spPr>
        <a:xfrm>
          <a:off x="-283207" y="1644373"/>
          <a:ext cx="1487763" cy="116543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Innovation</a:t>
          </a:r>
          <a:endParaRPr lang="en-US" sz="1400" b="1" kern="1200" dirty="0">
            <a:latin typeface="Franklin Gothic Book" pitchFamily="34" charset="0"/>
          </a:endParaRPr>
        </a:p>
      </dsp:txBody>
      <dsp:txXfrm>
        <a:off x="-283207" y="1644373"/>
        <a:ext cx="1487763" cy="116543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1DDA01-29B9-4DF9-9881-598B26350E2F}">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latin typeface="Franklin Gothic Book" pitchFamily="34" charset="0"/>
            </a:rPr>
            <a:t>Standard</a:t>
          </a:r>
          <a:endParaRPr lang="en-US" sz="1500" kern="1200" dirty="0"/>
        </a:p>
      </dsp:txBody>
      <dsp:txXfrm rot="5400000">
        <a:off x="-222646" y="223826"/>
        <a:ext cx="1484312" cy="1039018"/>
      </dsp:txXfrm>
    </dsp:sp>
    <dsp:sp modelId="{3909D7E4-E045-4D88-A013-D799A46510F0}">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smtClean="0">
              <a:latin typeface="Franklin Gothic Book" pitchFamily="34" charset="0"/>
            </a:rPr>
            <a:t>RH.9-10.9: </a:t>
          </a:r>
          <a:r>
            <a:rPr lang="en-US" sz="1600" b="1" i="1" kern="1200" dirty="0" smtClean="0">
              <a:latin typeface="Franklin Gothic Book" pitchFamily="34" charset="0"/>
            </a:rPr>
            <a:t>Compare</a:t>
          </a:r>
          <a:r>
            <a:rPr lang="en-US" sz="1600" i="1" kern="1200" dirty="0" smtClean="0">
              <a:latin typeface="Franklin Gothic Book" pitchFamily="34" charset="0"/>
            </a:rPr>
            <a:t> and </a:t>
          </a:r>
          <a:r>
            <a:rPr lang="en-US" sz="1600" b="1" i="1" kern="1200" dirty="0" smtClean="0">
              <a:latin typeface="Franklin Gothic Book" pitchFamily="34" charset="0"/>
            </a:rPr>
            <a:t>contrast treatments </a:t>
          </a:r>
          <a:r>
            <a:rPr lang="en-US" sz="1600" i="1" kern="1200" dirty="0" smtClean="0">
              <a:latin typeface="Franklin Gothic Book" pitchFamily="34" charset="0"/>
            </a:rPr>
            <a:t>of the </a:t>
          </a:r>
          <a:r>
            <a:rPr lang="en-US" sz="1600" b="1" i="1" kern="1200" dirty="0" smtClean="0">
              <a:latin typeface="Franklin Gothic Book" pitchFamily="34" charset="0"/>
            </a:rPr>
            <a:t>same topic </a:t>
          </a:r>
          <a:r>
            <a:rPr lang="en-US" sz="1600" i="1" kern="1200" dirty="0" smtClean="0">
              <a:latin typeface="Franklin Gothic Book" pitchFamily="34" charset="0"/>
            </a:rPr>
            <a:t>in </a:t>
          </a:r>
          <a:r>
            <a:rPr lang="en-US" sz="1600" b="1" i="1" kern="1200" dirty="0" smtClean="0">
              <a:latin typeface="Franklin Gothic Book" pitchFamily="34" charset="0"/>
            </a:rPr>
            <a:t>several</a:t>
          </a:r>
          <a:r>
            <a:rPr lang="en-US" sz="1600" i="1" kern="1200" dirty="0" smtClean="0">
              <a:latin typeface="Franklin Gothic Book" pitchFamily="34" charset="0"/>
            </a:rPr>
            <a:t> </a:t>
          </a:r>
          <a:r>
            <a:rPr lang="en-US" sz="1600" b="1" i="1" kern="1200" dirty="0" smtClean="0">
              <a:latin typeface="Franklin Gothic Book" pitchFamily="34" charset="0"/>
            </a:rPr>
            <a:t>primary </a:t>
          </a:r>
          <a:r>
            <a:rPr lang="en-US" sz="1600" b="0" i="1" kern="1200" dirty="0" smtClean="0">
              <a:latin typeface="Franklin Gothic Book" pitchFamily="34" charset="0"/>
            </a:rPr>
            <a:t>and</a:t>
          </a:r>
          <a:r>
            <a:rPr lang="en-US" sz="1600" b="1" i="1" kern="1200" dirty="0" smtClean="0">
              <a:latin typeface="Franklin Gothic Book" pitchFamily="34" charset="0"/>
            </a:rPr>
            <a:t> secondary sources</a:t>
          </a:r>
          <a:r>
            <a:rPr lang="en-US" sz="1600" i="1" kern="1200" dirty="0" smtClean="0">
              <a:latin typeface="Franklin Gothic Book" pitchFamily="34" charset="0"/>
            </a:rPr>
            <a:t>.</a:t>
          </a:r>
          <a:endParaRPr lang="en-US" sz="1600" kern="1200" dirty="0">
            <a:latin typeface="Franklin Gothic Book" pitchFamily="34" charset="0"/>
          </a:endParaRPr>
        </a:p>
      </dsp:txBody>
      <dsp:txXfrm rot="5400000">
        <a:off x="3085107" y="-2044909"/>
        <a:ext cx="964803" cy="5056981"/>
      </dsp:txXfrm>
    </dsp:sp>
    <dsp:sp modelId="{6FBA0675-0E69-4641-9D63-584727BC33AC}">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Franklin Gothic Book" pitchFamily="34" charset="0"/>
            </a:rPr>
            <a:t>Instruction</a:t>
          </a:r>
          <a:endParaRPr lang="en-US" sz="1500" kern="1200" dirty="0">
            <a:latin typeface="Franklin Gothic Book" pitchFamily="34" charset="0"/>
          </a:endParaRPr>
        </a:p>
      </dsp:txBody>
      <dsp:txXfrm rot="5400000">
        <a:off x="-222646" y="1512490"/>
        <a:ext cx="1484312" cy="1039018"/>
      </dsp:txXfrm>
    </dsp:sp>
    <dsp:sp modelId="{B84FED7B-3856-4B8E-BE01-FD1C583C99BA}">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smtClean="0">
              <a:latin typeface="Franklin Gothic Book" pitchFamily="34" charset="0"/>
            </a:rPr>
            <a:t>Topic: Impeachment of Andrew Johnson</a:t>
          </a:r>
          <a:endParaRPr lang="en-US" sz="1600" i="1" kern="1200" dirty="0">
            <a:latin typeface="Franklin Gothic Book" pitchFamily="34" charset="0"/>
          </a:endParaRPr>
        </a:p>
        <a:p>
          <a:pPr marL="171450" lvl="1" indent="-171450" algn="l" defTabSz="711200">
            <a:lnSpc>
              <a:spcPct val="90000"/>
            </a:lnSpc>
            <a:spcBef>
              <a:spcPct val="0"/>
            </a:spcBef>
            <a:spcAft>
              <a:spcPct val="15000"/>
            </a:spcAft>
            <a:buChar char="••"/>
          </a:pPr>
          <a:r>
            <a:rPr lang="en-US" sz="1600" i="1" kern="1200" dirty="0" smtClean="0">
              <a:latin typeface="Franklin Gothic Book" pitchFamily="34" charset="0"/>
            </a:rPr>
            <a:t>Utilize primary and secondary sources to teach students.</a:t>
          </a:r>
          <a:endParaRPr lang="en-US" sz="1600" i="1" kern="1200" dirty="0">
            <a:latin typeface="Franklin Gothic Book" pitchFamily="34" charset="0"/>
          </a:endParaRPr>
        </a:p>
      </dsp:txBody>
      <dsp:txXfrm rot="5400000">
        <a:off x="3085107" y="-756245"/>
        <a:ext cx="964803" cy="5056981"/>
      </dsp:txXfrm>
    </dsp:sp>
    <dsp:sp modelId="{5D6DD7A9-5589-4113-B599-E122C01E33D4}">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Franklin Gothic Book" pitchFamily="34" charset="0"/>
            </a:rPr>
            <a:t>Assessment</a:t>
          </a:r>
          <a:endParaRPr lang="en-US" sz="1500" kern="1200" dirty="0">
            <a:latin typeface="Franklin Gothic Book" pitchFamily="34" charset="0"/>
          </a:endParaRPr>
        </a:p>
      </dsp:txBody>
      <dsp:txXfrm rot="5400000">
        <a:off x="-222646" y="2801154"/>
        <a:ext cx="1484312" cy="1039018"/>
      </dsp:txXfrm>
    </dsp:sp>
    <dsp:sp modelId="{5F8170BB-FE59-43A2-B311-451C37A7B351}">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smtClean="0">
              <a:latin typeface="Franklin Gothic Book" pitchFamily="34" charset="0"/>
            </a:rPr>
            <a:t>“Was Andrew Johnson’s impeachment justified?” Venn Diagram and a Writing Response: Students responded which side had a more compelling argument supported by evidence from the documents.</a:t>
          </a:r>
          <a:endParaRPr lang="en-US" sz="1600" i="1" kern="1200" dirty="0">
            <a:latin typeface="Franklin Gothic Book" pitchFamily="34" charset="0"/>
          </a:endParaRPr>
        </a:p>
      </dsp:txBody>
      <dsp:txXfrm rot="5400000">
        <a:off x="3085107" y="532418"/>
        <a:ext cx="964803" cy="50569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C68C04-19E2-4910-B6AD-62CBC1F782B5}">
      <dsp:nvSpPr>
        <dsp:cNvPr id="0" name=""/>
        <dsp:cNvSpPr/>
      </dsp:nvSpPr>
      <dsp:spPr>
        <a:xfrm>
          <a:off x="780458" y="527787"/>
          <a:ext cx="3516906" cy="3516906"/>
        </a:xfrm>
        <a:prstGeom prst="blockArc">
          <a:avLst>
            <a:gd name="adj1" fmla="val 10847641"/>
            <a:gd name="adj2" fmla="val 16199502"/>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007FDA-D42F-46C3-8C6F-4EE3B22BA4C3}">
      <dsp:nvSpPr>
        <dsp:cNvPr id="0" name=""/>
        <dsp:cNvSpPr/>
      </dsp:nvSpPr>
      <dsp:spPr>
        <a:xfrm>
          <a:off x="780462" y="527546"/>
          <a:ext cx="3516906" cy="3516906"/>
        </a:xfrm>
        <a:prstGeom prst="blockArc">
          <a:avLst>
            <a:gd name="adj1" fmla="val 5399677"/>
            <a:gd name="adj2" fmla="val 10847159"/>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A08E9A-8268-4D94-815A-610BF8BBBDC9}">
      <dsp:nvSpPr>
        <dsp:cNvPr id="0" name=""/>
        <dsp:cNvSpPr/>
      </dsp:nvSpPr>
      <dsp:spPr>
        <a:xfrm>
          <a:off x="780785" y="527546"/>
          <a:ext cx="3516906" cy="3516906"/>
        </a:xfrm>
        <a:prstGeom prst="blockArc">
          <a:avLst>
            <a:gd name="adj1" fmla="val 21552848"/>
            <a:gd name="adj2" fmla="val 5400323"/>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AE763-D0AF-4E76-9EA3-6B0F4FCE5C37}">
      <dsp:nvSpPr>
        <dsp:cNvPr id="0" name=""/>
        <dsp:cNvSpPr/>
      </dsp:nvSpPr>
      <dsp:spPr>
        <a:xfrm>
          <a:off x="780788" y="527787"/>
          <a:ext cx="3516906" cy="3516906"/>
        </a:xfrm>
        <a:prstGeom prst="blockArc">
          <a:avLst>
            <a:gd name="adj1" fmla="val 16198842"/>
            <a:gd name="adj2" fmla="val 21552367"/>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9F9C91-C340-484A-A73F-8FE80AD1AE79}">
      <dsp:nvSpPr>
        <dsp:cNvPr id="0" name=""/>
        <dsp:cNvSpPr/>
      </dsp:nvSpPr>
      <dsp:spPr>
        <a:xfrm>
          <a:off x="1801664" y="1553861"/>
          <a:ext cx="1474824" cy="1464276"/>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Franklin Gothic Book" pitchFamily="34" charset="0"/>
            </a:rPr>
            <a:t>SGO 2.1</a:t>
          </a:r>
          <a:endParaRPr lang="en-US" sz="1800" b="1" kern="1200" dirty="0">
            <a:latin typeface="Franklin Gothic Book" pitchFamily="34" charset="0"/>
          </a:endParaRPr>
        </a:p>
      </dsp:txBody>
      <dsp:txXfrm>
        <a:off x="1801664" y="1553861"/>
        <a:ext cx="1474824" cy="1464276"/>
      </dsp:txXfrm>
    </dsp:sp>
    <dsp:sp modelId="{A9D60C75-5468-4528-BE48-1564D8A6EFDB}">
      <dsp:nvSpPr>
        <dsp:cNvPr id="0" name=""/>
        <dsp:cNvSpPr/>
      </dsp:nvSpPr>
      <dsp:spPr>
        <a:xfrm>
          <a:off x="1533808" y="-91817"/>
          <a:ext cx="2009709" cy="1320875"/>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Assessment Design</a:t>
          </a:r>
          <a:endParaRPr lang="en-US" sz="1400" b="1" kern="1200" dirty="0">
            <a:latin typeface="Franklin Gothic Book" pitchFamily="34" charset="0"/>
          </a:endParaRPr>
        </a:p>
      </dsp:txBody>
      <dsp:txXfrm>
        <a:off x="1533808" y="-91817"/>
        <a:ext cx="2009709" cy="1320875"/>
      </dsp:txXfrm>
    </dsp:sp>
    <dsp:sp modelId="{4ED1B949-790F-4FBC-801D-433C4F2E1D9D}">
      <dsp:nvSpPr>
        <dsp:cNvPr id="0" name=""/>
        <dsp:cNvSpPr/>
      </dsp:nvSpPr>
      <dsp:spPr>
        <a:xfrm>
          <a:off x="3386354" y="1602004"/>
          <a:ext cx="1740686" cy="132087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Collaboration</a:t>
          </a:r>
          <a:endParaRPr lang="en-US" sz="1400" b="1" kern="1200" dirty="0">
            <a:latin typeface="Franklin Gothic Book" pitchFamily="34" charset="0"/>
          </a:endParaRPr>
        </a:p>
      </dsp:txBody>
      <dsp:txXfrm>
        <a:off x="3386354" y="1602004"/>
        <a:ext cx="1740686" cy="1320875"/>
      </dsp:txXfrm>
    </dsp:sp>
    <dsp:sp modelId="{5DFE2814-D8EC-4E68-9F04-48992B7EC51D}">
      <dsp:nvSpPr>
        <dsp:cNvPr id="0" name=""/>
        <dsp:cNvSpPr/>
      </dsp:nvSpPr>
      <dsp:spPr>
        <a:xfrm>
          <a:off x="1534222" y="3343182"/>
          <a:ext cx="2009709" cy="132087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Integration</a:t>
          </a:r>
          <a:endParaRPr lang="en-US" sz="1400" b="1" kern="1200" dirty="0">
            <a:latin typeface="Franklin Gothic Book" pitchFamily="34" charset="0"/>
          </a:endParaRPr>
        </a:p>
      </dsp:txBody>
      <dsp:txXfrm>
        <a:off x="1534222" y="3343182"/>
        <a:ext cx="2009709" cy="1320875"/>
      </dsp:txXfrm>
    </dsp:sp>
    <dsp:sp modelId="{97553865-20A9-4F95-BFD5-E27ED7E1302A}">
      <dsp:nvSpPr>
        <dsp:cNvPr id="0" name=""/>
        <dsp:cNvSpPr/>
      </dsp:nvSpPr>
      <dsp:spPr>
        <a:xfrm>
          <a:off x="-21641" y="1602000"/>
          <a:ext cx="1686196" cy="1320875"/>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Franklin Gothic Book" pitchFamily="34" charset="0"/>
            </a:rPr>
            <a:t>Innovation</a:t>
          </a:r>
          <a:endParaRPr lang="en-US" sz="1400" b="1" kern="1200" dirty="0">
            <a:latin typeface="Franklin Gothic Book" pitchFamily="34" charset="0"/>
          </a:endParaRPr>
        </a:p>
      </dsp:txBody>
      <dsp:txXfrm>
        <a:off x="-21641" y="1602000"/>
        <a:ext cx="1686196" cy="13208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474" name="Header Placeholder 1"/>
          <p:cNvSpPr>
            <a:spLocks noGrp="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5475" name="Date Placeholder 2"/>
          <p:cNvSpPr>
            <a:spLocks noGrp="1"/>
          </p:cNvSpPr>
          <p:nvPr>
            <p:ph type="dt" sz="quarter" idx="1"/>
          </p:nvPr>
        </p:nvSpPr>
        <p:spPr bwMode="auto">
          <a:xfrm>
            <a:off x="5179484"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74FA69CC-08FF-4762-93F3-7D5913E96149}" type="datetimeFigureOut">
              <a:rPr lang="en-US"/>
              <a:pPr/>
              <a:t>8/4/2015</a:t>
            </a:fld>
            <a:endParaRPr lang="en-US"/>
          </a:p>
        </p:txBody>
      </p:sp>
      <p:sp>
        <p:nvSpPr>
          <p:cNvPr id="105476" name="Footer Placeholder 3"/>
          <p:cNvSpPr>
            <a:spLocks noGrp="1"/>
          </p:cNvSpPr>
          <p:nvPr>
            <p:ph type="ftr" sz="quarter" idx="2"/>
          </p:nvPr>
        </p:nvSpPr>
        <p:spPr bwMode="auto">
          <a:xfrm>
            <a:off x="0" y="651391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5477" name="Slide Number Placeholder 4"/>
          <p:cNvSpPr>
            <a:spLocks noGrp="1"/>
          </p:cNvSpPr>
          <p:nvPr>
            <p:ph type="sldNum" sz="quarter" idx="3"/>
          </p:nvPr>
        </p:nvSpPr>
        <p:spPr bwMode="auto">
          <a:xfrm>
            <a:off x="5179484" y="651391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1F24F80-F0A0-4C0F-A075-3B401CB2FA9C}" type="slidenum">
              <a:rPr lang="en-US"/>
              <a:pPr/>
              <a:t>‹#›</a:t>
            </a:fld>
            <a:endParaRPr lang="en-US"/>
          </a:p>
        </p:txBody>
      </p:sp>
    </p:spTree>
    <p:extLst>
      <p:ext uri="{BB962C8B-B14F-4D97-AF65-F5344CB8AC3E}">
        <p14:creationId xmlns="" xmlns:p14="http://schemas.microsoft.com/office/powerpoint/2010/main" val="1828281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8" name="Shape 4"/>
          <p:cNvSpPr>
            <a:spLocks noGrp="1" noRot="1" noChangeAspect="1"/>
          </p:cNvSpPr>
          <p:nvPr>
            <p:ph type="sldImg" idx="3"/>
          </p:nvPr>
        </p:nvSpPr>
        <p:spPr bwMode="auto">
          <a:xfrm>
            <a:off x="2857500" y="514350"/>
            <a:ext cx="3429000" cy="257175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 xmlns:p14="http://schemas.microsoft.com/office/powerpoint/2010/main" val="2223347064"/>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179"/>
          <p:cNvSpPr txBox="1">
            <a:spLocks noGrp="1"/>
          </p:cNvSpPr>
          <p:nvPr>
            <p:ph type="body" idx="1"/>
          </p:nvPr>
        </p:nvSpPr>
        <p:spPr bwMode="auto">
          <a:xfrm>
            <a:off x="914400" y="3257550"/>
            <a:ext cx="7315200" cy="3086100"/>
          </a:xfrm>
          <a:prstGeom prst="rect">
            <a:avLst/>
          </a:prstGeom>
          <a:noFill/>
        </p:spPr>
        <p:txBody>
          <a:bodyPr vert="horz" wrap="square" numCol="1" compatLnSpc="1">
            <a:prstTxWarp prst="textNoShape">
              <a:avLst/>
            </a:prstTxWarp>
          </a:bodyPr>
          <a:lstStyle/>
          <a:p>
            <a:pPr>
              <a:spcBef>
                <a:spcPct val="0"/>
              </a:spcBef>
            </a:pPr>
            <a:endParaRPr lang="en-US" dirty="0" smtClean="0"/>
          </a:p>
        </p:txBody>
      </p:sp>
      <p:sp>
        <p:nvSpPr>
          <p:cNvPr id="63491" name="Shape 180"/>
          <p:cNvSpPr>
            <a:spLocks noGrp="1" noRot="1" noChangeAspect="1" noTextEdit="1"/>
          </p:cNvSpPr>
          <p:nvPr>
            <p:ph type="sldImg" idx="2"/>
          </p:nvPr>
        </p:nvSpPr>
        <p:spPr>
          <a:xfrm>
            <a:off x="2857500" y="514350"/>
            <a:ext cx="3429000" cy="2571750"/>
          </a:xfrm>
          <a:noFill/>
          <a:ln w="9525"/>
        </p:spPr>
      </p:sp>
    </p:spTree>
    <p:extLst>
      <p:ext uri="{BB962C8B-B14F-4D97-AF65-F5344CB8AC3E}">
        <p14:creationId xmlns="" xmlns:p14="http://schemas.microsoft.com/office/powerpoint/2010/main" val="422198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baseline="0" dirty="0" smtClean="0"/>
              <a:t>This slide introduces participants to the Department’s Assessment Design modules. The module meant to be shown during this part is the first 4:30 of assessment design. You can get to the link by clicking on the diagram. The link is also here. http://csai-online.org/spotlight/assessment-design-toolkit</a:t>
            </a:r>
          </a:p>
          <a:p>
            <a:pPr marL="228600" indent="-228600">
              <a:buFont typeface="+mj-lt"/>
              <a:buAutoNum type="arabicPeriod"/>
            </a:pPr>
            <a:endParaRPr lang="en-US" baseline="0" dirty="0" smtClean="0"/>
          </a:p>
          <a:p>
            <a:pPr marL="228600" indent="-228600">
              <a:buFont typeface="+mj-lt"/>
              <a:buAutoNum type="arabicPeriod"/>
            </a:pPr>
            <a:r>
              <a:rPr lang="en-US" sz="1200" b="0" i="0" kern="1200" dirty="0" smtClean="0">
                <a:solidFill>
                  <a:schemeClr val="tx1"/>
                </a:solidFill>
                <a:latin typeface="+mn-lt"/>
                <a:ea typeface="+mn-ea"/>
                <a:cs typeface="+mn-cs"/>
              </a:rPr>
              <a:t>The Assessment Design Modules includes v​</a:t>
            </a:r>
            <a:r>
              <a:rPr lang="en-US" sz="1200" b="0" i="0" kern="1200" dirty="0" err="1" smtClean="0">
                <a:solidFill>
                  <a:schemeClr val="tx1"/>
                </a:solidFill>
                <a:latin typeface="+mn-lt"/>
                <a:ea typeface="+mn-ea"/>
                <a:cs typeface="+mn-cs"/>
              </a:rPr>
              <a:t>ideos</a:t>
            </a:r>
            <a:r>
              <a:rPr lang="en-US" sz="1200" b="0" i="0" kern="1200" dirty="0" smtClean="0">
                <a:solidFill>
                  <a:schemeClr val="tx1"/>
                </a:solidFill>
                <a:latin typeface="+mn-lt"/>
                <a:ea typeface="+mn-ea"/>
                <a:cs typeface="+mn-cs"/>
              </a:rPr>
              <a:t> and supplemental materials to help teachers write and select well-designed assessments. The</a:t>
            </a:r>
            <a:r>
              <a:rPr lang="en-US" sz="1200" b="0" i="0" kern="1200" baseline="0" dirty="0" smtClean="0">
                <a:solidFill>
                  <a:schemeClr val="tx1"/>
                </a:solidFill>
                <a:latin typeface="+mn-lt"/>
                <a:ea typeface="+mn-ea"/>
                <a:cs typeface="+mn-cs"/>
              </a:rPr>
              <a:t> modules are constructed with teachers in mind</a:t>
            </a:r>
            <a:r>
              <a:rPr lang="en-US" sz="1200" b="0" i="0" kern="1200" dirty="0" smtClean="0">
                <a:solidFill>
                  <a:schemeClr val="tx1"/>
                </a:solidFill>
                <a:latin typeface="+mn-lt"/>
                <a:ea typeface="+mn-ea"/>
                <a:cs typeface="+mn-cs"/>
              </a:rPr>
              <a:t>.</a:t>
            </a:r>
          </a:p>
          <a:p>
            <a:pPr marL="228600" indent="-228600">
              <a:buFont typeface="+mj-lt"/>
              <a:buAutoNum type="arabicPeriod"/>
            </a:pPr>
            <a:endParaRPr lang="en-US" sz="1200" b="0" i="0" kern="1200" dirty="0" smtClean="0">
              <a:solidFill>
                <a:schemeClr val="tx1"/>
              </a:solidFill>
              <a:latin typeface="+mn-lt"/>
              <a:ea typeface="+mn-ea"/>
              <a:cs typeface="+mn-cs"/>
            </a:endParaRPr>
          </a:p>
          <a:p>
            <a:pPr marL="228600" indent="-228600">
              <a:buFont typeface="+mj-lt"/>
              <a:buAutoNum type="arabicPeriod"/>
            </a:pPr>
            <a:r>
              <a:rPr lang="en-US" sz="1200" b="0" i="0" kern="1200" dirty="0" smtClean="0">
                <a:solidFill>
                  <a:schemeClr val="tx1"/>
                </a:solidFill>
                <a:latin typeface="+mn-lt"/>
                <a:ea typeface="+mn-ea"/>
                <a:cs typeface="+mn-cs"/>
              </a:rPr>
              <a:t>The Toolkit includes 13 “modules” divided into four parts: (1) key concepts, (2) five elements of assessment design, (3) writing and selecting assessments and (4) reflecting on assessment design. The modules address how to plan, write and select well-designed assessments. </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n-US" baseline="0" dirty="0" smtClean="0"/>
              <a:t>We will revisit the modules during the presentation focusing on those areas that you can take to your practice and your SGOs. </a:t>
            </a: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b="0" dirty="0" smtClean="0">
                <a:solidFill>
                  <a:srgbClr val="FF0000"/>
                </a:solidFill>
              </a:rPr>
              <a:t>There</a:t>
            </a:r>
            <a:r>
              <a:rPr lang="en-US" b="0" baseline="0" dirty="0" smtClean="0">
                <a:solidFill>
                  <a:srgbClr val="FF0000"/>
                </a:solidFill>
              </a:rPr>
              <a:t> are five elements of assessment design. Today we will be focusing on alignment and rigor.</a:t>
            </a:r>
            <a:endParaRPr lang="en-US" b="0" dirty="0">
              <a:solidFill>
                <a:srgbClr val="FF0000"/>
              </a:solidFill>
            </a:endParaRPr>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11</a:t>
            </a:fld>
            <a:endParaRPr lang="en-US"/>
          </a:p>
        </p:txBody>
      </p:sp>
    </p:spTree>
    <p:extLst>
      <p:ext uri="{BB962C8B-B14F-4D97-AF65-F5344CB8AC3E}">
        <p14:creationId xmlns="" xmlns:p14="http://schemas.microsoft.com/office/powerpoint/2010/main" val="230311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Alignment is critical.  </a:t>
            </a:r>
          </a:p>
          <a:p>
            <a:pPr marL="228600" indent="-228600">
              <a:buFont typeface="+mj-lt"/>
              <a:buAutoNum type="arabicPeriod"/>
            </a:pPr>
            <a:endParaRPr lang="en-US" dirty="0" smtClean="0"/>
          </a:p>
          <a:p>
            <a:pPr marL="228600" indent="-228600">
              <a:buFont typeface="+mj-lt"/>
              <a:buAutoNum type="arabicPeriod"/>
            </a:pPr>
            <a:r>
              <a:rPr lang="en-US" baseline="0" dirty="0" smtClean="0"/>
              <a:t>With alignment think of assessments as being in the middle of the continuum. They originate from the standard (what we want our students need to go), driving our instruction. This is referred to as backwards design. </a:t>
            </a:r>
          </a:p>
          <a:p>
            <a:pPr marL="228600" indent="-228600">
              <a:buFont typeface="+mj-lt"/>
              <a:buNone/>
            </a:pP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In order to see if an assessment is properly aligned we first need to unpack it. </a:t>
            </a:r>
          </a:p>
          <a:p>
            <a:pPr marL="228600" indent="-228600">
              <a:buFont typeface="+mj-lt"/>
              <a:buAutoNum type="arabicPeriod"/>
            </a:pPr>
            <a:endParaRPr lang="en-US" dirty="0" smtClean="0"/>
          </a:p>
          <a:p>
            <a:pPr marL="228600" indent="-228600">
              <a:buFont typeface="+mj-lt"/>
              <a:buAutoNum type="arabicPeriod"/>
            </a:pPr>
            <a:r>
              <a:rPr lang="en-US" dirty="0" smtClean="0"/>
              <a:t>Following the steps of unpacking a standard, we see that an understanding of both the nouns and verbs</a:t>
            </a:r>
            <a:r>
              <a:rPr lang="en-US" baseline="0" dirty="0" smtClean="0"/>
              <a:t> is critical.</a:t>
            </a:r>
          </a:p>
          <a:p>
            <a:pPr marL="228600" indent="-228600">
              <a:buFont typeface="+mj-lt"/>
              <a:buAutoNum type="arabicPeriod"/>
            </a:pPr>
            <a:endParaRPr lang="en-US" baseline="0" dirty="0" smtClean="0"/>
          </a:p>
          <a:p>
            <a:pPr marL="228600" indent="-228600">
              <a:buFont typeface="+mj-lt"/>
              <a:buAutoNum type="arabicPeriod"/>
            </a:pPr>
            <a:r>
              <a:rPr lang="en-US" baseline="0" dirty="0" smtClean="0"/>
              <a:t>How would you go about assessing this standard?  </a:t>
            </a:r>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Point</a:t>
            </a:r>
            <a:r>
              <a:rPr lang="en-US" baseline="0" dirty="0" smtClean="0"/>
              <a:t> out that this sample reinforces comparison and contrast with the Venn Diagram portion as well as comparing treatments by having students write about their analysis. </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This</a:t>
            </a:r>
            <a:r>
              <a:rPr lang="en-US" baseline="0" dirty="0" smtClean="0"/>
              <a:t> slide makes the standard larger if showing to a large group. </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Here rigor is introduced.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baseline="0" dirty="0" smtClean="0"/>
              <a:t>When defining rigor, remind participants rigor does not always equate to “cognitively complex.” </a:t>
            </a:r>
            <a:r>
              <a:rPr lang="en-US" b="0" baseline="0" dirty="0" smtClean="0"/>
              <a:t>Items do not have to be consistently cognitively complex to meet the rigor of a particular standard, it is that the assessment is aligned to the rigor of the standard. Rigor does not have always have to be high levels, just match what is being asked. </a:t>
            </a:r>
          </a:p>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endParaRPr lang="en-US" baseline="0" dirty="0" smtClean="0"/>
          </a:p>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endParaRPr lang="en-US" baseline="0" dirty="0" smtClean="0"/>
          </a:p>
          <a:p>
            <a:pPr marL="228600" indent="-228600">
              <a:buFont typeface="+mj-lt"/>
              <a:buNone/>
            </a:pP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smtClean="0"/>
              <a:t>There</a:t>
            </a:r>
            <a:r>
              <a:rPr lang="en-US" baseline="0" dirty="0" smtClean="0"/>
              <a:t> is a great deal of information in this presentation, some aspects of which might appear to be very challenging to implement.  Recognizing competing priorities, even within </a:t>
            </a:r>
            <a:r>
              <a:rPr lang="en-US" baseline="0" dirty="0" err="1" smtClean="0"/>
              <a:t>AchieveNJ</a:t>
            </a:r>
            <a:r>
              <a:rPr lang="en-US" baseline="0" dirty="0" smtClean="0"/>
              <a:t>, districts should carefully consider which components of the workshop they can realistically and effectively implement this year.  Even if a district adopts just one recommendation, such as ensuring its assessments are aligned to critical standards, it has made a step in the right direction. A district can take more steps, as capacity allows, in continuously improving its educator effectiveness system.</a:t>
            </a:r>
            <a:endParaRPr lang="en-US" dirty="0" smtClean="0"/>
          </a:p>
          <a:p>
            <a:pPr marL="228600" indent="-228600">
              <a:buFont typeface="+mj-lt"/>
              <a:buAutoNum type="arabicPeriod"/>
            </a:pPr>
            <a:endParaRPr lang="en-US" baseline="0" dirty="0" smtClean="0"/>
          </a:p>
          <a:p>
            <a:pPr marL="228600" indent="-228600">
              <a:buFont typeface="+mj-lt"/>
              <a:buAutoNum type="arabicPeriod"/>
            </a:pPr>
            <a:r>
              <a:rPr lang="en-US" dirty="0" smtClean="0"/>
              <a:t>The guidance provided in this presentation is a continuation of the information provided during “SGO 2.0: From Compliance to Quality.” If</a:t>
            </a:r>
            <a:r>
              <a:rPr lang="en-US" baseline="0" dirty="0" smtClean="0"/>
              <a:t> your district feels it still has work to do building on the information provided in 2.0, by all means review and please do so. Following the continuum presented ensures the greatest chance of success in implementing SGOs of the highest value to educators and the students they teach.</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2</a:t>
            </a:fld>
            <a:endParaRPr lang="en-US"/>
          </a:p>
        </p:txBody>
      </p:sp>
    </p:spTree>
    <p:extLst>
      <p:ext uri="{BB962C8B-B14F-4D97-AF65-F5344CB8AC3E}">
        <p14:creationId xmlns="" xmlns:p14="http://schemas.microsoft.com/office/powerpoint/2010/main" val="1421104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914401" y="3257551"/>
            <a:ext cx="7315199" cy="3086099"/>
          </a:xfrm>
          <a:prstGeom prst="rect">
            <a:avLst/>
          </a:prstGeom>
          <a:noFill/>
          <a:ln>
            <a:noFill/>
          </a:ln>
        </p:spPr>
        <p:txBody>
          <a:bodyPr lIns="91433" tIns="45704" rIns="91433" bIns="45704" anchor="t" anchorCtr="0">
            <a:noAutofit/>
          </a:bodyPr>
          <a:lstStyle/>
          <a:p>
            <a:pPr marL="228600" indent="-228600">
              <a:buFont typeface="+mj-lt"/>
              <a:buAutoNum type="arabicPeriod"/>
            </a:pPr>
            <a:r>
              <a:rPr lang="en-US" dirty="0" smtClean="0">
                <a:solidFill>
                  <a:schemeClr val="dk1"/>
                </a:solidFill>
                <a:latin typeface="Calibri"/>
                <a:ea typeface="Calibri"/>
                <a:cs typeface="Calibri"/>
                <a:sym typeface="Calibri"/>
              </a:rPr>
              <a:t>DOK:</a:t>
            </a:r>
            <a:r>
              <a:rPr lang="en-US" baseline="0" dirty="0" smtClean="0">
                <a:solidFill>
                  <a:schemeClr val="dk1"/>
                </a:solidFill>
                <a:latin typeface="Calibri"/>
                <a:ea typeface="Calibri"/>
                <a:cs typeface="Calibri"/>
                <a:sym typeface="Calibri"/>
              </a:rPr>
              <a:t> </a:t>
            </a:r>
            <a:r>
              <a:rPr lang="en-US" sz="1200" b="0" i="0" kern="1200" dirty="0" smtClean="0">
                <a:solidFill>
                  <a:schemeClr val="tx1"/>
                </a:solidFill>
                <a:latin typeface="+mn-lt"/>
                <a:ea typeface="+mn-ea"/>
                <a:cs typeface="+mn-cs"/>
              </a:rPr>
              <a:t>Depth of Knowledge represents the comparison of the cognitive demand of Standards and the cognitive demand of the Assessments given to determine their mastery. </a:t>
            </a:r>
          </a:p>
          <a:p>
            <a:pPr marL="228600" indent="-228600">
              <a:buFont typeface="+mj-lt"/>
              <a:buAutoNum type="arabicPeriod"/>
            </a:pPr>
            <a:endParaRPr lang="en-US" sz="1200" b="0" i="0" kern="1200" dirty="0" smtClean="0">
              <a:solidFill>
                <a:schemeClr val="tx1"/>
              </a:solidFill>
              <a:latin typeface="+mn-lt"/>
              <a:ea typeface="+mn-ea"/>
              <a:cs typeface="+mn-cs"/>
            </a:endParaRPr>
          </a:p>
          <a:p>
            <a:pPr marL="228600" indent="-228600">
              <a:buFont typeface="+mj-lt"/>
              <a:buAutoNum type="arabicPeriod"/>
            </a:pPr>
            <a:r>
              <a:rPr lang="en-US" sz="1200" b="0" i="0" kern="1200" dirty="0" smtClean="0">
                <a:solidFill>
                  <a:schemeClr val="tx1"/>
                </a:solidFill>
                <a:latin typeface="+mn-lt"/>
                <a:ea typeface="+mn-ea"/>
                <a:cs typeface="+mn-cs"/>
                <a:sym typeface="Calibri"/>
              </a:rPr>
              <a:t>Bloom’s Taxonomy</a:t>
            </a:r>
            <a:r>
              <a:rPr lang="en-US" sz="1200" b="0" i="0" kern="1200" baseline="0" dirty="0" smtClean="0">
                <a:solidFill>
                  <a:schemeClr val="tx1"/>
                </a:solidFill>
                <a:latin typeface="+mn-lt"/>
                <a:ea typeface="+mn-ea"/>
                <a:cs typeface="+mn-cs"/>
                <a:sym typeface="Calibri"/>
              </a:rPr>
              <a:t> </a:t>
            </a:r>
            <a:r>
              <a:rPr lang="en-US" sz="1200" b="0" i="0" kern="1200" dirty="0" smtClean="0">
                <a:solidFill>
                  <a:schemeClr val="tx1"/>
                </a:solidFill>
                <a:latin typeface="+mn-lt"/>
                <a:ea typeface="+mn-ea"/>
                <a:cs typeface="+mn-cs"/>
              </a:rPr>
              <a:t>is a classification system used to define and distinguish different levels of human cognition—i.e., thinking, learning, and understanding. Educators have typically used Bloom’s taxonomy to inform or guide the development of</a:t>
            </a:r>
            <a:r>
              <a:rPr lang="en-US" sz="1200" b="0" i="0" u="none" kern="1200" dirty="0" smtClean="0">
                <a:solidFill>
                  <a:schemeClr val="tx1"/>
                </a:solidFill>
                <a:latin typeface="+mn-lt"/>
                <a:ea typeface="+mn-ea"/>
                <a:cs typeface="+mn-cs"/>
              </a:rPr>
              <a:t> assessments (tests and other evaluations of student learning), curriculum</a:t>
            </a:r>
            <a:r>
              <a:rPr lang="en-US" sz="1200" b="1" i="0" u="none" kern="1200" dirty="0" smtClean="0">
                <a:solidFill>
                  <a:schemeClr val="tx1"/>
                </a:solidFill>
                <a:latin typeface="+mn-lt"/>
                <a:ea typeface="+mn-ea"/>
                <a:cs typeface="+mn-cs"/>
              </a:rPr>
              <a:t> </a:t>
            </a:r>
            <a:r>
              <a:rPr lang="en-US" sz="1200" b="0" i="0" u="none" kern="1200" dirty="0" smtClean="0">
                <a:solidFill>
                  <a:schemeClr val="tx1"/>
                </a:solidFill>
                <a:latin typeface="+mn-lt"/>
                <a:ea typeface="+mn-ea"/>
                <a:cs typeface="+mn-cs"/>
              </a:rPr>
              <a:t>(units</a:t>
            </a:r>
            <a:r>
              <a:rPr lang="en-US" sz="1200" b="0" i="0" kern="1200" dirty="0" smtClean="0">
                <a:solidFill>
                  <a:schemeClr val="tx1"/>
                </a:solidFill>
                <a:latin typeface="+mn-lt"/>
                <a:ea typeface="+mn-ea"/>
                <a:cs typeface="+mn-cs"/>
              </a:rPr>
              <a:t>, lessons, projects, and other learning activities), and instructional methods such as questioning strategies.</a:t>
            </a:r>
          </a:p>
          <a:p>
            <a:pPr marL="228600" indent="-228600">
              <a:buFont typeface="+mj-lt"/>
              <a:buAutoNum type="arabicPeriod"/>
            </a:pPr>
            <a:endParaRPr lang="en-US" sz="1200" b="0" i="0" kern="1200" dirty="0" smtClean="0">
              <a:solidFill>
                <a:schemeClr val="tx1"/>
              </a:solidFill>
              <a:latin typeface="+mn-lt"/>
              <a:ea typeface="+mn-ea"/>
              <a:cs typeface="+mn-cs"/>
              <a:sym typeface="Calibri"/>
            </a:endParaRPr>
          </a:p>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sz="1200" b="0" i="0" kern="1200" dirty="0" smtClean="0">
                <a:solidFill>
                  <a:schemeClr val="tx1"/>
                </a:solidFill>
                <a:latin typeface="+mn-lt"/>
                <a:ea typeface="+mn-ea"/>
                <a:cs typeface="+mn-cs"/>
              </a:rPr>
              <a:t>Today we will be focusing more on DOK. </a:t>
            </a:r>
          </a:p>
          <a:p>
            <a:pPr marL="228600" indent="-228600">
              <a:buFont typeface="+mj-lt"/>
              <a:buAutoNum type="arabicPeriod"/>
            </a:pPr>
            <a:endParaRPr lang="en-US" dirty="0" smtClean="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5179485" y="6513911"/>
            <a:ext cx="3962399" cy="342899"/>
          </a:xfrm>
          <a:prstGeom prst="rect">
            <a:avLst/>
          </a:prstGeom>
          <a:noFill/>
          <a:ln>
            <a:noFill/>
          </a:ln>
        </p:spPr>
        <p:txBody>
          <a:bodyPr lIns="91433" tIns="45704" rIns="91433" bIns="45704" anchor="b" anchorCtr="0">
            <a:noAutofit/>
          </a:bodyPr>
          <a:lstStyle/>
          <a:p>
            <a:pPr>
              <a:spcBef>
                <a:spcPts val="0"/>
              </a:spcBef>
            </a:pPr>
            <a:fld id="{00000000-1234-1234-1234-123412341234}" type="slidenum">
              <a:rPr lang="en-US">
                <a:solidFill>
                  <a:schemeClr val="dk1"/>
                </a:solidFill>
                <a:latin typeface="Calibri"/>
                <a:ea typeface="Calibri"/>
                <a:cs typeface="Calibri"/>
                <a:sym typeface="Calibri"/>
              </a:rPr>
              <a:pPr>
                <a:spcBef>
                  <a:spcPts val="0"/>
                </a:spcBef>
              </a:pPr>
              <a:t>20</a:t>
            </a:fld>
            <a:endParaRPr lang="en-US"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9486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914401" y="3257551"/>
            <a:ext cx="7315199" cy="3086099"/>
          </a:xfrm>
          <a:prstGeom prst="rect">
            <a:avLst/>
          </a:prstGeom>
          <a:noFill/>
          <a:ln>
            <a:noFill/>
          </a:ln>
        </p:spPr>
        <p:txBody>
          <a:bodyPr lIns="91433" tIns="45704" rIns="91433" bIns="45704" anchor="t" anchorCtr="0">
            <a:noAutofit/>
          </a:bodyPr>
          <a:lstStyle/>
          <a:p>
            <a:pPr>
              <a:buSzPct val="25000"/>
            </a:pPr>
            <a:endParaRPr lang="en-US" b="1" dirty="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5179485" y="6513911"/>
            <a:ext cx="3962399" cy="342899"/>
          </a:xfrm>
          <a:prstGeom prst="rect">
            <a:avLst/>
          </a:prstGeom>
          <a:noFill/>
          <a:ln>
            <a:noFill/>
          </a:ln>
        </p:spPr>
        <p:txBody>
          <a:bodyPr lIns="91433" tIns="45704" rIns="91433" bIns="45704" anchor="b" anchorCtr="0">
            <a:noAutofit/>
          </a:bodyPr>
          <a:lstStyle/>
          <a:p>
            <a:pPr>
              <a:spcBef>
                <a:spcPts val="0"/>
              </a:spcBef>
            </a:pPr>
            <a:fld id="{00000000-1234-1234-1234-123412341234}" type="slidenum">
              <a:rPr lang="en-US">
                <a:solidFill>
                  <a:schemeClr val="dk1"/>
                </a:solidFill>
                <a:latin typeface="Calibri"/>
                <a:ea typeface="Calibri"/>
                <a:cs typeface="Calibri"/>
                <a:sym typeface="Calibri"/>
              </a:rPr>
              <a:pPr>
                <a:spcBef>
                  <a:spcPts val="0"/>
                </a:spcBef>
              </a:pPr>
              <a:t>21</a:t>
            </a:fld>
            <a:endParaRPr lang="en-US"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3328064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914401" y="3257551"/>
            <a:ext cx="7315199" cy="3086099"/>
          </a:xfrm>
          <a:prstGeom prst="rect">
            <a:avLst/>
          </a:prstGeom>
          <a:noFill/>
          <a:ln>
            <a:noFill/>
          </a:ln>
        </p:spPr>
        <p:txBody>
          <a:bodyPr lIns="91433" tIns="45704" rIns="91433" bIns="45704" anchor="t" anchorCtr="0">
            <a:noAutofit/>
          </a:bodyPr>
          <a:lstStyle/>
          <a:p>
            <a:pPr>
              <a:buSzPct val="25000"/>
            </a:pPr>
            <a:endParaRPr lang="en-US" b="1" dirty="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5179485" y="6513911"/>
            <a:ext cx="3962399" cy="342899"/>
          </a:xfrm>
          <a:prstGeom prst="rect">
            <a:avLst/>
          </a:prstGeom>
          <a:noFill/>
          <a:ln>
            <a:noFill/>
          </a:ln>
        </p:spPr>
        <p:txBody>
          <a:bodyPr lIns="91433" tIns="45704" rIns="91433" bIns="45704" anchor="b" anchorCtr="0">
            <a:noAutofit/>
          </a:bodyPr>
          <a:lstStyle/>
          <a:p>
            <a:pPr>
              <a:spcBef>
                <a:spcPts val="0"/>
              </a:spcBef>
            </a:pPr>
            <a:fld id="{00000000-1234-1234-1234-123412341234}" type="slidenum">
              <a:rPr lang="en-US">
                <a:solidFill>
                  <a:schemeClr val="dk1"/>
                </a:solidFill>
                <a:latin typeface="Calibri"/>
                <a:ea typeface="Calibri"/>
                <a:cs typeface="Calibri"/>
                <a:sym typeface="Calibri"/>
              </a:rPr>
              <a:pPr>
                <a:spcBef>
                  <a:spcPts val="0"/>
                </a:spcBef>
              </a:pPr>
              <a:t>22</a:t>
            </a:fld>
            <a:endParaRPr lang="en-US"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3328064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23</a:t>
            </a:fld>
            <a:endParaRPr lang="en-US"/>
          </a:p>
        </p:txBody>
      </p:sp>
    </p:spTree>
    <p:extLst>
      <p:ext uri="{BB962C8B-B14F-4D97-AF65-F5344CB8AC3E}">
        <p14:creationId xmlns="" xmlns:p14="http://schemas.microsoft.com/office/powerpoint/2010/main" val="1344858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lstStyle/>
          <a:p>
            <a:pPr marL="228600" indent="-228600">
              <a:buFont typeface="+mj-lt"/>
              <a:buAutoNum type="arabicPeriod"/>
            </a:pPr>
            <a:r>
              <a:rPr lang="en-US" dirty="0" smtClean="0"/>
              <a:t>Determining the importance of standards is critical in the SGO process. This is because you are</a:t>
            </a:r>
            <a:r>
              <a:rPr lang="en-US" baseline="0" dirty="0" smtClean="0"/>
              <a:t> not</a:t>
            </a:r>
            <a:r>
              <a:rPr lang="en-US" dirty="0" smtClean="0"/>
              <a:t> measuring every single standard. You are looking at measuring those key, most important</a:t>
            </a:r>
            <a:r>
              <a:rPr lang="en-US" baseline="0" dirty="0" smtClean="0"/>
              <a:t> standards. To do that you need to consider the following questions.</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This will help you with curriculum writing, understanding what they should know coming in to be on the right path, and where they should be going for the next level of instruction. Prioritizing the standards you teach is important.  </a:t>
            </a:r>
          </a:p>
          <a:p>
            <a:pPr marL="228600" indent="-228600">
              <a:buFont typeface="+mj-lt"/>
              <a:buAutoNum type="arabicPeriod"/>
            </a:pPr>
            <a:endParaRPr lang="en-US" baseline="0" dirty="0" smtClean="0"/>
          </a:p>
          <a:p>
            <a:pPr marL="228600" indent="-228600">
              <a:buFont typeface="+mj-lt"/>
              <a:buAutoNum type="arabicPeriod"/>
            </a:pPr>
            <a:r>
              <a:rPr lang="en-US" dirty="0" smtClean="0"/>
              <a:t>This activity</a:t>
            </a:r>
            <a:r>
              <a:rPr lang="en-US" baseline="0" dirty="0" smtClean="0"/>
              <a:t> can include all standards taught during the year or simplified by identifying only those standards likely to be taught during the SGO period.  In some cases, educators may want to ensure that particularly critical standards are included within the SGO period enabling extra focus through the SGO process.</a:t>
            </a:r>
            <a:endParaRPr lang="en-US" dirty="0" smtClean="0"/>
          </a:p>
          <a:p>
            <a:endParaRPr lang="en-US" dirty="0" smtClean="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2A434AF2-D1B3-4C00-B206-192F23E21E22}" type="slidenum">
              <a:rPr lang="en-US" smtClean="0"/>
              <a:pPr/>
              <a:t>24</a:t>
            </a:fld>
            <a:endParaRPr lang="en-US"/>
          </a:p>
        </p:txBody>
      </p:sp>
    </p:spTree>
    <p:extLst>
      <p:ext uri="{BB962C8B-B14F-4D97-AF65-F5344CB8AC3E}">
        <p14:creationId xmlns="" xmlns:p14="http://schemas.microsoft.com/office/powerpoint/2010/main" val="4287194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2857500" y="514350"/>
            <a:ext cx="3429000" cy="2571750"/>
          </a:xfrm>
          <a:prstGeom prst="rect">
            <a:avLst/>
          </a:prstGeom>
        </p:spPr>
        <p:txBody>
          <a:bodyPr lIns="89584" tIns="44792" rIns="89584" bIns="44792"/>
          <a:lstStyle/>
          <a:p>
            <a:pPr lvl="0"/>
            <a:endParaRPr/>
          </a:p>
        </p:txBody>
      </p:sp>
      <p:sp>
        <p:nvSpPr>
          <p:cNvPr id="64" name="Shape 64"/>
          <p:cNvSpPr>
            <a:spLocks noGrp="1"/>
          </p:cNvSpPr>
          <p:nvPr>
            <p:ph type="body" sz="quarter" idx="1"/>
          </p:nvPr>
        </p:nvSpPr>
        <p:spPr>
          <a:xfrm>
            <a:off x="914400" y="3257550"/>
            <a:ext cx="7315200" cy="3086100"/>
          </a:xfrm>
          <a:prstGeom prst="rect">
            <a:avLst/>
          </a:prstGeom>
        </p:spPr>
        <p:txBody>
          <a:bodyPr/>
          <a:lstStyle/>
          <a:p>
            <a:pPr marL="228600" indent="-228600" defTabSz="895838" fontAlgn="auto">
              <a:spcAft>
                <a:spcPts val="0"/>
              </a:spcAft>
              <a:buFont typeface="+mj-lt"/>
              <a:buAutoNum type="arabicPeriod"/>
              <a:defRPr/>
            </a:pPr>
            <a:r>
              <a:rPr lang="en-US" dirty="0" smtClean="0"/>
              <a:t>There will be differences in opinion in this activity and variation will be based on the type of course you consider when teaching these standards, the starting points of students, priorities of the district, etc</a:t>
            </a:r>
            <a:r>
              <a:rPr lang="en-US" b="1" dirty="0" smtClean="0"/>
              <a:t>.  </a:t>
            </a:r>
          </a:p>
          <a:p>
            <a:pPr marL="228600" indent="-228600" defTabSz="895838" fontAlgn="auto">
              <a:spcAft>
                <a:spcPts val="0"/>
              </a:spcAft>
              <a:buFont typeface="+mj-lt"/>
              <a:buAutoNum type="arabicPeriod"/>
              <a:defRPr/>
            </a:pPr>
            <a:endParaRPr lang="en-US" b="1" dirty="0" smtClean="0"/>
          </a:p>
          <a:p>
            <a:pPr marL="228600" indent="-228600" defTabSz="895838" fontAlgn="auto">
              <a:spcAft>
                <a:spcPts val="0"/>
              </a:spcAft>
              <a:buFont typeface="+mj-lt"/>
              <a:buAutoNum type="arabicPeriod"/>
              <a:defRPr/>
            </a:pPr>
            <a:r>
              <a:rPr lang="en-US" b="0" dirty="0" smtClean="0"/>
              <a:t>The point here is to have the conversation and work towards a shared understanding of teaching priorities that can then be reflected appropriately in the assessment. </a:t>
            </a:r>
          </a:p>
          <a:p>
            <a:pPr marL="228600" indent="-228600" defTabSz="895838" fontAlgn="auto">
              <a:spcAft>
                <a:spcPts val="0"/>
              </a:spcAft>
              <a:buFont typeface="+mj-lt"/>
              <a:buAutoNum type="arabicPeriod"/>
              <a:defRPr/>
            </a:pPr>
            <a:endParaRPr lang="en-US" b="0" dirty="0" smtClean="0"/>
          </a:p>
          <a:p>
            <a:pPr marL="228600" indent="-228600" defTabSz="895838" fontAlgn="auto">
              <a:spcAft>
                <a:spcPts val="0"/>
              </a:spcAft>
              <a:buFont typeface="+mj-lt"/>
              <a:buAutoNum type="arabicPeriod"/>
              <a:defRPr/>
            </a:pPr>
            <a:r>
              <a:rPr lang="en-US" b="0" dirty="0" smtClean="0"/>
              <a:t>In the end you need to have a common understanding of where you want to your students to go, because even though</a:t>
            </a:r>
            <a:r>
              <a:rPr lang="en-US" b="0" baseline="0" dirty="0" smtClean="0"/>
              <a:t> its your classroom, they will go to another teacher afterwards and will have come from someone else. </a:t>
            </a:r>
          </a:p>
          <a:p>
            <a:pPr marL="228600" indent="-228600" defTabSz="895838" fontAlgn="auto">
              <a:spcAft>
                <a:spcPts val="0"/>
              </a:spcAft>
              <a:buFont typeface="+mj-lt"/>
              <a:buAutoNum type="arabicPeriod"/>
              <a:defRPr/>
            </a:pPr>
            <a:endParaRPr lang="en-US" b="0" baseline="0" dirty="0" smtClean="0"/>
          </a:p>
          <a:p>
            <a:pPr marL="228600" indent="-228600" defTabSz="895838" fontAlgn="auto">
              <a:spcAft>
                <a:spcPts val="0"/>
              </a:spcAft>
              <a:buFont typeface="+mj-lt"/>
              <a:buAutoNum type="arabicPeriod"/>
              <a:defRPr/>
            </a:pPr>
            <a:r>
              <a:rPr lang="en-US" b="0" baseline="0" dirty="0" smtClean="0"/>
              <a:t>Remember, the standards exist beyond the individual teacher. That’s why it is critical for these things to be developed collectively.</a:t>
            </a:r>
            <a:endParaRPr lang="en-US" b="0" dirty="0" smtClean="0"/>
          </a:p>
          <a:p>
            <a:pPr defTabSz="914292">
              <a:defRPr sz="1800"/>
            </a:pPr>
            <a:endParaRPr lang="en-US" dirty="0" smtClean="0">
              <a:latin typeface="Calibri"/>
              <a:ea typeface="Calibri"/>
              <a:cs typeface="Calibri"/>
              <a:sym typeface="Calibri"/>
            </a:endParaRPr>
          </a:p>
        </p:txBody>
      </p:sp>
    </p:spTree>
    <p:extLst>
      <p:ext uri="{BB962C8B-B14F-4D97-AF65-F5344CB8AC3E}">
        <p14:creationId xmlns="" xmlns:p14="http://schemas.microsoft.com/office/powerpoint/2010/main" val="3979718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baseline="0" dirty="0" smtClean="0"/>
              <a:t>Here are the five elements of assessment design. Take a look at the Assessment Checklist.</a:t>
            </a:r>
          </a:p>
          <a:p>
            <a:pPr marL="228600" indent="-228600">
              <a:buFont typeface="+mj-lt"/>
              <a:buAutoNum type="arabicPeriod"/>
            </a:pPr>
            <a:endParaRPr lang="en-US" baseline="0" dirty="0" smtClean="0"/>
          </a:p>
          <a:p>
            <a:pPr marL="228600" indent="-228600">
              <a:buFont typeface="+mj-lt"/>
              <a:buAutoNum type="arabicPeriod"/>
            </a:pPr>
            <a:r>
              <a:rPr lang="en-US" baseline="0" dirty="0" smtClean="0"/>
              <a:t>A good exercise to do would be to get together with colleagues, take a look at an assessment you have created or use, and consult this checklist to see how well it is constructed.</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26</a:t>
            </a:fld>
            <a:endParaRPr lang="en-US"/>
          </a:p>
        </p:txBody>
      </p:sp>
    </p:spTree>
    <p:extLst>
      <p:ext uri="{BB962C8B-B14F-4D97-AF65-F5344CB8AC3E}">
        <p14:creationId xmlns="" xmlns:p14="http://schemas.microsoft.com/office/powerpoint/2010/main" val="2008201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smtClean="0"/>
              <a:t>The second objective of today’s presentation is “</a:t>
            </a:r>
            <a:r>
              <a:rPr lang="en-US" sz="1200" dirty="0" smtClean="0">
                <a:latin typeface="Franklin Gothic Book" pitchFamily="34" charset="0"/>
              </a:rPr>
              <a:t>Using more flexible,</a:t>
            </a:r>
            <a:r>
              <a:rPr lang="en-US" sz="1200" b="1" i="1" dirty="0" smtClean="0">
                <a:latin typeface="Franklin Gothic Book" pitchFamily="34" charset="0"/>
              </a:rPr>
              <a:t> </a:t>
            </a:r>
            <a:r>
              <a:rPr lang="en-US" sz="1200" b="0" dirty="0" smtClean="0">
                <a:latin typeface="Franklin Gothic Book" pitchFamily="34" charset="0"/>
              </a:rPr>
              <a:t>innovative</a:t>
            </a:r>
            <a:r>
              <a:rPr lang="en-US" sz="1200" dirty="0" smtClean="0">
                <a:latin typeface="Franklin Gothic Book" pitchFamily="34" charset="0"/>
              </a:rPr>
              <a:t> approaches to increase the value of SGOs for teachers and students.”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US" sz="1200" dirty="0" smtClean="0">
              <a:latin typeface="Franklin Gothic Book" pitchFamily="34" charset="0"/>
            </a:endParaRPr>
          </a:p>
          <a:p>
            <a:pPr marL="228600" indent="-228600">
              <a:buFont typeface="+mj-lt"/>
              <a:buAutoNum type="arabicPeriod"/>
            </a:pPr>
            <a:r>
              <a:rPr lang="en-US" dirty="0" smtClean="0"/>
              <a:t>This section discusses the innovative</a:t>
            </a:r>
            <a:r>
              <a:rPr lang="en-US" baseline="0" dirty="0" smtClean="0"/>
              <a:t> end of assessment design.</a:t>
            </a:r>
            <a:endParaRPr lang="en-US" dirty="0" smtClean="0"/>
          </a:p>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27</a:t>
            </a:fld>
            <a:endParaRPr lang="en-US"/>
          </a:p>
        </p:txBody>
      </p:sp>
    </p:spTree>
    <p:extLst>
      <p:ext uri="{BB962C8B-B14F-4D97-AF65-F5344CB8AC3E}">
        <p14:creationId xmlns="" xmlns:p14="http://schemas.microsoft.com/office/powerpoint/2010/main" val="37199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When</a:t>
            </a:r>
            <a:r>
              <a:rPr lang="en-US" baseline="0" dirty="0" smtClean="0"/>
              <a:t> considering assessments for SGOs, teachers need to use the assessment approach that makes the most sense. </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There</a:t>
            </a:r>
            <a:r>
              <a:rPr lang="en-US" baseline="0" dirty="0" smtClean="0"/>
              <a:t> is a module which goes deeper into portfolios.</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lvl="8"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dirty="0" smtClean="0"/>
              <a:t>There is a module that</a:t>
            </a:r>
            <a:r>
              <a:rPr lang="en-US" baseline="0" dirty="0" smtClean="0"/>
              <a:t> goes deeper into performance tasks.</a:t>
            </a: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smtClean="0"/>
              <a:t>The</a:t>
            </a:r>
            <a:r>
              <a:rPr lang="en-US" baseline="0" dirty="0" smtClean="0"/>
              <a:t> third objective of this presentation is that </a:t>
            </a:r>
            <a:r>
              <a:rPr lang="en-US" sz="1200" baseline="0" dirty="0" smtClean="0">
                <a:latin typeface="Franklin Gothic Book" pitchFamily="34" charset="0"/>
              </a:rPr>
              <a:t>u</a:t>
            </a:r>
            <a:r>
              <a:rPr lang="en-US" sz="1200" dirty="0" smtClean="0">
                <a:latin typeface="Franklin Gothic Book" pitchFamily="34" charset="0"/>
              </a:rPr>
              <a:t>tilizing </a:t>
            </a:r>
            <a:r>
              <a:rPr lang="en-US" sz="1200" b="0" dirty="0" smtClean="0">
                <a:latin typeface="Franklin Gothic Book" pitchFamily="34" charset="0"/>
              </a:rPr>
              <a:t>collaboration</a:t>
            </a:r>
            <a:r>
              <a:rPr lang="en-US" sz="1200" dirty="0" smtClean="0">
                <a:latin typeface="Franklin Gothic Book" pitchFamily="34" charset="0"/>
              </a:rPr>
              <a:t> can improve the SGO process. The collaborative</a:t>
            </a:r>
            <a:r>
              <a:rPr lang="en-US" sz="1200" baseline="0" dirty="0" smtClean="0">
                <a:latin typeface="Franklin Gothic Book" pitchFamily="34" charset="0"/>
              </a:rPr>
              <a:t> piece will be revisited during each step.</a:t>
            </a:r>
            <a:endParaRPr lang="en-US" sz="1200" dirty="0" smtClean="0">
              <a:latin typeface="Franklin Gothic Book" pitchFamily="34" charset="0"/>
            </a:endParaRPr>
          </a:p>
          <a:p>
            <a:pPr marL="228600" indent="-228600">
              <a:buFont typeface="+mj-lt"/>
              <a:buAutoNum type="arabicPeriod"/>
            </a:pPr>
            <a:endParaRPr lang="en-US" dirty="0" smtClean="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34</a:t>
            </a:fld>
            <a:endParaRPr lang="en-US"/>
          </a:p>
        </p:txBody>
      </p:sp>
    </p:spTree>
    <p:extLst>
      <p:ext uri="{BB962C8B-B14F-4D97-AF65-F5344CB8AC3E}">
        <p14:creationId xmlns="" xmlns:p14="http://schemas.microsoft.com/office/powerpoint/2010/main" val="3550737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ts val="0"/>
              </a:spcBef>
              <a:spcAft>
                <a:spcPct val="0"/>
              </a:spcAft>
              <a:buClrTx/>
              <a:buSzTx/>
              <a:buFontTx/>
              <a:buAutoNum type="arabicPeriod"/>
              <a:tabLst/>
              <a:defRPr/>
            </a:pP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35</a:t>
            </a:fld>
            <a:endParaRPr lang="en-US"/>
          </a:p>
        </p:txBody>
      </p:sp>
    </p:spTree>
    <p:extLst>
      <p:ext uri="{BB962C8B-B14F-4D97-AF65-F5344CB8AC3E}">
        <p14:creationId xmlns="" xmlns:p14="http://schemas.microsoft.com/office/powerpoint/2010/main" val="801277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Throughout the presentation you will see Mr. Roosevelt. He</a:t>
            </a:r>
            <a:r>
              <a:rPr lang="en-US" baseline="0" dirty="0" smtClean="0"/>
              <a:t> is a fictional</a:t>
            </a:r>
            <a:r>
              <a:rPr lang="en-US" dirty="0" smtClean="0"/>
              <a:t> teacher,</a:t>
            </a:r>
            <a:r>
              <a:rPr lang="en-US" baseline="0" dirty="0" smtClean="0"/>
              <a:t> who teaches</a:t>
            </a:r>
            <a:r>
              <a:rPr lang="en-US" dirty="0" smtClean="0"/>
              <a:t> United</a:t>
            </a:r>
            <a:r>
              <a:rPr lang="en-US" baseline="0" dirty="0" smtClean="0"/>
              <a:t> </a:t>
            </a:r>
            <a:r>
              <a:rPr lang="en-US" dirty="0" smtClean="0"/>
              <a:t>States History 1. We will follow Mr. Roosevelt’s year.</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This SGO follows a non-tested subject and grade level teacher. One who is traditionally a in a content driven subject, delivering an </a:t>
            </a:r>
            <a:r>
              <a:rPr lang="en-US" b="0" i="0" baseline="0" dirty="0" smtClean="0"/>
              <a:t>innovative SGO in the form of a performance-based assessment.</a:t>
            </a:r>
          </a:p>
          <a:p>
            <a:pPr marL="228600" indent="-228600">
              <a:buFont typeface="+mj-lt"/>
              <a:buAutoNum type="arabicPeriod"/>
            </a:pPr>
            <a:endParaRPr lang="en-US" b="0" i="0" baseline="0" dirty="0" smtClean="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36</a:t>
            </a:fld>
            <a:endParaRPr lang="en-US"/>
          </a:p>
        </p:txBody>
      </p:sp>
    </p:spTree>
    <p:extLst>
      <p:ext uri="{BB962C8B-B14F-4D97-AF65-F5344CB8AC3E}">
        <p14:creationId xmlns="" xmlns:p14="http://schemas.microsoft.com/office/powerpoint/2010/main" val="1511121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b="0" i="0" dirty="0" smtClean="0"/>
              <a:t>We have already seen the type of assessment Mr. Roosevelt is giving; we will NOW LOOK AT Steps 2 and 3 of the SGO process and Mr.</a:t>
            </a:r>
            <a:r>
              <a:rPr lang="en-US" b="0" i="0" baseline="0" dirty="0" smtClean="0"/>
              <a:t> Roosevelt’s SGO.</a:t>
            </a:r>
            <a:endParaRPr lang="en-US" b="0" i="0"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37</a:t>
            </a:fld>
            <a:endParaRPr lang="en-US"/>
          </a:p>
        </p:txBody>
      </p:sp>
    </p:spTree>
    <p:extLst>
      <p:ext uri="{BB962C8B-B14F-4D97-AF65-F5344CB8AC3E}">
        <p14:creationId xmlns="" xmlns:p14="http://schemas.microsoft.com/office/powerpoint/2010/main" val="1511121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baseline="0" dirty="0" smtClean="0"/>
              <a:t>Here is a selection of potential sources of data. </a:t>
            </a:r>
          </a:p>
          <a:p>
            <a:pPr marL="228600" indent="-228600">
              <a:buFont typeface="+mj-lt"/>
              <a:buAutoNum type="arabicPeriod"/>
            </a:pPr>
            <a:endParaRPr lang="en-US" baseline="0" dirty="0" smtClean="0"/>
          </a:p>
          <a:p>
            <a:pPr marL="228600" indent="-228600">
              <a:buFont typeface="+mj-lt"/>
              <a:buAutoNum type="arabicPeriod"/>
            </a:pPr>
            <a:r>
              <a:rPr lang="en-US" baseline="0" dirty="0" smtClean="0"/>
              <a:t>Markers of future success can be used as one measure of starting points.  This can be modified by districts as needed.</a:t>
            </a:r>
            <a:r>
              <a:rPr lang="en-US" i="1" dirty="0" smtClean="0"/>
              <a:t> </a:t>
            </a:r>
          </a:p>
          <a:p>
            <a:r>
              <a:rPr lang="en-US" i="1" dirty="0" smtClean="0"/>
              <a:t>See Resource Packet </a:t>
            </a:r>
            <a:r>
              <a:rPr lang="en-US" dirty="0" smtClean="0"/>
              <a:t>-</a:t>
            </a:r>
            <a:r>
              <a:rPr lang="en-US" baseline="0" dirty="0" smtClean="0"/>
              <a:t> </a:t>
            </a:r>
            <a:r>
              <a:rPr lang="en-US" i="1" baseline="0" dirty="0" smtClean="0"/>
              <a:t>Sample Rubric for Important Markers of Success http://www.state.nj.us/education/AchieveNJ/teacher/SGOQualityRatingRubric.pdf</a:t>
            </a:r>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2A434AF2-D1B3-4C00-B206-192F23E21E22}" type="slidenum">
              <a:rPr lang="en-US" smtClean="0"/>
              <a:pPr/>
              <a:t>39</a:t>
            </a:fld>
            <a:endParaRPr lang="en-US"/>
          </a:p>
        </p:txBody>
      </p:sp>
    </p:spTree>
    <p:extLst>
      <p:ext uri="{BB962C8B-B14F-4D97-AF65-F5344CB8AC3E}">
        <p14:creationId xmlns="" xmlns:p14="http://schemas.microsoft.com/office/powerpoint/2010/main" val="321042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The Department’s guidance on SGOs have been provided to help educators develop high quality SGOs that have value beyond their use as an accountability measure. The highlighted terms on this statement reinforce the idea that w</a:t>
            </a:r>
            <a:r>
              <a:rPr lang="en-US" dirty="0" smtClean="0"/>
              <a:t>hen developed thoughtfully and implemented well, SGOs provide benefit</a:t>
            </a:r>
            <a:r>
              <a:rPr lang="en-US" baseline="0" dirty="0" smtClean="0"/>
              <a:t> to teachers, their evaluators and, most importantly, their students.</a:t>
            </a:r>
            <a:endParaRPr lang="en-US" dirty="0" smtClean="0"/>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a:t>
            </a:fld>
            <a:endParaRPr lang="en-US"/>
          </a:p>
        </p:txBody>
      </p:sp>
    </p:spTree>
    <p:extLst>
      <p:ext uri="{BB962C8B-B14F-4D97-AF65-F5344CB8AC3E}">
        <p14:creationId xmlns="" xmlns:p14="http://schemas.microsoft.com/office/powerpoint/2010/main" val="533254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Here is what Mr. Roosevelt used. </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n-US" baseline="0" dirty="0" smtClean="0"/>
              <a:t>Ultimately, along with his team, collectively they determined “</a:t>
            </a:r>
            <a:r>
              <a:rPr lang="en-US" sz="1200" dirty="0" smtClean="0">
                <a:latin typeface="Franklin Gothic Book" pitchFamily="34" charset="0"/>
              </a:rPr>
              <a:t>what the most useful data was and how to use it for determining the starting points of his students.”</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b="1"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41</a:t>
            </a:fld>
            <a:endParaRPr lang="en-US"/>
          </a:p>
        </p:txBody>
      </p:sp>
    </p:spTree>
    <p:extLst>
      <p:ext uri="{BB962C8B-B14F-4D97-AF65-F5344CB8AC3E}">
        <p14:creationId xmlns="" xmlns:p14="http://schemas.microsoft.com/office/powerpoint/2010/main" val="1494743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dirty="0" smtClean="0"/>
              <a:t>Here is what Mr. Roosevelt used.</a:t>
            </a:r>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b="1"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44</a:t>
            </a:fld>
            <a:endParaRPr lang="en-US"/>
          </a:p>
        </p:txBody>
      </p:sp>
    </p:spTree>
    <p:extLst>
      <p:ext uri="{BB962C8B-B14F-4D97-AF65-F5344CB8AC3E}">
        <p14:creationId xmlns="" xmlns:p14="http://schemas.microsoft.com/office/powerpoint/2010/main" val="602777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b="0" i="0"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45</a:t>
            </a:fld>
            <a:endParaRPr lang="en-US"/>
          </a:p>
        </p:txBody>
      </p:sp>
    </p:spTree>
    <p:extLst>
      <p:ext uri="{BB962C8B-B14F-4D97-AF65-F5344CB8AC3E}">
        <p14:creationId xmlns="" xmlns:p14="http://schemas.microsoft.com/office/powerpoint/2010/main" val="1511121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This is the fourth objective of today’s training. In this</a:t>
            </a:r>
            <a:r>
              <a:rPr lang="en-US" baseline="0" dirty="0" smtClean="0"/>
              <a:t> part of the training we will go through the following four items. The supporting theme here is integration.</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46</a:t>
            </a:fld>
            <a:endParaRPr lang="en-US"/>
          </a:p>
        </p:txBody>
      </p:sp>
    </p:spTree>
    <p:extLst>
      <p:ext uri="{BB962C8B-B14F-4D97-AF65-F5344CB8AC3E}">
        <p14:creationId xmlns="" xmlns:p14="http://schemas.microsoft.com/office/powerpoint/2010/main" val="530972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Here is the typical school year a teacher engages in.</a:t>
            </a:r>
          </a:p>
          <a:p>
            <a:pPr marL="228600" indent="-228600">
              <a:buFont typeface="+mj-lt"/>
              <a:buAutoNum type="arabicPeriod"/>
            </a:pPr>
            <a:endParaRPr lang="en-US" baseline="0" dirty="0" smtClean="0"/>
          </a:p>
          <a:p>
            <a:pPr marL="228600" indent="-228600">
              <a:buFont typeface="+mj-lt"/>
              <a:buAutoNum type="arabicPeriod"/>
            </a:pPr>
            <a:r>
              <a:rPr lang="en-US" dirty="0" smtClean="0"/>
              <a:t>Units</a:t>
            </a:r>
            <a:r>
              <a:rPr lang="en-US" baseline="0" dirty="0" smtClean="0"/>
              <a:t> are made up of lessons and assessments. These units fall within the SGO time frame making them an integral part of the entire SGO process.</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202"/>
          <p:cNvSpPr txBox="1">
            <a:spLocks noGrp="1"/>
          </p:cNvSpPr>
          <p:nvPr>
            <p:ph type="body" idx="1"/>
          </p:nvPr>
        </p:nvSpPr>
        <p:spPr bwMode="auto">
          <a:xfrm>
            <a:off x="914400" y="3257550"/>
            <a:ext cx="7315200" cy="3086100"/>
          </a:xfrm>
          <a:prstGeom prst="rect">
            <a:avLst/>
          </a:prstGeom>
          <a:noFill/>
        </p:spPr>
        <p:txBody>
          <a:bodyPr vert="horz" wrap="square" lIns="86175" tIns="86175" rIns="86175" bIns="86175" numCol="1"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dirty="0" smtClean="0"/>
              <a:t>Discuss</a:t>
            </a:r>
            <a:r>
              <a:rPr lang="en-US" baseline="0" dirty="0" smtClean="0"/>
              <a:t> through this process what teachers typically do. </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endParaRPr lang="en-US" baseline="0" dirty="0" smtClean="0"/>
          </a:p>
          <a:p>
            <a:pPr lvl="0"/>
            <a:r>
              <a:rPr lang="en-US" sz="1200" u="sng" kern="1200" dirty="0" smtClean="0">
                <a:solidFill>
                  <a:schemeClr val="tx1"/>
                </a:solidFill>
                <a:latin typeface="+mn-lt"/>
                <a:ea typeface="+mn-ea"/>
                <a:cs typeface="+mn-cs"/>
              </a:rPr>
              <a:t>Plan</a:t>
            </a:r>
            <a:r>
              <a:rPr lang="en-US" sz="1200" kern="1200" dirty="0" smtClean="0">
                <a:solidFill>
                  <a:schemeClr val="tx1"/>
                </a:solidFill>
                <a:latin typeface="+mn-lt"/>
                <a:ea typeface="+mn-ea"/>
                <a:cs typeface="+mn-cs"/>
              </a:rPr>
              <a:t>: Teachers plan for the academic year so that their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students will be able to learn all the required standards. They plan what each instructional unit will look like as well as those for the week and each day. In addition, they plan what types of assessments they should give and when they should give them.  The plans that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teachers develop are informed by what they have learned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their work in previous years as well as what happened that day in class.  </a:t>
            </a:r>
          </a:p>
          <a:p>
            <a:pPr lvl="0"/>
            <a:endParaRPr lang="en-US" sz="1200" u="sng" kern="1200" dirty="0" smtClean="0">
              <a:solidFill>
                <a:schemeClr val="tx1"/>
              </a:solidFill>
              <a:latin typeface="+mn-lt"/>
              <a:ea typeface="+mn-ea"/>
              <a:cs typeface="+mn-cs"/>
            </a:endParaRPr>
          </a:p>
          <a:p>
            <a:pPr lvl="0"/>
            <a:r>
              <a:rPr lang="en-US" sz="1200" u="sng" kern="1200" dirty="0" smtClean="0">
                <a:solidFill>
                  <a:schemeClr val="tx1"/>
                </a:solidFill>
                <a:latin typeface="+mn-lt"/>
                <a:ea typeface="+mn-ea"/>
                <a:cs typeface="+mn-cs"/>
              </a:rPr>
              <a:t>Implement the Plan</a:t>
            </a:r>
            <a:r>
              <a:rPr lang="en-US" sz="1200" kern="1200" dirty="0" smtClean="0">
                <a:solidFill>
                  <a:schemeClr val="tx1"/>
                </a:solidFill>
                <a:latin typeface="+mn-lt"/>
                <a:ea typeface="+mn-ea"/>
                <a:cs typeface="+mn-cs"/>
              </a:rPr>
              <a:t>: In the teacher’s world, implementation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teaching.  Teachers follow their short and long-term plans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throughout the year, adjusting as needed based on their students’ needs.   </a:t>
            </a:r>
          </a:p>
          <a:p>
            <a:pPr lvl="0"/>
            <a:endParaRPr lang="en-US" sz="1200" u="sng" kern="1200" dirty="0" smtClean="0">
              <a:solidFill>
                <a:schemeClr val="tx1"/>
              </a:solidFill>
              <a:latin typeface="+mn-lt"/>
              <a:ea typeface="+mn-ea"/>
              <a:cs typeface="+mn-cs"/>
            </a:endParaRPr>
          </a:p>
          <a:p>
            <a:pPr lvl="0"/>
            <a:r>
              <a:rPr lang="en-US" sz="1200" u="sng" kern="1200" dirty="0" smtClean="0">
                <a:solidFill>
                  <a:schemeClr val="tx1"/>
                </a:solidFill>
                <a:latin typeface="+mn-lt"/>
                <a:ea typeface="+mn-ea"/>
                <a:cs typeface="+mn-cs"/>
              </a:rPr>
              <a:t>Collect Data</a:t>
            </a:r>
            <a:r>
              <a:rPr lang="en-US" sz="1200" kern="1200" dirty="0" smtClean="0">
                <a:solidFill>
                  <a:schemeClr val="tx1"/>
                </a:solidFill>
                <a:latin typeface="+mn-lt"/>
                <a:ea typeface="+mn-ea"/>
                <a:cs typeface="+mn-cs"/>
              </a:rPr>
              <a:t>: To evaluate how their students are progressing, teachers assess their students continually.  They collect information from question and answer sessions, during cooperative group work, through exit tickets, in analyzing homework, on unit tests and quizzes</a:t>
            </a:r>
            <a:r>
              <a:rPr lang="en-US" sz="1200" u="sng"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en-US" sz="1200" u="none" kern="1200" dirty="0" smtClean="0">
                <a:solidFill>
                  <a:schemeClr val="tx1"/>
                </a:solidFill>
                <a:latin typeface="+mn-lt"/>
                <a:ea typeface="+mn-ea"/>
                <a:cs typeface="+mn-cs"/>
              </a:rPr>
              <a:t>and in many </a:t>
            </a:r>
            <a:r>
              <a:rPr lang="en-US" sz="1200" kern="1200" dirty="0" smtClean="0">
                <a:solidFill>
                  <a:schemeClr val="tx1"/>
                </a:solidFill>
                <a:latin typeface="+mn-lt"/>
                <a:ea typeface="+mn-ea"/>
                <a:cs typeface="+mn-cs"/>
              </a:rPr>
              <a:t>other ways. These forms of assessment all provide evidence that lets a teacher know whether her plans are resulting in the desired outcomes for her students.</a:t>
            </a:r>
          </a:p>
          <a:p>
            <a:pPr lvl="0"/>
            <a:endParaRPr lang="en-US" sz="1200" u="sng" kern="1200" dirty="0" smtClean="0">
              <a:solidFill>
                <a:schemeClr val="tx1"/>
              </a:solidFill>
              <a:latin typeface="+mn-lt"/>
              <a:ea typeface="+mn-ea"/>
              <a:cs typeface="+mn-cs"/>
            </a:endParaRPr>
          </a:p>
          <a:p>
            <a:pPr lvl="0"/>
            <a:r>
              <a:rPr lang="en-US" sz="1200" u="sng" kern="1200" dirty="0" smtClean="0">
                <a:solidFill>
                  <a:schemeClr val="tx1"/>
                </a:solidFill>
                <a:latin typeface="+mn-lt"/>
                <a:ea typeface="+mn-ea"/>
                <a:cs typeface="+mn-cs"/>
              </a:rPr>
              <a:t>Analyze Data</a:t>
            </a:r>
            <a:r>
              <a:rPr lang="en-US" sz="1200" kern="1200" dirty="0" smtClean="0">
                <a:solidFill>
                  <a:schemeClr val="tx1"/>
                </a:solidFill>
                <a:latin typeface="+mn-lt"/>
                <a:ea typeface="+mn-ea"/>
                <a:cs typeface="+mn-cs"/>
              </a:rPr>
              <a:t>: Teachers analyze the data they collect from their students to find patterns that can help inform and improve their instruction and various supports they provide their students.  When appropriate, this analysis may lead to changes in the plan of how and what the teacher teaches, completing the cycle. </a:t>
            </a:r>
            <a:r>
              <a:rPr lang="en-US" sz="1200" b="0" kern="1200" dirty="0" smtClean="0">
                <a:solidFill>
                  <a:schemeClr val="tx1"/>
                </a:solidFill>
                <a:latin typeface="+mn-lt"/>
                <a:ea typeface="+mn-ea"/>
                <a:cs typeface="+mn-cs"/>
              </a:rPr>
              <a:t>This data leads to a refining of</a:t>
            </a:r>
            <a:r>
              <a:rPr lang="en-US" sz="1200" b="0" kern="1200" baseline="0" dirty="0" smtClean="0">
                <a:solidFill>
                  <a:schemeClr val="tx1"/>
                </a:solidFill>
                <a:latin typeface="+mn-lt"/>
                <a:ea typeface="+mn-ea"/>
                <a:cs typeface="+mn-cs"/>
              </a:rPr>
              <a:t> the plan moving forward.</a:t>
            </a:r>
            <a:endParaRPr lang="en-US" sz="1200" b="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endParaRPr lang="en-US" dirty="0" smtClean="0"/>
          </a:p>
        </p:txBody>
      </p:sp>
      <p:sp>
        <p:nvSpPr>
          <p:cNvPr id="66563" name="Shape 203"/>
          <p:cNvSpPr>
            <a:spLocks noGrp="1" noRot="1" noChangeAspect="1" noTextEdit="1"/>
          </p:cNvSpPr>
          <p:nvPr>
            <p:ph type="sldImg" idx="2"/>
          </p:nvPr>
        </p:nvSpPr>
        <p:spPr>
          <a:xfrm>
            <a:off x="2857500" y="514350"/>
            <a:ext cx="3427413" cy="2571750"/>
          </a:xfrm>
          <a:noFill/>
          <a:ln w="9525"/>
        </p:spPr>
      </p:sp>
    </p:spTree>
    <p:extLst>
      <p:ext uri="{BB962C8B-B14F-4D97-AF65-F5344CB8AC3E}">
        <p14:creationId xmlns="" xmlns:p14="http://schemas.microsoft.com/office/powerpoint/2010/main" val="297561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202"/>
          <p:cNvSpPr txBox="1">
            <a:spLocks noGrp="1"/>
          </p:cNvSpPr>
          <p:nvPr>
            <p:ph type="body" idx="1"/>
          </p:nvPr>
        </p:nvSpPr>
        <p:spPr bwMode="auto">
          <a:xfrm>
            <a:off x="914400" y="3257550"/>
            <a:ext cx="7315200" cy="3086100"/>
          </a:xfrm>
          <a:prstGeom prst="rect">
            <a:avLst/>
          </a:prstGeom>
          <a:noFill/>
        </p:spPr>
        <p:txBody>
          <a:bodyPr vert="horz" wrap="square" lIns="86175" tIns="86175" rIns="86175" bIns="86175" numCol="1" compatLnSpc="1">
            <a:prstTxWarp prst="textNoShape">
              <a:avLst/>
            </a:prstTxWarp>
          </a:bodyPr>
          <a:lstStyle/>
          <a:p>
            <a:pPr marL="228600" indent="-228600">
              <a:buFont typeface="+mj-lt"/>
              <a:buAutoNum type="arabicPeriod"/>
            </a:pPr>
            <a:r>
              <a:rPr lang="en-US" dirty="0" smtClean="0"/>
              <a:t>This</a:t>
            </a:r>
            <a:r>
              <a:rPr lang="en-US" baseline="0" dirty="0" smtClean="0"/>
              <a:t> is a reference to one of Mr. Roosevelt’s monitoring cycles. This is in reference to the alignment example on slide 15.</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66563" name="Shape 203"/>
          <p:cNvSpPr>
            <a:spLocks noGrp="1" noRot="1" noChangeAspect="1" noTextEdit="1"/>
          </p:cNvSpPr>
          <p:nvPr>
            <p:ph type="sldImg" idx="2"/>
          </p:nvPr>
        </p:nvSpPr>
        <p:spPr>
          <a:xfrm>
            <a:off x="2857500" y="514350"/>
            <a:ext cx="3427413" cy="2571750"/>
          </a:xfrm>
          <a:noFill/>
          <a:ln w="9525"/>
        </p:spPr>
      </p:sp>
    </p:spTree>
    <p:extLst>
      <p:ext uri="{BB962C8B-B14F-4D97-AF65-F5344CB8AC3E}">
        <p14:creationId xmlns="" xmlns:p14="http://schemas.microsoft.com/office/powerpoint/2010/main" val="7061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The first two years of SGO implementation proved to be a</a:t>
            </a:r>
            <a:r>
              <a:rPr lang="en-US" baseline="0" dirty="0" smtClean="0"/>
              <a:t> sometimes difficult but many times rewarding process for educators. The Department’s guidance has reflected the needs as expressed by educators we have talked to throughout the state. This graphic represents the implementation challenges and evolution of the guidance as a result of it. The boxes represent the challenges educators across the state have experienced, while the circles above represent the evolution of the guidance in response to those challenges.</a:t>
            </a:r>
            <a:endParaRPr lang="en-US" dirty="0" smtClean="0"/>
          </a:p>
          <a:p>
            <a:pPr marL="228600" indent="-228600">
              <a:buFont typeface="+mj-lt"/>
              <a:buAutoNum type="arabicPeriod"/>
            </a:pPr>
            <a:endParaRPr lang="en-US" dirty="0" smtClean="0"/>
          </a:p>
          <a:p>
            <a:pPr marL="228600" indent="-228600">
              <a:buFont typeface="+mj-lt"/>
              <a:buAutoNum type="arabicPeriod"/>
            </a:pPr>
            <a:r>
              <a:rPr lang="en-US" dirty="0" smtClean="0"/>
              <a:t>Please</a:t>
            </a:r>
            <a:r>
              <a:rPr lang="en-US" baseline="0" dirty="0" smtClean="0"/>
              <a:t> note </a:t>
            </a:r>
            <a:r>
              <a:rPr lang="en-US" dirty="0" smtClean="0"/>
              <a:t>the importance of the growth the</a:t>
            </a:r>
            <a:r>
              <a:rPr lang="en-US" baseline="0" dirty="0" smtClean="0"/>
              <a:t> Department has experienced along with educators throughout NJ</a:t>
            </a:r>
            <a:r>
              <a:rPr lang="en-US" dirty="0" smtClean="0"/>
              <a:t>. And that the themes of “SGO 2.1:</a:t>
            </a:r>
            <a:r>
              <a:rPr lang="en-US" baseline="0" dirty="0" smtClean="0"/>
              <a:t> On the Road to Ownership” are largely a continuation of the work of previous year’s messages.</a:t>
            </a:r>
            <a:r>
              <a:rPr lang="en-US" dirty="0" smtClean="0"/>
              <a:t> </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a:t>
            </a:fld>
            <a:endParaRPr lang="en-US"/>
          </a:p>
        </p:txBody>
      </p:sp>
    </p:spTree>
    <p:extLst>
      <p:ext uri="{BB962C8B-B14F-4D97-AF65-F5344CB8AC3E}">
        <p14:creationId xmlns="" xmlns:p14="http://schemas.microsoft.com/office/powerpoint/2010/main" val="59889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When</a:t>
            </a:r>
            <a:r>
              <a:rPr lang="en-US" baseline="0" dirty="0" smtClean="0"/>
              <a:t> these monitoring cycles happen during daily lessons, they can be referred to as short cycle assessments.</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Mr. Roosevelt’s short cycle assessment.</a:t>
            </a:r>
            <a:endParaRPr lang="en-US" baseline="0"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These short cycle assessments (daily lessons, Q&amp;A sessions, etc.)</a:t>
            </a:r>
            <a:r>
              <a:rPr lang="en-US" baseline="0" dirty="0" smtClean="0"/>
              <a:t> are part of longer groups of standards being taught. These checkpoints are part of a longer cycle of monitoring.  </a:t>
            </a:r>
          </a:p>
          <a:p>
            <a:pPr marL="228600" indent="-228600">
              <a:buFont typeface="+mj-lt"/>
              <a:buAutoNum type="arabicPeriod"/>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dirty="0" smtClean="0">
                <a:solidFill>
                  <a:schemeClr val="tx1"/>
                </a:solidFill>
                <a:latin typeface="+mn-lt"/>
                <a:ea typeface="+mn-ea"/>
                <a:cs typeface="+mn-cs"/>
              </a:rPr>
              <a:t>While short-cycle assessments occur within longer cycles using a wider variety of formative assessment techniques,</a:t>
            </a:r>
            <a:r>
              <a:rPr lang="en-US" sz="1200" kern="1200" baseline="0" dirty="0" smtClean="0">
                <a:solidFill>
                  <a:schemeClr val="tx1"/>
                </a:solidFill>
                <a:latin typeface="+mn-lt"/>
                <a:ea typeface="+mn-ea"/>
                <a:cs typeface="+mn-cs"/>
              </a:rPr>
              <a:t> l</a:t>
            </a:r>
            <a:r>
              <a:rPr lang="en-US" sz="1200" kern="1200" dirty="0" smtClean="0">
                <a:solidFill>
                  <a:schemeClr val="tx1"/>
                </a:solidFill>
                <a:latin typeface="+mn-lt"/>
                <a:ea typeface="+mn-ea"/>
                <a:cs typeface="+mn-cs"/>
              </a:rPr>
              <a:t>ong-cycle checkpoints are longer periods of instruction covering larger sets of standards, </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Think of these as unit tests for example. </a:t>
            </a:r>
          </a:p>
          <a:p>
            <a:pPr marL="228600" indent="-228600">
              <a:buFont typeface="+mj-lt"/>
              <a:buAutoNum type="arabicPeriod"/>
            </a:pPr>
            <a:endParaRPr lang="en-US" baseline="0" dirty="0" smtClean="0"/>
          </a:p>
          <a:p>
            <a:pPr marL="228600" indent="-228600">
              <a:buFont typeface="+mj-lt"/>
              <a:buAutoNum type="arabicPeriod"/>
            </a:pPr>
            <a:r>
              <a:rPr lang="en-US" baseline="0" dirty="0" smtClean="0"/>
              <a:t>What are chapter tests or unit tests? They are an assessment of a lot standards that go together.</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52</a:t>
            </a:fld>
            <a:endParaRPr lang="en-US"/>
          </a:p>
        </p:txBody>
      </p:sp>
    </p:spTree>
    <p:extLst>
      <p:ext uri="{BB962C8B-B14F-4D97-AF65-F5344CB8AC3E}">
        <p14:creationId xmlns="" xmlns:p14="http://schemas.microsoft.com/office/powerpoint/2010/main" val="3450777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baseline="0" dirty="0" smtClean="0"/>
              <a:t>Think of this monitoring cycle like a test or longer project.</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Here is one of Mr. Roosevelt’s long-cycle checkpoints.</a:t>
            </a:r>
            <a:endParaRPr lang="en-US" baseline="0"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342900" marR="0" indent="-342900" algn="l" defTabSz="914400" rtl="0" eaLnBrk="1" fontAlgn="base" latinLnBrk="0" hangingPunct="1">
              <a:lnSpc>
                <a:spcPct val="100000"/>
              </a:lnSpc>
              <a:spcBef>
                <a:spcPts val="0"/>
              </a:spcBef>
              <a:spcAft>
                <a:spcPct val="0"/>
              </a:spcAft>
              <a:buClr>
                <a:srgbClr val="FFC000"/>
              </a:buClr>
              <a:buSzTx/>
              <a:buFont typeface="+mj-lt"/>
              <a:buAutoNum type="arabicPeriod"/>
              <a:tabLst/>
              <a:defRPr/>
            </a:pPr>
            <a:r>
              <a:rPr lang="en-US" dirty="0" smtClean="0"/>
              <a:t>This slide shows the relationship between the two. </a:t>
            </a:r>
          </a:p>
          <a:p>
            <a:pPr marL="342900" indent="-342900">
              <a:buClr>
                <a:srgbClr val="FFC000"/>
              </a:buClr>
              <a:buFont typeface="+mj-lt"/>
              <a:buNone/>
            </a:pP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55</a:t>
            </a:fld>
            <a:endParaRPr lang="en-US"/>
          </a:p>
        </p:txBody>
      </p:sp>
    </p:spTree>
    <p:extLst>
      <p:ext uri="{BB962C8B-B14F-4D97-AF65-F5344CB8AC3E}">
        <p14:creationId xmlns="" xmlns:p14="http://schemas.microsoft.com/office/powerpoint/2010/main" val="13762570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1.  These</a:t>
            </a:r>
            <a:r>
              <a:rPr lang="en-US" baseline="0" dirty="0" smtClean="0"/>
              <a:t> cycles, occurring within the SGO time period, are what constitute step 4.</a:t>
            </a: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56</a:t>
            </a:fld>
            <a:endParaRPr lang="en-US"/>
          </a:p>
        </p:txBody>
      </p:sp>
    </p:spTree>
    <p:extLst>
      <p:ext uri="{BB962C8B-B14F-4D97-AF65-F5344CB8AC3E}">
        <p14:creationId xmlns="" xmlns:p14="http://schemas.microsoft.com/office/powerpoint/2010/main" val="1977395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1" y="3257551"/>
            <a:ext cx="7315199" cy="3086099"/>
          </a:xfrm>
          <a:prstGeom prst="rect">
            <a:avLst/>
          </a:prstGeom>
          <a:noFill/>
          <a:ln>
            <a:noFill/>
          </a:ln>
        </p:spPr>
        <p:txBody>
          <a:bodyPr lIns="89715" tIns="89715" rIns="89715" bIns="89715" anchor="t" anchorCtr="0">
            <a:noAutofit/>
          </a:bodyPr>
          <a:lstStyle/>
          <a:p>
            <a:pPr marL="228600" indent="-228600">
              <a:buClr>
                <a:schemeClr val="dk1"/>
              </a:buClr>
              <a:buSzPct val="25000"/>
              <a:buFont typeface="+mj-lt"/>
              <a:buAutoNum type="arabicPeriod"/>
            </a:pPr>
            <a:r>
              <a:rPr lang="en-US" dirty="0" smtClean="0">
                <a:solidFill>
                  <a:schemeClr val="dk1"/>
                </a:solidFill>
                <a:latin typeface="+mn-lt"/>
                <a:ea typeface="Arial"/>
                <a:cs typeface="Arial"/>
                <a:sym typeface="Arial"/>
              </a:rPr>
              <a:t>All</a:t>
            </a:r>
            <a:r>
              <a:rPr lang="en-US" baseline="0" dirty="0" smtClean="0">
                <a:solidFill>
                  <a:schemeClr val="dk1"/>
                </a:solidFill>
                <a:latin typeface="+mn-lt"/>
                <a:ea typeface="Arial"/>
                <a:cs typeface="Arial"/>
                <a:sym typeface="Arial"/>
              </a:rPr>
              <a:t> assessments serve a specific purpose. </a:t>
            </a:r>
          </a:p>
          <a:p>
            <a:pPr marL="228600" indent="-228600">
              <a:buClr>
                <a:schemeClr val="dk1"/>
              </a:buClr>
              <a:buSzPct val="25000"/>
              <a:buFont typeface="+mj-lt"/>
              <a:buAutoNum type="arabicPeriod"/>
            </a:pPr>
            <a:endParaRPr lang="en-US" baseline="0" dirty="0" smtClean="0">
              <a:solidFill>
                <a:schemeClr val="dk1"/>
              </a:solidFill>
              <a:latin typeface="+mn-lt"/>
              <a:ea typeface="Arial"/>
              <a:cs typeface="Arial"/>
              <a:sym typeface="Arial"/>
            </a:endParaRPr>
          </a:p>
          <a:p>
            <a:pPr marL="228600" indent="-228600">
              <a:buClr>
                <a:schemeClr val="dk1"/>
              </a:buClr>
              <a:buSzPct val="25000"/>
              <a:buFont typeface="+mj-lt"/>
              <a:buAutoNum type="arabicPeriod"/>
            </a:pPr>
            <a:r>
              <a:rPr lang="en-US" baseline="0" dirty="0" smtClean="0">
                <a:solidFill>
                  <a:schemeClr val="dk1"/>
                </a:solidFill>
                <a:latin typeface="+mn-lt"/>
                <a:ea typeface="Arial"/>
                <a:cs typeface="Arial"/>
                <a:sym typeface="Arial"/>
              </a:rPr>
              <a:t>Show t</a:t>
            </a:r>
            <a:r>
              <a:rPr lang="en-US" dirty="0" smtClean="0">
                <a:solidFill>
                  <a:schemeClr val="dk1"/>
                </a:solidFill>
                <a:latin typeface="+mn-lt"/>
                <a:ea typeface="Arial"/>
                <a:cs typeface="Arial"/>
                <a:sym typeface="Arial"/>
              </a:rPr>
              <a:t>he *Purposes of Assessment” module (Video number 3) clip. Show the first 2:30</a:t>
            </a:r>
            <a:r>
              <a:rPr lang="en-US" baseline="0" dirty="0" smtClean="0">
                <a:solidFill>
                  <a:schemeClr val="dk1"/>
                </a:solidFill>
                <a:latin typeface="+mn-lt"/>
                <a:ea typeface="Arial"/>
                <a:cs typeface="Arial"/>
                <a:sym typeface="Arial"/>
              </a:rPr>
              <a:t> of the video.</a:t>
            </a:r>
          </a:p>
          <a:p>
            <a:pPr marL="228600" indent="-228600">
              <a:buClr>
                <a:schemeClr val="dk1"/>
              </a:buClr>
              <a:buSzPct val="25000"/>
              <a:buFont typeface="+mj-lt"/>
              <a:buAutoNum type="arabicPeriod"/>
            </a:pPr>
            <a:endParaRPr lang="en-US" dirty="0" smtClean="0">
              <a:solidFill>
                <a:schemeClr val="dk1"/>
              </a:solidFill>
              <a:latin typeface="+mn-lt"/>
              <a:ea typeface="Arial"/>
              <a:cs typeface="Arial"/>
              <a:sym typeface="Arial"/>
            </a:endParaRPr>
          </a:p>
        </p:txBody>
      </p:sp>
      <p:sp>
        <p:nvSpPr>
          <p:cNvPr id="94" name="Shape 9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 xmlns:p14="http://schemas.microsoft.com/office/powerpoint/2010/main" val="3355467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1" y="3257551"/>
            <a:ext cx="7315199" cy="3086099"/>
          </a:xfrm>
          <a:prstGeom prst="rect">
            <a:avLst/>
          </a:prstGeom>
          <a:noFill/>
          <a:ln>
            <a:noFill/>
          </a:ln>
        </p:spPr>
        <p:txBody>
          <a:bodyPr lIns="89715" tIns="89715" rIns="89715" bIns="89715" anchor="t" anchorCtr="0">
            <a:noAutofit/>
          </a:bodyPr>
          <a:lstStyle/>
          <a:p>
            <a:pPr marL="228600" indent="-228600">
              <a:buClr>
                <a:schemeClr val="dk1"/>
              </a:buClr>
              <a:buSzPct val="25000"/>
              <a:buFont typeface="+mj-lt"/>
              <a:buAutoNum type="arabicPeriod"/>
            </a:pPr>
            <a:endParaRPr lang="en-US" dirty="0" smtClean="0">
              <a:solidFill>
                <a:schemeClr val="dk1"/>
              </a:solidFill>
              <a:latin typeface="+mn-lt"/>
              <a:ea typeface="Arial"/>
              <a:cs typeface="Arial"/>
              <a:sym typeface="Arial"/>
            </a:endParaRPr>
          </a:p>
        </p:txBody>
      </p:sp>
      <p:sp>
        <p:nvSpPr>
          <p:cNvPr id="94" name="Shape 9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 xmlns:p14="http://schemas.microsoft.com/office/powerpoint/2010/main" val="3355467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Here we see the</a:t>
            </a:r>
            <a:r>
              <a:rPr lang="en-US" baseline="0" dirty="0" smtClean="0"/>
              <a:t> different purposes assessments can serve during the SGO process.</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59</a:t>
            </a:fld>
            <a:endParaRPr lang="en-US"/>
          </a:p>
        </p:txBody>
      </p:sp>
    </p:spTree>
    <p:extLst>
      <p:ext uri="{BB962C8B-B14F-4D97-AF65-F5344CB8AC3E}">
        <p14:creationId xmlns="" xmlns:p14="http://schemas.microsoft.com/office/powerpoint/2010/main" val="29012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fontScale="92500"/>
          </a:bodyPr>
          <a:lstStyle/>
          <a:p>
            <a:pPr marL="228600" indent="-228600">
              <a:buFont typeface="+mj-lt"/>
              <a:buNone/>
            </a:pPr>
            <a:r>
              <a:rPr lang="en-US" dirty="0" smtClean="0"/>
              <a:t>The above</a:t>
            </a:r>
            <a:r>
              <a:rPr lang="en-US" baseline="0" dirty="0" smtClean="0"/>
              <a:t> four themes of SGO 2.1 are as follows:</a:t>
            </a:r>
            <a:endParaRPr lang="en-US" dirty="0" smtClean="0"/>
          </a:p>
          <a:p>
            <a:pPr marL="228600" indent="-228600">
              <a:buFont typeface="+mj-lt"/>
              <a:buAutoNum type="arabicPeriod"/>
            </a:pPr>
            <a:r>
              <a:rPr lang="en-US" dirty="0" smtClean="0"/>
              <a:t>Assessment</a:t>
            </a:r>
            <a:r>
              <a:rPr lang="en-US" baseline="0" dirty="0" smtClean="0"/>
              <a:t> Design: In order to address learning gaps, you need the proper data. With improperly aligned assessments we essentially do not get the necessary data we need to help students succeed.</a:t>
            </a:r>
          </a:p>
          <a:p>
            <a:pPr marL="228600" indent="-228600">
              <a:buFont typeface="+mj-lt"/>
              <a:buAutoNum type="arabicPeriod"/>
            </a:pPr>
            <a:endParaRPr lang="en-US" baseline="0" dirty="0" smtClean="0"/>
          </a:p>
          <a:p>
            <a:pPr marL="228600" indent="-228600">
              <a:buFont typeface="+mj-lt"/>
              <a:buAutoNum type="arabicPeriod"/>
            </a:pPr>
            <a:r>
              <a:rPr lang="en-US" baseline="0" dirty="0" smtClean="0"/>
              <a:t>Innovation: To increase the value of SGOs, what we consider in assessments need to change into what makes the most sense for each teacher. For example, literacy specialists need a different assessment focus than the culinary arts teachers or the biology teachers. Consider both traditional and nontraditional assessment measures for SGOs, depending on which is best to meet the needs of your students. This could be one summative assessment, as well as a combination of three or four; it could also be a portfolio or a performance task.</a:t>
            </a:r>
          </a:p>
          <a:p>
            <a:pPr marL="228600" indent="-228600">
              <a:buFont typeface="+mj-lt"/>
              <a:buAutoNum type="arabicPeriod"/>
            </a:pPr>
            <a:endParaRPr lang="en-US" baseline="0" dirty="0" smtClean="0"/>
          </a:p>
          <a:p>
            <a:pPr marL="228600" indent="-228600">
              <a:buFont typeface="+mj-lt"/>
              <a:buAutoNum type="arabicPeriod"/>
            </a:pPr>
            <a:r>
              <a:rPr lang="en-US" baseline="0" dirty="0" smtClean="0"/>
              <a:t>Integration: This is step four (tracking progress and refining instruction). One of the major build outs in both the guidebook and this presentation is taking SGOs from a series of due dates to a part of the everyday classroom. Teachers assess students all the time. They do this in order to see how well their students are doing as they progress towards mastery of certain standards. This monitoring of data to refine instruction is critical in helping students achieve the greatest success. </a:t>
            </a:r>
          </a:p>
          <a:p>
            <a:pPr marL="228600" indent="-228600">
              <a:buFont typeface="+mj-lt"/>
              <a:buAutoNum type="arabicPeriod"/>
            </a:pPr>
            <a:endParaRPr lang="en-US" baseline="0" dirty="0" smtClean="0"/>
          </a:p>
          <a:p>
            <a:pPr marL="228600" indent="-228600">
              <a:buFont typeface="+mj-lt"/>
              <a:buAutoNum type="arabicPeriod"/>
            </a:pPr>
            <a:r>
              <a:rPr lang="en-US" baseline="0" dirty="0" smtClean="0"/>
              <a:t>Collaboration: This is the glue, the key to everything. While SGOs can be completed individually by each teacher, both the quality and richness of the SGO process is better suited in a collaborative structure.</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a:t>
            </a:fld>
            <a:endParaRPr lang="en-US"/>
          </a:p>
        </p:txBody>
      </p:sp>
    </p:spTree>
    <p:extLst>
      <p:ext uri="{BB962C8B-B14F-4D97-AF65-F5344CB8AC3E}">
        <p14:creationId xmlns="" xmlns:p14="http://schemas.microsoft.com/office/powerpoint/2010/main" val="730609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“Let’s see</a:t>
            </a:r>
            <a:r>
              <a:rPr lang="en-US" baseline="0" dirty="0" smtClean="0"/>
              <a:t> what types of assessments Mr. R. is using.”  </a:t>
            </a:r>
            <a:endParaRPr lang="en-US" dirty="0" smtClean="0"/>
          </a:p>
          <a:p>
            <a:pPr marL="228600" indent="-228600">
              <a:buFont typeface="+mj-lt"/>
              <a:buAutoNum type="arabicPeriod"/>
            </a:pPr>
            <a:endParaRPr lang="en-US" dirty="0" smtClean="0"/>
          </a:p>
          <a:p>
            <a:pPr marL="228600" indent="-228600">
              <a:buFont typeface="+mj-lt"/>
              <a:buAutoNum type="arabicPeriod"/>
            </a:pPr>
            <a:r>
              <a:rPr lang="en-US" dirty="0" smtClean="0"/>
              <a:t>Here I will show Mr. Roosevelt’s tie ins briefly describing</a:t>
            </a:r>
            <a:r>
              <a:rPr lang="en-US" baseline="0" dirty="0" smtClean="0"/>
              <a:t> how each type of assessment fits what he needs it to do.  </a:t>
            </a:r>
          </a:p>
          <a:p>
            <a:pPr marL="228600" indent="-228600">
              <a:buFont typeface="+mj-lt"/>
              <a:buAutoNum type="arabicPeriod"/>
            </a:pPr>
            <a:endParaRPr lang="en-US" baseline="0" dirty="0" smtClean="0"/>
          </a:p>
          <a:p>
            <a:pPr marL="228600" indent="-228600">
              <a:buFont typeface="+mj-lt"/>
              <a:buAutoNum type="arabicPeriod"/>
            </a:pPr>
            <a:r>
              <a:rPr lang="en-US" baseline="0" dirty="0" smtClean="0"/>
              <a:t>I will emphasize the fact that everything is being done with purpose.</a:t>
            </a:r>
          </a:p>
          <a:p>
            <a:pPr marL="228600" indent="-228600">
              <a:buFont typeface="+mj-lt"/>
              <a:buAutoNum type="arabicPeriod"/>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Reiterate here multiple measures: </a:t>
            </a:r>
            <a:r>
              <a:rPr lang="en-US" dirty="0" smtClean="0">
                <a:solidFill>
                  <a:schemeClr val="dk1"/>
                </a:solidFill>
                <a:latin typeface="+mn-lt"/>
                <a:ea typeface="Arial"/>
                <a:cs typeface="Arial"/>
                <a:sym typeface="Arial"/>
              </a:rPr>
              <a:t>Diagnostic</a:t>
            </a:r>
            <a:r>
              <a:rPr lang="en-US" baseline="0" dirty="0" smtClean="0">
                <a:solidFill>
                  <a:schemeClr val="dk1"/>
                </a:solidFill>
                <a:latin typeface="+mn-lt"/>
                <a:ea typeface="Arial"/>
                <a:cs typeface="Arial"/>
                <a:sym typeface="Arial"/>
              </a:rPr>
              <a:t> is one measure. The carpenter adage fits here, “measure twice, cut once…”</a:t>
            </a:r>
            <a:endParaRPr lang="en-US" dirty="0" smtClean="0"/>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dirty="0" smtClean="0"/>
              <a:t>Restart</a:t>
            </a:r>
            <a:r>
              <a:rPr lang="en-US" baseline="0" dirty="0" smtClean="0"/>
              <a:t> the “The Purposes of Assessment” module at 2:30. Here they reiterate how the different purposes of assessment can be used in different ways. Play until 3:15.</a:t>
            </a:r>
            <a:r>
              <a:rPr lang="en-US" dirty="0" smtClean="0"/>
              <a:t> </a:t>
            </a:r>
            <a:endParaRPr lang="en-US" baseline="0" dirty="0" smtClean="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61</a:t>
            </a:fld>
            <a:endParaRPr lang="en-US"/>
          </a:p>
        </p:txBody>
      </p:sp>
    </p:spTree>
    <p:extLst>
      <p:ext uri="{BB962C8B-B14F-4D97-AF65-F5344CB8AC3E}">
        <p14:creationId xmlns="" xmlns:p14="http://schemas.microsoft.com/office/powerpoint/2010/main" val="292413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342900" lvl="0" indent="-342900">
              <a:buFont typeface="+mj-lt"/>
              <a:buAutoNum type="arabicPeriod"/>
            </a:pPr>
            <a:r>
              <a:rPr lang="en-US" sz="1800" dirty="0" smtClean="0">
                <a:latin typeface="Franklin Gothic Book" pitchFamily="34" charset="0"/>
              </a:rPr>
              <a:t>Here is that alignment example. Again. Slightly different flavor (point out different categories and go over it).</a:t>
            </a:r>
          </a:p>
          <a:p>
            <a:pPr marL="342900" lvl="0" indent="-342900">
              <a:buFont typeface="+mj-lt"/>
              <a:buAutoNum type="arabicPeriod"/>
            </a:pPr>
            <a:endParaRPr lang="en-US" sz="1800" dirty="0" smtClean="0">
              <a:latin typeface="Franklin Gothic Book" pitchFamily="34" charset="0"/>
            </a:endParaRPr>
          </a:p>
          <a:p>
            <a:pPr marL="342900" lvl="0" indent="-342900">
              <a:buFont typeface="+mj-lt"/>
              <a:buAutoNum type="arabicPeriod"/>
            </a:pPr>
            <a:r>
              <a:rPr lang="en-US" sz="1800" dirty="0" smtClean="0">
                <a:latin typeface="Franklin Gothic Book" pitchFamily="34" charset="0"/>
              </a:rPr>
              <a:t>Look what he does at the end; here is that extra planning step. It’s formative. Informing him moving</a:t>
            </a:r>
            <a:r>
              <a:rPr lang="en-US" sz="1800" baseline="0" dirty="0" smtClean="0">
                <a:latin typeface="Franklin Gothic Book" pitchFamily="34" charset="0"/>
              </a:rPr>
              <a:t> forward. If the kids aced it across the board, he might still provide extra practice, but if not and it went the other way, instruction will look very different.</a:t>
            </a:r>
          </a:p>
          <a:p>
            <a:pPr marL="342900" lvl="0" indent="-342900">
              <a:buFont typeface="+mj-lt"/>
              <a:buAutoNum type="arabicPeriod"/>
            </a:pPr>
            <a:endParaRPr lang="en-US" sz="1800" dirty="0" smtClean="0">
              <a:latin typeface="Franklin Gothic Book" pitchFamily="34" charset="0"/>
            </a:endParaRPr>
          </a:p>
          <a:p>
            <a:pPr marL="342900" lvl="0" indent="-342900">
              <a:buFont typeface="+mj-lt"/>
              <a:buAutoNum type="arabicPeriod"/>
            </a:pPr>
            <a:r>
              <a:rPr lang="en-US" sz="1800" dirty="0" smtClean="0">
                <a:latin typeface="Franklin Gothic Book" pitchFamily="34" charset="0"/>
              </a:rPr>
              <a:t>Standards:</a:t>
            </a:r>
          </a:p>
          <a:p>
            <a:pPr lvl="1"/>
            <a:r>
              <a:rPr lang="en-US" sz="1600" i="1" dirty="0" smtClean="0">
                <a:latin typeface="Franklin Gothic Book" pitchFamily="34" charset="0"/>
              </a:rPr>
              <a:t>RH.9-10.9: Compare and contrast treatments of the same topic in several primary and secondary sources.</a:t>
            </a:r>
            <a:endParaRPr lang="en-US" sz="1600" dirty="0" smtClean="0">
              <a:latin typeface="Franklin Gothic Book" pitchFamily="34" charset="0"/>
            </a:endParaRPr>
          </a:p>
          <a:p>
            <a:pPr lvl="0"/>
            <a:r>
              <a:rPr lang="en-US" dirty="0" smtClean="0">
                <a:latin typeface="Franklin Gothic Book" pitchFamily="34" charset="0"/>
              </a:rPr>
              <a:t>Assessment and Analysis</a:t>
            </a:r>
          </a:p>
          <a:p>
            <a:pPr lvl="1"/>
            <a:r>
              <a:rPr lang="en-US" sz="1600" i="1" dirty="0" smtClean="0">
                <a:latin typeface="Franklin Gothic Book" pitchFamily="34" charset="0"/>
              </a:rPr>
              <a:t>Warm up: “Was Andrew Johnson’s impeachment justified?”</a:t>
            </a:r>
          </a:p>
          <a:p>
            <a:pPr lvl="1"/>
            <a:r>
              <a:rPr lang="en-US" i="1" dirty="0" smtClean="0">
                <a:latin typeface="Franklin Gothic Book" pitchFamily="34" charset="0"/>
              </a:rPr>
              <a:t>Upon</a:t>
            </a:r>
            <a:r>
              <a:rPr lang="en-US" i="1" baseline="0" dirty="0" smtClean="0">
                <a:latin typeface="Franklin Gothic Book" pitchFamily="34" charset="0"/>
              </a:rPr>
              <a:t> analysis  many students were not using relevant information from multiple sources to support their view.</a:t>
            </a:r>
            <a:endParaRPr lang="en-US" i="1" dirty="0" smtClean="0">
              <a:latin typeface="Franklin Gothic Book" pitchFamily="34" charset="0"/>
            </a:endParaRPr>
          </a:p>
          <a:p>
            <a:pPr lvl="0"/>
            <a:r>
              <a:rPr lang="en-US" dirty="0" smtClean="0">
                <a:latin typeface="Franklin Gothic Book" pitchFamily="34" charset="0"/>
              </a:rPr>
              <a:t>Plan and Implement</a:t>
            </a:r>
          </a:p>
          <a:p>
            <a:pPr lvl="1"/>
            <a:r>
              <a:rPr lang="en-US" dirty="0" smtClean="0">
                <a:latin typeface="Franklin Gothic Book" pitchFamily="34" charset="0"/>
              </a:rPr>
              <a:t>Mr. Roosevelt adjusted his planning moving forward implementing a greater focus on this standard towards the end of this unit and subsequent ones, as the comparison of the treatments of historical events is something which can occur often in a secondary history class.    </a:t>
            </a:r>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62</a:t>
            </a:fld>
            <a:endParaRPr lang="en-US"/>
          </a:p>
        </p:txBody>
      </p:sp>
    </p:spTree>
    <p:extLst>
      <p:ext uri="{BB962C8B-B14F-4D97-AF65-F5344CB8AC3E}">
        <p14:creationId xmlns:p14="http://schemas.microsoft.com/office/powerpoint/2010/main" xmlns="" val="603156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342900" indent="-342900">
              <a:buClr>
                <a:srgbClr val="FFC000"/>
              </a:buClr>
              <a:buFont typeface="+mj-lt"/>
              <a:buAutoNum type="arabicPeriod"/>
            </a:pPr>
            <a:r>
              <a:rPr lang="en-US" dirty="0" smtClean="0"/>
              <a:t>Here is a long-cycle one. Just because</a:t>
            </a:r>
            <a:r>
              <a:rPr lang="en-US" baseline="0" dirty="0" smtClean="0"/>
              <a:t> </a:t>
            </a:r>
            <a:r>
              <a:rPr lang="en-US" dirty="0" smtClean="0"/>
              <a:t>it’s a unit test does not mean we close the book and move on to completely fresh and new material. </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63</a:t>
            </a:fld>
            <a:endParaRPr lang="en-US"/>
          </a:p>
        </p:txBody>
      </p:sp>
    </p:spTree>
    <p:extLst>
      <p:ext uri="{BB962C8B-B14F-4D97-AF65-F5344CB8AC3E}">
        <p14:creationId xmlns:p14="http://schemas.microsoft.com/office/powerpoint/2010/main" xmlns="" val="908570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latin typeface="Source Sans Pro"/>
              </a:rPr>
              <a:t>I will discuss this slide the data Mr.</a:t>
            </a:r>
            <a:r>
              <a:rPr lang="en-US" baseline="0" dirty="0" smtClean="0">
                <a:latin typeface="Source Sans Pro"/>
              </a:rPr>
              <a:t> R. </a:t>
            </a:r>
            <a:r>
              <a:rPr lang="en-US" dirty="0" smtClean="0">
                <a:latin typeface="Source Sans Pro"/>
              </a:rPr>
              <a:t>uses to inform instruction along the way</a:t>
            </a:r>
          </a:p>
          <a:p>
            <a:pPr marL="228600" indent="-228600">
              <a:buFont typeface="+mj-lt"/>
              <a:buAutoNum type="arabicPeriod"/>
            </a:pPr>
            <a:endParaRPr lang="en-US" dirty="0" smtClean="0">
              <a:latin typeface="Source Sans Pro"/>
            </a:endParaRPr>
          </a:p>
          <a:p>
            <a:pPr marL="228600" indent="-228600">
              <a:buFont typeface="+mj-lt"/>
              <a:buAutoNum type="arabicPeriod"/>
            </a:pPr>
            <a:r>
              <a:rPr lang="en-US" dirty="0" smtClean="0">
                <a:latin typeface="Source Sans Pro"/>
              </a:rPr>
              <a:t>Once again, here is our chart with assessment examples. Take</a:t>
            </a:r>
            <a:r>
              <a:rPr lang="en-US" baseline="0" dirty="0" smtClean="0">
                <a:latin typeface="Source Sans Pro"/>
              </a:rPr>
              <a:t> a moment, take it in. </a:t>
            </a:r>
          </a:p>
          <a:p>
            <a:pPr marL="228600" indent="-228600">
              <a:buFont typeface="+mj-lt"/>
              <a:buAutoNum type="arabicPeriod"/>
            </a:pPr>
            <a:endParaRPr lang="en-US" baseline="0" dirty="0" smtClean="0">
              <a:latin typeface="Source Sans Pro"/>
            </a:endParaRPr>
          </a:p>
          <a:p>
            <a:pPr marL="228600" indent="-228600">
              <a:buFont typeface="+mj-lt"/>
              <a:buAutoNum type="arabicPeriod"/>
            </a:pPr>
            <a:r>
              <a:rPr lang="en-US" baseline="0" dirty="0" smtClean="0">
                <a:latin typeface="Source Sans Pro"/>
              </a:rPr>
              <a:t>Take to minutes to discuss your understanding of this with a neighbor.</a:t>
            </a:r>
          </a:p>
          <a:p>
            <a:pPr marL="228600" indent="-228600">
              <a:buFont typeface="+mj-lt"/>
              <a:buAutoNum type="arabicPeriod"/>
            </a:pPr>
            <a:endParaRPr lang="en-US" baseline="0" dirty="0" smtClean="0">
              <a:latin typeface="Source Sans Pro"/>
            </a:endParaRPr>
          </a:p>
          <a:p>
            <a:pPr marL="228600" indent="-228600">
              <a:buFont typeface="+mj-lt"/>
              <a:buAutoNum type="arabicPeriod"/>
            </a:pPr>
            <a:r>
              <a:rPr lang="en-US" baseline="0" dirty="0" smtClean="0">
                <a:latin typeface="Source Sans Pro"/>
              </a:rPr>
              <a:t>Any further clarifying questions need answering?</a:t>
            </a:r>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64</a:t>
            </a:fld>
            <a:endParaRPr lang="en-US"/>
          </a:p>
        </p:txBody>
      </p:sp>
    </p:spTree>
    <p:extLst>
      <p:ext uri="{BB962C8B-B14F-4D97-AF65-F5344CB8AC3E}">
        <p14:creationId xmlns:p14="http://schemas.microsoft.com/office/powerpoint/2010/main" xmlns="" val="27278544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65</a:t>
            </a:fld>
            <a:endParaRPr lang="en-US"/>
          </a:p>
        </p:txBody>
      </p:sp>
    </p:spTree>
    <p:extLst>
      <p:ext uri="{BB962C8B-B14F-4D97-AF65-F5344CB8AC3E}">
        <p14:creationId xmlns="" xmlns:p14="http://schemas.microsoft.com/office/powerpoint/2010/main" val="2478606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b="0" i="0"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67</a:t>
            </a:fld>
            <a:endParaRPr lang="en-US"/>
          </a:p>
        </p:txBody>
      </p:sp>
    </p:spTree>
    <p:extLst>
      <p:ext uri="{BB962C8B-B14F-4D97-AF65-F5344CB8AC3E}">
        <p14:creationId xmlns="" xmlns:p14="http://schemas.microsoft.com/office/powerpoint/2010/main" val="1511121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68</a:t>
            </a:fld>
            <a:endParaRPr lang="en-US"/>
          </a:p>
        </p:txBody>
      </p:sp>
    </p:spTree>
    <p:extLst>
      <p:ext uri="{BB962C8B-B14F-4D97-AF65-F5344CB8AC3E}">
        <p14:creationId xmlns="" xmlns:p14="http://schemas.microsoft.com/office/powerpoint/2010/main" val="1764555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Mr. Roosevelt’s reflection on his SGO.</a:t>
            </a:r>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lstStyle/>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b="0" dirty="0" smtClean="0"/>
              <a:t>Today’s</a:t>
            </a:r>
            <a:r>
              <a:rPr lang="en-US" b="0" baseline="0" dirty="0" smtClean="0"/>
              <a:t> presentation largely focuses on Steps 1 and 4 of the SGO process. </a:t>
            </a:r>
          </a:p>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b="0" dirty="0" smtClean="0"/>
              <a:t>Step 1 highlights the themes of Assessment Design and Innovation.</a:t>
            </a:r>
          </a:p>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b="0" dirty="0" smtClean="0"/>
              <a:t>Step 4 highlights the theme of integration.</a:t>
            </a:r>
          </a:p>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b="0" dirty="0" smtClean="0"/>
              <a:t>We will</a:t>
            </a:r>
            <a:r>
              <a:rPr lang="en-US" b="0" baseline="0" dirty="0" smtClean="0"/>
              <a:t> also briefly touch in steps 2, 3, and 5 while following the year of a fictional teacher (Mr. Roosevelt) and his SGO. As we move through all five steps we will also see the importance of collaboration throughout the entire SGO process. </a:t>
            </a:r>
            <a:endParaRPr lang="en-US" b="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74F66F69-2E9D-5042-A500-46E02B61C3FF}" type="slidenum">
              <a:rPr lang="en-US" smtClean="0">
                <a:solidFill>
                  <a:prstClr val="black"/>
                </a:solidFill>
              </a:rPr>
              <a:pPr/>
              <a:t>7</a:t>
            </a:fld>
            <a:endParaRPr lang="en-US" dirty="0">
              <a:solidFill>
                <a:prstClr val="black"/>
              </a:solidFill>
            </a:endParaRPr>
          </a:p>
        </p:txBody>
      </p:sp>
    </p:spTree>
    <p:extLst>
      <p:ext uri="{BB962C8B-B14F-4D97-AF65-F5344CB8AC3E}">
        <p14:creationId xmlns="" xmlns:p14="http://schemas.microsoft.com/office/powerpoint/2010/main" val="28500443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dirty="0" smtClean="0"/>
              <a:t>How Mr. Roosevelt scored his SGO.</a:t>
            </a:r>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dirty="0" smtClean="0">
                <a:latin typeface="Source Sans Pro"/>
              </a:rPr>
              <a:t>1.  One final, final look at the SGO, highlighting each step we have gone through.</a:t>
            </a:r>
          </a:p>
          <a:p>
            <a:endParaRPr lang="en-US" dirty="0">
              <a:latin typeface="Source Sans Pro"/>
            </a:endParaRPr>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71</a:t>
            </a:fld>
            <a:endParaRPr lang="en-US"/>
          </a:p>
        </p:txBody>
      </p:sp>
    </p:spTree>
    <p:extLst>
      <p:ext uri="{BB962C8B-B14F-4D97-AF65-F5344CB8AC3E}">
        <p14:creationId xmlns:p14="http://schemas.microsoft.com/office/powerpoint/2010/main" xmlns="" val="35117722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72</a:t>
            </a:fld>
            <a:endParaRPr lang="en-US"/>
          </a:p>
        </p:txBody>
      </p:sp>
    </p:spTree>
    <p:extLst>
      <p:ext uri="{BB962C8B-B14F-4D97-AF65-F5344CB8AC3E}">
        <p14:creationId xmlns="" xmlns:p14="http://schemas.microsoft.com/office/powerpoint/2010/main" val="38934940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The</a:t>
            </a:r>
            <a:r>
              <a:rPr lang="en-US" baseline="0" dirty="0" smtClean="0"/>
              <a:t> connection between collaboration and student achievement highlights the importance of professional learning throughout the process.</a:t>
            </a: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73</a:t>
            </a:fld>
            <a:endParaRPr lang="en-US"/>
          </a:p>
        </p:txBody>
      </p:sp>
    </p:spTree>
    <p:extLst>
      <p:ext uri="{BB962C8B-B14F-4D97-AF65-F5344CB8AC3E}">
        <p14:creationId xmlns="" xmlns:p14="http://schemas.microsoft.com/office/powerpoint/2010/main" val="38934940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74</a:t>
            </a:fld>
            <a:endParaRPr lang="en-US"/>
          </a:p>
        </p:txBody>
      </p:sp>
    </p:spTree>
    <p:extLst>
      <p:ext uri="{BB962C8B-B14F-4D97-AF65-F5344CB8AC3E}">
        <p14:creationId xmlns="" xmlns:p14="http://schemas.microsoft.com/office/powerpoint/2010/main" val="3365097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endParaRPr lang="en-US" i="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2A434AF2-D1B3-4C00-B206-192F23E21E22}" type="slidenum">
              <a:rPr lang="en-US" smtClean="0"/>
              <a:pPr/>
              <a:t>76</a:t>
            </a:fld>
            <a:endParaRPr lang="en-US"/>
          </a:p>
        </p:txBody>
      </p:sp>
    </p:spTree>
    <p:extLst>
      <p:ext uri="{BB962C8B-B14F-4D97-AF65-F5344CB8AC3E}">
        <p14:creationId xmlns="" xmlns:p14="http://schemas.microsoft.com/office/powerpoint/2010/main" val="28969091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77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indent="-228600">
              <a:buFont typeface="+mj-lt"/>
              <a:buAutoNum type="arabicPeriod"/>
            </a:pPr>
            <a:r>
              <a:rPr lang="en-US" dirty="0" smtClean="0"/>
              <a:t>The first objective for the day is “Improving assessments.”</a:t>
            </a:r>
          </a:p>
          <a:p>
            <a:pPr marL="228600" indent="-228600">
              <a:buFont typeface="+mj-lt"/>
              <a:buAutoNum type="arabicPeriod"/>
            </a:pPr>
            <a:r>
              <a:rPr lang="en-US" dirty="0" smtClean="0"/>
              <a:t>During this part of the presentation we will investigate</a:t>
            </a:r>
            <a:r>
              <a:rPr lang="en-US" baseline="0" dirty="0" smtClean="0"/>
              <a:t> the following four areas, highlighting the themes of assessment design and innovation in assessments.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marL="228600" marR="0" lvl="1"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dirty="0" smtClean="0"/>
              <a:t>Activities such as this turn and talk</a:t>
            </a:r>
            <a:r>
              <a:rPr lang="en-US" baseline="0" dirty="0" smtClean="0"/>
              <a:t> are embedded throughout the workshop and can be removed or supplemented as time allows.</a:t>
            </a:r>
          </a:p>
          <a:p>
            <a:pPr marL="228600" marR="0" lvl="1" indent="-228600" algn="l" defTabSz="914400" rtl="0" eaLnBrk="1" fontAlgn="base" latinLnBrk="0" hangingPunct="1">
              <a:lnSpc>
                <a:spcPct val="100000"/>
              </a:lnSpc>
              <a:spcBef>
                <a:spcPts val="0"/>
              </a:spcBef>
              <a:spcAft>
                <a:spcPct val="0"/>
              </a:spcAft>
              <a:buClrTx/>
              <a:buSzTx/>
              <a:buFont typeface="+mj-lt"/>
              <a:buNone/>
              <a:tabLst/>
              <a:defRPr/>
            </a:pPr>
            <a:endParaRPr lang="en-US" baseline="0" dirty="0" smtClean="0"/>
          </a:p>
          <a:p>
            <a:pPr marL="228600" marR="0" lvl="1" indent="-228600" algn="l" defTabSz="914400" rtl="0" eaLnBrk="1" fontAlgn="base" latinLnBrk="0" hangingPunct="1">
              <a:lnSpc>
                <a:spcPct val="100000"/>
              </a:lnSpc>
              <a:spcBef>
                <a:spcPts val="0"/>
              </a:spcBef>
              <a:spcAft>
                <a:spcPct val="0"/>
              </a:spcAft>
              <a:buClrTx/>
              <a:buSzTx/>
              <a:buFont typeface="+mj-lt"/>
              <a:buAutoNum type="arabicPeriod"/>
              <a:tabLst/>
              <a:defRPr/>
            </a:pPr>
            <a:r>
              <a:rPr lang="en-US" baseline="0" dirty="0" smtClean="0"/>
              <a:t>After a brief discussion, the presenter can reveal these five reasons. In summation, </a:t>
            </a:r>
            <a:r>
              <a:rPr lang="en-US" i="0" baseline="0" dirty="0" smtClean="0">
                <a:latin typeface="Source Sans Pro"/>
              </a:rPr>
              <a:t>l</a:t>
            </a:r>
            <a:r>
              <a:rPr lang="en-US" i="0" dirty="0" smtClean="0">
                <a:latin typeface="Source Sans Pro"/>
              </a:rPr>
              <a:t>ow quality, unaligned assessments are of little use in doing any of the above or in helping students in any meaningful way.</a:t>
            </a:r>
          </a:p>
          <a:p>
            <a:endParaRPr lang="en-US" dirty="0"/>
          </a:p>
        </p:txBody>
      </p:sp>
      <p:sp>
        <p:nvSpPr>
          <p:cNvPr id="4" name="Slide Number Placeholder 3"/>
          <p:cNvSpPr>
            <a:spLocks noGrp="1"/>
          </p:cNvSpPr>
          <p:nvPr>
            <p:ph type="sldNum" idx="10"/>
          </p:nvPr>
        </p:nvSpPr>
        <p:spPr>
          <a:xfrm>
            <a:off x="5179484" y="6513910"/>
            <a:ext cx="3962400" cy="342900"/>
          </a:xfrm>
          <a:prstGeom prst="rect">
            <a:avLst/>
          </a:prstGeom>
        </p:spPr>
        <p:txBody>
          <a:bodyPr/>
          <a:lstStyle/>
          <a:p>
            <a:fld id="{F202C893-5DA5-4D19-A2A6-D063F89BCADE}" type="slidenum">
              <a:rPr lang="en-US" smtClean="0"/>
              <a:pPr/>
              <a:t>9</a:t>
            </a:fld>
            <a:endParaRPr lang="en-US"/>
          </a:p>
        </p:txBody>
      </p:sp>
    </p:spTree>
    <p:extLst>
      <p:ext uri="{BB962C8B-B14F-4D97-AF65-F5344CB8AC3E}">
        <p14:creationId xmlns="" xmlns:p14="http://schemas.microsoft.com/office/powerpoint/2010/main" val="44725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1" y="2111123"/>
            <a:ext cx="7772400" cy="1546398"/>
          </a:xfrm>
          <a:prstGeom prst="rect">
            <a:avLst/>
          </a:prstGeom>
          <a:solidFill>
            <a:schemeClr val="accent2"/>
          </a:solidFill>
          <a:ln>
            <a:noFill/>
          </a:ln>
        </p:spPr>
        <p:txBody>
          <a:bodyPr/>
          <a:lstStyle>
            <a:lvl1pPr marL="0" marR="0" indent="0" algn="ctr" rtl="0">
              <a:lnSpc>
                <a:spcPct val="100000"/>
              </a:lnSpc>
              <a:spcBef>
                <a:spcPts val="0"/>
              </a:spcBef>
              <a:spcAft>
                <a:spcPts val="0"/>
              </a:spcAft>
              <a:buClr>
                <a:schemeClr val="lt1"/>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defRPr/>
            </a:lvl3pPr>
            <a:lvl4pPr marL="0" marR="0" indent="0" algn="ctr" rtl="0">
              <a:spcBef>
                <a:spcPts val="0"/>
              </a:spcBef>
              <a:defRPr/>
            </a:lvl4pPr>
            <a:lvl5pPr marL="0" marR="0" indent="0" algn="ctr" rtl="0">
              <a:spcBef>
                <a:spcPts val="0"/>
              </a:spcBef>
              <a:defRPr/>
            </a:lvl5pPr>
            <a:lvl6pPr marL="0" marR="0" indent="0" algn="ctr" rtl="0">
              <a:spcBef>
                <a:spcPts val="0"/>
              </a:spcBef>
              <a:defRPr/>
            </a:lvl6pPr>
            <a:lvl7pPr marL="0" marR="0" indent="0" algn="ctr" rtl="0">
              <a:spcBef>
                <a:spcPts val="0"/>
              </a:spcBef>
              <a:defRPr/>
            </a:lvl7pPr>
            <a:lvl8pPr marL="0" marR="0" indent="0" algn="ctr" rtl="0">
              <a:spcBef>
                <a:spcPts val="0"/>
              </a:spcBef>
              <a:defRPr/>
            </a:lvl8pPr>
            <a:lvl9pPr marL="0" marR="0" indent="0" algn="ctr" rtl="0">
              <a:spcBef>
                <a:spcPts val="0"/>
              </a:spcBef>
              <a:defRPr/>
            </a:lvl9pPr>
          </a:lstStyle>
          <a:p>
            <a:endParaRPr/>
          </a:p>
        </p:txBody>
      </p:sp>
      <p:sp>
        <p:nvSpPr>
          <p:cNvPr id="91" name="Shape 91"/>
          <p:cNvSpPr txBox="1">
            <a:spLocks noGrp="1"/>
          </p:cNvSpPr>
          <p:nvPr>
            <p:ph type="subTitle" idx="1"/>
          </p:nvPr>
        </p:nvSpPr>
        <p:spPr>
          <a:xfrm>
            <a:off x="685801" y="3786738"/>
            <a:ext cx="7772400" cy="1046399"/>
          </a:xfrm>
          <a:prstGeom prst="rect">
            <a:avLst/>
          </a:prstGeom>
          <a:noFill/>
          <a:ln>
            <a:noFill/>
          </a:ln>
        </p:spPr>
        <p:txBody>
          <a:bodyPr/>
          <a:lstStyle>
            <a:lvl1pPr marL="342900" marR="0" indent="-215900" algn="ctr" rtl="0">
              <a:lnSpc>
                <a:spcPct val="120000"/>
              </a:lnSpc>
              <a:spcBef>
                <a:spcPts val="0"/>
              </a:spcBef>
              <a:spcAft>
                <a:spcPts val="0"/>
              </a:spcAft>
              <a:buClr>
                <a:schemeClr val="dk2"/>
              </a:buClr>
              <a:buFont typeface="Arial"/>
              <a:buNone/>
              <a:defRPr/>
            </a:lvl1pPr>
            <a:lvl2pPr marL="742950" marR="0" indent="-158750" algn="ctr" rtl="0">
              <a:lnSpc>
                <a:spcPct val="120000"/>
              </a:lnSpc>
              <a:spcBef>
                <a:spcPts val="0"/>
              </a:spcBef>
              <a:spcAft>
                <a:spcPts val="0"/>
              </a:spcAft>
              <a:buClr>
                <a:schemeClr val="dk2"/>
              </a:buClr>
              <a:buFont typeface="Arial"/>
              <a:buNone/>
              <a:defRPr/>
            </a:lvl2pPr>
            <a:lvl3pPr marL="1143000" marR="0" indent="-127000" algn="ctr" rtl="0">
              <a:lnSpc>
                <a:spcPct val="120000"/>
              </a:lnSpc>
              <a:spcBef>
                <a:spcPts val="0"/>
              </a:spcBef>
              <a:spcAft>
                <a:spcPts val="0"/>
              </a:spcAft>
              <a:buClr>
                <a:schemeClr val="dk2"/>
              </a:buClr>
              <a:buFont typeface="Arial"/>
              <a:buNone/>
              <a:defRPr/>
            </a:lvl3pPr>
            <a:lvl4pPr marL="1600200" marR="0" indent="-139700" algn="ctr" rtl="0">
              <a:lnSpc>
                <a:spcPct val="120000"/>
              </a:lnSpc>
              <a:spcBef>
                <a:spcPts val="0"/>
              </a:spcBef>
              <a:spcAft>
                <a:spcPts val="0"/>
              </a:spcAft>
              <a:buClr>
                <a:schemeClr val="dk2"/>
              </a:buClr>
              <a:buFont typeface="Arial"/>
              <a:buNone/>
              <a:defRPr/>
            </a:lvl4pPr>
            <a:lvl5pPr marL="2057400" marR="0" indent="-139700" algn="ctr" rtl="0">
              <a:lnSpc>
                <a:spcPct val="120000"/>
              </a:lnSpc>
              <a:spcBef>
                <a:spcPts val="0"/>
              </a:spcBef>
              <a:spcAft>
                <a:spcPts val="0"/>
              </a:spcAft>
              <a:buClr>
                <a:schemeClr val="dk2"/>
              </a:buClr>
              <a:buFont typeface="Arial"/>
              <a:buNone/>
              <a:defRPr/>
            </a:lvl5pPr>
            <a:lvl6pPr marL="2514600" marR="0" indent="-101600" algn="ctr" rtl="0">
              <a:lnSpc>
                <a:spcPct val="100000"/>
              </a:lnSpc>
              <a:spcBef>
                <a:spcPts val="0"/>
              </a:spcBef>
              <a:spcAft>
                <a:spcPts val="0"/>
              </a:spcAft>
              <a:buClr>
                <a:schemeClr val="dk2"/>
              </a:buClr>
              <a:buFont typeface="Arial"/>
              <a:buNone/>
              <a:defRPr/>
            </a:lvl6pPr>
            <a:lvl7pPr marL="2971800" marR="0" indent="-101600" algn="ctr" rtl="0">
              <a:lnSpc>
                <a:spcPct val="100000"/>
              </a:lnSpc>
              <a:spcBef>
                <a:spcPts val="0"/>
              </a:spcBef>
              <a:spcAft>
                <a:spcPts val="0"/>
              </a:spcAft>
              <a:buClr>
                <a:schemeClr val="dk2"/>
              </a:buClr>
              <a:buFont typeface="Arial"/>
              <a:buNone/>
              <a:defRPr/>
            </a:lvl7pPr>
            <a:lvl8pPr marL="3429000" marR="0" indent="-101600" algn="ctr" rtl="0">
              <a:lnSpc>
                <a:spcPct val="100000"/>
              </a:lnSpc>
              <a:spcBef>
                <a:spcPts val="0"/>
              </a:spcBef>
              <a:spcAft>
                <a:spcPts val="0"/>
              </a:spcAft>
              <a:buClr>
                <a:schemeClr val="dk2"/>
              </a:buClr>
              <a:buFont typeface="Arial"/>
              <a:buNone/>
              <a:defRPr/>
            </a:lvl8pPr>
            <a:lvl9pPr marL="3886200" marR="0" indent="-101600" algn="ctr" rtl="0">
              <a:lnSpc>
                <a:spcPct val="100000"/>
              </a:lnSpc>
              <a:spcBef>
                <a:spcPts val="0"/>
              </a:spcBef>
              <a:spcAft>
                <a:spcPts val="0"/>
              </a:spcAft>
              <a:buClr>
                <a:schemeClr val="dk2"/>
              </a:buClr>
              <a:buFont typeface="Arial"/>
              <a:buNone/>
              <a:defRPr/>
            </a:lvl9pPr>
          </a:lstStyle>
          <a:p>
            <a:endParaRPr/>
          </a:p>
        </p:txBody>
      </p:sp>
      <p:sp>
        <p:nvSpPr>
          <p:cNvPr id="4" name="Shape 92"/>
          <p:cNvSpPr txBox="1">
            <a:spLocks noGrp="1"/>
          </p:cNvSpPr>
          <p:nvPr>
            <p:ph type="sldNum" idx="10"/>
          </p:nvPr>
        </p:nvSpPr>
        <p:spPr bwMode="auto">
          <a:xfrm>
            <a:off x="8556626" y="6332538"/>
            <a:ext cx="549275" cy="525462"/>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buClr>
                <a:srgbClr val="000000"/>
              </a:buClr>
              <a:buSzPct val="25000"/>
              <a:buFont typeface="Arial" pitchFamily="34" charset="0"/>
              <a:buNone/>
              <a:defRPr/>
            </a:lvl1pPr>
          </a:lstStyle>
          <a:p>
            <a:fld id="{A439C854-CC0A-4FC2-BF63-AB9CDAA2A732}" type="slidenum">
              <a:rPr lang="en-US"/>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0" y="1"/>
            <a:ext cx="9161657" cy="1040827"/>
          </a:xfrm>
          <a:prstGeom prst="rect">
            <a:avLst/>
          </a:prstGeom>
          <a:solidFill>
            <a:schemeClr val="accent2"/>
          </a:solidFill>
          <a:ln>
            <a:noFill/>
          </a:ln>
        </p:spPr>
        <p:txBody>
          <a:bodyPr/>
          <a:lstStyle>
            <a:lvl1pPr algn="l"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txBox="1">
            <a:spLocks noGrp="1"/>
          </p:cNvSpPr>
          <p:nvPr>
            <p:ph type="body" idx="1"/>
          </p:nvPr>
        </p:nvSpPr>
        <p:spPr>
          <a:xfrm>
            <a:off x="457202" y="1600201"/>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txBox="1">
            <a:spLocks noGrp="1"/>
          </p:cNvSpPr>
          <p:nvPr>
            <p:ph type="body" idx="2"/>
          </p:nvPr>
        </p:nvSpPr>
        <p:spPr>
          <a:xfrm>
            <a:off x="4648201" y="1600201"/>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133"/>
          <p:cNvSpPr txBox="1">
            <a:spLocks noGrp="1"/>
          </p:cNvSpPr>
          <p:nvPr>
            <p:ph type="dt" idx="10"/>
          </p:nvPr>
        </p:nvSpPr>
        <p:spPr bwMode="auto">
          <a:xfrm>
            <a:off x="457200" y="6356351"/>
            <a:ext cx="21336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6" name="Shape 134"/>
          <p:cNvSpPr txBox="1">
            <a:spLocks noGrp="1"/>
          </p:cNvSpPr>
          <p:nvPr>
            <p:ph type="ftr" idx="11"/>
          </p:nvPr>
        </p:nvSpPr>
        <p:spPr bwMode="auto">
          <a:xfrm>
            <a:off x="457201" y="6356351"/>
            <a:ext cx="6991349"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7" name="Shape 135"/>
          <p:cNvSpPr txBox="1">
            <a:spLocks noGrp="1"/>
          </p:cNvSpPr>
          <p:nvPr>
            <p:ph type="sldNum" idx="12"/>
          </p:nvPr>
        </p:nvSpPr>
        <p:spPr bwMode="auto">
          <a:xfrm>
            <a:off x="7808914" y="6492876"/>
            <a:ext cx="1335087" cy="365125"/>
          </a:xfrm>
          <a:prstGeom prst="rect">
            <a:avLst/>
          </a:prstGeom>
          <a:noFill/>
          <a:ln>
            <a:miter lim="800000"/>
            <a:headEnd/>
            <a:tailEnd/>
          </a:ln>
        </p:spPr>
        <p:txBody>
          <a:bodyPr vert="horz" wrap="square" lIns="91425" tIns="45700" rIns="91425" bIns="45700" numCol="1" anchor="t" anchorCtr="0" compatLnSpc="1">
            <a:prstTxWarp prst="textNoShape">
              <a:avLst/>
            </a:prstTxWarp>
          </a:bodyPr>
          <a:lstStyle>
            <a:lvl1pPr>
              <a:buSzPct val="25000"/>
              <a:defRPr sz="1800">
                <a:latin typeface="Source Sans Pro"/>
                <a:ea typeface="Source Sans Pro"/>
                <a:cs typeface="Source Sans Pro"/>
                <a:sym typeface="Source Sans Pro"/>
              </a:defRPr>
            </a:lvl1pPr>
          </a:lstStyle>
          <a:p>
            <a:fld id="{D91AE4DC-86E2-4FB7-B982-2BFF9B5E7056}" type="slidenum">
              <a:rPr lang="en-US"/>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
        <p:nvSpPr>
          <p:cNvPr id="20" name="Shape 20"/>
          <p:cNvSpPr txBox="1">
            <a:spLocks noGrp="1"/>
          </p:cNvSpPr>
          <p:nvPr>
            <p:ph type="sldNum" idx="12"/>
          </p:nvPr>
        </p:nvSpPr>
        <p:spPr>
          <a:xfrm>
            <a:off x="7808601" y="6492876"/>
            <a:ext cx="1335400"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rgbClr val="000000"/>
                </a:solidFill>
                <a:latin typeface="Source Sans Pro"/>
                <a:ea typeface="Source Sans Pro"/>
                <a:cs typeface="Source Sans Pro"/>
                <a:sym typeface="Source Sans Pro"/>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85751" y="152400"/>
            <a:ext cx="7929750" cy="711200"/>
          </a:xfrm>
        </p:spPr>
        <p:txBody>
          <a:bodyPr/>
          <a:lstStyle>
            <a:lvl1pPr>
              <a:defRPr sz="3200" b="1" cap="all" baseline="0"/>
            </a:lvl1pPr>
          </a:lstStyle>
          <a:p>
            <a:r>
              <a:rPr lang="en-US" dirty="0" smtClean="0"/>
              <a:t>Click to edit Master title style</a:t>
            </a:r>
            <a:endParaRPr lang="en-US" dirty="0"/>
          </a:p>
        </p:txBody>
      </p:sp>
      <p:sp>
        <p:nvSpPr>
          <p:cNvPr id="12" name="Slide Number Placeholder 5"/>
          <p:cNvSpPr>
            <a:spLocks noGrp="1"/>
          </p:cNvSpPr>
          <p:nvPr>
            <p:ph type="sldNum" sz="quarter" idx="12"/>
          </p:nvPr>
        </p:nvSpPr>
        <p:spPr>
          <a:xfrm>
            <a:off x="6758051" y="6477001"/>
            <a:ext cx="2133600" cy="365125"/>
          </a:xfrm>
          <a:prstGeom prst="rect">
            <a:avLst/>
          </a:prstGeom>
        </p:spPr>
        <p:txBody>
          <a:bodyPr/>
          <a:lstStyle>
            <a:lvl1pPr algn="r">
              <a:defRPr sz="1600" b="0">
                <a:solidFill>
                  <a:schemeClr val="tx1">
                    <a:lumMod val="75000"/>
                    <a:lumOff val="25000"/>
                  </a:schemeClr>
                </a:solidFill>
                <a:latin typeface="+mn-lt"/>
                <a:cs typeface="Arial" pitchFamily="34" charset="0"/>
              </a:defRPr>
            </a:lvl1pPr>
          </a:lstStyle>
          <a:p>
            <a:fld id="{78085499-22F0-4E30-BA6A-ED84175C6FDF}" type="slidenum">
              <a:rPr lang="en-US" smtClean="0"/>
              <a:pPr/>
              <a:t>‹#›</a:t>
            </a:fld>
            <a:endParaRPr lang="en-US" dirty="0"/>
          </a:p>
        </p:txBody>
      </p:sp>
      <p:pic>
        <p:nvPicPr>
          <p:cNvPr id="15" name="Picture 14" descr="RSN-logo-1-line.png"/>
          <p:cNvPicPr>
            <a:picLocks noChangeAspect="1"/>
          </p:cNvPicPr>
          <p:nvPr userDrawn="1"/>
        </p:nvPicPr>
        <p:blipFill>
          <a:blip r:embed="rId2" cstate="print"/>
          <a:srcRect r="92195"/>
          <a:stretch>
            <a:fillRect/>
          </a:stretch>
        </p:blipFill>
        <p:spPr>
          <a:xfrm>
            <a:off x="152400" y="152400"/>
            <a:ext cx="533400" cy="711200"/>
          </a:xfrm>
          <a:prstGeom prst="rect">
            <a:avLst/>
          </a:prstGeom>
        </p:spPr>
      </p:pic>
      <p:pic>
        <p:nvPicPr>
          <p:cNvPr id="16" name="Picture 15" descr="div-gray-gradient2.png"/>
          <p:cNvPicPr>
            <a:picLocks noChangeAspect="1"/>
          </p:cNvPicPr>
          <p:nvPr userDrawn="1"/>
        </p:nvPicPr>
        <p:blipFill>
          <a:blip r:embed="rId3" cstate="print"/>
          <a:stretch>
            <a:fillRect/>
          </a:stretch>
        </p:blipFill>
        <p:spPr>
          <a:xfrm>
            <a:off x="110112" y="943100"/>
            <a:ext cx="8524305" cy="147121"/>
          </a:xfrm>
          <a:prstGeom prst="rect">
            <a:avLst/>
          </a:prstGeom>
        </p:spPr>
      </p:pic>
      <p:pic>
        <p:nvPicPr>
          <p:cNvPr id="8" name="Picture 7" descr="RSN-border-narrow.png"/>
          <p:cNvPicPr>
            <a:picLocks noChangeAspect="1"/>
          </p:cNvPicPr>
          <p:nvPr userDrawn="1"/>
        </p:nvPicPr>
        <p:blipFill>
          <a:blip r:embed="rId4" cstate="print"/>
          <a:stretch>
            <a:fillRect/>
          </a:stretch>
        </p:blipFill>
        <p:spPr>
          <a:xfrm>
            <a:off x="8965336" y="0"/>
            <a:ext cx="178665" cy="6858000"/>
          </a:xfrm>
          <a:prstGeom prst="rect">
            <a:avLst/>
          </a:prstGeom>
        </p:spPr>
      </p:pic>
      <p:sp>
        <p:nvSpPr>
          <p:cNvPr id="7" name="TextBox 6"/>
          <p:cNvSpPr txBox="1"/>
          <p:nvPr userDrawn="1"/>
        </p:nvSpPr>
        <p:spPr>
          <a:xfrm>
            <a:off x="609601" y="1447800"/>
            <a:ext cx="184731" cy="307777"/>
          </a:xfrm>
          <a:prstGeom prst="rect">
            <a:avLst/>
          </a:prstGeom>
          <a:noFill/>
        </p:spPr>
        <p:txBody>
          <a:bodyPr wrap="none" rtlCol="0">
            <a:spAutoFit/>
          </a:bodyPr>
          <a:lstStyle/>
          <a:p>
            <a:endParaRPr lang="en-US" dirty="0"/>
          </a:p>
        </p:txBody>
      </p:sp>
      <p:sp>
        <p:nvSpPr>
          <p:cNvPr id="13" name="Text Placeholder 12"/>
          <p:cNvSpPr>
            <a:spLocks noGrp="1"/>
          </p:cNvSpPr>
          <p:nvPr>
            <p:ph idx="1"/>
          </p:nvPr>
        </p:nvSpPr>
        <p:spPr bwMode="auto">
          <a:xfrm>
            <a:off x="152399" y="1219200"/>
            <a:ext cx="8610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130426"/>
            <a:ext cx="9144000" cy="1470025"/>
          </a:xfrm>
        </p:spPr>
        <p:txBody>
          <a:bodyPr lIns="91440"/>
          <a:lstStyle>
            <a:lvl1pPr algn="ctr">
              <a:defRPr/>
            </a:lvl1pPr>
          </a:lstStyle>
          <a:p>
            <a:r>
              <a:rPr lang="en-US" smtClean="0"/>
              <a:t>Click to edit Master title style</a:t>
            </a:r>
            <a:endParaRPr lang="en-US" dirty="0"/>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29063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3288308"/>
            <a:ext cx="9144000" cy="1077218"/>
          </a:xfrm>
        </p:spPr>
        <p:txBody>
          <a:bodyPr lIns="91440" tIns="228600" bIns="228600" anchor="ctr">
            <a:spAutoFit/>
          </a:bodyPr>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79739" y="1983791"/>
            <a:ext cx="7772400" cy="461665"/>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acheiveNJ.png"/>
          <p:cNvPicPr>
            <a:picLocks noChangeAspect="1"/>
          </p:cNvPicPr>
          <p:nvPr userDrawn="1"/>
        </p:nvPicPr>
        <p:blipFill>
          <a:blip r:embed="rId2" cstate="print"/>
          <a:stretch>
            <a:fillRect/>
          </a:stretch>
        </p:blipFill>
        <p:spPr>
          <a:xfrm>
            <a:off x="3035180" y="1176804"/>
            <a:ext cx="3073642" cy="1507824"/>
          </a:xfrm>
          <a:prstGeom prst="rect">
            <a:avLst/>
          </a:prstGeom>
        </p:spPr>
      </p:pic>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600201"/>
            <a:ext cx="4038601" cy="2850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1" cy="2850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457200" fontAlgn="auto">
              <a:spcBef>
                <a:spcPts val="0"/>
              </a:spcBef>
              <a:spcAft>
                <a:spcPts val="0"/>
              </a:spcAft>
            </a:pPr>
            <a:endParaRPr lang="en-US" sz="1800" dirty="0">
              <a:solidFill>
                <a:prstClr val="black"/>
              </a:solidFill>
              <a:latin typeface="Franklin Gothic Book"/>
              <a:cs typeface="+mn-cs"/>
            </a:endParaRPr>
          </a:p>
        </p:txBody>
      </p:sp>
      <p:sp>
        <p:nvSpPr>
          <p:cNvPr id="6" name="Footer Placeholder 5"/>
          <p:cNvSpPr>
            <a:spLocks noGrp="1"/>
          </p:cNvSpPr>
          <p:nvPr>
            <p:ph type="ftr" sz="quarter" idx="11"/>
          </p:nvPr>
        </p:nvSpPr>
        <p:spPr>
          <a:xfrm>
            <a:off x="457201" y="6356351"/>
            <a:ext cx="6991003" cy="365125"/>
          </a:xfrm>
          <a:prstGeom prst="rect">
            <a:avLst/>
          </a:prstGeom>
        </p:spPr>
        <p:txBody>
          <a:bodyPr/>
          <a:lstStyle/>
          <a:p>
            <a:pPr defTabSz="457200" fontAlgn="auto">
              <a:spcBef>
                <a:spcPts val="0"/>
              </a:spcBef>
              <a:spcAft>
                <a:spcPts val="0"/>
              </a:spcAft>
            </a:pPr>
            <a:endParaRPr lang="en-US" sz="1800" dirty="0">
              <a:solidFill>
                <a:prstClr val="black"/>
              </a:solidFill>
              <a:latin typeface="Franklin Gothic Book"/>
              <a:cs typeface="+mn-cs"/>
            </a:endParaRPr>
          </a:p>
        </p:txBody>
      </p:sp>
      <p:sp>
        <p:nvSpPr>
          <p:cNvPr id="7" name="Slide Number Placeholder 6"/>
          <p:cNvSpPr>
            <a:spLocks noGrp="1"/>
          </p:cNvSpPr>
          <p:nvPr>
            <p:ph type="sldNum" sz="quarter" idx="12"/>
          </p:nvPr>
        </p:nvSpPr>
        <p:spPr>
          <a:xfrm>
            <a:off x="7808602" y="6492876"/>
            <a:ext cx="1335400" cy="365125"/>
          </a:xfrm>
          <a:prstGeom prst="rect">
            <a:avLst/>
          </a:prstGeom>
        </p:spPr>
        <p:txBody>
          <a:bodyPr/>
          <a:lstStyle/>
          <a:p>
            <a:pPr defTabSz="457200" fontAlgn="auto">
              <a:spcBef>
                <a:spcPts val="0"/>
              </a:spcBef>
              <a:spcAft>
                <a:spcPts val="0"/>
              </a:spcAft>
            </a:pPr>
            <a:fld id="{830A2B7E-0743-BE42-AC97-E51234CE564F}" type="slidenum">
              <a:rPr lang="en-US" sz="1800">
                <a:solidFill>
                  <a:prstClr val="black"/>
                </a:solidFill>
                <a:latin typeface="Franklin Gothic Book"/>
                <a:cs typeface="+mn-cs"/>
              </a:rPr>
              <a:pPr defTabSz="457200" fontAlgn="auto">
                <a:spcBef>
                  <a:spcPts val="0"/>
                </a:spcBef>
                <a:spcAft>
                  <a:spcPts val="0"/>
                </a:spcAft>
              </a:pPr>
              <a:t>‹#›</a:t>
            </a:fld>
            <a:endParaRPr lang="en-US" sz="1800" dirty="0">
              <a:solidFill>
                <a:prstClr val="black"/>
              </a:solidFill>
              <a:latin typeface="Franklin Gothic Book"/>
              <a:cs typeface="+mn-cs"/>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165200" y="6479589"/>
            <a:ext cx="1717446" cy="338554"/>
          </a:xfrm>
          <a:prstGeom prst="rect">
            <a:avLst/>
          </a:prstGeom>
          <a:solidFill>
            <a:schemeClr val="accent5"/>
          </a:solidFill>
        </p:spPr>
        <p:txBody>
          <a:bodyPr wrap="square" rtlCol="0">
            <a:spAutoFit/>
          </a:bodyPr>
          <a:lstStyle/>
          <a:p>
            <a:pPr algn="ctr" defTabSz="457200" fontAlgn="auto">
              <a:spcBef>
                <a:spcPts val="0"/>
              </a:spcBef>
              <a:spcAft>
                <a:spcPts val="0"/>
              </a:spcAft>
            </a:pPr>
            <a:endParaRPr lang="en-US" sz="1600" b="1" cap="all" dirty="0">
              <a:solidFill>
                <a:srgbClr val="FFFFFF"/>
              </a:solidFill>
              <a:latin typeface="Franklin Gothic Book"/>
              <a:cs typeface="+mn-cs"/>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08602" y="6492876"/>
            <a:ext cx="1335400" cy="365125"/>
          </a:xfrm>
          <a:prstGeom prst="rect">
            <a:avLst/>
          </a:prstGeom>
        </p:spPr>
        <p:txBody>
          <a:bodyPr/>
          <a:lstStyle/>
          <a:p>
            <a:pPr defTabSz="457200" fontAlgn="auto">
              <a:spcBef>
                <a:spcPts val="0"/>
              </a:spcBef>
              <a:spcAft>
                <a:spcPts val="0"/>
              </a:spcAft>
            </a:pPr>
            <a:fld id="{830A2B7E-0743-BE42-AC97-E51234CE564F}" type="slidenum">
              <a:rPr lang="en-US" sz="1800">
                <a:solidFill>
                  <a:prstClr val="black"/>
                </a:solidFill>
                <a:latin typeface="Franklin Gothic Book"/>
                <a:cs typeface="+mn-cs"/>
              </a:rPr>
              <a:pPr defTabSz="457200" fontAlgn="auto">
                <a:spcBef>
                  <a:spcPts val="0"/>
                </a:spcBef>
                <a:spcAft>
                  <a:spcPts val="0"/>
                </a:spcAft>
              </a:pPr>
              <a:t>‹#›</a:t>
            </a:fld>
            <a:endParaRPr lang="en-US" sz="1800" dirty="0">
              <a:solidFill>
                <a:prstClr val="black"/>
              </a:solidFill>
              <a:latin typeface="Franklin Gothic Book"/>
              <a:cs typeface="+mn-cs"/>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1" y="2111123"/>
            <a:ext cx="7772400" cy="1546398"/>
          </a:xfrm>
          <a:prstGeom prst="rect">
            <a:avLst/>
          </a:prstGeom>
          <a:solidFill>
            <a:schemeClr val="accent2"/>
          </a:solidFill>
          <a:ln>
            <a:noFill/>
          </a:ln>
        </p:spPr>
        <p:txBody>
          <a:bodyPr/>
          <a:lstStyle>
            <a:lvl1pPr marL="0" marR="0" indent="0" algn="ctr" rtl="0">
              <a:lnSpc>
                <a:spcPct val="100000"/>
              </a:lnSpc>
              <a:spcBef>
                <a:spcPts val="0"/>
              </a:spcBef>
              <a:spcAft>
                <a:spcPts val="0"/>
              </a:spcAft>
              <a:buClr>
                <a:schemeClr val="lt1"/>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defRPr/>
            </a:lvl3pPr>
            <a:lvl4pPr marL="0" marR="0" indent="0" algn="ctr" rtl="0">
              <a:spcBef>
                <a:spcPts val="0"/>
              </a:spcBef>
              <a:defRPr/>
            </a:lvl4pPr>
            <a:lvl5pPr marL="0" marR="0" indent="0" algn="ctr" rtl="0">
              <a:spcBef>
                <a:spcPts val="0"/>
              </a:spcBef>
              <a:defRPr/>
            </a:lvl5pPr>
            <a:lvl6pPr marL="0" marR="0" indent="0" algn="ctr" rtl="0">
              <a:spcBef>
                <a:spcPts val="0"/>
              </a:spcBef>
              <a:defRPr/>
            </a:lvl6pPr>
            <a:lvl7pPr marL="0" marR="0" indent="0" algn="ctr" rtl="0">
              <a:spcBef>
                <a:spcPts val="0"/>
              </a:spcBef>
              <a:defRPr/>
            </a:lvl7pPr>
            <a:lvl8pPr marL="0" marR="0" indent="0" algn="ctr" rtl="0">
              <a:spcBef>
                <a:spcPts val="0"/>
              </a:spcBef>
              <a:defRPr/>
            </a:lvl8pPr>
            <a:lvl9pPr marL="0" marR="0" indent="0" algn="ctr" rtl="0">
              <a:spcBef>
                <a:spcPts val="0"/>
              </a:spcBef>
              <a:defRPr/>
            </a:lvl9pPr>
          </a:lstStyle>
          <a:p>
            <a:endParaRPr/>
          </a:p>
        </p:txBody>
      </p:sp>
      <p:sp>
        <p:nvSpPr>
          <p:cNvPr id="91" name="Shape 91"/>
          <p:cNvSpPr txBox="1">
            <a:spLocks noGrp="1"/>
          </p:cNvSpPr>
          <p:nvPr>
            <p:ph type="subTitle" idx="1"/>
          </p:nvPr>
        </p:nvSpPr>
        <p:spPr>
          <a:xfrm>
            <a:off x="685801" y="3786738"/>
            <a:ext cx="7772400" cy="461665"/>
          </a:xfrm>
          <a:prstGeom prst="rect">
            <a:avLst/>
          </a:prstGeom>
          <a:noFill/>
          <a:ln>
            <a:noFill/>
          </a:ln>
        </p:spPr>
        <p:txBody>
          <a:bodyPr/>
          <a:lstStyle>
            <a:lvl1pPr marL="342900" marR="0" indent="-215900" algn="ctr" rtl="0">
              <a:lnSpc>
                <a:spcPct val="120000"/>
              </a:lnSpc>
              <a:spcBef>
                <a:spcPts val="0"/>
              </a:spcBef>
              <a:spcAft>
                <a:spcPts val="0"/>
              </a:spcAft>
              <a:buClr>
                <a:schemeClr val="dk2"/>
              </a:buClr>
              <a:buFont typeface="Arial"/>
              <a:buNone/>
              <a:defRPr/>
            </a:lvl1pPr>
            <a:lvl2pPr marL="742950" marR="0" indent="-158750" algn="ctr" rtl="0">
              <a:lnSpc>
                <a:spcPct val="120000"/>
              </a:lnSpc>
              <a:spcBef>
                <a:spcPts val="0"/>
              </a:spcBef>
              <a:spcAft>
                <a:spcPts val="0"/>
              </a:spcAft>
              <a:buClr>
                <a:schemeClr val="dk2"/>
              </a:buClr>
              <a:buFont typeface="Arial"/>
              <a:buNone/>
              <a:defRPr/>
            </a:lvl2pPr>
            <a:lvl3pPr marL="1143000" marR="0" indent="-127000" algn="ctr" rtl="0">
              <a:lnSpc>
                <a:spcPct val="120000"/>
              </a:lnSpc>
              <a:spcBef>
                <a:spcPts val="0"/>
              </a:spcBef>
              <a:spcAft>
                <a:spcPts val="0"/>
              </a:spcAft>
              <a:buClr>
                <a:schemeClr val="dk2"/>
              </a:buClr>
              <a:buFont typeface="Arial"/>
              <a:buNone/>
              <a:defRPr/>
            </a:lvl3pPr>
            <a:lvl4pPr marL="1600200" marR="0" indent="-139700" algn="ctr" rtl="0">
              <a:lnSpc>
                <a:spcPct val="120000"/>
              </a:lnSpc>
              <a:spcBef>
                <a:spcPts val="0"/>
              </a:spcBef>
              <a:spcAft>
                <a:spcPts val="0"/>
              </a:spcAft>
              <a:buClr>
                <a:schemeClr val="dk2"/>
              </a:buClr>
              <a:buFont typeface="Arial"/>
              <a:buNone/>
              <a:defRPr/>
            </a:lvl4pPr>
            <a:lvl5pPr marL="2057400" marR="0" indent="-139700" algn="ctr" rtl="0">
              <a:lnSpc>
                <a:spcPct val="120000"/>
              </a:lnSpc>
              <a:spcBef>
                <a:spcPts val="0"/>
              </a:spcBef>
              <a:spcAft>
                <a:spcPts val="0"/>
              </a:spcAft>
              <a:buClr>
                <a:schemeClr val="dk2"/>
              </a:buClr>
              <a:buFont typeface="Arial"/>
              <a:buNone/>
              <a:defRPr/>
            </a:lvl5pPr>
            <a:lvl6pPr marL="2514600" marR="0" indent="-101600" algn="ctr" rtl="0">
              <a:lnSpc>
                <a:spcPct val="100000"/>
              </a:lnSpc>
              <a:spcBef>
                <a:spcPts val="0"/>
              </a:spcBef>
              <a:spcAft>
                <a:spcPts val="0"/>
              </a:spcAft>
              <a:buClr>
                <a:schemeClr val="dk2"/>
              </a:buClr>
              <a:buFont typeface="Arial"/>
              <a:buNone/>
              <a:defRPr/>
            </a:lvl6pPr>
            <a:lvl7pPr marL="2971800" marR="0" indent="-101600" algn="ctr" rtl="0">
              <a:lnSpc>
                <a:spcPct val="100000"/>
              </a:lnSpc>
              <a:spcBef>
                <a:spcPts val="0"/>
              </a:spcBef>
              <a:spcAft>
                <a:spcPts val="0"/>
              </a:spcAft>
              <a:buClr>
                <a:schemeClr val="dk2"/>
              </a:buClr>
              <a:buFont typeface="Arial"/>
              <a:buNone/>
              <a:defRPr/>
            </a:lvl7pPr>
            <a:lvl8pPr marL="3429000" marR="0" indent="-101600" algn="ctr" rtl="0">
              <a:lnSpc>
                <a:spcPct val="100000"/>
              </a:lnSpc>
              <a:spcBef>
                <a:spcPts val="0"/>
              </a:spcBef>
              <a:spcAft>
                <a:spcPts val="0"/>
              </a:spcAft>
              <a:buClr>
                <a:schemeClr val="dk2"/>
              </a:buClr>
              <a:buFont typeface="Arial"/>
              <a:buNone/>
              <a:defRPr/>
            </a:lvl8pPr>
            <a:lvl9pPr marL="3886200" marR="0" indent="-101600" algn="ctr" rtl="0">
              <a:lnSpc>
                <a:spcPct val="100000"/>
              </a:lnSpc>
              <a:spcBef>
                <a:spcPts val="0"/>
              </a:spcBef>
              <a:spcAft>
                <a:spcPts val="0"/>
              </a:spcAft>
              <a:buClr>
                <a:schemeClr val="dk2"/>
              </a:buClr>
              <a:buFont typeface="Arial"/>
              <a:buNone/>
              <a:defRPr/>
            </a:lvl9pPr>
          </a:lstStyle>
          <a:p>
            <a:endParaRPr/>
          </a:p>
        </p:txBody>
      </p:sp>
      <p:sp>
        <p:nvSpPr>
          <p:cNvPr id="4" name="Shape 92"/>
          <p:cNvSpPr txBox="1">
            <a:spLocks noGrp="1"/>
          </p:cNvSpPr>
          <p:nvPr>
            <p:ph type="sldNum" idx="10"/>
          </p:nvPr>
        </p:nvSpPr>
        <p:spPr bwMode="auto">
          <a:xfrm>
            <a:off x="8556626" y="6332538"/>
            <a:ext cx="549275" cy="525462"/>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buClr>
                <a:srgbClr val="000000"/>
              </a:buClr>
              <a:buSzPct val="25000"/>
              <a:buFont typeface="Arial" pitchFamily="34" charset="0"/>
              <a:buNone/>
              <a:defRPr/>
            </a:lvl1pPr>
          </a:lstStyle>
          <a:p>
            <a:pPr fontAlgn="auto">
              <a:spcBef>
                <a:spcPts val="0"/>
              </a:spcBef>
              <a:spcAft>
                <a:spcPts val="0"/>
              </a:spcAft>
            </a:pPr>
            <a:fld id="{A439C854-CC0A-4FC2-BF63-AB9CDAA2A732}" type="slidenum">
              <a:rPr lang="en-US" sz="1800">
                <a:solidFill>
                  <a:prstClr val="black"/>
                </a:solidFill>
                <a:latin typeface="Franklin Gothic Book"/>
                <a:cs typeface="+mn-cs"/>
              </a:rPr>
              <a:pPr fontAlgn="auto">
                <a:spcBef>
                  <a:spcPts val="0"/>
                </a:spcBef>
                <a:spcAft>
                  <a:spcPts val="0"/>
                </a:spcAft>
              </a:pPr>
              <a:t>‹#›</a:t>
            </a:fld>
            <a:endParaRPr lang="en-US" sz="1800">
              <a:solidFill>
                <a:prstClr val="black"/>
              </a:solidFill>
              <a:latin typeface="Franklin Gothic Book"/>
              <a:cs typeface="+mn-cs"/>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 y="0"/>
            <a:ext cx="9144000" cy="1290798"/>
          </a:xfrm>
          <a:prstGeom prst="rect">
            <a:avLst/>
          </a:prstGeom>
          <a:solidFill>
            <a:schemeClr val="accent2"/>
          </a:solidFill>
          <a:ln>
            <a:noFill/>
          </a:ln>
        </p:spPr>
        <p:txBody>
          <a:bodyPr/>
          <a:lstStyle>
            <a:lvl1pPr algn="l" rtl="0">
              <a:spcBef>
                <a:spcPts val="0"/>
              </a:spcBef>
              <a:buClr>
                <a:schemeClr val="l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
          </p:nvPr>
        </p:nvSpPr>
        <p:spPr>
          <a:xfrm>
            <a:off x="457200" y="1600201"/>
            <a:ext cx="8229601" cy="1833199"/>
          </a:xfrm>
          <a:prstGeom prst="rect">
            <a:avLst/>
          </a:prstGeom>
          <a:noFill/>
          <a:ln>
            <a:noFill/>
          </a:ln>
        </p:spPr>
        <p:txBody>
          <a:bodyPr/>
          <a:lstStyle>
            <a:lvl1pPr marL="342900" indent="-127000" algn="l" rtl="0">
              <a:lnSpc>
                <a:spcPct val="120000"/>
              </a:lnSpc>
              <a:spcBef>
                <a:spcPts val="400"/>
              </a:spcBef>
              <a:buClr>
                <a:srgbClr val="FBC370"/>
              </a:buClr>
              <a:buFont typeface="Arial"/>
              <a:buChar char="•"/>
              <a:defRPr/>
            </a:lvl1pPr>
            <a:lvl2pPr marL="742950" indent="-69850" algn="l" rtl="0">
              <a:lnSpc>
                <a:spcPct val="120000"/>
              </a:lnSpc>
              <a:spcBef>
                <a:spcPts val="400"/>
              </a:spcBef>
              <a:buClr>
                <a:srgbClr val="FBC370"/>
              </a:buClr>
              <a:buFont typeface="Arial"/>
              <a:buChar char="–"/>
              <a:defRPr/>
            </a:lvl2pPr>
            <a:lvl3pPr marL="1143000" indent="-38100" algn="l" rtl="0">
              <a:lnSpc>
                <a:spcPct val="120000"/>
              </a:lnSpc>
              <a:spcBef>
                <a:spcPts val="320"/>
              </a:spcBef>
              <a:buClr>
                <a:srgbClr val="FBC370"/>
              </a:buClr>
              <a:buFont typeface="Arial"/>
              <a:buChar char="•"/>
              <a:defRPr/>
            </a:lvl3pPr>
            <a:lvl4pPr marL="1600200" indent="-50800" algn="l" rtl="0">
              <a:lnSpc>
                <a:spcPct val="120000"/>
              </a:lnSpc>
              <a:spcBef>
                <a:spcPts val="280"/>
              </a:spcBef>
              <a:buClr>
                <a:srgbClr val="FBC370"/>
              </a:buClr>
              <a:buFont typeface="Arial"/>
              <a:buChar char="–"/>
              <a:defRPr/>
            </a:lvl4pPr>
            <a:lvl5pPr marL="2057400" indent="-50800" algn="l" rtl="0">
              <a:lnSpc>
                <a:spcPct val="120000"/>
              </a:lnSpc>
              <a:spcBef>
                <a:spcPts val="280"/>
              </a:spcBef>
              <a:buClr>
                <a:srgbClr val="FBC370"/>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8"/>
        <p:cNvGrpSpPr/>
        <p:nvPr/>
      </p:nvGrpSpPr>
      <p:grpSpPr>
        <a:xfrm>
          <a:off x="0" y="0"/>
          <a:ext cx="0" cy="0"/>
          <a:chOff x="0" y="0"/>
          <a:chExt cx="0" cy="0"/>
        </a:xfrm>
      </p:grpSpPr>
      <p:pic>
        <p:nvPicPr>
          <p:cNvPr id="4" name="Shape 101"/>
          <p:cNvPicPr preferRelativeResize="0">
            <a:picLocks noChangeAspect="1" noChangeArrowheads="1"/>
          </p:cNvPicPr>
          <p:nvPr/>
        </p:nvPicPr>
        <p:blipFill>
          <a:blip r:embed="rId2"/>
          <a:srcRect/>
          <a:stretch>
            <a:fillRect/>
          </a:stretch>
        </p:blipFill>
        <p:spPr bwMode="auto">
          <a:xfrm>
            <a:off x="3035300" y="1176339"/>
            <a:ext cx="3073401" cy="1508125"/>
          </a:xfrm>
          <a:prstGeom prst="rect">
            <a:avLst/>
          </a:prstGeom>
          <a:noFill/>
          <a:ln w="9525">
            <a:noFill/>
            <a:miter lim="800000"/>
            <a:headEnd/>
            <a:tailEnd/>
          </a:ln>
        </p:spPr>
      </p:pic>
      <p:sp>
        <p:nvSpPr>
          <p:cNvPr id="99" name="Shape 99"/>
          <p:cNvSpPr txBox="1">
            <a:spLocks noGrp="1"/>
          </p:cNvSpPr>
          <p:nvPr>
            <p:ph type="title"/>
          </p:nvPr>
        </p:nvSpPr>
        <p:spPr>
          <a:xfrm>
            <a:off x="1" y="3288308"/>
            <a:ext cx="9144000" cy="1077199"/>
          </a:xfrm>
          <a:prstGeom prst="rect">
            <a:avLst/>
          </a:prstGeom>
          <a:solidFill>
            <a:schemeClr val="accent2"/>
          </a:solidFill>
          <a:ln>
            <a:noFill/>
          </a:ln>
        </p:spPr>
        <p:txBody>
          <a:bodyPr/>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1"/>
          </p:nvPr>
        </p:nvSpPr>
        <p:spPr>
          <a:xfrm>
            <a:off x="979736" y="945267"/>
            <a:ext cx="7772400" cy="1500000"/>
          </a:xfrm>
          <a:prstGeom prst="rect">
            <a:avLst/>
          </a:prstGeom>
          <a:noFill/>
          <a:ln>
            <a:noFill/>
          </a:ln>
        </p:spPr>
        <p:txBody>
          <a:bodyPr anchor="b"/>
          <a:lstStyle>
            <a:lvl1pPr marL="0" indent="0" algn="ctr" rtl="0">
              <a:spcBef>
                <a:spcPts val="0"/>
              </a:spcBef>
              <a:buClr>
                <a:srgbClr val="888888"/>
              </a:buClr>
              <a:buFont typeface="Source Sans Pro"/>
              <a:buNone/>
              <a:defRPr/>
            </a:lvl1pPr>
            <a:lvl2pPr marL="457200" indent="0" rtl="0">
              <a:spcBef>
                <a:spcPts val="0"/>
              </a:spcBef>
              <a:buClr>
                <a:srgbClr val="888888"/>
              </a:buClr>
              <a:buFont typeface="Source Sans Pro"/>
              <a:buNone/>
              <a:defRPr/>
            </a:lvl2pPr>
            <a:lvl3pPr marL="914400" indent="0" rtl="0">
              <a:spcBef>
                <a:spcPts val="0"/>
              </a:spcBef>
              <a:buClr>
                <a:srgbClr val="888888"/>
              </a:buClr>
              <a:buFont typeface="Source Sans Pro"/>
              <a:buNone/>
              <a:defRPr/>
            </a:lvl3pPr>
            <a:lvl4pPr marL="1371600" indent="0" rtl="0">
              <a:spcBef>
                <a:spcPts val="0"/>
              </a:spcBef>
              <a:buClr>
                <a:srgbClr val="888888"/>
              </a:buClr>
              <a:buFont typeface="Source Sans Pro"/>
              <a:buNone/>
              <a:defRPr/>
            </a:lvl4pPr>
            <a:lvl5pPr marL="1828800" indent="0" rtl="0">
              <a:spcBef>
                <a:spcPts val="0"/>
              </a:spcBef>
              <a:buClr>
                <a:srgbClr val="888888"/>
              </a:buClr>
              <a:buFont typeface="Source Sans Pro"/>
              <a:buNone/>
              <a:defRPr/>
            </a:lvl5pPr>
            <a:lvl6pPr marL="2286000" indent="0" rtl="0">
              <a:spcBef>
                <a:spcPts val="0"/>
              </a:spcBef>
              <a:buClr>
                <a:srgbClr val="888888"/>
              </a:buClr>
              <a:buFont typeface="Source Sans Pro"/>
              <a:buNone/>
              <a:defRPr/>
            </a:lvl6pPr>
            <a:lvl7pPr marL="2743200" indent="0" rtl="0">
              <a:spcBef>
                <a:spcPts val="0"/>
              </a:spcBef>
              <a:buClr>
                <a:srgbClr val="888888"/>
              </a:buClr>
              <a:buFont typeface="Source Sans Pro"/>
              <a:buNone/>
              <a:defRPr/>
            </a:lvl7pPr>
            <a:lvl8pPr marL="3200400" indent="0" rtl="0">
              <a:spcBef>
                <a:spcPts val="0"/>
              </a:spcBef>
              <a:buClr>
                <a:srgbClr val="888888"/>
              </a:buClr>
              <a:buFont typeface="Source Sans Pro"/>
              <a:buNone/>
              <a:defRPr/>
            </a:lvl8pPr>
            <a:lvl9pPr marL="3657600" indent="0" rtl="0">
              <a:spcBef>
                <a:spcPts val="0"/>
              </a:spcBef>
              <a:buClr>
                <a:srgbClr val="888888"/>
              </a:buClr>
              <a:buFont typeface="Source Sans Pro"/>
              <a:buNone/>
              <a:defRPr/>
            </a:lvl9pPr>
          </a:lstStyle>
          <a:p>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2"/>
        <p:cNvGrpSpPr/>
        <p:nvPr/>
      </p:nvGrpSpPr>
      <p:grpSpPr>
        <a:xfrm>
          <a:off x="0" y="0"/>
          <a:ext cx="0" cy="0"/>
          <a:chOff x="0" y="0"/>
          <a:chExt cx="0" cy="0"/>
        </a:xfrm>
      </p:grpSpPr>
      <p:sp>
        <p:nvSpPr>
          <p:cNvPr id="3" name="Shape 104"/>
          <p:cNvSpPr txBox="1"/>
          <p:nvPr/>
        </p:nvSpPr>
        <p:spPr>
          <a:xfrm>
            <a:off x="165100" y="6480175"/>
            <a:ext cx="1717675" cy="338138"/>
          </a:xfrm>
          <a:prstGeom prst="rect">
            <a:avLst/>
          </a:prstGeom>
          <a:solidFill>
            <a:schemeClr val="accent5"/>
          </a:solidFill>
          <a:ln>
            <a:noFill/>
          </a:ln>
        </p:spPr>
        <p:txBody>
          <a:bodyPr lIns="91425" tIns="45700" rIns="91425" bIns="45700"/>
          <a:lstStyle/>
          <a:p>
            <a:pPr algn="ctr" fontAlgn="auto">
              <a:spcBef>
                <a:spcPts val="0"/>
              </a:spcBef>
              <a:spcAft>
                <a:spcPts val="0"/>
              </a:spcAft>
              <a:defRPr/>
            </a:pPr>
            <a:endParaRPr sz="1600" b="1" kern="0">
              <a:solidFill>
                <a:srgbClr val="FFFFFF"/>
              </a:solidFill>
              <a:latin typeface="Source Sans Pro"/>
              <a:ea typeface="Source Sans Pro"/>
              <a:cs typeface="Source Sans Pro"/>
              <a:sym typeface="Source Sans Pro"/>
            </a:endParaRPr>
          </a:p>
        </p:txBody>
      </p:sp>
      <p:sp>
        <p:nvSpPr>
          <p:cNvPr id="103" name="Shape 103"/>
          <p:cNvSpPr txBox="1">
            <a:spLocks noGrp="1"/>
          </p:cNvSpPr>
          <p:nvPr>
            <p:ph type="title"/>
          </p:nvPr>
        </p:nvSpPr>
        <p:spPr>
          <a:xfrm>
            <a:off x="0" y="1"/>
            <a:ext cx="9161700" cy="1040799"/>
          </a:xfrm>
          <a:prstGeom prst="rect">
            <a:avLst/>
          </a:prstGeom>
          <a:solidFill>
            <a:schemeClr val="accent2"/>
          </a:solidFill>
          <a:ln>
            <a:noFill/>
          </a:ln>
        </p:spPr>
        <p:txBody>
          <a:bodyPr/>
          <a:lstStyle>
            <a:lvl1pPr algn="l" rtl="0">
              <a:spcBef>
                <a:spcPts val="0"/>
              </a:spcBef>
              <a:buClr>
                <a:schemeClr val="l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1" y="2130424"/>
            <a:ext cx="9144000" cy="1470000"/>
          </a:xfrm>
          <a:prstGeom prst="rect">
            <a:avLst/>
          </a:prstGeom>
          <a:solidFill>
            <a:schemeClr val="accent2"/>
          </a:solidFill>
          <a:ln>
            <a:noFill/>
          </a:ln>
        </p:spPr>
        <p:txBody>
          <a:bodyPr/>
          <a:lstStyle>
            <a:lvl1pPr marL="0" marR="0" indent="0" algn="ctr" rtl="0">
              <a:lnSpc>
                <a:spcPct val="100000"/>
              </a:lnSpc>
              <a:spcBef>
                <a:spcPts val="0"/>
              </a:spcBef>
              <a:spcAft>
                <a:spcPts val="0"/>
              </a:spcAft>
              <a:buClr>
                <a:schemeClr val="lt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0" y="1"/>
            <a:ext cx="9161700" cy="1040799"/>
          </a:xfrm>
          <a:prstGeom prst="rect">
            <a:avLst/>
          </a:prstGeom>
          <a:solidFill>
            <a:schemeClr val="accent2"/>
          </a:solidFill>
          <a:ln>
            <a:noFill/>
          </a:ln>
        </p:spPr>
        <p:txBody>
          <a:bodyPr/>
          <a:lstStyle>
            <a:lvl1pPr algn="l" rtl="0">
              <a:spcBef>
                <a:spcPts val="0"/>
              </a:spcBef>
              <a:buClr>
                <a:schemeClr val="l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9" name="Shape 109"/>
          <p:cNvSpPr txBox="1">
            <a:spLocks noGrp="1"/>
          </p:cNvSpPr>
          <p:nvPr>
            <p:ph type="body" idx="1"/>
          </p:nvPr>
        </p:nvSpPr>
        <p:spPr>
          <a:xfrm>
            <a:off x="457200" y="1600200"/>
            <a:ext cx="4038598" cy="45259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2"/>
          </p:nvPr>
        </p:nvSpPr>
        <p:spPr>
          <a:xfrm>
            <a:off x="4648201" y="1600200"/>
            <a:ext cx="4038598" cy="45259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111"/>
          <p:cNvSpPr txBox="1">
            <a:spLocks noGrp="1"/>
          </p:cNvSpPr>
          <p:nvPr>
            <p:ph type="dt" idx="10"/>
          </p:nvPr>
        </p:nvSpPr>
        <p:spPr bwMode="auto">
          <a:xfrm>
            <a:off x="457200" y="6356351"/>
            <a:ext cx="21336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buClr>
                <a:srgbClr val="000000"/>
              </a:buClr>
              <a:buFont typeface="Arial" pitchFamily="34" charset="0"/>
              <a:buNone/>
              <a:defRPr/>
            </a:lvl1pPr>
          </a:lstStyle>
          <a:p>
            <a:endParaRPr lang="en-US"/>
          </a:p>
        </p:txBody>
      </p:sp>
      <p:sp>
        <p:nvSpPr>
          <p:cNvPr id="6" name="Shape 112"/>
          <p:cNvSpPr txBox="1">
            <a:spLocks noGrp="1"/>
          </p:cNvSpPr>
          <p:nvPr>
            <p:ph type="ftr" idx="11"/>
          </p:nvPr>
        </p:nvSpPr>
        <p:spPr bwMode="auto">
          <a:xfrm>
            <a:off x="457201" y="6356351"/>
            <a:ext cx="6991349"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buClr>
                <a:srgbClr val="000000"/>
              </a:buClr>
              <a:buFont typeface="Arial" pitchFamily="34" charset="0"/>
              <a:buNone/>
              <a:defRPr/>
            </a:lvl1pPr>
          </a:lstStyle>
          <a:p>
            <a:endParaRPr lang="en-US"/>
          </a:p>
        </p:txBody>
      </p:sp>
      <p:sp>
        <p:nvSpPr>
          <p:cNvPr id="7" name="Shape 113"/>
          <p:cNvSpPr txBox="1">
            <a:spLocks noGrp="1"/>
          </p:cNvSpPr>
          <p:nvPr>
            <p:ph type="sldNum" idx="12"/>
          </p:nvPr>
        </p:nvSpPr>
        <p:spPr bwMode="auto">
          <a:xfrm>
            <a:off x="7808914" y="6492876"/>
            <a:ext cx="1335087" cy="365125"/>
          </a:xfrm>
          <a:prstGeom prst="rect">
            <a:avLst/>
          </a:prstGeom>
          <a:noFill/>
          <a:ln>
            <a:miter lim="800000"/>
            <a:headEnd/>
            <a:tailEnd/>
          </a:ln>
        </p:spPr>
        <p:txBody>
          <a:bodyPr vert="horz" wrap="square" lIns="91425" tIns="45700" rIns="91425" bIns="45700" numCol="1" anchor="t" anchorCtr="0" compatLnSpc="1">
            <a:prstTxWarp prst="textNoShape">
              <a:avLst/>
            </a:prstTxWarp>
          </a:bodyPr>
          <a:lstStyle>
            <a:lvl1pPr>
              <a:buClr>
                <a:srgbClr val="000000"/>
              </a:buClr>
              <a:buSzPct val="25000"/>
              <a:buFont typeface="Source Sans Pro"/>
              <a:buNone/>
              <a:defRPr sz="1800">
                <a:latin typeface="Source Sans Pro"/>
                <a:ea typeface="Source Sans Pro"/>
                <a:cs typeface="Source Sans Pro"/>
                <a:sym typeface="Source Sans Pro"/>
              </a:defRPr>
            </a:lvl1pPr>
          </a:lstStyle>
          <a:p>
            <a:fld id="{951243F9-578C-402C-96BD-49886751DF21}" type="slidenum">
              <a:rPr lang="en-US"/>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1" y="2130425"/>
            <a:ext cx="9144000" cy="1470024"/>
          </a:xfrm>
          <a:prstGeom prst="rect">
            <a:avLst/>
          </a:prstGeom>
          <a:solidFill>
            <a:schemeClr val="accent2"/>
          </a:solidFill>
          <a:ln>
            <a:noFill/>
          </a:ln>
        </p:spPr>
        <p:txBody>
          <a:bodyPr/>
          <a:lstStyle>
            <a:lvl1pPr marL="0" marR="0" indent="0" algn="ctr" rtl="0">
              <a:spcBef>
                <a:spcPts val="0"/>
              </a:spcBef>
              <a:buClr>
                <a:schemeClr val="lt1"/>
              </a:buClr>
              <a:buFont typeface="Souce Sans Pr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0" y="1"/>
            <a:ext cx="9144001" cy="1290638"/>
          </a:xfrm>
          <a:prstGeom prst="rect">
            <a:avLst/>
          </a:prstGeom>
          <a:solidFill>
            <a:schemeClr val="accent2"/>
          </a:solidFill>
          <a:ln>
            <a:noFill/>
          </a:ln>
        </p:spPr>
        <p:txBody>
          <a:bodyPr/>
          <a:lstStyle>
            <a:lvl1pPr algn="l"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4" name="Shape 124"/>
          <p:cNvSpPr txBox="1">
            <a:spLocks noGrp="1"/>
          </p:cNvSpPr>
          <p:nvPr>
            <p:ph type="body" idx="1"/>
          </p:nvPr>
        </p:nvSpPr>
        <p:spPr>
          <a:xfrm>
            <a:off x="457200" y="1600200"/>
            <a:ext cx="8229601" cy="1833322"/>
          </a:xfrm>
          <a:prstGeom prst="rect">
            <a:avLst/>
          </a:prstGeom>
          <a:noFill/>
          <a:ln>
            <a:noFill/>
          </a:ln>
        </p:spPr>
        <p:txBody>
          <a:bodyPr/>
          <a:lstStyle>
            <a:lvl1pPr marL="342900" indent="-215900" algn="l" rtl="0">
              <a:lnSpc>
                <a:spcPct val="120000"/>
              </a:lnSpc>
              <a:spcBef>
                <a:spcPts val="400"/>
              </a:spcBef>
              <a:buClr>
                <a:srgbClr val="FBC370"/>
              </a:buClr>
              <a:buFont typeface="Arial"/>
              <a:buChar char="•"/>
              <a:defRPr/>
            </a:lvl1pPr>
            <a:lvl2pPr marL="742950" indent="-158750" algn="l" rtl="0">
              <a:lnSpc>
                <a:spcPct val="120000"/>
              </a:lnSpc>
              <a:spcBef>
                <a:spcPts val="400"/>
              </a:spcBef>
              <a:buClr>
                <a:srgbClr val="FBC370"/>
              </a:buClr>
              <a:buFont typeface="Arial"/>
              <a:buChar char="–"/>
              <a:defRPr/>
            </a:lvl2pPr>
            <a:lvl3pPr marL="1143000" indent="-127000" algn="l" rtl="0">
              <a:lnSpc>
                <a:spcPct val="120000"/>
              </a:lnSpc>
              <a:spcBef>
                <a:spcPts val="320"/>
              </a:spcBef>
              <a:buClr>
                <a:srgbClr val="FBC370"/>
              </a:buClr>
              <a:buFont typeface="Arial"/>
              <a:buChar char="•"/>
              <a:defRPr/>
            </a:lvl3pPr>
            <a:lvl4pPr marL="1600200" indent="-139700" algn="l" rtl="0">
              <a:lnSpc>
                <a:spcPct val="120000"/>
              </a:lnSpc>
              <a:spcBef>
                <a:spcPts val="280"/>
              </a:spcBef>
              <a:buClr>
                <a:srgbClr val="FBC370"/>
              </a:buClr>
              <a:buFont typeface="Arial"/>
              <a:buChar char="–"/>
              <a:defRPr/>
            </a:lvl4pPr>
            <a:lvl5pPr marL="2057400" indent="-139700" algn="l" rtl="0">
              <a:lnSpc>
                <a:spcPct val="120000"/>
              </a:lnSpc>
              <a:spcBef>
                <a:spcPts val="280"/>
              </a:spcBef>
              <a:buClr>
                <a:srgbClr val="FBC37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5"/>
        <p:cNvGrpSpPr/>
        <p:nvPr/>
      </p:nvGrpSpPr>
      <p:grpSpPr>
        <a:xfrm>
          <a:off x="0" y="0"/>
          <a:ext cx="0" cy="0"/>
          <a:chOff x="0" y="0"/>
          <a:chExt cx="0" cy="0"/>
        </a:xfrm>
      </p:grpSpPr>
      <p:pic>
        <p:nvPicPr>
          <p:cNvPr id="4" name="Shape 128"/>
          <p:cNvPicPr preferRelativeResize="0">
            <a:picLocks noChangeAspect="1" noChangeArrowheads="1"/>
          </p:cNvPicPr>
          <p:nvPr/>
        </p:nvPicPr>
        <p:blipFill>
          <a:blip r:embed="rId2"/>
          <a:srcRect/>
          <a:stretch>
            <a:fillRect/>
          </a:stretch>
        </p:blipFill>
        <p:spPr bwMode="auto">
          <a:xfrm>
            <a:off x="3035300" y="1176339"/>
            <a:ext cx="3073401" cy="1508125"/>
          </a:xfrm>
          <a:prstGeom prst="rect">
            <a:avLst/>
          </a:prstGeom>
          <a:noFill/>
          <a:ln w="9525">
            <a:noFill/>
            <a:miter lim="800000"/>
            <a:headEnd/>
            <a:tailEnd/>
          </a:ln>
        </p:spPr>
      </p:pic>
      <p:sp>
        <p:nvSpPr>
          <p:cNvPr id="126" name="Shape 126"/>
          <p:cNvSpPr txBox="1">
            <a:spLocks noGrp="1"/>
          </p:cNvSpPr>
          <p:nvPr>
            <p:ph type="title"/>
          </p:nvPr>
        </p:nvSpPr>
        <p:spPr>
          <a:xfrm>
            <a:off x="1" y="3288308"/>
            <a:ext cx="9144000" cy="1077217"/>
          </a:xfrm>
          <a:prstGeom prst="rect">
            <a:avLst/>
          </a:prstGeom>
          <a:solidFill>
            <a:schemeClr val="accent2"/>
          </a:solidFill>
          <a:ln>
            <a:noFill/>
          </a:ln>
        </p:spPr>
        <p:txBody>
          <a:bodyPr/>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1"/>
          </p:nvPr>
        </p:nvSpPr>
        <p:spPr>
          <a:xfrm>
            <a:off x="979738" y="945268"/>
            <a:ext cx="7772400" cy="1500187"/>
          </a:xfrm>
          <a:prstGeom prst="rect">
            <a:avLst/>
          </a:prstGeom>
          <a:noFill/>
          <a:ln>
            <a:noFill/>
          </a:ln>
        </p:spPr>
        <p:txBody>
          <a:bodyPr anchor="b"/>
          <a:lstStyle>
            <a:lvl1pPr marL="0" indent="0" algn="ctr" rtl="0">
              <a:spcBef>
                <a:spcPts val="0"/>
              </a:spcBef>
              <a:buClr>
                <a:srgbClr val="888888"/>
              </a:buClr>
              <a:buFont typeface="Source Sans Pro"/>
              <a:buNone/>
              <a:defRPr/>
            </a:lvl1pPr>
            <a:lvl2pPr marL="457200" indent="0" rtl="0">
              <a:spcBef>
                <a:spcPts val="0"/>
              </a:spcBef>
              <a:buClr>
                <a:srgbClr val="888888"/>
              </a:buClr>
              <a:buFont typeface="Source Sans Pro"/>
              <a:buNone/>
              <a:defRPr/>
            </a:lvl2pPr>
            <a:lvl3pPr marL="914400" indent="0" rtl="0">
              <a:spcBef>
                <a:spcPts val="0"/>
              </a:spcBef>
              <a:buClr>
                <a:srgbClr val="888888"/>
              </a:buClr>
              <a:buFont typeface="Source Sans Pro"/>
              <a:buNone/>
              <a:defRPr/>
            </a:lvl3pPr>
            <a:lvl4pPr marL="1371600" indent="0" rtl="0">
              <a:spcBef>
                <a:spcPts val="0"/>
              </a:spcBef>
              <a:buClr>
                <a:srgbClr val="888888"/>
              </a:buClr>
              <a:buFont typeface="Source Sans Pro"/>
              <a:buNone/>
              <a:defRPr/>
            </a:lvl4pPr>
            <a:lvl5pPr marL="1828800" indent="0" rtl="0">
              <a:spcBef>
                <a:spcPts val="0"/>
              </a:spcBef>
              <a:buClr>
                <a:srgbClr val="888888"/>
              </a:buClr>
              <a:buFont typeface="Source Sans Pro"/>
              <a:buNone/>
              <a:defRPr/>
            </a:lvl5pPr>
            <a:lvl6pPr marL="2286000" indent="0" rtl="0">
              <a:spcBef>
                <a:spcPts val="0"/>
              </a:spcBef>
              <a:buClr>
                <a:srgbClr val="888888"/>
              </a:buClr>
              <a:buFont typeface="Source Sans Pro"/>
              <a:buNone/>
              <a:defRPr/>
            </a:lvl6pPr>
            <a:lvl7pPr marL="2743200" indent="0" rtl="0">
              <a:spcBef>
                <a:spcPts val="0"/>
              </a:spcBef>
              <a:buClr>
                <a:srgbClr val="888888"/>
              </a:buClr>
              <a:buFont typeface="Source Sans Pro"/>
              <a:buNone/>
              <a:defRPr/>
            </a:lvl7pPr>
            <a:lvl8pPr marL="3200400" indent="0" rtl="0">
              <a:spcBef>
                <a:spcPts val="0"/>
              </a:spcBef>
              <a:buClr>
                <a:srgbClr val="888888"/>
              </a:buClr>
              <a:buFont typeface="Source Sans Pro"/>
              <a:buNone/>
              <a:defRPr/>
            </a:lvl8pPr>
            <a:lvl9pPr marL="3657600" indent="0" rtl="0">
              <a:spcBef>
                <a:spcPts val="0"/>
              </a:spcBef>
              <a:buClr>
                <a:srgbClr val="888888"/>
              </a:buClr>
              <a:buFont typeface="Source Sans Pro"/>
              <a:buNone/>
              <a:defRPr/>
            </a:lvl9pPr>
          </a:lstStyle>
          <a:p>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Shape 84"/>
          <p:cNvSpPr txBox="1"/>
          <p:nvPr/>
        </p:nvSpPr>
        <p:spPr>
          <a:xfrm>
            <a:off x="2" y="6356351"/>
            <a:ext cx="9161462" cy="536575"/>
          </a:xfrm>
          <a:prstGeom prst="rect">
            <a:avLst/>
          </a:prstGeom>
          <a:solidFill>
            <a:schemeClr val="accent2"/>
          </a:solidFill>
          <a:ln>
            <a:noFill/>
          </a:ln>
        </p:spPr>
        <p:txBody>
          <a:bodyPr lIns="457200" tIns="45700" rIns="91425" bIns="45700" anchor="ctr"/>
          <a:lstStyle/>
          <a:p>
            <a:pPr fontAlgn="auto">
              <a:lnSpc>
                <a:spcPct val="80000"/>
              </a:lnSpc>
              <a:spcBef>
                <a:spcPts val="0"/>
              </a:spcBef>
              <a:spcAft>
                <a:spcPts val="0"/>
              </a:spcAft>
              <a:buClr>
                <a:srgbClr val="FFFFFF"/>
              </a:buClr>
              <a:buFont typeface="Arial"/>
              <a:buNone/>
              <a:defRPr/>
            </a:pPr>
            <a:endParaRPr sz="3350" b="1" kern="0">
              <a:solidFill>
                <a:srgbClr val="FFFFFF"/>
              </a:solidFill>
              <a:latin typeface="Arial"/>
              <a:ea typeface="Arial"/>
              <a:cs typeface="Arial"/>
              <a:sym typeface="Arial"/>
            </a:endParaRPr>
          </a:p>
        </p:txBody>
      </p:sp>
      <p:sp>
        <p:nvSpPr>
          <p:cNvPr id="2051" name="Shape 85"/>
          <p:cNvSpPr txBox="1">
            <a:spLocks noGrp="1"/>
          </p:cNvSpPr>
          <p:nvPr>
            <p:ph type="title"/>
          </p:nvPr>
        </p:nvSpPr>
        <p:spPr bwMode="auto">
          <a:xfrm>
            <a:off x="2" y="0"/>
            <a:ext cx="9161462" cy="10414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pitchFamily="34" charset="0"/>
            </a:endParaRPr>
          </a:p>
        </p:txBody>
      </p:sp>
      <p:sp>
        <p:nvSpPr>
          <p:cNvPr id="2052" name="Shape 86"/>
          <p:cNvSpPr txBox="1">
            <a:spLocks noGrp="1"/>
          </p:cNvSpPr>
          <p:nvPr>
            <p:ph type="body" idx="1"/>
          </p:nvPr>
        </p:nvSpPr>
        <p:spPr bwMode="auto">
          <a:xfrm>
            <a:off x="457200" y="1600201"/>
            <a:ext cx="8229601" cy="18335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pitchFamily="34" charset="0"/>
            </a:endParaRPr>
          </a:p>
        </p:txBody>
      </p:sp>
      <p:pic>
        <p:nvPicPr>
          <p:cNvPr id="2053" name="Shape 87"/>
          <p:cNvPicPr preferRelativeResize="0">
            <a:picLocks noChangeAspect="1" noChangeArrowheads="1"/>
          </p:cNvPicPr>
          <p:nvPr/>
        </p:nvPicPr>
        <p:blipFill>
          <a:blip r:embed="rId8"/>
          <a:srcRect/>
          <a:stretch>
            <a:fillRect/>
          </a:stretch>
        </p:blipFill>
        <p:spPr bwMode="auto">
          <a:xfrm>
            <a:off x="7605714" y="6057901"/>
            <a:ext cx="1443037" cy="708025"/>
          </a:xfrm>
          <a:prstGeom prst="rect">
            <a:avLst/>
          </a:prstGeom>
          <a:noFill/>
          <a:ln w="9525">
            <a:noFill/>
            <a:miter lim="800000"/>
            <a:headEnd/>
            <a:tailEnd/>
          </a:ln>
        </p:spPr>
      </p:pic>
      <p:sp>
        <p:nvSpPr>
          <p:cNvPr id="88" name="Shape 88"/>
          <p:cNvSpPr txBox="1"/>
          <p:nvPr/>
        </p:nvSpPr>
        <p:spPr>
          <a:xfrm>
            <a:off x="7516814" y="6480176"/>
            <a:ext cx="1335087" cy="365125"/>
          </a:xfrm>
          <a:prstGeom prst="rect">
            <a:avLst/>
          </a:prstGeom>
          <a:noFill/>
          <a:ln>
            <a:noFill/>
          </a:ln>
        </p:spPr>
        <p:txBody>
          <a:bodyPr lIns="91425" tIns="45700" rIns="91425" bIns="45700" anchor="ctr"/>
          <a:lstStyle/>
          <a:p>
            <a:pPr algn="r" fontAlgn="auto">
              <a:spcBef>
                <a:spcPts val="0"/>
              </a:spcBef>
              <a:spcAft>
                <a:spcPts val="0"/>
              </a:spcAft>
              <a:buSzPct val="25000"/>
              <a:defRPr/>
            </a:pPr>
            <a:fld id="{BE26739C-F419-4631-B55D-7A9D998C7E31}" type="slidenum">
              <a:rPr lang="en-US" sz="1050" kern="0">
                <a:solidFill>
                  <a:srgbClr val="FEEACE"/>
                </a:solidFill>
                <a:latin typeface="Source Sans Pro"/>
                <a:ea typeface="Source Sans Pro"/>
                <a:cs typeface="Source Sans Pro"/>
                <a:sym typeface="Source Sans Pro"/>
              </a:rPr>
              <a:pPr algn="r" fontAlgn="auto">
                <a:spcBef>
                  <a:spcPts val="0"/>
                </a:spcBef>
                <a:spcAft>
                  <a:spcPts val="0"/>
                </a:spcAft>
                <a:buSzPct val="25000"/>
                <a:defRPr/>
              </a:pPr>
              <a:t>‹#›</a:t>
            </a:fld>
            <a:endParaRPr lang="en-US" sz="1050" kern="0">
              <a:solidFill>
                <a:srgbClr val="FEEACE"/>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12" r:id="rId1"/>
    <p:sldLayoutId id="2147483706" r:id="rId2"/>
    <p:sldLayoutId id="2147483714" r:id="rId3"/>
    <p:sldLayoutId id="2147483715" r:id="rId4"/>
    <p:sldLayoutId id="2147483707" r:id="rId5"/>
    <p:sldLayoutId id="2147483716" r:id="rId6"/>
  </p:sldLayoutIdLst>
  <p:transition spd="slow">
    <p:fade thruBlk="1"/>
  </p:transition>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Shape 115"/>
          <p:cNvSpPr txBox="1"/>
          <p:nvPr/>
        </p:nvSpPr>
        <p:spPr>
          <a:xfrm>
            <a:off x="2" y="6356351"/>
            <a:ext cx="9161462" cy="536575"/>
          </a:xfrm>
          <a:prstGeom prst="rect">
            <a:avLst/>
          </a:prstGeom>
          <a:solidFill>
            <a:schemeClr val="accent2"/>
          </a:solidFill>
          <a:ln>
            <a:noFill/>
          </a:ln>
        </p:spPr>
        <p:txBody>
          <a:bodyPr lIns="457200" tIns="45700" rIns="91425" bIns="45700" anchor="ctr"/>
          <a:lstStyle/>
          <a:p>
            <a:pPr fontAlgn="auto">
              <a:lnSpc>
                <a:spcPct val="80000"/>
              </a:lnSpc>
              <a:spcBef>
                <a:spcPts val="0"/>
              </a:spcBef>
              <a:spcAft>
                <a:spcPts val="0"/>
              </a:spcAft>
              <a:buClr>
                <a:schemeClr val="lt1"/>
              </a:buClr>
              <a:buFont typeface="Souce Sans Pro"/>
              <a:buNone/>
              <a:defRPr/>
            </a:pPr>
            <a:endParaRPr sz="3350" b="1" kern="0">
              <a:solidFill>
                <a:schemeClr val="lt1"/>
              </a:solidFill>
              <a:latin typeface="Souce Sans Pro"/>
              <a:ea typeface="Souce Sans Pro"/>
              <a:cs typeface="Souce Sans Pro"/>
              <a:sym typeface="Souce Sans Pro"/>
            </a:endParaRPr>
          </a:p>
        </p:txBody>
      </p:sp>
      <p:sp>
        <p:nvSpPr>
          <p:cNvPr id="3075" name="Shape 116"/>
          <p:cNvSpPr txBox="1">
            <a:spLocks noGrp="1"/>
          </p:cNvSpPr>
          <p:nvPr>
            <p:ph type="title"/>
          </p:nvPr>
        </p:nvSpPr>
        <p:spPr bwMode="auto">
          <a:xfrm>
            <a:off x="2" y="0"/>
            <a:ext cx="9161462" cy="10414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pitchFamily="34" charset="0"/>
            </a:endParaRPr>
          </a:p>
        </p:txBody>
      </p:sp>
      <p:sp>
        <p:nvSpPr>
          <p:cNvPr id="3076" name="Shape 117"/>
          <p:cNvSpPr txBox="1">
            <a:spLocks noGrp="1"/>
          </p:cNvSpPr>
          <p:nvPr>
            <p:ph type="body" idx="1"/>
          </p:nvPr>
        </p:nvSpPr>
        <p:spPr bwMode="auto">
          <a:xfrm>
            <a:off x="457200" y="1600201"/>
            <a:ext cx="8229601" cy="18335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pitchFamily="34" charset="0"/>
            </a:endParaRPr>
          </a:p>
        </p:txBody>
      </p:sp>
      <p:pic>
        <p:nvPicPr>
          <p:cNvPr id="3077" name="Shape 118"/>
          <p:cNvPicPr preferRelativeResize="0">
            <a:picLocks noChangeAspect="1" noChangeArrowheads="1"/>
          </p:cNvPicPr>
          <p:nvPr/>
        </p:nvPicPr>
        <p:blipFill>
          <a:blip r:embed="rId8"/>
          <a:srcRect/>
          <a:stretch>
            <a:fillRect/>
          </a:stretch>
        </p:blipFill>
        <p:spPr bwMode="auto">
          <a:xfrm>
            <a:off x="7605714" y="6057901"/>
            <a:ext cx="1443037" cy="708025"/>
          </a:xfrm>
          <a:prstGeom prst="rect">
            <a:avLst/>
          </a:prstGeom>
          <a:noFill/>
          <a:ln w="9525">
            <a:noFill/>
            <a:miter lim="800000"/>
            <a:headEnd/>
            <a:tailEnd/>
          </a:ln>
        </p:spPr>
      </p:pic>
      <p:sp>
        <p:nvSpPr>
          <p:cNvPr id="119" name="Shape 119"/>
          <p:cNvSpPr txBox="1"/>
          <p:nvPr/>
        </p:nvSpPr>
        <p:spPr>
          <a:xfrm>
            <a:off x="7516814" y="6480176"/>
            <a:ext cx="1335087" cy="365125"/>
          </a:xfrm>
          <a:prstGeom prst="rect">
            <a:avLst/>
          </a:prstGeom>
          <a:noFill/>
          <a:ln>
            <a:noFill/>
          </a:ln>
        </p:spPr>
        <p:txBody>
          <a:bodyPr lIns="91425" tIns="45700" rIns="91425" bIns="45700" anchor="ctr"/>
          <a:lstStyle/>
          <a:p>
            <a:pPr algn="r" fontAlgn="auto">
              <a:spcBef>
                <a:spcPts val="0"/>
              </a:spcBef>
              <a:spcAft>
                <a:spcPts val="0"/>
              </a:spcAft>
              <a:buSzPct val="25000"/>
              <a:defRPr/>
            </a:pPr>
            <a:fld id="{D7246A7E-361C-4ACF-80D2-81731EFB37B4}" type="slidenum">
              <a:rPr lang="en-US" sz="1050" kern="0">
                <a:solidFill>
                  <a:srgbClr val="FEEACE"/>
                </a:solidFill>
                <a:latin typeface="Source Sans Pro"/>
                <a:ea typeface="Source Sans Pro"/>
                <a:cs typeface="Source Sans Pro"/>
                <a:sym typeface="Source Sans Pro"/>
              </a:rPr>
              <a:pPr algn="r" fontAlgn="auto">
                <a:spcBef>
                  <a:spcPts val="0"/>
                </a:spcBef>
                <a:spcAft>
                  <a:spcPts val="0"/>
                </a:spcAft>
                <a:buSzPct val="25000"/>
                <a:defRPr/>
              </a:pPr>
              <a:t>‹#›</a:t>
            </a:fld>
            <a:endParaRPr lang="en-US" sz="1050" kern="0">
              <a:solidFill>
                <a:srgbClr val="FEEACE"/>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7" r:id="rId3"/>
    <p:sldLayoutId id="2147483718" r:id="rId4"/>
    <p:sldLayoutId id="2147483720" r:id="rId5"/>
    <p:sldLayoutId id="2147483729" r:id="rId6"/>
  </p:sldLayoutIdLst>
  <p:transition spd="slow">
    <p:fade thruBlk="1"/>
  </p:transition>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1"/>
          <p:cNvSpPr txBox="1">
            <a:spLocks/>
          </p:cNvSpPr>
          <p:nvPr userDrawn="1"/>
        </p:nvSpPr>
        <p:spPr>
          <a:xfrm>
            <a:off x="1" y="6356350"/>
            <a:ext cx="9161656" cy="536932"/>
          </a:xfrm>
          <a:prstGeom prst="rect">
            <a:avLst/>
          </a:prstGeom>
          <a:solidFill>
            <a:schemeClr val="accent2"/>
          </a:solidFill>
        </p:spPr>
        <p:txBody>
          <a:bodyPr vert="horz" lIns="457200" tIns="45720" rIns="91440" bIns="45720" rtlCol="0" anchor="ctr">
            <a:normAutofit fontScale="92500" lnSpcReduction="20000"/>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fontAlgn="auto">
              <a:spcAft>
                <a:spcPts val="0"/>
              </a:spcAft>
            </a:pPr>
            <a:endParaRPr lang="en-US" dirty="0">
              <a:solidFill>
                <a:prstClr val="white"/>
              </a:solidFill>
            </a:endParaRPr>
          </a:p>
        </p:txBody>
      </p:sp>
      <p:sp>
        <p:nvSpPr>
          <p:cNvPr id="2" name="Title Placeholder 1"/>
          <p:cNvSpPr>
            <a:spLocks noGrp="1"/>
          </p:cNvSpPr>
          <p:nvPr>
            <p:ph type="title"/>
          </p:nvPr>
        </p:nvSpPr>
        <p:spPr>
          <a:xfrm>
            <a:off x="0" y="1"/>
            <a:ext cx="9161657" cy="1040828"/>
          </a:xfrm>
          <a:prstGeom prst="rect">
            <a:avLst/>
          </a:prstGeom>
          <a:solidFill>
            <a:schemeClr val="accent2"/>
          </a:solidFill>
        </p:spPr>
        <p:txBody>
          <a:bodyPr vert="horz" lIns="45720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1" cy="184050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heiveNJ.png"/>
          <p:cNvPicPr>
            <a:picLocks noChangeAspect="1"/>
          </p:cNvPicPr>
          <p:nvPr userDrawn="1"/>
        </p:nvPicPr>
        <p:blipFill>
          <a:blip r:embed="rId9" cstate="print"/>
          <a:stretch>
            <a:fillRect/>
          </a:stretch>
        </p:blipFill>
        <p:spPr>
          <a:xfrm>
            <a:off x="7605161" y="6057644"/>
            <a:ext cx="1443881" cy="708319"/>
          </a:xfrm>
          <a:prstGeom prst="rect">
            <a:avLst/>
          </a:prstGeom>
        </p:spPr>
      </p:pic>
      <p:sp>
        <p:nvSpPr>
          <p:cNvPr id="9" name="Slide Number Placeholder 3"/>
          <p:cNvSpPr txBox="1">
            <a:spLocks/>
          </p:cNvSpPr>
          <p:nvPr userDrawn="1"/>
        </p:nvSpPr>
        <p:spPr>
          <a:xfrm>
            <a:off x="7516199" y="6479590"/>
            <a:ext cx="1335400" cy="365125"/>
          </a:xfrm>
          <a:prstGeom prst="rect">
            <a:avLst/>
          </a:prstGeom>
          <a:noFill/>
        </p:spPr>
        <p:txBody>
          <a:bodyPr vert="horz" lIns="91440" tIns="45720" rIns="91440" bIns="45720" rtlCol="0" anchor="ctr"/>
          <a:lstStyle>
            <a:defPPr>
              <a:defRPr lang="en-US"/>
            </a:defPPr>
            <a:lvl1pPr marL="0" algn="r" defTabSz="457200" rtl="0" eaLnBrk="1" latinLnBrk="0" hangingPunct="1">
              <a:defRPr sz="105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830A2B7E-0743-BE42-AC97-E51234CE564F}" type="slidenum">
              <a:rPr lang="en-US" smtClean="0">
                <a:solidFill>
                  <a:srgbClr val="F89C15">
                    <a:lumMod val="20000"/>
                    <a:lumOff val="80000"/>
                  </a:srgbClr>
                </a:solidFill>
              </a:rPr>
              <a:pPr fontAlgn="auto">
                <a:spcBef>
                  <a:spcPts val="0"/>
                </a:spcBef>
                <a:spcAft>
                  <a:spcPts val="0"/>
                </a:spcAft>
              </a:pPr>
              <a:t>‹#›</a:t>
            </a:fld>
            <a:endParaRPr lang="en-US" dirty="0">
              <a:solidFill>
                <a:srgbClr val="F89C15">
                  <a:lumMod val="20000"/>
                  <a:lumOff val="80000"/>
                </a:srgb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ransition spd="slow">
    <p:fade thruBlk="1"/>
  </p:transition>
  <p:hf hdr="0" ftr="0" dt="0"/>
  <p:txStyles>
    <p:titleStyle>
      <a:lvl1pPr algn="l" defTabSz="4572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5">
            <a:lumMod val="60000"/>
            <a:lumOff val="40000"/>
          </a:schemeClr>
        </a:buClr>
        <a:buFont typeface="Arial"/>
        <a:buChar char="•"/>
        <a:defRPr sz="20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chemeClr val="accent5">
            <a:lumMod val="60000"/>
            <a:lumOff val="40000"/>
          </a:schemeClr>
        </a:buClr>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chemeClr val="accent5">
            <a:lumMod val="60000"/>
            <a:lumOff val="40000"/>
          </a:schemeClr>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chemeClr val="accent5">
            <a:lumMod val="60000"/>
            <a:lumOff val="40000"/>
          </a:schemeClr>
        </a:buClr>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chemeClr val="accent5">
            <a:lumMod val="60000"/>
            <a:lumOff val="4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csai-online.org/spotlight/assessment-design-toolkit"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hyperlink" Target="http://www.corestandards.org/ELA-Literacy/RH/9-10/9/"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21.png"/><Relationship Id="rId12"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nj.gov/education/AchieveNJ/teacher/SGO20FromCompliancetoQuality.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corestandards.org/ELA-Literacy/RL/5/4/"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www.corestandards.org/ELA-Literacy/RL/5/2/" TargetMode="External"/><Relationship Id="rId5" Type="http://schemas.openxmlformats.org/officeDocument/2006/relationships/hyperlink" Target="http://www.corestandards.org/ELA-Literacy/RL/5/9/" TargetMode="External"/><Relationship Id="rId4" Type="http://schemas.openxmlformats.org/officeDocument/2006/relationships/hyperlink" Target="http://www.corestandards.org/ELA-Literacy/RL/5/6/"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7.wmf"/><Relationship Id="rId7" Type="http://schemas.openxmlformats.org/officeDocument/2006/relationships/diagramColors" Target="../diagrams/colors6.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87.wmf"/></Relationships>
</file>

<file path=ppt/slides/_rels/slide41.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87.wmf"/></Relationships>
</file>

<file path=ppt/slides/_rels/slide44.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7.wmf"/><Relationship Id="rId7" Type="http://schemas.openxmlformats.org/officeDocument/2006/relationships/diagramColors" Target="../diagrams/colors7.xm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7.wmf"/><Relationship Id="rId7" Type="http://schemas.openxmlformats.org/officeDocument/2006/relationships/diagramColors" Target="../diagrams/colors10.xml"/><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7.wmf"/><Relationship Id="rId7" Type="http://schemas.openxmlformats.org/officeDocument/2006/relationships/diagramColors" Target="../diagrams/colors11.xml"/><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5.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csai-online.org/spotlight/assessment-design-toolkit"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7.wmf"/><Relationship Id="rId7" Type="http://schemas.openxmlformats.org/officeDocument/2006/relationships/diagramColors" Target="../diagrams/colors12.xml"/><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image" Target="../media/image96.pn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92.png"/><Relationship Id="rId11" Type="http://schemas.openxmlformats.org/officeDocument/2006/relationships/image" Target="../media/image95.png"/><Relationship Id="rId5" Type="http://schemas.openxmlformats.org/officeDocument/2006/relationships/hyperlink" Target="http://csai-online.org/spotlight/assessment-design-toolkit" TargetMode="External"/><Relationship Id="rId10" Type="http://schemas.openxmlformats.org/officeDocument/2006/relationships/image" Target="../media/image94.png"/><Relationship Id="rId4" Type="http://schemas.openxmlformats.org/officeDocument/2006/relationships/image" Target="../media/image21.png"/><Relationship Id="rId9" Type="http://schemas.openxmlformats.org/officeDocument/2006/relationships/image" Target="../media/image69.png"/><Relationship Id="rId14" Type="http://schemas.openxmlformats.org/officeDocument/2006/relationships/image" Target="../media/image98.png"/></Relationships>
</file>

<file path=ppt/slides/_rels/slide6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7.wmf"/><Relationship Id="rId7" Type="http://schemas.openxmlformats.org/officeDocument/2006/relationships/diagramColors" Target="../diagrams/colors13.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87.wmf"/><Relationship Id="rId7" Type="http://schemas.openxmlformats.org/officeDocument/2006/relationships/diagramColors" Target="../diagrams/colors14.xml"/><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64.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87.wmf"/><Relationship Id="rId7" Type="http://schemas.openxmlformats.org/officeDocument/2006/relationships/diagramColors" Target="../diagrams/colors15.xml"/><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68.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69.xml"/><Relationship Id="rId1" Type="http://schemas.openxmlformats.org/officeDocument/2006/relationships/slideLayout" Target="../slideLayouts/slideLayout8.xml"/><Relationship Id="rId4" Type="http://schemas.openxmlformats.org/officeDocument/2006/relationships/hyperlink" Target="http://www.corestandards.org/ELA-Literacy/RH/9-10/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highpoint.state.nj.us/education/AchieveNJ/teacher/NextSstepsForDistricts.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educatorevaluation@doe.state.nj.u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169"/>
          <p:cNvSpPr txBox="1">
            <a:spLocks noGrp="1"/>
          </p:cNvSpPr>
          <p:nvPr>
            <p:ph type="ctrTitle"/>
          </p:nvPr>
        </p:nvSpPr>
        <p:spPr>
          <a:solidFill>
            <a:schemeClr val="accent2"/>
          </a:solidFill>
        </p:spPr>
        <p:txBody>
          <a:bodyPr tIns="45700" bIns="45700"/>
          <a:lstStyle/>
          <a:p>
            <a:pPr eaLnBrk="1" hangingPunct="1">
              <a:spcBef>
                <a:spcPct val="0"/>
              </a:spcBef>
              <a:buClr>
                <a:srgbClr val="FFC000"/>
              </a:buClr>
              <a:buSzPct val="25000"/>
              <a:buFont typeface="Calibri" pitchFamily="34" charset="0"/>
              <a:buNone/>
            </a:pPr>
            <a:r>
              <a:rPr lang="en-US" sz="4400" b="1" dirty="0" smtClean="0">
                <a:solidFill>
                  <a:schemeClr val="bg1"/>
                </a:solidFill>
                <a:latin typeface="Franklin Gothic Book" pitchFamily="34" charset="0"/>
                <a:cs typeface="Arial" pitchFamily="34" charset="0"/>
                <a:sym typeface="Calibri" pitchFamily="34" charset="0"/>
              </a:rPr>
              <a:t>SGO 2.1</a:t>
            </a:r>
            <a:br>
              <a:rPr lang="en-US" sz="4400" b="1" dirty="0" smtClean="0">
                <a:solidFill>
                  <a:schemeClr val="bg1"/>
                </a:solidFill>
                <a:latin typeface="Franklin Gothic Book" pitchFamily="34" charset="0"/>
                <a:cs typeface="Arial" pitchFamily="34" charset="0"/>
                <a:sym typeface="Calibri" pitchFamily="34" charset="0"/>
              </a:rPr>
            </a:br>
            <a:r>
              <a:rPr lang="en-US" sz="4400" b="1" dirty="0" smtClean="0">
                <a:solidFill>
                  <a:schemeClr val="bg1"/>
                </a:solidFill>
                <a:latin typeface="Franklin Gothic Book" pitchFamily="34" charset="0"/>
                <a:cs typeface="Arial" pitchFamily="34" charset="0"/>
                <a:sym typeface="Calibri" pitchFamily="34" charset="0"/>
              </a:rPr>
              <a:t>On the Road to Ownership</a:t>
            </a:r>
          </a:p>
        </p:txBody>
      </p:sp>
      <p:sp>
        <p:nvSpPr>
          <p:cNvPr id="9" name="Subtitle 8"/>
          <p:cNvSpPr>
            <a:spLocks noGrp="1"/>
          </p:cNvSpPr>
          <p:nvPr>
            <p:ph type="subTitle" idx="1"/>
          </p:nvPr>
        </p:nvSpPr>
        <p:spPr/>
        <p:txBody>
          <a:bodyPr/>
          <a:lstStyle/>
          <a:p>
            <a:r>
              <a:rPr lang="en-US" sz="2400" dirty="0" smtClean="0">
                <a:solidFill>
                  <a:schemeClr val="accent3"/>
                </a:solidFill>
                <a:latin typeface="Franklin Gothic Book" pitchFamily="34" charset="0"/>
              </a:rPr>
              <a:t>Office of Evaluation: Summer 2015</a:t>
            </a:r>
            <a:endParaRPr lang="en-US" sz="2400" dirty="0">
              <a:solidFill>
                <a:schemeClr val="accent3"/>
              </a:solidFill>
              <a:latin typeface="Franklin Gothic Book" pitchFamily="34" charset="0"/>
            </a:endParaRPr>
          </a:p>
        </p:txBody>
      </p:sp>
      <p:pic>
        <p:nvPicPr>
          <p:cNvPr id="18436" name="Shape 171"/>
          <p:cNvPicPr preferRelativeResize="0">
            <a:picLocks noChangeAspect="1" noChangeArrowheads="1"/>
          </p:cNvPicPr>
          <p:nvPr/>
        </p:nvPicPr>
        <p:blipFill>
          <a:blip r:embed="rId3"/>
          <a:srcRect/>
          <a:stretch>
            <a:fillRect/>
          </a:stretch>
        </p:blipFill>
        <p:spPr bwMode="auto">
          <a:xfrm rot="-120413">
            <a:off x="7086600" y="288925"/>
            <a:ext cx="2052639" cy="890588"/>
          </a:xfrm>
          <a:prstGeom prst="rect">
            <a:avLst/>
          </a:prstGeom>
          <a:noFill/>
          <a:ln w="9525">
            <a:noFill/>
            <a:miter lim="800000"/>
            <a:headEnd/>
            <a:tailEnd/>
          </a:ln>
        </p:spPr>
      </p:pic>
      <p:sp>
        <p:nvSpPr>
          <p:cNvPr id="18438" name="Shape 173"/>
          <p:cNvSpPr>
            <a:spLocks noChangeArrowheads="1"/>
          </p:cNvSpPr>
          <p:nvPr/>
        </p:nvSpPr>
        <p:spPr bwMode="auto">
          <a:xfrm>
            <a:off x="155576" y="-144462"/>
            <a:ext cx="304800" cy="304801"/>
          </a:xfrm>
          <a:prstGeom prst="rect">
            <a:avLst/>
          </a:prstGeom>
          <a:noFill/>
          <a:ln w="9525">
            <a:noFill/>
            <a:miter lim="800000"/>
            <a:headEnd/>
            <a:tailEnd/>
          </a:ln>
        </p:spPr>
        <p:txBody>
          <a:bodyPr lIns="91425" tIns="45700" rIns="91425" bIns="45700"/>
          <a:lstStyle/>
          <a:p>
            <a:endParaRPr lang="en-US" sz="1800">
              <a:latin typeface="Calibri" pitchFamily="34" charset="0"/>
              <a:sym typeface="Calibri" pitchFamily="34" charset="0"/>
            </a:endParaRPr>
          </a:p>
        </p:txBody>
      </p:sp>
      <p:sp>
        <p:nvSpPr>
          <p:cNvPr id="18439" name="Shape 174"/>
          <p:cNvSpPr>
            <a:spLocks noChangeArrowheads="1"/>
          </p:cNvSpPr>
          <p:nvPr/>
        </p:nvSpPr>
        <p:spPr bwMode="auto">
          <a:xfrm>
            <a:off x="155576" y="-144462"/>
            <a:ext cx="304800" cy="304801"/>
          </a:xfrm>
          <a:prstGeom prst="rect">
            <a:avLst/>
          </a:prstGeom>
          <a:noFill/>
          <a:ln w="9525">
            <a:noFill/>
            <a:miter lim="800000"/>
            <a:headEnd/>
            <a:tailEnd/>
          </a:ln>
        </p:spPr>
        <p:txBody>
          <a:bodyPr lIns="91425" tIns="45700" rIns="91425" bIns="45700"/>
          <a:lstStyle/>
          <a:p>
            <a:endParaRPr lang="en-US" sz="1800">
              <a:latin typeface="Calibri" pitchFamily="34" charset="0"/>
              <a:sym typeface="Calibri" pitchFamily="34" charset="0"/>
            </a:endParaRPr>
          </a:p>
        </p:txBody>
      </p:sp>
      <p:sp>
        <p:nvSpPr>
          <p:cNvPr id="18440" name="Shape 175"/>
          <p:cNvSpPr>
            <a:spLocks noChangeArrowheads="1"/>
          </p:cNvSpPr>
          <p:nvPr/>
        </p:nvSpPr>
        <p:spPr bwMode="auto">
          <a:xfrm>
            <a:off x="155576" y="-144462"/>
            <a:ext cx="304800" cy="304801"/>
          </a:xfrm>
          <a:prstGeom prst="rect">
            <a:avLst/>
          </a:prstGeom>
          <a:noFill/>
          <a:ln w="9525">
            <a:noFill/>
            <a:miter lim="800000"/>
            <a:headEnd/>
            <a:tailEnd/>
          </a:ln>
        </p:spPr>
        <p:txBody>
          <a:bodyPr lIns="91425" tIns="45700" rIns="91425" bIns="45700"/>
          <a:lstStyle/>
          <a:p>
            <a:endParaRPr lang="en-US" sz="1800">
              <a:latin typeface="Calibri" pitchFamily="34" charset="0"/>
              <a:sym typeface="Calibri" pitchFamily="34" charset="0"/>
            </a:endParaRPr>
          </a:p>
        </p:txBody>
      </p:sp>
      <p:sp>
        <p:nvSpPr>
          <p:cNvPr id="18441" name="Shape 176"/>
          <p:cNvSpPr>
            <a:spLocks noChangeArrowheads="1"/>
          </p:cNvSpPr>
          <p:nvPr/>
        </p:nvSpPr>
        <p:spPr bwMode="auto">
          <a:xfrm>
            <a:off x="155576" y="-144462"/>
            <a:ext cx="304800" cy="304801"/>
          </a:xfrm>
          <a:prstGeom prst="rect">
            <a:avLst/>
          </a:prstGeom>
          <a:noFill/>
          <a:ln w="9525">
            <a:noFill/>
            <a:miter lim="800000"/>
            <a:headEnd/>
            <a:tailEnd/>
          </a:ln>
        </p:spPr>
        <p:txBody>
          <a:bodyPr lIns="91425" tIns="45700" rIns="91425" bIns="45700"/>
          <a:lstStyle/>
          <a:p>
            <a:endParaRPr lang="en-US" sz="1800">
              <a:latin typeface="Calibri" pitchFamily="34" charset="0"/>
              <a:sym typeface="Calibri" pitchFamily="34" charset="0"/>
            </a:endParaRPr>
          </a:p>
        </p:txBody>
      </p:sp>
      <p:pic>
        <p:nvPicPr>
          <p:cNvPr id="18442" name="Shape 177"/>
          <p:cNvPicPr preferRelativeResize="0">
            <a:picLocks noChangeAspect="1" noChangeArrowheads="1"/>
          </p:cNvPicPr>
          <p:nvPr/>
        </p:nvPicPr>
        <p:blipFill>
          <a:blip r:embed="rId4"/>
          <a:srcRect/>
          <a:stretch>
            <a:fillRect/>
          </a:stretch>
        </p:blipFill>
        <p:spPr bwMode="auto">
          <a:xfrm>
            <a:off x="327026" y="895350"/>
            <a:ext cx="3159125" cy="523875"/>
          </a:xfrm>
          <a:prstGeom prst="rect">
            <a:avLst/>
          </a:prstGeom>
          <a:solidFill>
            <a:schemeClr val="accent2"/>
          </a:solid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0"/>
            <a:ext cx="9144001" cy="990600"/>
          </a:xfrm>
        </p:spPr>
        <p:txBody>
          <a:bodyPr/>
          <a:lstStyle/>
          <a:p>
            <a:pPr algn="ctr"/>
            <a:r>
              <a:rPr lang="en-US" sz="3600" b="1" dirty="0" smtClean="0">
                <a:solidFill>
                  <a:schemeClr val="bg1"/>
                </a:solidFill>
                <a:latin typeface="Franklin Gothic Book" pitchFamily="34" charset="0"/>
              </a:rPr>
              <a:t>Assessment Design Modules</a:t>
            </a:r>
            <a:endParaRPr lang="en-US" sz="3600" b="1" dirty="0">
              <a:solidFill>
                <a:schemeClr val="bg1"/>
              </a:solidFill>
              <a:latin typeface="Franklin Gothic Book" pitchFamily="34" charset="0"/>
            </a:endParaRPr>
          </a:p>
        </p:txBody>
      </p:sp>
      <p:sp>
        <p:nvSpPr>
          <p:cNvPr id="8" name="Content Placeholder 2"/>
          <p:cNvSpPr>
            <a:spLocks noGrp="1"/>
          </p:cNvSpPr>
          <p:nvPr>
            <p:ph type="body" idx="1"/>
          </p:nvPr>
        </p:nvSpPr>
        <p:spPr/>
        <p:txBody>
          <a:bodyPr>
            <a:normAutofit fontScale="92500" lnSpcReduction="10000"/>
          </a:bodyPr>
          <a:lstStyle/>
          <a:p>
            <a:pPr lvl="0"/>
            <a:r>
              <a:rPr lang="en-US" dirty="0" smtClean="0"/>
              <a:t>4 parts</a:t>
            </a:r>
          </a:p>
          <a:p>
            <a:pPr lvl="1"/>
            <a:r>
              <a:rPr lang="en-US" dirty="0" smtClean="0"/>
              <a:t>Part I: Key Concepts</a:t>
            </a:r>
          </a:p>
          <a:p>
            <a:pPr lvl="1"/>
            <a:r>
              <a:rPr lang="en-US" dirty="0" smtClean="0"/>
              <a:t>Part II: Five Elements of Assessment Design</a:t>
            </a:r>
          </a:p>
          <a:p>
            <a:pPr lvl="1"/>
            <a:r>
              <a:rPr lang="en-US" dirty="0" smtClean="0"/>
              <a:t>Part III: Writing &amp; Selecting Assessments</a:t>
            </a:r>
          </a:p>
          <a:p>
            <a:pPr lvl="1"/>
            <a:r>
              <a:rPr lang="en-US" dirty="0" smtClean="0"/>
              <a:t>Part IV: Reflecting on Assessment Design</a:t>
            </a:r>
          </a:p>
          <a:p>
            <a:pPr lvl="0"/>
            <a:r>
              <a:rPr lang="en-US" dirty="0" smtClean="0"/>
              <a:t>13 modules</a:t>
            </a:r>
            <a:endParaRPr lang="en-US" dirty="0"/>
          </a:p>
        </p:txBody>
      </p:sp>
      <p:grpSp>
        <p:nvGrpSpPr>
          <p:cNvPr id="4" name="Group 6"/>
          <p:cNvGrpSpPr/>
          <p:nvPr/>
        </p:nvGrpSpPr>
        <p:grpSpPr>
          <a:xfrm>
            <a:off x="304800" y="1261716"/>
            <a:ext cx="8410700" cy="2624484"/>
            <a:chOff x="304800" y="1261716"/>
            <a:chExt cx="8410700" cy="2624484"/>
          </a:xfrm>
        </p:grpSpPr>
        <p:pic>
          <p:nvPicPr>
            <p:cNvPr id="5" name="Picture 4"/>
            <p:cNvPicPr>
              <a:picLocks noChangeAspect="1"/>
            </p:cNvPicPr>
            <p:nvPr/>
          </p:nvPicPr>
          <p:blipFill>
            <a:blip r:embed="rId3"/>
            <a:stretch>
              <a:fillRect/>
            </a:stretch>
          </p:blipFill>
          <p:spPr>
            <a:xfrm>
              <a:off x="304800" y="1261716"/>
              <a:ext cx="8410700" cy="2624484"/>
            </a:xfrm>
            <a:prstGeom prst="roundRect">
              <a:avLst>
                <a:gd name="adj" fmla="val 4653"/>
              </a:avLst>
            </a:prstGeom>
          </p:spPr>
        </p:pic>
        <p:pic>
          <p:nvPicPr>
            <p:cNvPr id="6" name="Picture 5"/>
            <p:cNvPicPr>
              <a:picLocks noChangeAspect="1"/>
            </p:cNvPicPr>
            <p:nvPr/>
          </p:nvPicPr>
          <p:blipFill>
            <a:blip r:embed="rId4"/>
            <a:stretch>
              <a:fillRect/>
            </a:stretch>
          </p:blipFill>
          <p:spPr>
            <a:xfrm>
              <a:off x="519050" y="1261717"/>
              <a:ext cx="182880" cy="78377"/>
            </a:xfrm>
            <a:prstGeom prst="rect">
              <a:avLst/>
            </a:prstGeom>
          </p:spPr>
        </p:pic>
      </p:grpSp>
      <p:pic>
        <p:nvPicPr>
          <p:cNvPr id="13" name="Picture 12" descr="Blue rectangle.png">
            <a:hlinkClick r:id="rId5"/>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28601" y="1164916"/>
            <a:ext cx="8610601" cy="2797485"/>
          </a:xfrm>
          <a:prstGeom prst="rect">
            <a:avLst/>
          </a:prstGeom>
        </p:spPr>
      </p:pic>
      <p:sp>
        <p:nvSpPr>
          <p:cNvPr id="11" name="Content Placeholder 2"/>
          <p:cNvSpPr txBox="1">
            <a:spLocks/>
          </p:cNvSpPr>
          <p:nvPr/>
        </p:nvSpPr>
        <p:spPr bwMode="auto">
          <a:xfrm>
            <a:off x="228601" y="3962401"/>
            <a:ext cx="8663049" cy="2646399"/>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rmAutofit/>
          </a:bodyPr>
          <a:lstStyle/>
          <a:p>
            <a:pPr marL="342900" marR="0" lvl="0" indent="-215900" algn="l" defTabSz="914400" rtl="0" eaLnBrk="0" fontAlgn="base" latinLnBrk="0" hangingPunct="0">
              <a:lnSpc>
                <a:spcPct val="120000"/>
              </a:lnSpc>
              <a:spcBef>
                <a:spcPts val="400"/>
              </a:spcBef>
              <a:spcAft>
                <a:spcPct val="0"/>
              </a:spcAft>
              <a:buClr>
                <a:srgbClr val="FBC370"/>
              </a:buClr>
              <a:buSzTx/>
              <a:buFont typeface="Arial"/>
              <a:buChar char="•"/>
              <a:tabLst/>
              <a:defRPr/>
            </a:pPr>
            <a:r>
              <a:rPr kumimoji="0" lang="en-US" sz="1800" b="0" i="0" u="none" strike="noStrike" kern="0" cap="none" spc="0" normalizeH="0" baseline="0" noProof="0" dirty="0" smtClean="0">
                <a:ln>
                  <a:noFill/>
                </a:ln>
                <a:solidFill>
                  <a:srgbClr val="000000"/>
                </a:solidFill>
                <a:effectLst/>
                <a:uLnTx/>
                <a:uFillTx/>
                <a:latin typeface="Franklin Gothic Book" pitchFamily="34" charset="0"/>
                <a:ea typeface="Arial"/>
                <a:cs typeface="Arial"/>
                <a:sym typeface="Arial" pitchFamily="34" charset="0"/>
              </a:rPr>
              <a:t>4 parts</a:t>
            </a:r>
          </a:p>
          <a:p>
            <a:pPr marL="742950" marR="0" lvl="1" indent="-158750" algn="l" defTabSz="914400" rtl="0" eaLnBrk="0" fontAlgn="base" latinLnBrk="0" hangingPunct="0">
              <a:lnSpc>
                <a:spcPct val="120000"/>
              </a:lnSpc>
              <a:spcBef>
                <a:spcPts val="400"/>
              </a:spcBef>
              <a:spcAft>
                <a:spcPct val="0"/>
              </a:spcAft>
              <a:buClr>
                <a:srgbClr val="FBC370"/>
              </a:buClr>
              <a:buSzTx/>
              <a:buFont typeface="Arial"/>
              <a:buChar char="–"/>
              <a:tabLst/>
              <a:defRPr/>
            </a:pPr>
            <a:r>
              <a:rPr kumimoji="0" lang="en-US" sz="1800" b="0" i="0" u="none" strike="noStrike" kern="0" cap="none" spc="0" normalizeH="0" baseline="0" noProof="0" dirty="0" smtClean="0">
                <a:ln>
                  <a:noFill/>
                </a:ln>
                <a:solidFill>
                  <a:srgbClr val="000000"/>
                </a:solidFill>
                <a:effectLst/>
                <a:uLnTx/>
                <a:uFillTx/>
                <a:latin typeface="Franklin Gothic Book" pitchFamily="34" charset="0"/>
                <a:ea typeface="Arial"/>
                <a:cs typeface="Arial"/>
                <a:sym typeface="Arial" pitchFamily="34" charset="0"/>
              </a:rPr>
              <a:t>Part I: Key Concepts</a:t>
            </a:r>
          </a:p>
          <a:p>
            <a:pPr marL="742950" marR="0" lvl="1" indent="-158750" algn="l" defTabSz="914400" rtl="0" eaLnBrk="0" fontAlgn="base" latinLnBrk="0" hangingPunct="0">
              <a:lnSpc>
                <a:spcPct val="120000"/>
              </a:lnSpc>
              <a:spcBef>
                <a:spcPts val="400"/>
              </a:spcBef>
              <a:spcAft>
                <a:spcPct val="0"/>
              </a:spcAft>
              <a:buClr>
                <a:srgbClr val="FBC370"/>
              </a:buClr>
              <a:buSzTx/>
              <a:buFont typeface="Arial"/>
              <a:buChar char="–"/>
              <a:tabLst/>
              <a:defRPr/>
            </a:pPr>
            <a:r>
              <a:rPr kumimoji="0" lang="en-US" sz="1800" b="0" i="0" u="none" strike="noStrike" kern="0" cap="none" spc="0" normalizeH="0" baseline="0" noProof="0" dirty="0" smtClean="0">
                <a:ln>
                  <a:noFill/>
                </a:ln>
                <a:solidFill>
                  <a:srgbClr val="000000"/>
                </a:solidFill>
                <a:effectLst/>
                <a:uLnTx/>
                <a:uFillTx/>
                <a:latin typeface="Franklin Gothic Book" pitchFamily="34" charset="0"/>
                <a:ea typeface="Arial"/>
                <a:cs typeface="Arial"/>
                <a:sym typeface="Arial" pitchFamily="34" charset="0"/>
              </a:rPr>
              <a:t>Part II: Five Elements of Assessment Design</a:t>
            </a:r>
          </a:p>
          <a:p>
            <a:pPr marL="742950" marR="0" lvl="1" indent="-158750" algn="l" defTabSz="914400" rtl="0" eaLnBrk="0" fontAlgn="base" latinLnBrk="0" hangingPunct="0">
              <a:lnSpc>
                <a:spcPct val="120000"/>
              </a:lnSpc>
              <a:spcBef>
                <a:spcPts val="400"/>
              </a:spcBef>
              <a:spcAft>
                <a:spcPct val="0"/>
              </a:spcAft>
              <a:buClr>
                <a:srgbClr val="FBC370"/>
              </a:buClr>
              <a:buSzTx/>
              <a:buFont typeface="Arial"/>
              <a:buChar char="–"/>
              <a:tabLst/>
              <a:defRPr/>
            </a:pPr>
            <a:r>
              <a:rPr kumimoji="0" lang="en-US" sz="1800" b="0" i="0" u="none" strike="noStrike" kern="0" cap="none" spc="0" normalizeH="0" baseline="0" noProof="0" dirty="0" smtClean="0">
                <a:ln>
                  <a:noFill/>
                </a:ln>
                <a:solidFill>
                  <a:srgbClr val="000000"/>
                </a:solidFill>
                <a:effectLst/>
                <a:uLnTx/>
                <a:uFillTx/>
                <a:latin typeface="Franklin Gothic Book" pitchFamily="34" charset="0"/>
                <a:ea typeface="Arial"/>
                <a:cs typeface="Arial"/>
                <a:sym typeface="Arial" pitchFamily="34" charset="0"/>
              </a:rPr>
              <a:t>Part III: Writing &amp; Selecting Assessments</a:t>
            </a:r>
          </a:p>
          <a:p>
            <a:pPr marL="742950" marR="0" lvl="1" indent="-158750" algn="l" defTabSz="914400" rtl="0" eaLnBrk="0" fontAlgn="base" latinLnBrk="0" hangingPunct="0">
              <a:lnSpc>
                <a:spcPct val="120000"/>
              </a:lnSpc>
              <a:spcBef>
                <a:spcPts val="400"/>
              </a:spcBef>
              <a:spcAft>
                <a:spcPct val="0"/>
              </a:spcAft>
              <a:buClr>
                <a:srgbClr val="FBC370"/>
              </a:buClr>
              <a:buSzTx/>
              <a:buFont typeface="Arial"/>
              <a:buChar char="–"/>
              <a:tabLst/>
              <a:defRPr/>
            </a:pPr>
            <a:r>
              <a:rPr kumimoji="0" lang="en-US" sz="1800" b="0" i="0" u="none" strike="noStrike" kern="0" cap="none" spc="0" normalizeH="0" baseline="0" noProof="0" dirty="0" smtClean="0">
                <a:ln>
                  <a:noFill/>
                </a:ln>
                <a:solidFill>
                  <a:srgbClr val="000000"/>
                </a:solidFill>
                <a:effectLst/>
                <a:uLnTx/>
                <a:uFillTx/>
                <a:latin typeface="Franklin Gothic Book" pitchFamily="34" charset="0"/>
                <a:ea typeface="Arial"/>
                <a:cs typeface="Arial"/>
                <a:sym typeface="Arial" pitchFamily="34" charset="0"/>
              </a:rPr>
              <a:t>Part IV: Reflecting on Assessment Design</a:t>
            </a:r>
          </a:p>
          <a:p>
            <a:pPr marL="342900" marR="0" lvl="0" indent="-215900" algn="l" defTabSz="914400" rtl="0" eaLnBrk="0" fontAlgn="base" latinLnBrk="0" hangingPunct="0">
              <a:lnSpc>
                <a:spcPct val="120000"/>
              </a:lnSpc>
              <a:spcBef>
                <a:spcPts val="400"/>
              </a:spcBef>
              <a:spcAft>
                <a:spcPct val="0"/>
              </a:spcAft>
              <a:buClr>
                <a:srgbClr val="FBC370"/>
              </a:buClr>
              <a:buSzTx/>
              <a:buFont typeface="Arial"/>
              <a:buChar char="•"/>
              <a:tabLst/>
              <a:defRPr/>
            </a:pPr>
            <a:r>
              <a:rPr kumimoji="0" lang="en-US" sz="1800" b="0" i="0" u="none" strike="noStrike" kern="0" cap="none" spc="0" normalizeH="0" baseline="0" noProof="0" dirty="0" smtClean="0">
                <a:ln>
                  <a:noFill/>
                </a:ln>
                <a:solidFill>
                  <a:srgbClr val="000000"/>
                </a:solidFill>
                <a:effectLst/>
                <a:uLnTx/>
                <a:uFillTx/>
                <a:latin typeface="Franklin Gothic Book" pitchFamily="34" charset="0"/>
                <a:ea typeface="Arial"/>
                <a:cs typeface="Arial"/>
                <a:sym typeface="Arial" pitchFamily="34" charset="0"/>
              </a:rPr>
              <a:t>13 modules</a:t>
            </a:r>
            <a:endParaRPr kumimoji="0" lang="en-US" sz="1800" b="0" i="0" u="none" strike="noStrike" kern="0" cap="none" spc="0" normalizeH="0" baseline="0" noProof="0" dirty="0">
              <a:ln>
                <a:noFill/>
              </a:ln>
              <a:solidFill>
                <a:srgbClr val="000000"/>
              </a:solidFill>
              <a:effectLst/>
              <a:uLnTx/>
              <a:uFillTx/>
              <a:latin typeface="Franklin Gothic Book" pitchFamily="34" charset="0"/>
              <a:ea typeface="Arial"/>
              <a:cs typeface="Arial"/>
              <a:sym typeface="Arial" pitchFamily="34" charset="0"/>
            </a:endParaRPr>
          </a:p>
        </p:txBody>
      </p:sp>
    </p:spTree>
    <p:extLst>
      <p:ext uri="{BB962C8B-B14F-4D97-AF65-F5344CB8AC3E}">
        <p14:creationId xmlns="" xmlns:p14="http://schemas.microsoft.com/office/powerpoint/2010/main" val="1312721400"/>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90798"/>
          </a:xfrm>
        </p:spPr>
        <p:txBody>
          <a:bodyPr/>
          <a:lstStyle/>
          <a:p>
            <a:pPr algn="ctr"/>
            <a:r>
              <a:rPr lang="en-US" sz="3600" b="1" dirty="0" smtClean="0">
                <a:solidFill>
                  <a:schemeClr val="bg1"/>
                </a:solidFill>
                <a:latin typeface="Franklin Gothic Book" pitchFamily="34" charset="0"/>
              </a:rPr>
              <a:t>Five Elements of Assessment Design</a:t>
            </a:r>
            <a:endParaRPr lang="en-US" sz="3600" b="1" dirty="0">
              <a:solidFill>
                <a:schemeClr val="bg1"/>
              </a:solidFill>
              <a:latin typeface="Franklin Gothic Book" pitchFamily="34" charset="0"/>
            </a:endParaRPr>
          </a:p>
        </p:txBody>
      </p:sp>
      <p:pic>
        <p:nvPicPr>
          <p:cNvPr id="58" name="Picture 57" descr="White alignmen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7218" y="2360042"/>
            <a:ext cx="1132758" cy="577562"/>
          </a:xfrm>
          <a:prstGeom prst="rect">
            <a:avLst/>
          </a:prstGeom>
        </p:spPr>
      </p:pic>
      <p:grpSp>
        <p:nvGrpSpPr>
          <p:cNvPr id="127" name="Group 126"/>
          <p:cNvGrpSpPr/>
          <p:nvPr/>
        </p:nvGrpSpPr>
        <p:grpSpPr>
          <a:xfrm>
            <a:off x="2133600" y="1752600"/>
            <a:ext cx="4807724" cy="4207028"/>
            <a:chOff x="2558276" y="1166839"/>
            <a:chExt cx="5979693" cy="5232567"/>
          </a:xfrm>
        </p:grpSpPr>
        <p:pic>
          <p:nvPicPr>
            <p:cNvPr id="128" name="Picture 127" descr="Light blue circl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1681" y="1166839"/>
              <a:ext cx="1778047" cy="1584927"/>
            </a:xfrm>
            <a:prstGeom prst="rect">
              <a:avLst/>
            </a:prstGeom>
          </p:spPr>
        </p:pic>
        <p:pic>
          <p:nvPicPr>
            <p:cNvPr id="129" name="Picture 128" descr="Light blue circl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59922" y="2246576"/>
              <a:ext cx="1778047" cy="1584927"/>
            </a:xfrm>
            <a:prstGeom prst="rect">
              <a:avLst/>
            </a:prstGeom>
          </p:spPr>
        </p:pic>
        <p:pic>
          <p:nvPicPr>
            <p:cNvPr id="130" name="Picture 129" descr="Light blue circl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2690" y="4800574"/>
              <a:ext cx="1778047" cy="1584927"/>
            </a:xfrm>
            <a:prstGeom prst="rect">
              <a:avLst/>
            </a:prstGeom>
          </p:spPr>
        </p:pic>
        <p:pic>
          <p:nvPicPr>
            <p:cNvPr id="131" name="Picture 130" descr="Light blue circl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04967" y="4814479"/>
              <a:ext cx="1778047" cy="1584927"/>
            </a:xfrm>
            <a:prstGeom prst="rect">
              <a:avLst/>
            </a:prstGeom>
          </p:spPr>
        </p:pic>
        <p:pic>
          <p:nvPicPr>
            <p:cNvPr id="132" name="Picture 131" descr="Light blue circl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8276" y="2247779"/>
              <a:ext cx="1778047" cy="1584927"/>
            </a:xfrm>
            <a:prstGeom prst="rect">
              <a:avLst/>
            </a:prstGeom>
          </p:spPr>
        </p:pic>
        <p:pic>
          <p:nvPicPr>
            <p:cNvPr id="133" name="Picture 132" descr="Assessment design navy blu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26667" y="3188942"/>
              <a:ext cx="2398432" cy="1810606"/>
            </a:xfrm>
            <a:prstGeom prst="rect">
              <a:avLst/>
            </a:prstGeom>
          </p:spPr>
        </p:pic>
        <p:pic>
          <p:nvPicPr>
            <p:cNvPr id="134" name="Picture 133" descr="Alignment light blu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65175" y="1599021"/>
              <a:ext cx="1514576" cy="771179"/>
            </a:xfrm>
            <a:prstGeom prst="rect">
              <a:avLst/>
            </a:prstGeom>
          </p:spPr>
        </p:pic>
        <p:pic>
          <p:nvPicPr>
            <p:cNvPr id="135" name="Picture 134" descr="Rigor light blue.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72851" y="2675333"/>
              <a:ext cx="922858" cy="771179"/>
            </a:xfrm>
            <a:prstGeom prst="rect">
              <a:avLst/>
            </a:prstGeom>
          </p:spPr>
        </p:pic>
        <p:pic>
          <p:nvPicPr>
            <p:cNvPr id="136" name="Picture 135" descr="Precision light blue.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53286" y="5298073"/>
              <a:ext cx="1279607" cy="771179"/>
            </a:xfrm>
            <a:prstGeom prst="rect">
              <a:avLst/>
            </a:prstGeom>
          </p:spPr>
        </p:pic>
        <p:pic>
          <p:nvPicPr>
            <p:cNvPr id="137" name="Picture 136" descr="Scoring light blue.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82376" y="2635012"/>
              <a:ext cx="1172788" cy="771179"/>
            </a:xfrm>
            <a:prstGeom prst="rect">
              <a:avLst/>
            </a:prstGeom>
          </p:spPr>
        </p:pic>
        <p:pic>
          <p:nvPicPr>
            <p:cNvPr id="138" name="Picture 137" descr="Bias light blue.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590788" y="5297669"/>
              <a:ext cx="805368" cy="771179"/>
            </a:xfrm>
            <a:prstGeom prst="rect">
              <a:avLst/>
            </a:prstGeom>
          </p:spPr>
        </p:pic>
        <p:pic>
          <p:nvPicPr>
            <p:cNvPr id="139" name="Picture 138"/>
            <p:cNvPicPr>
              <a:picLocks noChangeAspect="1"/>
            </p:cNvPicPr>
            <p:nvPr/>
          </p:nvPicPr>
          <p:blipFill rotWithShape="1">
            <a:blip r:embed="rId11" cstate="print">
              <a:extLst>
                <a:ext uri="{28A0092B-C50C-407E-A947-70E740481C1C}">
                  <a14:useLocalDpi xmlns:a14="http://schemas.microsoft.com/office/drawing/2010/main" xmlns="" val="0"/>
                </a:ext>
              </a:extLst>
            </a:blip>
            <a:srcRect l="68607" t="-20884"/>
            <a:stretch/>
          </p:blipFill>
          <p:spPr>
            <a:xfrm rot="13088211">
              <a:off x="3926735" y="3196342"/>
              <a:ext cx="670740" cy="295285"/>
            </a:xfrm>
            <a:prstGeom prst="rect">
              <a:avLst/>
            </a:prstGeom>
          </p:spPr>
        </p:pic>
        <p:pic>
          <p:nvPicPr>
            <p:cNvPr id="140" name="Picture 139"/>
            <p:cNvPicPr>
              <a:picLocks noChangeAspect="1"/>
            </p:cNvPicPr>
            <p:nvPr/>
          </p:nvPicPr>
          <p:blipFill rotWithShape="1">
            <a:blip r:embed="rId11" cstate="print">
              <a:extLst>
                <a:ext uri="{28A0092B-C50C-407E-A947-70E740481C1C}">
                  <a14:useLocalDpi xmlns:a14="http://schemas.microsoft.com/office/drawing/2010/main" xmlns="" val="0"/>
                </a:ext>
              </a:extLst>
            </a:blip>
            <a:srcRect l="68607" t="-20884"/>
            <a:stretch/>
          </p:blipFill>
          <p:spPr>
            <a:xfrm rot="8511789" flipH="1">
              <a:off x="6367189" y="3085971"/>
              <a:ext cx="670741" cy="295285"/>
            </a:xfrm>
            <a:prstGeom prst="rect">
              <a:avLst/>
            </a:prstGeom>
          </p:spPr>
        </p:pic>
        <p:pic>
          <p:nvPicPr>
            <p:cNvPr id="141" name="Picture 140"/>
            <p:cNvPicPr>
              <a:picLocks noChangeAspect="1"/>
            </p:cNvPicPr>
            <p:nvPr/>
          </p:nvPicPr>
          <p:blipFill rotWithShape="1">
            <a:blip r:embed="rId11" cstate="print">
              <a:extLst>
                <a:ext uri="{28A0092B-C50C-407E-A947-70E740481C1C}">
                  <a14:useLocalDpi xmlns:a14="http://schemas.microsoft.com/office/drawing/2010/main" xmlns="" val="0"/>
                </a:ext>
              </a:extLst>
            </a:blip>
            <a:srcRect l="68607" t="-20884"/>
            <a:stretch/>
          </p:blipFill>
          <p:spPr>
            <a:xfrm rot="10016067" flipV="1">
              <a:off x="4182387" y="4848810"/>
              <a:ext cx="670741" cy="295285"/>
            </a:xfrm>
            <a:prstGeom prst="rect">
              <a:avLst/>
            </a:prstGeom>
          </p:spPr>
        </p:pic>
        <p:pic>
          <p:nvPicPr>
            <p:cNvPr id="142" name="Picture 141"/>
            <p:cNvPicPr>
              <a:picLocks noChangeAspect="1"/>
            </p:cNvPicPr>
            <p:nvPr/>
          </p:nvPicPr>
          <p:blipFill rotWithShape="1">
            <a:blip r:embed="rId11" cstate="print">
              <a:extLst>
                <a:ext uri="{28A0092B-C50C-407E-A947-70E740481C1C}">
                  <a14:useLocalDpi xmlns:a14="http://schemas.microsoft.com/office/drawing/2010/main" xmlns="" val="0"/>
                </a:ext>
              </a:extLst>
            </a:blip>
            <a:srcRect l="68607" t="-20884"/>
            <a:stretch/>
          </p:blipFill>
          <p:spPr>
            <a:xfrm rot="3111789" flipV="1">
              <a:off x="6500135" y="4629598"/>
              <a:ext cx="670743" cy="295286"/>
            </a:xfrm>
            <a:prstGeom prst="rect">
              <a:avLst/>
            </a:prstGeom>
          </p:spPr>
        </p:pic>
        <p:pic>
          <p:nvPicPr>
            <p:cNvPr id="143" name="Picture 14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rot="5400000">
              <a:off x="5164510" y="2659769"/>
              <a:ext cx="670588" cy="285162"/>
            </a:xfrm>
            <a:prstGeom prst="rect">
              <a:avLst/>
            </a:prstGeom>
          </p:spPr>
        </p:pic>
      </p:gr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Assessment Design: Alignment</a:t>
            </a:r>
            <a:endParaRPr lang="en-US" sz="3600" b="1" dirty="0">
              <a:solidFill>
                <a:schemeClr val="bg1"/>
              </a:solidFill>
              <a:latin typeface="Franklin Gothic Book" pitchFamily="34" charset="0"/>
            </a:endParaRPr>
          </a:p>
        </p:txBody>
      </p:sp>
      <p:grpSp>
        <p:nvGrpSpPr>
          <p:cNvPr id="22" name="Group 21"/>
          <p:cNvGrpSpPr/>
          <p:nvPr/>
        </p:nvGrpSpPr>
        <p:grpSpPr>
          <a:xfrm>
            <a:off x="2362200" y="1676400"/>
            <a:ext cx="4443468" cy="3893218"/>
            <a:chOff x="1582152" y="1160199"/>
            <a:chExt cx="5979693" cy="5239207"/>
          </a:xfrm>
        </p:grpSpPr>
        <p:pic>
          <p:nvPicPr>
            <p:cNvPr id="23" name="Picture 22"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5783798" y="2246576"/>
              <a:ext cx="1778047" cy="1584927"/>
            </a:xfrm>
            <a:prstGeom prst="rect">
              <a:avLst/>
            </a:prstGeom>
          </p:spPr>
        </p:pic>
        <p:pic>
          <p:nvPicPr>
            <p:cNvPr id="24" name="Picture 23"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5116566" y="4800574"/>
              <a:ext cx="1778047" cy="1584927"/>
            </a:xfrm>
            <a:prstGeom prst="rect">
              <a:avLst/>
            </a:prstGeom>
          </p:spPr>
        </p:pic>
        <p:pic>
          <p:nvPicPr>
            <p:cNvPr id="25" name="Picture 24"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2128843" y="4814479"/>
              <a:ext cx="1778047" cy="1584927"/>
            </a:xfrm>
            <a:prstGeom prst="rect">
              <a:avLst/>
            </a:prstGeom>
          </p:spPr>
        </p:pic>
        <p:pic>
          <p:nvPicPr>
            <p:cNvPr id="26" name="Picture 25"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1582152" y="2247779"/>
              <a:ext cx="1778047" cy="1584927"/>
            </a:xfrm>
            <a:prstGeom prst="rect">
              <a:avLst/>
            </a:prstGeom>
          </p:spPr>
        </p:pic>
        <p:pic>
          <p:nvPicPr>
            <p:cNvPr id="27" name="Picture 26" descr="Assessment design navy blu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50543" y="3188942"/>
              <a:ext cx="2398432" cy="1810606"/>
            </a:xfrm>
            <a:prstGeom prst="rect">
              <a:avLst/>
            </a:prstGeom>
          </p:spPr>
        </p:pic>
        <p:pic>
          <p:nvPicPr>
            <p:cNvPr id="28" name="Picture 27" descr="Rigor light blue.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6196727" y="2675333"/>
              <a:ext cx="922858" cy="771179"/>
            </a:xfrm>
            <a:prstGeom prst="rect">
              <a:avLst/>
            </a:prstGeom>
          </p:spPr>
        </p:pic>
        <p:pic>
          <p:nvPicPr>
            <p:cNvPr id="29" name="Picture 28" descr="Scoring light blue.png"/>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1906252" y="2635012"/>
              <a:ext cx="1172788" cy="771179"/>
            </a:xfrm>
            <a:prstGeom prst="rect">
              <a:avLst/>
            </a:prstGeom>
          </p:spPr>
        </p:pic>
        <p:pic>
          <p:nvPicPr>
            <p:cNvPr id="30" name="Picture 29" descr="Bias light blue.png"/>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2600373" y="5297669"/>
              <a:ext cx="805368" cy="771179"/>
            </a:xfrm>
            <a:prstGeom prst="rect">
              <a:avLst/>
            </a:prstGeom>
          </p:spPr>
        </p:pic>
        <p:pic>
          <p:nvPicPr>
            <p:cNvPr id="31" name="Picture 30"/>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xmlns="" val="0"/>
                </a:ext>
              </a:extLst>
            </a:blip>
            <a:srcRect l="68607" t="-20884"/>
            <a:stretch/>
          </p:blipFill>
          <p:spPr>
            <a:xfrm rot="13088211">
              <a:off x="2950611" y="3196342"/>
              <a:ext cx="670740" cy="295285"/>
            </a:xfrm>
            <a:prstGeom prst="rect">
              <a:avLst/>
            </a:prstGeom>
          </p:spPr>
        </p:pic>
        <p:pic>
          <p:nvPicPr>
            <p:cNvPr id="32" name="Picture 31"/>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xmlns="" val="0"/>
                </a:ext>
              </a:extLst>
            </a:blip>
            <a:srcRect l="68607" t="-20884"/>
            <a:stretch/>
          </p:blipFill>
          <p:spPr>
            <a:xfrm rot="8511789" flipH="1">
              <a:off x="5391065" y="3085971"/>
              <a:ext cx="670741" cy="295285"/>
            </a:xfrm>
            <a:prstGeom prst="rect">
              <a:avLst/>
            </a:prstGeom>
          </p:spPr>
        </p:pic>
        <p:pic>
          <p:nvPicPr>
            <p:cNvPr id="33" name="Picture 32"/>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xmlns="" val="0"/>
                </a:ext>
              </a:extLst>
            </a:blip>
            <a:srcRect l="68607" t="-20884"/>
            <a:stretch/>
          </p:blipFill>
          <p:spPr>
            <a:xfrm rot="10016067" flipV="1">
              <a:off x="3206263" y="4848810"/>
              <a:ext cx="670741" cy="295285"/>
            </a:xfrm>
            <a:prstGeom prst="rect">
              <a:avLst/>
            </a:prstGeom>
          </p:spPr>
        </p:pic>
        <p:pic>
          <p:nvPicPr>
            <p:cNvPr id="34" name="Picture 33"/>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xmlns="" val="0"/>
                </a:ext>
              </a:extLst>
            </a:blip>
            <a:srcRect l="68607" t="-20884"/>
            <a:stretch/>
          </p:blipFill>
          <p:spPr>
            <a:xfrm rot="3111789" flipV="1">
              <a:off x="5524011" y="4629598"/>
              <a:ext cx="670743" cy="295286"/>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5400000">
              <a:off x="4188386" y="2659769"/>
              <a:ext cx="670588" cy="285162"/>
            </a:xfrm>
            <a:prstGeom prst="rect">
              <a:avLst/>
            </a:prstGeom>
          </p:spPr>
        </p:pic>
        <p:pic>
          <p:nvPicPr>
            <p:cNvPr id="36" name="Picture 35" descr="Green filled in.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619575" y="1160199"/>
              <a:ext cx="1789236" cy="1572820"/>
            </a:xfrm>
            <a:prstGeom prst="rect">
              <a:avLst/>
            </a:prstGeom>
          </p:spPr>
        </p:pic>
        <p:pic>
          <p:nvPicPr>
            <p:cNvPr id="37" name="Picture 36" descr="White alignment.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54179" y="1567472"/>
              <a:ext cx="1524382" cy="777240"/>
            </a:xfrm>
            <a:prstGeom prst="rect">
              <a:avLst/>
            </a:prstGeom>
          </p:spPr>
        </p:pic>
        <p:pic>
          <p:nvPicPr>
            <p:cNvPr id="38" name="Picture 37" descr="Precision light blue.png"/>
            <p:cNvPicPr>
              <a:picLocks noChangeAspect="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5383695" y="5295578"/>
              <a:ext cx="1279607" cy="771179"/>
            </a:xfrm>
            <a:prstGeom prst="rect">
              <a:avLst/>
            </a:prstGeom>
          </p:spPr>
        </p:pic>
      </p:gr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Assessment Design: Alignment</a:t>
            </a:r>
            <a:endParaRPr lang="en-US" sz="3600" b="1" dirty="0">
              <a:solidFill>
                <a:schemeClr val="bg1"/>
              </a:solidFill>
              <a:latin typeface="Franklin Gothic Book" pitchFamily="34" charset="0"/>
            </a:endParaRPr>
          </a:p>
        </p:txBody>
      </p:sp>
      <p:sp>
        <p:nvSpPr>
          <p:cNvPr id="5" name="Text Placeholder 4"/>
          <p:cNvSpPr>
            <a:spLocks noGrp="1"/>
          </p:cNvSpPr>
          <p:nvPr>
            <p:ph type="body" idx="1"/>
          </p:nvPr>
        </p:nvSpPr>
        <p:spPr/>
        <p:txBody>
          <a:bodyPr/>
          <a:lstStyle/>
          <a:p>
            <a:pPr marL="114300" indent="0">
              <a:buNone/>
            </a:pPr>
            <a:r>
              <a:rPr lang="en-US" sz="2000" b="1" dirty="0" smtClean="0">
                <a:latin typeface="Franklin Gothic Book" pitchFamily="34" charset="0"/>
              </a:rPr>
              <a:t>Alignment</a:t>
            </a:r>
            <a:r>
              <a:rPr lang="en-US" sz="2000" dirty="0" smtClean="0">
                <a:latin typeface="Franklin Gothic Book" pitchFamily="34" charset="0"/>
              </a:rPr>
              <a:t>: The degree to which the content of an assessment is aligned with the content of the standards you intend to measure and what you plan to teach in the classroom.</a:t>
            </a:r>
          </a:p>
          <a:p>
            <a:pPr>
              <a:buNone/>
            </a:pPr>
            <a:r>
              <a:rPr lang="en-US" sz="1800" dirty="0" smtClean="0">
                <a:latin typeface="Franklin Gothic Book" pitchFamily="34" charset="0"/>
              </a:rPr>
              <a:t> </a:t>
            </a:r>
          </a:p>
          <a:p>
            <a:pPr>
              <a:buNone/>
            </a:pPr>
            <a:r>
              <a:rPr lang="en-US" sz="1800" dirty="0" smtClean="0">
                <a:latin typeface="Franklin Gothic Book" pitchFamily="34" charset="0"/>
              </a:rPr>
              <a:t>	</a:t>
            </a:r>
          </a:p>
          <a:p>
            <a:endParaRPr lang="en-US" dirty="0">
              <a:latin typeface="Source Sans Pro"/>
            </a:endParaRPr>
          </a:p>
        </p:txBody>
      </p:sp>
      <p:pic>
        <p:nvPicPr>
          <p:cNvPr id="6" name="Picture 5" descr="Classroom-Assessmen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97333" y="4543829"/>
            <a:ext cx="1698536" cy="1179495"/>
          </a:xfrm>
          <a:prstGeom prst="rect">
            <a:avLst/>
          </a:prstGeom>
        </p:spPr>
      </p:pic>
      <p:grpSp>
        <p:nvGrpSpPr>
          <p:cNvPr id="2" name="Group 7"/>
          <p:cNvGrpSpPr/>
          <p:nvPr/>
        </p:nvGrpSpPr>
        <p:grpSpPr>
          <a:xfrm>
            <a:off x="1295401" y="4267200"/>
            <a:ext cx="2179846" cy="1588194"/>
            <a:chOff x="2521012" y="4263331"/>
            <a:chExt cx="2179846" cy="1588194"/>
          </a:xfrm>
        </p:grpSpPr>
        <p:grpSp>
          <p:nvGrpSpPr>
            <p:cNvPr id="3" name="Group 4"/>
            <p:cNvGrpSpPr/>
            <p:nvPr/>
          </p:nvGrpSpPr>
          <p:grpSpPr>
            <a:xfrm>
              <a:off x="2521012" y="4491332"/>
              <a:ext cx="1091429" cy="1360193"/>
              <a:chOff x="2521012" y="4491332"/>
              <a:chExt cx="1091429" cy="1360193"/>
            </a:xfrm>
          </p:grpSpPr>
          <p:pic>
            <p:nvPicPr>
              <p:cNvPr id="12" name="Picture 11" descr="Standards.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21012" y="5400670"/>
                <a:ext cx="971485" cy="450855"/>
              </a:xfrm>
              <a:prstGeom prst="rect">
                <a:avLst/>
              </a:prstGeom>
            </p:spPr>
          </p:pic>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549810" y="4491332"/>
                <a:ext cx="516754" cy="889618"/>
              </a:xfrm>
              <a:prstGeom prst="rect">
                <a:avLst/>
              </a:prstGeom>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21113" y="4491332"/>
                <a:ext cx="516754" cy="889618"/>
              </a:xfrm>
              <a:prstGeom prst="rect">
                <a:avLst/>
              </a:prstGeom>
            </p:spPr>
          </p:pic>
          <p:pic>
            <p:nvPicPr>
              <p:cNvPr id="15" name="Picture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95687" y="4491332"/>
                <a:ext cx="516754" cy="889618"/>
              </a:xfrm>
              <a:prstGeom prst="rect">
                <a:avLst/>
              </a:prstGeom>
            </p:spPr>
          </p:pic>
        </p:grpSp>
        <p:cxnSp>
          <p:nvCxnSpPr>
            <p:cNvPr id="10" name="Straight Connector 9"/>
            <p:cNvCxnSpPr/>
            <p:nvPr/>
          </p:nvCxnSpPr>
          <p:spPr>
            <a:xfrm>
              <a:off x="3227294" y="5121143"/>
              <a:ext cx="1473564"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rot="2997740">
              <a:off x="3881598" y="4211520"/>
              <a:ext cx="548596" cy="652218"/>
            </a:xfrm>
            <a:prstGeom prst="rect">
              <a:avLst/>
            </a:prstGeom>
          </p:spPr>
        </p:pic>
      </p:grpSp>
      <p:grpSp>
        <p:nvGrpSpPr>
          <p:cNvPr id="7" name="Group 15"/>
          <p:cNvGrpSpPr/>
          <p:nvPr/>
        </p:nvGrpSpPr>
        <p:grpSpPr>
          <a:xfrm>
            <a:off x="5102340" y="4270188"/>
            <a:ext cx="2134056" cy="1585205"/>
            <a:chOff x="6327952" y="4266319"/>
            <a:chExt cx="2134055" cy="1585205"/>
          </a:xfrm>
        </p:grpSpPr>
        <p:pic>
          <p:nvPicPr>
            <p:cNvPr id="17" name="Picture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419666" y="4539961"/>
              <a:ext cx="709240" cy="661340"/>
            </a:xfrm>
            <a:prstGeom prst="rect">
              <a:avLst/>
            </a:prstGeom>
          </p:spPr>
        </p:pic>
        <p:pic>
          <p:nvPicPr>
            <p:cNvPr id="18" name="Picture 17" descr="Instruction.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18700" y="5400669"/>
              <a:ext cx="943306" cy="450855"/>
            </a:xfrm>
            <a:prstGeom prst="rect">
              <a:avLst/>
            </a:prstGeom>
          </p:spPr>
        </p:pic>
        <p:pic>
          <p:nvPicPr>
            <p:cNvPr id="19" name="Picture 1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882205" y="4911497"/>
              <a:ext cx="579802" cy="531444"/>
            </a:xfrm>
            <a:prstGeom prst="rect">
              <a:avLst/>
            </a:prstGeom>
            <a:effectLst>
              <a:outerShdw blurRad="63500" sx="101000" sy="101000" algn="ctr" rotWithShape="0">
                <a:prstClr val="black">
                  <a:alpha val="40000"/>
                </a:prstClr>
              </a:outerShdw>
            </a:effectLst>
          </p:spPr>
        </p:pic>
        <p:cxnSp>
          <p:nvCxnSpPr>
            <p:cNvPr id="20" name="Straight Connector 19"/>
            <p:cNvCxnSpPr/>
            <p:nvPr/>
          </p:nvCxnSpPr>
          <p:spPr>
            <a:xfrm>
              <a:off x="6480321" y="5107891"/>
              <a:ext cx="95711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rot="2997740">
              <a:off x="6379763" y="4214508"/>
              <a:ext cx="548596" cy="652218"/>
            </a:xfrm>
            <a:prstGeom prst="rect">
              <a:avLst/>
            </a:prstGeom>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Alignment: Unpacking the Standard</a:t>
            </a:r>
            <a:endParaRPr lang="en-US" sz="3600" b="1" dirty="0">
              <a:solidFill>
                <a:schemeClr val="bg1"/>
              </a:solidFill>
              <a:latin typeface="Franklin Gothic Book" pitchFamily="34" charset="0"/>
            </a:endParaRPr>
          </a:p>
        </p:txBody>
      </p:sp>
      <p:sp>
        <p:nvSpPr>
          <p:cNvPr id="5" name="Text Placeholder 4"/>
          <p:cNvSpPr>
            <a:spLocks noGrp="1"/>
          </p:cNvSpPr>
          <p:nvPr>
            <p:ph type="body" idx="1"/>
          </p:nvPr>
        </p:nvSpPr>
        <p:spPr>
          <a:xfrm>
            <a:off x="457200" y="1447800"/>
            <a:ext cx="8229601" cy="1833322"/>
          </a:xfrm>
        </p:spPr>
        <p:txBody>
          <a:bodyPr/>
          <a:lstStyle/>
          <a:p>
            <a:pPr marL="114300" indent="0">
              <a:buNone/>
            </a:pPr>
            <a:r>
              <a:rPr lang="en-US" sz="1800" dirty="0" smtClean="0">
                <a:latin typeface="Franklin Gothic Book" pitchFamily="34" charset="0"/>
              </a:rPr>
              <a:t>Does each assessment item align with the standard you intend to teach and measure? </a:t>
            </a:r>
          </a:p>
          <a:p>
            <a:pPr>
              <a:buNone/>
            </a:pPr>
            <a:endParaRPr lang="en-US" sz="400" dirty="0" smtClean="0">
              <a:latin typeface="Franklin Gothic Book" pitchFamily="34" charset="0"/>
            </a:endParaRPr>
          </a:p>
          <a:p>
            <a:pPr marL="469900" lvl="0" indent="-342900">
              <a:buClr>
                <a:srgbClr val="FFC000"/>
              </a:buClr>
              <a:buFont typeface="+mj-lt"/>
              <a:buAutoNum type="arabicPeriod"/>
            </a:pPr>
            <a:r>
              <a:rPr lang="en-US" sz="1800" dirty="0" smtClean="0">
                <a:latin typeface="Franklin Gothic Book" pitchFamily="34" charset="0"/>
              </a:rPr>
              <a:t>Read the Standard.</a:t>
            </a:r>
          </a:p>
          <a:p>
            <a:pPr marL="469900" indent="-342900">
              <a:buNone/>
            </a:pPr>
            <a:r>
              <a:rPr lang="en-US" sz="1800" dirty="0" smtClean="0">
                <a:latin typeface="Franklin Gothic Book" pitchFamily="34" charset="0"/>
              </a:rPr>
              <a:t>	</a:t>
            </a:r>
            <a:r>
              <a:rPr lang="en-US" sz="1800" i="1" dirty="0" smtClean="0">
                <a:latin typeface="Franklin Gothic Book" pitchFamily="34" charset="0"/>
              </a:rPr>
              <a:t>RH.9-10.9: Compare and contrast treatments of the same topic in several primary and secondary sources.</a:t>
            </a:r>
          </a:p>
          <a:p>
            <a:pPr marL="469900" lvl="0" indent="-342900">
              <a:buFont typeface="+mj-lt"/>
              <a:buAutoNum type="arabicPeriod"/>
            </a:pPr>
            <a:endParaRPr lang="en-US" sz="600" dirty="0" smtClean="0">
              <a:latin typeface="Franklin Gothic Book" pitchFamily="34" charset="0"/>
            </a:endParaRPr>
          </a:p>
          <a:p>
            <a:pPr marL="469900" lvl="0" indent="-342900">
              <a:buAutoNum type="arabicPeriod" startAt="2"/>
            </a:pPr>
            <a:r>
              <a:rPr lang="en-US" sz="1800" dirty="0" smtClean="0">
                <a:latin typeface="Franklin Gothic Book" pitchFamily="34" charset="0"/>
              </a:rPr>
              <a:t>Identify and clarify meanings of terminology used within the standard.</a:t>
            </a:r>
          </a:p>
          <a:p>
            <a:pPr marL="469900" lvl="0" indent="-342900">
              <a:buNone/>
            </a:pPr>
            <a:r>
              <a:rPr lang="en-US" sz="1800" i="1" dirty="0" smtClean="0">
                <a:latin typeface="Franklin Gothic Book" pitchFamily="34" charset="0"/>
              </a:rPr>
              <a:t>	RH.9-10.9: </a:t>
            </a:r>
            <a:r>
              <a:rPr lang="en-US" sz="1800" b="1" i="1" dirty="0" smtClean="0">
                <a:latin typeface="Franklin Gothic Book" pitchFamily="34" charset="0"/>
              </a:rPr>
              <a:t>Compare</a:t>
            </a:r>
            <a:r>
              <a:rPr lang="en-US" sz="1800" i="1" dirty="0" smtClean="0">
                <a:latin typeface="Franklin Gothic Book" pitchFamily="34" charset="0"/>
              </a:rPr>
              <a:t> and </a:t>
            </a:r>
            <a:r>
              <a:rPr lang="en-US" sz="1800" b="1" i="1" dirty="0" smtClean="0">
                <a:latin typeface="Franklin Gothic Book" pitchFamily="34" charset="0"/>
              </a:rPr>
              <a:t>contrast</a:t>
            </a:r>
            <a:r>
              <a:rPr lang="en-US" sz="1800" i="1" dirty="0" smtClean="0">
                <a:latin typeface="Franklin Gothic Book" pitchFamily="34" charset="0"/>
              </a:rPr>
              <a:t> </a:t>
            </a:r>
            <a:r>
              <a:rPr lang="en-US" sz="1800" b="1" i="1" dirty="0" smtClean="0">
                <a:latin typeface="Franklin Gothic Book" pitchFamily="34" charset="0"/>
              </a:rPr>
              <a:t>treatments</a:t>
            </a:r>
            <a:r>
              <a:rPr lang="en-US" sz="1800" i="1" dirty="0" smtClean="0">
                <a:latin typeface="Franklin Gothic Book" pitchFamily="34" charset="0"/>
              </a:rPr>
              <a:t> of the </a:t>
            </a:r>
            <a:r>
              <a:rPr lang="en-US" sz="1800" b="1" i="1" dirty="0" smtClean="0">
                <a:latin typeface="Franklin Gothic Book" pitchFamily="34" charset="0"/>
              </a:rPr>
              <a:t>same topic </a:t>
            </a:r>
            <a:r>
              <a:rPr lang="en-US" sz="1800" i="1" dirty="0" smtClean="0">
                <a:latin typeface="Franklin Gothic Book" pitchFamily="34" charset="0"/>
              </a:rPr>
              <a:t>in several</a:t>
            </a:r>
            <a:r>
              <a:rPr lang="en-US" sz="1800" b="1" i="1" dirty="0" smtClean="0">
                <a:latin typeface="Franklin Gothic Book" pitchFamily="34" charset="0"/>
              </a:rPr>
              <a:t> primary </a:t>
            </a:r>
            <a:r>
              <a:rPr lang="en-US" sz="1800" i="1" dirty="0" smtClean="0">
                <a:latin typeface="Franklin Gothic Book" pitchFamily="34" charset="0"/>
              </a:rPr>
              <a:t>and</a:t>
            </a:r>
            <a:r>
              <a:rPr lang="en-US" sz="1800" b="1" i="1" dirty="0" smtClean="0">
                <a:latin typeface="Franklin Gothic Book" pitchFamily="34" charset="0"/>
              </a:rPr>
              <a:t> secondary sources.</a:t>
            </a:r>
            <a:endParaRPr lang="en-US" sz="1800" b="1" dirty="0" smtClean="0">
              <a:latin typeface="Franklin Gothic Book" pitchFamily="34" charset="0"/>
              <a:hlinkClick r:id="rId3"/>
            </a:endParaRPr>
          </a:p>
          <a:p>
            <a:pPr>
              <a:buNone/>
            </a:pPr>
            <a:endParaRPr lang="en-US" sz="600" dirty="0" smtClean="0">
              <a:latin typeface="Franklin Gothic Book" pitchFamily="34" charset="0"/>
            </a:endParaRPr>
          </a:p>
          <a:p>
            <a:pPr marL="469900" indent="-342900">
              <a:buAutoNum type="arabicPeriod" startAt="3"/>
            </a:pPr>
            <a:r>
              <a:rPr lang="en-US" sz="1800" dirty="0" smtClean="0">
                <a:solidFill>
                  <a:schemeClr val="tx1"/>
                </a:solidFill>
                <a:latin typeface="Franklin Gothic Book" pitchFamily="34" charset="0"/>
              </a:rPr>
              <a:t>Nouns = content necessary, while verbs = what students need to do.</a:t>
            </a:r>
          </a:p>
          <a:p>
            <a:pPr marL="869950" lvl="1" indent="-342900"/>
            <a:r>
              <a:rPr lang="en-US" sz="1800" dirty="0" smtClean="0">
                <a:solidFill>
                  <a:schemeClr val="tx1"/>
                </a:solidFill>
                <a:latin typeface="Franklin Gothic Book" pitchFamily="34" charset="0"/>
              </a:rPr>
              <a:t>Verbs = </a:t>
            </a:r>
            <a:r>
              <a:rPr lang="en-US" sz="1800" b="1" i="1" dirty="0" smtClean="0">
                <a:solidFill>
                  <a:schemeClr val="tx1"/>
                </a:solidFill>
                <a:latin typeface="Franklin Gothic Book" pitchFamily="34" charset="0"/>
              </a:rPr>
              <a:t>compare, contrast</a:t>
            </a:r>
          </a:p>
          <a:p>
            <a:pPr marL="869950" lvl="1" indent="-342900"/>
            <a:r>
              <a:rPr lang="en-US" sz="1800" dirty="0" smtClean="0">
                <a:solidFill>
                  <a:schemeClr val="tx1"/>
                </a:solidFill>
                <a:latin typeface="Franklin Gothic Book" pitchFamily="34" charset="0"/>
              </a:rPr>
              <a:t>Nouns = </a:t>
            </a:r>
            <a:r>
              <a:rPr lang="en-US" sz="1800" b="1" i="1" dirty="0" smtClean="0"/>
              <a:t>treatments, “same topic,” “several sources</a:t>
            </a:r>
            <a:r>
              <a:rPr lang="en-US" sz="1800" b="1" i="1" dirty="0" smtClean="0"/>
              <a:t>” primary </a:t>
            </a:r>
            <a:r>
              <a:rPr lang="en-US" sz="1800" b="1" i="1" dirty="0" smtClean="0"/>
              <a:t>and “secondary”</a:t>
            </a:r>
            <a:r>
              <a:rPr lang="en-US" sz="1800" dirty="0" smtClean="0"/>
              <a:t> </a:t>
            </a:r>
            <a:endParaRPr lang="en-US" sz="1800" b="1" i="1" dirty="0">
              <a:solidFill>
                <a:schemeClr val="tx1"/>
              </a:solidFill>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fade">
                                      <p:cBhvr>
                                        <p:cTn id="26" dur="500"/>
                                        <p:tgtEl>
                                          <p:spTgt spid="5">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Alignment: Unpacking the Standard</a:t>
            </a:r>
            <a:endParaRPr lang="en-US" sz="3600" b="1" dirty="0">
              <a:solidFill>
                <a:schemeClr val="bg1"/>
              </a:solidFill>
              <a:latin typeface="Franklin Gothic Book" pitchFamily="34" charset="0"/>
            </a:endParaRPr>
          </a:p>
        </p:txBody>
      </p:sp>
      <p:sp>
        <p:nvSpPr>
          <p:cNvPr id="5" name="Text Placeholder 4"/>
          <p:cNvSpPr>
            <a:spLocks noGrp="1"/>
          </p:cNvSpPr>
          <p:nvPr>
            <p:ph type="body" idx="1"/>
          </p:nvPr>
        </p:nvSpPr>
        <p:spPr>
          <a:xfrm>
            <a:off x="0" y="1447800"/>
            <a:ext cx="9144000" cy="1833322"/>
          </a:xfrm>
        </p:spPr>
        <p:txBody>
          <a:bodyPr/>
          <a:lstStyle/>
          <a:p>
            <a:pPr marL="114300" indent="0">
              <a:buNone/>
            </a:pPr>
            <a:r>
              <a:rPr lang="en-US" sz="1800" dirty="0" smtClean="0">
                <a:latin typeface="Franklin Gothic Book" pitchFamily="34" charset="0"/>
              </a:rPr>
              <a:t>Does each assessment item align with the standard you intend to teach and measure? </a:t>
            </a:r>
            <a:endParaRPr lang="en-US" sz="600" dirty="0" smtClean="0">
              <a:latin typeface="Franklin Gothic Book" pitchFamily="34" charset="0"/>
            </a:endParaRPr>
          </a:p>
          <a:p>
            <a:pPr marL="469900" lvl="0" indent="-342900">
              <a:buNone/>
            </a:pPr>
            <a:r>
              <a:rPr lang="en-US" sz="1800" i="1" dirty="0" smtClean="0">
                <a:latin typeface="Franklin Gothic Book" pitchFamily="34" charset="0"/>
              </a:rPr>
              <a:t>	</a:t>
            </a:r>
          </a:p>
        </p:txBody>
      </p:sp>
      <p:graphicFrame>
        <p:nvGraphicFramePr>
          <p:cNvPr id="6" name="Diagram 5"/>
          <p:cNvGraphicFramePr/>
          <p:nvPr/>
        </p:nvGraphicFramePr>
        <p:xfrm>
          <a:off x="13716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Alignment: Unpacking the Standard</a:t>
            </a:r>
            <a:endParaRPr lang="en-US" sz="3600" b="1" dirty="0">
              <a:solidFill>
                <a:schemeClr val="bg1"/>
              </a:solidFill>
              <a:latin typeface="Franklin Gothic Book" pitchFamily="34" charset="0"/>
            </a:endParaRPr>
          </a:p>
        </p:txBody>
      </p:sp>
      <p:sp>
        <p:nvSpPr>
          <p:cNvPr id="5" name="Text Placeholder 4"/>
          <p:cNvSpPr>
            <a:spLocks noGrp="1"/>
          </p:cNvSpPr>
          <p:nvPr>
            <p:ph type="body" idx="1"/>
          </p:nvPr>
        </p:nvSpPr>
        <p:spPr>
          <a:xfrm>
            <a:off x="1" y="1447800"/>
            <a:ext cx="9144000" cy="1833322"/>
          </a:xfrm>
        </p:spPr>
        <p:txBody>
          <a:bodyPr/>
          <a:lstStyle/>
          <a:p>
            <a:pPr algn="ctr">
              <a:buNone/>
            </a:pPr>
            <a:r>
              <a:rPr lang="en-US" sz="1800" dirty="0" smtClean="0">
                <a:solidFill>
                  <a:schemeClr val="tx1"/>
                </a:solidFill>
                <a:latin typeface="Franklin Gothic Book" pitchFamily="34" charset="0"/>
              </a:rPr>
              <a:t>Activity: Turn and Talk</a:t>
            </a:r>
          </a:p>
          <a:p>
            <a:pPr marL="0" lvl="0" indent="0" algn="ctr">
              <a:spcBef>
                <a:spcPts val="0"/>
              </a:spcBef>
              <a:buSzPct val="25000"/>
              <a:buNone/>
            </a:pPr>
            <a:r>
              <a:rPr lang="en-US" sz="1800" dirty="0" smtClean="0">
                <a:solidFill>
                  <a:schemeClr val="tx1"/>
                </a:solidFill>
                <a:latin typeface="Franklin Gothic Book" pitchFamily="34" charset="0"/>
                <a:ea typeface="Souce Sans Pro"/>
                <a:cs typeface="Souce Sans Pro"/>
                <a:sym typeface="Souce Sans Pro"/>
              </a:rPr>
              <a:t>Work with a neighbor to unpack the standard below keeping in mind the following question:</a:t>
            </a:r>
            <a:endParaRPr lang="en-US" sz="1800" dirty="0" smtClean="0">
              <a:latin typeface="Franklin Gothic Book" pitchFamily="34" charset="0"/>
            </a:endParaRPr>
          </a:p>
          <a:p>
            <a:pPr algn="ctr">
              <a:buNone/>
            </a:pPr>
            <a:r>
              <a:rPr lang="en-US" sz="1800" b="1" i="1" dirty="0" smtClean="0">
                <a:solidFill>
                  <a:schemeClr val="bg2"/>
                </a:solidFill>
                <a:latin typeface="Franklin Gothic Book" pitchFamily="34" charset="0"/>
              </a:rPr>
              <a:t>Does the assessment item align with the standard you intend to teach and measure? </a:t>
            </a:r>
          </a:p>
          <a:p>
            <a:pPr>
              <a:buNone/>
            </a:pPr>
            <a:endParaRPr lang="en-US" sz="600" dirty="0" smtClean="0">
              <a:latin typeface="Franklin Gothic Book" pitchFamily="34" charset="0"/>
            </a:endParaRPr>
          </a:p>
          <a:p>
            <a:pPr>
              <a:buNone/>
            </a:pPr>
            <a:r>
              <a:rPr lang="en-US" sz="1600" dirty="0" smtClean="0">
                <a:latin typeface="Franklin Gothic Book" pitchFamily="34" charset="0"/>
              </a:rPr>
              <a:t>Part One: </a:t>
            </a:r>
          </a:p>
          <a:p>
            <a:pPr marL="469900" lvl="0" indent="-342900">
              <a:buClr>
                <a:srgbClr val="FFC000"/>
              </a:buClr>
              <a:buFont typeface="+mj-lt"/>
              <a:buAutoNum type="arabicPeriod"/>
            </a:pPr>
            <a:r>
              <a:rPr lang="en-US" sz="1600" dirty="0" smtClean="0">
                <a:latin typeface="Franklin Gothic Book" pitchFamily="34" charset="0"/>
              </a:rPr>
              <a:t>Read the Standard.</a:t>
            </a:r>
            <a:br>
              <a:rPr lang="en-US" sz="1600" dirty="0" smtClean="0">
                <a:latin typeface="Franklin Gothic Book" pitchFamily="34" charset="0"/>
              </a:rPr>
            </a:br>
            <a:r>
              <a:rPr lang="en-US" sz="1800" dirty="0" smtClean="0">
                <a:latin typeface="Franklin Gothic Book" pitchFamily="34" charset="0"/>
              </a:rPr>
              <a:t>CCSS. ELA-LITERACY RI.2.1: Ask and answer such questions as </a:t>
            </a:r>
            <a:r>
              <a:rPr lang="en-US" sz="1800" i="1" dirty="0" smtClean="0">
                <a:latin typeface="Franklin Gothic Book" pitchFamily="34" charset="0"/>
              </a:rPr>
              <a:t>who, what, where, when, why</a:t>
            </a:r>
            <a:r>
              <a:rPr lang="en-US" sz="1800" dirty="0" smtClean="0">
                <a:latin typeface="Franklin Gothic Book" pitchFamily="34" charset="0"/>
              </a:rPr>
              <a:t>, and </a:t>
            </a:r>
            <a:r>
              <a:rPr lang="en-US" sz="1800" i="1" dirty="0" smtClean="0">
                <a:latin typeface="Franklin Gothic Book" pitchFamily="34" charset="0"/>
              </a:rPr>
              <a:t>how</a:t>
            </a:r>
            <a:r>
              <a:rPr lang="en-US" sz="1800" dirty="0" smtClean="0">
                <a:latin typeface="Franklin Gothic Book" pitchFamily="34" charset="0"/>
              </a:rPr>
              <a:t> to demonstrate understanding of key details in a text.</a:t>
            </a:r>
          </a:p>
          <a:p>
            <a:pPr marL="469900" lvl="0" indent="-342900">
              <a:buClr>
                <a:srgbClr val="FFC000"/>
              </a:buClr>
              <a:buFont typeface="+mj-lt"/>
              <a:buAutoNum type="arabicPeriod"/>
            </a:pPr>
            <a:endParaRPr lang="en-US" sz="600" i="1" dirty="0" smtClean="0">
              <a:latin typeface="Franklin Gothic Book" pitchFamily="34" charset="0"/>
            </a:endParaRPr>
          </a:p>
          <a:p>
            <a:pPr marL="469900" lvl="0" indent="-342900">
              <a:lnSpc>
                <a:spcPct val="100000"/>
              </a:lnSpc>
              <a:buAutoNum type="arabicPeriod" startAt="2"/>
            </a:pPr>
            <a:r>
              <a:rPr lang="en-US" sz="1600" dirty="0" smtClean="0">
                <a:latin typeface="Franklin Gothic Book" pitchFamily="34" charset="0"/>
              </a:rPr>
              <a:t>Identify and clarify meanings of terminology used within the standard.</a:t>
            </a:r>
          </a:p>
          <a:p>
            <a:pPr marL="469900" indent="-342900">
              <a:lnSpc>
                <a:spcPct val="100000"/>
              </a:lnSpc>
              <a:buNone/>
            </a:pPr>
            <a:r>
              <a:rPr lang="en-US" sz="1600" i="1" dirty="0" smtClean="0">
                <a:latin typeface="Franklin Gothic Book" pitchFamily="34" charset="0"/>
              </a:rPr>
              <a:t>		</a:t>
            </a:r>
            <a:r>
              <a:rPr lang="en-US" sz="1600" dirty="0" smtClean="0">
                <a:solidFill>
                  <a:schemeClr val="tx1"/>
                </a:solidFill>
                <a:latin typeface="Franklin Gothic Book" pitchFamily="34" charset="0"/>
              </a:rPr>
              <a:t>Nouns = content necessary</a:t>
            </a:r>
          </a:p>
          <a:p>
            <a:pPr marL="469900" lvl="0" indent="-342900">
              <a:lnSpc>
                <a:spcPct val="100000"/>
              </a:lnSpc>
              <a:buNone/>
            </a:pPr>
            <a:r>
              <a:rPr lang="en-US" sz="1600" dirty="0" smtClean="0">
                <a:solidFill>
                  <a:schemeClr val="tx1"/>
                </a:solidFill>
                <a:latin typeface="Franklin Gothic Book" pitchFamily="34" charset="0"/>
              </a:rPr>
              <a:t>		Verbs = what students need to do</a:t>
            </a:r>
          </a:p>
          <a:p>
            <a:pPr marL="469900" lvl="0" indent="-342900">
              <a:buNone/>
            </a:pPr>
            <a:r>
              <a:rPr lang="en-US" sz="1600" dirty="0" smtClean="0">
                <a:solidFill>
                  <a:schemeClr val="tx1"/>
                </a:solidFill>
                <a:latin typeface="Franklin Gothic Book" pitchFamily="34" charset="0"/>
              </a:rPr>
              <a:t>Part Two:</a:t>
            </a:r>
          </a:p>
          <a:p>
            <a:pPr marL="469900" lvl="0" indent="-342900">
              <a:lnSpc>
                <a:spcPct val="100000"/>
              </a:lnSpc>
              <a:buFont typeface="+mj-lt"/>
              <a:buAutoNum type="arabicPeriod"/>
            </a:pPr>
            <a:r>
              <a:rPr lang="en-US" sz="1600" dirty="0" smtClean="0">
                <a:solidFill>
                  <a:schemeClr val="tx1"/>
                </a:solidFill>
                <a:latin typeface="Franklin Gothic Book" pitchFamily="34" charset="0"/>
              </a:rPr>
              <a:t>Suggest an accurate method of assessment for this standard.</a:t>
            </a:r>
          </a:p>
        </p:txBody>
      </p:sp>
      <p:sp>
        <p:nvSpPr>
          <p:cNvPr id="6" name="TextBox 5"/>
          <p:cNvSpPr txBox="1"/>
          <p:nvPr/>
        </p:nvSpPr>
        <p:spPr>
          <a:xfrm>
            <a:off x="-1523999" y="2286001"/>
            <a:ext cx="184731" cy="307777"/>
          </a:xfrm>
          <a:prstGeom prst="rect">
            <a:avLst/>
          </a:prstGeom>
          <a:noFill/>
        </p:spPr>
        <p:txBody>
          <a:bodyPr wrap="none" rtlCol="0">
            <a:spAutoFit/>
          </a:bodyPr>
          <a:lstStyle/>
          <a:p>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fade">
                                      <p:cBhvr>
                                        <p:cTn id="10" dur="500"/>
                                        <p:tgtEl>
                                          <p:spTgt spid="5">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fade">
                                      <p:cBhvr>
                                        <p:cTn id="13" dur="500"/>
                                        <p:tgtEl>
                                          <p:spTgt spid="5">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0" end="10"/>
                                            </p:txEl>
                                          </p:spTgt>
                                        </p:tgtEl>
                                        <p:attrNameLst>
                                          <p:attrName>style.visibility</p:attrName>
                                        </p:attrNameLst>
                                      </p:cBhvr>
                                      <p:to>
                                        <p:strVal val="visible"/>
                                      </p:to>
                                    </p:set>
                                    <p:animEffect transition="in" filter="fade">
                                      <p:cBhvr>
                                        <p:cTn id="18" dur="500"/>
                                        <p:tgtEl>
                                          <p:spTgt spid="5">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animEffect transition="in" filter="fade">
                                      <p:cBhvr>
                                        <p:cTn id="21" dur="500"/>
                                        <p:tgtEl>
                                          <p:spTgt spid="5">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
                                            <p:txEl>
                                              <p:pRg st="0" end="0"/>
                                            </p:txEl>
                                          </p:spTgt>
                                        </p:tgtEl>
                                      </p:cBhvr>
                                    </p:animEffect>
                                    <p:set>
                                      <p:cBhvr>
                                        <p:cTn id="26" dur="1" fill="hold">
                                          <p:stCondLst>
                                            <p:cond delay="499"/>
                                          </p:stCondLst>
                                        </p:cTn>
                                        <p:tgtEl>
                                          <p:spTgt spid="5">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
                                            <p:txEl>
                                              <p:pRg st="1" end="1"/>
                                            </p:txEl>
                                          </p:spTgt>
                                        </p:tgtEl>
                                      </p:cBhvr>
                                    </p:animEffect>
                                    <p:set>
                                      <p:cBhvr>
                                        <p:cTn id="29" dur="1" fill="hold">
                                          <p:stCondLst>
                                            <p:cond delay="499"/>
                                          </p:stCondLst>
                                        </p:cTn>
                                        <p:tgtEl>
                                          <p:spTgt spid="5">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
                                            <p:txEl>
                                              <p:pRg st="2" end="2"/>
                                            </p:txEl>
                                          </p:spTgt>
                                        </p:tgtEl>
                                      </p:cBhvr>
                                    </p:animEffect>
                                    <p:set>
                                      <p:cBhvr>
                                        <p:cTn id="32" dur="1" fill="hold">
                                          <p:stCondLst>
                                            <p:cond delay="499"/>
                                          </p:stCondLst>
                                        </p:cTn>
                                        <p:tgtEl>
                                          <p:spTgt spid="5">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xEl>
                                              <p:pRg st="4" end="4"/>
                                            </p:txEl>
                                          </p:spTgt>
                                        </p:tgtEl>
                                      </p:cBhvr>
                                    </p:animEffect>
                                    <p:set>
                                      <p:cBhvr>
                                        <p:cTn id="35" dur="1" fill="hold">
                                          <p:stCondLst>
                                            <p:cond delay="499"/>
                                          </p:stCondLst>
                                        </p:cTn>
                                        <p:tgtEl>
                                          <p:spTgt spid="5">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
                                            <p:txEl>
                                              <p:pRg st="5" end="5"/>
                                            </p:txEl>
                                          </p:spTgt>
                                        </p:tgtEl>
                                      </p:cBhvr>
                                    </p:animEffect>
                                    <p:set>
                                      <p:cBhvr>
                                        <p:cTn id="38" dur="1" fill="hold">
                                          <p:stCondLst>
                                            <p:cond delay="499"/>
                                          </p:stCondLst>
                                        </p:cTn>
                                        <p:tgtEl>
                                          <p:spTgt spid="5">
                                            <p:txEl>
                                              <p:pRg st="5" end="5"/>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
                                            <p:txEl>
                                              <p:pRg st="7" end="7"/>
                                            </p:txEl>
                                          </p:spTgt>
                                        </p:tgtEl>
                                      </p:cBhvr>
                                    </p:animEffect>
                                    <p:set>
                                      <p:cBhvr>
                                        <p:cTn id="41" dur="1" fill="hold">
                                          <p:stCondLst>
                                            <p:cond delay="499"/>
                                          </p:stCondLst>
                                        </p:cTn>
                                        <p:tgtEl>
                                          <p:spTgt spid="5">
                                            <p:txEl>
                                              <p:pRg st="7" end="7"/>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
                                            <p:txEl>
                                              <p:pRg st="8" end="8"/>
                                            </p:txEl>
                                          </p:spTgt>
                                        </p:tgtEl>
                                      </p:cBhvr>
                                    </p:animEffect>
                                    <p:set>
                                      <p:cBhvr>
                                        <p:cTn id="44" dur="1" fill="hold">
                                          <p:stCondLst>
                                            <p:cond delay="499"/>
                                          </p:stCondLst>
                                        </p:cTn>
                                        <p:tgtEl>
                                          <p:spTgt spid="5">
                                            <p:txEl>
                                              <p:pRg st="8" end="8"/>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
                                            <p:txEl>
                                              <p:pRg st="9" end="9"/>
                                            </p:txEl>
                                          </p:spTgt>
                                        </p:tgtEl>
                                      </p:cBhvr>
                                    </p:animEffect>
                                    <p:set>
                                      <p:cBhvr>
                                        <p:cTn id="47" dur="1" fill="hold">
                                          <p:stCondLst>
                                            <p:cond delay="499"/>
                                          </p:stCondLst>
                                        </p:cTn>
                                        <p:tgtEl>
                                          <p:spTgt spid="5">
                                            <p:txEl>
                                              <p:pRg st="9" end="9"/>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5">
                                            <p:txEl>
                                              <p:pRg st="10" end="10"/>
                                            </p:txEl>
                                          </p:spTgt>
                                        </p:tgtEl>
                                      </p:cBhvr>
                                    </p:animEffect>
                                    <p:set>
                                      <p:cBhvr>
                                        <p:cTn id="50" dur="1" fill="hold">
                                          <p:stCondLst>
                                            <p:cond delay="499"/>
                                          </p:stCondLst>
                                        </p:cTn>
                                        <p:tgtEl>
                                          <p:spTgt spid="5">
                                            <p:txEl>
                                              <p:pRg st="10" end="10"/>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
                                            <p:txEl>
                                              <p:pRg st="11" end="11"/>
                                            </p:txEl>
                                          </p:spTgt>
                                        </p:tgtEl>
                                      </p:cBhvr>
                                    </p:animEffect>
                                    <p:set>
                                      <p:cBhvr>
                                        <p:cTn id="53" dur="1" fill="hold">
                                          <p:stCondLst>
                                            <p:cond delay="499"/>
                                          </p:stCondLst>
                                        </p:cTn>
                                        <p:tgtEl>
                                          <p:spTgt spid="5">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Alignment: Unpacking the Standard</a:t>
            </a:r>
            <a:endParaRPr lang="en-US" sz="3600" b="1" dirty="0">
              <a:solidFill>
                <a:schemeClr val="bg1"/>
              </a:solidFill>
              <a:latin typeface="Franklin Gothic Book" pitchFamily="34" charset="0"/>
            </a:endParaRPr>
          </a:p>
        </p:txBody>
      </p:sp>
      <p:sp>
        <p:nvSpPr>
          <p:cNvPr id="6" name="TextBox 5"/>
          <p:cNvSpPr txBox="1"/>
          <p:nvPr/>
        </p:nvSpPr>
        <p:spPr>
          <a:xfrm>
            <a:off x="-1523999" y="2286001"/>
            <a:ext cx="184731" cy="307777"/>
          </a:xfrm>
          <a:prstGeom prst="rect">
            <a:avLst/>
          </a:prstGeom>
          <a:noFill/>
        </p:spPr>
        <p:txBody>
          <a:bodyPr wrap="none" rtlCol="0">
            <a:spAutoFit/>
          </a:bodyPr>
          <a:lstStyle/>
          <a:p>
            <a:endParaRPr lang="en-US" dirty="0"/>
          </a:p>
        </p:txBody>
      </p:sp>
      <p:sp>
        <p:nvSpPr>
          <p:cNvPr id="7" name="TextBox 6"/>
          <p:cNvSpPr txBox="1"/>
          <p:nvPr/>
        </p:nvSpPr>
        <p:spPr>
          <a:xfrm>
            <a:off x="0" y="1981200"/>
            <a:ext cx="9144000" cy="2308324"/>
          </a:xfrm>
          <a:prstGeom prst="rect">
            <a:avLst/>
          </a:prstGeom>
          <a:noFill/>
        </p:spPr>
        <p:txBody>
          <a:bodyPr wrap="square" rtlCol="0">
            <a:spAutoFit/>
          </a:bodyPr>
          <a:lstStyle/>
          <a:p>
            <a:pPr algn="ctr"/>
            <a:r>
              <a:rPr lang="en-US" sz="3600" dirty="0" smtClean="0">
                <a:latin typeface="Franklin Gothic Book" pitchFamily="34" charset="0"/>
              </a:rPr>
              <a:t>CCSS. ELA-LITERACY RI.2.1: Ask and answer such questions as </a:t>
            </a:r>
            <a:r>
              <a:rPr lang="en-US" sz="3600" i="1" dirty="0" smtClean="0">
                <a:latin typeface="Franklin Gothic Book" pitchFamily="34" charset="0"/>
              </a:rPr>
              <a:t>who, what, where, when, why</a:t>
            </a:r>
            <a:r>
              <a:rPr lang="en-US" sz="3600" dirty="0" smtClean="0">
                <a:latin typeface="Franklin Gothic Book" pitchFamily="34" charset="0"/>
              </a:rPr>
              <a:t>, and </a:t>
            </a:r>
            <a:r>
              <a:rPr lang="en-US" sz="3600" i="1" dirty="0" smtClean="0">
                <a:latin typeface="Franklin Gothic Book" pitchFamily="34" charset="0"/>
              </a:rPr>
              <a:t>how</a:t>
            </a:r>
            <a:r>
              <a:rPr lang="en-US" sz="3600" dirty="0" smtClean="0">
                <a:latin typeface="Franklin Gothic Book" pitchFamily="34" charset="0"/>
              </a:rPr>
              <a:t> to demonstrate understanding of key details in a text.</a:t>
            </a:r>
            <a:endParaRPr lang="en-US" sz="36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Assessment Design: Rigor</a:t>
            </a:r>
            <a:endParaRPr lang="en-US" sz="3600" dirty="0"/>
          </a:p>
        </p:txBody>
      </p:sp>
      <p:grpSp>
        <p:nvGrpSpPr>
          <p:cNvPr id="22" name="Group 21"/>
          <p:cNvGrpSpPr/>
          <p:nvPr/>
        </p:nvGrpSpPr>
        <p:grpSpPr>
          <a:xfrm>
            <a:off x="2286000" y="1905000"/>
            <a:ext cx="4257333" cy="3717053"/>
            <a:chOff x="1582152" y="1166839"/>
            <a:chExt cx="5993130" cy="5232567"/>
          </a:xfrm>
        </p:grpSpPr>
        <p:grpSp>
          <p:nvGrpSpPr>
            <p:cNvPr id="23" name="Group 12"/>
            <p:cNvGrpSpPr/>
            <p:nvPr/>
          </p:nvGrpSpPr>
          <p:grpSpPr>
            <a:xfrm>
              <a:off x="1582152" y="1166839"/>
              <a:ext cx="5312461" cy="5232567"/>
              <a:chOff x="2558276" y="1166839"/>
              <a:chExt cx="5312461" cy="5232567"/>
            </a:xfrm>
          </p:grpSpPr>
          <p:pic>
            <p:nvPicPr>
              <p:cNvPr id="28" name="Picture 27"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4581681" y="1166839"/>
                <a:ext cx="1778047" cy="1584927"/>
              </a:xfrm>
              <a:prstGeom prst="rect">
                <a:avLst/>
              </a:prstGeom>
            </p:spPr>
          </p:pic>
          <p:pic>
            <p:nvPicPr>
              <p:cNvPr id="29" name="Picture 28"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6092690" y="4800574"/>
                <a:ext cx="1778047" cy="1584927"/>
              </a:xfrm>
              <a:prstGeom prst="rect">
                <a:avLst/>
              </a:prstGeom>
            </p:spPr>
          </p:pic>
          <p:pic>
            <p:nvPicPr>
              <p:cNvPr id="30" name="Picture 29"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3104967" y="4814479"/>
                <a:ext cx="1778047" cy="1584927"/>
              </a:xfrm>
              <a:prstGeom prst="rect">
                <a:avLst/>
              </a:prstGeom>
            </p:spPr>
          </p:pic>
          <p:pic>
            <p:nvPicPr>
              <p:cNvPr id="31" name="Picture 30"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2558276" y="2247779"/>
                <a:ext cx="1778047" cy="1584927"/>
              </a:xfrm>
              <a:prstGeom prst="rect">
                <a:avLst/>
              </a:prstGeom>
            </p:spPr>
          </p:pic>
          <p:pic>
            <p:nvPicPr>
              <p:cNvPr id="32" name="Picture 31" descr="Assessment design navy blu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26667" y="3188942"/>
                <a:ext cx="2398432" cy="1810606"/>
              </a:xfrm>
              <a:prstGeom prst="rect">
                <a:avLst/>
              </a:prstGeom>
            </p:spPr>
          </p:pic>
          <p:pic>
            <p:nvPicPr>
              <p:cNvPr id="33" name="Picture 32" descr="Alignment light blue.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4765175" y="1599021"/>
                <a:ext cx="1514576" cy="771179"/>
              </a:xfrm>
              <a:prstGeom prst="rect">
                <a:avLst/>
              </a:prstGeom>
            </p:spPr>
          </p:pic>
          <p:pic>
            <p:nvPicPr>
              <p:cNvPr id="34" name="Picture 33" descr="Scoring light blue.png"/>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2882376" y="2635012"/>
                <a:ext cx="1172788" cy="771179"/>
              </a:xfrm>
              <a:prstGeom prst="rect">
                <a:avLst/>
              </a:prstGeom>
            </p:spPr>
          </p:pic>
          <p:pic>
            <p:nvPicPr>
              <p:cNvPr id="35" name="Picture 34"/>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xmlns="" val="0"/>
                  </a:ext>
                </a:extLst>
              </a:blip>
              <a:srcRect l="68607" t="-20884"/>
              <a:stretch/>
            </p:blipFill>
            <p:spPr>
              <a:xfrm rot="13088211">
                <a:off x="3926735" y="3196342"/>
                <a:ext cx="670740" cy="295285"/>
              </a:xfrm>
              <a:prstGeom prst="rect">
                <a:avLst/>
              </a:prstGeom>
            </p:spPr>
          </p:pic>
          <p:pic>
            <p:nvPicPr>
              <p:cNvPr id="36" name="Picture 35"/>
              <p:cNvPicPr>
                <a:picLocks noChangeAspect="1"/>
              </p:cNvPicPr>
              <p:nvPr/>
            </p:nvPicPr>
            <p:blipFill rotWithShape="1">
              <a:blip r:embed="rId7" cstate="print">
                <a:extLst>
                  <a:ext uri="{28A0092B-C50C-407E-A947-70E740481C1C}">
                    <a14:useLocalDpi xmlns:a14="http://schemas.microsoft.com/office/drawing/2010/main" xmlns="" val="0"/>
                  </a:ext>
                </a:extLst>
              </a:blip>
              <a:srcRect l="68607" t="-20884"/>
              <a:stretch/>
            </p:blipFill>
            <p:spPr>
              <a:xfrm rot="8511789" flipH="1">
                <a:off x="6367189" y="3085971"/>
                <a:ext cx="670741" cy="295285"/>
              </a:xfrm>
              <a:prstGeom prst="rect">
                <a:avLst/>
              </a:prstGeom>
            </p:spPr>
          </p:pic>
          <p:pic>
            <p:nvPicPr>
              <p:cNvPr id="37" name="Picture 36"/>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xmlns="" val="0"/>
                  </a:ext>
                </a:extLst>
              </a:blip>
              <a:srcRect l="68607" t="-20884"/>
              <a:stretch/>
            </p:blipFill>
            <p:spPr>
              <a:xfrm rot="10016067" flipV="1">
                <a:off x="4182387" y="4848810"/>
                <a:ext cx="670741" cy="295285"/>
              </a:xfrm>
              <a:prstGeom prst="rect">
                <a:avLst/>
              </a:prstGeom>
            </p:spPr>
          </p:pic>
          <p:pic>
            <p:nvPicPr>
              <p:cNvPr id="38" name="Picture 37"/>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xmlns="" val="0"/>
                  </a:ext>
                </a:extLst>
              </a:blip>
              <a:srcRect l="68607" t="-20884"/>
              <a:stretch/>
            </p:blipFill>
            <p:spPr>
              <a:xfrm rot="3111789" flipV="1">
                <a:off x="6500135" y="4629598"/>
                <a:ext cx="670743" cy="295286"/>
              </a:xfrm>
              <a:prstGeom prst="rect">
                <a:avLst/>
              </a:prstGeom>
            </p:spPr>
          </p:pic>
          <p:pic>
            <p:nvPicPr>
              <p:cNvPr id="39" name="Picture 38"/>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rot="5400000">
                <a:off x="5164510" y="2659769"/>
                <a:ext cx="670588" cy="285162"/>
              </a:xfrm>
              <a:prstGeom prst="rect">
                <a:avLst/>
              </a:prstGeom>
            </p:spPr>
          </p:pic>
        </p:grpSp>
        <p:pic>
          <p:nvPicPr>
            <p:cNvPr id="24" name="Picture 23" descr="Green filled in.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86046" y="2235964"/>
              <a:ext cx="1789236" cy="1572820"/>
            </a:xfrm>
            <a:prstGeom prst="rect">
              <a:avLst/>
            </a:prstGeom>
          </p:spPr>
        </p:pic>
        <p:pic>
          <p:nvPicPr>
            <p:cNvPr id="25" name="Picture 24" descr="White rigor.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192346" y="2632942"/>
              <a:ext cx="929501" cy="777240"/>
            </a:xfrm>
            <a:prstGeom prst="rect">
              <a:avLst/>
            </a:prstGeom>
          </p:spPr>
        </p:pic>
        <p:pic>
          <p:nvPicPr>
            <p:cNvPr id="26" name="Picture 25" descr="Bias light blue.png"/>
            <p:cNvPicPr>
              <a:picLocks noChangeAspect="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2600373" y="5297669"/>
              <a:ext cx="805368" cy="771179"/>
            </a:xfrm>
            <a:prstGeom prst="rect">
              <a:avLst/>
            </a:prstGeom>
          </p:spPr>
        </p:pic>
        <p:pic>
          <p:nvPicPr>
            <p:cNvPr id="27" name="Picture 26" descr="Precision light blue.png"/>
            <p:cNvPicPr>
              <a:picLocks noChangeAspect="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5383695" y="5295578"/>
              <a:ext cx="1279607" cy="771179"/>
            </a:xfrm>
            <a:prstGeom prst="rect">
              <a:avLst/>
            </a:prstGeom>
          </p:spPr>
        </p:pic>
      </p:gr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Assessment Design: Rigor</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p:txBody>
          <a:bodyPr/>
          <a:lstStyle/>
          <a:p>
            <a:r>
              <a:rPr lang="en-US" sz="2000" b="1" dirty="0" smtClean="0">
                <a:latin typeface="Franklin Gothic Book" pitchFamily="34" charset="0"/>
              </a:rPr>
              <a:t>Rigor</a:t>
            </a:r>
            <a:r>
              <a:rPr lang="en-US" sz="2000" dirty="0" smtClean="0">
                <a:latin typeface="Franklin Gothic Book" pitchFamily="34" charset="0"/>
              </a:rPr>
              <a:t>: the cognitive complexity of a skill within a standard, assessment or assessment item. </a:t>
            </a:r>
          </a:p>
          <a:p>
            <a:endParaRPr lang="en-US" sz="1000" dirty="0" smtClean="0">
              <a:latin typeface="Franklin Gothic Book" pitchFamily="34" charset="0"/>
            </a:endParaRPr>
          </a:p>
          <a:p>
            <a:r>
              <a:rPr lang="en-US" sz="2000" dirty="0" smtClean="0">
                <a:latin typeface="Franklin Gothic Book" pitchFamily="34" charset="0"/>
              </a:rPr>
              <a:t>An assessment has “an appropriate level of rigor” if…</a:t>
            </a:r>
          </a:p>
          <a:p>
            <a:pPr lvl="1"/>
            <a:r>
              <a:rPr lang="en-US" sz="2000" dirty="0" smtClean="0">
                <a:latin typeface="Franklin Gothic Book" pitchFamily="34" charset="0"/>
              </a:rPr>
              <a:t>It includes items that match the level of rigor of the skill or skills you intend to measure. </a:t>
            </a:r>
          </a:p>
          <a:p>
            <a:pPr lvl="1"/>
            <a:endParaRPr lang="en-US" sz="400" dirty="0" smtClean="0">
              <a:latin typeface="Franklin Gothic Book" pitchFamily="34" charset="0"/>
            </a:endParaRPr>
          </a:p>
          <a:p>
            <a:pPr lvl="1"/>
            <a:r>
              <a:rPr lang="en-US" sz="2000" dirty="0">
                <a:latin typeface="Franklin Gothic Book" pitchFamily="34" charset="0"/>
              </a:rPr>
              <a:t>I</a:t>
            </a:r>
            <a:r>
              <a:rPr lang="en-US" sz="2000" dirty="0" smtClean="0">
                <a:latin typeface="Franklin Gothic Book" pitchFamily="34" charset="0"/>
              </a:rPr>
              <a:t>t measures a range of student thinking and understanding so that it can determine what all students know and can do.</a:t>
            </a:r>
            <a:endParaRPr lang="en-US" sz="2000" dirty="0">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bg1"/>
                </a:solidFill>
                <a:latin typeface="Franklin Gothic Book" pitchFamily="34" charset="0"/>
              </a:rPr>
              <a:t>Today’s Session Objectives</a:t>
            </a:r>
            <a:endParaRPr lang="en-US" sz="3200" b="1" dirty="0">
              <a:solidFill>
                <a:schemeClr val="bg1"/>
              </a:solidFill>
              <a:latin typeface="Franklin Gothic Book" pitchFamily="34" charset="0"/>
            </a:endParaRPr>
          </a:p>
        </p:txBody>
      </p:sp>
      <p:sp>
        <p:nvSpPr>
          <p:cNvPr id="3" name="Text Placeholder 2"/>
          <p:cNvSpPr>
            <a:spLocks noGrp="1"/>
          </p:cNvSpPr>
          <p:nvPr>
            <p:ph type="body" idx="1"/>
          </p:nvPr>
        </p:nvSpPr>
        <p:spPr>
          <a:xfrm>
            <a:off x="0" y="4800600"/>
            <a:ext cx="8991601" cy="1325599"/>
          </a:xfrm>
        </p:spPr>
        <p:txBody>
          <a:bodyPr/>
          <a:lstStyle/>
          <a:p>
            <a:pPr marL="673100" indent="-457200">
              <a:buFont typeface="+mj-lt"/>
              <a:buAutoNum type="arabicPeriod"/>
            </a:pPr>
            <a:endParaRPr lang="en-US" sz="1800" dirty="0" smtClean="0">
              <a:latin typeface="Franklin Gothic Book" pitchFamily="34" charset="0"/>
            </a:endParaRPr>
          </a:p>
          <a:p>
            <a:pPr marL="673100" indent="-457200" algn="ctr"/>
            <a:r>
              <a:rPr lang="en-US" sz="1800" dirty="0" smtClean="0">
                <a:solidFill>
                  <a:schemeClr val="tx1"/>
                </a:solidFill>
                <a:latin typeface="Franklin Gothic Book" pitchFamily="34" charset="0"/>
                <a:hlinkClick r:id="rId3"/>
              </a:rPr>
              <a:t>SGO 2.0 "From Compliance to Quality"</a:t>
            </a:r>
            <a:endParaRPr lang="en-US" sz="1800" dirty="0" smtClean="0">
              <a:solidFill>
                <a:schemeClr val="tx1"/>
              </a:solidFill>
              <a:latin typeface="Franklin Gothic Book" pitchFamily="34" charset="0"/>
            </a:endParaRPr>
          </a:p>
          <a:p>
            <a:pPr marL="673100" indent="-457200">
              <a:buFont typeface="+mj-lt"/>
              <a:buAutoNum type="arabicPeriod"/>
            </a:pPr>
            <a:endParaRPr lang="en-US" sz="2000" dirty="0" smtClean="0">
              <a:latin typeface="Source Sans Pro"/>
            </a:endParaRPr>
          </a:p>
          <a:p>
            <a:pPr marL="673100" indent="-457200">
              <a:buFont typeface="+mj-lt"/>
              <a:buAutoNum type="arabicPeriod"/>
            </a:pPr>
            <a:endParaRPr lang="en-US" sz="400" dirty="0" smtClean="0">
              <a:latin typeface="Source Sans Pro"/>
            </a:endParaRPr>
          </a:p>
        </p:txBody>
      </p:sp>
      <p:sp>
        <p:nvSpPr>
          <p:cNvPr id="6" name="Content Placeholder 2"/>
          <p:cNvSpPr txBox="1">
            <a:spLocks/>
          </p:cNvSpPr>
          <p:nvPr/>
        </p:nvSpPr>
        <p:spPr bwMode="auto">
          <a:xfrm>
            <a:off x="304801" y="1371600"/>
            <a:ext cx="8458201" cy="3124200"/>
          </a:xfrm>
          <a:prstGeom prst="rect">
            <a:avLst/>
          </a:prstGeom>
          <a:solidFill>
            <a:schemeClr val="bg2">
              <a:lumMod val="20000"/>
              <a:lumOff val="80000"/>
            </a:schemeClr>
          </a:solidFill>
          <a:ln w="38100">
            <a:solidFill>
              <a:srgbClr val="F6A20A"/>
            </a:solidFill>
            <a:miter lim="800000"/>
            <a:headEnd/>
            <a:tailEnd/>
          </a:ln>
        </p:spPr>
        <p:txBody>
          <a:bodyPr vert="horz" wrap="square" lIns="91425" tIns="91425" rIns="91425" bIns="91425" numCol="1" anchor="t" anchorCtr="0" compatLnSpc="1">
            <a:prstTxWarp prst="textNoShape">
              <a:avLst/>
            </a:prstTxWarp>
            <a:normAutofit fontScale="85000" lnSpcReduction="20000"/>
          </a:bodyPr>
          <a:lstStyle/>
          <a:p>
            <a:pPr marL="673100" indent="-457200">
              <a:lnSpc>
                <a:spcPct val="120000"/>
              </a:lnSpc>
              <a:spcAft>
                <a:spcPts val="600"/>
              </a:spcAft>
              <a:buFont typeface="+mj-lt"/>
              <a:buAutoNum type="arabicPeriod"/>
            </a:pPr>
            <a:endParaRPr lang="en-US" sz="700" dirty="0" smtClean="0">
              <a:latin typeface="Source Sans Pro"/>
            </a:endParaRPr>
          </a:p>
          <a:p>
            <a:pPr marL="228600" indent="-12700">
              <a:lnSpc>
                <a:spcPct val="120000"/>
              </a:lnSpc>
              <a:spcAft>
                <a:spcPts val="600"/>
              </a:spcAft>
            </a:pPr>
            <a:r>
              <a:rPr lang="en-US" sz="2600" dirty="0" smtClean="0">
                <a:latin typeface="Franklin Gothic Book" pitchFamily="34" charset="0"/>
              </a:rPr>
              <a:t>Apply concepts from today’s presentation to help plan concrete next steps towards:</a:t>
            </a:r>
          </a:p>
          <a:p>
            <a:pPr marL="730250" indent="-514350">
              <a:lnSpc>
                <a:spcPct val="120000"/>
              </a:lnSpc>
              <a:spcAft>
                <a:spcPts val="600"/>
              </a:spcAft>
              <a:buFont typeface="+mj-lt"/>
              <a:buAutoNum type="arabicPeriod"/>
            </a:pPr>
            <a:r>
              <a:rPr lang="en-US" sz="2600" dirty="0" smtClean="0">
                <a:latin typeface="Franklin Gothic Book" pitchFamily="34" charset="0"/>
              </a:rPr>
              <a:t>Improving </a:t>
            </a:r>
            <a:r>
              <a:rPr lang="en-US" sz="2600" b="1" dirty="0" smtClean="0">
                <a:latin typeface="Franklin Gothic Book" pitchFamily="34" charset="0"/>
              </a:rPr>
              <a:t>assessments</a:t>
            </a:r>
            <a:r>
              <a:rPr lang="en-US" sz="2600" dirty="0" smtClean="0">
                <a:latin typeface="Franklin Gothic Book" pitchFamily="34" charset="0"/>
              </a:rPr>
              <a:t>.</a:t>
            </a:r>
          </a:p>
          <a:p>
            <a:pPr marL="730250" indent="-514350">
              <a:lnSpc>
                <a:spcPct val="120000"/>
              </a:lnSpc>
              <a:spcAft>
                <a:spcPts val="600"/>
              </a:spcAft>
              <a:buFont typeface="+mj-lt"/>
              <a:buAutoNum type="arabicPeriod"/>
            </a:pPr>
            <a:r>
              <a:rPr lang="en-US" sz="2600" dirty="0" smtClean="0">
                <a:latin typeface="Franklin Gothic Book" pitchFamily="34" charset="0"/>
              </a:rPr>
              <a:t>Using more flexible,</a:t>
            </a:r>
            <a:r>
              <a:rPr lang="en-US" sz="2600" b="1" i="1" dirty="0" smtClean="0">
                <a:latin typeface="Franklin Gothic Book" pitchFamily="34" charset="0"/>
              </a:rPr>
              <a:t> </a:t>
            </a:r>
            <a:r>
              <a:rPr lang="en-US" sz="2600" b="1" dirty="0" smtClean="0">
                <a:latin typeface="Franklin Gothic Book" pitchFamily="34" charset="0"/>
              </a:rPr>
              <a:t>innovative</a:t>
            </a:r>
            <a:r>
              <a:rPr lang="en-US" sz="2600" dirty="0" smtClean="0">
                <a:latin typeface="Franklin Gothic Book" pitchFamily="34" charset="0"/>
              </a:rPr>
              <a:t> approaches to increase the value of SGOs for teachers and students.</a:t>
            </a:r>
          </a:p>
          <a:p>
            <a:pPr marL="730250" indent="-514350">
              <a:lnSpc>
                <a:spcPct val="120000"/>
              </a:lnSpc>
              <a:spcAft>
                <a:spcPts val="600"/>
              </a:spcAft>
              <a:buFont typeface="+mj-lt"/>
              <a:buAutoNum type="arabicPeriod"/>
            </a:pPr>
            <a:r>
              <a:rPr lang="en-US" sz="2600" b="1" dirty="0" smtClean="0">
                <a:latin typeface="Franklin Gothic Book" pitchFamily="34" charset="0"/>
              </a:rPr>
              <a:t>Integrating</a:t>
            </a:r>
            <a:r>
              <a:rPr lang="en-US" sz="2600" dirty="0" smtClean="0">
                <a:latin typeface="Franklin Gothic Book" pitchFamily="34" charset="0"/>
              </a:rPr>
              <a:t> SGOs into the typical cycle of teaching and learning.</a:t>
            </a:r>
          </a:p>
          <a:p>
            <a:pPr marL="730250" indent="-514350">
              <a:lnSpc>
                <a:spcPct val="120000"/>
              </a:lnSpc>
              <a:spcAft>
                <a:spcPts val="600"/>
              </a:spcAft>
              <a:buFont typeface="+mj-lt"/>
              <a:buAutoNum type="arabicPeriod"/>
            </a:pPr>
            <a:r>
              <a:rPr lang="en-US" sz="2600" dirty="0" smtClean="0">
                <a:latin typeface="Franklin Gothic Book" pitchFamily="34" charset="0"/>
              </a:rPr>
              <a:t>Utilizing </a:t>
            </a:r>
            <a:r>
              <a:rPr lang="en-US" sz="2600" b="1" dirty="0" smtClean="0">
                <a:latin typeface="Franklin Gothic Book" pitchFamily="34" charset="0"/>
              </a:rPr>
              <a:t>collaboration</a:t>
            </a:r>
            <a:r>
              <a:rPr lang="en-US" sz="2600" dirty="0" smtClean="0">
                <a:latin typeface="Franklin Gothic Book" pitchFamily="34" charset="0"/>
              </a:rPr>
              <a:t> to improve the SGO process.</a:t>
            </a:r>
          </a:p>
          <a:p>
            <a:pPr marL="730250" indent="-514350">
              <a:lnSpc>
                <a:spcPct val="120000"/>
              </a:lnSpc>
              <a:spcAft>
                <a:spcPts val="600"/>
              </a:spcAft>
            </a:pPr>
            <a:endParaRPr lang="en-US" sz="2600" dirty="0" smtClean="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0" y="1"/>
            <a:ext cx="9144001" cy="1290638"/>
          </a:xfrm>
          <a:prstGeom prst="rect">
            <a:avLst/>
          </a:prstGeom>
          <a:solidFill>
            <a:schemeClr val="accent2"/>
          </a:solidFill>
          <a:ln>
            <a:noFill/>
          </a:ln>
        </p:spPr>
        <p:txBody>
          <a:bodyPr lIns="457200" tIns="45700" rIns="91425" bIns="45700" anchor="ctr" anchorCtr="0">
            <a:noAutofit/>
          </a:bodyPr>
          <a:lstStyle/>
          <a:p>
            <a:pPr marL="0" marR="0" lvl="0" indent="0" algn="ctr" rtl="0">
              <a:spcBef>
                <a:spcPts val="0"/>
              </a:spcBef>
              <a:buClr>
                <a:schemeClr val="lt1"/>
              </a:buClr>
              <a:buSzPct val="25000"/>
              <a:buFont typeface="Souce Sans Pro"/>
              <a:buNone/>
            </a:pPr>
            <a:r>
              <a:rPr lang="en-US" sz="3600" b="1" i="0" u="none" strike="noStrike" cap="none" baseline="0" dirty="0" smtClean="0">
                <a:solidFill>
                  <a:schemeClr val="lt1"/>
                </a:solidFill>
                <a:latin typeface="Franklin Gothic Book" pitchFamily="34" charset="0"/>
                <a:ea typeface="Souce Sans Pro"/>
                <a:cs typeface="Souce Sans Pro"/>
                <a:sym typeface="Souce Sans Pro"/>
              </a:rPr>
              <a:t>Understanding Rigor</a:t>
            </a:r>
            <a:endParaRPr lang="en-US" sz="3600" b="1" i="0" u="none" strike="noStrike" cap="none" baseline="0" dirty="0">
              <a:solidFill>
                <a:schemeClr val="lt1"/>
              </a:solidFill>
              <a:latin typeface="Franklin Gothic Book" pitchFamily="34" charset="0"/>
              <a:ea typeface="Souce Sans Pro"/>
              <a:cs typeface="Souce Sans Pro"/>
              <a:sym typeface="Souce Sans Pro"/>
            </a:endParaRPr>
          </a:p>
        </p:txBody>
      </p:sp>
      <p:pic>
        <p:nvPicPr>
          <p:cNvPr id="108" name="Shape 108"/>
          <p:cNvPicPr preferRelativeResize="0"/>
          <p:nvPr/>
        </p:nvPicPr>
        <p:blipFill rotWithShape="1">
          <a:blip r:embed="rId3">
            <a:alphaModFix/>
          </a:blip>
          <a:srcRect/>
          <a:stretch/>
        </p:blipFill>
        <p:spPr>
          <a:xfrm>
            <a:off x="175813" y="1844905"/>
            <a:ext cx="4700988" cy="4174896"/>
          </a:xfrm>
          <a:prstGeom prst="rect">
            <a:avLst/>
          </a:prstGeom>
          <a:noFill/>
          <a:ln>
            <a:noFill/>
          </a:ln>
        </p:spPr>
      </p:pic>
      <p:grpSp>
        <p:nvGrpSpPr>
          <p:cNvPr id="2" name="Shape 109"/>
          <p:cNvGrpSpPr/>
          <p:nvPr/>
        </p:nvGrpSpPr>
        <p:grpSpPr>
          <a:xfrm>
            <a:off x="4824013" y="2567234"/>
            <a:ext cx="4153526" cy="3214388"/>
            <a:chOff x="0" y="628649"/>
            <a:chExt cx="4379406" cy="4001803"/>
          </a:xfrm>
        </p:grpSpPr>
        <p:grpSp>
          <p:nvGrpSpPr>
            <p:cNvPr id="3" name="Shape 110"/>
            <p:cNvGrpSpPr/>
            <p:nvPr/>
          </p:nvGrpSpPr>
          <p:grpSpPr>
            <a:xfrm>
              <a:off x="0" y="628649"/>
              <a:ext cx="4379406" cy="4001803"/>
              <a:chOff x="0" y="631089"/>
              <a:chExt cx="5494433" cy="5020691"/>
            </a:xfrm>
          </p:grpSpPr>
          <p:pic>
            <p:nvPicPr>
              <p:cNvPr id="111" name="Shape 111"/>
              <p:cNvPicPr preferRelativeResize="0"/>
              <p:nvPr/>
            </p:nvPicPr>
            <p:blipFill rotWithShape="1">
              <a:blip r:embed="rId4">
                <a:alphaModFix/>
              </a:blip>
              <a:srcRect/>
              <a:stretch/>
            </p:blipFill>
            <p:spPr>
              <a:xfrm>
                <a:off x="0" y="731237"/>
                <a:ext cx="5494433" cy="4820449"/>
              </a:xfrm>
              <a:prstGeom prst="rect">
                <a:avLst/>
              </a:prstGeom>
              <a:noFill/>
              <a:ln>
                <a:noFill/>
              </a:ln>
            </p:spPr>
          </p:pic>
          <p:pic>
            <p:nvPicPr>
              <p:cNvPr id="112" name="Shape 112"/>
              <p:cNvPicPr preferRelativeResize="0"/>
              <p:nvPr/>
            </p:nvPicPr>
            <p:blipFill rotWithShape="1">
              <a:blip r:embed="rId5">
                <a:alphaModFix/>
              </a:blip>
              <a:srcRect/>
              <a:stretch/>
            </p:blipFill>
            <p:spPr>
              <a:xfrm>
                <a:off x="2465578" y="631089"/>
                <a:ext cx="610492" cy="5020691"/>
              </a:xfrm>
              <a:prstGeom prst="rect">
                <a:avLst/>
              </a:prstGeom>
              <a:noFill/>
              <a:ln>
                <a:noFill/>
              </a:ln>
            </p:spPr>
          </p:pic>
        </p:grpSp>
        <p:grpSp>
          <p:nvGrpSpPr>
            <p:cNvPr id="4" name="Shape 113"/>
            <p:cNvGrpSpPr/>
            <p:nvPr/>
          </p:nvGrpSpPr>
          <p:grpSpPr>
            <a:xfrm>
              <a:off x="2514599" y="2524125"/>
              <a:ext cx="1748930" cy="1683394"/>
              <a:chOff x="2516260" y="2524633"/>
              <a:chExt cx="1748930" cy="1683394"/>
            </a:xfrm>
          </p:grpSpPr>
          <p:pic>
            <p:nvPicPr>
              <p:cNvPr id="114" name="Shape 114"/>
              <p:cNvPicPr preferRelativeResize="0"/>
              <p:nvPr/>
            </p:nvPicPr>
            <p:blipFill rotWithShape="1">
              <a:blip r:embed="rId6">
                <a:alphaModFix/>
              </a:blip>
              <a:srcRect/>
              <a:stretch/>
            </p:blipFill>
            <p:spPr>
              <a:xfrm>
                <a:off x="2525151" y="3702512"/>
                <a:ext cx="1529147" cy="505514"/>
              </a:xfrm>
              <a:prstGeom prst="rect">
                <a:avLst/>
              </a:prstGeom>
              <a:noFill/>
              <a:ln>
                <a:noFill/>
              </a:ln>
            </p:spPr>
          </p:pic>
          <p:pic>
            <p:nvPicPr>
              <p:cNvPr id="115" name="Shape 115"/>
              <p:cNvPicPr preferRelativeResize="0"/>
              <p:nvPr/>
            </p:nvPicPr>
            <p:blipFill rotWithShape="1">
              <a:blip r:embed="rId7">
                <a:alphaModFix/>
              </a:blip>
              <a:srcRect/>
              <a:stretch/>
            </p:blipFill>
            <p:spPr>
              <a:xfrm>
                <a:off x="2523194" y="3108075"/>
                <a:ext cx="1741996" cy="505514"/>
              </a:xfrm>
              <a:prstGeom prst="rect">
                <a:avLst/>
              </a:prstGeom>
              <a:noFill/>
              <a:ln>
                <a:noFill/>
              </a:ln>
            </p:spPr>
          </p:pic>
          <p:pic>
            <p:nvPicPr>
              <p:cNvPr id="116" name="Shape 116"/>
              <p:cNvPicPr preferRelativeResize="0"/>
              <p:nvPr/>
            </p:nvPicPr>
            <p:blipFill rotWithShape="1">
              <a:blip r:embed="rId8">
                <a:alphaModFix/>
              </a:blip>
              <a:srcRect/>
              <a:stretch/>
            </p:blipFill>
            <p:spPr>
              <a:xfrm>
                <a:off x="2516260" y="2524633"/>
                <a:ext cx="1152461" cy="505514"/>
              </a:xfrm>
              <a:prstGeom prst="rect">
                <a:avLst/>
              </a:prstGeom>
              <a:noFill/>
              <a:ln>
                <a:noFill/>
              </a:ln>
            </p:spPr>
          </p:pic>
        </p:grpSp>
        <p:grpSp>
          <p:nvGrpSpPr>
            <p:cNvPr id="5" name="Shape 117"/>
            <p:cNvGrpSpPr/>
            <p:nvPr/>
          </p:nvGrpSpPr>
          <p:grpSpPr>
            <a:xfrm>
              <a:off x="2495549" y="781049"/>
              <a:ext cx="1367680" cy="1665071"/>
              <a:chOff x="2500316" y="780481"/>
              <a:chExt cx="1367680" cy="1665071"/>
            </a:xfrm>
          </p:grpSpPr>
          <p:pic>
            <p:nvPicPr>
              <p:cNvPr id="118" name="Shape 118"/>
              <p:cNvPicPr preferRelativeResize="0"/>
              <p:nvPr/>
            </p:nvPicPr>
            <p:blipFill rotWithShape="1">
              <a:blip r:embed="rId9">
                <a:alphaModFix/>
              </a:blip>
              <a:srcRect/>
              <a:stretch/>
            </p:blipFill>
            <p:spPr>
              <a:xfrm>
                <a:off x="2522448" y="1940038"/>
                <a:ext cx="1233679" cy="505514"/>
              </a:xfrm>
              <a:prstGeom prst="rect">
                <a:avLst/>
              </a:prstGeom>
              <a:noFill/>
              <a:ln>
                <a:noFill/>
              </a:ln>
            </p:spPr>
          </p:pic>
          <p:pic>
            <p:nvPicPr>
              <p:cNvPr id="119" name="Shape 119"/>
              <p:cNvPicPr preferRelativeResize="0"/>
              <p:nvPr/>
            </p:nvPicPr>
            <p:blipFill rotWithShape="1">
              <a:blip r:embed="rId10">
                <a:alphaModFix/>
              </a:blip>
              <a:srcRect/>
              <a:stretch/>
            </p:blipFill>
            <p:spPr>
              <a:xfrm>
                <a:off x="2506888" y="1343083"/>
                <a:ext cx="1361108" cy="505514"/>
              </a:xfrm>
              <a:prstGeom prst="rect">
                <a:avLst/>
              </a:prstGeom>
              <a:noFill/>
              <a:ln>
                <a:noFill/>
              </a:ln>
            </p:spPr>
          </p:pic>
          <p:pic>
            <p:nvPicPr>
              <p:cNvPr id="120" name="Shape 120"/>
              <p:cNvPicPr preferRelativeResize="0"/>
              <p:nvPr/>
            </p:nvPicPr>
            <p:blipFill rotWithShape="1">
              <a:blip r:embed="rId11">
                <a:alphaModFix/>
              </a:blip>
              <a:srcRect/>
              <a:stretch/>
            </p:blipFill>
            <p:spPr>
              <a:xfrm>
                <a:off x="2500316" y="780481"/>
                <a:ext cx="1117453" cy="505514"/>
              </a:xfrm>
              <a:prstGeom prst="rect">
                <a:avLst/>
              </a:prstGeom>
              <a:noFill/>
              <a:ln>
                <a:noFill/>
              </a:ln>
            </p:spPr>
          </p:pic>
        </p:grpSp>
      </p:grpSp>
      <p:sp>
        <p:nvSpPr>
          <p:cNvPr id="121" name="Shape 121"/>
          <p:cNvSpPr/>
          <p:nvPr/>
        </p:nvSpPr>
        <p:spPr>
          <a:xfrm>
            <a:off x="407418" y="1416174"/>
            <a:ext cx="5231383"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accent2"/>
                </a:solidFill>
                <a:latin typeface="Franklin Gothic Book" pitchFamily="34" charset="0"/>
                <a:ea typeface="Souce Sans Pro"/>
                <a:cs typeface="Souce Sans Pro"/>
                <a:sym typeface="Souce Sans Pro"/>
              </a:rPr>
              <a:t>Depth of Knowledge </a:t>
            </a:r>
            <a:r>
              <a:rPr lang="en-US" sz="2400" b="1" i="0" u="none" strike="noStrike" cap="none" baseline="0" dirty="0" smtClean="0">
                <a:solidFill>
                  <a:schemeClr val="accent2"/>
                </a:solidFill>
                <a:latin typeface="Franklin Gothic Book" pitchFamily="34" charset="0"/>
                <a:ea typeface="Souce Sans Pro"/>
                <a:cs typeface="Souce Sans Pro"/>
                <a:sym typeface="Souce Sans Pro"/>
              </a:rPr>
              <a:t>Wheel (DOK) </a:t>
            </a:r>
            <a:endParaRPr lang="en-US" sz="2400" b="1" i="0" u="none" strike="noStrike" cap="none" baseline="0" dirty="0">
              <a:solidFill>
                <a:schemeClr val="accent2"/>
              </a:solidFill>
              <a:latin typeface="Franklin Gothic Book" pitchFamily="34" charset="0"/>
              <a:ea typeface="Souce Sans Pro"/>
              <a:cs typeface="Souce Sans Pro"/>
              <a:sym typeface="Souce Sans Pro"/>
            </a:endParaRPr>
          </a:p>
        </p:txBody>
      </p:sp>
      <p:sp>
        <p:nvSpPr>
          <p:cNvPr id="122" name="Shape 122"/>
          <p:cNvSpPr/>
          <p:nvPr/>
        </p:nvSpPr>
        <p:spPr>
          <a:xfrm>
            <a:off x="5638800" y="1752600"/>
            <a:ext cx="3505201"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accent2"/>
                </a:solidFill>
                <a:latin typeface="Franklin Gothic Book" pitchFamily="34" charset="0"/>
                <a:ea typeface="Souce Sans Pro"/>
                <a:cs typeface="Souce Sans Pro"/>
                <a:sym typeface="Souce Sans Pro"/>
              </a:rPr>
              <a:t>Bloom’s Taxonomy </a:t>
            </a: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4314944" y="3771781"/>
            <a:ext cx="685799" cy="914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800" b="0" i="0" u="none" strike="noStrike" cap="none" baseline="0">
              <a:solidFill>
                <a:srgbClr val="7F7F7F"/>
              </a:solidFill>
              <a:latin typeface="Franklin Gothic Book" pitchFamily="34" charset="0"/>
              <a:ea typeface="Source Sans Pro"/>
              <a:cs typeface="Source Sans Pro"/>
              <a:sym typeface="Source Sans Pro"/>
            </a:endParaRPr>
          </a:p>
        </p:txBody>
      </p:sp>
      <p:sp>
        <p:nvSpPr>
          <p:cNvPr id="131" name="Shape 131"/>
          <p:cNvSpPr txBox="1"/>
          <p:nvPr/>
        </p:nvSpPr>
        <p:spPr>
          <a:xfrm>
            <a:off x="533401" y="2743201"/>
            <a:ext cx="8305800" cy="685800"/>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lvl="0" algn="ctr">
              <a:spcBef>
                <a:spcPts val="0"/>
              </a:spcBef>
              <a:buSzPct val="25000"/>
            </a:pPr>
            <a:r>
              <a:rPr lang="en-US" sz="2000" b="1" dirty="0" smtClean="0">
                <a:latin typeface="Franklin Gothic Book" pitchFamily="34" charset="0"/>
              </a:rPr>
              <a:t>Choose two insects that you have observed and compare them.</a:t>
            </a:r>
            <a:endParaRPr lang="en-US" sz="2000" b="1" i="0" u="none" strike="noStrike" cap="none" baseline="0" dirty="0">
              <a:solidFill>
                <a:srgbClr val="000000"/>
              </a:solidFill>
              <a:latin typeface="Franklin Gothic Book" pitchFamily="34" charset="0"/>
              <a:ea typeface="Source Sans Pro"/>
              <a:cs typeface="Source Sans Pro"/>
              <a:sym typeface="Source Sans Pro"/>
            </a:endParaRPr>
          </a:p>
        </p:txBody>
      </p:sp>
      <p:sp>
        <p:nvSpPr>
          <p:cNvPr id="137" name="Shape 137"/>
          <p:cNvSpPr txBox="1"/>
          <p:nvPr/>
        </p:nvSpPr>
        <p:spPr>
          <a:xfrm>
            <a:off x="0" y="1"/>
            <a:ext cx="9144001" cy="1290638"/>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Souce Sans Pro"/>
              <a:buNone/>
            </a:pPr>
            <a:r>
              <a:rPr lang="en-US" sz="3600" b="0" i="0" u="none" strike="noStrike" cap="none" baseline="0">
                <a:solidFill>
                  <a:schemeClr val="lt1"/>
                </a:solidFill>
                <a:latin typeface="Souce Sans Pro"/>
                <a:ea typeface="Souce Sans Pro"/>
                <a:cs typeface="Souce Sans Pro"/>
                <a:sym typeface="Souce Sans Pro"/>
              </a:rPr>
              <a:t>Understanding Levels of Thinking</a:t>
            </a:r>
          </a:p>
        </p:txBody>
      </p:sp>
      <p:sp>
        <p:nvSpPr>
          <p:cNvPr id="139" name="Shape 139"/>
          <p:cNvSpPr txBox="1"/>
          <p:nvPr/>
        </p:nvSpPr>
        <p:spPr>
          <a:xfrm>
            <a:off x="457201" y="1290637"/>
            <a:ext cx="8686800" cy="830996"/>
          </a:xfrm>
          <a:prstGeom prst="rect">
            <a:avLst/>
          </a:prstGeom>
          <a:noFill/>
          <a:ln>
            <a:noFill/>
          </a:ln>
        </p:spPr>
        <p:txBody>
          <a:bodyPr lIns="91425" tIns="45700" rIns="91425" bIns="45700" anchor="t" anchorCtr="0">
            <a:noAutofit/>
          </a:bodyPr>
          <a:lstStyle/>
          <a:p>
            <a:pPr algn="ctr"/>
            <a:r>
              <a:rPr lang="en-US" sz="2400" dirty="0" smtClean="0">
                <a:solidFill>
                  <a:schemeClr val="tx1"/>
                </a:solidFill>
                <a:latin typeface="Franklin Gothic Book" pitchFamily="34" charset="0"/>
              </a:rPr>
              <a:t>Activity: Turn and Talk</a:t>
            </a:r>
          </a:p>
          <a:p>
            <a:pPr marL="0" marR="0" lvl="0" indent="0" algn="ctr" rtl="0">
              <a:spcBef>
                <a:spcPts val="0"/>
              </a:spcBef>
              <a:buSzPct val="25000"/>
              <a:buNone/>
            </a:pPr>
            <a:r>
              <a:rPr lang="en-US" sz="2000" b="1" i="0" u="none" strike="noStrike" cap="none" baseline="0" dirty="0" smtClean="0">
                <a:solidFill>
                  <a:schemeClr val="accent2"/>
                </a:solidFill>
                <a:latin typeface="Franklin Gothic Book" pitchFamily="34" charset="0"/>
                <a:ea typeface="Souce Sans Pro"/>
                <a:cs typeface="Souce Sans Pro"/>
                <a:sym typeface="Souce Sans Pro"/>
              </a:rPr>
              <a:t>Work </a:t>
            </a:r>
            <a:r>
              <a:rPr lang="en-US" sz="2000" b="1" i="0" u="none" strike="noStrike" cap="none" baseline="0" dirty="0">
                <a:solidFill>
                  <a:schemeClr val="accent2"/>
                </a:solidFill>
                <a:latin typeface="Franklin Gothic Book" pitchFamily="34" charset="0"/>
                <a:ea typeface="Souce Sans Pro"/>
                <a:cs typeface="Souce Sans Pro"/>
                <a:sym typeface="Souce Sans Pro"/>
              </a:rPr>
              <a:t>with a </a:t>
            </a:r>
            <a:r>
              <a:rPr lang="en-US" sz="2000" b="1" i="0" u="none" strike="noStrike" cap="none" baseline="0" dirty="0" smtClean="0">
                <a:solidFill>
                  <a:schemeClr val="accent2"/>
                </a:solidFill>
                <a:latin typeface="Franklin Gothic Book" pitchFamily="34" charset="0"/>
                <a:ea typeface="Souce Sans Pro"/>
                <a:cs typeface="Souce Sans Pro"/>
                <a:sym typeface="Souce Sans Pro"/>
              </a:rPr>
              <a:t>neighbor </a:t>
            </a:r>
            <a:r>
              <a:rPr lang="en-US" sz="2000" b="1" i="0" u="none" strike="noStrike" cap="none" baseline="0" dirty="0">
                <a:solidFill>
                  <a:schemeClr val="accent2"/>
                </a:solidFill>
                <a:latin typeface="Franklin Gothic Book" pitchFamily="34" charset="0"/>
                <a:ea typeface="Souce Sans Pro"/>
                <a:cs typeface="Souce Sans Pro"/>
                <a:sym typeface="Souce Sans Pro"/>
              </a:rPr>
              <a:t>to </a:t>
            </a:r>
            <a:r>
              <a:rPr lang="en-US" sz="2000" b="1" i="0" u="none" strike="noStrike" cap="none" baseline="0" dirty="0" smtClean="0">
                <a:solidFill>
                  <a:schemeClr val="accent2"/>
                </a:solidFill>
                <a:latin typeface="Franklin Gothic Book" pitchFamily="34" charset="0"/>
                <a:ea typeface="Souce Sans Pro"/>
                <a:cs typeface="Souce Sans Pro"/>
                <a:sym typeface="Souce Sans Pro"/>
              </a:rPr>
              <a:t>explain which level of the DOK wheel each activity represents and why it fits that level.</a:t>
            </a:r>
            <a:endParaRPr lang="en-US" sz="2000" b="1" i="0" u="none" strike="noStrike" cap="none" baseline="0" dirty="0">
              <a:solidFill>
                <a:schemeClr val="accent2"/>
              </a:solidFill>
              <a:latin typeface="Franklin Gothic Book" pitchFamily="34" charset="0"/>
              <a:ea typeface="Souce Sans Pro"/>
              <a:cs typeface="Souce Sans Pro"/>
              <a:sym typeface="Souce Sans Pro"/>
            </a:endParaRPr>
          </a:p>
        </p:txBody>
      </p:sp>
      <p:sp>
        <p:nvSpPr>
          <p:cNvPr id="19" name="Title 18"/>
          <p:cNvSpPr>
            <a:spLocks noGrp="1"/>
          </p:cNvSpPr>
          <p:nvPr>
            <p:ph type="title"/>
          </p:nvPr>
        </p:nvSpPr>
        <p:spPr>
          <a:xfrm>
            <a:off x="0" y="0"/>
            <a:ext cx="9144001" cy="1219200"/>
          </a:xfrm>
        </p:spPr>
        <p:txBody>
          <a:bodyPr/>
          <a:lstStyle/>
          <a:p>
            <a:pPr algn="ctr"/>
            <a:r>
              <a:rPr lang="en-US" sz="3600" b="1" dirty="0" smtClean="0">
                <a:solidFill>
                  <a:schemeClr val="bg1"/>
                </a:solidFill>
                <a:latin typeface="Franklin Gothic Book" pitchFamily="34" charset="0"/>
                <a:ea typeface="Souce Sans Pro"/>
                <a:cs typeface="Souce Sans Pro"/>
                <a:sym typeface="Souce Sans Pro"/>
              </a:rPr>
              <a:t>Understanding Rigor (cont’d)</a:t>
            </a:r>
            <a:endParaRPr lang="en-US" sz="3600" b="1" dirty="0">
              <a:solidFill>
                <a:schemeClr val="bg1"/>
              </a:solidFill>
              <a:latin typeface="Franklin Gothic Book" pitchFamily="34" charset="0"/>
            </a:endParaRPr>
          </a:p>
        </p:txBody>
      </p:sp>
      <p:sp>
        <p:nvSpPr>
          <p:cNvPr id="29" name="Shape 131"/>
          <p:cNvSpPr txBox="1"/>
          <p:nvPr/>
        </p:nvSpPr>
        <p:spPr>
          <a:xfrm>
            <a:off x="533401" y="3505200"/>
            <a:ext cx="8305800" cy="685800"/>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lvl="0" algn="ctr">
              <a:spcBef>
                <a:spcPts val="0"/>
              </a:spcBef>
              <a:buSzPct val="25000"/>
            </a:pPr>
            <a:r>
              <a:rPr lang="en-US" sz="2000" b="1" dirty="0" smtClean="0">
                <a:latin typeface="Franklin Gothic Book" pitchFamily="34" charset="0"/>
              </a:rPr>
              <a:t>Name a food group.</a:t>
            </a:r>
            <a:endParaRPr lang="en-US" sz="2000" b="1" i="0" u="none" strike="noStrike" cap="none" baseline="0" dirty="0">
              <a:solidFill>
                <a:srgbClr val="000000"/>
              </a:solidFill>
              <a:latin typeface="Franklin Gothic Book" pitchFamily="34" charset="0"/>
              <a:ea typeface="Source Sans Pro"/>
              <a:cs typeface="Source Sans Pro"/>
              <a:sym typeface="Source Sans Pro"/>
            </a:endParaRPr>
          </a:p>
        </p:txBody>
      </p:sp>
      <p:sp>
        <p:nvSpPr>
          <p:cNvPr id="30" name="Shape 131"/>
          <p:cNvSpPr txBox="1"/>
          <p:nvPr/>
        </p:nvSpPr>
        <p:spPr>
          <a:xfrm>
            <a:off x="533401" y="4419600"/>
            <a:ext cx="8305800" cy="838200"/>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lvl="0" algn="ctr">
              <a:spcBef>
                <a:spcPts val="0"/>
              </a:spcBef>
              <a:buSzPct val="25000"/>
            </a:pPr>
            <a:r>
              <a:rPr lang="en-US" sz="2000" b="1" dirty="0" smtClean="0">
                <a:latin typeface="Franklin Gothic Book" pitchFamily="34" charset="0"/>
              </a:rPr>
              <a:t>Create an in-depth character analysis, including </a:t>
            </a:r>
            <a:r>
              <a:rPr lang="en-US" sz="2000" b="1" dirty="0" smtClean="0">
                <a:latin typeface="Franklin Gothic Book" pitchFamily="34" charset="0"/>
              </a:rPr>
              <a:t>textual </a:t>
            </a:r>
            <a:r>
              <a:rPr lang="en-US" sz="2000" b="1" dirty="0" smtClean="0">
                <a:latin typeface="Franklin Gothic Book" pitchFamily="34" charset="0"/>
              </a:rPr>
              <a:t>and historical support for choices and perform said character.</a:t>
            </a:r>
            <a:endParaRPr lang="en-US" sz="2000" b="1" i="0" u="none" strike="noStrike" cap="none" baseline="0" dirty="0">
              <a:solidFill>
                <a:srgbClr val="000000"/>
              </a:solidFill>
              <a:latin typeface="Franklin Gothic Book" pitchFamily="34" charset="0"/>
              <a:ea typeface="Source Sans Pro"/>
              <a:cs typeface="Source Sans Pro"/>
              <a:sym typeface="Source Sans Pro"/>
            </a:endParaRPr>
          </a:p>
        </p:txBody>
      </p:sp>
      <p:sp>
        <p:nvSpPr>
          <p:cNvPr id="31" name="Shape 131"/>
          <p:cNvSpPr txBox="1"/>
          <p:nvPr/>
        </p:nvSpPr>
        <p:spPr>
          <a:xfrm>
            <a:off x="533401" y="5334000"/>
            <a:ext cx="8305800" cy="762000"/>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dirty="0" smtClean="0">
                <a:solidFill>
                  <a:srgbClr val="000000"/>
                </a:solidFill>
                <a:latin typeface="Franklin Gothic Book" pitchFamily="34" charset="0"/>
                <a:ea typeface="Source Sans Pro"/>
                <a:cs typeface="Source Sans Pro"/>
                <a:sym typeface="Source Sans Pro"/>
              </a:rPr>
              <a:t>Identify two examples when a fork would not be the right utensil to </a:t>
            </a:r>
            <a:r>
              <a:rPr lang="en-US" sz="2000" b="1" dirty="0" smtClean="0">
                <a:latin typeface="Franklin Gothic Book" pitchFamily="34" charset="0"/>
                <a:ea typeface="Source Sans Pro"/>
                <a:cs typeface="Source Sans Pro"/>
                <a:sym typeface="Source Sans Pro"/>
              </a:rPr>
              <a:t>us</a:t>
            </a:r>
            <a:r>
              <a:rPr lang="en-US" sz="2000" b="1" i="0" u="none" strike="noStrike" cap="none" baseline="0" dirty="0" smtClean="0">
                <a:solidFill>
                  <a:srgbClr val="000000"/>
                </a:solidFill>
                <a:latin typeface="Franklin Gothic Book" pitchFamily="34" charset="0"/>
                <a:ea typeface="Source Sans Pro"/>
                <a:cs typeface="Source Sans Pro"/>
                <a:sym typeface="Source Sans Pro"/>
              </a:rPr>
              <a:t>e and explain why.</a:t>
            </a:r>
            <a:endParaRPr lang="en-US" sz="2000" b="1" i="0" u="none" strike="noStrike" cap="none" baseline="0" dirty="0">
              <a:solidFill>
                <a:srgbClr val="000000"/>
              </a:solidFill>
              <a:latin typeface="Franklin Gothic Book" pitchFamily="34" charset="0"/>
              <a:ea typeface="Source Sans Pro"/>
              <a:cs typeface="Source Sans Pro"/>
              <a:sym typeface="Source Sans Pro"/>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1"/>
                                        </p:tgtEl>
                                      </p:cBhvr>
                                    </p:animEffect>
                                    <p:set>
                                      <p:cBhvr>
                                        <p:cTn id="7" dur="1" fill="hold">
                                          <p:stCondLst>
                                            <p:cond delay="499"/>
                                          </p:stCondLst>
                                        </p:cTn>
                                        <p:tgtEl>
                                          <p:spTgt spid="1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31"/>
                                        </p:tgtEl>
                                      </p:cBhvr>
                                    </p:animEffect>
                                    <p:set>
                                      <p:cBhvr>
                                        <p:cTn id="22"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4314944" y="3771781"/>
            <a:ext cx="685799" cy="914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800" b="0" i="0" u="none" strike="noStrike" cap="none" baseline="0">
              <a:solidFill>
                <a:srgbClr val="7F7F7F"/>
              </a:solidFill>
              <a:latin typeface="Franklin Gothic Book" pitchFamily="34" charset="0"/>
              <a:ea typeface="Source Sans Pro"/>
              <a:cs typeface="Source Sans Pro"/>
              <a:sym typeface="Source Sans Pro"/>
            </a:endParaRPr>
          </a:p>
        </p:txBody>
      </p:sp>
      <p:sp>
        <p:nvSpPr>
          <p:cNvPr id="137" name="Shape 137"/>
          <p:cNvSpPr txBox="1"/>
          <p:nvPr/>
        </p:nvSpPr>
        <p:spPr>
          <a:xfrm>
            <a:off x="0" y="1"/>
            <a:ext cx="9144001" cy="1290638"/>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Souce Sans Pro"/>
              <a:buNone/>
            </a:pPr>
            <a:r>
              <a:rPr lang="en-US" sz="3600" b="0" i="0" u="none" strike="noStrike" cap="none" baseline="0">
                <a:solidFill>
                  <a:schemeClr val="lt1"/>
                </a:solidFill>
                <a:latin typeface="Souce Sans Pro"/>
                <a:ea typeface="Souce Sans Pro"/>
                <a:cs typeface="Souce Sans Pro"/>
                <a:sym typeface="Souce Sans Pro"/>
              </a:rPr>
              <a:t>Understanding Levels of Thinking</a:t>
            </a:r>
          </a:p>
        </p:txBody>
      </p:sp>
      <p:sp>
        <p:nvSpPr>
          <p:cNvPr id="139" name="Shape 139"/>
          <p:cNvSpPr txBox="1"/>
          <p:nvPr/>
        </p:nvSpPr>
        <p:spPr>
          <a:xfrm>
            <a:off x="0" y="1066800"/>
            <a:ext cx="914400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smtClean="0">
                <a:solidFill>
                  <a:schemeClr val="accent2"/>
                </a:solidFill>
                <a:latin typeface="Franklin Gothic Book" pitchFamily="34" charset="0"/>
                <a:ea typeface="Souce Sans Pro"/>
                <a:cs typeface="Souce Sans Pro"/>
                <a:sym typeface="Souce Sans Pro"/>
              </a:rPr>
              <a:t>W</a:t>
            </a:r>
            <a:r>
              <a:rPr lang="en-US" sz="1800" b="1" i="0" u="none" strike="noStrike" cap="none" baseline="0" dirty="0" smtClean="0">
                <a:solidFill>
                  <a:schemeClr val="accent2"/>
                </a:solidFill>
                <a:latin typeface="Franklin Gothic Book" pitchFamily="34" charset="0"/>
                <a:ea typeface="Souce Sans Pro"/>
                <a:cs typeface="Souce Sans Pro"/>
                <a:sym typeface="Souce Sans Pro"/>
              </a:rPr>
              <a:t>hich level of the DOK wheel each activity represents and why it fits that level.</a:t>
            </a:r>
            <a:endParaRPr lang="en-US" sz="1800" b="1" i="0" u="none" strike="noStrike" cap="none" baseline="0" dirty="0">
              <a:solidFill>
                <a:schemeClr val="accent2"/>
              </a:solidFill>
              <a:latin typeface="Franklin Gothic Book" pitchFamily="34" charset="0"/>
              <a:ea typeface="Souce Sans Pro"/>
              <a:cs typeface="Souce Sans Pro"/>
              <a:sym typeface="Souce Sans Pro"/>
            </a:endParaRPr>
          </a:p>
        </p:txBody>
      </p:sp>
      <p:sp>
        <p:nvSpPr>
          <p:cNvPr id="19" name="Title 18"/>
          <p:cNvSpPr>
            <a:spLocks noGrp="1"/>
          </p:cNvSpPr>
          <p:nvPr>
            <p:ph type="title"/>
          </p:nvPr>
        </p:nvSpPr>
        <p:spPr/>
        <p:txBody>
          <a:bodyPr/>
          <a:lstStyle/>
          <a:p>
            <a:pPr algn="ctr"/>
            <a:r>
              <a:rPr lang="en-US" sz="3600" b="1" dirty="0" smtClean="0">
                <a:solidFill>
                  <a:schemeClr val="bg1"/>
                </a:solidFill>
                <a:latin typeface="Franklin Gothic Book" pitchFamily="34" charset="0"/>
                <a:ea typeface="Souce Sans Pro"/>
                <a:cs typeface="Souce Sans Pro"/>
                <a:sym typeface="Souce Sans Pro"/>
              </a:rPr>
              <a:t>Understanding Rigor (cont’d)</a:t>
            </a:r>
            <a:endParaRPr lang="en-US" sz="3600" b="1" dirty="0">
              <a:solidFill>
                <a:schemeClr val="bg1"/>
              </a:solidFill>
              <a:latin typeface="Franklin Gothic Book" pitchFamily="34" charset="0"/>
            </a:endParaRPr>
          </a:p>
        </p:txBody>
      </p:sp>
      <p:sp>
        <p:nvSpPr>
          <p:cNvPr id="14" name="Text Placeholder 13"/>
          <p:cNvSpPr>
            <a:spLocks noGrp="1"/>
          </p:cNvSpPr>
          <p:nvPr>
            <p:ph type="body" idx="1"/>
          </p:nvPr>
        </p:nvSpPr>
        <p:spPr/>
        <p:txBody>
          <a:bodyPr/>
          <a:lstStyle/>
          <a:p>
            <a:pPr lvl="0"/>
            <a:r>
              <a:rPr lang="en-US" b="1" dirty="0" smtClean="0">
                <a:latin typeface="Franklin Gothic Book" pitchFamily="34" charset="0"/>
              </a:rPr>
              <a:t>Choose two insects that you have observed and compare them.</a:t>
            </a:r>
          </a:p>
          <a:p>
            <a:pPr lvl="0"/>
            <a:endParaRPr lang="en-US" b="1" dirty="0" smtClean="0">
              <a:latin typeface="Franklin Gothic Book" pitchFamily="34" charset="0"/>
              <a:ea typeface="Source Sans Pro"/>
              <a:cs typeface="Source Sans Pro"/>
              <a:sym typeface="Source Sans Pro"/>
            </a:endParaRPr>
          </a:p>
          <a:p>
            <a:pPr lvl="0"/>
            <a:endParaRPr lang="en-US" b="1" dirty="0" smtClean="0">
              <a:latin typeface="Franklin Gothic Book" pitchFamily="34" charset="0"/>
              <a:ea typeface="Source Sans Pro"/>
              <a:cs typeface="Source Sans Pro"/>
              <a:sym typeface="Source Sans Pro"/>
            </a:endParaRPr>
          </a:p>
          <a:p>
            <a:r>
              <a:rPr lang="en-US" b="1" dirty="0" smtClean="0">
                <a:latin typeface="Franklin Gothic Book" pitchFamily="34" charset="0"/>
              </a:rPr>
              <a:t>Name a food group.</a:t>
            </a:r>
          </a:p>
          <a:p>
            <a:endParaRPr lang="en-US" b="1" dirty="0" smtClean="0">
              <a:latin typeface="Franklin Gothic Book" pitchFamily="34" charset="0"/>
              <a:ea typeface="Source Sans Pro"/>
              <a:cs typeface="Source Sans Pro"/>
              <a:sym typeface="Source Sans Pro"/>
            </a:endParaRPr>
          </a:p>
          <a:p>
            <a:endParaRPr lang="en-US" b="1" dirty="0" smtClean="0">
              <a:latin typeface="Franklin Gothic Book" pitchFamily="34" charset="0"/>
              <a:ea typeface="Source Sans Pro"/>
              <a:cs typeface="Source Sans Pro"/>
              <a:sym typeface="Source Sans Pro"/>
            </a:endParaRPr>
          </a:p>
          <a:p>
            <a:pPr lvl="0"/>
            <a:r>
              <a:rPr lang="en-US" b="1" dirty="0" smtClean="0">
                <a:latin typeface="Franklin Gothic Book" pitchFamily="34" charset="0"/>
              </a:rPr>
              <a:t>Create an in-depth character analysis, </a:t>
            </a:r>
            <a:r>
              <a:rPr lang="en-US" b="1" smtClean="0">
                <a:latin typeface="Franklin Gothic Book" pitchFamily="34" charset="0"/>
              </a:rPr>
              <a:t>including </a:t>
            </a:r>
            <a:r>
              <a:rPr lang="en-US" b="1" smtClean="0">
                <a:latin typeface="Franklin Gothic Book" pitchFamily="34" charset="0"/>
              </a:rPr>
              <a:t>textual </a:t>
            </a:r>
            <a:r>
              <a:rPr lang="en-US" b="1" dirty="0" smtClean="0">
                <a:latin typeface="Franklin Gothic Book" pitchFamily="34" charset="0"/>
              </a:rPr>
              <a:t>and historical support for choices and perform said character.</a:t>
            </a:r>
            <a:endParaRPr lang="en-US" b="1" dirty="0" smtClean="0">
              <a:latin typeface="Franklin Gothic Book" pitchFamily="34" charset="0"/>
              <a:ea typeface="Source Sans Pro"/>
              <a:cs typeface="Source Sans Pro"/>
              <a:sym typeface="Source Sans Pro"/>
            </a:endParaRPr>
          </a:p>
          <a:p>
            <a:endParaRPr lang="en-US" b="1" dirty="0" smtClean="0">
              <a:latin typeface="Franklin Gothic Book" pitchFamily="34" charset="0"/>
              <a:ea typeface="Source Sans Pro"/>
              <a:cs typeface="Source Sans Pro"/>
              <a:sym typeface="Source Sans Pro"/>
            </a:endParaRPr>
          </a:p>
          <a:p>
            <a:endParaRPr lang="en-US" b="1" dirty="0" smtClean="0">
              <a:latin typeface="Franklin Gothic Book" pitchFamily="34" charset="0"/>
              <a:ea typeface="Source Sans Pro"/>
              <a:cs typeface="Source Sans Pro"/>
              <a:sym typeface="Source Sans Pro"/>
            </a:endParaRPr>
          </a:p>
          <a:p>
            <a:pPr lvl="0"/>
            <a:r>
              <a:rPr lang="en-US" b="1" dirty="0" smtClean="0">
                <a:latin typeface="Franklin Gothic Book" pitchFamily="34" charset="0"/>
                <a:ea typeface="Source Sans Pro"/>
                <a:cs typeface="Source Sans Pro"/>
                <a:sym typeface="Source Sans Pro"/>
              </a:rPr>
              <a:t>Identify two examples when a fork would not be the right utensil to use and explain why.</a:t>
            </a:r>
          </a:p>
          <a:p>
            <a:endParaRPr lang="en-US" b="1" dirty="0" smtClean="0">
              <a:latin typeface="Franklin Gothic Book" pitchFamily="34" charset="0"/>
              <a:ea typeface="Source Sans Pro"/>
              <a:cs typeface="Source Sans Pro"/>
              <a:sym typeface="Source Sans Pro"/>
            </a:endParaRPr>
          </a:p>
          <a:p>
            <a:pPr lvl="0"/>
            <a:endParaRPr lang="en-US" b="1" dirty="0" smtClean="0">
              <a:latin typeface="Franklin Gothic Book" pitchFamily="34" charset="0"/>
              <a:ea typeface="Source Sans Pro"/>
              <a:cs typeface="Source Sans Pro"/>
              <a:sym typeface="Source Sans Pro"/>
            </a:endParaRPr>
          </a:p>
          <a:p>
            <a:endParaRPr lang="en-US" dirty="0"/>
          </a:p>
        </p:txBody>
      </p:sp>
      <p:sp>
        <p:nvSpPr>
          <p:cNvPr id="34" name="TextBox 33"/>
          <p:cNvSpPr txBox="1"/>
          <p:nvPr/>
        </p:nvSpPr>
        <p:spPr>
          <a:xfrm>
            <a:off x="4495800" y="1600200"/>
            <a:ext cx="4038600" cy="369332"/>
          </a:xfrm>
          <a:prstGeom prst="rect">
            <a:avLst/>
          </a:prstGeom>
          <a:noFill/>
        </p:spPr>
        <p:txBody>
          <a:bodyPr wrap="square" rtlCol="0">
            <a:spAutoFit/>
          </a:bodyPr>
          <a:lstStyle/>
          <a:p>
            <a:pPr algn="ctr"/>
            <a:r>
              <a:rPr lang="en-US" sz="1800" b="1" dirty="0" smtClean="0">
                <a:solidFill>
                  <a:srgbClr val="C00000"/>
                </a:solidFill>
                <a:latin typeface="Franklin Gothic Book" pitchFamily="34" charset="0"/>
              </a:rPr>
              <a:t>Level 2: Basic Skills and Concepts</a:t>
            </a:r>
            <a:endParaRPr lang="en-US" sz="1800" b="1" dirty="0">
              <a:solidFill>
                <a:srgbClr val="C00000"/>
              </a:solidFill>
              <a:latin typeface="Franklin Gothic Book" pitchFamily="34" charset="0"/>
            </a:endParaRPr>
          </a:p>
        </p:txBody>
      </p:sp>
      <p:sp>
        <p:nvSpPr>
          <p:cNvPr id="35" name="TextBox 34"/>
          <p:cNvSpPr txBox="1"/>
          <p:nvPr/>
        </p:nvSpPr>
        <p:spPr>
          <a:xfrm>
            <a:off x="4343400" y="2438400"/>
            <a:ext cx="4191000" cy="369332"/>
          </a:xfrm>
          <a:prstGeom prst="rect">
            <a:avLst/>
          </a:prstGeom>
          <a:noFill/>
        </p:spPr>
        <p:txBody>
          <a:bodyPr wrap="square" rtlCol="0">
            <a:spAutoFit/>
          </a:bodyPr>
          <a:lstStyle/>
          <a:p>
            <a:pPr algn="ctr"/>
            <a:r>
              <a:rPr lang="en-US" sz="1800" b="1" dirty="0" smtClean="0">
                <a:solidFill>
                  <a:srgbClr val="C00000"/>
                </a:solidFill>
                <a:latin typeface="Franklin Gothic Book" pitchFamily="34" charset="0"/>
              </a:rPr>
              <a:t>Level 1: Recall and Reproduction</a:t>
            </a:r>
            <a:endParaRPr lang="en-US" sz="1800" b="1" dirty="0">
              <a:solidFill>
                <a:srgbClr val="C00000"/>
              </a:solidFill>
              <a:latin typeface="Franklin Gothic Book" pitchFamily="34" charset="0"/>
            </a:endParaRPr>
          </a:p>
        </p:txBody>
      </p:sp>
      <p:sp>
        <p:nvSpPr>
          <p:cNvPr id="36" name="TextBox 35"/>
          <p:cNvSpPr txBox="1"/>
          <p:nvPr/>
        </p:nvSpPr>
        <p:spPr>
          <a:xfrm>
            <a:off x="4267200" y="3124200"/>
            <a:ext cx="3429000" cy="369332"/>
          </a:xfrm>
          <a:prstGeom prst="rect">
            <a:avLst/>
          </a:prstGeom>
          <a:noFill/>
        </p:spPr>
        <p:txBody>
          <a:bodyPr wrap="square" rtlCol="0">
            <a:spAutoFit/>
          </a:bodyPr>
          <a:lstStyle/>
          <a:p>
            <a:pPr algn="ctr"/>
            <a:r>
              <a:rPr lang="en-US" sz="1800" b="1" dirty="0" smtClean="0">
                <a:solidFill>
                  <a:srgbClr val="C00000"/>
                </a:solidFill>
                <a:latin typeface="Franklin Gothic Book" pitchFamily="34" charset="0"/>
              </a:rPr>
              <a:t> Level 4: Extend Thinking</a:t>
            </a:r>
            <a:endParaRPr lang="en-US" sz="1800" b="1" dirty="0">
              <a:solidFill>
                <a:srgbClr val="C00000"/>
              </a:solidFill>
              <a:latin typeface="Franklin Gothic Book" pitchFamily="34" charset="0"/>
            </a:endParaRPr>
          </a:p>
        </p:txBody>
      </p:sp>
      <p:sp>
        <p:nvSpPr>
          <p:cNvPr id="37" name="TextBox 36"/>
          <p:cNvSpPr txBox="1"/>
          <p:nvPr/>
        </p:nvSpPr>
        <p:spPr>
          <a:xfrm>
            <a:off x="4419600" y="4191000"/>
            <a:ext cx="4724400" cy="369332"/>
          </a:xfrm>
          <a:prstGeom prst="rect">
            <a:avLst/>
          </a:prstGeom>
          <a:noFill/>
        </p:spPr>
        <p:txBody>
          <a:bodyPr wrap="square" rtlCol="0">
            <a:spAutoFit/>
          </a:bodyPr>
          <a:lstStyle/>
          <a:p>
            <a:pPr algn="ctr"/>
            <a:r>
              <a:rPr lang="en-US" sz="1800" b="1" dirty="0" smtClean="0">
                <a:solidFill>
                  <a:srgbClr val="C00000"/>
                </a:solidFill>
                <a:latin typeface="Franklin Gothic Book" pitchFamily="34" charset="0"/>
              </a:rPr>
              <a:t>    Level 3: Strategic Thinking and Reasoning</a:t>
            </a:r>
            <a:endParaRPr lang="en-US" sz="1800" b="1" dirty="0">
              <a:solidFill>
                <a:srgbClr val="C00000"/>
              </a:solidFill>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Understanding Rigor (cont’d)</a:t>
            </a:r>
            <a:endParaRPr lang="en-US" sz="3600" b="1" dirty="0">
              <a:solidFill>
                <a:schemeClr val="bg1"/>
              </a:solidFill>
              <a:latin typeface="Franklin Gothic Book" pitchFamily="34" charset="0"/>
            </a:endParaRPr>
          </a:p>
        </p:txBody>
      </p:sp>
      <p:sp>
        <p:nvSpPr>
          <p:cNvPr id="5" name="Text Placeholder 4"/>
          <p:cNvSpPr>
            <a:spLocks noGrp="1"/>
          </p:cNvSpPr>
          <p:nvPr>
            <p:ph type="body" idx="1"/>
          </p:nvPr>
        </p:nvSpPr>
        <p:spPr>
          <a:xfrm>
            <a:off x="1" y="1371600"/>
            <a:ext cx="9144000" cy="1833322"/>
          </a:xfrm>
        </p:spPr>
        <p:txBody>
          <a:bodyPr/>
          <a:lstStyle/>
          <a:p>
            <a:pPr marL="469900" lvl="0" indent="-342900" algn="ctr">
              <a:buNone/>
            </a:pPr>
            <a:r>
              <a:rPr lang="en-US" sz="2000" dirty="0" smtClean="0">
                <a:latin typeface="Source Sans Pro"/>
              </a:rPr>
              <a:t>Activity: Turn and Talk</a:t>
            </a:r>
          </a:p>
          <a:p>
            <a:pPr marL="584200" lvl="0" indent="-457200">
              <a:buNone/>
            </a:pPr>
            <a:r>
              <a:rPr lang="en-US" sz="2400" dirty="0" smtClean="0">
                <a:solidFill>
                  <a:schemeClr val="accent2"/>
                </a:solidFill>
                <a:latin typeface="Source Sans Pro"/>
              </a:rPr>
              <a:t>Work with a neighbor. </a:t>
            </a:r>
          </a:p>
          <a:p>
            <a:pPr marL="984250" lvl="1" indent="-457200">
              <a:buFont typeface="+mj-lt"/>
              <a:buAutoNum type="arabicPeriod"/>
            </a:pPr>
            <a:r>
              <a:rPr lang="en-US" sz="2400" dirty="0" smtClean="0">
                <a:solidFill>
                  <a:schemeClr val="accent2"/>
                </a:solidFill>
                <a:latin typeface="Source Sans Pro"/>
              </a:rPr>
              <a:t>Determine the DOK level of rigor of these standards.</a:t>
            </a:r>
          </a:p>
          <a:p>
            <a:pPr marL="984250" lvl="1" indent="-457200">
              <a:buNone/>
            </a:pPr>
            <a:endParaRPr lang="en-US" sz="2400" dirty="0" smtClean="0">
              <a:solidFill>
                <a:schemeClr val="accent2"/>
              </a:solidFill>
              <a:latin typeface="Source Sans Pro"/>
            </a:endParaRPr>
          </a:p>
          <a:p>
            <a:pPr marL="469900" lvl="0" indent="-342900" algn="ctr">
              <a:buNone/>
            </a:pPr>
            <a:endParaRPr lang="en-US" sz="2000" dirty="0" smtClean="0">
              <a:latin typeface="Source Sans Pro"/>
            </a:endParaRPr>
          </a:p>
        </p:txBody>
      </p:sp>
      <p:sp>
        <p:nvSpPr>
          <p:cNvPr id="11" name="Chevron 4"/>
          <p:cNvSpPr/>
          <p:nvPr/>
        </p:nvSpPr>
        <p:spPr>
          <a:xfrm>
            <a:off x="533400" y="3124200"/>
            <a:ext cx="8382000" cy="2514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lvl="0" defTabSz="622300">
              <a:lnSpc>
                <a:spcPct val="90000"/>
              </a:lnSpc>
              <a:spcBef>
                <a:spcPct val="0"/>
              </a:spcBef>
              <a:spcAft>
                <a:spcPct val="35000"/>
              </a:spcAft>
              <a:buClr>
                <a:schemeClr val="accent5"/>
              </a:buClr>
              <a:buFont typeface="Arial" pitchFamily="34" charset="0"/>
              <a:buChar char="•"/>
            </a:pPr>
            <a:r>
              <a:rPr lang="en-US" sz="2000" b="0" i="1" kern="1200" dirty="0" smtClean="0">
                <a:latin typeface="Franklin Gothic Book" pitchFamily="34" charset="0"/>
              </a:rPr>
              <a:t>RH.9-10.9: Compare and contrast treatments of the same topic in several primary and secondary sources.</a:t>
            </a:r>
          </a:p>
          <a:p>
            <a:pPr lvl="0" defTabSz="622300">
              <a:lnSpc>
                <a:spcPct val="90000"/>
              </a:lnSpc>
              <a:spcBef>
                <a:spcPct val="0"/>
              </a:spcBef>
              <a:spcAft>
                <a:spcPct val="35000"/>
              </a:spcAft>
              <a:buClr>
                <a:schemeClr val="accent5"/>
              </a:buClr>
              <a:buFont typeface="Arial" pitchFamily="34" charset="0"/>
              <a:buChar char="•"/>
            </a:pPr>
            <a:endParaRPr lang="en-US" sz="2000" b="0" i="1" kern="1200" dirty="0" smtClean="0">
              <a:latin typeface="Franklin Gothic Book" pitchFamily="34" charset="0"/>
            </a:endParaRPr>
          </a:p>
          <a:p>
            <a:pPr defTabSz="622300">
              <a:lnSpc>
                <a:spcPct val="90000"/>
              </a:lnSpc>
              <a:spcAft>
                <a:spcPct val="35000"/>
              </a:spcAft>
              <a:buClr>
                <a:schemeClr val="accent5"/>
              </a:buClr>
              <a:buFont typeface="Arial" pitchFamily="34" charset="0"/>
              <a:buChar char="•"/>
            </a:pPr>
            <a:r>
              <a:rPr lang="en-US" sz="2000" i="1" dirty="0" smtClean="0">
                <a:latin typeface="Franklin Gothic Book" pitchFamily="34" charset="0"/>
              </a:rPr>
              <a:t>RI.2.1: Ask and answer such questions as who, what, where, when, why, and how to demonstrate understanding of key details in a text.</a:t>
            </a:r>
            <a:endParaRPr lang="en-US" sz="2000" i="1" dirty="0" smtClean="0"/>
          </a:p>
          <a:p>
            <a:pPr lvl="0" defTabSz="622300">
              <a:lnSpc>
                <a:spcPct val="90000"/>
              </a:lnSpc>
              <a:spcBef>
                <a:spcPct val="0"/>
              </a:spcBef>
              <a:spcAft>
                <a:spcPct val="35000"/>
              </a:spcAft>
              <a:buClr>
                <a:schemeClr val="accent5"/>
              </a:buClr>
              <a:buFont typeface="Arial" pitchFamily="34" charset="0"/>
              <a:buChar char="•"/>
            </a:pPr>
            <a:endParaRPr lang="en-US" i="1" dirty="0" smtClean="0">
              <a:latin typeface="Franklin Gothic Book" pitchFamily="34" charset="0"/>
            </a:endParaRPr>
          </a:p>
          <a:p>
            <a:pPr lvl="0" defTabSz="622300">
              <a:lnSpc>
                <a:spcPct val="90000"/>
              </a:lnSpc>
              <a:spcBef>
                <a:spcPct val="0"/>
              </a:spcBef>
              <a:spcAft>
                <a:spcPct val="35000"/>
              </a:spcAft>
              <a:buClr>
                <a:schemeClr val="accent5"/>
              </a:buClr>
              <a:buFont typeface="Arial" pitchFamily="34" charset="0"/>
              <a:buChar char="•"/>
            </a:pPr>
            <a:endParaRPr lang="en-US" sz="1400" b="0" kern="1200"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7924800" cy="3539430"/>
          </a:xfrm>
          <a:prstGeom prst="rect">
            <a:avLst/>
          </a:prstGeom>
          <a:solidFill>
            <a:schemeClr val="tx2">
              <a:lumMod val="20000"/>
              <a:lumOff val="80000"/>
            </a:schemeClr>
          </a:solidFill>
          <a:ln w="38100">
            <a:solidFill>
              <a:srgbClr val="F6A20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latin typeface="Franklin Gothic Book" pitchFamily="34" charset="0"/>
              </a:rPr>
              <a:t>Determine the relative importance of the standard using the following criteria</a:t>
            </a:r>
          </a:p>
          <a:p>
            <a:pPr marL="514350" indent="-514350">
              <a:buFont typeface="+mj-lt"/>
              <a:buAutoNum type="arabicPeriod"/>
            </a:pPr>
            <a:r>
              <a:rPr lang="en-US" sz="2800" dirty="0" smtClean="0">
                <a:latin typeface="Franklin Gothic Book" pitchFamily="34" charset="0"/>
              </a:rPr>
              <a:t>How much time is spent teaching the standard?</a:t>
            </a:r>
          </a:p>
          <a:p>
            <a:pPr marL="514350" indent="-514350">
              <a:buFont typeface="+mj-lt"/>
              <a:buAutoNum type="arabicPeriod"/>
            </a:pPr>
            <a:r>
              <a:rPr lang="en-US" sz="2800" dirty="0" smtClean="0">
                <a:latin typeface="Franklin Gothic Book" pitchFamily="34" charset="0"/>
              </a:rPr>
              <a:t>Does the standard have value beyond the current course in:</a:t>
            </a:r>
          </a:p>
          <a:p>
            <a:pPr marL="1028700" lvl="1" indent="-571500">
              <a:buFont typeface="+mj-lt"/>
              <a:buAutoNum type="romanLcPeriod"/>
            </a:pPr>
            <a:r>
              <a:rPr lang="en-US" sz="2800" dirty="0" smtClean="0">
                <a:latin typeface="Franklin Gothic Book" pitchFamily="34" charset="0"/>
              </a:rPr>
              <a:t>the next level of the subject,</a:t>
            </a:r>
          </a:p>
          <a:p>
            <a:pPr marL="1028700" lvl="1" indent="-571500">
              <a:buFont typeface="+mj-lt"/>
              <a:buAutoNum type="romanLcPeriod"/>
            </a:pPr>
            <a:r>
              <a:rPr lang="en-US" sz="2800" dirty="0" smtClean="0">
                <a:latin typeface="Franklin Gothic Book" pitchFamily="34" charset="0"/>
              </a:rPr>
              <a:t>other academic disciplines, or</a:t>
            </a:r>
          </a:p>
          <a:p>
            <a:pPr marL="1028700" lvl="1" indent="-571500">
              <a:buFont typeface="+mj-lt"/>
              <a:buAutoNum type="romanLcPeriod"/>
            </a:pPr>
            <a:r>
              <a:rPr lang="en-US" sz="2800" dirty="0" smtClean="0">
                <a:latin typeface="Franklin Gothic Book" pitchFamily="34" charset="0"/>
              </a:rPr>
              <a:t>life/college/career?</a:t>
            </a:r>
            <a:endParaRPr lang="en-US" sz="2800" dirty="0">
              <a:latin typeface="Franklin Gothic Book" pitchFamily="34" charset="0"/>
            </a:endParaRPr>
          </a:p>
        </p:txBody>
      </p:sp>
      <p:sp>
        <p:nvSpPr>
          <p:cNvPr id="10" name="Title 1"/>
          <p:cNvSpPr txBox="1">
            <a:spLocks/>
          </p:cNvSpPr>
          <p:nvPr/>
        </p:nvSpPr>
        <p:spPr>
          <a:xfrm>
            <a:off x="1" y="0"/>
            <a:ext cx="9144000" cy="990600"/>
          </a:xfrm>
          <a:prstGeom prst="rect">
            <a:avLst/>
          </a:prstGeom>
          <a:solidFill>
            <a:schemeClr val="accent2"/>
          </a:solid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bg1"/>
                </a:solidFill>
                <a:latin typeface="Franklin Gothic Book" pitchFamily="34" charset="0"/>
                <a:ea typeface="+mj-ea"/>
                <a:cs typeface="+mj-cs"/>
              </a:rPr>
              <a:t>Prioritization of Standards</a:t>
            </a:r>
            <a:endParaRPr kumimoji="0" lang="en-US" sz="3600" b="1" i="0" u="none" strike="noStrike" kern="1200" cap="none" spc="0" normalizeH="0" baseline="0" noProof="0" dirty="0" smtClean="0">
              <a:ln>
                <a:noFill/>
              </a:ln>
              <a:solidFill>
                <a:srgbClr val="FC9804"/>
              </a:solidFill>
              <a:effectLst/>
              <a:uLnTx/>
              <a:uFillTx/>
              <a:latin typeface="Franklin Gothic Book" pitchFamily="34" charset="0"/>
              <a:ea typeface="+mj-ea"/>
              <a:cs typeface="+mj-cs"/>
            </a:endParaRPr>
          </a:p>
        </p:txBody>
      </p:sp>
    </p:spTree>
    <p:extLst>
      <p:ext uri="{BB962C8B-B14F-4D97-AF65-F5344CB8AC3E}">
        <p14:creationId xmlns="" xmlns:p14="http://schemas.microsoft.com/office/powerpoint/2010/main" val="339596959"/>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4"/>
          <p:cNvGraphicFramePr/>
          <p:nvPr/>
        </p:nvGraphicFramePr>
        <p:xfrm>
          <a:off x="441435" y="1366345"/>
          <a:ext cx="4267200" cy="4120054"/>
        </p:xfrm>
        <a:graphic>
          <a:graphicData uri="http://schemas.openxmlformats.org/drawingml/2006/table">
            <a:tbl>
              <a:tblPr firstRow="1" bandRow="1"/>
              <a:tblGrid>
                <a:gridCol w="4267200"/>
              </a:tblGrid>
              <a:tr h="371589">
                <a:tc>
                  <a:txBody>
                    <a:bodyPr/>
                    <a:lstStyle/>
                    <a:p>
                      <a:pPr lvl="0" algn="ctr">
                        <a:defRPr sz="1800" b="0" i="0">
                          <a:solidFill>
                            <a:srgbClr val="000000"/>
                          </a:solidFill>
                        </a:defRPr>
                      </a:pPr>
                      <a:r>
                        <a:rPr sz="1800" b="1" dirty="0">
                          <a:solidFill>
                            <a:srgbClr val="FFFFFF"/>
                          </a:solidFill>
                          <a:latin typeface="Franklin Gothic Book" pitchFamily="34" charset="0"/>
                        </a:rPr>
                        <a:t>Standard Name</a:t>
                      </a:r>
                    </a:p>
                  </a:txBody>
                  <a:tcPr marL="45721" marR="45721" horzOverflow="overflow">
                    <a:lnL w="12700">
                      <a:solidFill>
                        <a:srgbClr val="000000"/>
                      </a:solidFill>
                      <a:roun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solidFill>
                      <a:schemeClr val="accent2"/>
                    </a:solidFill>
                  </a:tcPr>
                </a:tc>
              </a:tr>
              <a:tr h="937116">
                <a:tc>
                  <a:txBody>
                    <a:bodyPr/>
                    <a:lstStyle/>
                    <a:p>
                      <a:pPr lvl="0" algn="l">
                        <a:defRPr sz="1800" b="0" i="0"/>
                      </a:pPr>
                      <a:r>
                        <a:rPr sz="1800" b="1" i="1" cap="all" dirty="0">
                          <a:latin typeface="Franklin Gothic Book" pitchFamily="34" charset="0"/>
                          <a:hlinkClick r:id="rId3"/>
                        </a:rPr>
                        <a:t>CCSS.ELA-LITERACY.RL.5.4</a:t>
                      </a:r>
                      <a:r>
                        <a:rPr sz="1800" b="1" i="1" dirty="0">
                          <a:latin typeface="Franklin Gothic Book" pitchFamily="34" charset="0"/>
                        </a:rPr>
                        <a:t/>
                      </a:r>
                      <a:br>
                        <a:rPr sz="1800" b="1" i="1" dirty="0">
                          <a:latin typeface="Franklin Gothic Book" pitchFamily="34" charset="0"/>
                        </a:rPr>
                      </a:br>
                      <a:r>
                        <a:rPr sz="1600" b="1" i="1" dirty="0">
                          <a:latin typeface="Franklin Gothic Book" pitchFamily="34" charset="0"/>
                        </a:rPr>
                        <a:t>Determine the meaning of words and phrases as they are used in a text</a:t>
                      </a:r>
                    </a:p>
                  </a:txBody>
                  <a:tcPr marL="45721" marR="45721"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1102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r>
                        <a:rPr lang="en-US" sz="1800" b="1" i="1" cap="all" dirty="0" smtClean="0">
                          <a:latin typeface="Franklin Gothic Book" pitchFamily="34" charset="0"/>
                          <a:hlinkClick r:id="rId4"/>
                        </a:rPr>
                        <a:t>CCSS.ELA-LITERACY.RL.5.6</a:t>
                      </a:r>
                      <a:r>
                        <a:rPr lang="en-US" sz="1600" b="1" i="1" dirty="0" smtClean="0">
                          <a:latin typeface="Franklin Gothic Book" pitchFamily="34" charset="0"/>
                        </a:rPr>
                        <a:t/>
                      </a:r>
                      <a:br>
                        <a:rPr lang="en-US" sz="1600" b="1" i="1" dirty="0" smtClean="0">
                          <a:latin typeface="Franklin Gothic Book" pitchFamily="34" charset="0"/>
                        </a:rPr>
                      </a:br>
                      <a:r>
                        <a:rPr lang="en-US" sz="1600" b="1" i="1" dirty="0" smtClean="0">
                          <a:latin typeface="Franklin Gothic Book" pitchFamily="34" charset="0"/>
                        </a:rPr>
                        <a:t>Describe how a narrator's or speaker's point of view influences how events are described </a:t>
                      </a:r>
                    </a:p>
                  </a:txBody>
                  <a:tcPr marL="45721" marR="45721"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771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cap="all" dirty="0" smtClean="0">
                          <a:latin typeface="Franklin Gothic Book" pitchFamily="34" charset="0"/>
                          <a:hlinkClick r:id="rId5"/>
                        </a:rPr>
                        <a:t>CCSS.ELA-LITERACY.RL.5.9</a:t>
                      </a:r>
                      <a:r>
                        <a:rPr lang="en-US" sz="1600" b="1" i="1" dirty="0" smtClean="0">
                          <a:latin typeface="Franklin Gothic Book" pitchFamily="34" charset="0"/>
                        </a:rPr>
                        <a:t/>
                      </a:r>
                      <a:br>
                        <a:rPr lang="en-US" sz="1600" b="1" i="1" dirty="0" smtClean="0">
                          <a:latin typeface="Franklin Gothic Book" pitchFamily="34" charset="0"/>
                        </a:rPr>
                      </a:br>
                      <a:r>
                        <a:rPr lang="en-US" sz="1600" b="1" i="1" dirty="0" smtClean="0">
                          <a:latin typeface="Franklin Gothic Book" pitchFamily="34" charset="0"/>
                        </a:rPr>
                        <a:t>Compare and contrast stories in the same genre </a:t>
                      </a:r>
                    </a:p>
                  </a:txBody>
                  <a:tcPr marL="45721" marR="45721"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r>
              <a:tr h="937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r>
                        <a:rPr lang="en-US" sz="1800" b="1" i="1" cap="all" dirty="0" smtClean="0">
                          <a:latin typeface="Franklin Gothic Book" pitchFamily="34" charset="0"/>
                          <a:hlinkClick r:id="rId6"/>
                        </a:rPr>
                        <a:t>CCSS.ELA-LITERACY.RL.5.2</a:t>
                      </a:r>
                      <a:r>
                        <a:rPr lang="en-US" sz="1800" b="1" i="1" dirty="0" smtClean="0">
                          <a:latin typeface="Franklin Gothic Book" pitchFamily="34" charset="0"/>
                        </a:rPr>
                        <a:t/>
                      </a:r>
                      <a:br>
                        <a:rPr lang="en-US" sz="1800" b="1" i="1" dirty="0" smtClean="0">
                          <a:latin typeface="Franklin Gothic Book" pitchFamily="34" charset="0"/>
                        </a:rPr>
                      </a:br>
                      <a:r>
                        <a:rPr lang="en-US" sz="1600" b="1" i="1" dirty="0" smtClean="0">
                          <a:latin typeface="Franklin Gothic Book" pitchFamily="34" charset="0"/>
                        </a:rPr>
                        <a:t>Determine a theme of a story, drama, or poem from details in the text</a:t>
                      </a:r>
                      <a:endParaRPr lang="en-US" sz="1800" b="1" i="1" dirty="0" smtClean="0">
                        <a:latin typeface="Franklin Gothic Book" pitchFamily="34" charset="0"/>
                      </a:endParaRPr>
                    </a:p>
                  </a:txBody>
                  <a:tcPr marL="45721" marR="45721"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13" name="Table 62"/>
          <p:cNvGraphicFramePr/>
          <p:nvPr/>
        </p:nvGraphicFramePr>
        <p:xfrm>
          <a:off x="4934607" y="1392592"/>
          <a:ext cx="876300" cy="4141485"/>
        </p:xfrm>
        <a:graphic>
          <a:graphicData uri="http://schemas.openxmlformats.org/drawingml/2006/table">
            <a:tbl>
              <a:tblPr firstRow="1" bandRow="1"/>
              <a:tblGrid>
                <a:gridCol w="876300"/>
              </a:tblGrid>
              <a:tr h="359913">
                <a:tc>
                  <a:txBody>
                    <a:bodyPr/>
                    <a:lstStyle/>
                    <a:p>
                      <a:pPr lvl="0" algn="ctr">
                        <a:defRPr sz="1800" b="0" i="0">
                          <a:solidFill>
                            <a:srgbClr val="000000"/>
                          </a:solidFill>
                        </a:defRPr>
                      </a:pPr>
                      <a:r>
                        <a:rPr sz="1800" b="1" dirty="0" smtClean="0">
                          <a:solidFill>
                            <a:srgbClr val="FFFFFF"/>
                          </a:solidFill>
                          <a:latin typeface="Franklin Gothic Book" pitchFamily="34" charset="0"/>
                        </a:rPr>
                        <a:t>Rank</a:t>
                      </a:r>
                      <a:r>
                        <a:rPr lang="en-US" sz="1800" b="1" dirty="0" smtClean="0">
                          <a:solidFill>
                            <a:srgbClr val="FFFFFF"/>
                          </a:solidFill>
                          <a:latin typeface="Franklin Gothic Book" pitchFamily="34" charset="0"/>
                        </a:rPr>
                        <a:t>*</a:t>
                      </a:r>
                      <a:endParaRPr sz="1800" b="1" dirty="0">
                        <a:solidFill>
                          <a:srgbClr val="FFFFFF"/>
                        </a:solidFill>
                        <a:latin typeface="Franklin Gothic Book" pitchFamily="34" charset="0"/>
                      </a:endParaRPr>
                    </a:p>
                  </a:txBody>
                  <a:tcPr marL="45721" marR="45721" horzOverflow="overflow">
                    <a:lnL w="12700">
                      <a:solidFill>
                        <a:srgbClr val="000000"/>
                      </a:solidFill>
                      <a:round/>
                    </a:lnL>
                    <a:lnR w="12700">
                      <a:solidFill>
                        <a:srgbClr val="000000"/>
                      </a:solidFill>
                      <a:round/>
                    </a:lnR>
                    <a:lnT w="12700">
                      <a:solidFill>
                        <a:srgbClr val="000000"/>
                      </a:solidFill>
                      <a:round/>
                    </a:lnT>
                    <a:lnB w="12700" cap="flat" cmpd="sng" algn="ctr">
                      <a:solidFill>
                        <a:srgbClr val="000000"/>
                      </a:solidFill>
                      <a:prstDash val="solid"/>
                      <a:round/>
                      <a:headEnd type="none" w="med" len="med"/>
                      <a:tailEnd type="none" w="med" len="med"/>
                    </a:lnB>
                    <a:solidFill>
                      <a:schemeClr val="accent2"/>
                    </a:solidFill>
                  </a:tcPr>
                </a:tc>
              </a:tr>
              <a:tr h="832448">
                <a:tc>
                  <a:txBody>
                    <a:bodyPr/>
                    <a:lstStyle/>
                    <a:p>
                      <a:pPr lvl="0" algn="ctr">
                        <a:defRPr sz="1800" b="0" i="0"/>
                      </a:pPr>
                      <a:endParaRPr sz="1800" b="1" i="1" dirty="0"/>
                    </a:p>
                  </a:txBody>
                  <a:tcPr marL="45721" marR="45721" anchor="ctr"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153251">
                <a:tc>
                  <a:txBody>
                    <a:bodyPr/>
                    <a:lstStyle/>
                    <a:p>
                      <a:pPr lvl="0" algn="ctr">
                        <a:defRPr sz="1800" b="0" i="0"/>
                      </a:pPr>
                      <a:endParaRPr sz="1800" b="1" i="1" dirty="0"/>
                    </a:p>
                  </a:txBody>
                  <a:tcPr marL="45721" marR="45721" anchor="ctr"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824801">
                <a:tc>
                  <a:txBody>
                    <a:bodyPr/>
                    <a:lstStyle/>
                    <a:p>
                      <a:pPr lvl="0" algn="ctr">
                        <a:defRPr sz="1800" b="0" i="0"/>
                      </a:pPr>
                      <a:endParaRPr sz="1800" b="1" i="1" dirty="0"/>
                    </a:p>
                  </a:txBody>
                  <a:tcPr marL="45721" marR="45721" anchor="ctr"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965225">
                <a:tc>
                  <a:txBody>
                    <a:bodyPr/>
                    <a:lstStyle/>
                    <a:p>
                      <a:pPr lvl="0" algn="ctr">
                        <a:defRPr sz="1800" b="0" i="0"/>
                      </a:pPr>
                      <a:endParaRPr sz="1800" b="1" i="1" dirty="0"/>
                    </a:p>
                  </a:txBody>
                  <a:tcPr marL="45721" marR="45721" anchor="ctr"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solidFill>
                      <a:schemeClr val="tx2">
                        <a:lumMod val="20000"/>
                        <a:lumOff val="80000"/>
                      </a:schemeClr>
                    </a:solidFill>
                  </a:tcPr>
                </a:tc>
              </a:tr>
            </a:tbl>
          </a:graphicData>
        </a:graphic>
      </p:graphicFrame>
      <p:sp>
        <p:nvSpPr>
          <p:cNvPr id="10" name="Shape 61"/>
          <p:cNvSpPr/>
          <p:nvPr/>
        </p:nvSpPr>
        <p:spPr>
          <a:xfrm>
            <a:off x="304800" y="5562600"/>
            <a:ext cx="7391400" cy="738664"/>
          </a:xfrm>
          <a:prstGeom prst="rect">
            <a:avLst/>
          </a:prstGeom>
          <a:solidFill>
            <a:schemeClr val="bg1"/>
          </a:solidFill>
          <a:ln w="38100">
            <a:solidFill>
              <a:srgbClr val="F6A20A"/>
            </a:solidFill>
          </a:ln>
          <a:extLst>
            <a:ext uri="{C572A759-6A51-4108-AA02-DFA0A04FC94B}">
              <ma14:wrappingTextBoxFlag xmlns="" xmlns:ma14="http://schemas.microsoft.com/office/mac/drawingml/2011/main" val="1"/>
            </a:ext>
          </a:extLst>
        </p:spPr>
        <p:txBody>
          <a:bodyPr wrap="square" lIns="0" tIns="0" rIns="0" bIns="0">
            <a:spAutoFit/>
          </a:bodyPr>
          <a:lstStyle/>
          <a:p>
            <a:pPr marL="91440" lvl="0"/>
            <a:r>
              <a:rPr sz="1600" b="1" dirty="0">
                <a:latin typeface="Franklin Gothic Book" pitchFamily="34" charset="0"/>
              </a:rPr>
              <a:t>Rationale for </a:t>
            </a:r>
            <a:r>
              <a:rPr sz="1600" b="1" dirty="0" smtClean="0">
                <a:latin typeface="Franklin Gothic Book" pitchFamily="34" charset="0"/>
              </a:rPr>
              <a:t>Rank</a:t>
            </a:r>
            <a:r>
              <a:rPr lang="en-US" sz="1600" b="1" dirty="0" smtClean="0">
                <a:latin typeface="Franklin Gothic Book" pitchFamily="34" charset="0"/>
              </a:rPr>
              <a:t>*</a:t>
            </a:r>
          </a:p>
          <a:p>
            <a:pPr marL="91440" lvl="0"/>
            <a:endParaRPr lang="en-US" sz="1600" b="1" dirty="0" smtClean="0">
              <a:latin typeface="Franklin Gothic Book" pitchFamily="34" charset="0"/>
            </a:endParaRPr>
          </a:p>
          <a:p>
            <a:pPr marL="91440" lvl="0"/>
            <a:endParaRPr lang="en-US" sz="1600" b="1" dirty="0" smtClean="0">
              <a:latin typeface="Franklin Gothic Book" pitchFamily="34" charset="0"/>
            </a:endParaRPr>
          </a:p>
        </p:txBody>
      </p:sp>
      <p:sp>
        <p:nvSpPr>
          <p:cNvPr id="11" name="TextBox 10"/>
          <p:cNvSpPr txBox="1"/>
          <p:nvPr/>
        </p:nvSpPr>
        <p:spPr>
          <a:xfrm>
            <a:off x="4495800" y="6019801"/>
            <a:ext cx="4493173" cy="246221"/>
          </a:xfrm>
          <a:prstGeom prst="rect">
            <a:avLst/>
          </a:prstGeom>
          <a:noFill/>
        </p:spPr>
        <p:txBody>
          <a:bodyPr wrap="square" rtlCol="0">
            <a:spAutoFit/>
          </a:bodyPr>
          <a:lstStyle/>
          <a:p>
            <a:r>
              <a:rPr lang="en-US" sz="1000" dirty="0" smtClean="0">
                <a:latin typeface="Franklin Gothic Book" pitchFamily="34" charset="0"/>
              </a:rPr>
              <a:t>* Answers will vary based on many factors.</a:t>
            </a:r>
            <a:endParaRPr lang="en-US" sz="1000" dirty="0">
              <a:latin typeface="Franklin Gothic Book" pitchFamily="34" charset="0"/>
            </a:endParaRPr>
          </a:p>
        </p:txBody>
      </p:sp>
      <p:sp>
        <p:nvSpPr>
          <p:cNvPr id="9" name="Title 8"/>
          <p:cNvSpPr>
            <a:spLocks noGrp="1"/>
          </p:cNvSpPr>
          <p:nvPr>
            <p:ph type="title"/>
          </p:nvPr>
        </p:nvSpPr>
        <p:spPr>
          <a:xfrm>
            <a:off x="0" y="0"/>
            <a:ext cx="9144001" cy="1219200"/>
          </a:xfrm>
        </p:spPr>
        <p:txBody>
          <a:bodyPr/>
          <a:lstStyle/>
          <a:p>
            <a:pPr algn="ctr"/>
            <a:r>
              <a:rPr lang="en-US" sz="3600" b="1" dirty="0" smtClean="0">
                <a:solidFill>
                  <a:schemeClr val="bg1"/>
                </a:solidFill>
                <a:latin typeface="Franklin Gothic Book" pitchFamily="34" charset="0"/>
              </a:rPr>
              <a:t>Determine Relative </a:t>
            </a:r>
            <a:r>
              <a:rPr lang="en-US" sz="3600" b="1" dirty="0">
                <a:solidFill>
                  <a:schemeClr val="bg1"/>
                </a:solidFill>
                <a:latin typeface="Franklin Gothic Book" pitchFamily="34" charset="0"/>
              </a:rPr>
              <a:t>I</a:t>
            </a:r>
            <a:r>
              <a:rPr lang="en-US" sz="3600" b="1" dirty="0" smtClean="0">
                <a:solidFill>
                  <a:schemeClr val="bg1"/>
                </a:solidFill>
                <a:latin typeface="Franklin Gothic Book" pitchFamily="34" charset="0"/>
              </a:rPr>
              <a:t>mportance of Standard for SGO </a:t>
            </a:r>
            <a:r>
              <a:rPr lang="en-US" sz="3600" b="1" dirty="0">
                <a:solidFill>
                  <a:schemeClr val="bg1"/>
                </a:solidFill>
                <a:latin typeface="Franklin Gothic Book" pitchFamily="34" charset="0"/>
              </a:rPr>
              <a:t>P</a:t>
            </a:r>
            <a:r>
              <a:rPr lang="en-US" sz="3600" b="1" dirty="0" smtClean="0">
                <a:solidFill>
                  <a:schemeClr val="bg1"/>
                </a:solidFill>
                <a:latin typeface="Franklin Gothic Book" pitchFamily="34" charset="0"/>
              </a:rPr>
              <a:t>eriod* </a:t>
            </a:r>
            <a:endParaRPr lang="en-US" sz="3600" b="1" dirty="0">
              <a:solidFill>
                <a:schemeClr val="bg1"/>
              </a:solidFill>
              <a:latin typeface="Franklin Gothic Book" pitchFamily="34" charset="0"/>
            </a:endParaRPr>
          </a:p>
        </p:txBody>
      </p:sp>
    </p:spTree>
  </p:cSld>
  <p:clrMapOvr>
    <a:masterClrMapping/>
  </p:clrMapOvr>
  <p:transition spd="slow">
    <p:fade thruBlk="1"/>
  </p:transition>
  <p:timing>
    <p:tnLst>
      <p:par>
        <p:cTn id="1" dur="indefinite" restart="never" fill="hold"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b="1" dirty="0" smtClean="0">
                <a:solidFill>
                  <a:schemeClr val="bg1"/>
                </a:solidFill>
                <a:latin typeface="Franklin Gothic Book" pitchFamily="34" charset="0"/>
              </a:rPr>
              <a:t>Assessment Checklist</a:t>
            </a:r>
            <a:endParaRPr lang="en-US" sz="3600" b="1" dirty="0">
              <a:solidFill>
                <a:schemeClr val="bg1"/>
              </a:solidFill>
              <a:latin typeface="Franklin Gothic Book" pitchFamily="34" charset="0"/>
            </a:endParaRPr>
          </a:p>
        </p:txBody>
      </p:sp>
      <p:grpSp>
        <p:nvGrpSpPr>
          <p:cNvPr id="2" name="Group 3"/>
          <p:cNvGrpSpPr/>
          <p:nvPr/>
        </p:nvGrpSpPr>
        <p:grpSpPr>
          <a:xfrm>
            <a:off x="2057400" y="1752600"/>
            <a:ext cx="4807724" cy="4207028"/>
            <a:chOff x="2558276" y="1166839"/>
            <a:chExt cx="5979693" cy="5232567"/>
          </a:xfrm>
        </p:grpSpPr>
        <p:pic>
          <p:nvPicPr>
            <p:cNvPr id="6" name="Picture 5" descr="Light blue circl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81681" y="1166839"/>
              <a:ext cx="1778047" cy="1584927"/>
            </a:xfrm>
            <a:prstGeom prst="rect">
              <a:avLst/>
            </a:prstGeom>
          </p:spPr>
        </p:pic>
        <p:pic>
          <p:nvPicPr>
            <p:cNvPr id="7" name="Picture 6" descr="Light blue circl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59922" y="2246576"/>
              <a:ext cx="1778047" cy="1584927"/>
            </a:xfrm>
            <a:prstGeom prst="rect">
              <a:avLst/>
            </a:prstGeom>
          </p:spPr>
        </p:pic>
        <p:pic>
          <p:nvPicPr>
            <p:cNvPr id="8" name="Picture 7" descr="Light blue circl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2690" y="4800574"/>
              <a:ext cx="1778047" cy="1584927"/>
            </a:xfrm>
            <a:prstGeom prst="rect">
              <a:avLst/>
            </a:prstGeom>
          </p:spPr>
        </p:pic>
        <p:pic>
          <p:nvPicPr>
            <p:cNvPr id="9" name="Picture 8" descr="Light blue circl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04967" y="4814479"/>
              <a:ext cx="1778047" cy="1584927"/>
            </a:xfrm>
            <a:prstGeom prst="rect">
              <a:avLst/>
            </a:prstGeom>
          </p:spPr>
        </p:pic>
        <p:pic>
          <p:nvPicPr>
            <p:cNvPr id="10" name="Picture 9" descr="Light blue circl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58276" y="2247779"/>
              <a:ext cx="1778047" cy="1584927"/>
            </a:xfrm>
            <a:prstGeom prst="rect">
              <a:avLst/>
            </a:prstGeom>
          </p:spPr>
        </p:pic>
        <p:pic>
          <p:nvPicPr>
            <p:cNvPr id="11" name="Picture 10" descr="Assessment design navy blu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26667" y="3188942"/>
              <a:ext cx="2398432" cy="1810606"/>
            </a:xfrm>
            <a:prstGeom prst="rect">
              <a:avLst/>
            </a:prstGeom>
          </p:spPr>
        </p:pic>
        <p:pic>
          <p:nvPicPr>
            <p:cNvPr id="12" name="Picture 11" descr="Alignment light blu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65175" y="1599021"/>
              <a:ext cx="1514576" cy="771179"/>
            </a:xfrm>
            <a:prstGeom prst="rect">
              <a:avLst/>
            </a:prstGeom>
          </p:spPr>
        </p:pic>
        <p:pic>
          <p:nvPicPr>
            <p:cNvPr id="13" name="Picture 12" descr="Rigor light blue.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172851" y="2675333"/>
              <a:ext cx="922858" cy="771179"/>
            </a:xfrm>
            <a:prstGeom prst="rect">
              <a:avLst/>
            </a:prstGeom>
          </p:spPr>
        </p:pic>
        <p:pic>
          <p:nvPicPr>
            <p:cNvPr id="14" name="Picture 13" descr="Precision light blue.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353286" y="5298073"/>
              <a:ext cx="1279607" cy="771179"/>
            </a:xfrm>
            <a:prstGeom prst="rect">
              <a:avLst/>
            </a:prstGeom>
          </p:spPr>
        </p:pic>
        <p:pic>
          <p:nvPicPr>
            <p:cNvPr id="15" name="Picture 14" descr="Scoring light blue.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882376" y="2635012"/>
              <a:ext cx="1172788" cy="771179"/>
            </a:xfrm>
            <a:prstGeom prst="rect">
              <a:avLst/>
            </a:prstGeom>
          </p:spPr>
        </p:pic>
        <p:pic>
          <p:nvPicPr>
            <p:cNvPr id="16" name="Picture 15" descr="Bias light blue.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590788" y="5297669"/>
              <a:ext cx="805368" cy="771179"/>
            </a:xfrm>
            <a:prstGeom prst="rect">
              <a:avLst/>
            </a:prstGeom>
          </p:spPr>
        </p:pic>
        <p:pic>
          <p:nvPicPr>
            <p:cNvPr id="17" name="Picture 16"/>
            <p:cNvPicPr>
              <a:picLocks noChangeAspect="1"/>
            </p:cNvPicPr>
            <p:nvPr/>
          </p:nvPicPr>
          <p:blipFill rotWithShape="1">
            <a:blip r:embed="rId10" cstate="print">
              <a:extLst>
                <a:ext uri="{28A0092B-C50C-407E-A947-70E740481C1C}">
                  <a14:useLocalDpi xmlns="" xmlns:a14="http://schemas.microsoft.com/office/drawing/2010/main" val="0"/>
                </a:ext>
              </a:extLst>
            </a:blip>
            <a:srcRect l="68607" t="-20884"/>
            <a:stretch/>
          </p:blipFill>
          <p:spPr>
            <a:xfrm rot="13088211">
              <a:off x="3926735" y="3196342"/>
              <a:ext cx="670740" cy="295285"/>
            </a:xfrm>
            <a:prstGeom prst="rect">
              <a:avLst/>
            </a:prstGeom>
          </p:spPr>
        </p:pic>
        <p:pic>
          <p:nvPicPr>
            <p:cNvPr id="18" name="Picture 17"/>
            <p:cNvPicPr>
              <a:picLocks noChangeAspect="1"/>
            </p:cNvPicPr>
            <p:nvPr/>
          </p:nvPicPr>
          <p:blipFill rotWithShape="1">
            <a:blip r:embed="rId10" cstate="print">
              <a:extLst>
                <a:ext uri="{28A0092B-C50C-407E-A947-70E740481C1C}">
                  <a14:useLocalDpi xmlns="" xmlns:a14="http://schemas.microsoft.com/office/drawing/2010/main" val="0"/>
                </a:ext>
              </a:extLst>
            </a:blip>
            <a:srcRect l="68607" t="-20884"/>
            <a:stretch/>
          </p:blipFill>
          <p:spPr>
            <a:xfrm rot="8511789" flipH="1">
              <a:off x="6367189" y="3085971"/>
              <a:ext cx="670741" cy="295285"/>
            </a:xfrm>
            <a:prstGeom prst="rect">
              <a:avLst/>
            </a:prstGeom>
          </p:spPr>
        </p:pic>
        <p:pic>
          <p:nvPicPr>
            <p:cNvPr id="19" name="Picture 18"/>
            <p:cNvPicPr>
              <a:picLocks noChangeAspect="1"/>
            </p:cNvPicPr>
            <p:nvPr/>
          </p:nvPicPr>
          <p:blipFill rotWithShape="1">
            <a:blip r:embed="rId10" cstate="print">
              <a:extLst>
                <a:ext uri="{28A0092B-C50C-407E-A947-70E740481C1C}">
                  <a14:useLocalDpi xmlns="" xmlns:a14="http://schemas.microsoft.com/office/drawing/2010/main" val="0"/>
                </a:ext>
              </a:extLst>
            </a:blip>
            <a:srcRect l="68607" t="-20884"/>
            <a:stretch/>
          </p:blipFill>
          <p:spPr>
            <a:xfrm rot="10016067" flipV="1">
              <a:off x="4182387" y="4848810"/>
              <a:ext cx="670741" cy="295285"/>
            </a:xfrm>
            <a:prstGeom prst="rect">
              <a:avLst/>
            </a:prstGeom>
          </p:spPr>
        </p:pic>
        <p:pic>
          <p:nvPicPr>
            <p:cNvPr id="20" name="Picture 19"/>
            <p:cNvPicPr>
              <a:picLocks noChangeAspect="1"/>
            </p:cNvPicPr>
            <p:nvPr/>
          </p:nvPicPr>
          <p:blipFill rotWithShape="1">
            <a:blip r:embed="rId10" cstate="print">
              <a:extLst>
                <a:ext uri="{28A0092B-C50C-407E-A947-70E740481C1C}">
                  <a14:useLocalDpi xmlns="" xmlns:a14="http://schemas.microsoft.com/office/drawing/2010/main" val="0"/>
                </a:ext>
              </a:extLst>
            </a:blip>
            <a:srcRect l="68607" t="-20884"/>
            <a:stretch/>
          </p:blipFill>
          <p:spPr>
            <a:xfrm rot="3111789" flipV="1">
              <a:off x="6500135" y="4629598"/>
              <a:ext cx="670743" cy="295286"/>
            </a:xfrm>
            <a:prstGeom prst="rect">
              <a:avLst/>
            </a:prstGeom>
          </p:spPr>
        </p:pic>
        <p:pic>
          <p:nvPicPr>
            <p:cNvPr id="21" name="Picture 20"/>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5400000">
              <a:off x="5164510" y="2659769"/>
              <a:ext cx="670588" cy="285162"/>
            </a:xfrm>
            <a:prstGeom prst="rect">
              <a:avLst/>
            </a:prstGeom>
          </p:spPr>
        </p:pic>
      </p:gr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61700" cy="1143000"/>
          </a:xfrm>
        </p:spPr>
        <p:txBody>
          <a:bodyPr/>
          <a:lstStyle/>
          <a:p>
            <a:pPr lvl="0" algn="ctr"/>
            <a:r>
              <a:rPr lang="en-US" sz="3200" b="1" dirty="0" smtClean="0">
                <a:solidFill>
                  <a:schemeClr val="bg1"/>
                </a:solidFill>
                <a:latin typeface="Franklin Gothic Book" pitchFamily="34" charset="0"/>
              </a:rPr>
              <a:t>Innovative Approaches that Increase the Value of SGOs</a:t>
            </a:r>
            <a:endParaRPr lang="en-US" sz="3200" b="1" dirty="0">
              <a:solidFill>
                <a:schemeClr val="bg1"/>
              </a:solidFill>
              <a:latin typeface="Franklin Gothic Book" pitchFamily="34" charset="0"/>
            </a:endParaRPr>
          </a:p>
        </p:txBody>
      </p:sp>
      <p:graphicFrame>
        <p:nvGraphicFramePr>
          <p:cNvPr id="7" name="Diagram 6"/>
          <p:cNvGraphicFramePr/>
          <p:nvPr/>
        </p:nvGraphicFramePr>
        <p:xfrm>
          <a:off x="1905001" y="1371601"/>
          <a:ext cx="510539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Use Assessment Approaches                           that Make Sense</a:t>
            </a:r>
            <a:endParaRPr lang="en-US" sz="3600" b="1" dirty="0">
              <a:solidFill>
                <a:schemeClr val="bg1"/>
              </a:solidFill>
              <a:latin typeface="Franklin Gothic Book" pitchFamily="34" charset="0"/>
            </a:endParaRPr>
          </a:p>
        </p:txBody>
      </p:sp>
      <p:graphicFrame>
        <p:nvGraphicFramePr>
          <p:cNvPr id="5" name="Table 4"/>
          <p:cNvGraphicFramePr>
            <a:graphicFrameLocks noGrp="1"/>
          </p:cNvGraphicFramePr>
          <p:nvPr/>
        </p:nvGraphicFramePr>
        <p:xfrm>
          <a:off x="685800" y="1600200"/>
          <a:ext cx="7848599" cy="4533712"/>
        </p:xfrm>
        <a:graphic>
          <a:graphicData uri="http://schemas.openxmlformats.org/drawingml/2006/table">
            <a:tbl>
              <a:tblPr/>
              <a:tblGrid>
                <a:gridCol w="2199867"/>
                <a:gridCol w="3036194"/>
                <a:gridCol w="2612538"/>
              </a:tblGrid>
              <a:tr h="449154">
                <a:tc>
                  <a:txBody>
                    <a:bodyPr/>
                    <a:lstStyle/>
                    <a:p>
                      <a:pPr marL="0" marR="0" algn="ctr">
                        <a:lnSpc>
                          <a:spcPct val="115000"/>
                        </a:lnSpc>
                        <a:spcBef>
                          <a:spcPts val="0"/>
                        </a:spcBef>
                        <a:spcAft>
                          <a:spcPts val="0"/>
                        </a:spcAft>
                      </a:pPr>
                      <a:r>
                        <a:rPr lang="en-US" sz="1800" b="1" dirty="0">
                          <a:latin typeface="Franklin Gothic Book"/>
                          <a:ea typeface="Calibri"/>
                          <a:cs typeface="Calibri"/>
                        </a:rPr>
                        <a:t>Traditional Assessments </a:t>
                      </a:r>
                      <a:endParaRPr lang="en-US" sz="1800" dirty="0">
                        <a:latin typeface="Calibri"/>
                        <a:ea typeface="Calibri"/>
                        <a:cs typeface="Times New Roman"/>
                      </a:endParaRPr>
                    </a:p>
                  </a:txBody>
                  <a:tcPr marL="63373" marR="63373" marT="8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800" b="1" dirty="0">
                          <a:latin typeface="Franklin Gothic Book"/>
                          <a:ea typeface="Calibri"/>
                          <a:cs typeface="Calibri"/>
                        </a:rPr>
                        <a:t>Portfolio Assessments</a:t>
                      </a:r>
                      <a:r>
                        <a:rPr lang="en-US" sz="1800" b="1" dirty="0">
                          <a:solidFill>
                            <a:srgbClr val="FF0000"/>
                          </a:solidFill>
                          <a:latin typeface="Franklin Gothic Book"/>
                          <a:ea typeface="Calibri"/>
                          <a:cs typeface="Calibri"/>
                        </a:rPr>
                        <a:t> </a:t>
                      </a:r>
                      <a:endParaRPr lang="en-US" sz="1800" dirty="0">
                        <a:latin typeface="Calibri"/>
                        <a:ea typeface="Calibri"/>
                        <a:cs typeface="Times New Roman"/>
                      </a:endParaRPr>
                    </a:p>
                  </a:txBody>
                  <a:tcPr marL="10359" marR="10359" marT="10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800" b="1" dirty="0">
                          <a:latin typeface="Franklin Gothic Book"/>
                          <a:ea typeface="Calibri"/>
                          <a:cs typeface="Calibri"/>
                        </a:rPr>
                        <a:t>Performance Assessment </a:t>
                      </a:r>
                      <a:endParaRPr lang="en-US" sz="1800" dirty="0">
                        <a:latin typeface="Calibri"/>
                        <a:ea typeface="Calibri"/>
                        <a:cs typeface="Times New Roman"/>
                      </a:endParaRPr>
                    </a:p>
                  </a:txBody>
                  <a:tcPr marL="10359" marR="10359" marT="10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894245">
                <a:tc>
                  <a:txBody>
                    <a:bodyPr/>
                    <a:lstStyle/>
                    <a:p>
                      <a:pPr marL="342900" marR="0" lvl="0" indent="-342900" algn="l">
                        <a:lnSpc>
                          <a:spcPct val="115000"/>
                        </a:lnSpc>
                        <a:spcBef>
                          <a:spcPts val="0"/>
                        </a:spcBef>
                        <a:spcAft>
                          <a:spcPts val="0"/>
                        </a:spcAft>
                        <a:buFont typeface="Arial"/>
                        <a:buChar char="•"/>
                        <a:tabLst>
                          <a:tab pos="146050" algn="l"/>
                          <a:tab pos="457200" algn="l"/>
                        </a:tabLst>
                      </a:pPr>
                      <a:r>
                        <a:rPr lang="en-US" sz="1800" dirty="0">
                          <a:solidFill>
                            <a:srgbClr val="000000"/>
                          </a:solidFill>
                          <a:latin typeface="Franklin Gothic Book"/>
                          <a:ea typeface="Calibri"/>
                          <a:cs typeface="Calibri"/>
                        </a:rPr>
                        <a:t>National/State tests  (e.g., Advanced Placement, DIBELS, EOC Biology) </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46050" algn="l"/>
                          <a:tab pos="457200" algn="l"/>
                        </a:tabLst>
                      </a:pPr>
                      <a:r>
                        <a:rPr lang="en-US" sz="1800" dirty="0">
                          <a:solidFill>
                            <a:srgbClr val="000000"/>
                          </a:solidFill>
                          <a:latin typeface="Franklin Gothic Book"/>
                          <a:ea typeface="Calibri"/>
                          <a:cs typeface="Calibri"/>
                        </a:rPr>
                        <a:t>District, school and departmental tests (e.g., final exams, modified as necessary) </a:t>
                      </a:r>
                      <a:endParaRPr lang="en-US" sz="1800" dirty="0">
                        <a:latin typeface="Calibri"/>
                        <a:ea typeface="Calibri"/>
                        <a:cs typeface="Times New Roman"/>
                      </a:endParaRPr>
                    </a:p>
                  </a:txBody>
                  <a:tcPr marL="87747" marR="87747" marT="43874" marB="43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Teaching Strategies Gold</a:t>
                      </a:r>
                      <a:r>
                        <a:rPr lang="en-US" sz="1800" baseline="30000" dirty="0">
                          <a:solidFill>
                            <a:srgbClr val="000000"/>
                          </a:solidFill>
                          <a:latin typeface="Franklin Gothic Book"/>
                          <a:ea typeface="Calibri"/>
                          <a:cs typeface="Calibri"/>
                        </a:rPr>
                        <a:t>®</a:t>
                      </a:r>
                      <a:r>
                        <a:rPr lang="en-US" sz="1800" dirty="0">
                          <a:solidFill>
                            <a:srgbClr val="000000"/>
                          </a:solidFill>
                          <a:latin typeface="Franklin Gothic Book"/>
                          <a:ea typeface="Calibri"/>
                          <a:cs typeface="Calibri"/>
                        </a:rPr>
                        <a:t> (pre-K, K)</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Writing and reflection samples (LAL) </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Laboratory research notebook (sciences) </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Lst>
                      </a:pPr>
                      <a:r>
                        <a:rPr lang="en-US" sz="1800" dirty="0">
                          <a:solidFill>
                            <a:srgbClr val="000000"/>
                          </a:solidFill>
                          <a:latin typeface="Franklin Gothic Book"/>
                          <a:ea typeface="Calibri"/>
                          <a:cs typeface="Calibri"/>
                        </a:rPr>
                        <a:t>Portfolio of student work (visual and performing arts, etc.)</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Lst>
                      </a:pPr>
                      <a:r>
                        <a:rPr lang="en-US" sz="1800" dirty="0">
                          <a:solidFill>
                            <a:srgbClr val="000000"/>
                          </a:solidFill>
                          <a:latin typeface="Franklin Gothic Book"/>
                          <a:ea typeface="Calibri"/>
                          <a:cs typeface="Calibri"/>
                        </a:rPr>
                        <a:t>Student project-based assessments (all subjects) </a:t>
                      </a:r>
                      <a:endParaRPr lang="en-US" sz="1800" dirty="0">
                        <a:latin typeface="Calibri"/>
                        <a:ea typeface="Calibri"/>
                        <a:cs typeface="Times New Roman"/>
                      </a:endParaRPr>
                    </a:p>
                  </a:txBody>
                  <a:tcPr marL="87747" marR="87747" marT="43874" marB="43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Lab Practicum (sciences)</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Sight reading (music)</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Dramatic performance (drama) </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Skills demonstration (physical education)</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Arial"/>
                        <a:buChar char="•"/>
                        <a:tabLst>
                          <a:tab pos="137160" algn="l"/>
                          <a:tab pos="457200" algn="l"/>
                        </a:tabLst>
                      </a:pPr>
                      <a:r>
                        <a:rPr lang="en-US" sz="1800" dirty="0">
                          <a:solidFill>
                            <a:srgbClr val="000000"/>
                          </a:solidFill>
                          <a:latin typeface="Franklin Gothic Book"/>
                          <a:ea typeface="Calibri"/>
                          <a:cs typeface="Calibri"/>
                        </a:rPr>
                        <a:t>Persuasive speech (public speaking)</a:t>
                      </a:r>
                      <a:endParaRPr lang="en-US" sz="1800" dirty="0">
                        <a:latin typeface="Calibri"/>
                        <a:ea typeface="Calibri"/>
                        <a:cs typeface="Times New Roman"/>
                      </a:endParaRPr>
                    </a:p>
                  </a:txBody>
                  <a:tcPr marL="87747" marR="87747" marT="43874" marB="43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Performance Tasks and Portfolios</a:t>
            </a:r>
            <a:endParaRPr lang="en-US" sz="3600" b="1" dirty="0">
              <a:solidFill>
                <a:schemeClr val="bg1"/>
              </a:solidFill>
              <a:latin typeface="Franklin Gothic Book" pitchFamily="34" charset="0"/>
            </a:endParaRPr>
          </a:p>
        </p:txBody>
      </p:sp>
      <p:sp>
        <p:nvSpPr>
          <p:cNvPr id="6" name="TextBox 5"/>
          <p:cNvSpPr txBox="1"/>
          <p:nvPr/>
        </p:nvSpPr>
        <p:spPr>
          <a:xfrm>
            <a:off x="228600" y="1676400"/>
            <a:ext cx="3581400" cy="1046440"/>
          </a:xfrm>
          <a:prstGeom prst="rect">
            <a:avLst/>
          </a:prstGeom>
          <a:noFill/>
          <a:ln w="19050">
            <a:solidFill>
              <a:schemeClr val="accent5"/>
            </a:solidFill>
          </a:ln>
        </p:spPr>
        <p:txBody>
          <a:bodyPr wrap="square" rtlCol="0">
            <a:spAutoFit/>
          </a:bodyPr>
          <a:lstStyle/>
          <a:p>
            <a:r>
              <a:rPr lang="en-US" sz="1600" b="1" i="1" dirty="0" smtClean="0">
                <a:latin typeface="Franklin Gothic Book" pitchFamily="34" charset="0"/>
              </a:rPr>
              <a:t>Performance tasks </a:t>
            </a:r>
            <a:r>
              <a:rPr lang="en-US" sz="1600" dirty="0" smtClean="0">
                <a:latin typeface="Franklin Gothic Book" pitchFamily="34" charset="0"/>
              </a:rPr>
              <a:t>ask students to create products or perform tasks to show their mastery of particular skills.</a:t>
            </a:r>
          </a:p>
          <a:p>
            <a:endParaRPr lang="en-US" dirty="0" smtClean="0">
              <a:latin typeface="Franklin Gothic Book" pitchFamily="34" charset="0"/>
            </a:endParaRPr>
          </a:p>
        </p:txBody>
      </p:sp>
      <p:sp>
        <p:nvSpPr>
          <p:cNvPr id="11" name="TextBox 10"/>
          <p:cNvSpPr txBox="1"/>
          <p:nvPr/>
        </p:nvSpPr>
        <p:spPr>
          <a:xfrm>
            <a:off x="5029201" y="1676400"/>
            <a:ext cx="3581400" cy="1077218"/>
          </a:xfrm>
          <a:prstGeom prst="rect">
            <a:avLst/>
          </a:prstGeom>
          <a:noFill/>
          <a:ln w="19050">
            <a:solidFill>
              <a:schemeClr val="accent5"/>
            </a:solidFill>
          </a:ln>
        </p:spPr>
        <p:txBody>
          <a:bodyPr wrap="square" rtlCol="0">
            <a:spAutoFit/>
          </a:bodyPr>
          <a:lstStyle/>
          <a:p>
            <a:r>
              <a:rPr lang="en-US" sz="1600" b="1" i="1" dirty="0" smtClean="0">
                <a:latin typeface="Franklin Gothic Book" pitchFamily="34" charset="0"/>
              </a:rPr>
              <a:t>Portfolios</a:t>
            </a:r>
            <a:r>
              <a:rPr lang="en-US" sz="1600" dirty="0" smtClean="0">
                <a:latin typeface="Franklin Gothic Book" pitchFamily="34" charset="0"/>
              </a:rPr>
              <a:t> are a compilation of student work asking students or teachers to collect work products showing growth over a period of time.</a:t>
            </a:r>
          </a:p>
        </p:txBody>
      </p:sp>
      <p:cxnSp>
        <p:nvCxnSpPr>
          <p:cNvPr id="13" name="Straight Arrow Connector 12"/>
          <p:cNvCxnSpPr/>
          <p:nvPr/>
        </p:nvCxnSpPr>
        <p:spPr>
          <a:xfrm>
            <a:off x="1447800" y="27432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46628" y="2773326"/>
            <a:ext cx="685799"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2200" y="2971800"/>
            <a:ext cx="3810000" cy="400110"/>
          </a:xfrm>
          <a:prstGeom prst="rect">
            <a:avLst/>
          </a:prstGeom>
          <a:noFill/>
          <a:ln w="19050">
            <a:solidFill>
              <a:schemeClr val="accent5"/>
            </a:solidFill>
          </a:ln>
        </p:spPr>
        <p:txBody>
          <a:bodyPr wrap="square" rtlCol="0">
            <a:spAutoFit/>
          </a:bodyPr>
          <a:lstStyle/>
          <a:p>
            <a:r>
              <a:rPr lang="en-US" sz="1600" i="1" dirty="0" smtClean="0">
                <a:latin typeface="Franklin Gothic Book" pitchFamily="34" charset="0"/>
              </a:rPr>
              <a:t>Both use the “What-Who-How” Framework</a:t>
            </a:r>
            <a:endParaRPr lang="en-US" sz="1600" dirty="0" smtClean="0">
              <a:latin typeface="Franklin Gothic Book" pitchFamily="34" charset="0"/>
            </a:endParaRPr>
          </a:p>
          <a:p>
            <a:endParaRPr lang="en-US" sz="400" dirty="0" smtClean="0">
              <a:latin typeface="Franklin Gothic Book" pitchFamily="34" charset="0"/>
            </a:endParaRPr>
          </a:p>
        </p:txBody>
      </p:sp>
      <p:cxnSp>
        <p:nvCxnSpPr>
          <p:cNvPr id="33" name="Straight Arrow Connector 32"/>
          <p:cNvCxnSpPr/>
          <p:nvPr/>
        </p:nvCxnSpPr>
        <p:spPr>
          <a:xfrm flipH="1">
            <a:off x="1524000" y="3352800"/>
            <a:ext cx="761999"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324600" y="34290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8600" y="3657600"/>
            <a:ext cx="4114800" cy="2677656"/>
          </a:xfrm>
          <a:prstGeom prst="rect">
            <a:avLst/>
          </a:prstGeom>
          <a:noFill/>
          <a:ln w="19050">
            <a:solidFill>
              <a:schemeClr val="accent5"/>
            </a:solidFill>
          </a:ln>
        </p:spPr>
        <p:txBody>
          <a:bodyPr wrap="square" rtlCol="0">
            <a:spAutoFit/>
          </a:bodyPr>
          <a:lstStyle/>
          <a:p>
            <a:pPr marL="117475" indent="-117475">
              <a:buClr>
                <a:schemeClr val="accent5"/>
              </a:buClr>
              <a:buFont typeface="Arial" pitchFamily="34" charset="0"/>
              <a:buChar char="•"/>
            </a:pPr>
            <a:r>
              <a:rPr lang="en-US" sz="1600" dirty="0" smtClean="0">
                <a:latin typeface="Franklin Gothic Book" pitchFamily="34" charset="0"/>
              </a:rPr>
              <a:t>What is the task? (written, physical, verbal, etc.)</a:t>
            </a:r>
          </a:p>
          <a:p>
            <a:pPr marL="117475" indent="-117475">
              <a:buClr>
                <a:schemeClr val="accent5"/>
              </a:buClr>
              <a:buFont typeface="Arial" pitchFamily="34" charset="0"/>
              <a:buChar char="•"/>
            </a:pPr>
            <a:endParaRPr lang="en-US" sz="600" dirty="0" smtClean="0">
              <a:latin typeface="Franklin Gothic Book" pitchFamily="34" charset="0"/>
            </a:endParaRPr>
          </a:p>
          <a:p>
            <a:pPr marL="117475" indent="-117475">
              <a:buClr>
                <a:schemeClr val="accent5"/>
              </a:buClr>
              <a:buFont typeface="Arial" pitchFamily="34" charset="0"/>
              <a:buChar char="•"/>
            </a:pPr>
            <a:r>
              <a:rPr lang="en-US" sz="1600" dirty="0" smtClean="0">
                <a:latin typeface="Franklin Gothic Book" pitchFamily="34" charset="0"/>
              </a:rPr>
              <a:t>Will students work individually or in groups?</a:t>
            </a:r>
          </a:p>
          <a:p>
            <a:pPr marL="117475" indent="-117475">
              <a:buClr>
                <a:schemeClr val="accent5"/>
              </a:buClr>
              <a:buFont typeface="Arial" pitchFamily="34" charset="0"/>
              <a:buChar char="•"/>
            </a:pPr>
            <a:endParaRPr lang="en-US" sz="600" dirty="0" smtClean="0">
              <a:latin typeface="Franklin Gothic Book" pitchFamily="34" charset="0"/>
            </a:endParaRPr>
          </a:p>
          <a:p>
            <a:pPr marL="117475" indent="-117475">
              <a:buClr>
                <a:schemeClr val="accent5"/>
              </a:buClr>
              <a:buFont typeface="Arial" pitchFamily="34" charset="0"/>
              <a:buChar char="•"/>
            </a:pPr>
            <a:r>
              <a:rPr lang="en-US" sz="1600" dirty="0" smtClean="0">
                <a:latin typeface="Franklin Gothic Book" pitchFamily="34" charset="0"/>
              </a:rPr>
              <a:t>How will you prescribe parameters of the task?</a:t>
            </a:r>
          </a:p>
          <a:p>
            <a:pPr marL="117475" indent="-117475">
              <a:buClr>
                <a:schemeClr val="accent5"/>
              </a:buClr>
              <a:buFont typeface="Arial" pitchFamily="34" charset="0"/>
              <a:buChar char="•"/>
            </a:pPr>
            <a:endParaRPr lang="en-US" sz="600" dirty="0" smtClean="0">
              <a:latin typeface="Franklin Gothic Book" pitchFamily="34" charset="0"/>
            </a:endParaRPr>
          </a:p>
          <a:p>
            <a:pPr marL="117475" indent="-117475">
              <a:buClr>
                <a:schemeClr val="accent5"/>
              </a:buClr>
              <a:buFont typeface="Arial" pitchFamily="34" charset="0"/>
              <a:buChar char="•"/>
            </a:pPr>
            <a:r>
              <a:rPr lang="en-US" sz="1600" dirty="0" smtClean="0">
                <a:latin typeface="Franklin Gothic Book" pitchFamily="34" charset="0"/>
              </a:rPr>
              <a:t>How will you time it?</a:t>
            </a:r>
          </a:p>
          <a:p>
            <a:pPr marL="117475" indent="-117475">
              <a:buClr>
                <a:schemeClr val="accent5"/>
              </a:buClr>
              <a:buFont typeface="Arial" pitchFamily="34" charset="0"/>
              <a:buChar char="•"/>
            </a:pPr>
            <a:endParaRPr lang="en-US" sz="600" dirty="0" smtClean="0">
              <a:latin typeface="Franklin Gothic Book" pitchFamily="34" charset="0"/>
            </a:endParaRPr>
          </a:p>
          <a:p>
            <a:pPr marL="117475" indent="-117475">
              <a:buClr>
                <a:schemeClr val="accent5"/>
              </a:buClr>
              <a:buFont typeface="Arial" pitchFamily="34" charset="0"/>
              <a:buChar char="•"/>
            </a:pPr>
            <a:r>
              <a:rPr lang="en-US" sz="1600" dirty="0" smtClean="0">
                <a:latin typeface="Franklin Gothic Book" pitchFamily="34" charset="0"/>
              </a:rPr>
              <a:t>How will you communicate precise directions?</a:t>
            </a:r>
          </a:p>
          <a:p>
            <a:pPr marL="117475" indent="-117475">
              <a:buClr>
                <a:schemeClr val="accent5"/>
              </a:buClr>
              <a:buFont typeface="Arial" pitchFamily="34" charset="0"/>
              <a:buChar char="•"/>
            </a:pPr>
            <a:endParaRPr lang="en-US" sz="1600" dirty="0" smtClean="0">
              <a:latin typeface="Franklin Gothic Book" pitchFamily="34" charset="0"/>
            </a:endParaRPr>
          </a:p>
        </p:txBody>
      </p:sp>
      <p:sp>
        <p:nvSpPr>
          <p:cNvPr id="39" name="TextBox 38"/>
          <p:cNvSpPr txBox="1"/>
          <p:nvPr/>
        </p:nvSpPr>
        <p:spPr>
          <a:xfrm>
            <a:off x="4495800" y="3657600"/>
            <a:ext cx="4495800" cy="2677656"/>
          </a:xfrm>
          <a:prstGeom prst="rect">
            <a:avLst/>
          </a:prstGeom>
          <a:noFill/>
          <a:ln w="19050">
            <a:solidFill>
              <a:schemeClr val="accent5"/>
            </a:solidFill>
          </a:ln>
        </p:spPr>
        <p:txBody>
          <a:bodyPr wrap="square" rtlCol="0">
            <a:spAutoFit/>
          </a:bodyPr>
          <a:lstStyle/>
          <a:p>
            <a:pPr marL="169863" indent="-169863">
              <a:buClr>
                <a:schemeClr val="accent5"/>
              </a:buClr>
              <a:buFont typeface="Arial" pitchFamily="34" charset="0"/>
              <a:buChar char="•"/>
            </a:pPr>
            <a:r>
              <a:rPr lang="en-US" sz="1600" dirty="0" smtClean="0">
                <a:latin typeface="Franklin Gothic Book" pitchFamily="34" charset="0"/>
              </a:rPr>
              <a:t>What pieces will be included to demonstrate mastery of standards?</a:t>
            </a:r>
          </a:p>
          <a:p>
            <a:pPr marL="169863" indent="-169863">
              <a:buClr>
                <a:schemeClr val="accent5"/>
              </a:buClr>
              <a:buFont typeface="Arial" pitchFamily="34" charset="0"/>
              <a:buChar char="•"/>
            </a:pPr>
            <a:endParaRPr lang="en-US" sz="600" dirty="0" smtClean="0">
              <a:latin typeface="Franklin Gothic Book" pitchFamily="34" charset="0"/>
            </a:endParaRPr>
          </a:p>
          <a:p>
            <a:pPr marL="169863" indent="-169863">
              <a:buClr>
                <a:schemeClr val="accent5"/>
              </a:buClr>
              <a:buFont typeface="Arial" pitchFamily="34" charset="0"/>
              <a:buChar char="•"/>
            </a:pPr>
            <a:r>
              <a:rPr lang="en-US" sz="1600" dirty="0" smtClean="0">
                <a:latin typeface="Franklin Gothic Book" pitchFamily="34" charset="0"/>
              </a:rPr>
              <a:t>Who makes decisions about the work going in the portfolio?</a:t>
            </a:r>
          </a:p>
          <a:p>
            <a:pPr marL="169863" indent="-169863">
              <a:buClr>
                <a:schemeClr val="accent5"/>
              </a:buClr>
              <a:buFont typeface="Arial" pitchFamily="34" charset="0"/>
              <a:buChar char="•"/>
            </a:pPr>
            <a:endParaRPr lang="en-US" sz="600" dirty="0" smtClean="0">
              <a:latin typeface="Franklin Gothic Book" pitchFamily="34" charset="0"/>
            </a:endParaRPr>
          </a:p>
          <a:p>
            <a:pPr marL="169863" indent="-169863">
              <a:buClr>
                <a:schemeClr val="accent5"/>
              </a:buClr>
              <a:buFont typeface="Arial" pitchFamily="34" charset="0"/>
              <a:buChar char="•"/>
            </a:pPr>
            <a:r>
              <a:rPr lang="en-US" sz="1600" dirty="0" smtClean="0">
                <a:latin typeface="Franklin Gothic Book" pitchFamily="34" charset="0"/>
              </a:rPr>
              <a:t>How might you use things like project logs to stay organized?</a:t>
            </a:r>
          </a:p>
          <a:p>
            <a:pPr marL="169863" indent="-169863">
              <a:buClr>
                <a:schemeClr val="accent5"/>
              </a:buClr>
              <a:buFont typeface="Arial" pitchFamily="34" charset="0"/>
              <a:buChar char="•"/>
            </a:pPr>
            <a:endParaRPr lang="en-US" sz="600" dirty="0" smtClean="0">
              <a:latin typeface="Franklin Gothic Book" pitchFamily="34" charset="0"/>
            </a:endParaRPr>
          </a:p>
          <a:p>
            <a:pPr marL="169863" indent="-169863">
              <a:buClr>
                <a:schemeClr val="accent5"/>
              </a:buClr>
              <a:buFont typeface="Arial" pitchFamily="34" charset="0"/>
              <a:buChar char="•"/>
            </a:pPr>
            <a:r>
              <a:rPr lang="en-US" sz="1600" dirty="0" smtClean="0">
                <a:latin typeface="Franklin Gothic Book" pitchFamily="34" charset="0"/>
              </a:rPr>
              <a:t>How will you score individual components of the portfolio? </a:t>
            </a:r>
          </a:p>
          <a:p>
            <a:pPr marL="169863" indent="-169863">
              <a:buClr>
                <a:schemeClr val="accent5"/>
              </a:buClr>
              <a:buFont typeface="Arial" pitchFamily="34" charset="0"/>
              <a:buChar char="•"/>
            </a:pPr>
            <a:endParaRPr lang="en-US" sz="600" dirty="0" smtClean="0">
              <a:latin typeface="Franklin Gothic Book" pitchFamily="34" charset="0"/>
            </a:endParaRPr>
          </a:p>
          <a:p>
            <a:pPr marL="169863" indent="-169863">
              <a:buClr>
                <a:schemeClr val="accent5"/>
              </a:buClr>
              <a:buFont typeface="Arial" pitchFamily="34" charset="0"/>
              <a:buChar char="•"/>
            </a:pPr>
            <a:r>
              <a:rPr lang="en-US" sz="1600" dirty="0" smtClean="0">
                <a:latin typeface="Franklin Gothic Book" pitchFamily="34" charset="0"/>
              </a:rPr>
              <a:t>How will you score the portfolio as a whole?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9144000" cy="1066800"/>
          </a:xfrm>
        </p:spPr>
        <p:txBody>
          <a:bodyPr/>
          <a:lstStyle/>
          <a:p>
            <a:pPr algn="ctr"/>
            <a:r>
              <a:rPr lang="en-US" sz="3600" b="1" dirty="0" smtClean="0">
                <a:solidFill>
                  <a:schemeClr val="bg1"/>
                </a:solidFill>
                <a:latin typeface="Franklin Gothic Book" pitchFamily="34" charset="0"/>
              </a:rPr>
              <a:t>Norms and Materials</a:t>
            </a:r>
            <a:endParaRPr lang="en-US" sz="3600" b="1" dirty="0">
              <a:solidFill>
                <a:schemeClr val="bg1"/>
              </a:solidFill>
              <a:latin typeface="Franklin Gothic Book" pitchFamily="34" charset="0"/>
            </a:endParaRPr>
          </a:p>
        </p:txBody>
      </p:sp>
      <p:sp>
        <p:nvSpPr>
          <p:cNvPr id="6" name="Text Placeholder 5"/>
          <p:cNvSpPr>
            <a:spLocks noGrp="1"/>
          </p:cNvSpPr>
          <p:nvPr>
            <p:ph type="body" idx="1"/>
          </p:nvPr>
        </p:nvSpPr>
        <p:spPr/>
        <p:txBody>
          <a:bodyPr/>
          <a:lstStyle/>
          <a:p>
            <a:pPr>
              <a:buNone/>
            </a:pPr>
            <a:endParaRPr lang="en-US" dirty="0">
              <a:latin typeface="Franklin Gothic Book" pitchFamily="34" charset="0"/>
            </a:endParaRPr>
          </a:p>
        </p:txBody>
      </p:sp>
      <p:sp>
        <p:nvSpPr>
          <p:cNvPr id="7" name="Content Placeholder 2"/>
          <p:cNvSpPr txBox="1">
            <a:spLocks/>
          </p:cNvSpPr>
          <p:nvPr/>
        </p:nvSpPr>
        <p:spPr bwMode="auto">
          <a:xfrm>
            <a:off x="457200" y="1600201"/>
            <a:ext cx="8458201" cy="4114800"/>
          </a:xfrm>
          <a:prstGeom prst="rect">
            <a:avLst/>
          </a:prstGeom>
          <a:solidFill>
            <a:schemeClr val="bg2">
              <a:lumMod val="20000"/>
              <a:lumOff val="80000"/>
            </a:schemeClr>
          </a:solidFill>
          <a:ln w="38100">
            <a:solidFill>
              <a:srgbClr val="F6A20A"/>
            </a:solidFill>
            <a:miter lim="800000"/>
            <a:headEnd/>
            <a:tailEnd/>
          </a:ln>
        </p:spPr>
        <p:txBody>
          <a:bodyPr vert="horz" wrap="square" lIns="91425" tIns="91425" rIns="91425" bIns="91425" numCol="1" anchor="t" anchorCtr="0" compatLnSpc="1">
            <a:prstTxWarp prst="textNoShape">
              <a:avLst/>
            </a:prstTxWarp>
            <a:normAutofit/>
          </a:bodyPr>
          <a:lstStyle/>
          <a:p>
            <a:pPr>
              <a:buNone/>
            </a:pPr>
            <a:r>
              <a:rPr lang="en-US" sz="3600" dirty="0" smtClean="0">
                <a:latin typeface="Franklin Gothic Book" pitchFamily="34" charset="0"/>
              </a:rPr>
              <a:t>Norms </a:t>
            </a:r>
          </a:p>
          <a:p>
            <a:pPr marL="228600" indent="-228600">
              <a:buClr>
                <a:schemeClr val="accent5"/>
              </a:buClr>
              <a:buFont typeface="Arial" pitchFamily="34" charset="0"/>
              <a:buChar char="•"/>
            </a:pPr>
            <a:r>
              <a:rPr lang="en-US" sz="2400" dirty="0" smtClean="0">
                <a:latin typeface="Franklin Gothic Book" pitchFamily="34" charset="0"/>
              </a:rPr>
              <a:t>Be engaged, attentive, and respectful </a:t>
            </a:r>
          </a:p>
          <a:p>
            <a:pPr marL="228600" indent="-228600">
              <a:buClr>
                <a:schemeClr val="accent5"/>
              </a:buClr>
              <a:buFont typeface="Arial" pitchFamily="34" charset="0"/>
              <a:buChar char="•"/>
            </a:pPr>
            <a:endParaRPr lang="en-US" sz="600" dirty="0" smtClean="0">
              <a:latin typeface="Franklin Gothic Book" pitchFamily="34" charset="0"/>
            </a:endParaRPr>
          </a:p>
          <a:p>
            <a:pPr marL="228600" indent="-228600">
              <a:buClr>
                <a:schemeClr val="accent5"/>
              </a:buClr>
              <a:buFont typeface="Arial" pitchFamily="34" charset="0"/>
              <a:buChar char="•"/>
            </a:pPr>
            <a:r>
              <a:rPr lang="en-US" sz="2400" dirty="0" smtClean="0">
                <a:latin typeface="Franklin Gothic Book" pitchFamily="34" charset="0"/>
              </a:rPr>
              <a:t>Focus on being solution-oriented</a:t>
            </a:r>
          </a:p>
          <a:p>
            <a:pPr marL="228600" indent="-228600">
              <a:buClr>
                <a:schemeClr val="accent5"/>
              </a:buClr>
              <a:buFont typeface="Arial" pitchFamily="34" charset="0"/>
              <a:buChar char="•"/>
            </a:pPr>
            <a:endParaRPr lang="en-US" sz="600" dirty="0" smtClean="0">
              <a:latin typeface="Franklin Gothic Book" pitchFamily="34" charset="0"/>
            </a:endParaRPr>
          </a:p>
          <a:p>
            <a:pPr marL="228600" indent="-228600">
              <a:buClr>
                <a:schemeClr val="accent5"/>
              </a:buClr>
              <a:buFont typeface="Arial" pitchFamily="34" charset="0"/>
              <a:buChar char="•"/>
            </a:pPr>
            <a:r>
              <a:rPr lang="en-US" sz="2400" dirty="0" smtClean="0">
                <a:latin typeface="Franklin Gothic Book" pitchFamily="34" charset="0"/>
              </a:rPr>
              <a:t>Ask questions</a:t>
            </a:r>
          </a:p>
          <a:p>
            <a:endParaRPr lang="en-US" sz="1200" dirty="0" smtClean="0">
              <a:latin typeface="Franklin Gothic Book" pitchFamily="34" charset="0"/>
            </a:endParaRPr>
          </a:p>
          <a:p>
            <a:pPr>
              <a:buNone/>
            </a:pPr>
            <a:r>
              <a:rPr lang="en-US" sz="3600" dirty="0" smtClean="0">
                <a:latin typeface="Franklin Gothic Book" pitchFamily="34" charset="0"/>
              </a:rPr>
              <a:t>Materials</a:t>
            </a:r>
          </a:p>
          <a:p>
            <a:pPr marL="228600" indent="-228600">
              <a:buClr>
                <a:schemeClr val="accent5"/>
              </a:buClr>
              <a:buFont typeface="Arial" pitchFamily="34" charset="0"/>
              <a:buChar char="•"/>
            </a:pPr>
            <a:r>
              <a:rPr lang="en-US" sz="2400" dirty="0" smtClean="0">
                <a:latin typeface="Franklin Gothic Book" pitchFamily="34" charset="0"/>
              </a:rPr>
              <a:t>Keep the supporting materials handy during the presentation</a:t>
            </a:r>
          </a:p>
          <a:p>
            <a:pPr marL="228600" indent="-228600">
              <a:buClr>
                <a:schemeClr val="accent5"/>
              </a:buClr>
              <a:buFont typeface="Arial" pitchFamily="34" charset="0"/>
              <a:buChar char="•"/>
            </a:pPr>
            <a:endParaRPr lang="en-US" sz="600" dirty="0" smtClean="0">
              <a:latin typeface="Franklin Gothic Book" pitchFamily="34" charset="0"/>
            </a:endParaRPr>
          </a:p>
          <a:p>
            <a:pPr marL="228600" indent="-228600">
              <a:buClr>
                <a:schemeClr val="accent5"/>
              </a:buClr>
              <a:buFont typeface="Arial" pitchFamily="34" charset="0"/>
              <a:buChar char="•"/>
            </a:pPr>
            <a:r>
              <a:rPr lang="en-US" sz="2400" dirty="0" smtClean="0">
                <a:latin typeface="Franklin Gothic Book" pitchFamily="34" charset="0"/>
              </a:rPr>
              <a:t>Electronic versions of all materials will be available on the </a:t>
            </a:r>
            <a:r>
              <a:rPr lang="en-US" sz="2400" dirty="0" err="1" smtClean="0">
                <a:latin typeface="Franklin Gothic Book" pitchFamily="34" charset="0"/>
              </a:rPr>
              <a:t>AchieveNJ</a:t>
            </a:r>
            <a:r>
              <a:rPr lang="en-US" sz="2400" dirty="0" smtClean="0">
                <a:latin typeface="Franklin Gothic Book" pitchFamily="34" charset="0"/>
              </a:rPr>
              <a:t> website</a:t>
            </a:r>
          </a:p>
          <a:p>
            <a:pPr>
              <a:buClr>
                <a:schemeClr val="accent5"/>
              </a:buClr>
              <a:buFont typeface="Arial" pitchFamily="34" charset="0"/>
              <a:buChar char="•"/>
            </a:pPr>
            <a:endParaRPr lang="en-US" sz="2400"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143000"/>
          </a:xfrm>
        </p:spPr>
        <p:txBody>
          <a:bodyPr/>
          <a:lstStyle/>
          <a:p>
            <a:pPr algn="ctr"/>
            <a:r>
              <a:rPr lang="en-US" sz="3600" b="1" dirty="0" smtClean="0">
                <a:solidFill>
                  <a:schemeClr val="bg1"/>
                </a:solidFill>
                <a:latin typeface="Franklin Gothic Book" pitchFamily="34" charset="0"/>
              </a:rPr>
              <a:t>Portfolio Assessments</a:t>
            </a:r>
            <a:endParaRPr lang="en-US" sz="3600" b="1" dirty="0">
              <a:solidFill>
                <a:schemeClr val="bg1"/>
              </a:solidFill>
              <a:latin typeface="Franklin Gothic Book" pitchFamily="34" charset="0"/>
            </a:endParaRPr>
          </a:p>
        </p:txBody>
      </p:sp>
      <p:pic>
        <p:nvPicPr>
          <p:cNvPr id="56" name="Picture 55" descr="Reading log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63776" y="4372495"/>
            <a:ext cx="2973384" cy="1319579"/>
          </a:xfrm>
          <a:prstGeom prst="rect">
            <a:avLst/>
          </a:prstGeom>
        </p:spPr>
      </p:pic>
      <p:pic>
        <p:nvPicPr>
          <p:cNvPr id="57" name="Picture 56" descr="Artwork.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23771" y="2342492"/>
            <a:ext cx="2272279" cy="1010147"/>
          </a:xfrm>
          <a:prstGeom prst="rect">
            <a:avLst/>
          </a:prstGeom>
        </p:spPr>
      </p:pic>
      <p:pic>
        <p:nvPicPr>
          <p:cNvPr id="58" name="Picture 57" descr="Essays.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544156" y="1353076"/>
            <a:ext cx="2546508" cy="1132056"/>
          </a:xfrm>
          <a:prstGeom prst="rect">
            <a:avLst/>
          </a:prstGeom>
        </p:spPr>
      </p:pic>
      <p:pic>
        <p:nvPicPr>
          <p:cNvPr id="59" name="Picture 58" descr="Lab reports.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34229" y="3088228"/>
            <a:ext cx="1872154" cy="1413312"/>
          </a:xfrm>
          <a:prstGeom prst="rect">
            <a:avLst/>
          </a:prstGeom>
        </p:spPr>
      </p:pic>
      <p:grpSp>
        <p:nvGrpSpPr>
          <p:cNvPr id="76" name="Group 75"/>
          <p:cNvGrpSpPr/>
          <p:nvPr/>
        </p:nvGrpSpPr>
        <p:grpSpPr>
          <a:xfrm>
            <a:off x="1295400" y="3023670"/>
            <a:ext cx="2286000" cy="2386530"/>
            <a:chOff x="2416200" y="3055365"/>
            <a:chExt cx="1936057" cy="1675978"/>
          </a:xfrm>
        </p:grpSpPr>
        <p:cxnSp>
          <p:nvCxnSpPr>
            <p:cNvPr id="77" name="Straight Connector 76"/>
            <p:cNvCxnSpPr/>
            <p:nvPr/>
          </p:nvCxnSpPr>
          <p:spPr>
            <a:xfrm flipV="1">
              <a:off x="3352146" y="305536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2416200" y="3398843"/>
              <a:ext cx="1936057" cy="1332500"/>
            </a:xfrm>
            <a:prstGeom prst="roundRect">
              <a:avLst>
                <a:gd name="adj" fmla="val 10948"/>
              </a:avLst>
            </a:prstGeom>
            <a:solidFill>
              <a:srgbClr val="6B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Source Sans Pro"/>
                </a:rPr>
                <a:t>Students or teachers collect student work products</a:t>
              </a:r>
              <a:endParaRPr lang="en-US" sz="1600" dirty="0">
                <a:latin typeface="Source Sans Pro"/>
              </a:endParaRPr>
            </a:p>
          </p:txBody>
        </p:sp>
      </p:grpSp>
      <p:grpSp>
        <p:nvGrpSpPr>
          <p:cNvPr id="79" name="Group 78"/>
          <p:cNvGrpSpPr/>
          <p:nvPr/>
        </p:nvGrpSpPr>
        <p:grpSpPr>
          <a:xfrm>
            <a:off x="1447801" y="1219201"/>
            <a:ext cx="1938527" cy="1938527"/>
            <a:chOff x="5613469" y="3911209"/>
            <a:chExt cx="2286000" cy="2286000"/>
          </a:xfrm>
        </p:grpSpPr>
        <p:grpSp>
          <p:nvGrpSpPr>
            <p:cNvPr id="80" name="Group 54"/>
            <p:cNvGrpSpPr/>
            <p:nvPr/>
          </p:nvGrpSpPr>
          <p:grpSpPr>
            <a:xfrm>
              <a:off x="5613469" y="3911209"/>
              <a:ext cx="2286000" cy="2286000"/>
              <a:chOff x="5613469" y="3911209"/>
              <a:chExt cx="2286000" cy="2286000"/>
            </a:xfrm>
          </p:grpSpPr>
          <p:sp>
            <p:nvSpPr>
              <p:cNvPr id="82" name="Rounded Rectangle 81"/>
              <p:cNvSpPr/>
              <p:nvPr/>
            </p:nvSpPr>
            <p:spPr>
              <a:xfrm>
                <a:off x="5613469" y="3911209"/>
                <a:ext cx="2286000" cy="2286000"/>
              </a:xfrm>
              <a:prstGeom prst="roundRect">
                <a:avLst>
                  <a:gd name="adj" fmla="val 8797"/>
                </a:avLst>
              </a:prstGeom>
              <a:solidFill>
                <a:srgbClr val="6B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859733" y="4147608"/>
                <a:ext cx="1528789" cy="1188720"/>
              </a:xfrm>
              <a:prstGeom prst="rect">
                <a:avLst/>
              </a:prstGeom>
              <a:effectLst>
                <a:outerShdw blurRad="63500" sx="101000" sy="101000" algn="ctr" rotWithShape="0">
                  <a:prstClr val="black">
                    <a:alpha val="40000"/>
                  </a:prstClr>
                </a:outerShdw>
              </a:effectLst>
            </p:spPr>
          </p:pic>
        </p:grpSp>
        <p:pic>
          <p:nvPicPr>
            <p:cNvPr id="81" name="Picture 80" descr="Portfolios.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182487" y="5446775"/>
              <a:ext cx="1137650" cy="607711"/>
            </a:xfrm>
            <a:prstGeom prst="rect">
              <a:avLst/>
            </a:prstGeom>
          </p:spPr>
        </p:pic>
      </p:gr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Types of Portfolio Assessments</a:t>
            </a:r>
            <a:endParaRPr lang="en-US" sz="3600" b="1" dirty="0">
              <a:solidFill>
                <a:schemeClr val="bg1"/>
              </a:solidFill>
              <a:latin typeface="Franklin Gothic Book" pitchFamily="34" charset="0"/>
            </a:endParaRPr>
          </a:p>
        </p:txBody>
      </p:sp>
      <p:grpSp>
        <p:nvGrpSpPr>
          <p:cNvPr id="27" name="Group 26"/>
          <p:cNvGrpSpPr/>
          <p:nvPr/>
        </p:nvGrpSpPr>
        <p:grpSpPr>
          <a:xfrm>
            <a:off x="2819401" y="3657601"/>
            <a:ext cx="1403421" cy="1608137"/>
            <a:chOff x="3049169" y="3742965"/>
            <a:chExt cx="2286000" cy="2286000"/>
          </a:xfrm>
        </p:grpSpPr>
        <p:sp>
          <p:nvSpPr>
            <p:cNvPr id="28" name="Rounded Rectangle 27"/>
            <p:cNvSpPr/>
            <p:nvPr/>
          </p:nvSpPr>
          <p:spPr>
            <a:xfrm>
              <a:off x="3049169" y="3742965"/>
              <a:ext cx="2286000" cy="2286000"/>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Formative assessmen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04500" y="4287520"/>
              <a:ext cx="1715341" cy="1188720"/>
            </a:xfrm>
            <a:prstGeom prst="rect">
              <a:avLst/>
            </a:prstGeom>
          </p:spPr>
        </p:pic>
      </p:grpSp>
      <p:grpSp>
        <p:nvGrpSpPr>
          <p:cNvPr id="30" name="Group 29"/>
          <p:cNvGrpSpPr/>
          <p:nvPr/>
        </p:nvGrpSpPr>
        <p:grpSpPr>
          <a:xfrm>
            <a:off x="304801" y="3733801"/>
            <a:ext cx="1495390" cy="976901"/>
            <a:chOff x="2569753" y="4168588"/>
            <a:chExt cx="2256248" cy="1286318"/>
          </a:xfrm>
        </p:grpSpPr>
        <p:pic>
          <p:nvPicPr>
            <p:cNvPr id="31" name="Picture 30" descr="Light blue circle 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69753" y="4168588"/>
              <a:ext cx="2256248" cy="1286318"/>
            </a:xfrm>
            <a:prstGeom prst="rect">
              <a:avLst/>
            </a:prstGeom>
          </p:spPr>
        </p:pic>
        <p:pic>
          <p:nvPicPr>
            <p:cNvPr id="32" name="Picture 31" descr="Collectin of lab reports.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917318" y="4321841"/>
              <a:ext cx="1594916" cy="1050399"/>
            </a:xfrm>
            <a:prstGeom prst="rect">
              <a:avLst/>
            </a:prstGeom>
          </p:spPr>
        </p:pic>
      </p:grpSp>
      <p:grpSp>
        <p:nvGrpSpPr>
          <p:cNvPr id="33" name="Group 32"/>
          <p:cNvGrpSpPr/>
          <p:nvPr/>
        </p:nvGrpSpPr>
        <p:grpSpPr>
          <a:xfrm>
            <a:off x="1219200" y="1219201"/>
            <a:ext cx="2153034" cy="1636607"/>
            <a:chOff x="2335751" y="3511179"/>
            <a:chExt cx="2027070" cy="1344706"/>
          </a:xfrm>
        </p:grpSpPr>
        <p:pic>
          <p:nvPicPr>
            <p:cNvPr id="34" name="Picture 33" descr="Light blue circle 2.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335751" y="3511179"/>
              <a:ext cx="2027070" cy="1344706"/>
            </a:xfrm>
            <a:prstGeom prst="rect">
              <a:avLst/>
            </a:prstGeom>
          </p:spPr>
        </p:pic>
        <p:pic>
          <p:nvPicPr>
            <p:cNvPr id="35" name="Picture 34" descr="Working portfolio.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11923" y="3687710"/>
              <a:ext cx="1296909" cy="1060557"/>
            </a:xfrm>
            <a:prstGeom prst="rect">
              <a:avLst/>
            </a:prstGeom>
          </p:spPr>
        </p:pic>
      </p:grpSp>
      <p:pic>
        <p:nvPicPr>
          <p:cNvPr id="36" name="Picture 35"/>
          <p:cNvPicPr>
            <a:picLocks noChangeAspect="1"/>
          </p:cNvPicPr>
          <p:nvPr/>
        </p:nvPicPr>
        <p:blipFill rotWithShape="1">
          <a:blip r:embed="rId8">
            <a:extLst>
              <a:ext uri="{28A0092B-C50C-407E-A947-70E740481C1C}">
                <a14:useLocalDpi xmlns="" xmlns:a14="http://schemas.microsoft.com/office/drawing/2010/main" val="0"/>
              </a:ext>
            </a:extLst>
          </a:blip>
          <a:srcRect l="68607" t="-20884"/>
          <a:stretch/>
        </p:blipFill>
        <p:spPr>
          <a:xfrm rot="13726001">
            <a:off x="2738044" y="2983789"/>
            <a:ext cx="1052511" cy="463354"/>
          </a:xfrm>
          <a:prstGeom prst="rect">
            <a:avLst/>
          </a:prstGeom>
        </p:spPr>
      </p:pic>
      <p:pic>
        <p:nvPicPr>
          <p:cNvPr id="37" name="Picture 36"/>
          <p:cNvPicPr>
            <a:picLocks noChangeAspect="1"/>
          </p:cNvPicPr>
          <p:nvPr/>
        </p:nvPicPr>
        <p:blipFill rotWithShape="1">
          <a:blip r:embed="rId8">
            <a:extLst>
              <a:ext uri="{28A0092B-C50C-407E-A947-70E740481C1C}">
                <a14:useLocalDpi xmlns="" xmlns:a14="http://schemas.microsoft.com/office/drawing/2010/main" val="0"/>
              </a:ext>
            </a:extLst>
          </a:blip>
          <a:srcRect l="68607" t="-20884"/>
          <a:stretch/>
        </p:blipFill>
        <p:spPr>
          <a:xfrm rot="6548298" flipH="1">
            <a:off x="855750" y="2932247"/>
            <a:ext cx="1052511" cy="463354"/>
          </a:xfrm>
          <a:prstGeom prst="rect">
            <a:avLst/>
          </a:prstGeom>
        </p:spPr>
      </p:pic>
      <p:pic>
        <p:nvPicPr>
          <p:cNvPr id="38" name="Picture 37" descr="Red circle.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953000" y="3505200"/>
            <a:ext cx="1995781" cy="1005081"/>
          </a:xfrm>
          <a:prstGeom prst="rect">
            <a:avLst/>
          </a:prstGeom>
        </p:spPr>
      </p:pic>
      <p:grpSp>
        <p:nvGrpSpPr>
          <p:cNvPr id="39" name="Group 38"/>
          <p:cNvGrpSpPr/>
          <p:nvPr/>
        </p:nvGrpSpPr>
        <p:grpSpPr>
          <a:xfrm>
            <a:off x="5638799" y="1371600"/>
            <a:ext cx="1772034" cy="1083930"/>
            <a:chOff x="6316011" y="3852405"/>
            <a:chExt cx="2125753" cy="1089745"/>
          </a:xfrm>
        </p:grpSpPr>
        <p:pic>
          <p:nvPicPr>
            <p:cNvPr id="40" name="Picture 39" descr="Showcase portfolios.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820088" y="3949312"/>
              <a:ext cx="1106958" cy="992838"/>
            </a:xfrm>
            <a:prstGeom prst="rect">
              <a:avLst/>
            </a:prstGeom>
          </p:spPr>
        </p:pic>
        <p:pic>
          <p:nvPicPr>
            <p:cNvPr id="41" name="Picture 40" descr="Red circle.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316011" y="3852405"/>
              <a:ext cx="2125753" cy="1070536"/>
            </a:xfrm>
            <a:prstGeom prst="rect">
              <a:avLst/>
            </a:prstGeom>
          </p:spPr>
        </p:pic>
      </p:grpSp>
      <p:pic>
        <p:nvPicPr>
          <p:cNvPr id="42" name="Picture 41"/>
          <p:cNvPicPr>
            <a:picLocks noChangeAspect="1"/>
          </p:cNvPicPr>
          <p:nvPr/>
        </p:nvPicPr>
        <p:blipFill rotWithShape="1">
          <a:blip r:embed="rId8">
            <a:extLst>
              <a:ext uri="{28A0092B-C50C-407E-A947-70E740481C1C}">
                <a14:useLocalDpi xmlns="" xmlns:a14="http://schemas.microsoft.com/office/drawing/2010/main" val="0"/>
              </a:ext>
            </a:extLst>
          </a:blip>
          <a:srcRect l="68607" t="-20884"/>
          <a:stretch/>
        </p:blipFill>
        <p:spPr>
          <a:xfrm rot="13726001">
            <a:off x="7086749" y="2629879"/>
            <a:ext cx="1242675" cy="428366"/>
          </a:xfrm>
          <a:prstGeom prst="rect">
            <a:avLst/>
          </a:prstGeom>
        </p:spPr>
      </p:pic>
      <p:pic>
        <p:nvPicPr>
          <p:cNvPr id="43" name="Picture 42"/>
          <p:cNvPicPr>
            <a:picLocks noChangeAspect="1"/>
          </p:cNvPicPr>
          <p:nvPr/>
        </p:nvPicPr>
        <p:blipFill rotWithShape="1">
          <a:blip r:embed="rId8">
            <a:extLst>
              <a:ext uri="{28A0092B-C50C-407E-A947-70E740481C1C}">
                <a14:useLocalDpi xmlns="" xmlns:a14="http://schemas.microsoft.com/office/drawing/2010/main" val="0"/>
              </a:ext>
            </a:extLst>
          </a:blip>
          <a:srcRect l="68607" t="-20884"/>
          <a:stretch/>
        </p:blipFill>
        <p:spPr>
          <a:xfrm rot="6548298" flipH="1">
            <a:off x="5457621" y="2704214"/>
            <a:ext cx="819373" cy="360718"/>
          </a:xfrm>
          <a:prstGeom prst="rect">
            <a:avLst/>
          </a:prstGeom>
        </p:spPr>
      </p:pic>
      <p:grpSp>
        <p:nvGrpSpPr>
          <p:cNvPr id="44" name="Group 43"/>
          <p:cNvGrpSpPr>
            <a:grpSpLocks noChangeAspect="1"/>
          </p:cNvGrpSpPr>
          <p:nvPr/>
        </p:nvGrpSpPr>
        <p:grpSpPr>
          <a:xfrm>
            <a:off x="7162800" y="3352801"/>
            <a:ext cx="1524000" cy="1524000"/>
            <a:chOff x="5529902" y="1289325"/>
            <a:chExt cx="2286000" cy="2286000"/>
          </a:xfrm>
        </p:grpSpPr>
        <p:sp>
          <p:nvSpPr>
            <p:cNvPr id="45" name="Rounded Rectangle 44"/>
            <p:cNvSpPr/>
            <p:nvPr/>
          </p:nvSpPr>
          <p:spPr>
            <a:xfrm>
              <a:off x="5529902" y="1289325"/>
              <a:ext cx="2286000" cy="2286000"/>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Summative assessment.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824180" y="1838960"/>
              <a:ext cx="1715341" cy="1188720"/>
            </a:xfrm>
            <a:prstGeom prst="rect">
              <a:avLst/>
            </a:prstGeom>
          </p:spPr>
        </p:pic>
      </p:grpSp>
      <p:pic>
        <p:nvPicPr>
          <p:cNvPr id="47" name="Picture 46" descr="Several drafts with comments.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410201" y="3581400"/>
            <a:ext cx="1163452" cy="754888"/>
          </a:xfrm>
          <a:prstGeom prst="rect">
            <a:avLst/>
          </a:prstGeom>
        </p:spPr>
      </p:pic>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90600"/>
          </a:xfrm>
        </p:spPr>
        <p:txBody>
          <a:bodyPr/>
          <a:lstStyle/>
          <a:p>
            <a:pPr algn="ctr"/>
            <a:r>
              <a:rPr lang="en-US" sz="3600" b="1" dirty="0" smtClean="0">
                <a:solidFill>
                  <a:schemeClr val="bg1"/>
                </a:solidFill>
                <a:latin typeface="Franklin Gothic Book" pitchFamily="34" charset="0"/>
              </a:rPr>
              <a:t>Performance Tasks</a:t>
            </a:r>
            <a:endParaRPr lang="en-US" sz="3600" b="1" dirty="0">
              <a:solidFill>
                <a:schemeClr val="bg1"/>
              </a:solidFill>
              <a:latin typeface="Franklin Gothic Book" pitchFamily="34" charset="0"/>
            </a:endParaRPr>
          </a:p>
        </p:txBody>
      </p:sp>
      <p:pic>
        <p:nvPicPr>
          <p:cNvPr id="7" name="Picture 6" descr="Performance tasks whit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37870" y="2613182"/>
            <a:ext cx="1475520" cy="408380"/>
          </a:xfrm>
          <a:prstGeom prst="rect">
            <a:avLst/>
          </a:prstGeom>
        </p:spPr>
      </p:pic>
      <p:pic>
        <p:nvPicPr>
          <p:cNvPr id="28" name="Picture 27" descr="Research paper.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75221" y="4356871"/>
            <a:ext cx="1666731" cy="1093893"/>
          </a:xfrm>
          <a:prstGeom prst="rect">
            <a:avLst/>
          </a:prstGeom>
        </p:spPr>
      </p:pic>
      <p:pic>
        <p:nvPicPr>
          <p:cNvPr id="29" name="Picture 28" descr="Speech.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28270" y="3984783"/>
            <a:ext cx="2109417" cy="1117151"/>
          </a:xfrm>
          <a:prstGeom prst="rect">
            <a:avLst/>
          </a:prstGeom>
        </p:spPr>
      </p:pic>
      <p:pic>
        <p:nvPicPr>
          <p:cNvPr id="30" name="Picture 29" descr="Experiment.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995070" y="3070382"/>
            <a:ext cx="2237126" cy="1184806"/>
          </a:xfrm>
          <a:prstGeom prst="rect">
            <a:avLst/>
          </a:prstGeom>
        </p:spPr>
      </p:pic>
      <p:pic>
        <p:nvPicPr>
          <p:cNvPr id="31" name="Picture 30" descr="Extended Response.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57600" y="1295400"/>
            <a:ext cx="2229474" cy="1180754"/>
          </a:xfrm>
          <a:prstGeom prst="rect">
            <a:avLst/>
          </a:prstGeom>
        </p:spPr>
      </p:pic>
      <p:grpSp>
        <p:nvGrpSpPr>
          <p:cNvPr id="48" name="Group 47"/>
          <p:cNvGrpSpPr/>
          <p:nvPr/>
        </p:nvGrpSpPr>
        <p:grpSpPr>
          <a:xfrm>
            <a:off x="1413670" y="3060446"/>
            <a:ext cx="2438400" cy="2600737"/>
            <a:chOff x="6691015" y="3055365"/>
            <a:chExt cx="1936058" cy="1812455"/>
          </a:xfrm>
        </p:grpSpPr>
        <p:cxnSp>
          <p:nvCxnSpPr>
            <p:cNvPr id="49" name="Straight Connector 48"/>
            <p:cNvCxnSpPr/>
            <p:nvPr/>
          </p:nvCxnSpPr>
          <p:spPr>
            <a:xfrm flipV="1">
              <a:off x="7626659" y="305536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691015" y="3384575"/>
              <a:ext cx="1936058" cy="1483245"/>
            </a:xfrm>
            <a:prstGeom prst="roundRect">
              <a:avLst>
                <a:gd name="adj" fmla="val 10440"/>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Franklin Gothic Book" panose="020B0503020102020204" pitchFamily="34" charset="0"/>
                </a:rPr>
                <a:t>Students create products or </a:t>
              </a:r>
              <a:r>
                <a:rPr lang="en-US" sz="1600" dirty="0" smtClean="0">
                  <a:latin typeface="Franklin Gothic Book" panose="020B0503020102020204" pitchFamily="34" charset="0"/>
                </a:rPr>
                <a:t>perform </a:t>
              </a:r>
              <a:r>
                <a:rPr lang="en-US" sz="1600" dirty="0">
                  <a:latin typeface="Franklin Gothic Book" panose="020B0503020102020204" pitchFamily="34" charset="0"/>
                </a:rPr>
                <a:t>tasks to show their mastery of a particular skill</a:t>
              </a:r>
            </a:p>
          </p:txBody>
        </p:sp>
      </p:grpSp>
      <p:grpSp>
        <p:nvGrpSpPr>
          <p:cNvPr id="51" name="Group 50"/>
          <p:cNvGrpSpPr/>
          <p:nvPr/>
        </p:nvGrpSpPr>
        <p:grpSpPr>
          <a:xfrm>
            <a:off x="1566072" y="1241582"/>
            <a:ext cx="1938527" cy="1938527"/>
            <a:chOff x="6435141" y="4698925"/>
            <a:chExt cx="1605997" cy="1605998"/>
          </a:xfrm>
        </p:grpSpPr>
        <p:grpSp>
          <p:nvGrpSpPr>
            <p:cNvPr id="52" name="Group 83"/>
            <p:cNvGrpSpPr/>
            <p:nvPr/>
          </p:nvGrpSpPr>
          <p:grpSpPr>
            <a:xfrm>
              <a:off x="6435141" y="4698925"/>
              <a:ext cx="1605997" cy="1605998"/>
              <a:chOff x="3069533" y="3906975"/>
              <a:chExt cx="2286000" cy="2286000"/>
            </a:xfrm>
          </p:grpSpPr>
          <p:sp>
            <p:nvSpPr>
              <p:cNvPr id="54" name="Rounded Rectangle 53"/>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53" name="Picture 52" descr="Performance tasks whit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0033" y="5864656"/>
              <a:ext cx="1222413" cy="338328"/>
            </a:xfrm>
            <a:prstGeom prst="rect">
              <a:avLst/>
            </a:prstGeom>
          </p:spPr>
        </p:pic>
      </p:grpSp>
      <p:pic>
        <p:nvPicPr>
          <p:cNvPr id="56" name="Picture 5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852098" y="2046107"/>
            <a:ext cx="1677017" cy="890156"/>
          </a:xfrm>
          <a:prstGeom prst="rect">
            <a:avLst/>
          </a:prstGeom>
        </p:spPr>
      </p:pic>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70"/>
          <p:cNvSpPr>
            <a:spLocks noGrp="1"/>
          </p:cNvSpPr>
          <p:nvPr>
            <p:ph type="title"/>
          </p:nvPr>
        </p:nvSpPr>
        <p:spPr>
          <a:xfrm>
            <a:off x="1" y="0"/>
            <a:ext cx="9144000" cy="1066800"/>
          </a:xfrm>
        </p:spPr>
        <p:txBody>
          <a:bodyPr/>
          <a:lstStyle/>
          <a:p>
            <a:pPr algn="ctr"/>
            <a:r>
              <a:rPr lang="en-US" sz="4000" dirty="0" smtClean="0">
                <a:solidFill>
                  <a:schemeClr val="bg1"/>
                </a:solidFill>
                <a:latin typeface="Source Sans Pro"/>
              </a:rPr>
              <a:t>Mr. Roosevelt’s Performance Task</a:t>
            </a:r>
            <a:endParaRPr lang="en-US" sz="4000" dirty="0">
              <a:solidFill>
                <a:schemeClr val="bg1"/>
              </a:solidFill>
              <a:latin typeface="Source Sans Pro"/>
            </a:endParaRPr>
          </a:p>
        </p:txBody>
      </p:sp>
      <p:sp>
        <p:nvSpPr>
          <p:cNvPr id="50" name="Title 170"/>
          <p:cNvSpPr txBox="1">
            <a:spLocks/>
          </p:cNvSpPr>
          <p:nvPr/>
        </p:nvSpPr>
        <p:spPr bwMode="auto">
          <a:xfrm>
            <a:off x="1" y="0"/>
            <a:ext cx="9144000" cy="10668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
                <a:schemeClr val="lt1"/>
              </a:buClr>
              <a:buSzTx/>
              <a:buFontTx/>
              <a:buNone/>
              <a:tabLst/>
              <a:defRPr/>
            </a:pPr>
            <a:r>
              <a:rPr kumimoji="0" lang="en-US" sz="3600" b="1" i="0" u="none" strike="noStrike" kern="0" cap="none" spc="0" normalizeH="0" baseline="0" noProof="0" dirty="0" smtClean="0">
                <a:ln>
                  <a:noFill/>
                </a:ln>
                <a:solidFill>
                  <a:schemeClr val="bg1"/>
                </a:solidFill>
                <a:effectLst/>
                <a:uLnTx/>
                <a:uFillTx/>
                <a:latin typeface="Franklin Gothic Book" pitchFamily="34" charset="0"/>
                <a:ea typeface="Arial"/>
                <a:cs typeface="Arial"/>
                <a:sym typeface="Arial" pitchFamily="34" charset="0"/>
              </a:rPr>
              <a:t>Designing Performance Tasks</a:t>
            </a:r>
            <a:endParaRPr kumimoji="0" lang="en-US" sz="3600" b="1" i="0" u="none" strike="noStrike" kern="0" cap="none" spc="0" normalizeH="0" baseline="0" noProof="0" dirty="0">
              <a:ln>
                <a:noFill/>
              </a:ln>
              <a:solidFill>
                <a:schemeClr val="bg1"/>
              </a:solidFill>
              <a:effectLst/>
              <a:uLnTx/>
              <a:uFillTx/>
              <a:latin typeface="Franklin Gothic Book" pitchFamily="34" charset="0"/>
              <a:ea typeface="Arial"/>
              <a:cs typeface="Arial"/>
              <a:sym typeface="Arial" pitchFamily="34" charset="0"/>
            </a:endParaRPr>
          </a:p>
        </p:txBody>
      </p:sp>
      <p:grpSp>
        <p:nvGrpSpPr>
          <p:cNvPr id="2" name="Group 127"/>
          <p:cNvGrpSpPr/>
          <p:nvPr/>
        </p:nvGrpSpPr>
        <p:grpSpPr>
          <a:xfrm>
            <a:off x="5257800" y="1143000"/>
            <a:ext cx="2576423" cy="1978384"/>
            <a:chOff x="6138582" y="1235232"/>
            <a:chExt cx="2576423" cy="1978384"/>
          </a:xfrm>
        </p:grpSpPr>
        <p:grpSp>
          <p:nvGrpSpPr>
            <p:cNvPr id="3" name="Group 48"/>
            <p:cNvGrpSpPr/>
            <p:nvPr/>
          </p:nvGrpSpPr>
          <p:grpSpPr>
            <a:xfrm>
              <a:off x="6138582" y="1235232"/>
              <a:ext cx="2444154" cy="1554480"/>
              <a:chOff x="6138582" y="1235232"/>
              <a:chExt cx="2444154" cy="1554480"/>
            </a:xfrm>
          </p:grpSpPr>
          <p:cxnSp>
            <p:nvCxnSpPr>
              <p:cNvPr id="132" name="Straight Connector 131"/>
              <p:cNvCxnSpPr/>
              <p:nvPr/>
            </p:nvCxnSpPr>
            <p:spPr>
              <a:xfrm flipH="1">
                <a:off x="6138582" y="2009152"/>
                <a:ext cx="99881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4" name="Group 52"/>
              <p:cNvGrpSpPr/>
              <p:nvPr/>
            </p:nvGrpSpPr>
            <p:grpSpPr>
              <a:xfrm>
                <a:off x="7028256" y="1235232"/>
                <a:ext cx="1554480" cy="1554480"/>
                <a:chOff x="2507056" y="4791232"/>
                <a:chExt cx="1554480" cy="1554480"/>
              </a:xfrm>
            </p:grpSpPr>
            <p:pic>
              <p:nvPicPr>
                <p:cNvPr id="134" name="Picture 133" descr="Navy fill circle round.png"/>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2507056" y="4791232"/>
                  <a:ext cx="1554480" cy="1554480"/>
                </a:xfrm>
                <a:prstGeom prst="rect">
                  <a:avLst/>
                </a:prstGeom>
              </p:spPr>
            </p:pic>
            <p:pic>
              <p:nvPicPr>
                <p:cNvPr id="135" name="Picture 134" descr="How.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79313" y="5120884"/>
                  <a:ext cx="806646" cy="1022665"/>
                </a:xfrm>
                <a:prstGeom prst="rect">
                  <a:avLst/>
                </a:prstGeom>
              </p:spPr>
            </p:pic>
          </p:grpSp>
        </p:grpSp>
        <p:pic>
          <p:nvPicPr>
            <p:cNvPr id="130" name="Picture 129" descr="Light blue circl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07612" y="2322950"/>
              <a:ext cx="907393" cy="890666"/>
            </a:xfrm>
            <a:prstGeom prst="rect">
              <a:avLst/>
            </a:prstGeom>
          </p:spPr>
        </p:pic>
        <p:pic>
          <p:nvPicPr>
            <p:cNvPr id="131" name="Picture 130" descr="When.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957010" y="2510022"/>
              <a:ext cx="649902" cy="610837"/>
            </a:xfrm>
            <a:prstGeom prst="rect">
              <a:avLst/>
            </a:prstGeom>
          </p:spPr>
        </p:pic>
      </p:grpSp>
      <p:grpSp>
        <p:nvGrpSpPr>
          <p:cNvPr id="5" name="Group 135"/>
          <p:cNvGrpSpPr/>
          <p:nvPr/>
        </p:nvGrpSpPr>
        <p:grpSpPr>
          <a:xfrm>
            <a:off x="2743201" y="1143000"/>
            <a:ext cx="2438863" cy="1554480"/>
            <a:chOff x="3789082" y="1233643"/>
            <a:chExt cx="2438863" cy="1554480"/>
          </a:xfrm>
        </p:grpSpPr>
        <p:cxnSp>
          <p:nvCxnSpPr>
            <p:cNvPr id="137" name="Straight Connector 136"/>
            <p:cNvCxnSpPr/>
            <p:nvPr/>
          </p:nvCxnSpPr>
          <p:spPr>
            <a:xfrm flipH="1">
              <a:off x="3789082" y="2047252"/>
              <a:ext cx="99881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6" name="Group 56"/>
            <p:cNvGrpSpPr/>
            <p:nvPr/>
          </p:nvGrpSpPr>
          <p:grpSpPr>
            <a:xfrm>
              <a:off x="4673465" y="1233643"/>
              <a:ext cx="1554480" cy="1554480"/>
              <a:chOff x="2501765" y="2998943"/>
              <a:chExt cx="1554480" cy="1554480"/>
            </a:xfrm>
          </p:grpSpPr>
          <p:pic>
            <p:nvPicPr>
              <p:cNvPr id="139" name="Picture 138" descr="Navy fill circle round.png"/>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2501765" y="2998943"/>
                <a:ext cx="1554480" cy="1554480"/>
              </a:xfrm>
              <a:prstGeom prst="rect">
                <a:avLst/>
              </a:prstGeom>
            </p:spPr>
          </p:pic>
          <p:pic>
            <p:nvPicPr>
              <p:cNvPr id="140" name="Picture 139" descr="Who.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893605" y="3333928"/>
                <a:ext cx="826448" cy="1022665"/>
              </a:xfrm>
              <a:prstGeom prst="rect">
                <a:avLst/>
              </a:prstGeom>
            </p:spPr>
          </p:pic>
        </p:grpSp>
      </p:grpSp>
      <p:sp>
        <p:nvSpPr>
          <p:cNvPr id="141" name="TextBox 140"/>
          <p:cNvSpPr txBox="1"/>
          <p:nvPr/>
        </p:nvSpPr>
        <p:spPr>
          <a:xfrm>
            <a:off x="2089604" y="3113071"/>
            <a:ext cx="1085396" cy="400110"/>
          </a:xfrm>
          <a:prstGeom prst="rect">
            <a:avLst/>
          </a:prstGeom>
          <a:noFill/>
        </p:spPr>
        <p:txBody>
          <a:bodyPr wrap="square" rtlCol="0">
            <a:spAutoFit/>
          </a:bodyPr>
          <a:lstStyle/>
          <a:p>
            <a:r>
              <a:rPr lang="en-US" sz="2000" dirty="0" smtClean="0">
                <a:solidFill>
                  <a:srgbClr val="4B4B4B"/>
                </a:solidFill>
                <a:latin typeface="Source Sans Pro"/>
                <a:cs typeface="Calibri Light"/>
              </a:rPr>
              <a:t>Written</a:t>
            </a:r>
          </a:p>
        </p:txBody>
      </p:sp>
      <p:sp>
        <p:nvSpPr>
          <p:cNvPr id="142" name="TextBox 141"/>
          <p:cNvSpPr txBox="1"/>
          <p:nvPr/>
        </p:nvSpPr>
        <p:spPr>
          <a:xfrm>
            <a:off x="2089605" y="3773471"/>
            <a:ext cx="1186997" cy="400110"/>
          </a:xfrm>
          <a:prstGeom prst="rect">
            <a:avLst/>
          </a:prstGeom>
          <a:noFill/>
        </p:spPr>
        <p:txBody>
          <a:bodyPr wrap="square" rtlCol="0">
            <a:spAutoFit/>
          </a:bodyPr>
          <a:lstStyle/>
          <a:p>
            <a:r>
              <a:rPr lang="en-US" sz="2000" dirty="0" smtClean="0">
                <a:solidFill>
                  <a:srgbClr val="4B4B4B"/>
                </a:solidFill>
                <a:latin typeface="Source Sans Pro"/>
                <a:cs typeface="Calibri Light"/>
              </a:rPr>
              <a:t>Physica</a:t>
            </a:r>
            <a:r>
              <a:rPr lang="en-US" sz="2000" dirty="0" smtClean="0">
                <a:solidFill>
                  <a:srgbClr val="4B4B4B"/>
                </a:solidFill>
                <a:latin typeface="Calibri Light"/>
                <a:cs typeface="Calibri Light"/>
              </a:rPr>
              <a:t>l</a:t>
            </a:r>
          </a:p>
        </p:txBody>
      </p:sp>
      <p:pic>
        <p:nvPicPr>
          <p:cNvPr id="143" name="Picture 14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600201" y="3048001"/>
            <a:ext cx="519561" cy="519561"/>
          </a:xfrm>
          <a:prstGeom prst="rect">
            <a:avLst/>
          </a:prstGeom>
        </p:spPr>
      </p:pic>
      <p:sp>
        <p:nvSpPr>
          <p:cNvPr id="144" name="TextBox 143"/>
          <p:cNvSpPr txBox="1"/>
          <p:nvPr/>
        </p:nvSpPr>
        <p:spPr>
          <a:xfrm>
            <a:off x="2089603" y="4446571"/>
            <a:ext cx="996498" cy="400110"/>
          </a:xfrm>
          <a:prstGeom prst="rect">
            <a:avLst/>
          </a:prstGeom>
          <a:noFill/>
        </p:spPr>
        <p:txBody>
          <a:bodyPr wrap="square" rtlCol="0">
            <a:spAutoFit/>
          </a:bodyPr>
          <a:lstStyle/>
          <a:p>
            <a:r>
              <a:rPr lang="en-US" sz="2000" dirty="0" smtClean="0">
                <a:solidFill>
                  <a:srgbClr val="4B4B4B"/>
                </a:solidFill>
                <a:latin typeface="Source Sans Pro"/>
                <a:cs typeface="Calibri Light"/>
              </a:rPr>
              <a:t>Verbal</a:t>
            </a:r>
          </a:p>
        </p:txBody>
      </p:sp>
      <p:sp>
        <p:nvSpPr>
          <p:cNvPr id="145" name="TextBox 144"/>
          <p:cNvSpPr txBox="1"/>
          <p:nvPr/>
        </p:nvSpPr>
        <p:spPr>
          <a:xfrm>
            <a:off x="2089603" y="5081571"/>
            <a:ext cx="996498" cy="400110"/>
          </a:xfrm>
          <a:prstGeom prst="rect">
            <a:avLst/>
          </a:prstGeom>
          <a:noFill/>
        </p:spPr>
        <p:txBody>
          <a:bodyPr wrap="square" rtlCol="0">
            <a:spAutoFit/>
          </a:bodyPr>
          <a:lstStyle/>
          <a:p>
            <a:r>
              <a:rPr lang="en-US" sz="2000" dirty="0" smtClean="0">
                <a:solidFill>
                  <a:srgbClr val="4B4B4B"/>
                </a:solidFill>
                <a:latin typeface="Source Sans Pro"/>
                <a:cs typeface="Calibri Light"/>
              </a:rPr>
              <a:t>Visual</a:t>
            </a:r>
          </a:p>
        </p:txBody>
      </p:sp>
      <p:sp>
        <p:nvSpPr>
          <p:cNvPr id="146" name="TextBox 145"/>
          <p:cNvSpPr txBox="1"/>
          <p:nvPr/>
        </p:nvSpPr>
        <p:spPr>
          <a:xfrm>
            <a:off x="4159704" y="3113071"/>
            <a:ext cx="1085396" cy="400110"/>
          </a:xfrm>
          <a:prstGeom prst="rect">
            <a:avLst/>
          </a:prstGeom>
          <a:noFill/>
        </p:spPr>
        <p:txBody>
          <a:bodyPr wrap="square" rtlCol="0">
            <a:spAutoFit/>
          </a:bodyPr>
          <a:lstStyle/>
          <a:p>
            <a:r>
              <a:rPr lang="en-US" sz="2000" dirty="0" smtClean="0">
                <a:solidFill>
                  <a:srgbClr val="4B4B4B"/>
                </a:solidFill>
                <a:latin typeface="Source Sans Pro"/>
                <a:cs typeface="Calibri Light"/>
              </a:rPr>
              <a:t>Group</a:t>
            </a:r>
          </a:p>
        </p:txBody>
      </p:sp>
      <p:sp>
        <p:nvSpPr>
          <p:cNvPr id="147" name="TextBox 146"/>
          <p:cNvSpPr txBox="1"/>
          <p:nvPr/>
        </p:nvSpPr>
        <p:spPr>
          <a:xfrm>
            <a:off x="4159704" y="3773471"/>
            <a:ext cx="1428298" cy="400110"/>
          </a:xfrm>
          <a:prstGeom prst="rect">
            <a:avLst/>
          </a:prstGeom>
          <a:noFill/>
        </p:spPr>
        <p:txBody>
          <a:bodyPr wrap="square" rtlCol="0">
            <a:spAutoFit/>
          </a:bodyPr>
          <a:lstStyle/>
          <a:p>
            <a:r>
              <a:rPr lang="en-US" sz="2000" dirty="0" smtClean="0">
                <a:solidFill>
                  <a:srgbClr val="4B4B4B"/>
                </a:solidFill>
                <a:latin typeface="Source Sans Pro"/>
                <a:cs typeface="Calibri Light"/>
              </a:rPr>
              <a:t>Individual</a:t>
            </a:r>
          </a:p>
        </p:txBody>
      </p:sp>
      <p:sp>
        <p:nvSpPr>
          <p:cNvPr id="148" name="TextBox 147"/>
          <p:cNvSpPr txBox="1"/>
          <p:nvPr/>
        </p:nvSpPr>
        <p:spPr>
          <a:xfrm>
            <a:off x="6400801" y="3810000"/>
            <a:ext cx="1428298" cy="400110"/>
          </a:xfrm>
          <a:prstGeom prst="rect">
            <a:avLst/>
          </a:prstGeom>
          <a:noFill/>
        </p:spPr>
        <p:txBody>
          <a:bodyPr wrap="square" rtlCol="0">
            <a:spAutoFit/>
          </a:bodyPr>
          <a:lstStyle/>
          <a:p>
            <a:r>
              <a:rPr lang="en-US" sz="2000" dirty="0" smtClean="0">
                <a:solidFill>
                  <a:srgbClr val="4B4B4B"/>
                </a:solidFill>
                <a:latin typeface="Source Sans Pro"/>
                <a:cs typeface="Calibri Light"/>
              </a:rPr>
              <a:t>Timing</a:t>
            </a:r>
          </a:p>
        </p:txBody>
      </p:sp>
      <p:pic>
        <p:nvPicPr>
          <p:cNvPr id="149" name="Picture 148"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749542" y="3023590"/>
            <a:ext cx="234906" cy="684810"/>
          </a:xfrm>
          <a:prstGeom prst="rect">
            <a:avLst/>
          </a:prstGeom>
        </p:spPr>
      </p:pic>
      <p:pic>
        <p:nvPicPr>
          <p:cNvPr id="150" name="Picture 14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594421" y="3715320"/>
            <a:ext cx="519561" cy="519561"/>
          </a:xfrm>
          <a:prstGeom prst="rect">
            <a:avLst/>
          </a:prstGeom>
        </p:spPr>
      </p:pic>
      <p:pic>
        <p:nvPicPr>
          <p:cNvPr id="151" name="Picture 150"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749542" y="3683990"/>
            <a:ext cx="234906" cy="684810"/>
          </a:xfrm>
          <a:prstGeom prst="rect">
            <a:avLst/>
          </a:prstGeom>
        </p:spPr>
      </p:pic>
      <p:pic>
        <p:nvPicPr>
          <p:cNvPr id="152" name="Picture 15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607122" y="4401121"/>
            <a:ext cx="519561" cy="519561"/>
          </a:xfrm>
          <a:prstGeom prst="rect">
            <a:avLst/>
          </a:prstGeom>
        </p:spPr>
      </p:pic>
      <p:pic>
        <p:nvPicPr>
          <p:cNvPr id="153" name="Picture 152"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762244" y="4369790"/>
            <a:ext cx="234906" cy="684810"/>
          </a:xfrm>
          <a:prstGeom prst="rect">
            <a:avLst/>
          </a:prstGeom>
        </p:spPr>
      </p:pic>
      <p:pic>
        <p:nvPicPr>
          <p:cNvPr id="154" name="Picture 15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607122" y="5061521"/>
            <a:ext cx="519561" cy="519561"/>
          </a:xfrm>
          <a:prstGeom prst="rect">
            <a:avLst/>
          </a:prstGeom>
        </p:spPr>
      </p:pic>
      <p:pic>
        <p:nvPicPr>
          <p:cNvPr id="155" name="Picture 154"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762244" y="5030190"/>
            <a:ext cx="234906" cy="684810"/>
          </a:xfrm>
          <a:prstGeom prst="rect">
            <a:avLst/>
          </a:prstGeom>
        </p:spPr>
      </p:pic>
      <p:pic>
        <p:nvPicPr>
          <p:cNvPr id="156" name="Picture 15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639121" y="3054920"/>
            <a:ext cx="519561" cy="519561"/>
          </a:xfrm>
          <a:prstGeom prst="rect">
            <a:avLst/>
          </a:prstGeom>
        </p:spPr>
      </p:pic>
      <p:pic>
        <p:nvPicPr>
          <p:cNvPr id="157" name="Picture 156"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794242" y="3023590"/>
            <a:ext cx="234906" cy="684810"/>
          </a:xfrm>
          <a:prstGeom prst="rect">
            <a:avLst/>
          </a:prstGeom>
        </p:spPr>
      </p:pic>
      <p:pic>
        <p:nvPicPr>
          <p:cNvPr id="158" name="Picture 15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639121" y="3715320"/>
            <a:ext cx="519561" cy="519561"/>
          </a:xfrm>
          <a:prstGeom prst="rect">
            <a:avLst/>
          </a:prstGeom>
        </p:spPr>
      </p:pic>
      <p:pic>
        <p:nvPicPr>
          <p:cNvPr id="159" name="Picture 158"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794242" y="3683990"/>
            <a:ext cx="234906" cy="684810"/>
          </a:xfrm>
          <a:prstGeom prst="rect">
            <a:avLst/>
          </a:prstGeom>
        </p:spPr>
      </p:pic>
      <p:pic>
        <p:nvPicPr>
          <p:cNvPr id="160" name="Picture 15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34621" y="3054920"/>
            <a:ext cx="519561" cy="519561"/>
          </a:xfrm>
          <a:prstGeom prst="rect">
            <a:avLst/>
          </a:prstGeom>
        </p:spPr>
      </p:pic>
      <p:pic>
        <p:nvPicPr>
          <p:cNvPr id="161" name="Picture 160"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889743" y="3023590"/>
            <a:ext cx="234906" cy="684810"/>
          </a:xfrm>
          <a:prstGeom prst="rect">
            <a:avLst/>
          </a:prstGeom>
        </p:spPr>
      </p:pic>
      <p:pic>
        <p:nvPicPr>
          <p:cNvPr id="162" name="Picture 16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34621" y="3715320"/>
            <a:ext cx="519561" cy="519561"/>
          </a:xfrm>
          <a:prstGeom prst="rect">
            <a:avLst/>
          </a:prstGeom>
        </p:spPr>
      </p:pic>
      <p:pic>
        <p:nvPicPr>
          <p:cNvPr id="163" name="Picture 162"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889743" y="3683990"/>
            <a:ext cx="234906" cy="684810"/>
          </a:xfrm>
          <a:prstGeom prst="rect">
            <a:avLst/>
          </a:prstGeom>
        </p:spPr>
      </p:pic>
      <p:pic>
        <p:nvPicPr>
          <p:cNvPr id="164" name="Picture 16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34621" y="4401121"/>
            <a:ext cx="519561" cy="519561"/>
          </a:xfrm>
          <a:prstGeom prst="rect">
            <a:avLst/>
          </a:prstGeom>
        </p:spPr>
      </p:pic>
      <p:pic>
        <p:nvPicPr>
          <p:cNvPr id="165" name="Picture 164" descr="Question mark.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889743" y="4369790"/>
            <a:ext cx="234906" cy="684810"/>
          </a:xfrm>
          <a:prstGeom prst="rect">
            <a:avLst/>
          </a:prstGeom>
        </p:spPr>
      </p:pic>
      <p:grpSp>
        <p:nvGrpSpPr>
          <p:cNvPr id="7" name="Group 165"/>
          <p:cNvGrpSpPr/>
          <p:nvPr/>
        </p:nvGrpSpPr>
        <p:grpSpPr>
          <a:xfrm>
            <a:off x="1143001" y="1219200"/>
            <a:ext cx="1554480" cy="1554480"/>
            <a:chOff x="2511794" y="1236804"/>
            <a:chExt cx="1554480" cy="1554480"/>
          </a:xfrm>
        </p:grpSpPr>
        <p:pic>
          <p:nvPicPr>
            <p:cNvPr id="167" name="Picture 166" descr="Navy fill circle round.png"/>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2511794" y="1236804"/>
              <a:ext cx="1554480" cy="1554480"/>
            </a:xfrm>
            <a:prstGeom prst="rect">
              <a:avLst/>
            </a:prstGeom>
          </p:spPr>
        </p:pic>
        <p:pic>
          <p:nvPicPr>
            <p:cNvPr id="168" name="Picture 167" descr="What.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733781" y="1532201"/>
              <a:ext cx="1149511" cy="1022665"/>
            </a:xfrm>
            <a:prstGeom prst="rect">
              <a:avLst/>
            </a:prstGeom>
          </p:spPr>
        </p:pic>
      </p:grpSp>
      <p:sp>
        <p:nvSpPr>
          <p:cNvPr id="169" name="TextBox 168"/>
          <p:cNvSpPr txBox="1"/>
          <p:nvPr/>
        </p:nvSpPr>
        <p:spPr>
          <a:xfrm>
            <a:off x="6400801" y="3124200"/>
            <a:ext cx="1758497" cy="400110"/>
          </a:xfrm>
          <a:prstGeom prst="rect">
            <a:avLst/>
          </a:prstGeom>
          <a:noFill/>
        </p:spPr>
        <p:txBody>
          <a:bodyPr wrap="square" rtlCol="0">
            <a:spAutoFit/>
          </a:bodyPr>
          <a:lstStyle/>
          <a:p>
            <a:r>
              <a:rPr lang="en-US" sz="2000" dirty="0" smtClean="0">
                <a:solidFill>
                  <a:srgbClr val="4B4B4B"/>
                </a:solidFill>
                <a:latin typeface="Source Sans Pro"/>
                <a:cs typeface="Calibri Light"/>
              </a:rPr>
              <a:t>Parameters</a:t>
            </a:r>
          </a:p>
        </p:txBody>
      </p:sp>
      <p:sp>
        <p:nvSpPr>
          <p:cNvPr id="170" name="TextBox 169"/>
          <p:cNvSpPr txBox="1"/>
          <p:nvPr/>
        </p:nvSpPr>
        <p:spPr>
          <a:xfrm>
            <a:off x="6400801" y="4419600"/>
            <a:ext cx="2057400" cy="400110"/>
          </a:xfrm>
          <a:prstGeom prst="rect">
            <a:avLst/>
          </a:prstGeom>
          <a:noFill/>
        </p:spPr>
        <p:txBody>
          <a:bodyPr wrap="square" rtlCol="0">
            <a:spAutoFit/>
          </a:bodyPr>
          <a:lstStyle/>
          <a:p>
            <a:r>
              <a:rPr lang="en-US" sz="2000" dirty="0" smtClean="0">
                <a:solidFill>
                  <a:srgbClr val="4B4B4B"/>
                </a:solidFill>
                <a:latin typeface="Source Sans Pro"/>
                <a:cs typeface="Calibri Light"/>
              </a:rPr>
              <a:t>Communication</a:t>
            </a:r>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1" cy="1142999"/>
          </a:xfrm>
        </p:spPr>
        <p:txBody>
          <a:bodyPr/>
          <a:lstStyle/>
          <a:p>
            <a:pPr algn="ctr"/>
            <a:r>
              <a:rPr lang="en-US" sz="3600" b="1" dirty="0" smtClean="0">
                <a:solidFill>
                  <a:schemeClr val="bg1"/>
                </a:solidFill>
                <a:latin typeface="Franklin Gothic Book" pitchFamily="34" charset="0"/>
              </a:rPr>
              <a:t>Collaborate to Improve Assessments</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p:txBody>
          <a:bodyPr/>
          <a:lstStyle/>
          <a:p>
            <a:pPr marL="114300" indent="0">
              <a:buNone/>
            </a:pPr>
            <a:r>
              <a:rPr lang="en-US" sz="2000" dirty="0" smtClean="0">
                <a:latin typeface="Franklin Gothic Book" pitchFamily="34" charset="0"/>
              </a:rPr>
              <a:t>One or more educators (teachers and/or administrators) together can do the following:</a:t>
            </a:r>
          </a:p>
          <a:p>
            <a:pPr lvl="1"/>
            <a:r>
              <a:rPr lang="en-US" sz="2000" dirty="0" smtClean="0">
                <a:latin typeface="Franklin Gothic Book" pitchFamily="34" charset="0"/>
              </a:rPr>
              <a:t>Unpack and prioritize standards</a:t>
            </a:r>
          </a:p>
          <a:p>
            <a:pPr lvl="1"/>
            <a:r>
              <a:rPr lang="en-US" sz="2000" dirty="0" smtClean="0">
                <a:latin typeface="Franklin Gothic Book" pitchFamily="34" charset="0"/>
              </a:rPr>
              <a:t>Choose or develop an assessment (traditional, performance-based, or portfolio)</a:t>
            </a:r>
          </a:p>
          <a:p>
            <a:pPr lvl="1"/>
            <a:r>
              <a:rPr lang="en-US" sz="2000" dirty="0" smtClean="0">
                <a:latin typeface="Franklin Gothic Book" pitchFamily="34" charset="0"/>
              </a:rPr>
              <a:t>Developed standards-aligned                                                     assessment items across disciplines</a:t>
            </a:r>
          </a:p>
          <a:p>
            <a:endParaRPr lang="en-US" dirty="0"/>
          </a:p>
        </p:txBody>
      </p:sp>
      <p:pic>
        <p:nvPicPr>
          <p:cNvPr id="1028" name="Picture 4" descr="C:\Program Files (x86)\Microsoft Office\MEDIA\CAGCAT10\j0233018.wmf"/>
          <p:cNvPicPr>
            <a:picLocks noChangeAspect="1" noChangeArrowheads="1"/>
          </p:cNvPicPr>
          <p:nvPr/>
        </p:nvPicPr>
        <p:blipFill>
          <a:blip r:embed="rId3"/>
          <a:srcRect/>
          <a:stretch>
            <a:fillRect/>
          </a:stretch>
        </p:blipFill>
        <p:spPr bwMode="auto">
          <a:xfrm>
            <a:off x="5867401" y="3816031"/>
            <a:ext cx="2193202" cy="2227913"/>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1295400"/>
          </a:xfrm>
        </p:spPr>
        <p:txBody>
          <a:bodyPr/>
          <a:lstStyle/>
          <a:p>
            <a:pPr algn="ctr"/>
            <a:r>
              <a:rPr lang="en-US" sz="3600" b="1" dirty="0" smtClean="0">
                <a:solidFill>
                  <a:schemeClr val="bg1"/>
                </a:solidFill>
                <a:latin typeface="Franklin Gothic Book" pitchFamily="34" charset="0"/>
              </a:rPr>
              <a:t>Suggested Next Steps and Self reflection in </a:t>
            </a:r>
            <a:br>
              <a:rPr lang="en-US" sz="3600" b="1" dirty="0" smtClean="0">
                <a:solidFill>
                  <a:schemeClr val="bg1"/>
                </a:solidFill>
                <a:latin typeface="Franklin Gothic Book" pitchFamily="34" charset="0"/>
              </a:rPr>
            </a:br>
            <a:r>
              <a:rPr lang="en-US" sz="3600" b="1" dirty="0" smtClean="0">
                <a:solidFill>
                  <a:schemeClr val="bg1"/>
                </a:solidFill>
                <a:latin typeface="Franklin Gothic Book" pitchFamily="34" charset="0"/>
              </a:rPr>
              <a:t>Assessment Design</a:t>
            </a:r>
            <a:endParaRPr lang="en-US" sz="3600" b="1" dirty="0">
              <a:solidFill>
                <a:schemeClr val="bg1"/>
              </a:solidFill>
              <a:latin typeface="Franklin Gothic Book" pitchFamily="34" charset="0"/>
            </a:endParaRPr>
          </a:p>
        </p:txBody>
      </p:sp>
      <p:sp>
        <p:nvSpPr>
          <p:cNvPr id="4" name="Text Placeholder 3"/>
          <p:cNvSpPr>
            <a:spLocks noGrp="1"/>
          </p:cNvSpPr>
          <p:nvPr>
            <p:ph type="body" idx="1"/>
          </p:nvPr>
        </p:nvSpPr>
        <p:spPr/>
        <p:txBody>
          <a:bodyPr/>
          <a:lstStyle/>
          <a:p>
            <a:pPr marL="228600" indent="-228600">
              <a:buAutoNum type="arabicPeriod"/>
            </a:pPr>
            <a:r>
              <a:rPr lang="en-US" sz="2400" dirty="0" smtClean="0">
                <a:latin typeface="Franklin Gothic Book" pitchFamily="34" charset="0"/>
              </a:rPr>
              <a:t>Review the Assessment Design modules.</a:t>
            </a:r>
          </a:p>
          <a:p>
            <a:pPr marL="228600" indent="-228600">
              <a:buAutoNum type="arabicPeriod"/>
            </a:pPr>
            <a:endParaRPr lang="en-US" sz="1200" dirty="0" smtClean="0">
              <a:latin typeface="Franklin Gothic Book" pitchFamily="34" charset="0"/>
            </a:endParaRPr>
          </a:p>
          <a:p>
            <a:pPr marL="228600" indent="-228600">
              <a:buAutoNum type="arabicPeriod"/>
            </a:pPr>
            <a:r>
              <a:rPr lang="en-US" sz="2400" dirty="0" smtClean="0">
                <a:latin typeface="Franklin Gothic Book" pitchFamily="34" charset="0"/>
              </a:rPr>
              <a:t>Use the assessment checklist for existing assessments.</a:t>
            </a:r>
          </a:p>
          <a:p>
            <a:pPr marL="228600" indent="-228600">
              <a:buAutoNum type="arabicPeriod"/>
            </a:pPr>
            <a:endParaRPr lang="en-US" sz="1200" dirty="0" smtClean="0">
              <a:latin typeface="Franklin Gothic Book" pitchFamily="34" charset="0"/>
            </a:endParaRPr>
          </a:p>
          <a:p>
            <a:pPr marL="228600" indent="-228600">
              <a:buAutoNum type="arabicPeriod"/>
            </a:pPr>
            <a:r>
              <a:rPr lang="en-US" sz="2400" dirty="0" smtClean="0">
                <a:latin typeface="Franklin Gothic Book" pitchFamily="34" charset="0"/>
              </a:rPr>
              <a:t>Build time into teacher’s schedule prior to 10/31 for assessment design.</a:t>
            </a:r>
          </a:p>
          <a:p>
            <a:pPr marL="228600" indent="-228600">
              <a:buAutoNum type="arabicPeriod"/>
            </a:pPr>
            <a:r>
              <a:rPr lang="en-US" sz="2400" dirty="0" smtClean="0">
                <a:latin typeface="Franklin Gothic Book" pitchFamily="34" charset="0"/>
              </a:rPr>
              <a:t>Use a collaborative team structure to improve the process.</a:t>
            </a:r>
          </a:p>
          <a:p>
            <a:pPr marL="228600" indent="-228600">
              <a:buAutoNum type="arabicPeriod"/>
            </a:pPr>
            <a:endParaRPr lang="en-US" dirty="0" smtClean="0">
              <a:latin typeface="Franklin Gothic Book" pitchFamily="34" charset="0"/>
            </a:endParaRPr>
          </a:p>
          <a:p>
            <a:pPr lvl="0"/>
            <a:r>
              <a:rPr lang="en-US" sz="2000" b="1" dirty="0" smtClean="0">
                <a:solidFill>
                  <a:schemeClr val="accent2"/>
                </a:solidFill>
                <a:latin typeface="Franklin Gothic Book" pitchFamily="34" charset="0"/>
              </a:rPr>
              <a:t>Keeping this in mind:</a:t>
            </a:r>
          </a:p>
          <a:p>
            <a:pPr lvl="1"/>
            <a:r>
              <a:rPr lang="en-US" sz="2000" b="1" dirty="0" smtClean="0">
                <a:solidFill>
                  <a:schemeClr val="accent2"/>
                </a:solidFill>
                <a:latin typeface="Franklin Gothic Book" pitchFamily="34" charset="0"/>
              </a:rPr>
              <a:t>What immediate improvements could be made to your (or the teachers you supervise) SGO summative assessment?</a:t>
            </a:r>
          </a:p>
          <a:p>
            <a:pPr marL="228600" indent="-228600">
              <a:buNone/>
            </a:pPr>
            <a:endParaRPr lang="en-US" sz="2400" dirty="0" smtClean="0">
              <a:latin typeface="Franklin Gothic Book" pitchFamily="34" charset="0"/>
            </a:endParaRPr>
          </a:p>
          <a:p>
            <a:pPr marL="469900" indent="-342900">
              <a:buFont typeface="+mj-lt"/>
              <a:buAutoNum type="arabicPeriod"/>
            </a:pPr>
            <a:endParaRPr lang="en-US" sz="1800" dirty="0">
              <a:latin typeface="Source Sans Pro"/>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Program Files (x86)\Microsoft Office\MEDIA\CAGCAT10\j0301252.wmf"/>
          <p:cNvPicPr>
            <a:picLocks noChangeAspect="1" noChangeArrowheads="1"/>
          </p:cNvPicPr>
          <p:nvPr/>
        </p:nvPicPr>
        <p:blipFill>
          <a:blip r:embed="rId3"/>
          <a:srcRect/>
          <a:stretch>
            <a:fillRect/>
          </a:stretch>
        </p:blipFill>
        <p:spPr bwMode="auto">
          <a:xfrm>
            <a:off x="6400799" y="1371601"/>
            <a:ext cx="2743201" cy="2347007"/>
          </a:xfrm>
          <a:prstGeom prst="rect">
            <a:avLst/>
          </a:prstGeom>
          <a:noFill/>
        </p:spPr>
      </p:pic>
      <p:sp>
        <p:nvSpPr>
          <p:cNvPr id="2" name="Title 1"/>
          <p:cNvSpPr>
            <a:spLocks noGrp="1"/>
          </p:cNvSpPr>
          <p:nvPr>
            <p:ph type="title"/>
          </p:nvPr>
        </p:nvSpPr>
        <p:spPr>
          <a:xfrm>
            <a:off x="0" y="0"/>
            <a:ext cx="9144001" cy="990600"/>
          </a:xfrm>
        </p:spPr>
        <p:txBody>
          <a:bodyPr/>
          <a:lstStyle/>
          <a:p>
            <a:pPr algn="ctr"/>
            <a:r>
              <a:rPr lang="en-US" sz="3600" b="1" dirty="0" smtClean="0">
                <a:solidFill>
                  <a:schemeClr val="bg1"/>
                </a:solidFill>
                <a:latin typeface="Franklin Gothic Book" pitchFamily="34" charset="0"/>
              </a:rPr>
              <a:t>One Teacher’s SGO</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380999" y="1828800"/>
            <a:ext cx="8153400" cy="4495800"/>
          </a:xfrm>
        </p:spPr>
        <p:txBody>
          <a:bodyPr/>
          <a:lstStyle/>
          <a:p>
            <a:endParaRPr lang="en-US" sz="1000" dirty="0" smtClean="0">
              <a:latin typeface="Franklin Gothic Book" pitchFamily="34" charset="0"/>
            </a:endParaRPr>
          </a:p>
          <a:p>
            <a:pPr marL="469900" indent="-342900">
              <a:buFont typeface="+mj-lt"/>
              <a:buAutoNum type="arabicPeriod"/>
            </a:pPr>
            <a:r>
              <a:rPr lang="en-US" sz="1800" dirty="0" smtClean="0">
                <a:latin typeface="Franklin Gothic Book" pitchFamily="34" charset="0"/>
              </a:rPr>
              <a:t>SGO: </a:t>
            </a:r>
          </a:p>
          <a:p>
            <a:pPr marL="869950" lvl="1" indent="-342900"/>
            <a:r>
              <a:rPr lang="en-US" sz="1800" dirty="0" smtClean="0">
                <a:latin typeface="Franklin Gothic Book" pitchFamily="34" charset="0"/>
              </a:rPr>
              <a:t>The</a:t>
            </a:r>
            <a:r>
              <a:rPr lang="en-US" sz="1800" b="1" dirty="0" smtClean="0">
                <a:latin typeface="Franklin Gothic Book" pitchFamily="34" charset="0"/>
              </a:rPr>
              <a:t> </a:t>
            </a:r>
            <a:r>
              <a:rPr lang="en-US" sz="1800" b="1" i="1" dirty="0" smtClean="0">
                <a:latin typeface="Franklin Gothic Book" pitchFamily="34" charset="0"/>
              </a:rPr>
              <a:t>assessment </a:t>
            </a:r>
            <a:r>
              <a:rPr lang="en-US" sz="1800" dirty="0" smtClean="0">
                <a:latin typeface="Franklin Gothic Book" pitchFamily="34" charset="0"/>
              </a:rPr>
              <a:t>is a</a:t>
            </a:r>
            <a:r>
              <a:rPr lang="en-US" sz="1800" b="1" dirty="0" smtClean="0">
                <a:latin typeface="Franklin Gothic Book" pitchFamily="34" charset="0"/>
              </a:rPr>
              <a:t> </a:t>
            </a:r>
            <a:r>
              <a:rPr lang="en-US" sz="1800" b="1" i="1" dirty="0" smtClean="0">
                <a:latin typeface="Franklin Gothic Book" pitchFamily="34" charset="0"/>
              </a:rPr>
              <a:t>performance task </a:t>
            </a:r>
            <a:r>
              <a:rPr lang="en-US" sz="1800" dirty="0" smtClean="0">
                <a:latin typeface="Franklin Gothic Book" pitchFamily="34" charset="0"/>
              </a:rPr>
              <a:t>in the form of a                                        </a:t>
            </a:r>
            <a:r>
              <a:rPr lang="en-US" sz="1800" b="1" i="1" dirty="0" smtClean="0">
                <a:latin typeface="Franklin Gothic Book" pitchFamily="34" charset="0"/>
              </a:rPr>
              <a:t>research paper </a:t>
            </a:r>
            <a:r>
              <a:rPr lang="en-US" sz="1800" dirty="0" smtClean="0">
                <a:latin typeface="Franklin Gothic Book" pitchFamily="34" charset="0"/>
              </a:rPr>
              <a:t>analyzing the emergence of the modern                               welfare state and its influence on American society.</a:t>
            </a:r>
          </a:p>
          <a:p>
            <a:pPr marL="869950" lvl="1" indent="-342900"/>
            <a:r>
              <a:rPr lang="en-US" sz="1800" dirty="0" smtClean="0">
                <a:latin typeface="Franklin Gothic Book" pitchFamily="34" charset="0"/>
              </a:rPr>
              <a:t>Time period of the SGO takes the class from Reconstruction to                     the end of the Great Depression era. </a:t>
            </a:r>
          </a:p>
          <a:p>
            <a:pPr marL="469900" indent="-342900">
              <a:buFont typeface="+mj-lt"/>
              <a:buAutoNum type="arabicPeriod"/>
            </a:pPr>
            <a:r>
              <a:rPr lang="en-US" sz="1800" dirty="0" smtClean="0">
                <a:latin typeface="Franklin Gothic Book" pitchFamily="34" charset="0"/>
              </a:rPr>
              <a:t>We will follow Mr. Roosevelt through five steps of the SGO process.</a:t>
            </a:r>
          </a:p>
          <a:p>
            <a:pPr lvl="1"/>
            <a:endParaRPr lang="en-US" sz="1800" dirty="0" smtClean="0">
              <a:latin typeface="Franklin Gothic Book" pitchFamily="34" charset="0"/>
            </a:endParaRPr>
          </a:p>
          <a:p>
            <a:pPr lvl="1"/>
            <a:endParaRPr lang="en-US" sz="1800" dirty="0" smtClean="0">
              <a:latin typeface="Franklin Gothic Book" pitchFamily="34" charset="0"/>
            </a:endParaRPr>
          </a:p>
          <a:p>
            <a:pPr>
              <a:buNone/>
            </a:pPr>
            <a:endParaRPr lang="en-US" sz="1800" dirty="0" smtClean="0">
              <a:latin typeface="Source Sans Pro"/>
            </a:endParaRPr>
          </a:p>
          <a:p>
            <a:pPr>
              <a:buNone/>
            </a:pPr>
            <a:r>
              <a:rPr lang="en-US" sz="1800" dirty="0" smtClean="0">
                <a:latin typeface="Source Sans Pro"/>
              </a:rPr>
              <a:t> </a:t>
            </a:r>
          </a:p>
          <a:p>
            <a:pPr lvl="0">
              <a:buNone/>
            </a:pPr>
            <a:endParaRPr lang="en-US" sz="2400" b="1" i="1" dirty="0" smtClean="0">
              <a:latin typeface="Source Sans Pro"/>
            </a:endParaRPr>
          </a:p>
          <a:p>
            <a:endParaRPr lang="en-US" dirty="0"/>
          </a:p>
        </p:txBody>
      </p:sp>
      <p:sp>
        <p:nvSpPr>
          <p:cNvPr id="6" name="TextBox 5"/>
          <p:cNvSpPr txBox="1"/>
          <p:nvPr/>
        </p:nvSpPr>
        <p:spPr>
          <a:xfrm>
            <a:off x="2590801" y="1447800"/>
            <a:ext cx="3810002" cy="461665"/>
          </a:xfrm>
          <a:prstGeom prst="rect">
            <a:avLst/>
          </a:prstGeom>
          <a:noFill/>
        </p:spPr>
        <p:txBody>
          <a:bodyPr wrap="square" rtlCol="0">
            <a:spAutoFit/>
          </a:bodyPr>
          <a:lstStyle/>
          <a:p>
            <a:r>
              <a:rPr lang="en-US" sz="2400" b="1" dirty="0" smtClean="0">
                <a:solidFill>
                  <a:schemeClr val="bg1"/>
                </a:solidFill>
                <a:latin typeface="Franklin Gothic Book" pitchFamily="34" charset="0"/>
              </a:rPr>
              <a:t> </a:t>
            </a:r>
            <a:r>
              <a:rPr lang="en-US" sz="2400" dirty="0" smtClean="0">
                <a:solidFill>
                  <a:schemeClr val="tx1"/>
                </a:solidFill>
                <a:latin typeface="Franklin Gothic Book" pitchFamily="34" charset="0"/>
              </a:rPr>
              <a:t>Introducing Mr. Roosevelt</a:t>
            </a:r>
            <a:endParaRPr lang="en-US" sz="2400" dirty="0">
              <a:solidFill>
                <a:schemeClr val="tx1"/>
              </a:solidFill>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Program Files (x86)\Microsoft Office\MEDIA\CAGCAT10\j0301252.wmf"/>
          <p:cNvPicPr>
            <a:picLocks noChangeAspect="1" noChangeArrowheads="1"/>
          </p:cNvPicPr>
          <p:nvPr/>
        </p:nvPicPr>
        <p:blipFill>
          <a:blip r:embed="rId3"/>
          <a:srcRect/>
          <a:stretch>
            <a:fillRect/>
          </a:stretch>
        </p:blipFill>
        <p:spPr bwMode="auto">
          <a:xfrm>
            <a:off x="6781800" y="4267200"/>
            <a:ext cx="2133600" cy="1825449"/>
          </a:xfrm>
          <a:prstGeom prst="rect">
            <a:avLst/>
          </a:prstGeom>
          <a:noFill/>
        </p:spPr>
      </p:pic>
      <p:sp>
        <p:nvSpPr>
          <p:cNvPr id="2" name="Title 1"/>
          <p:cNvSpPr>
            <a:spLocks noGrp="1"/>
          </p:cNvSpPr>
          <p:nvPr>
            <p:ph type="title"/>
          </p:nvPr>
        </p:nvSpPr>
        <p:spPr>
          <a:xfrm>
            <a:off x="0" y="0"/>
            <a:ext cx="9144001" cy="990600"/>
          </a:xfrm>
        </p:spPr>
        <p:txBody>
          <a:bodyPr/>
          <a:lstStyle/>
          <a:p>
            <a:pPr algn="ctr"/>
            <a:r>
              <a:rPr lang="en-US" sz="3600" b="1" dirty="0" smtClean="0">
                <a:solidFill>
                  <a:schemeClr val="bg1"/>
                </a:solidFill>
                <a:latin typeface="Franklin Gothic Book" pitchFamily="34" charset="0"/>
              </a:rPr>
              <a:t>Mr. Roosevelt’s SGO: The First Three Steps </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380999" y="1828800"/>
            <a:ext cx="8153400" cy="4495800"/>
          </a:xfrm>
        </p:spPr>
        <p:txBody>
          <a:bodyPr/>
          <a:lstStyle/>
          <a:p>
            <a:endParaRPr lang="en-US" sz="1000" dirty="0" smtClean="0">
              <a:latin typeface="Franklin Gothic Book" pitchFamily="34" charset="0"/>
            </a:endParaRPr>
          </a:p>
          <a:p>
            <a:pPr lvl="1"/>
            <a:endParaRPr lang="en-US" sz="1800" dirty="0" smtClean="0">
              <a:latin typeface="Franklin Gothic Book" pitchFamily="34" charset="0"/>
            </a:endParaRPr>
          </a:p>
          <a:p>
            <a:pPr lvl="1"/>
            <a:endParaRPr lang="en-US" sz="1800" dirty="0" smtClean="0">
              <a:latin typeface="Franklin Gothic Book" pitchFamily="34" charset="0"/>
            </a:endParaRPr>
          </a:p>
          <a:p>
            <a:pPr>
              <a:buNone/>
            </a:pPr>
            <a:endParaRPr lang="en-US" sz="1800" dirty="0" smtClean="0">
              <a:latin typeface="Source Sans Pro"/>
            </a:endParaRPr>
          </a:p>
          <a:p>
            <a:pPr>
              <a:buNone/>
            </a:pPr>
            <a:r>
              <a:rPr lang="en-US" sz="1800" dirty="0" smtClean="0">
                <a:latin typeface="Source Sans Pro"/>
              </a:rPr>
              <a:t> </a:t>
            </a:r>
          </a:p>
          <a:p>
            <a:pPr lvl="0">
              <a:buNone/>
            </a:pPr>
            <a:endParaRPr lang="en-US" sz="2400" b="1" i="1" dirty="0" smtClean="0">
              <a:latin typeface="Source Sans Pro"/>
            </a:endParaRPr>
          </a:p>
          <a:p>
            <a:endParaRPr lang="en-US" dirty="0"/>
          </a:p>
        </p:txBody>
      </p:sp>
      <p:graphicFrame>
        <p:nvGraphicFramePr>
          <p:cNvPr id="8" name="Diagram 7"/>
          <p:cNvGraphicFramePr/>
          <p:nvPr/>
        </p:nvGraphicFramePr>
        <p:xfrm>
          <a:off x="304800" y="1066800"/>
          <a:ext cx="8229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28600" y="4724400"/>
            <a:ext cx="2438400" cy="830997"/>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Performance-based assessment</a:t>
            </a:r>
          </a:p>
          <a:p>
            <a:pPr>
              <a:buClr>
                <a:schemeClr val="accent5"/>
              </a:buClr>
              <a:buFont typeface="Arial" pitchFamily="34" charset="0"/>
              <a:buChar char="•"/>
            </a:pPr>
            <a:r>
              <a:rPr lang="en-US" sz="1600" dirty="0" smtClean="0">
                <a:latin typeface="Franklin Gothic Book" pitchFamily="34" charset="0"/>
              </a:rPr>
              <a:t>Collaborated</a:t>
            </a:r>
          </a:p>
        </p:txBody>
      </p:sp>
      <p:cxnSp>
        <p:nvCxnSpPr>
          <p:cNvPr id="10" name="Straight Arrow Connector 9"/>
          <p:cNvCxnSpPr/>
          <p:nvPr/>
        </p:nvCxnSpPr>
        <p:spPr>
          <a:xfrm flipV="1">
            <a:off x="1371600" y="3962400"/>
            <a:ext cx="19050" cy="766762"/>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9144000" cy="1295400"/>
          </a:xfrm>
        </p:spPr>
        <p:txBody>
          <a:bodyPr/>
          <a:lstStyle/>
          <a:p>
            <a:pPr lvl="1" algn="ctr">
              <a:buClr>
                <a:schemeClr val="lt1"/>
              </a:buClr>
            </a:pPr>
            <a:r>
              <a:rPr lang="en-US" sz="3600" dirty="0" smtClean="0">
                <a:solidFill>
                  <a:schemeClr val="bg1"/>
                </a:solidFill>
                <a:latin typeface="Source Sans Pro"/>
              </a:rPr>
              <a:t/>
            </a:r>
            <a:br>
              <a:rPr lang="en-US" sz="3600" dirty="0" smtClean="0">
                <a:solidFill>
                  <a:schemeClr val="bg1"/>
                </a:solidFill>
                <a:latin typeface="Source Sans Pro"/>
              </a:rPr>
            </a:br>
            <a:r>
              <a:rPr lang="en-US" sz="3600" b="1" dirty="0" smtClean="0">
                <a:solidFill>
                  <a:schemeClr val="bg1"/>
                </a:solidFill>
                <a:latin typeface="Franklin Gothic Book" panose="020B0503020102020204" pitchFamily="34" charset="0"/>
              </a:rPr>
              <a:t>Step 2: Determining Student Starting Points</a:t>
            </a:r>
            <a:br>
              <a:rPr lang="en-US" sz="3600" b="1" dirty="0" smtClean="0">
                <a:solidFill>
                  <a:schemeClr val="bg1"/>
                </a:solidFill>
                <a:latin typeface="Franklin Gothic Book" panose="020B0503020102020204" pitchFamily="34" charset="0"/>
              </a:rPr>
            </a:br>
            <a:endParaRPr lang="en-US" sz="3600" b="1" dirty="0">
              <a:latin typeface="Franklin Gothic Book" panose="020B0503020102020204" pitchFamily="34" charset="0"/>
            </a:endParaRPr>
          </a:p>
        </p:txBody>
      </p:sp>
      <p:sp>
        <p:nvSpPr>
          <p:cNvPr id="7" name="Text Placeholder 2"/>
          <p:cNvSpPr>
            <a:spLocks noGrp="1"/>
          </p:cNvSpPr>
          <p:nvPr>
            <p:ph type="body" idx="1"/>
          </p:nvPr>
        </p:nvSpPr>
        <p:spPr>
          <a:xfrm>
            <a:off x="457200" y="1295401"/>
            <a:ext cx="8229601" cy="1833199"/>
          </a:xfrm>
        </p:spPr>
        <p:txBody>
          <a:bodyPr/>
          <a:lstStyle/>
          <a:p>
            <a:pPr lvl="0"/>
            <a:r>
              <a:rPr lang="en-US" sz="2000" dirty="0" smtClean="0">
                <a:latin typeface="Franklin Gothic Book" pitchFamily="34" charset="0"/>
              </a:rPr>
              <a:t>Teacher must determine what the most useful data is and how to use it for determining the starting points of his or her students.</a:t>
            </a:r>
          </a:p>
          <a:p>
            <a:pPr lvl="1"/>
            <a:r>
              <a:rPr lang="en-US" sz="2000" dirty="0" smtClean="0">
                <a:latin typeface="Franklin Gothic Book" pitchFamily="34" charset="0"/>
              </a:rPr>
              <a:t>This is can be improved through collaboration. </a:t>
            </a:r>
          </a:p>
          <a:p>
            <a:pPr lvl="0"/>
            <a:r>
              <a:rPr lang="en-US" sz="2000" dirty="0" smtClean="0">
                <a:latin typeface="Franklin Gothic Book" pitchFamily="34" charset="0"/>
              </a:rPr>
              <a:t>Choose appropriate sources of information to gauge student preparedness: </a:t>
            </a:r>
          </a:p>
          <a:p>
            <a:pPr lvl="1"/>
            <a:r>
              <a:rPr lang="en-US" sz="2000" dirty="0" smtClean="0">
                <a:latin typeface="Franklin Gothic Book" pitchFamily="34" charset="0"/>
              </a:rPr>
              <a:t>Current grades</a:t>
            </a:r>
          </a:p>
          <a:p>
            <a:pPr lvl="1"/>
            <a:r>
              <a:rPr lang="en-US" sz="2000" dirty="0" smtClean="0">
                <a:latin typeface="Franklin Gothic Book" pitchFamily="34" charset="0"/>
              </a:rPr>
              <a:t>Recent test performance</a:t>
            </a:r>
          </a:p>
          <a:p>
            <a:pPr lvl="1"/>
            <a:r>
              <a:rPr lang="en-US" sz="2000" dirty="0" smtClean="0">
                <a:latin typeface="Franklin Gothic Book" pitchFamily="34" charset="0"/>
              </a:rPr>
              <a:t>Previous year’s scores</a:t>
            </a:r>
          </a:p>
          <a:p>
            <a:pPr lvl="1"/>
            <a:r>
              <a:rPr lang="en-US" sz="2000" dirty="0" smtClean="0">
                <a:latin typeface="Franklin Gothic Book" pitchFamily="34" charset="0"/>
              </a:rPr>
              <a:t>High quality diagnostic pre-assessment</a:t>
            </a:r>
          </a:p>
          <a:p>
            <a:pPr lvl="1"/>
            <a:r>
              <a:rPr lang="en-US" sz="2000" dirty="0" smtClean="0">
                <a:latin typeface="Franklin Gothic Book" pitchFamily="34" charset="0"/>
              </a:rPr>
              <a:t>Important markers of future success</a:t>
            </a:r>
          </a:p>
          <a:p>
            <a:pPr lvl="0"/>
            <a:endParaRPr lang="en-US" sz="1800" dirty="0" smtClean="0">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16" name="Content Placeholder 15"/>
          <p:cNvSpPr>
            <a:spLocks noGrp="1"/>
          </p:cNvSpPr>
          <p:nvPr>
            <p:ph type="body" idx="1"/>
          </p:nvPr>
        </p:nvSpPr>
        <p:spPr>
          <a:xfrm>
            <a:off x="1" y="1219201"/>
            <a:ext cx="2895600" cy="4525999"/>
          </a:xfrm>
        </p:spPr>
        <p:txBody>
          <a:bodyPr>
            <a:normAutofit/>
          </a:bodyPr>
          <a:lstStyle/>
          <a:p>
            <a:pPr marL="514350" indent="-514350"/>
            <a:r>
              <a:rPr lang="en-US" dirty="0" smtClean="0"/>
              <a:t> </a:t>
            </a:r>
          </a:p>
        </p:txBody>
      </p:sp>
      <p:sp>
        <p:nvSpPr>
          <p:cNvPr id="22" name="Title 11"/>
          <p:cNvSpPr txBox="1">
            <a:spLocks/>
          </p:cNvSpPr>
          <p:nvPr/>
        </p:nvSpPr>
        <p:spPr>
          <a:xfrm>
            <a:off x="1" y="0"/>
            <a:ext cx="9144000" cy="1143000"/>
          </a:xfrm>
          <a:prstGeom prst="rect">
            <a:avLst/>
          </a:prstGeom>
          <a:solidFill>
            <a:schemeClr val="accent2"/>
          </a:solidFill>
          <a:ln w="57150">
            <a:noFill/>
          </a:ln>
        </p:spPr>
        <p:txBody>
          <a:bodyPr anchor="ctr"/>
          <a:lstStyle/>
          <a:p>
            <a:pPr marL="0" lvl="1" algn="ctr"/>
            <a:r>
              <a:rPr lang="en-US" sz="3600" b="1" dirty="0" smtClean="0">
                <a:solidFill>
                  <a:schemeClr val="bg1"/>
                </a:solidFill>
                <a:latin typeface="Franklin Gothic Book" panose="020B0503020102020204" pitchFamily="34" charset="0"/>
              </a:rPr>
              <a:t>Sample Rubric for Important Markers of Future Success</a:t>
            </a:r>
          </a:p>
        </p:txBody>
      </p:sp>
      <p:pic>
        <p:nvPicPr>
          <p:cNvPr id="10" name="Picture 9" descr="capture8.png"/>
          <p:cNvPicPr>
            <a:picLocks noChangeAspect="1"/>
          </p:cNvPicPr>
          <p:nvPr/>
        </p:nvPicPr>
        <p:blipFill>
          <a:blip r:embed="rId3"/>
          <a:stretch>
            <a:fillRect/>
          </a:stretch>
        </p:blipFill>
        <p:spPr>
          <a:xfrm>
            <a:off x="232007" y="1213287"/>
            <a:ext cx="8679988" cy="4730313"/>
          </a:xfrm>
          <a:prstGeom prst="rect">
            <a:avLst/>
          </a:prstGeom>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solidFill>
        </p:spPr>
        <p:txBody>
          <a:bodyPr/>
          <a:lstStyle/>
          <a:p>
            <a:pPr algn="ctr"/>
            <a:r>
              <a:rPr lang="en-US" sz="3600" b="1" dirty="0" smtClean="0">
                <a:solidFill>
                  <a:schemeClr val="bg1"/>
                </a:solidFill>
                <a:latin typeface="Franklin Gothic Book" pitchFamily="34" charset="0"/>
              </a:rPr>
              <a:t>SGOs</a:t>
            </a:r>
            <a:endParaRPr lang="en-US" sz="3600" b="1" dirty="0">
              <a:solidFill>
                <a:schemeClr val="bg1"/>
              </a:solidFill>
              <a:latin typeface="Franklin Gothic Book" pitchFamily="34" charset="0"/>
            </a:endParaRPr>
          </a:p>
        </p:txBody>
      </p:sp>
      <p:sp>
        <p:nvSpPr>
          <p:cNvPr id="6" name="Text Placeholder 5"/>
          <p:cNvSpPr>
            <a:spLocks noGrp="1"/>
          </p:cNvSpPr>
          <p:nvPr>
            <p:ph type="body" idx="1"/>
          </p:nvPr>
        </p:nvSpPr>
        <p:spPr>
          <a:xfrm>
            <a:off x="457200" y="3048001"/>
            <a:ext cx="8229601" cy="1833199"/>
          </a:xfrm>
        </p:spPr>
        <p:txBody>
          <a:bodyPr/>
          <a:lstStyle/>
          <a:p>
            <a:pPr>
              <a:buNone/>
            </a:pPr>
            <a:r>
              <a:rPr lang="en-US" sz="2000" dirty="0" smtClean="0">
                <a:latin typeface="Franklin Gothic Book" pitchFamily="34" charset="0"/>
              </a:rPr>
              <a:t>When functioning at the highest level,</a:t>
            </a:r>
            <a:r>
              <a:rPr lang="en-US" sz="2000" b="1" i="1" dirty="0" smtClean="0">
                <a:latin typeface="Franklin Gothic Book" pitchFamily="34" charset="0"/>
              </a:rPr>
              <a:t> </a:t>
            </a:r>
            <a:r>
              <a:rPr lang="en-US" sz="2000" dirty="0" smtClean="0">
                <a:latin typeface="Franklin Gothic Book" pitchFamily="34" charset="0"/>
              </a:rPr>
              <a:t>SGOs promote</a:t>
            </a:r>
            <a:r>
              <a:rPr lang="en-US" sz="2000" b="1" dirty="0" smtClean="0">
                <a:latin typeface="Franklin Gothic Book" pitchFamily="34" charset="0"/>
              </a:rPr>
              <a:t>:</a:t>
            </a:r>
          </a:p>
          <a:p>
            <a:pPr>
              <a:buClr>
                <a:schemeClr val="accent5"/>
              </a:buClr>
              <a:buFont typeface="Arial" pitchFamily="34" charset="0"/>
              <a:buChar char="•"/>
            </a:pPr>
            <a:endParaRPr lang="en-US" sz="600" dirty="0" smtClean="0">
              <a:latin typeface="Franklin Gothic Book" pitchFamily="34" charset="0"/>
            </a:endParaRPr>
          </a:p>
          <a:p>
            <a:pPr>
              <a:buClr>
                <a:schemeClr val="accent5"/>
              </a:buClr>
              <a:buFont typeface="Arial" pitchFamily="34" charset="0"/>
              <a:buChar char="•"/>
            </a:pPr>
            <a:r>
              <a:rPr lang="en-US" sz="2000" b="1" i="1" dirty="0" smtClean="0">
                <a:latin typeface="Franklin Gothic Book" pitchFamily="34" charset="0"/>
              </a:rPr>
              <a:t>Reflective</a:t>
            </a:r>
            <a:r>
              <a:rPr lang="en-US" sz="2000" dirty="0" smtClean="0">
                <a:latin typeface="Franklin Gothic Book" pitchFamily="34" charset="0"/>
              </a:rPr>
              <a:t> and </a:t>
            </a:r>
            <a:r>
              <a:rPr lang="en-US" sz="2000" b="1" i="1" dirty="0" smtClean="0">
                <a:latin typeface="Franklin Gothic Book" pitchFamily="34" charset="0"/>
              </a:rPr>
              <a:t>collaborative</a:t>
            </a:r>
            <a:r>
              <a:rPr lang="en-US" sz="2000" dirty="0" smtClean="0">
                <a:latin typeface="Franklin Gothic Book" pitchFamily="34" charset="0"/>
              </a:rPr>
              <a:t> teaching practices; </a:t>
            </a:r>
          </a:p>
          <a:p>
            <a:pPr>
              <a:buClr>
                <a:schemeClr val="accent5"/>
              </a:buClr>
              <a:buFont typeface="Arial" pitchFamily="34" charset="0"/>
              <a:buChar char="•"/>
            </a:pPr>
            <a:endParaRPr lang="en-US" sz="600" b="1" i="1" dirty="0" smtClean="0">
              <a:latin typeface="Franklin Gothic Book" pitchFamily="34" charset="0"/>
            </a:endParaRPr>
          </a:p>
          <a:p>
            <a:pPr>
              <a:buClr>
                <a:schemeClr val="accent5"/>
              </a:buClr>
              <a:buFont typeface="Arial" pitchFamily="34" charset="0"/>
              <a:buChar char="•"/>
            </a:pPr>
            <a:r>
              <a:rPr lang="en-US" sz="2000" b="1" i="1" dirty="0" smtClean="0">
                <a:latin typeface="Franklin Gothic Book" pitchFamily="34" charset="0"/>
              </a:rPr>
              <a:t>Alignment</a:t>
            </a:r>
            <a:r>
              <a:rPr lang="en-US" sz="2000" dirty="0" smtClean="0">
                <a:latin typeface="Franklin Gothic Book" pitchFamily="34" charset="0"/>
              </a:rPr>
              <a:t> among </a:t>
            </a:r>
            <a:r>
              <a:rPr lang="en-US" sz="2000" b="1" i="1" dirty="0" smtClean="0">
                <a:latin typeface="Franklin Gothic Book" pitchFamily="34" charset="0"/>
              </a:rPr>
              <a:t>standards, instruction, </a:t>
            </a:r>
            <a:r>
              <a:rPr lang="en-US" sz="2000" dirty="0" smtClean="0">
                <a:latin typeface="Franklin Gothic Book" pitchFamily="34" charset="0"/>
              </a:rPr>
              <a:t>and</a:t>
            </a:r>
            <a:r>
              <a:rPr lang="en-US" sz="2000" b="1" i="1" dirty="0" smtClean="0">
                <a:latin typeface="Franklin Gothic Book" pitchFamily="34" charset="0"/>
              </a:rPr>
              <a:t> assessment</a:t>
            </a:r>
            <a:r>
              <a:rPr lang="en-US" sz="2000" dirty="0" smtClean="0">
                <a:latin typeface="Franklin Gothic Book" pitchFamily="34" charset="0"/>
              </a:rPr>
              <a:t>; and</a:t>
            </a:r>
          </a:p>
          <a:p>
            <a:pPr>
              <a:buClr>
                <a:schemeClr val="accent5"/>
              </a:buClr>
              <a:buFont typeface="Arial" pitchFamily="34" charset="0"/>
              <a:buChar char="•"/>
            </a:pPr>
            <a:endParaRPr lang="en-US" sz="600" dirty="0" smtClean="0">
              <a:latin typeface="Franklin Gothic Book" pitchFamily="34" charset="0"/>
            </a:endParaRPr>
          </a:p>
          <a:p>
            <a:pPr>
              <a:buClr>
                <a:schemeClr val="accent5"/>
              </a:buClr>
              <a:buFont typeface="Arial" pitchFamily="34" charset="0"/>
              <a:buChar char="•"/>
            </a:pPr>
            <a:r>
              <a:rPr lang="en-US" sz="2000" dirty="0" smtClean="0">
                <a:latin typeface="Franklin Gothic Book" pitchFamily="34" charset="0"/>
              </a:rPr>
              <a:t>Improvements in </a:t>
            </a:r>
            <a:r>
              <a:rPr lang="en-US" sz="2000" b="1" i="1" dirty="0" smtClean="0">
                <a:latin typeface="Franklin Gothic Book" pitchFamily="34" charset="0"/>
              </a:rPr>
              <a:t>student learning. </a:t>
            </a:r>
          </a:p>
        </p:txBody>
      </p:sp>
      <p:sp>
        <p:nvSpPr>
          <p:cNvPr id="7" name="Rectangle 6"/>
          <p:cNvSpPr/>
          <p:nvPr/>
        </p:nvSpPr>
        <p:spPr>
          <a:xfrm>
            <a:off x="457202" y="1496292"/>
            <a:ext cx="8461168" cy="1384995"/>
          </a:xfrm>
          <a:prstGeom prst="rect">
            <a:avLst/>
          </a:prstGeom>
        </p:spPr>
        <p:txBody>
          <a:bodyPr wrap="square">
            <a:spAutoFit/>
          </a:bodyPr>
          <a:lstStyle/>
          <a:p>
            <a:pPr algn="ctr"/>
            <a:r>
              <a:rPr lang="en-US" sz="2800" b="1" i="1" dirty="0" smtClean="0">
                <a:latin typeface="Franklin Gothic Book" pitchFamily="34" charset="0"/>
              </a:rPr>
              <a:t>SGOs are long-term academic goals for groups of students set by teachers in consultation with their supervisors.</a:t>
            </a:r>
            <a:endParaRPr lang="en-US" sz="2800" b="1" i="1"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Step 2: Determine Student Starting Points</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p:txBody>
          <a:bodyPr/>
          <a:lstStyle/>
          <a:p>
            <a:endParaRPr lang="en-US" dirty="0" smtClean="0"/>
          </a:p>
          <a:p>
            <a:endParaRPr lang="en-US" dirty="0" smtClean="0"/>
          </a:p>
        </p:txBody>
      </p:sp>
      <p:pic>
        <p:nvPicPr>
          <p:cNvPr id="7" name="Picture 6" descr="Capture4.PNG"/>
          <p:cNvPicPr>
            <a:picLocks noChangeAspect="1"/>
          </p:cNvPicPr>
          <p:nvPr/>
        </p:nvPicPr>
        <p:blipFill>
          <a:blip r:embed="rId3"/>
          <a:stretch>
            <a:fillRect/>
          </a:stretch>
        </p:blipFill>
        <p:spPr>
          <a:xfrm>
            <a:off x="228599" y="1447801"/>
            <a:ext cx="8686801" cy="4419600"/>
          </a:xfrm>
          <a:prstGeom prst="rect">
            <a:avLst/>
          </a:prstGeom>
        </p:spPr>
      </p:pic>
      <p:pic>
        <p:nvPicPr>
          <p:cNvPr id="6" name="Picture 10" descr="C:\Program Files (x86)\Microsoft Office\MEDIA\CAGCAT10\j0301252.wmf"/>
          <p:cNvPicPr>
            <a:picLocks noChangeAspect="1" noChangeArrowheads="1"/>
          </p:cNvPicPr>
          <p:nvPr/>
        </p:nvPicPr>
        <p:blipFill>
          <a:blip r:embed="rId4"/>
          <a:srcRect/>
          <a:stretch>
            <a:fillRect/>
          </a:stretch>
        </p:blipFill>
        <p:spPr bwMode="auto">
          <a:xfrm>
            <a:off x="8130613" y="5181601"/>
            <a:ext cx="1013388" cy="867027"/>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bg1"/>
                </a:solidFill>
                <a:latin typeface="Franklin Gothic Book" pitchFamily="34" charset="0"/>
              </a:rPr>
              <a:t>Collaborate to Improve the Determining of Starting Points</a:t>
            </a:r>
            <a:endParaRPr lang="en-US" sz="3200" b="1" dirty="0">
              <a:latin typeface="Franklin Gothic Book" pitchFamily="34" charset="0"/>
            </a:endParaRPr>
          </a:p>
        </p:txBody>
      </p:sp>
      <p:sp>
        <p:nvSpPr>
          <p:cNvPr id="3" name="Text Placeholder 2"/>
          <p:cNvSpPr>
            <a:spLocks noGrp="1"/>
          </p:cNvSpPr>
          <p:nvPr>
            <p:ph type="body" idx="1"/>
          </p:nvPr>
        </p:nvSpPr>
        <p:spPr/>
        <p:txBody>
          <a:bodyPr/>
          <a:lstStyle/>
          <a:p>
            <a:pPr marL="114300" indent="0">
              <a:buNone/>
            </a:pPr>
            <a:r>
              <a:rPr lang="en-US" sz="2000" dirty="0" smtClean="0">
                <a:latin typeface="Franklin Gothic Book" pitchFamily="34" charset="0"/>
              </a:rPr>
              <a:t>One or more educators (teachers and/or administrators) together can do the following:</a:t>
            </a:r>
          </a:p>
          <a:p>
            <a:pPr lvl="1"/>
            <a:r>
              <a:rPr lang="en-US" sz="2000" dirty="0" smtClean="0">
                <a:latin typeface="Franklin Gothic Book" pitchFamily="34" charset="0"/>
              </a:rPr>
              <a:t>Share information about students from previous year in determining starting points.</a:t>
            </a:r>
          </a:p>
          <a:p>
            <a:pPr lvl="1"/>
            <a:r>
              <a:rPr lang="en-US" sz="2000" dirty="0" smtClean="0">
                <a:latin typeface="Franklin Gothic Book" pitchFamily="34" charset="0"/>
              </a:rPr>
              <a:t>Collect and compile relevant data points.</a:t>
            </a:r>
          </a:p>
          <a:p>
            <a:pPr lvl="1"/>
            <a:r>
              <a:rPr lang="en-US" sz="2000" dirty="0" smtClean="0">
                <a:latin typeface="Franklin Gothic Book" pitchFamily="34" charset="0"/>
              </a:rPr>
              <a:t>Once set, discuss student starting points for feedback.</a:t>
            </a:r>
          </a:p>
          <a:p>
            <a:endParaRPr lang="en-US" dirty="0">
              <a:latin typeface="Franklin Gothic Book" pitchFamily="34" charset="0"/>
            </a:endParaRPr>
          </a:p>
        </p:txBody>
      </p:sp>
      <p:pic>
        <p:nvPicPr>
          <p:cNvPr id="4" name="Picture 4" descr="C:\Program Files (x86)\Microsoft Office\MEDIA\CAGCAT10\j0233018.wmf"/>
          <p:cNvPicPr>
            <a:picLocks noChangeAspect="1" noChangeArrowheads="1"/>
          </p:cNvPicPr>
          <p:nvPr/>
        </p:nvPicPr>
        <p:blipFill>
          <a:blip r:embed="rId3"/>
          <a:srcRect/>
          <a:stretch>
            <a:fillRect/>
          </a:stretch>
        </p:blipFill>
        <p:spPr bwMode="auto">
          <a:xfrm>
            <a:off x="6553201" y="4118419"/>
            <a:ext cx="1964602" cy="1995695"/>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Step 3: Set Ambitious and Achievable SGOs</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p:txBody>
          <a:bodyPr/>
          <a:lstStyle/>
          <a:p>
            <a:pPr>
              <a:buNone/>
            </a:pPr>
            <a:r>
              <a:rPr lang="en-US" sz="2000" dirty="0" smtClean="0">
                <a:latin typeface="Franklin Gothic Book" pitchFamily="34" charset="0"/>
              </a:rPr>
              <a:t>Best Practices: </a:t>
            </a:r>
          </a:p>
          <a:p>
            <a:pPr lvl="0"/>
            <a:r>
              <a:rPr lang="en-US" sz="2000" dirty="0" smtClean="0">
                <a:latin typeface="Franklin Gothic Book" pitchFamily="34" charset="0"/>
              </a:rPr>
              <a:t>Collaborate with your peers and supervisor to enhance </a:t>
            </a:r>
            <a:r>
              <a:rPr lang="en-US" sz="2000" dirty="0" err="1" smtClean="0">
                <a:latin typeface="Franklin Gothic Book" pitchFamily="34" charset="0"/>
              </a:rPr>
              <a:t>SGO</a:t>
            </a:r>
            <a:r>
              <a:rPr lang="en-US" sz="2000" dirty="0" smtClean="0">
                <a:latin typeface="Franklin Gothic Book" pitchFamily="34" charset="0"/>
              </a:rPr>
              <a:t> value to teachers and students.</a:t>
            </a:r>
          </a:p>
          <a:p>
            <a:pPr lvl="0"/>
            <a:r>
              <a:rPr lang="en-US" sz="2000" dirty="0" smtClean="0">
                <a:latin typeface="Franklin Gothic Book" pitchFamily="34" charset="0"/>
              </a:rPr>
              <a:t>Use knowledge of the students, standards, and SGO assessment to develop a vision for student mastery of the standards.	</a:t>
            </a:r>
          </a:p>
          <a:p>
            <a:pPr lvl="0"/>
            <a:r>
              <a:rPr lang="en-US" sz="2000" dirty="0" smtClean="0">
                <a:latin typeface="Franklin Gothic Book" pitchFamily="34" charset="0"/>
              </a:rPr>
              <a:t>When setting goals, differentiate targets for students based on their relative starting points.</a:t>
            </a:r>
          </a:p>
          <a:p>
            <a:pPr>
              <a:buNone/>
            </a:pPr>
            <a:endParaRPr lang="en-US" sz="2000" dirty="0">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Step 3: Mr. Roosevelt’s Scoring Plan</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457200" y="1371600"/>
            <a:ext cx="8229601" cy="1295400"/>
          </a:xfrm>
        </p:spPr>
        <p:txBody>
          <a:bodyPr/>
          <a:lstStyle/>
          <a:p>
            <a:pPr algn="ctr">
              <a:buNone/>
            </a:pPr>
            <a:r>
              <a:rPr lang="en-US" sz="1800" i="1" dirty="0" smtClean="0">
                <a:latin typeface="Franklin Gothic Book" pitchFamily="34" charset="0"/>
              </a:rPr>
              <a:t>Using knowledge of the students, standards, and SGO assessment, agree upon a vision for student mastery of the standards you have selected for your SGO.</a:t>
            </a:r>
          </a:p>
          <a:p>
            <a:pPr algn="ctr">
              <a:buNone/>
            </a:pPr>
            <a:endParaRPr lang="en-US" sz="2000" i="1" dirty="0" smtClean="0">
              <a:latin typeface="Source Sans Pro"/>
            </a:endParaRPr>
          </a:p>
          <a:p>
            <a:pPr algn="ctr">
              <a:buNone/>
            </a:pPr>
            <a:endParaRPr lang="en-US" sz="2000" i="1" dirty="0">
              <a:latin typeface="Source Sans Pro"/>
            </a:endParaRPr>
          </a:p>
        </p:txBody>
      </p:sp>
      <p:pic>
        <p:nvPicPr>
          <p:cNvPr id="6" name="Picture 5" descr="Capture3.PNG"/>
          <p:cNvPicPr>
            <a:picLocks noChangeAspect="1"/>
          </p:cNvPicPr>
          <p:nvPr/>
        </p:nvPicPr>
        <p:blipFill>
          <a:blip r:embed="rId3"/>
          <a:stretch>
            <a:fillRect/>
          </a:stretch>
        </p:blipFill>
        <p:spPr>
          <a:xfrm>
            <a:off x="228600" y="2286000"/>
            <a:ext cx="8384186" cy="3200399"/>
          </a:xfrm>
          <a:prstGeom prst="rect">
            <a:avLst/>
          </a:prstGeom>
        </p:spPr>
      </p:pic>
      <p:pic>
        <p:nvPicPr>
          <p:cNvPr id="5" name="Picture 10" descr="C:\Program Files (x86)\Microsoft Office\MEDIA\CAGCAT10\j0301252.wmf"/>
          <p:cNvPicPr>
            <a:picLocks noChangeAspect="1" noChangeArrowheads="1"/>
          </p:cNvPicPr>
          <p:nvPr/>
        </p:nvPicPr>
        <p:blipFill>
          <a:blip r:embed="rId4"/>
          <a:srcRect/>
          <a:stretch>
            <a:fillRect/>
          </a:stretch>
        </p:blipFill>
        <p:spPr bwMode="auto">
          <a:xfrm>
            <a:off x="8075241" y="5257800"/>
            <a:ext cx="1068759" cy="9144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Collaborate to Set Improved Scoring Plans</a:t>
            </a:r>
            <a:endParaRPr lang="en-US" sz="3600" b="1" dirty="0">
              <a:latin typeface="Franklin Gothic Book" pitchFamily="34" charset="0"/>
            </a:endParaRPr>
          </a:p>
        </p:txBody>
      </p:sp>
      <p:sp>
        <p:nvSpPr>
          <p:cNvPr id="3" name="Text Placeholder 2"/>
          <p:cNvSpPr>
            <a:spLocks noGrp="1"/>
          </p:cNvSpPr>
          <p:nvPr>
            <p:ph type="body" idx="1"/>
          </p:nvPr>
        </p:nvSpPr>
        <p:spPr/>
        <p:txBody>
          <a:bodyPr/>
          <a:lstStyle/>
          <a:p>
            <a:pPr marL="114300" indent="12700">
              <a:buNone/>
            </a:pPr>
            <a:r>
              <a:rPr lang="en-US" sz="2000" dirty="0" smtClean="0">
                <a:latin typeface="Franklin Gothic Book" pitchFamily="34" charset="0"/>
              </a:rPr>
              <a:t>One or more educators (teachers and/or administrators) together can do the following:</a:t>
            </a:r>
          </a:p>
          <a:p>
            <a:pPr lvl="1"/>
            <a:r>
              <a:rPr lang="en-US" sz="2000" dirty="0" smtClean="0">
                <a:latin typeface="Franklin Gothic Book" pitchFamily="34" charset="0"/>
              </a:rPr>
              <a:t>Discuss goal setting (between teacher and co-teacher, mentor, instructional coaches, team members, or administrator).</a:t>
            </a:r>
          </a:p>
          <a:p>
            <a:pPr lvl="1"/>
            <a:r>
              <a:rPr lang="en-US" sz="2000" dirty="0" smtClean="0">
                <a:latin typeface="Franklin Gothic Book" pitchFamily="34" charset="0"/>
              </a:rPr>
              <a:t>Share SGOs for feedback and review.</a:t>
            </a:r>
          </a:p>
          <a:p>
            <a:pPr>
              <a:buNone/>
            </a:pPr>
            <a:endParaRPr lang="en-US" dirty="0">
              <a:latin typeface="Franklin Gothic Book" pitchFamily="34" charset="0"/>
            </a:endParaRPr>
          </a:p>
        </p:txBody>
      </p:sp>
      <p:pic>
        <p:nvPicPr>
          <p:cNvPr id="4" name="Picture 4" descr="C:\Program Files (x86)\Microsoft Office\MEDIA\CAGCAT10\j0233018.wmf"/>
          <p:cNvPicPr>
            <a:picLocks noChangeAspect="1" noChangeArrowheads="1"/>
          </p:cNvPicPr>
          <p:nvPr/>
        </p:nvPicPr>
        <p:blipFill>
          <a:blip r:embed="rId3"/>
          <a:srcRect/>
          <a:stretch>
            <a:fillRect/>
          </a:stretch>
        </p:blipFill>
        <p:spPr bwMode="auto">
          <a:xfrm>
            <a:off x="5867401" y="3816031"/>
            <a:ext cx="2193202" cy="2227913"/>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Program Files (x86)\Microsoft Office\MEDIA\CAGCAT10\j0301252.wmf"/>
          <p:cNvPicPr>
            <a:picLocks noChangeAspect="1" noChangeArrowheads="1"/>
          </p:cNvPicPr>
          <p:nvPr/>
        </p:nvPicPr>
        <p:blipFill>
          <a:blip r:embed="rId3"/>
          <a:srcRect/>
          <a:stretch>
            <a:fillRect/>
          </a:stretch>
        </p:blipFill>
        <p:spPr bwMode="auto">
          <a:xfrm>
            <a:off x="6781800" y="4343400"/>
            <a:ext cx="2137516" cy="1828800"/>
          </a:xfrm>
          <a:prstGeom prst="rect">
            <a:avLst/>
          </a:prstGeom>
          <a:noFill/>
        </p:spPr>
      </p:pic>
      <p:sp>
        <p:nvSpPr>
          <p:cNvPr id="2" name="Title 1"/>
          <p:cNvSpPr>
            <a:spLocks noGrp="1"/>
          </p:cNvSpPr>
          <p:nvPr>
            <p:ph type="title"/>
          </p:nvPr>
        </p:nvSpPr>
        <p:spPr>
          <a:xfrm>
            <a:off x="0" y="0"/>
            <a:ext cx="9144001" cy="990600"/>
          </a:xfrm>
        </p:spPr>
        <p:txBody>
          <a:bodyPr/>
          <a:lstStyle/>
          <a:p>
            <a:pPr algn="ctr"/>
            <a:r>
              <a:rPr lang="en-US" sz="3600" b="1" dirty="0" smtClean="0">
                <a:solidFill>
                  <a:schemeClr val="bg1"/>
                </a:solidFill>
                <a:latin typeface="Franklin Gothic Book" pitchFamily="34" charset="0"/>
              </a:rPr>
              <a:t>Mr. Roosevelt’s SGO: Moving into Step Four</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380999" y="1828800"/>
            <a:ext cx="8153400" cy="4495800"/>
          </a:xfrm>
        </p:spPr>
        <p:txBody>
          <a:bodyPr/>
          <a:lstStyle/>
          <a:p>
            <a:endParaRPr lang="en-US" sz="1000" dirty="0" smtClean="0">
              <a:latin typeface="Franklin Gothic Book" pitchFamily="34" charset="0"/>
            </a:endParaRPr>
          </a:p>
          <a:p>
            <a:pPr lvl="1"/>
            <a:endParaRPr lang="en-US" sz="1800" dirty="0" smtClean="0">
              <a:latin typeface="Franklin Gothic Book" pitchFamily="34" charset="0"/>
            </a:endParaRPr>
          </a:p>
          <a:p>
            <a:pPr lvl="1"/>
            <a:endParaRPr lang="en-US" sz="1800" dirty="0" smtClean="0">
              <a:latin typeface="Franklin Gothic Book" pitchFamily="34" charset="0"/>
            </a:endParaRPr>
          </a:p>
          <a:p>
            <a:pPr>
              <a:buNone/>
            </a:pPr>
            <a:endParaRPr lang="en-US" sz="1800" dirty="0" smtClean="0">
              <a:latin typeface="Source Sans Pro"/>
            </a:endParaRPr>
          </a:p>
          <a:p>
            <a:pPr>
              <a:buNone/>
            </a:pPr>
            <a:r>
              <a:rPr lang="en-US" sz="1800" dirty="0" smtClean="0">
                <a:latin typeface="Source Sans Pro"/>
              </a:rPr>
              <a:t> </a:t>
            </a:r>
          </a:p>
          <a:p>
            <a:pPr lvl="0">
              <a:buNone/>
            </a:pPr>
            <a:endParaRPr lang="en-US" sz="2400" b="1" i="1" dirty="0" smtClean="0">
              <a:latin typeface="Source Sans Pro"/>
            </a:endParaRPr>
          </a:p>
          <a:p>
            <a:endParaRPr lang="en-US" dirty="0"/>
          </a:p>
        </p:txBody>
      </p:sp>
      <p:graphicFrame>
        <p:nvGraphicFramePr>
          <p:cNvPr id="8" name="Diagram 7"/>
          <p:cNvGraphicFramePr/>
          <p:nvPr/>
        </p:nvGraphicFramePr>
        <p:xfrm>
          <a:off x="381000" y="1066800"/>
          <a:ext cx="7772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228600" y="5334000"/>
            <a:ext cx="1905000" cy="830997"/>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Performance-based assessment</a:t>
            </a:r>
          </a:p>
          <a:p>
            <a:pPr>
              <a:buClr>
                <a:schemeClr val="accent5"/>
              </a:buClr>
              <a:buFont typeface="Arial" pitchFamily="34" charset="0"/>
              <a:buChar char="•"/>
            </a:pPr>
            <a:r>
              <a:rPr lang="en-US" sz="1600" dirty="0" smtClean="0">
                <a:latin typeface="Franklin Gothic Book" pitchFamily="34" charset="0"/>
              </a:rPr>
              <a:t>Collaborated</a:t>
            </a:r>
          </a:p>
        </p:txBody>
      </p:sp>
      <p:cxnSp>
        <p:nvCxnSpPr>
          <p:cNvPr id="12" name="Straight Arrow Connector 11"/>
          <p:cNvCxnSpPr/>
          <p:nvPr/>
        </p:nvCxnSpPr>
        <p:spPr>
          <a:xfrm flipV="1">
            <a:off x="1219200" y="4572000"/>
            <a:ext cx="19050" cy="766762"/>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352800" y="4495800"/>
            <a:ext cx="0" cy="690562"/>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334000" y="4495800"/>
            <a:ext cx="19050" cy="766762"/>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286000" y="5181600"/>
            <a:ext cx="2133600" cy="1077218"/>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Used writing samples, markers of future success and grades</a:t>
            </a:r>
          </a:p>
          <a:p>
            <a:pPr>
              <a:buClr>
                <a:schemeClr val="accent5"/>
              </a:buClr>
              <a:buFont typeface="Arial" pitchFamily="34" charset="0"/>
              <a:buChar char="•"/>
            </a:pPr>
            <a:r>
              <a:rPr lang="en-US" sz="1600" dirty="0" smtClean="0">
                <a:latin typeface="Franklin Gothic Book" pitchFamily="34" charset="0"/>
              </a:rPr>
              <a:t>Collaborated</a:t>
            </a:r>
          </a:p>
        </p:txBody>
      </p:sp>
      <p:sp>
        <p:nvSpPr>
          <p:cNvPr id="18" name="TextBox 17"/>
          <p:cNvSpPr txBox="1"/>
          <p:nvPr/>
        </p:nvSpPr>
        <p:spPr>
          <a:xfrm>
            <a:off x="4495800" y="5257800"/>
            <a:ext cx="1905000" cy="830997"/>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Set differentiated learning targets</a:t>
            </a:r>
          </a:p>
          <a:p>
            <a:pPr>
              <a:buClr>
                <a:schemeClr val="accent5"/>
              </a:buClr>
              <a:buFont typeface="Arial" pitchFamily="34" charset="0"/>
              <a:buChar char="•"/>
            </a:pPr>
            <a:r>
              <a:rPr lang="en-US" sz="1600" dirty="0" smtClean="0">
                <a:latin typeface="Franklin Gothic Book" pitchFamily="34" charset="0"/>
              </a:rPr>
              <a:t>Collaborated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30250" indent="-514350" algn="ctr">
              <a:lnSpc>
                <a:spcPct val="120000"/>
              </a:lnSpc>
              <a:spcAft>
                <a:spcPts val="600"/>
              </a:spcAft>
            </a:pPr>
            <a:r>
              <a:rPr lang="en-US" sz="3200" b="1" dirty="0" smtClean="0">
                <a:solidFill>
                  <a:schemeClr val="bg1"/>
                </a:solidFill>
                <a:latin typeface="Franklin Gothic Book" pitchFamily="34" charset="0"/>
              </a:rPr>
              <a:t>Integrating SGOs into the Typical Cycle of </a:t>
            </a:r>
            <a:br>
              <a:rPr lang="en-US" sz="3200" b="1" dirty="0" smtClean="0">
                <a:solidFill>
                  <a:schemeClr val="bg1"/>
                </a:solidFill>
                <a:latin typeface="Franklin Gothic Book" pitchFamily="34" charset="0"/>
              </a:rPr>
            </a:br>
            <a:r>
              <a:rPr lang="en-US" sz="3200" b="1" dirty="0" smtClean="0">
                <a:solidFill>
                  <a:schemeClr val="bg1"/>
                </a:solidFill>
                <a:latin typeface="Franklin Gothic Book" pitchFamily="34" charset="0"/>
              </a:rPr>
              <a:t>Teaching and Learning</a:t>
            </a:r>
          </a:p>
        </p:txBody>
      </p:sp>
      <p:sp>
        <p:nvSpPr>
          <p:cNvPr id="5" name="Text Placeholder 4"/>
          <p:cNvSpPr>
            <a:spLocks noGrp="1"/>
          </p:cNvSpPr>
          <p:nvPr>
            <p:ph type="body" idx="1"/>
          </p:nvPr>
        </p:nvSpPr>
        <p:spPr>
          <a:xfrm>
            <a:off x="228600" y="2332037"/>
            <a:ext cx="4038599" cy="4525963"/>
          </a:xfrm>
        </p:spPr>
        <p:txBody>
          <a:bodyPr/>
          <a:lstStyle/>
          <a:p>
            <a:pPr marL="584200" indent="-457200">
              <a:buClr>
                <a:schemeClr val="accent5"/>
              </a:buClr>
              <a:buFont typeface="+mj-lt"/>
              <a:buAutoNum type="arabicPeriod"/>
            </a:pPr>
            <a:r>
              <a:rPr lang="en-US" sz="2400" dirty="0" smtClean="0">
                <a:latin typeface="Franklin Gothic Book" pitchFamily="34" charset="0"/>
              </a:rPr>
              <a:t>The importance of monitoring cycles</a:t>
            </a:r>
          </a:p>
          <a:p>
            <a:pPr marL="584200" indent="-457200">
              <a:buClr>
                <a:schemeClr val="accent5"/>
              </a:buClr>
              <a:buFont typeface="+mj-lt"/>
              <a:buAutoNum type="arabicPeriod"/>
            </a:pPr>
            <a:endParaRPr lang="en-US" sz="1000" dirty="0" smtClean="0">
              <a:latin typeface="Franklin Gothic Book" pitchFamily="34" charset="0"/>
            </a:endParaRPr>
          </a:p>
          <a:p>
            <a:pPr marL="584200" indent="-457200">
              <a:buClr>
                <a:schemeClr val="accent5"/>
              </a:buClr>
              <a:buFont typeface="+mj-lt"/>
              <a:buAutoNum type="arabicPeriod"/>
            </a:pPr>
            <a:r>
              <a:rPr lang="en-US" sz="2400" dirty="0" smtClean="0">
                <a:latin typeface="Franklin Gothic Book" pitchFamily="34" charset="0"/>
              </a:rPr>
              <a:t>The four purposes of assessment</a:t>
            </a:r>
          </a:p>
          <a:p>
            <a:pPr marL="584200" indent="-457200">
              <a:buClr>
                <a:schemeClr val="accent5"/>
              </a:buClr>
              <a:buFont typeface="+mj-lt"/>
              <a:buAutoNum type="arabicPeriod"/>
            </a:pPr>
            <a:endParaRPr lang="en-US" sz="1000" dirty="0" smtClean="0">
              <a:latin typeface="Franklin Gothic Book" pitchFamily="34" charset="0"/>
            </a:endParaRPr>
          </a:p>
          <a:p>
            <a:pPr marL="584200" indent="-457200">
              <a:buClr>
                <a:schemeClr val="accent5"/>
              </a:buClr>
              <a:buFont typeface="+mj-lt"/>
              <a:buAutoNum type="arabicPeriod"/>
            </a:pPr>
            <a:r>
              <a:rPr lang="en-US" sz="2400" dirty="0" smtClean="0">
                <a:latin typeface="Franklin Gothic Book" pitchFamily="34" charset="0"/>
              </a:rPr>
              <a:t>Using assessment data to inform instruction</a:t>
            </a:r>
          </a:p>
          <a:p>
            <a:pPr marL="584200" indent="-457200">
              <a:buClr>
                <a:schemeClr val="accent5"/>
              </a:buClr>
              <a:buFont typeface="+mj-lt"/>
              <a:buAutoNum type="arabicPeriod"/>
            </a:pPr>
            <a:endParaRPr lang="en-US" sz="1000" dirty="0" smtClean="0">
              <a:latin typeface="Franklin Gothic Book" pitchFamily="34" charset="0"/>
            </a:endParaRPr>
          </a:p>
          <a:p>
            <a:pPr marL="584200" indent="-457200">
              <a:buClr>
                <a:schemeClr val="accent5"/>
              </a:buClr>
              <a:buFont typeface="+mj-lt"/>
              <a:buAutoNum type="arabicPeriod"/>
            </a:pPr>
            <a:r>
              <a:rPr lang="en-US" sz="2400" dirty="0" smtClean="0">
                <a:latin typeface="Franklin Gothic Book" pitchFamily="34" charset="0"/>
              </a:rPr>
              <a:t>The importance of step four</a:t>
            </a:r>
          </a:p>
          <a:p>
            <a:pPr marL="584200" indent="-457200">
              <a:buClr>
                <a:schemeClr val="accent5"/>
              </a:buClr>
              <a:buFont typeface="+mj-lt"/>
              <a:buAutoNum type="arabicPeriod"/>
            </a:pPr>
            <a:endParaRPr lang="en-US" sz="2400" dirty="0">
              <a:latin typeface="Franklin Gothic Book" pitchFamily="34" charset="0"/>
            </a:endParaRPr>
          </a:p>
        </p:txBody>
      </p:sp>
      <p:graphicFrame>
        <p:nvGraphicFramePr>
          <p:cNvPr id="6" name="Diagram 5"/>
          <p:cNvGraphicFramePr/>
          <p:nvPr/>
        </p:nvGraphicFramePr>
        <p:xfrm>
          <a:off x="4648200" y="1828800"/>
          <a:ext cx="411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143000" y="1219200"/>
            <a:ext cx="6324600" cy="707886"/>
          </a:xfrm>
          <a:prstGeom prst="rect">
            <a:avLst/>
          </a:prstGeom>
        </p:spPr>
        <p:txBody>
          <a:bodyPr wrap="square">
            <a:spAutoFit/>
          </a:bodyPr>
          <a:lstStyle/>
          <a:p>
            <a:pPr algn="ctr"/>
            <a:r>
              <a:rPr lang="en-US" sz="2000" i="1" dirty="0" smtClean="0">
                <a:latin typeface="Franklin Gothic Book" pitchFamily="34" charset="0"/>
              </a:rPr>
              <a:t>In what ways can student learning be improved by using SGOs as a tool to enhance and inform teaching?</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The Typical School Year</a:t>
            </a:r>
            <a:endParaRPr lang="en-US" sz="3600" b="1" dirty="0">
              <a:solidFill>
                <a:schemeClr val="bg1"/>
              </a:solidFill>
              <a:latin typeface="Franklin Gothic Book" pitchFamily="34" charset="0"/>
            </a:endParaRPr>
          </a:p>
        </p:txBody>
      </p:sp>
      <p:sp>
        <p:nvSpPr>
          <p:cNvPr id="44" name="AutoShape 3"/>
          <p:cNvSpPr>
            <a:spLocks noChangeArrowheads="1"/>
          </p:cNvSpPr>
          <p:nvPr/>
        </p:nvSpPr>
        <p:spPr bwMode="auto">
          <a:xfrm>
            <a:off x="228600" y="4648200"/>
            <a:ext cx="8686800" cy="1270194"/>
          </a:xfrm>
          <a:prstGeom prst="rightArrow">
            <a:avLst>
              <a:gd name="adj1" fmla="val 55907"/>
              <a:gd name="adj2" fmla="val 35773"/>
            </a:avLst>
          </a:prstGeom>
          <a:solidFill>
            <a:schemeClr val="accent2"/>
          </a:solidFill>
          <a:ln w="6350" algn="ctr">
            <a:noFill/>
            <a:miter lim="800000"/>
            <a:headEnd type="none" w="sm" len="sm"/>
            <a:tailEnd type="none" w="med" len="lg"/>
          </a:ln>
        </p:spPr>
        <p:txBody>
          <a:bodyPr wrap="none" tIns="91440" bIns="91440" anchor="ctr"/>
          <a:lstStyle/>
          <a:p>
            <a:pPr defTabSz="457200">
              <a:tabLst>
                <a:tab pos="1881188" algn="ctr"/>
                <a:tab pos="2870200" algn="ctr"/>
                <a:tab pos="3890963" algn="ctr"/>
                <a:tab pos="6113463" algn="ctr"/>
                <a:tab pos="7175500" algn="r"/>
              </a:tabLst>
              <a:defRPr/>
            </a:pPr>
            <a:r>
              <a:rPr lang="en-GB" altLang="ja-JP" sz="1800" b="1" dirty="0" smtClean="0">
                <a:solidFill>
                  <a:schemeClr val="bg1"/>
                </a:solidFill>
                <a:latin typeface="Franklin Gothic Book" pitchFamily="34" charset="0"/>
              </a:rPr>
              <a:t>September</a:t>
            </a:r>
            <a:r>
              <a:rPr lang="en-GB" altLang="ja-JP" sz="1800" b="1" dirty="0">
                <a:solidFill>
                  <a:prstClr val="black"/>
                </a:solidFill>
                <a:latin typeface="Franklin Gothic Book" pitchFamily="34" charset="0"/>
              </a:rPr>
              <a:t>	</a:t>
            </a:r>
            <a:r>
              <a:rPr lang="en-GB" altLang="ja-JP" sz="1800" b="1" dirty="0" smtClean="0">
                <a:solidFill>
                  <a:prstClr val="black"/>
                </a:solidFill>
                <a:latin typeface="Franklin Gothic Book" pitchFamily="34" charset="0"/>
              </a:rPr>
              <a:t>               </a:t>
            </a:r>
            <a:r>
              <a:rPr lang="en-GB" altLang="ja-JP" sz="1800" b="1" dirty="0">
                <a:solidFill>
                  <a:prstClr val="black"/>
                </a:solidFill>
                <a:latin typeface="Franklin Gothic Book" pitchFamily="34" charset="0"/>
              </a:rPr>
              <a:t>	</a:t>
            </a:r>
            <a:r>
              <a:rPr lang="en-GB" altLang="ja-JP" sz="1800" b="1" dirty="0" smtClean="0">
                <a:solidFill>
                  <a:schemeClr val="bg1"/>
                </a:solidFill>
                <a:latin typeface="Franklin Gothic Book" pitchFamily="34" charset="0"/>
              </a:rPr>
              <a:t>November                                      April                                 June</a:t>
            </a:r>
            <a:endParaRPr lang="en-GB" altLang="ja-JP" sz="1800" b="1" dirty="0">
              <a:solidFill>
                <a:schemeClr val="bg1"/>
              </a:solidFill>
              <a:latin typeface="Franklin Gothic Book" pitchFamily="34" charset="0"/>
            </a:endParaRPr>
          </a:p>
        </p:txBody>
      </p:sp>
      <p:sp>
        <p:nvSpPr>
          <p:cNvPr id="48" name="Rounded Rectangle 47"/>
          <p:cNvSpPr/>
          <p:nvPr/>
        </p:nvSpPr>
        <p:spPr>
          <a:xfrm>
            <a:off x="4114800" y="419100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4</a:t>
            </a:r>
          </a:p>
        </p:txBody>
      </p:sp>
      <p:cxnSp>
        <p:nvCxnSpPr>
          <p:cNvPr id="49" name="Straight Connector 48"/>
          <p:cNvCxnSpPr>
            <a:stCxn id="48" idx="1"/>
          </p:cNvCxnSpPr>
          <p:nvPr/>
        </p:nvCxnSpPr>
        <p:spPr>
          <a:xfrm flipH="1" flipV="1">
            <a:off x="2598293" y="4429011"/>
            <a:ext cx="1516507" cy="10651"/>
          </a:xfrm>
          <a:prstGeom prst="line">
            <a:avLst/>
          </a:prstGeom>
          <a:ln>
            <a:solidFill>
              <a:srgbClr val="FAD28C"/>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5148292" y="4439663"/>
            <a:ext cx="1516507" cy="10651"/>
          </a:xfrm>
          <a:prstGeom prst="line">
            <a:avLst/>
          </a:prstGeom>
          <a:ln>
            <a:solidFill>
              <a:srgbClr val="FAD28C"/>
            </a:solidFill>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598293" y="4429011"/>
            <a:ext cx="0" cy="199549"/>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664798" y="4429011"/>
            <a:ext cx="0" cy="199549"/>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sp>
        <p:nvSpPr>
          <p:cNvPr id="114" name="Rounded Rectangle 113"/>
          <p:cNvSpPr/>
          <p:nvPr/>
        </p:nvSpPr>
        <p:spPr>
          <a:xfrm>
            <a:off x="990600" y="426720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2</a:t>
            </a:r>
          </a:p>
        </p:txBody>
      </p:sp>
      <p:cxnSp>
        <p:nvCxnSpPr>
          <p:cNvPr id="115" name="Straight Arrow Connector 114"/>
          <p:cNvCxnSpPr/>
          <p:nvPr/>
        </p:nvCxnSpPr>
        <p:spPr>
          <a:xfrm>
            <a:off x="1477196" y="4655270"/>
            <a:ext cx="0" cy="199549"/>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sp>
        <p:nvSpPr>
          <p:cNvPr id="116" name="Rounded Rectangle 115"/>
          <p:cNvSpPr/>
          <p:nvPr/>
        </p:nvSpPr>
        <p:spPr>
          <a:xfrm>
            <a:off x="2057400" y="586740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3</a:t>
            </a:r>
          </a:p>
        </p:txBody>
      </p:sp>
      <p:cxnSp>
        <p:nvCxnSpPr>
          <p:cNvPr id="117" name="Straight Arrow Connector 116"/>
          <p:cNvCxnSpPr/>
          <p:nvPr/>
        </p:nvCxnSpPr>
        <p:spPr>
          <a:xfrm flipV="1">
            <a:off x="2545998" y="5835369"/>
            <a:ext cx="0" cy="181554"/>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sp>
        <p:nvSpPr>
          <p:cNvPr id="118" name="Rounded Rectangle 117"/>
          <p:cNvSpPr/>
          <p:nvPr/>
        </p:nvSpPr>
        <p:spPr>
          <a:xfrm>
            <a:off x="6553200" y="586740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5</a:t>
            </a:r>
          </a:p>
        </p:txBody>
      </p:sp>
      <p:cxnSp>
        <p:nvCxnSpPr>
          <p:cNvPr id="119" name="Straight Arrow Connector 118"/>
          <p:cNvCxnSpPr/>
          <p:nvPr/>
        </p:nvCxnSpPr>
        <p:spPr>
          <a:xfrm flipV="1">
            <a:off x="7073700" y="5820428"/>
            <a:ext cx="0" cy="181554"/>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sp>
        <p:nvSpPr>
          <p:cNvPr id="120" name="Rounded Rectangle 119"/>
          <p:cNvSpPr/>
          <p:nvPr/>
        </p:nvSpPr>
        <p:spPr>
          <a:xfrm>
            <a:off x="228600" y="586740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1</a:t>
            </a:r>
          </a:p>
        </p:txBody>
      </p:sp>
      <p:cxnSp>
        <p:nvCxnSpPr>
          <p:cNvPr id="121" name="Straight Arrow Connector 120"/>
          <p:cNvCxnSpPr/>
          <p:nvPr/>
        </p:nvCxnSpPr>
        <p:spPr>
          <a:xfrm flipV="1">
            <a:off x="744541" y="5829492"/>
            <a:ext cx="0" cy="181554"/>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32" name="Diagram 31"/>
          <p:cNvGraphicFramePr/>
          <p:nvPr/>
        </p:nvGraphicFramePr>
        <p:xfrm>
          <a:off x="1524000" y="1397000"/>
          <a:ext cx="6248400" cy="271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Arrow Connector 18"/>
          <p:cNvCxnSpPr/>
          <p:nvPr/>
        </p:nvCxnSpPr>
        <p:spPr>
          <a:xfrm>
            <a:off x="1981200" y="4191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86600" y="4191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267200" y="41148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10" presetClass="entr" presetSubtype="0" fill="hold" nodeType="with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nodeType="withEffect">
                                  <p:stCondLst>
                                    <p:cond delay="0"/>
                                  </p:stCondLst>
                                  <p:childTnLst>
                                    <p:set>
                                      <p:cBhvr>
                                        <p:cTn id="47" dur="1" fill="hold">
                                          <p:stCondLst>
                                            <p:cond delay="0"/>
                                          </p:stCondLst>
                                        </p:cTn>
                                        <p:tgtEl>
                                          <p:spTgt spid="121"/>
                                        </p:tgtEl>
                                        <p:attrNameLst>
                                          <p:attrName>style.visibility</p:attrName>
                                        </p:attrNameLst>
                                      </p:cBhvr>
                                      <p:to>
                                        <p:strVal val="visible"/>
                                      </p:to>
                                    </p:set>
                                    <p:animEffect transition="in" filter="fade">
                                      <p:cBhvr>
                                        <p:cTn id="48" dur="500"/>
                                        <p:tgtEl>
                                          <p:spTgt spid="1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14" grpId="0"/>
      <p:bldP spid="116" grpId="0"/>
      <p:bldP spid="118" grpId="0"/>
      <p:bldP spid="120" grpId="0"/>
      <p:bldGraphic spid="32"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99"/>
          <p:cNvSpPr txBox="1">
            <a:spLocks noGrp="1"/>
          </p:cNvSpPr>
          <p:nvPr>
            <p:ph type="title"/>
          </p:nvPr>
        </p:nvSpPr>
        <p:spPr/>
        <p:txBody>
          <a:bodyPr lIns="457200" tIns="45700" bIns="45700"/>
          <a:lstStyle/>
          <a:p>
            <a:pPr algn="ctr" eaLnBrk="1" hangingPunct="1">
              <a:spcBef>
                <a:spcPct val="0"/>
              </a:spcBef>
              <a:buClr>
                <a:srgbClr val="FFFFFF"/>
              </a:buClr>
              <a:buSzPct val="25000"/>
            </a:pPr>
            <a:r>
              <a:rPr lang="en-US" sz="3600" b="1" dirty="0" smtClean="0">
                <a:solidFill>
                  <a:srgbClr val="FFFFFF"/>
                </a:solidFill>
                <a:latin typeface="Franklin Gothic Book" pitchFamily="34" charset="0"/>
                <a:ea typeface="Souce Sans Pro"/>
                <a:cs typeface="Souce Sans Pro"/>
                <a:sym typeface="Souce Sans Pro"/>
              </a:rPr>
              <a:t>Monitoring Cycles</a:t>
            </a:r>
          </a:p>
        </p:txBody>
      </p:sp>
      <p:grpSp>
        <p:nvGrpSpPr>
          <p:cNvPr id="2" name="Group 50"/>
          <p:cNvGrpSpPr/>
          <p:nvPr/>
        </p:nvGrpSpPr>
        <p:grpSpPr>
          <a:xfrm>
            <a:off x="4267201" y="1143000"/>
            <a:ext cx="4648200" cy="4800600"/>
            <a:chOff x="396875" y="3586120"/>
            <a:chExt cx="2509838" cy="2512559"/>
          </a:xfrm>
        </p:grpSpPr>
        <p:sp>
          <p:nvSpPr>
            <p:cNvPr id="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9" name="Freeform 16"/>
            <p:cNvSpPr>
              <a:spLocks/>
            </p:cNvSpPr>
            <p:nvPr/>
          </p:nvSpPr>
          <p:spPr bwMode="blackWhite">
            <a:xfrm>
              <a:off x="1422400" y="4974729"/>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sp>
          <p:nvSpPr>
            <p:cNvPr id="12" name="Rectangle 36"/>
            <p:cNvSpPr>
              <a:spLocks noChangeArrowheads="1"/>
            </p:cNvSpPr>
            <p:nvPr/>
          </p:nvSpPr>
          <p:spPr bwMode="blackWhite">
            <a:xfrm>
              <a:off x="684889" y="5264125"/>
              <a:ext cx="514349" cy="107122"/>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Analyze</a:t>
              </a:r>
              <a:endParaRPr lang="en-GB" b="1" dirty="0">
                <a:solidFill>
                  <a:schemeClr val="bg1"/>
                </a:solidFill>
                <a:latin typeface="Franklin Gothic Book" pitchFamily="34" charset="0"/>
              </a:endParaRPr>
            </a:p>
          </p:txBody>
        </p:sp>
        <p:sp>
          <p:nvSpPr>
            <p:cNvPr id="13" name="Rectangle 48"/>
            <p:cNvSpPr>
              <a:spLocks noChangeArrowheads="1"/>
            </p:cNvSpPr>
            <p:nvPr/>
          </p:nvSpPr>
          <p:spPr bwMode="blackWhite">
            <a:xfrm>
              <a:off x="1878091" y="5343890"/>
              <a:ext cx="515939" cy="107122"/>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Collect</a:t>
              </a:r>
              <a:endParaRPr lang="en-GB" b="1" dirty="0">
                <a:solidFill>
                  <a:schemeClr val="bg1"/>
                </a:solidFill>
                <a:latin typeface="Franklin Gothic Book" pitchFamily="34" charset="0"/>
              </a:endParaRPr>
            </a:p>
          </p:txBody>
        </p:sp>
        <p:sp>
          <p:nvSpPr>
            <p:cNvPr id="14" name="Rectangle 49"/>
            <p:cNvSpPr>
              <a:spLocks noChangeArrowheads="1"/>
            </p:cNvSpPr>
            <p:nvPr/>
          </p:nvSpPr>
          <p:spPr bwMode="blackWhite">
            <a:xfrm>
              <a:off x="1836946" y="4267080"/>
              <a:ext cx="762000" cy="107122"/>
            </a:xfrm>
            <a:prstGeom prst="rect">
              <a:avLst/>
            </a:prstGeom>
            <a:noFill/>
            <a:ln w="9525">
              <a:noFill/>
              <a:miter lim="800000"/>
              <a:headEnd/>
              <a:tailEnd/>
            </a:ln>
          </p:spPr>
          <p:txBody>
            <a:bodyPr wrap="square"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Implement</a:t>
              </a:r>
              <a:endParaRPr lang="en-GB" b="1" dirty="0">
                <a:solidFill>
                  <a:schemeClr val="bg1"/>
                </a:solidFill>
                <a:latin typeface="Franklin Gothic Book" pitchFamily="34" charset="0"/>
              </a:endParaRPr>
            </a:p>
          </p:txBody>
        </p:sp>
        <p:sp>
          <p:nvSpPr>
            <p:cNvPr id="15" name="Rectangle 50"/>
            <p:cNvSpPr>
              <a:spLocks noChangeArrowheads="1"/>
            </p:cNvSpPr>
            <p:nvPr/>
          </p:nvSpPr>
          <p:spPr bwMode="blackWhite">
            <a:xfrm>
              <a:off x="849469" y="4227196"/>
              <a:ext cx="515939" cy="107122"/>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Plan</a:t>
              </a:r>
              <a:endParaRPr lang="en-GB" b="1" dirty="0">
                <a:solidFill>
                  <a:schemeClr val="bg1"/>
                </a:solidFill>
                <a:latin typeface="Franklin Gothic Book" pitchFamily="34" charset="0"/>
              </a:endParaRPr>
            </a:p>
          </p:txBody>
        </p:sp>
      </p:grpSp>
      <p:sp>
        <p:nvSpPr>
          <p:cNvPr id="19" name="Text Placeholder 3"/>
          <p:cNvSpPr>
            <a:spLocks noGrp="1"/>
          </p:cNvSpPr>
          <p:nvPr>
            <p:ph type="body" idx="1"/>
          </p:nvPr>
        </p:nvSpPr>
        <p:spPr>
          <a:xfrm>
            <a:off x="1" y="1143001"/>
            <a:ext cx="4038599" cy="4525963"/>
          </a:xfrm>
        </p:spPr>
        <p:txBody>
          <a:bodyPr/>
          <a:lstStyle/>
          <a:p>
            <a:pPr marL="342900" indent="-342900">
              <a:buClr>
                <a:schemeClr val="accent5"/>
              </a:buClr>
            </a:pPr>
            <a:r>
              <a:rPr lang="en-US" sz="1800" dirty="0" smtClean="0">
                <a:latin typeface="Franklin Gothic Book" pitchFamily="34" charset="0"/>
              </a:rPr>
              <a:t>A process by which teachers…</a:t>
            </a:r>
          </a:p>
          <a:p>
            <a:pPr marL="342900" indent="-342900">
              <a:buClr>
                <a:schemeClr val="accent5"/>
              </a:buClr>
            </a:pPr>
            <a:endParaRPr lang="en-US" sz="1800" dirty="0" smtClean="0">
              <a:latin typeface="Franklin Gothic Book" pitchFamily="34" charset="0"/>
            </a:endParaRPr>
          </a:p>
          <a:p>
            <a:pPr marL="342900" indent="-342900">
              <a:buClr>
                <a:schemeClr val="accent5"/>
              </a:buClr>
              <a:buFont typeface="Arial" pitchFamily="34" charset="0"/>
              <a:buChar char="•"/>
            </a:pPr>
            <a:r>
              <a:rPr lang="en-US" sz="1800" b="1" dirty="0" smtClean="0">
                <a:latin typeface="Franklin Gothic Book" pitchFamily="34" charset="0"/>
              </a:rPr>
              <a:t>Plan </a:t>
            </a:r>
            <a:r>
              <a:rPr lang="en-US" sz="1800" dirty="0" smtClean="0">
                <a:latin typeface="Franklin Gothic Book" pitchFamily="34" charset="0"/>
              </a:rPr>
              <a:t>– Develop curriculum, instruction, and assessments</a:t>
            </a:r>
          </a:p>
          <a:p>
            <a:pPr marL="342900" indent="-342900">
              <a:buClr>
                <a:schemeClr val="accent5"/>
              </a:buClr>
              <a:buFont typeface="Arial" pitchFamily="34" charset="0"/>
              <a:buChar char="•"/>
            </a:pPr>
            <a:endParaRPr lang="en-US" sz="1800" dirty="0" smtClean="0">
              <a:latin typeface="Franklin Gothic Book" pitchFamily="34" charset="0"/>
            </a:endParaRPr>
          </a:p>
          <a:p>
            <a:pPr marL="342900" lvl="0" indent="-342900">
              <a:buClr>
                <a:schemeClr val="accent5"/>
              </a:buClr>
              <a:buFont typeface="Arial" pitchFamily="34" charset="0"/>
              <a:buChar char="•"/>
            </a:pPr>
            <a:r>
              <a:rPr lang="en-US" sz="1800" b="1" dirty="0" smtClean="0">
                <a:latin typeface="Franklin Gothic Book" pitchFamily="34" charset="0"/>
              </a:rPr>
              <a:t>Implement </a:t>
            </a:r>
            <a:r>
              <a:rPr lang="en-US" sz="1800" dirty="0" smtClean="0">
                <a:latin typeface="Franklin Gothic Book" pitchFamily="34" charset="0"/>
              </a:rPr>
              <a:t>– Teach</a:t>
            </a:r>
          </a:p>
          <a:p>
            <a:pPr marL="342900" indent="-342900">
              <a:buClr>
                <a:schemeClr val="accent5"/>
              </a:buClr>
              <a:buFont typeface="Arial" pitchFamily="34" charset="0"/>
              <a:buChar char="•"/>
            </a:pPr>
            <a:endParaRPr lang="en-US" sz="1800" dirty="0" smtClean="0">
              <a:latin typeface="Franklin Gothic Book" pitchFamily="34" charset="0"/>
            </a:endParaRPr>
          </a:p>
          <a:p>
            <a:pPr marL="342900" indent="-342900">
              <a:buClr>
                <a:schemeClr val="accent5"/>
              </a:buClr>
              <a:buFont typeface="Arial" pitchFamily="34" charset="0"/>
              <a:buChar char="•"/>
            </a:pPr>
            <a:r>
              <a:rPr lang="en-US" sz="1800" b="1" dirty="0" smtClean="0">
                <a:latin typeface="Franklin Gothic Book" pitchFamily="34" charset="0"/>
              </a:rPr>
              <a:t>Collect</a:t>
            </a:r>
            <a:r>
              <a:rPr lang="en-US" sz="1800" dirty="0" smtClean="0">
                <a:latin typeface="Franklin Gothic Book" pitchFamily="34" charset="0"/>
              </a:rPr>
              <a:t> – Gather indicators of student progress </a:t>
            </a:r>
          </a:p>
          <a:p>
            <a:pPr marL="342900" indent="-342900">
              <a:buClr>
                <a:schemeClr val="accent5"/>
              </a:buClr>
              <a:buFont typeface="Arial" pitchFamily="34" charset="0"/>
              <a:buChar char="•"/>
            </a:pPr>
            <a:endParaRPr lang="en-US" sz="1800" dirty="0" smtClean="0">
              <a:latin typeface="Franklin Gothic Book" pitchFamily="34" charset="0"/>
            </a:endParaRPr>
          </a:p>
          <a:p>
            <a:pPr marL="342900" indent="-342900">
              <a:buClr>
                <a:schemeClr val="accent5"/>
              </a:buClr>
              <a:buFont typeface="Arial" pitchFamily="34" charset="0"/>
              <a:buChar char="•"/>
            </a:pPr>
            <a:r>
              <a:rPr lang="en-US" sz="1800" b="1" dirty="0" smtClean="0">
                <a:latin typeface="Franklin Gothic Book" pitchFamily="34" charset="0"/>
              </a:rPr>
              <a:t>Analyze</a:t>
            </a:r>
            <a:r>
              <a:rPr lang="en-US" sz="1800" dirty="0" smtClean="0">
                <a:latin typeface="Franklin Gothic Book" pitchFamily="34" charset="0"/>
              </a:rPr>
              <a:t> – Identify trends, patterns,      and misconceptions; decide what    needs more reinforcement or                 re-teaching </a:t>
            </a:r>
            <a:endParaRPr lang="en-US" sz="1800" b="1" dirty="0" smtClean="0">
              <a:latin typeface="Franklin Gothic Book" pitchFamily="34" charset="0"/>
            </a:endParaRPr>
          </a:p>
          <a:p>
            <a:pPr marL="342900" indent="-342900">
              <a:buClr>
                <a:schemeClr val="accent5"/>
              </a:buClr>
              <a:buFont typeface="Arial" pitchFamily="34" charset="0"/>
              <a:buChar char="•"/>
            </a:pPr>
            <a:endParaRPr lang="en-US" sz="1800" b="1" dirty="0" smtClean="0">
              <a:latin typeface="Franklin Gothic Book" pitchFamily="34" charset="0"/>
            </a:endParaRPr>
          </a:p>
          <a:p>
            <a:pPr marL="342900" indent="-342900">
              <a:buClr>
                <a:schemeClr val="accent5"/>
              </a:buClr>
              <a:buFont typeface="Arial" pitchFamily="34" charset="0"/>
              <a:buChar char="•"/>
            </a:pPr>
            <a:r>
              <a:rPr lang="en-US" sz="1800" b="1" dirty="0" smtClean="0">
                <a:latin typeface="Franklin Gothic Book" pitchFamily="34" charset="0"/>
              </a:rPr>
              <a:t>Plan</a:t>
            </a:r>
            <a:r>
              <a:rPr lang="en-US" sz="1800" dirty="0" smtClean="0">
                <a:latin typeface="Franklin Gothic Book" pitchFamily="34" charset="0"/>
              </a:rPr>
              <a:t> – Refine the plan based on analysis of the data</a:t>
            </a:r>
            <a:endParaRPr lang="en-US" sz="1800" dirty="0">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Effect transition="in" filter="fade">
                                      <p:cBhvr>
                                        <p:cTn id="17" dur="500"/>
                                        <p:tgtEl>
                                          <p:spTgt spid="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fade">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animEffect transition="in" filter="fade">
                                      <p:cBhvr>
                                        <p:cTn id="27" dur="500"/>
                                        <p:tgtEl>
                                          <p:spTgt spid="1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10" end="10"/>
                                            </p:txEl>
                                          </p:spTgt>
                                        </p:tgtEl>
                                        <p:attrNameLst>
                                          <p:attrName>style.visibility</p:attrName>
                                        </p:attrNameLst>
                                      </p:cBhvr>
                                      <p:to>
                                        <p:strVal val="visible"/>
                                      </p:to>
                                    </p:set>
                                    <p:animEffect transition="in" filter="fade">
                                      <p:cBhvr>
                                        <p:cTn id="32" dur="500"/>
                                        <p:tgtEl>
                                          <p:spTgt spid="1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99"/>
          <p:cNvSpPr txBox="1">
            <a:spLocks noGrp="1"/>
          </p:cNvSpPr>
          <p:nvPr>
            <p:ph type="title"/>
          </p:nvPr>
        </p:nvSpPr>
        <p:spPr/>
        <p:txBody>
          <a:bodyPr lIns="457200" tIns="45700" bIns="45700"/>
          <a:lstStyle/>
          <a:p>
            <a:pPr algn="ctr" eaLnBrk="1" hangingPunct="1">
              <a:spcBef>
                <a:spcPct val="0"/>
              </a:spcBef>
              <a:buClr>
                <a:srgbClr val="FFFFFF"/>
              </a:buClr>
              <a:buSzPct val="25000"/>
            </a:pPr>
            <a:r>
              <a:rPr lang="en-US" sz="3600" b="1" dirty="0" smtClean="0">
                <a:solidFill>
                  <a:srgbClr val="FFFFFF"/>
                </a:solidFill>
                <a:latin typeface="Franklin Gothic Book" pitchFamily="34" charset="0"/>
                <a:ea typeface="Souce Sans Pro"/>
                <a:cs typeface="Souce Sans Pro"/>
                <a:sym typeface="Souce Sans Pro"/>
              </a:rPr>
              <a:t>What Do Monitoring Cycles Look Like?</a:t>
            </a:r>
          </a:p>
        </p:txBody>
      </p:sp>
      <p:sp>
        <p:nvSpPr>
          <p:cNvPr id="4" name="Text Placeholder 3"/>
          <p:cNvSpPr>
            <a:spLocks noGrp="1"/>
          </p:cNvSpPr>
          <p:nvPr>
            <p:ph type="body" idx="1"/>
          </p:nvPr>
        </p:nvSpPr>
        <p:spPr>
          <a:xfrm>
            <a:off x="1" y="1066800"/>
            <a:ext cx="5105399" cy="5105400"/>
          </a:xfrm>
        </p:spPr>
        <p:txBody>
          <a:bodyPr/>
          <a:lstStyle/>
          <a:p>
            <a:pPr marL="342900" indent="-342900">
              <a:buClr>
                <a:schemeClr val="accent5"/>
              </a:buClr>
              <a:buFont typeface="Arial" pitchFamily="34" charset="0"/>
              <a:buChar char="•"/>
            </a:pPr>
            <a:r>
              <a:rPr lang="en-US" sz="1800" b="1" dirty="0" smtClean="0">
                <a:latin typeface="Franklin Gothic Book" pitchFamily="34" charset="0"/>
              </a:rPr>
              <a:t>Plan</a:t>
            </a:r>
            <a:r>
              <a:rPr lang="en-US" sz="1800" dirty="0" smtClean="0">
                <a:latin typeface="Franklin Gothic Book" pitchFamily="34" charset="0"/>
              </a:rPr>
              <a:t> – Develop curriculum, instruction, and assessments </a:t>
            </a:r>
          </a:p>
          <a:p>
            <a:pPr marL="342900" indent="-342900">
              <a:buClr>
                <a:schemeClr val="accent5"/>
              </a:buClr>
            </a:pPr>
            <a:r>
              <a:rPr lang="en-US" sz="1800" b="1" dirty="0" smtClean="0">
                <a:solidFill>
                  <a:schemeClr val="bg2"/>
                </a:solidFill>
                <a:latin typeface="Franklin Gothic Book" pitchFamily="34" charset="0"/>
              </a:rPr>
              <a:t>	Impeachment of Andrew Johnson</a:t>
            </a:r>
            <a:endParaRPr lang="en-US" sz="1800" dirty="0" smtClean="0">
              <a:solidFill>
                <a:schemeClr val="bg2"/>
              </a:solidFill>
              <a:latin typeface="Franklin Gothic Book" pitchFamily="34" charset="0"/>
            </a:endParaRPr>
          </a:p>
          <a:p>
            <a:pPr marL="342900" indent="-342900">
              <a:buClr>
                <a:schemeClr val="accent5"/>
              </a:buClr>
              <a:buFont typeface="Arial" pitchFamily="34" charset="0"/>
              <a:buChar char="•"/>
            </a:pPr>
            <a:endParaRPr lang="en-US" sz="800" dirty="0" smtClean="0">
              <a:latin typeface="Franklin Gothic Book" pitchFamily="34" charset="0"/>
            </a:endParaRPr>
          </a:p>
          <a:p>
            <a:pPr marL="342900" lvl="0" indent="-342900">
              <a:buClr>
                <a:schemeClr val="accent5"/>
              </a:buClr>
              <a:buFont typeface="Arial" pitchFamily="34" charset="0"/>
              <a:buChar char="•"/>
            </a:pPr>
            <a:r>
              <a:rPr lang="en-US" sz="1800" dirty="0" smtClean="0">
                <a:latin typeface="Franklin Gothic Book" pitchFamily="34" charset="0"/>
              </a:rPr>
              <a:t>Implement – Teach </a:t>
            </a:r>
          </a:p>
          <a:p>
            <a:pPr marL="342900" lvl="0" indent="-342900">
              <a:buClr>
                <a:schemeClr val="accent5"/>
              </a:buClr>
            </a:pPr>
            <a:r>
              <a:rPr lang="en-US" sz="1800" b="1" dirty="0" smtClean="0">
                <a:solidFill>
                  <a:schemeClr val="bg2"/>
                </a:solidFill>
                <a:latin typeface="Franklin Gothic Book" pitchFamily="34" charset="0"/>
              </a:rPr>
              <a:t>	Utilize primary and secondary  sources</a:t>
            </a:r>
            <a:endParaRPr lang="en-US" sz="1800" dirty="0" smtClean="0">
              <a:solidFill>
                <a:schemeClr val="bg2"/>
              </a:solidFill>
              <a:latin typeface="Franklin Gothic Book" pitchFamily="34" charset="0"/>
            </a:endParaRPr>
          </a:p>
          <a:p>
            <a:pPr marL="342900" indent="-342900">
              <a:buClr>
                <a:schemeClr val="accent5"/>
              </a:buClr>
              <a:buFont typeface="Arial" pitchFamily="34" charset="0"/>
              <a:buChar char="•"/>
            </a:pPr>
            <a:endParaRPr lang="en-US" sz="800" dirty="0" smtClean="0">
              <a:latin typeface="Franklin Gothic Book" pitchFamily="34" charset="0"/>
            </a:endParaRPr>
          </a:p>
          <a:p>
            <a:pPr marL="342900" indent="-342900">
              <a:buClr>
                <a:schemeClr val="accent5"/>
              </a:buClr>
              <a:buFont typeface="Arial" pitchFamily="34" charset="0"/>
              <a:buChar char="•"/>
            </a:pPr>
            <a:r>
              <a:rPr lang="en-US" sz="1800" b="1" dirty="0" smtClean="0">
                <a:latin typeface="Franklin Gothic Book" pitchFamily="34" charset="0"/>
              </a:rPr>
              <a:t>Collect</a:t>
            </a:r>
            <a:r>
              <a:rPr lang="en-US" sz="1800" dirty="0" smtClean="0">
                <a:latin typeface="Franklin Gothic Book" pitchFamily="34" charset="0"/>
              </a:rPr>
              <a:t> – Gather indicators of student progress </a:t>
            </a:r>
          </a:p>
          <a:p>
            <a:pPr marL="342900" indent="-342900">
              <a:buClr>
                <a:schemeClr val="accent5"/>
              </a:buClr>
            </a:pPr>
            <a:r>
              <a:rPr lang="en-US" sz="1800" b="1" dirty="0" smtClean="0">
                <a:solidFill>
                  <a:schemeClr val="bg2"/>
                </a:solidFill>
                <a:latin typeface="Franklin Gothic Book" pitchFamily="34" charset="0"/>
              </a:rPr>
              <a:t>	Venn Diagram and writing</a:t>
            </a:r>
            <a:endParaRPr lang="en-US" sz="1800" dirty="0" smtClean="0">
              <a:solidFill>
                <a:schemeClr val="bg2"/>
              </a:solidFill>
              <a:latin typeface="Franklin Gothic Book" pitchFamily="34" charset="0"/>
            </a:endParaRPr>
          </a:p>
          <a:p>
            <a:pPr marL="342900" indent="-342900">
              <a:buClr>
                <a:schemeClr val="accent5"/>
              </a:buClr>
              <a:buFont typeface="Arial" pitchFamily="34" charset="0"/>
              <a:buChar char="•"/>
            </a:pPr>
            <a:endParaRPr lang="en-US" sz="800" dirty="0" smtClean="0">
              <a:latin typeface="Franklin Gothic Book" pitchFamily="34" charset="0"/>
            </a:endParaRPr>
          </a:p>
          <a:p>
            <a:pPr marL="342900" indent="-342900">
              <a:buClr>
                <a:schemeClr val="accent5"/>
              </a:buClr>
              <a:buFont typeface="Arial" pitchFamily="34" charset="0"/>
              <a:buChar char="•"/>
            </a:pPr>
            <a:r>
              <a:rPr lang="en-US" sz="1800" b="1" dirty="0" smtClean="0">
                <a:latin typeface="Franklin Gothic Book" pitchFamily="34" charset="0"/>
              </a:rPr>
              <a:t>Analyze </a:t>
            </a:r>
            <a:r>
              <a:rPr lang="en-US" sz="1800" dirty="0" smtClean="0">
                <a:latin typeface="Franklin Gothic Book" pitchFamily="34" charset="0"/>
              </a:rPr>
              <a:t>– Identify trends, patterns,      and misconceptions; decide what    needs more reinforcement or re-teaching </a:t>
            </a:r>
          </a:p>
          <a:p>
            <a:pPr marL="342900" indent="-342900">
              <a:buClr>
                <a:schemeClr val="accent5"/>
              </a:buClr>
            </a:pPr>
            <a:r>
              <a:rPr lang="en-US" sz="1800" b="1" dirty="0" smtClean="0">
                <a:solidFill>
                  <a:schemeClr val="bg2"/>
                </a:solidFill>
                <a:latin typeface="Franklin Gothic Book" pitchFamily="34" charset="0"/>
              </a:rPr>
              <a:t>	Students struggled to compare treatments of the same topic</a:t>
            </a:r>
          </a:p>
          <a:p>
            <a:pPr marL="342900" indent="-342900">
              <a:buClr>
                <a:schemeClr val="accent5"/>
              </a:buClr>
              <a:buFont typeface="Arial" pitchFamily="34" charset="0"/>
              <a:buChar char="•"/>
            </a:pPr>
            <a:endParaRPr lang="en-US" sz="800" b="1" dirty="0" smtClean="0">
              <a:latin typeface="Franklin Gothic Book" pitchFamily="34" charset="0"/>
            </a:endParaRPr>
          </a:p>
          <a:p>
            <a:pPr marL="342900" indent="-342900">
              <a:buClr>
                <a:schemeClr val="accent5"/>
              </a:buClr>
              <a:buFont typeface="Arial" pitchFamily="34" charset="0"/>
              <a:buChar char="•"/>
            </a:pPr>
            <a:r>
              <a:rPr lang="en-US" sz="1800" b="1" dirty="0" smtClean="0">
                <a:latin typeface="Franklin Gothic Book" pitchFamily="34" charset="0"/>
              </a:rPr>
              <a:t>Plan </a:t>
            </a:r>
            <a:r>
              <a:rPr lang="en-US" sz="1800" dirty="0" smtClean="0">
                <a:latin typeface="Franklin Gothic Book" pitchFamily="34" charset="0"/>
              </a:rPr>
              <a:t>– Incorporate into future lesson plans the revisiting of the skill where it makes sense</a:t>
            </a:r>
          </a:p>
          <a:p>
            <a:pPr marL="342900" indent="-342900">
              <a:buClr>
                <a:schemeClr val="accent5"/>
              </a:buClr>
            </a:pPr>
            <a:r>
              <a:rPr lang="en-US" sz="1800" b="1" dirty="0" smtClean="0">
                <a:solidFill>
                  <a:schemeClr val="bg2"/>
                </a:solidFill>
                <a:latin typeface="Franklin Gothic Book" pitchFamily="34" charset="0"/>
              </a:rPr>
              <a:t>	Provide more practice on comparing treatments of the same topic</a:t>
            </a:r>
            <a:endParaRPr lang="en-US" sz="1800" dirty="0" smtClean="0">
              <a:latin typeface="Franklin Gothic Book" pitchFamily="34" charset="0"/>
            </a:endParaRPr>
          </a:p>
          <a:p>
            <a:pPr marL="342900" indent="-342900">
              <a:buClr>
                <a:schemeClr val="accent5"/>
              </a:buClr>
              <a:buFont typeface="Arial" pitchFamily="34" charset="0"/>
              <a:buChar char="•"/>
            </a:pPr>
            <a:endParaRPr lang="en-US" sz="1800" dirty="0" smtClean="0">
              <a:latin typeface="Franklin Gothic Book" pitchFamily="34" charset="0"/>
            </a:endParaRPr>
          </a:p>
          <a:p>
            <a:pPr marL="342900" indent="-342900">
              <a:buClr>
                <a:schemeClr val="accent5"/>
              </a:buClr>
              <a:buFont typeface="Arial" pitchFamily="34" charset="0"/>
              <a:buChar char="•"/>
            </a:pPr>
            <a:endParaRPr lang="en-US" sz="1800" b="1" dirty="0" smtClean="0">
              <a:latin typeface="Franklin Gothic Book" pitchFamily="34" charset="0"/>
            </a:endParaRPr>
          </a:p>
          <a:p>
            <a:pPr marL="342900" indent="-342900">
              <a:buClr>
                <a:schemeClr val="accent5"/>
              </a:buClr>
              <a:buFont typeface="Arial" pitchFamily="34" charset="0"/>
              <a:buChar char="•"/>
            </a:pPr>
            <a:endParaRPr lang="en-US" sz="1800" dirty="0">
              <a:latin typeface="Franklin Gothic Book" pitchFamily="34" charset="0"/>
            </a:endParaRPr>
          </a:p>
        </p:txBody>
      </p:sp>
      <p:pic>
        <p:nvPicPr>
          <p:cNvPr id="5" name="Picture 10" descr="C:\Program Files (x86)\Microsoft Office\MEDIA\CAGCAT10\j0301252.wmf"/>
          <p:cNvPicPr>
            <a:picLocks noChangeAspect="1" noChangeArrowheads="1"/>
          </p:cNvPicPr>
          <p:nvPr/>
        </p:nvPicPr>
        <p:blipFill>
          <a:blip r:embed="rId3"/>
          <a:srcRect/>
          <a:stretch>
            <a:fillRect/>
          </a:stretch>
        </p:blipFill>
        <p:spPr bwMode="auto">
          <a:xfrm>
            <a:off x="7696201" y="4933503"/>
            <a:ext cx="1447799" cy="1238698"/>
          </a:xfrm>
          <a:prstGeom prst="rect">
            <a:avLst/>
          </a:prstGeom>
          <a:noFill/>
        </p:spPr>
      </p:pic>
      <p:grpSp>
        <p:nvGrpSpPr>
          <p:cNvPr id="2" name="Group 50"/>
          <p:cNvGrpSpPr/>
          <p:nvPr/>
        </p:nvGrpSpPr>
        <p:grpSpPr>
          <a:xfrm>
            <a:off x="5029200" y="1295400"/>
            <a:ext cx="4114800" cy="3810000"/>
            <a:chOff x="396875" y="3586120"/>
            <a:chExt cx="2509838" cy="2512559"/>
          </a:xfrm>
        </p:grpSpPr>
        <p:sp>
          <p:nvSpPr>
            <p:cNvPr id="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9" name="Freeform 16"/>
            <p:cNvSpPr>
              <a:spLocks/>
            </p:cNvSpPr>
            <p:nvPr/>
          </p:nvSpPr>
          <p:spPr bwMode="blackWhite">
            <a:xfrm>
              <a:off x="1422400" y="4974729"/>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sp>
          <p:nvSpPr>
            <p:cNvPr id="12" name="Rectangle 36"/>
            <p:cNvSpPr>
              <a:spLocks noChangeArrowheads="1"/>
            </p:cNvSpPr>
            <p:nvPr/>
          </p:nvSpPr>
          <p:spPr bwMode="blackWhite">
            <a:xfrm>
              <a:off x="684889" y="5264125"/>
              <a:ext cx="514349" cy="107122"/>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Analyze</a:t>
              </a:r>
              <a:endParaRPr lang="en-GB" b="1" dirty="0">
                <a:solidFill>
                  <a:schemeClr val="bg1"/>
                </a:solidFill>
                <a:latin typeface="Franklin Gothic Book" pitchFamily="34" charset="0"/>
              </a:endParaRPr>
            </a:p>
          </p:txBody>
        </p:sp>
        <p:sp>
          <p:nvSpPr>
            <p:cNvPr id="13" name="Rectangle 48"/>
            <p:cNvSpPr>
              <a:spLocks noChangeArrowheads="1"/>
            </p:cNvSpPr>
            <p:nvPr/>
          </p:nvSpPr>
          <p:spPr bwMode="blackWhite">
            <a:xfrm>
              <a:off x="1878091" y="5343890"/>
              <a:ext cx="515939" cy="107122"/>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Collect</a:t>
              </a:r>
              <a:endParaRPr lang="en-GB" b="1" dirty="0">
                <a:solidFill>
                  <a:schemeClr val="bg1"/>
                </a:solidFill>
                <a:latin typeface="Franklin Gothic Book" pitchFamily="34" charset="0"/>
              </a:endParaRPr>
            </a:p>
          </p:txBody>
        </p:sp>
        <p:sp>
          <p:nvSpPr>
            <p:cNvPr id="14" name="Rectangle 49"/>
            <p:cNvSpPr>
              <a:spLocks noChangeArrowheads="1"/>
            </p:cNvSpPr>
            <p:nvPr/>
          </p:nvSpPr>
          <p:spPr bwMode="blackWhite">
            <a:xfrm>
              <a:off x="1836946" y="4267080"/>
              <a:ext cx="762000" cy="107122"/>
            </a:xfrm>
            <a:prstGeom prst="rect">
              <a:avLst/>
            </a:prstGeom>
            <a:noFill/>
            <a:ln w="9525">
              <a:noFill/>
              <a:miter lim="800000"/>
              <a:headEnd/>
              <a:tailEnd/>
            </a:ln>
          </p:spPr>
          <p:txBody>
            <a:bodyPr wrap="square"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Implement</a:t>
              </a:r>
              <a:endParaRPr lang="en-GB" b="1" dirty="0">
                <a:solidFill>
                  <a:schemeClr val="bg1"/>
                </a:solidFill>
                <a:latin typeface="Franklin Gothic Book" pitchFamily="34" charset="0"/>
              </a:endParaRPr>
            </a:p>
          </p:txBody>
        </p:sp>
        <p:sp>
          <p:nvSpPr>
            <p:cNvPr id="15" name="Rectangle 50"/>
            <p:cNvSpPr>
              <a:spLocks noChangeArrowheads="1"/>
            </p:cNvSpPr>
            <p:nvPr/>
          </p:nvSpPr>
          <p:spPr bwMode="blackWhite">
            <a:xfrm>
              <a:off x="849469" y="4227196"/>
              <a:ext cx="515939" cy="107122"/>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Plan</a:t>
              </a:r>
              <a:endParaRPr lang="en-GB" b="1" dirty="0">
                <a:solidFill>
                  <a:schemeClr val="bg1"/>
                </a:solidFill>
                <a:latin typeface="Franklin Gothic Book" pitchFamily="34" charset="0"/>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SGO Implementation Challenges and Evolution of Guidance</a:t>
            </a:r>
            <a:endParaRPr lang="en-US" dirty="0">
              <a:latin typeface="+mn-lt"/>
            </a:endParaRPr>
          </a:p>
        </p:txBody>
      </p:sp>
      <p:graphicFrame>
        <p:nvGraphicFramePr>
          <p:cNvPr id="4" name="Diagram 3"/>
          <p:cNvGraphicFramePr/>
          <p:nvPr/>
        </p:nvGraphicFramePr>
        <p:xfrm>
          <a:off x="0" y="1614481"/>
          <a:ext cx="8958263" cy="3176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2330" y="1990119"/>
            <a:ext cx="2922345" cy="2139047"/>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Franklin Gothic Book" pitchFamily="34" charset="0"/>
                <a:cs typeface="+mn-cs"/>
              </a:rPr>
              <a:t>Year One</a:t>
            </a:r>
          </a:p>
          <a:p>
            <a:pPr algn="ctr" fontAlgn="auto">
              <a:spcBef>
                <a:spcPts val="0"/>
              </a:spcBef>
              <a:spcAft>
                <a:spcPts val="0"/>
              </a:spcAft>
            </a:pPr>
            <a:endParaRPr lang="en-US" sz="600" b="1" dirty="0" smtClean="0">
              <a:solidFill>
                <a:prstClr val="black"/>
              </a:solidFill>
              <a:latin typeface="Franklin Gothic Book" pitchFamily="34" charset="0"/>
              <a:cs typeface="+mn-cs"/>
            </a:endParaRPr>
          </a:p>
          <a:p>
            <a:pPr algn="ctr" fontAlgn="auto">
              <a:spcBef>
                <a:spcPts val="0"/>
              </a:spcBef>
              <a:spcAft>
                <a:spcPts val="600"/>
              </a:spcAft>
            </a:pPr>
            <a:r>
              <a:rPr lang="en-US" sz="2000" b="1" i="1" dirty="0" smtClean="0">
                <a:solidFill>
                  <a:srgbClr val="213363"/>
                </a:solidFill>
                <a:latin typeface="Franklin Gothic Book" pitchFamily="34" charset="0"/>
                <a:cs typeface="+mn-cs"/>
              </a:rPr>
              <a:t>Compliance</a:t>
            </a:r>
            <a:endParaRPr lang="en-US" sz="1800" b="1" i="1" dirty="0" smtClean="0">
              <a:solidFill>
                <a:srgbClr val="213363"/>
              </a:solidFill>
              <a:latin typeface="Franklin Gothic Book" pitchFamily="34" charset="0"/>
              <a:cs typeface="+mn-cs"/>
            </a:endParaRPr>
          </a:p>
          <a:p>
            <a:pPr algn="ctr" fontAlgn="auto">
              <a:spcBef>
                <a:spcPts val="0"/>
              </a:spcBef>
              <a:spcAft>
                <a:spcPts val="600"/>
              </a:spcAft>
            </a:pPr>
            <a:r>
              <a:rPr lang="en-US" sz="1800" dirty="0" smtClean="0">
                <a:solidFill>
                  <a:prstClr val="black"/>
                </a:solidFill>
                <a:latin typeface="Franklin Gothic Book" pitchFamily="34" charset="0"/>
                <a:cs typeface="+mn-cs"/>
              </a:rPr>
              <a:t>Meet regulatory requirements</a:t>
            </a:r>
          </a:p>
          <a:p>
            <a:pPr algn="ctr" fontAlgn="auto">
              <a:spcBef>
                <a:spcPts val="0"/>
              </a:spcBef>
              <a:spcAft>
                <a:spcPts val="600"/>
              </a:spcAft>
            </a:pPr>
            <a:r>
              <a:rPr lang="en-US" sz="1800" dirty="0" smtClean="0">
                <a:solidFill>
                  <a:prstClr val="black"/>
                </a:solidFill>
                <a:latin typeface="Franklin Gothic Book" pitchFamily="34" charset="0"/>
                <a:cs typeface="+mn-cs"/>
              </a:rPr>
              <a:t>Learn the process</a:t>
            </a:r>
          </a:p>
          <a:p>
            <a:pPr fontAlgn="auto">
              <a:spcBef>
                <a:spcPts val="0"/>
              </a:spcBef>
              <a:spcAft>
                <a:spcPts val="0"/>
              </a:spcAft>
            </a:pPr>
            <a:endParaRPr lang="en-US" sz="1800" dirty="0">
              <a:solidFill>
                <a:prstClr val="black"/>
              </a:solidFill>
              <a:latin typeface="Franklin Gothic Book" pitchFamily="34" charset="0"/>
              <a:cs typeface="+mn-cs"/>
            </a:endParaRPr>
          </a:p>
        </p:txBody>
      </p:sp>
      <p:sp>
        <p:nvSpPr>
          <p:cNvPr id="6" name="TextBox 5"/>
          <p:cNvSpPr txBox="1"/>
          <p:nvPr/>
        </p:nvSpPr>
        <p:spPr>
          <a:xfrm>
            <a:off x="3030783" y="1985351"/>
            <a:ext cx="2922345" cy="2569934"/>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Franklin Gothic Book" pitchFamily="34" charset="0"/>
                <a:ea typeface="SimSun-ExtB" pitchFamily="49" charset="-122"/>
                <a:cs typeface="+mn-cs"/>
              </a:rPr>
              <a:t>Year Two</a:t>
            </a:r>
          </a:p>
          <a:p>
            <a:pPr algn="ctr" fontAlgn="auto">
              <a:spcBef>
                <a:spcPts val="0"/>
              </a:spcBef>
              <a:spcAft>
                <a:spcPts val="0"/>
              </a:spcAft>
            </a:pPr>
            <a:endParaRPr lang="en-US" sz="600" b="1" dirty="0" smtClean="0">
              <a:solidFill>
                <a:prstClr val="black"/>
              </a:solidFill>
              <a:latin typeface="Franklin Gothic Book" pitchFamily="34" charset="0"/>
              <a:ea typeface="SimSun-ExtB" pitchFamily="49" charset="-122"/>
              <a:cs typeface="+mn-cs"/>
            </a:endParaRPr>
          </a:p>
          <a:p>
            <a:pPr algn="ctr" fontAlgn="auto">
              <a:spcBef>
                <a:spcPts val="0"/>
              </a:spcBef>
              <a:spcAft>
                <a:spcPts val="600"/>
              </a:spcAft>
            </a:pPr>
            <a:r>
              <a:rPr lang="en-US" sz="2000" b="1" i="1" dirty="0" smtClean="0">
                <a:solidFill>
                  <a:srgbClr val="213363"/>
                </a:solidFill>
                <a:latin typeface="Franklin Gothic Book" pitchFamily="34" charset="0"/>
                <a:ea typeface="SimSun-ExtB" pitchFamily="49" charset="-122"/>
                <a:cs typeface="+mn-cs"/>
              </a:rPr>
              <a:t>Quality</a:t>
            </a:r>
            <a:endParaRPr lang="en-US" sz="1800" b="1" i="1" dirty="0" smtClean="0">
              <a:solidFill>
                <a:srgbClr val="213363"/>
              </a:solidFill>
              <a:latin typeface="Franklin Gothic Book" pitchFamily="34" charset="0"/>
              <a:ea typeface="SimSun-ExtB" pitchFamily="49" charset="-122"/>
              <a:cs typeface="+mn-cs"/>
            </a:endParaRPr>
          </a:p>
          <a:p>
            <a:pPr algn="ctr" fontAlgn="auto">
              <a:spcBef>
                <a:spcPts val="0"/>
              </a:spcBef>
              <a:spcAft>
                <a:spcPts val="600"/>
              </a:spcAft>
            </a:pPr>
            <a:r>
              <a:rPr lang="en-US" sz="1800" dirty="0" smtClean="0">
                <a:solidFill>
                  <a:prstClr val="black"/>
                </a:solidFill>
                <a:latin typeface="Franklin Gothic Book" pitchFamily="34" charset="0"/>
                <a:ea typeface="SimSun-ExtB" pitchFamily="49" charset="-122"/>
                <a:cs typeface="+mn-cs"/>
              </a:rPr>
              <a:t>Improve assessments</a:t>
            </a:r>
          </a:p>
          <a:p>
            <a:pPr algn="ctr" fontAlgn="auto">
              <a:spcBef>
                <a:spcPts val="0"/>
              </a:spcBef>
              <a:spcAft>
                <a:spcPts val="600"/>
              </a:spcAft>
            </a:pPr>
            <a:r>
              <a:rPr lang="en-US" sz="1800" dirty="0" smtClean="0">
                <a:solidFill>
                  <a:prstClr val="black"/>
                </a:solidFill>
                <a:latin typeface="Franklin Gothic Book" pitchFamily="34" charset="0"/>
                <a:ea typeface="SimSun-ExtB" pitchFamily="49" charset="-122"/>
                <a:cs typeface="+mn-cs"/>
              </a:rPr>
              <a:t>Increase collaboration</a:t>
            </a:r>
          </a:p>
          <a:p>
            <a:pPr algn="ctr" fontAlgn="auto">
              <a:spcBef>
                <a:spcPts val="0"/>
              </a:spcBef>
              <a:spcAft>
                <a:spcPts val="600"/>
              </a:spcAft>
            </a:pPr>
            <a:r>
              <a:rPr lang="en-US" sz="1800" dirty="0" smtClean="0">
                <a:solidFill>
                  <a:prstClr val="black"/>
                </a:solidFill>
                <a:latin typeface="Franklin Gothic Book" pitchFamily="34" charset="0"/>
                <a:ea typeface="SimSun-ExtB" pitchFamily="49" charset="-122"/>
                <a:cs typeface="+mn-cs"/>
              </a:rPr>
              <a:t>Diversify starting point data</a:t>
            </a:r>
          </a:p>
          <a:p>
            <a:pPr algn="ctr" fontAlgn="auto">
              <a:spcBef>
                <a:spcPts val="0"/>
              </a:spcBef>
              <a:spcAft>
                <a:spcPts val="600"/>
              </a:spcAft>
            </a:pPr>
            <a:r>
              <a:rPr lang="en-US" sz="1800" dirty="0" smtClean="0">
                <a:solidFill>
                  <a:prstClr val="black"/>
                </a:solidFill>
                <a:latin typeface="Franklin Gothic Book" pitchFamily="34" charset="0"/>
                <a:ea typeface="SimSun-ExtB" pitchFamily="49" charset="-122"/>
                <a:cs typeface="+mn-cs"/>
              </a:rPr>
              <a:t>Differentiate targets</a:t>
            </a:r>
          </a:p>
          <a:p>
            <a:pPr fontAlgn="auto">
              <a:spcBef>
                <a:spcPts val="0"/>
              </a:spcBef>
              <a:spcAft>
                <a:spcPts val="0"/>
              </a:spcAft>
            </a:pPr>
            <a:endParaRPr lang="en-US" sz="1800" dirty="0">
              <a:solidFill>
                <a:prstClr val="black"/>
              </a:solidFill>
              <a:latin typeface="Franklin Gothic Book" pitchFamily="34" charset="0"/>
              <a:cs typeface="+mn-cs"/>
            </a:endParaRPr>
          </a:p>
        </p:txBody>
      </p:sp>
      <p:sp>
        <p:nvSpPr>
          <p:cNvPr id="7" name="TextBox 6"/>
          <p:cNvSpPr txBox="1"/>
          <p:nvPr/>
        </p:nvSpPr>
        <p:spPr>
          <a:xfrm>
            <a:off x="5826375" y="1994877"/>
            <a:ext cx="2922345" cy="2554545"/>
          </a:xfrm>
          <a:prstGeom prst="rect">
            <a:avLst/>
          </a:prstGeom>
          <a:noFill/>
        </p:spPr>
        <p:txBody>
          <a:bodyPr wrap="square" rtlCol="0">
            <a:spAutoFit/>
          </a:bodyPr>
          <a:lstStyle/>
          <a:p>
            <a:pPr algn="ctr" fontAlgn="auto">
              <a:spcBef>
                <a:spcPts val="0"/>
              </a:spcBef>
              <a:spcAft>
                <a:spcPts val="600"/>
              </a:spcAft>
            </a:pPr>
            <a:r>
              <a:rPr lang="en-US" sz="2000" b="1" dirty="0" smtClean="0">
                <a:solidFill>
                  <a:prstClr val="black"/>
                </a:solidFill>
                <a:latin typeface="Franklin Gothic Book" pitchFamily="34" charset="0"/>
                <a:cs typeface="+mn-cs"/>
              </a:rPr>
              <a:t>Year Three</a:t>
            </a:r>
          </a:p>
          <a:p>
            <a:pPr algn="ctr" fontAlgn="auto">
              <a:spcBef>
                <a:spcPts val="0"/>
              </a:spcBef>
              <a:spcAft>
                <a:spcPts val="600"/>
              </a:spcAft>
            </a:pPr>
            <a:r>
              <a:rPr lang="en-US" sz="2000" b="1" i="1" dirty="0" smtClean="0">
                <a:solidFill>
                  <a:srgbClr val="213363"/>
                </a:solidFill>
                <a:latin typeface="Franklin Gothic Book" pitchFamily="34" charset="0"/>
                <a:cs typeface="+mn-cs"/>
              </a:rPr>
              <a:t>Ownership</a:t>
            </a:r>
          </a:p>
          <a:p>
            <a:pPr algn="ctr" fontAlgn="auto">
              <a:spcBef>
                <a:spcPts val="0"/>
              </a:spcBef>
              <a:spcAft>
                <a:spcPts val="600"/>
              </a:spcAft>
            </a:pPr>
            <a:r>
              <a:rPr lang="en-US" sz="1800" dirty="0" smtClean="0">
                <a:solidFill>
                  <a:prstClr val="black"/>
                </a:solidFill>
                <a:latin typeface="Franklin Gothic Book" pitchFamily="34" charset="0"/>
                <a:cs typeface="+mn-cs"/>
              </a:rPr>
              <a:t>Improve assessments</a:t>
            </a:r>
          </a:p>
          <a:p>
            <a:pPr algn="ctr" fontAlgn="auto">
              <a:spcBef>
                <a:spcPts val="0"/>
              </a:spcBef>
              <a:spcAft>
                <a:spcPts val="600"/>
              </a:spcAft>
            </a:pPr>
            <a:r>
              <a:rPr lang="en-US" sz="1800" dirty="0" smtClean="0">
                <a:solidFill>
                  <a:prstClr val="black"/>
                </a:solidFill>
                <a:latin typeface="Franklin Gothic Book" pitchFamily="34" charset="0"/>
                <a:cs typeface="+mn-cs"/>
              </a:rPr>
              <a:t>Increase collaboration</a:t>
            </a:r>
          </a:p>
          <a:p>
            <a:pPr algn="ctr" fontAlgn="auto">
              <a:spcBef>
                <a:spcPts val="0"/>
              </a:spcBef>
              <a:spcAft>
                <a:spcPts val="600"/>
              </a:spcAft>
            </a:pPr>
            <a:r>
              <a:rPr lang="en-US" sz="1800" dirty="0" smtClean="0">
                <a:solidFill>
                  <a:prstClr val="black"/>
                </a:solidFill>
                <a:latin typeface="Franklin Gothic Book" pitchFamily="34" charset="0"/>
                <a:cs typeface="+mn-cs"/>
              </a:rPr>
              <a:t>Increase integration</a:t>
            </a:r>
          </a:p>
          <a:p>
            <a:pPr algn="ctr" fontAlgn="auto">
              <a:spcBef>
                <a:spcPts val="0"/>
              </a:spcBef>
              <a:spcAft>
                <a:spcPts val="600"/>
              </a:spcAft>
            </a:pPr>
            <a:r>
              <a:rPr lang="en-US" sz="1800" dirty="0" smtClean="0">
                <a:solidFill>
                  <a:prstClr val="black"/>
                </a:solidFill>
                <a:latin typeface="Franklin Gothic Book" pitchFamily="34" charset="0"/>
                <a:cs typeface="+mn-cs"/>
              </a:rPr>
              <a:t>Increase innovation</a:t>
            </a:r>
          </a:p>
          <a:p>
            <a:pPr algn="ctr" fontAlgn="auto">
              <a:spcBef>
                <a:spcPts val="0"/>
              </a:spcBef>
              <a:spcAft>
                <a:spcPts val="0"/>
              </a:spcAft>
            </a:pPr>
            <a:endParaRPr lang="en-US" sz="1800" dirty="0">
              <a:solidFill>
                <a:prstClr val="black"/>
              </a:solidFill>
              <a:latin typeface="Franklin Gothic Book" pitchFamily="34" charset="0"/>
              <a:cs typeface="+mn-cs"/>
            </a:endParaRPr>
          </a:p>
        </p:txBody>
      </p:sp>
      <p:sp>
        <p:nvSpPr>
          <p:cNvPr id="9" name="TextBox 8"/>
          <p:cNvSpPr txBox="1"/>
          <p:nvPr/>
        </p:nvSpPr>
        <p:spPr>
          <a:xfrm>
            <a:off x="381001" y="4953000"/>
            <a:ext cx="3135183" cy="1077218"/>
          </a:xfrm>
          <a:prstGeom prst="rect">
            <a:avLst/>
          </a:prstGeom>
          <a:noFill/>
          <a:ln w="19050">
            <a:solidFill>
              <a:srgbClr val="FFC000"/>
            </a:solidFill>
          </a:ln>
        </p:spPr>
        <p:txBody>
          <a:bodyPr wrap="square" rtlCol="0">
            <a:spAutoFit/>
          </a:bodyPr>
          <a:lstStyle/>
          <a:p>
            <a:pPr marL="114300" indent="-114300">
              <a:buFont typeface="Arial" panose="020B0604020202020204" pitchFamily="34" charset="0"/>
              <a:buChar char="•"/>
            </a:pPr>
            <a:r>
              <a:rPr lang="en-US" sz="1600" dirty="0" smtClean="0">
                <a:latin typeface="Franklin Gothic Book" pitchFamily="34" charset="0"/>
              </a:rPr>
              <a:t>Using quality assessments</a:t>
            </a:r>
          </a:p>
          <a:p>
            <a:pPr marL="114300" indent="-114300">
              <a:buFont typeface="Arial" panose="020B0604020202020204" pitchFamily="34" charset="0"/>
              <a:buChar char="•"/>
            </a:pPr>
            <a:r>
              <a:rPr lang="en-US" sz="1600" dirty="0" smtClean="0">
                <a:latin typeface="Franklin Gothic Book" pitchFamily="34" charset="0"/>
              </a:rPr>
              <a:t>Fostering true collaboration</a:t>
            </a:r>
          </a:p>
          <a:p>
            <a:pPr marL="114300" indent="-114300">
              <a:buFont typeface="Arial" panose="020B0604020202020204" pitchFamily="34" charset="0"/>
              <a:buChar char="•"/>
            </a:pPr>
            <a:r>
              <a:rPr lang="en-US" sz="1600" dirty="0" smtClean="0">
                <a:latin typeface="Franklin Gothic Book" pitchFamily="34" charset="0"/>
              </a:rPr>
              <a:t>Setting appropriate targets using better data</a:t>
            </a:r>
          </a:p>
        </p:txBody>
      </p:sp>
      <p:sp>
        <p:nvSpPr>
          <p:cNvPr id="10" name="TextBox 9"/>
          <p:cNvSpPr txBox="1"/>
          <p:nvPr/>
        </p:nvSpPr>
        <p:spPr>
          <a:xfrm>
            <a:off x="4267199" y="4953000"/>
            <a:ext cx="2743201" cy="1077218"/>
          </a:xfrm>
          <a:prstGeom prst="rect">
            <a:avLst/>
          </a:prstGeom>
          <a:noFill/>
          <a:ln w="19050">
            <a:solidFill>
              <a:srgbClr val="FFC000"/>
            </a:solidFill>
          </a:ln>
        </p:spPr>
        <p:txBody>
          <a:bodyPr wrap="square" rtlCol="0">
            <a:spAutoFit/>
          </a:bodyPr>
          <a:lstStyle/>
          <a:p>
            <a:pPr marL="114300" indent="-114300" fontAlgn="auto">
              <a:spcBef>
                <a:spcPts val="0"/>
              </a:spcBef>
              <a:spcAft>
                <a:spcPts val="0"/>
              </a:spcAft>
              <a:buFont typeface="Arial" panose="020B0604020202020204" pitchFamily="34" charset="0"/>
              <a:buChar char="•"/>
            </a:pPr>
            <a:r>
              <a:rPr lang="en-US" sz="1600" dirty="0" smtClean="0">
                <a:solidFill>
                  <a:prstClr val="black"/>
                </a:solidFill>
                <a:latin typeface="Franklin Gothic Book" pitchFamily="34" charset="0"/>
              </a:rPr>
              <a:t>Using quality assessments</a:t>
            </a:r>
          </a:p>
          <a:p>
            <a:pPr marL="114300" indent="-114300" fontAlgn="auto">
              <a:spcBef>
                <a:spcPts val="0"/>
              </a:spcBef>
              <a:spcAft>
                <a:spcPts val="0"/>
              </a:spcAft>
              <a:buFont typeface="Arial" panose="020B0604020202020204" pitchFamily="34" charset="0"/>
              <a:buChar char="•"/>
            </a:pPr>
            <a:r>
              <a:rPr lang="en-US" sz="1600" dirty="0" smtClean="0">
                <a:solidFill>
                  <a:prstClr val="black"/>
                </a:solidFill>
                <a:latin typeface="Franklin Gothic Book" pitchFamily="34" charset="0"/>
                <a:cs typeface="+mn-cs"/>
              </a:rPr>
              <a:t>Enhancing collaborative opportunities</a:t>
            </a:r>
          </a:p>
          <a:p>
            <a:pPr marL="114300" indent="-114300" fontAlgn="auto">
              <a:spcBef>
                <a:spcPts val="0"/>
              </a:spcBef>
              <a:spcAft>
                <a:spcPts val="0"/>
              </a:spcAft>
              <a:buFont typeface="Arial" panose="020B0604020202020204" pitchFamily="34" charset="0"/>
              <a:buChar char="•"/>
            </a:pPr>
            <a:r>
              <a:rPr lang="en-US" sz="1600" dirty="0" smtClean="0">
                <a:solidFill>
                  <a:prstClr val="black"/>
                </a:solidFill>
                <a:latin typeface="Franklin Gothic Book" pitchFamily="34" charset="0"/>
                <a:cs typeface="+mn-cs"/>
              </a:rPr>
              <a:t>Moving beyond compliance </a:t>
            </a:r>
          </a:p>
        </p:txBody>
      </p:sp>
      <p:cxnSp>
        <p:nvCxnSpPr>
          <p:cNvPr id="12" name="Straight Arrow Connector 11"/>
          <p:cNvCxnSpPr/>
          <p:nvPr/>
        </p:nvCxnSpPr>
        <p:spPr>
          <a:xfrm flipV="1">
            <a:off x="3048000" y="4191000"/>
            <a:ext cx="19050" cy="766762"/>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867400" y="4191000"/>
            <a:ext cx="1" cy="762000"/>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Short-Cycle Monitoring</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457202" y="1143001"/>
            <a:ext cx="4038599" cy="4525963"/>
          </a:xfrm>
        </p:spPr>
        <p:txBody>
          <a:bodyPr/>
          <a:lstStyle/>
          <a:p>
            <a:pPr lvl="1"/>
            <a:r>
              <a:rPr lang="en-US" sz="1800" b="1" dirty="0" smtClean="0">
                <a:latin typeface="Franklin Gothic Book" pitchFamily="34" charset="0"/>
              </a:rPr>
              <a:t>Plan</a:t>
            </a:r>
            <a:r>
              <a:rPr lang="en-US" sz="1800" dirty="0" smtClean="0">
                <a:latin typeface="Franklin Gothic Book" pitchFamily="34" charset="0"/>
              </a:rPr>
              <a:t> - Align instruction and assessments into short-cycle assessments.</a:t>
            </a:r>
          </a:p>
          <a:p>
            <a:pPr lvl="1"/>
            <a:endParaRPr lang="en-US" sz="1800" dirty="0" smtClean="0">
              <a:latin typeface="Franklin Gothic Book" pitchFamily="34" charset="0"/>
            </a:endParaRPr>
          </a:p>
          <a:p>
            <a:pPr lvl="1"/>
            <a:r>
              <a:rPr lang="en-US" sz="1800" b="1" dirty="0" smtClean="0">
                <a:latin typeface="Franklin Gothic Book" pitchFamily="34" charset="0"/>
              </a:rPr>
              <a:t>Implement </a:t>
            </a:r>
            <a:r>
              <a:rPr lang="en-US" sz="1800" dirty="0" smtClean="0">
                <a:latin typeface="Franklin Gothic Book" pitchFamily="34" charset="0"/>
              </a:rPr>
              <a:t>- Use teaching strategies and assessments to monitor along the way.</a:t>
            </a:r>
          </a:p>
          <a:p>
            <a:pPr lvl="1"/>
            <a:endParaRPr lang="en-US" sz="1800" dirty="0" smtClean="0">
              <a:latin typeface="Franklin Gothic Book" pitchFamily="34" charset="0"/>
            </a:endParaRPr>
          </a:p>
          <a:p>
            <a:pPr lvl="1"/>
            <a:r>
              <a:rPr lang="en-US" sz="1800" b="1" dirty="0" smtClean="0">
                <a:latin typeface="Franklin Gothic Book" pitchFamily="34" charset="0"/>
              </a:rPr>
              <a:t>Collect </a:t>
            </a:r>
            <a:r>
              <a:rPr lang="en-US" sz="1800" dirty="0" smtClean="0">
                <a:latin typeface="Franklin Gothic Book" pitchFamily="34" charset="0"/>
              </a:rPr>
              <a:t>- Use a variety of techniques to frequently collect data.</a:t>
            </a:r>
          </a:p>
          <a:p>
            <a:pPr lvl="1"/>
            <a:endParaRPr lang="en-US" sz="1800" dirty="0" smtClean="0">
              <a:latin typeface="Franklin Gothic Book" pitchFamily="34" charset="0"/>
            </a:endParaRPr>
          </a:p>
          <a:p>
            <a:pPr lvl="1"/>
            <a:r>
              <a:rPr lang="en-US" sz="1800" b="1" dirty="0" smtClean="0">
                <a:latin typeface="Franklin Gothic Book" pitchFamily="34" charset="0"/>
              </a:rPr>
              <a:t>Analyze – </a:t>
            </a:r>
            <a:r>
              <a:rPr lang="en-US" sz="1800" dirty="0" smtClean="0">
                <a:latin typeface="Franklin Gothic Book" pitchFamily="34" charset="0"/>
              </a:rPr>
              <a:t>Analyze the data.</a:t>
            </a:r>
          </a:p>
          <a:p>
            <a:pPr lvl="1"/>
            <a:endParaRPr lang="en-US" sz="1800" dirty="0" smtClean="0">
              <a:latin typeface="Franklin Gothic Book" pitchFamily="34" charset="0"/>
            </a:endParaRPr>
          </a:p>
          <a:p>
            <a:pPr lvl="1"/>
            <a:r>
              <a:rPr lang="en-US" sz="1800" b="1" dirty="0" smtClean="0">
                <a:latin typeface="Franklin Gothic Book" pitchFamily="34" charset="0"/>
              </a:rPr>
              <a:t>Plan</a:t>
            </a:r>
            <a:r>
              <a:rPr lang="en-US" sz="1800" dirty="0" smtClean="0">
                <a:latin typeface="Franklin Gothic Book" pitchFamily="34" charset="0"/>
              </a:rPr>
              <a:t> - Adjust instruction based on the needs shown in the data.</a:t>
            </a:r>
          </a:p>
          <a:p>
            <a:pPr lvl="1"/>
            <a:endParaRPr lang="en-US" sz="1800" dirty="0" smtClean="0">
              <a:latin typeface="Source Sans Pro"/>
            </a:endParaRPr>
          </a:p>
          <a:p>
            <a:endParaRPr lang="en-US" sz="1800" dirty="0"/>
          </a:p>
        </p:txBody>
      </p:sp>
      <p:grpSp>
        <p:nvGrpSpPr>
          <p:cNvPr id="6" name="Group 50"/>
          <p:cNvGrpSpPr/>
          <p:nvPr/>
        </p:nvGrpSpPr>
        <p:grpSpPr>
          <a:xfrm>
            <a:off x="4953001" y="1295401"/>
            <a:ext cx="4191000" cy="3583277"/>
            <a:chOff x="396875" y="3586120"/>
            <a:chExt cx="2509838" cy="2513876"/>
          </a:xfrm>
        </p:grpSpPr>
        <p:sp>
          <p:nvSpPr>
            <p:cNvPr id="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 name="Freeform 16"/>
            <p:cNvSpPr>
              <a:spLocks/>
            </p:cNvSpPr>
            <p:nvPr/>
          </p:nvSpPr>
          <p:spPr bwMode="blackWhite">
            <a:xfrm>
              <a:off x="1400810" y="4976046"/>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9"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sp>
          <p:nvSpPr>
            <p:cNvPr id="11" name="Rectangle 36"/>
            <p:cNvSpPr>
              <a:spLocks noChangeArrowheads="1"/>
            </p:cNvSpPr>
            <p:nvPr/>
          </p:nvSpPr>
          <p:spPr bwMode="blackWhite">
            <a:xfrm>
              <a:off x="807576" y="5321414"/>
              <a:ext cx="514349" cy="143589"/>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Analyze</a:t>
              </a:r>
              <a:endParaRPr lang="en-GB" b="1" dirty="0">
                <a:solidFill>
                  <a:schemeClr val="bg1"/>
                </a:solidFill>
                <a:latin typeface="Franklin Gothic Book" pitchFamily="34" charset="0"/>
              </a:endParaRPr>
            </a:p>
          </p:txBody>
        </p:sp>
        <p:sp>
          <p:nvSpPr>
            <p:cNvPr id="12" name="Rectangle 48"/>
            <p:cNvSpPr>
              <a:spLocks noChangeArrowheads="1"/>
            </p:cNvSpPr>
            <p:nvPr/>
          </p:nvSpPr>
          <p:spPr bwMode="blackWhite">
            <a:xfrm>
              <a:off x="1811511" y="5374872"/>
              <a:ext cx="515939" cy="143589"/>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Collect</a:t>
              </a:r>
              <a:endParaRPr lang="en-GB" b="1" dirty="0">
                <a:solidFill>
                  <a:schemeClr val="bg1"/>
                </a:solidFill>
                <a:latin typeface="Franklin Gothic Book" pitchFamily="34" charset="0"/>
              </a:endParaRPr>
            </a:p>
          </p:txBody>
        </p:sp>
        <p:sp>
          <p:nvSpPr>
            <p:cNvPr id="13" name="Rectangle 49"/>
            <p:cNvSpPr>
              <a:spLocks noChangeArrowheads="1"/>
            </p:cNvSpPr>
            <p:nvPr/>
          </p:nvSpPr>
          <p:spPr bwMode="blackWhite">
            <a:xfrm>
              <a:off x="1857144" y="4252239"/>
              <a:ext cx="762000" cy="143589"/>
            </a:xfrm>
            <a:prstGeom prst="rect">
              <a:avLst/>
            </a:prstGeom>
            <a:noFill/>
            <a:ln w="9525">
              <a:noFill/>
              <a:miter lim="800000"/>
              <a:headEnd/>
              <a:tailEnd/>
            </a:ln>
          </p:spPr>
          <p:txBody>
            <a:bodyPr wrap="square"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Implement</a:t>
              </a:r>
              <a:endParaRPr lang="en-GB" b="1" dirty="0">
                <a:solidFill>
                  <a:schemeClr val="bg1"/>
                </a:solidFill>
                <a:latin typeface="Franklin Gothic Book" pitchFamily="34" charset="0"/>
              </a:endParaRPr>
            </a:p>
          </p:txBody>
        </p:sp>
        <p:sp>
          <p:nvSpPr>
            <p:cNvPr id="14" name="Rectangle 50"/>
            <p:cNvSpPr>
              <a:spLocks noChangeArrowheads="1"/>
            </p:cNvSpPr>
            <p:nvPr/>
          </p:nvSpPr>
          <p:spPr bwMode="blackWhite">
            <a:xfrm>
              <a:off x="898843" y="4198781"/>
              <a:ext cx="515939" cy="143589"/>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Plan</a:t>
              </a:r>
              <a:endParaRPr lang="en-GB" b="1" dirty="0">
                <a:solidFill>
                  <a:schemeClr val="bg1"/>
                </a:solidFill>
                <a:latin typeface="Franklin Gothic Book" pitchFamily="34" charset="0"/>
              </a:endParaRPr>
            </a:p>
          </p:txBody>
        </p:sp>
      </p:grpSp>
      <p:sp>
        <p:nvSpPr>
          <p:cNvPr id="15" name="TextBox 14"/>
          <p:cNvSpPr txBox="1"/>
          <p:nvPr/>
        </p:nvSpPr>
        <p:spPr>
          <a:xfrm>
            <a:off x="4876800" y="4953000"/>
            <a:ext cx="4267200" cy="923330"/>
          </a:xfrm>
          <a:prstGeom prst="rect">
            <a:avLst/>
          </a:prstGeom>
          <a:noFill/>
        </p:spPr>
        <p:txBody>
          <a:bodyPr wrap="square" rtlCol="0">
            <a:spAutoFit/>
          </a:bodyPr>
          <a:lstStyle/>
          <a:p>
            <a:pPr marL="342900" lvl="0" indent="-342900" algn="ctr">
              <a:buClr>
                <a:srgbClr val="FFC000"/>
              </a:buClr>
            </a:pPr>
            <a:r>
              <a:rPr lang="en-US" sz="1800" b="1" dirty="0" smtClean="0">
                <a:latin typeface="Franklin Gothic Book" pitchFamily="34" charset="0"/>
              </a:rPr>
              <a:t>Group work, class work and homework, question and answer sessions, weekly spelling quiz, science lab, etc.</a:t>
            </a:r>
            <a:endParaRPr lang="en-US" sz="1800" dirty="0" smtClean="0">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C:\Program Files (x86)\Microsoft Office\MEDIA\CAGCAT10\j0301252.wmf"/>
          <p:cNvPicPr>
            <a:picLocks noChangeAspect="1" noChangeArrowheads="1"/>
          </p:cNvPicPr>
          <p:nvPr/>
        </p:nvPicPr>
        <p:blipFill>
          <a:blip r:embed="rId3"/>
          <a:srcRect/>
          <a:stretch>
            <a:fillRect/>
          </a:stretch>
        </p:blipFill>
        <p:spPr bwMode="auto">
          <a:xfrm>
            <a:off x="7086601" y="4259544"/>
            <a:ext cx="2057400" cy="1760255"/>
          </a:xfrm>
          <a:prstGeom prst="rect">
            <a:avLst/>
          </a:prstGeom>
          <a:noFill/>
        </p:spPr>
      </p:pic>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Mr. Roosevelt’s Short–Cycle Monitoring Example</a:t>
            </a:r>
            <a:endParaRPr lang="en-US" sz="3600" b="1" dirty="0">
              <a:solidFill>
                <a:schemeClr val="bg1"/>
              </a:solidFill>
              <a:latin typeface="Franklin Gothic Book" pitchFamily="34" charset="0"/>
            </a:endParaRPr>
          </a:p>
        </p:txBody>
      </p:sp>
      <p:graphicFrame>
        <p:nvGraphicFramePr>
          <p:cNvPr id="6" name="Diagram 5"/>
          <p:cNvGraphicFramePr/>
          <p:nvPr/>
        </p:nvGraphicFramePr>
        <p:xfrm>
          <a:off x="838200" y="1600200"/>
          <a:ext cx="6629400" cy="459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Developing Monitoring Cycles</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4876802" y="914400"/>
            <a:ext cx="4038599" cy="4525963"/>
          </a:xfrm>
        </p:spPr>
        <p:txBody>
          <a:bodyPr/>
          <a:lstStyle/>
          <a:p>
            <a:pPr marL="342900" indent="-342900">
              <a:buClr>
                <a:srgbClr val="FFC000"/>
              </a:buClr>
              <a:buFont typeface="+mj-lt"/>
              <a:buAutoNum type="arabicPeriod"/>
            </a:pPr>
            <a:endParaRPr lang="en-US" sz="1800" dirty="0" smtClean="0">
              <a:latin typeface="Franklin Gothic Book" pitchFamily="34" charset="0"/>
            </a:endParaRPr>
          </a:p>
          <a:p>
            <a:pPr marL="342900" indent="-342900">
              <a:buClr>
                <a:srgbClr val="FFC000"/>
              </a:buClr>
            </a:pPr>
            <a:r>
              <a:rPr lang="en-US" sz="1800" b="1" dirty="0" smtClean="0">
                <a:latin typeface="Franklin Gothic Book" pitchFamily="34" charset="0"/>
              </a:rPr>
              <a:t>Long-Cycle Monitoring</a:t>
            </a:r>
            <a:endParaRPr lang="en-US" sz="1800" dirty="0" smtClean="0">
              <a:latin typeface="Franklin Gothic Book" pitchFamily="34" charset="0"/>
            </a:endParaRPr>
          </a:p>
          <a:p>
            <a:pPr marL="342900" indent="-342900">
              <a:buClr>
                <a:srgbClr val="FFC000"/>
              </a:buClr>
              <a:buFont typeface="Arial" pitchFamily="34" charset="0"/>
              <a:buChar char="•"/>
            </a:pPr>
            <a:r>
              <a:rPr lang="en-US" sz="1800" dirty="0" smtClean="0">
                <a:latin typeface="Franklin Gothic Book" pitchFamily="34" charset="0"/>
              </a:rPr>
              <a:t>Are longer periods of instruction covering larger sets of standards. </a:t>
            </a:r>
          </a:p>
          <a:p>
            <a:pPr marL="342900" indent="-342900">
              <a:buClr>
                <a:srgbClr val="FFC000"/>
              </a:buClr>
              <a:buFont typeface="+mj-lt"/>
              <a:buAutoNum type="arabicPeriod"/>
            </a:pPr>
            <a:endParaRPr lang="en-US" dirty="0" smtClean="0">
              <a:latin typeface="Franklin Gothic Book" pitchFamily="34" charset="0"/>
            </a:endParaRPr>
          </a:p>
        </p:txBody>
      </p:sp>
      <p:grpSp>
        <p:nvGrpSpPr>
          <p:cNvPr id="4" name="Group 50"/>
          <p:cNvGrpSpPr/>
          <p:nvPr/>
        </p:nvGrpSpPr>
        <p:grpSpPr>
          <a:xfrm>
            <a:off x="685800" y="3200400"/>
            <a:ext cx="3276599" cy="3126077"/>
            <a:chOff x="396875" y="3586120"/>
            <a:chExt cx="2509838" cy="2513876"/>
          </a:xfrm>
        </p:grpSpPr>
        <p:sp>
          <p:nvSpPr>
            <p:cNvPr id="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 name="Freeform 16"/>
            <p:cNvSpPr>
              <a:spLocks/>
            </p:cNvSpPr>
            <p:nvPr/>
          </p:nvSpPr>
          <p:spPr bwMode="blackWhite">
            <a:xfrm>
              <a:off x="1400810" y="4976046"/>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9"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sp>
          <p:nvSpPr>
            <p:cNvPr id="11" name="Rectangle 36"/>
            <p:cNvSpPr>
              <a:spLocks noChangeArrowheads="1"/>
            </p:cNvSpPr>
            <p:nvPr/>
          </p:nvSpPr>
          <p:spPr bwMode="blackWhite">
            <a:xfrm>
              <a:off x="716309" y="5203996"/>
              <a:ext cx="514349" cy="164589"/>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Analyze</a:t>
              </a:r>
              <a:endParaRPr lang="en-GB" b="1" dirty="0">
                <a:solidFill>
                  <a:schemeClr val="bg1"/>
                </a:solidFill>
                <a:latin typeface="Franklin Gothic Book" pitchFamily="34" charset="0"/>
              </a:endParaRPr>
            </a:p>
          </p:txBody>
        </p:sp>
        <p:sp>
          <p:nvSpPr>
            <p:cNvPr id="12" name="Rectangle 48"/>
            <p:cNvSpPr>
              <a:spLocks noChangeArrowheads="1"/>
            </p:cNvSpPr>
            <p:nvPr/>
          </p:nvSpPr>
          <p:spPr bwMode="blackWhite">
            <a:xfrm>
              <a:off x="1811511" y="5364372"/>
              <a:ext cx="515939" cy="164589"/>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Collect</a:t>
              </a:r>
              <a:endParaRPr lang="en-GB" b="1" dirty="0">
                <a:solidFill>
                  <a:schemeClr val="bg1"/>
                </a:solidFill>
                <a:latin typeface="Franklin Gothic Book" pitchFamily="34" charset="0"/>
              </a:endParaRPr>
            </a:p>
          </p:txBody>
        </p:sp>
        <p:sp>
          <p:nvSpPr>
            <p:cNvPr id="13" name="Rectangle 49"/>
            <p:cNvSpPr>
              <a:spLocks noChangeArrowheads="1"/>
            </p:cNvSpPr>
            <p:nvPr/>
          </p:nvSpPr>
          <p:spPr bwMode="blackWhite">
            <a:xfrm>
              <a:off x="1857144" y="4279412"/>
              <a:ext cx="757727" cy="164589"/>
            </a:xfrm>
            <a:prstGeom prst="rect">
              <a:avLst/>
            </a:prstGeom>
            <a:noFill/>
            <a:ln w="9525">
              <a:noFill/>
              <a:miter lim="800000"/>
              <a:headEnd/>
              <a:tailEnd/>
            </a:ln>
          </p:spPr>
          <p:txBody>
            <a:bodyPr wrap="square"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Implement</a:t>
              </a:r>
              <a:endParaRPr lang="en-GB" b="1" dirty="0">
                <a:solidFill>
                  <a:schemeClr val="bg1"/>
                </a:solidFill>
                <a:latin typeface="Franklin Gothic Book" pitchFamily="34" charset="0"/>
              </a:endParaRPr>
            </a:p>
          </p:txBody>
        </p:sp>
        <p:sp>
          <p:nvSpPr>
            <p:cNvPr id="14" name="Rectangle 50"/>
            <p:cNvSpPr>
              <a:spLocks noChangeArrowheads="1"/>
            </p:cNvSpPr>
            <p:nvPr/>
          </p:nvSpPr>
          <p:spPr bwMode="blackWhite">
            <a:xfrm>
              <a:off x="805453" y="4213007"/>
              <a:ext cx="515939" cy="164589"/>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Plan</a:t>
              </a:r>
              <a:endParaRPr lang="en-GB" b="1" dirty="0">
                <a:solidFill>
                  <a:schemeClr val="bg1"/>
                </a:solidFill>
                <a:latin typeface="Franklin Gothic Book" pitchFamily="34" charset="0"/>
              </a:endParaRPr>
            </a:p>
          </p:txBody>
        </p:sp>
      </p:grpSp>
      <p:sp>
        <p:nvSpPr>
          <p:cNvPr id="27" name="Rectangle 26"/>
          <p:cNvSpPr/>
          <p:nvPr/>
        </p:nvSpPr>
        <p:spPr>
          <a:xfrm>
            <a:off x="0" y="914400"/>
            <a:ext cx="4648200" cy="3016210"/>
          </a:xfrm>
          <a:prstGeom prst="rect">
            <a:avLst/>
          </a:prstGeom>
        </p:spPr>
        <p:txBody>
          <a:bodyPr wrap="square">
            <a:spAutoFit/>
          </a:bodyPr>
          <a:lstStyle/>
          <a:p>
            <a:pPr marL="342900" lvl="0" indent="-342900">
              <a:buClr>
                <a:srgbClr val="FFC000"/>
              </a:buClr>
              <a:buFont typeface="+mj-lt"/>
              <a:buAutoNum type="arabicPeriod"/>
            </a:pPr>
            <a:endParaRPr lang="en-US" sz="1800" dirty="0" smtClean="0">
              <a:latin typeface="Franklin Gothic Book" pitchFamily="34" charset="0"/>
            </a:endParaRPr>
          </a:p>
          <a:p>
            <a:pPr marL="342900" lvl="0" indent="-342900">
              <a:buClr>
                <a:srgbClr val="FFC000"/>
              </a:buClr>
            </a:pPr>
            <a:r>
              <a:rPr lang="en-US" sz="1800" dirty="0" smtClean="0">
                <a:latin typeface="Franklin Gothic Book" pitchFamily="34" charset="0"/>
              </a:rPr>
              <a:t>	</a:t>
            </a:r>
            <a:r>
              <a:rPr lang="en-US" sz="1800" b="1" dirty="0" smtClean="0">
                <a:latin typeface="Franklin Gothic Book" pitchFamily="34" charset="0"/>
              </a:rPr>
              <a:t>Short-Cycle Monitoring:</a:t>
            </a:r>
            <a:endParaRPr lang="en-US" sz="1800" dirty="0" smtClean="0">
              <a:latin typeface="Franklin Gothic Book" pitchFamily="34" charset="0"/>
            </a:endParaRPr>
          </a:p>
          <a:p>
            <a:pPr marL="342900" lvl="0" indent="-342900">
              <a:buClr>
                <a:srgbClr val="FFC000"/>
              </a:buClr>
              <a:buFont typeface="Arial" pitchFamily="34" charset="0"/>
              <a:buChar char="•"/>
            </a:pPr>
            <a:r>
              <a:rPr lang="en-US" sz="1800" dirty="0" smtClean="0">
                <a:latin typeface="Franklin Gothic Book" pitchFamily="34" charset="0"/>
              </a:rPr>
              <a:t>Measure in smaller chunks of time how well students are progressing towards growth on the overall set of standards.</a:t>
            </a:r>
          </a:p>
          <a:p>
            <a:pPr marL="342900" indent="-342900">
              <a:buClr>
                <a:srgbClr val="FFC000"/>
              </a:buClr>
              <a:buFont typeface="Arial" pitchFamily="34" charset="0"/>
              <a:buChar char="•"/>
            </a:pPr>
            <a:endParaRPr lang="en-US" sz="1000" dirty="0" smtClean="0">
              <a:latin typeface="Franklin Gothic Book" pitchFamily="34" charset="0"/>
            </a:endParaRPr>
          </a:p>
          <a:p>
            <a:pPr marL="342900" indent="-342900">
              <a:buClr>
                <a:srgbClr val="FFC000"/>
              </a:buClr>
              <a:buFont typeface="Arial" pitchFamily="34" charset="0"/>
              <a:buChar char="•"/>
            </a:pPr>
            <a:r>
              <a:rPr lang="en-US" sz="1800" dirty="0" smtClean="0">
                <a:latin typeface="Franklin Gothic Book" pitchFamily="34" charset="0"/>
              </a:rPr>
              <a:t>Occur within longer cycles using a wider variety of formative assessment techniques. </a:t>
            </a:r>
            <a:endParaRPr lang="en-US" sz="1800" dirty="0" smtClean="0">
              <a:latin typeface="Source Sans Pro"/>
            </a:endParaRPr>
          </a:p>
          <a:p>
            <a:pPr marL="342900" lvl="0" indent="-342900">
              <a:buClr>
                <a:srgbClr val="FFC000"/>
              </a:buClr>
              <a:buFont typeface="Arial" pitchFamily="34" charset="0"/>
              <a:buChar char="•"/>
            </a:pPr>
            <a:endParaRPr lang="en-US" sz="1800" dirty="0" smtClean="0">
              <a:latin typeface="Franklin Gothic Book" pitchFamily="34" charset="0"/>
            </a:endParaRPr>
          </a:p>
          <a:p>
            <a:r>
              <a:rPr lang="en-US" sz="1800" dirty="0" smtClean="0"/>
              <a:t>	</a:t>
            </a:r>
            <a:endParaRPr lang="en-US" sz="1800" dirty="0"/>
          </a:p>
        </p:txBody>
      </p:sp>
      <p:grpSp>
        <p:nvGrpSpPr>
          <p:cNvPr id="5" name="Group 24"/>
          <p:cNvGrpSpPr>
            <a:grpSpLocks/>
          </p:cNvGrpSpPr>
          <p:nvPr/>
        </p:nvGrpSpPr>
        <p:grpSpPr bwMode="auto">
          <a:xfrm>
            <a:off x="5257801" y="2895600"/>
            <a:ext cx="3025118" cy="2895600"/>
            <a:chOff x="5360987" y="1774825"/>
            <a:chExt cx="4129088" cy="3811588"/>
          </a:xfrm>
        </p:grpSpPr>
        <p:sp>
          <p:nvSpPr>
            <p:cNvPr id="29"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sp>
          <p:nvSpPr>
            <p:cNvPr id="30" name="Arc 14"/>
            <p:cNvSpPr>
              <a:spLocks/>
            </p:cNvSpPr>
            <p:nvPr/>
          </p:nvSpPr>
          <p:spPr bwMode="auto">
            <a:xfrm>
              <a:off x="7422951" y="1774825"/>
              <a:ext cx="1066236" cy="1904999"/>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1"/>
              </a:solidFill>
              <a:round/>
              <a:headEnd/>
              <a:tailEnd type="triangle" w="med" len="med"/>
            </a:ln>
          </p:spPr>
          <p:txBody>
            <a:bodyPr wrap="none" anchor="ctr"/>
            <a:lstStyle/>
            <a:p>
              <a:pPr algn="ctr">
                <a:defRPr/>
              </a:pPr>
              <a:endParaRPr lang="en-GB" dirty="0">
                <a:latin typeface="Franklin Gothic Book" pitchFamily="34" charset="0"/>
              </a:endParaRPr>
            </a:p>
          </p:txBody>
        </p:sp>
        <p:sp>
          <p:nvSpPr>
            <p:cNvPr id="31"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32"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33" name="Arc 17"/>
            <p:cNvSpPr>
              <a:spLocks/>
            </p:cNvSpPr>
            <p:nvPr/>
          </p:nvSpPr>
          <p:spPr bwMode="auto">
            <a:xfrm>
              <a:off x="7422951" y="3678238"/>
              <a:ext cx="1902030" cy="1422401"/>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4"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5"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36"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37"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38"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grpSp>
      <p:sp>
        <p:nvSpPr>
          <p:cNvPr id="39" name="TextBox 38"/>
          <p:cNvSpPr txBox="1"/>
          <p:nvPr/>
        </p:nvSpPr>
        <p:spPr>
          <a:xfrm>
            <a:off x="7239001" y="5410201"/>
            <a:ext cx="881507"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4"/>
                </a:solidFill>
                <a:latin typeface="Franklin Gothic Book" pitchFamily="34" charset="0"/>
              </a:rPr>
              <a:t>Collect</a:t>
            </a:r>
            <a:endParaRPr lang="en-US" sz="1600" b="1" dirty="0">
              <a:solidFill>
                <a:schemeClr val="accent4"/>
              </a:solidFill>
              <a:latin typeface="Franklin Gothic Book" pitchFamily="34" charset="0"/>
            </a:endParaRPr>
          </a:p>
        </p:txBody>
      </p:sp>
      <p:sp>
        <p:nvSpPr>
          <p:cNvPr id="40" name="TextBox 39"/>
          <p:cNvSpPr txBox="1"/>
          <p:nvPr/>
        </p:nvSpPr>
        <p:spPr>
          <a:xfrm>
            <a:off x="5522226" y="5363240"/>
            <a:ext cx="954775"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1"/>
                </a:solidFill>
                <a:latin typeface="Franklin Gothic Book" pitchFamily="34" charset="0"/>
              </a:rPr>
              <a:t>Analyze</a:t>
            </a:r>
            <a:endParaRPr lang="en-US" sz="1600" b="1" dirty="0">
              <a:solidFill>
                <a:schemeClr val="accent1"/>
              </a:solidFill>
              <a:latin typeface="Franklin Gothic Book" pitchFamily="34" charset="0"/>
            </a:endParaRPr>
          </a:p>
        </p:txBody>
      </p:sp>
      <p:sp>
        <p:nvSpPr>
          <p:cNvPr id="41" name="TextBox 40"/>
          <p:cNvSpPr txBox="1"/>
          <p:nvPr/>
        </p:nvSpPr>
        <p:spPr>
          <a:xfrm>
            <a:off x="5105400" y="3733800"/>
            <a:ext cx="814040" cy="338554"/>
          </a:xfrm>
          <a:prstGeom prst="rect">
            <a:avLst/>
          </a:prstGeom>
          <a:solidFill>
            <a:schemeClr val="bg1"/>
          </a:solidFill>
          <a:effectLst>
            <a:softEdge rad="63500"/>
          </a:effectLst>
        </p:spPr>
        <p:txBody>
          <a:bodyPr wrap="square" rtlCol="0">
            <a:spAutoFit/>
          </a:bodyPr>
          <a:lstStyle/>
          <a:p>
            <a:r>
              <a:rPr lang="en-US" sz="1600" b="1" dirty="0" smtClean="0">
                <a:solidFill>
                  <a:schemeClr val="accent3"/>
                </a:solidFill>
                <a:latin typeface="Franklin Gothic Book" pitchFamily="34" charset="0"/>
              </a:rPr>
              <a:t>Plan</a:t>
            </a:r>
            <a:endParaRPr lang="en-US" sz="1600" b="1" dirty="0">
              <a:solidFill>
                <a:schemeClr val="accent3"/>
              </a:solidFill>
              <a:latin typeface="Franklin Gothic Book" pitchFamily="34" charset="0"/>
            </a:endParaRPr>
          </a:p>
        </p:txBody>
      </p:sp>
      <p:sp>
        <p:nvSpPr>
          <p:cNvPr id="42" name="TextBox 41"/>
          <p:cNvSpPr txBox="1"/>
          <p:nvPr/>
        </p:nvSpPr>
        <p:spPr>
          <a:xfrm>
            <a:off x="7543801" y="3733800"/>
            <a:ext cx="1248056"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2"/>
                </a:solidFill>
                <a:latin typeface="Franklin Gothic Book" pitchFamily="34" charset="0"/>
              </a:rPr>
              <a:t>Implement</a:t>
            </a:r>
            <a:endParaRPr lang="en-US" sz="1600" b="1" dirty="0">
              <a:solidFill>
                <a:schemeClr val="accent2"/>
              </a:solidFill>
              <a:latin typeface="Franklin Gothic Book" pitchFamily="34" charset="0"/>
            </a:endParaRPr>
          </a:p>
        </p:txBody>
      </p:sp>
      <p:grpSp>
        <p:nvGrpSpPr>
          <p:cNvPr id="43" name="Group 24"/>
          <p:cNvGrpSpPr>
            <a:grpSpLocks/>
          </p:cNvGrpSpPr>
          <p:nvPr/>
        </p:nvGrpSpPr>
        <p:grpSpPr bwMode="auto">
          <a:xfrm>
            <a:off x="5257800" y="2895600"/>
            <a:ext cx="3025118" cy="2895600"/>
            <a:chOff x="5360987" y="1774825"/>
            <a:chExt cx="4129088" cy="3811588"/>
          </a:xfrm>
        </p:grpSpPr>
        <p:sp>
          <p:nvSpPr>
            <p:cNvPr id="44"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sp>
          <p:nvSpPr>
            <p:cNvPr id="45" name="Arc 14"/>
            <p:cNvSpPr>
              <a:spLocks/>
            </p:cNvSpPr>
            <p:nvPr/>
          </p:nvSpPr>
          <p:spPr bwMode="auto">
            <a:xfrm>
              <a:off x="7422951" y="1774825"/>
              <a:ext cx="1066236" cy="1904999"/>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1"/>
              </a:solidFill>
              <a:round/>
              <a:headEnd/>
              <a:tailEnd type="triangle" w="med" len="med"/>
            </a:ln>
          </p:spPr>
          <p:txBody>
            <a:bodyPr wrap="none" anchor="ctr"/>
            <a:lstStyle/>
            <a:p>
              <a:pPr algn="ctr">
                <a:defRPr/>
              </a:pPr>
              <a:endParaRPr lang="en-GB" dirty="0">
                <a:latin typeface="Franklin Gothic Book" pitchFamily="34" charset="0"/>
              </a:endParaRPr>
            </a:p>
          </p:txBody>
        </p:sp>
        <p:sp>
          <p:nvSpPr>
            <p:cNvPr id="46"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47"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48" name="Arc 17"/>
            <p:cNvSpPr>
              <a:spLocks/>
            </p:cNvSpPr>
            <p:nvPr/>
          </p:nvSpPr>
          <p:spPr bwMode="auto">
            <a:xfrm>
              <a:off x="7422951" y="3678238"/>
              <a:ext cx="1902030" cy="1422401"/>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9"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50"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51"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52"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53"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grpSp>
      <p:sp>
        <p:nvSpPr>
          <p:cNvPr id="54" name="TextBox 53"/>
          <p:cNvSpPr txBox="1"/>
          <p:nvPr/>
        </p:nvSpPr>
        <p:spPr>
          <a:xfrm>
            <a:off x="7239000" y="5410201"/>
            <a:ext cx="881507"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4"/>
                </a:solidFill>
                <a:latin typeface="Franklin Gothic Book" pitchFamily="34" charset="0"/>
              </a:rPr>
              <a:t>Collect</a:t>
            </a:r>
            <a:endParaRPr lang="en-US" sz="1600" b="1" dirty="0">
              <a:solidFill>
                <a:schemeClr val="accent4"/>
              </a:solidFill>
              <a:latin typeface="Franklin Gothic Book" pitchFamily="34" charset="0"/>
            </a:endParaRPr>
          </a:p>
        </p:txBody>
      </p:sp>
      <p:sp>
        <p:nvSpPr>
          <p:cNvPr id="55" name="TextBox 54"/>
          <p:cNvSpPr txBox="1"/>
          <p:nvPr/>
        </p:nvSpPr>
        <p:spPr>
          <a:xfrm>
            <a:off x="5522225" y="5363240"/>
            <a:ext cx="954775"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1"/>
                </a:solidFill>
                <a:latin typeface="Franklin Gothic Book" pitchFamily="34" charset="0"/>
              </a:rPr>
              <a:t>Analyze</a:t>
            </a:r>
            <a:endParaRPr lang="en-US" sz="1600" b="1" dirty="0">
              <a:solidFill>
                <a:schemeClr val="accent1"/>
              </a:solidFill>
              <a:latin typeface="Franklin Gothic Book" pitchFamily="34" charset="0"/>
            </a:endParaRPr>
          </a:p>
        </p:txBody>
      </p:sp>
      <p:sp>
        <p:nvSpPr>
          <p:cNvPr id="56" name="TextBox 55"/>
          <p:cNvSpPr txBox="1"/>
          <p:nvPr/>
        </p:nvSpPr>
        <p:spPr>
          <a:xfrm>
            <a:off x="5105399" y="3733800"/>
            <a:ext cx="814040" cy="338554"/>
          </a:xfrm>
          <a:prstGeom prst="rect">
            <a:avLst/>
          </a:prstGeom>
          <a:solidFill>
            <a:schemeClr val="bg1"/>
          </a:solidFill>
          <a:effectLst>
            <a:softEdge rad="63500"/>
          </a:effectLst>
        </p:spPr>
        <p:txBody>
          <a:bodyPr wrap="square" rtlCol="0">
            <a:spAutoFit/>
          </a:bodyPr>
          <a:lstStyle/>
          <a:p>
            <a:r>
              <a:rPr lang="en-US" sz="1600" b="1" dirty="0" smtClean="0">
                <a:solidFill>
                  <a:schemeClr val="accent3"/>
                </a:solidFill>
                <a:latin typeface="Franklin Gothic Book" pitchFamily="34" charset="0"/>
              </a:rPr>
              <a:t>Plan</a:t>
            </a:r>
            <a:endParaRPr lang="en-US" sz="1600" b="1" dirty="0">
              <a:solidFill>
                <a:schemeClr val="accent3"/>
              </a:solidFill>
              <a:latin typeface="Franklin Gothic Book" pitchFamily="34" charset="0"/>
            </a:endParaRPr>
          </a:p>
        </p:txBody>
      </p:sp>
      <p:sp>
        <p:nvSpPr>
          <p:cNvPr id="57" name="TextBox 56"/>
          <p:cNvSpPr txBox="1"/>
          <p:nvPr/>
        </p:nvSpPr>
        <p:spPr>
          <a:xfrm>
            <a:off x="7543800" y="3733800"/>
            <a:ext cx="1248056"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2"/>
                </a:solidFill>
                <a:latin typeface="Franklin Gothic Book" pitchFamily="34" charset="0"/>
              </a:rPr>
              <a:t>Implement</a:t>
            </a:r>
            <a:endParaRPr lang="en-US" sz="1600" b="1" dirty="0">
              <a:solidFill>
                <a:schemeClr val="accent2"/>
              </a:solidFill>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2" end="2"/>
                                            </p:txEl>
                                          </p:spTgt>
                                        </p:tgtEl>
                                        <p:attrNameLst>
                                          <p:attrName>style.visibility</p:attrName>
                                        </p:attrNameLst>
                                      </p:cBhvr>
                                      <p:to>
                                        <p:strVal val="visible"/>
                                      </p:to>
                                    </p:set>
                                    <p:animEffect transition="in" filter="fade">
                                      <p:cBhvr>
                                        <p:cTn id="10" dur="500"/>
                                        <p:tgtEl>
                                          <p:spTgt spid="2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6" end="6"/>
                                            </p:txEl>
                                          </p:spTgt>
                                        </p:tgtEl>
                                        <p:attrNameLst>
                                          <p:attrName>style.visibility</p:attrName>
                                        </p:attrNameLst>
                                      </p:cBhvr>
                                      <p:to>
                                        <p:strVal val="visible"/>
                                      </p:to>
                                    </p:set>
                                    <p:animEffect transition="in" filter="fade">
                                      <p:cBhvr>
                                        <p:cTn id="13" dur="500"/>
                                        <p:tgtEl>
                                          <p:spTgt spid="27">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
                                            <p:txEl>
                                              <p:pRg st="4" end="4"/>
                                            </p:txEl>
                                          </p:spTgt>
                                        </p:tgtEl>
                                        <p:attrNameLst>
                                          <p:attrName>style.visibility</p:attrName>
                                        </p:attrNameLst>
                                      </p:cBhvr>
                                      <p:to>
                                        <p:strVal val="visible"/>
                                      </p:to>
                                    </p:set>
                                    <p:animEffect transition="in" filter="fade">
                                      <p:cBhvr>
                                        <p:cTn id="18" dur="500"/>
                                        <p:tgtEl>
                                          <p:spTgt spid="2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p:bldP spid="39" grpId="0" animBg="1"/>
      <p:bldP spid="40" grpId="0" animBg="1"/>
      <p:bldP spid="41" grpId="0" animBg="1"/>
      <p:bldP spid="42" grpId="0" animBg="1"/>
      <p:bldP spid="54" grpId="0" animBg="1"/>
      <p:bldP spid="55" grpId="0" animBg="1"/>
      <p:bldP spid="56" grpId="0" animBg="1"/>
      <p:bldP spid="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anose="020B0503020102020204" pitchFamily="34" charset="0"/>
              </a:rPr>
              <a:t>Long-Cycle Monitoring</a:t>
            </a:r>
            <a:endParaRPr lang="en-US" sz="3600" b="1" dirty="0">
              <a:solidFill>
                <a:schemeClr val="bg1"/>
              </a:solidFill>
              <a:latin typeface="Franklin Gothic Book" panose="020B0503020102020204" pitchFamily="34" charset="0"/>
            </a:endParaRPr>
          </a:p>
        </p:txBody>
      </p:sp>
      <p:sp>
        <p:nvSpPr>
          <p:cNvPr id="3" name="Text Placeholder 2"/>
          <p:cNvSpPr>
            <a:spLocks noGrp="1"/>
          </p:cNvSpPr>
          <p:nvPr>
            <p:ph type="body" idx="1"/>
          </p:nvPr>
        </p:nvSpPr>
        <p:spPr>
          <a:xfrm>
            <a:off x="457202" y="1371601"/>
            <a:ext cx="4038599" cy="4525963"/>
          </a:xfrm>
        </p:spPr>
        <p:txBody>
          <a:bodyPr/>
          <a:lstStyle/>
          <a:p>
            <a:pPr lvl="1"/>
            <a:r>
              <a:rPr lang="en-US" sz="1800" b="1" dirty="0" smtClean="0">
                <a:latin typeface="Franklin Gothic Book" pitchFamily="34" charset="0"/>
              </a:rPr>
              <a:t>Plan</a:t>
            </a:r>
            <a:r>
              <a:rPr lang="en-US" sz="1800" dirty="0" smtClean="0">
                <a:latin typeface="Franklin Gothic Book" pitchFamily="34" charset="0"/>
              </a:rPr>
              <a:t> - Identify groups of standards students need to learn. Develop an assessment.</a:t>
            </a:r>
          </a:p>
          <a:p>
            <a:pPr lvl="1"/>
            <a:endParaRPr lang="en-US" sz="1800" dirty="0" smtClean="0">
              <a:latin typeface="Franklin Gothic Book" pitchFamily="34" charset="0"/>
            </a:endParaRPr>
          </a:p>
          <a:p>
            <a:pPr lvl="1"/>
            <a:r>
              <a:rPr lang="en-US" sz="1800" b="1" dirty="0" smtClean="0">
                <a:latin typeface="Franklin Gothic Book" pitchFamily="34" charset="0"/>
              </a:rPr>
              <a:t>Implement</a:t>
            </a:r>
            <a:r>
              <a:rPr lang="en-US" sz="1800" dirty="0" smtClean="0">
                <a:latin typeface="Franklin Gothic Book" pitchFamily="34" charset="0"/>
              </a:rPr>
              <a:t> - Teach the standards.</a:t>
            </a:r>
          </a:p>
          <a:p>
            <a:pPr lvl="1"/>
            <a:endParaRPr lang="en-US" sz="1800" dirty="0" smtClean="0">
              <a:latin typeface="Franklin Gothic Book" pitchFamily="34" charset="0"/>
            </a:endParaRPr>
          </a:p>
          <a:p>
            <a:pPr lvl="1"/>
            <a:r>
              <a:rPr lang="en-US" sz="1800" b="1" dirty="0" smtClean="0">
                <a:latin typeface="Franklin Gothic Book" pitchFamily="34" charset="0"/>
              </a:rPr>
              <a:t>Collect</a:t>
            </a:r>
            <a:r>
              <a:rPr lang="en-US" sz="1800" dirty="0" smtClean="0">
                <a:latin typeface="Franklin Gothic Book" pitchFamily="34" charset="0"/>
              </a:rPr>
              <a:t>  - Administer the assessment to check understanding of these standards. </a:t>
            </a:r>
          </a:p>
          <a:p>
            <a:pPr lvl="1"/>
            <a:endParaRPr lang="en-US" sz="1800" dirty="0" smtClean="0">
              <a:latin typeface="Franklin Gothic Book" pitchFamily="34" charset="0"/>
            </a:endParaRPr>
          </a:p>
          <a:p>
            <a:pPr lvl="1"/>
            <a:r>
              <a:rPr lang="en-US" sz="1800" b="1" dirty="0" smtClean="0">
                <a:latin typeface="Franklin Gothic Book" pitchFamily="34" charset="0"/>
              </a:rPr>
              <a:t>Analyze</a:t>
            </a:r>
            <a:r>
              <a:rPr lang="en-US" sz="1800" dirty="0" smtClean="0">
                <a:latin typeface="Franklin Gothic Book" pitchFamily="34" charset="0"/>
              </a:rPr>
              <a:t> - Identify which standards are mastered and which may need more practice.</a:t>
            </a:r>
          </a:p>
          <a:p>
            <a:pPr lvl="1"/>
            <a:endParaRPr lang="en-US" sz="1800" dirty="0" smtClean="0">
              <a:latin typeface="Franklin Gothic Book" pitchFamily="34" charset="0"/>
            </a:endParaRPr>
          </a:p>
          <a:p>
            <a:pPr lvl="1"/>
            <a:r>
              <a:rPr lang="en-US" sz="1800" b="1" dirty="0" smtClean="0">
                <a:latin typeface="Franklin Gothic Book" pitchFamily="34" charset="0"/>
              </a:rPr>
              <a:t>Plan </a:t>
            </a:r>
            <a:r>
              <a:rPr lang="en-US" sz="1800" dirty="0" smtClean="0">
                <a:latin typeface="Franklin Gothic Book" pitchFamily="34" charset="0"/>
              </a:rPr>
              <a:t>– Incorporate into future lesson plans skills/content needing more practice where it makes sense.</a:t>
            </a:r>
          </a:p>
          <a:p>
            <a:pPr lvl="1"/>
            <a:endParaRPr lang="en-US" sz="1800" dirty="0" smtClean="0">
              <a:latin typeface="Source Sans Pro"/>
            </a:endParaRPr>
          </a:p>
          <a:p>
            <a:endParaRPr lang="en-US" sz="1800" dirty="0"/>
          </a:p>
        </p:txBody>
      </p:sp>
      <p:grpSp>
        <p:nvGrpSpPr>
          <p:cNvPr id="6" name="Group 24"/>
          <p:cNvGrpSpPr>
            <a:grpSpLocks/>
          </p:cNvGrpSpPr>
          <p:nvPr/>
        </p:nvGrpSpPr>
        <p:grpSpPr bwMode="auto">
          <a:xfrm>
            <a:off x="4648200" y="1524000"/>
            <a:ext cx="3581400" cy="3505200"/>
            <a:chOff x="5360987" y="1774825"/>
            <a:chExt cx="4129088" cy="3811588"/>
          </a:xfrm>
        </p:grpSpPr>
        <p:sp>
          <p:nvSpPr>
            <p:cNvPr id="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sp>
          <p:nvSpPr>
            <p:cNvPr id="8" name="Arc 14"/>
            <p:cNvSpPr>
              <a:spLocks/>
            </p:cNvSpPr>
            <p:nvPr/>
          </p:nvSpPr>
          <p:spPr bwMode="auto">
            <a:xfrm>
              <a:off x="7422951" y="1774825"/>
              <a:ext cx="1066236" cy="1904999"/>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1"/>
              </a:solidFill>
              <a:round/>
              <a:headEnd/>
              <a:tailEnd type="triangle" w="med" len="med"/>
            </a:ln>
          </p:spPr>
          <p:txBody>
            <a:bodyPr wrap="none" anchor="ctr"/>
            <a:lstStyle/>
            <a:p>
              <a:pPr algn="ctr">
                <a:defRPr/>
              </a:pPr>
              <a:endParaRPr lang="en-GB" dirty="0">
                <a:latin typeface="Franklin Gothic Book" pitchFamily="34" charset="0"/>
              </a:endParaRPr>
            </a:p>
          </p:txBody>
        </p:sp>
        <p:sp>
          <p:nvSpPr>
            <p:cNvPr id="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1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11" name="Arc 17"/>
            <p:cNvSpPr>
              <a:spLocks/>
            </p:cNvSpPr>
            <p:nvPr/>
          </p:nvSpPr>
          <p:spPr bwMode="auto">
            <a:xfrm>
              <a:off x="7422951" y="3678238"/>
              <a:ext cx="1902030" cy="1422401"/>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grpSp>
      <p:sp>
        <p:nvSpPr>
          <p:cNvPr id="17" name="TextBox 16"/>
          <p:cNvSpPr txBox="1"/>
          <p:nvPr/>
        </p:nvSpPr>
        <p:spPr>
          <a:xfrm>
            <a:off x="7162801" y="4419600"/>
            <a:ext cx="772969" cy="338554"/>
          </a:xfrm>
          <a:prstGeom prst="rect">
            <a:avLst/>
          </a:prstGeom>
          <a:solidFill>
            <a:schemeClr val="bg1"/>
          </a:solidFill>
          <a:effectLst>
            <a:softEdge rad="31750"/>
          </a:effectLst>
        </p:spPr>
        <p:txBody>
          <a:bodyPr wrap="none" rtlCol="0">
            <a:spAutoFit/>
          </a:bodyPr>
          <a:lstStyle/>
          <a:p>
            <a:r>
              <a:rPr lang="en-US" sz="1600" b="1" dirty="0" smtClean="0">
                <a:solidFill>
                  <a:schemeClr val="accent4"/>
                </a:solidFill>
                <a:latin typeface="Franklin Gothic Book" pitchFamily="34" charset="0"/>
              </a:rPr>
              <a:t>Collect</a:t>
            </a:r>
            <a:endParaRPr lang="en-US" sz="1600" b="1" dirty="0">
              <a:solidFill>
                <a:schemeClr val="accent4"/>
              </a:solidFill>
              <a:latin typeface="Franklin Gothic Book" pitchFamily="34" charset="0"/>
            </a:endParaRPr>
          </a:p>
        </p:txBody>
      </p:sp>
      <p:sp>
        <p:nvSpPr>
          <p:cNvPr id="18" name="TextBox 17"/>
          <p:cNvSpPr txBox="1"/>
          <p:nvPr/>
        </p:nvSpPr>
        <p:spPr>
          <a:xfrm>
            <a:off x="5029201" y="4495800"/>
            <a:ext cx="841897" cy="338554"/>
          </a:xfrm>
          <a:prstGeom prst="rect">
            <a:avLst/>
          </a:prstGeom>
          <a:solidFill>
            <a:schemeClr val="bg1"/>
          </a:solidFill>
          <a:effectLst>
            <a:softEdge rad="31750"/>
          </a:effectLst>
        </p:spPr>
        <p:txBody>
          <a:bodyPr wrap="none" rtlCol="0">
            <a:spAutoFit/>
          </a:bodyPr>
          <a:lstStyle/>
          <a:p>
            <a:r>
              <a:rPr lang="en-US" sz="1600" b="1" dirty="0" smtClean="0">
                <a:solidFill>
                  <a:schemeClr val="accent1"/>
                </a:solidFill>
                <a:latin typeface="Franklin Gothic Book" pitchFamily="34" charset="0"/>
              </a:rPr>
              <a:t>Analyze</a:t>
            </a:r>
            <a:endParaRPr lang="en-US" sz="1600" b="1" dirty="0">
              <a:solidFill>
                <a:schemeClr val="accent1"/>
              </a:solidFill>
              <a:latin typeface="Franklin Gothic Book" pitchFamily="34" charset="0"/>
            </a:endParaRPr>
          </a:p>
        </p:txBody>
      </p:sp>
      <p:sp>
        <p:nvSpPr>
          <p:cNvPr id="19" name="TextBox 18"/>
          <p:cNvSpPr txBox="1"/>
          <p:nvPr/>
        </p:nvSpPr>
        <p:spPr>
          <a:xfrm>
            <a:off x="4419600" y="2514600"/>
            <a:ext cx="567784" cy="338554"/>
          </a:xfrm>
          <a:prstGeom prst="rect">
            <a:avLst/>
          </a:prstGeom>
          <a:solidFill>
            <a:schemeClr val="bg1"/>
          </a:solidFill>
          <a:effectLst>
            <a:softEdge rad="63500"/>
          </a:effectLst>
        </p:spPr>
        <p:txBody>
          <a:bodyPr wrap="none" rtlCol="0">
            <a:spAutoFit/>
          </a:bodyPr>
          <a:lstStyle/>
          <a:p>
            <a:r>
              <a:rPr lang="en-US" sz="1600" b="1" dirty="0" smtClean="0">
                <a:solidFill>
                  <a:schemeClr val="accent3"/>
                </a:solidFill>
                <a:latin typeface="Franklin Gothic Book" pitchFamily="34" charset="0"/>
              </a:rPr>
              <a:t>Plan</a:t>
            </a:r>
            <a:endParaRPr lang="en-US" sz="1600" b="1" dirty="0">
              <a:solidFill>
                <a:schemeClr val="accent3"/>
              </a:solidFill>
              <a:latin typeface="Franklin Gothic Book" pitchFamily="34" charset="0"/>
            </a:endParaRPr>
          </a:p>
        </p:txBody>
      </p:sp>
      <p:sp>
        <p:nvSpPr>
          <p:cNvPr id="20" name="TextBox 19"/>
          <p:cNvSpPr txBox="1"/>
          <p:nvPr/>
        </p:nvSpPr>
        <p:spPr>
          <a:xfrm>
            <a:off x="7543800" y="2514600"/>
            <a:ext cx="1112612" cy="338554"/>
          </a:xfrm>
          <a:prstGeom prst="rect">
            <a:avLst/>
          </a:prstGeom>
          <a:solidFill>
            <a:schemeClr val="bg1"/>
          </a:solidFill>
          <a:effectLst>
            <a:softEdge rad="31750"/>
          </a:effectLst>
        </p:spPr>
        <p:txBody>
          <a:bodyPr wrap="none" rtlCol="0">
            <a:spAutoFit/>
          </a:bodyPr>
          <a:lstStyle/>
          <a:p>
            <a:r>
              <a:rPr lang="en-US" sz="1600" b="1" dirty="0" smtClean="0">
                <a:solidFill>
                  <a:schemeClr val="accent2"/>
                </a:solidFill>
                <a:latin typeface="Franklin Gothic Book" pitchFamily="34" charset="0"/>
              </a:rPr>
              <a:t>Implement</a:t>
            </a:r>
            <a:endParaRPr lang="en-US" sz="1600" b="1" dirty="0">
              <a:solidFill>
                <a:schemeClr val="accent2"/>
              </a:solidFill>
              <a:latin typeface="Franklin Gothic Book" pitchFamily="34" charset="0"/>
            </a:endParaRPr>
          </a:p>
        </p:txBody>
      </p:sp>
      <p:sp>
        <p:nvSpPr>
          <p:cNvPr id="21" name="TextBox 20"/>
          <p:cNvSpPr txBox="1"/>
          <p:nvPr/>
        </p:nvSpPr>
        <p:spPr>
          <a:xfrm>
            <a:off x="5029200" y="5257800"/>
            <a:ext cx="2895600" cy="369332"/>
          </a:xfrm>
          <a:prstGeom prst="rect">
            <a:avLst/>
          </a:prstGeom>
          <a:noFill/>
        </p:spPr>
        <p:txBody>
          <a:bodyPr wrap="square" rtlCol="0">
            <a:spAutoFit/>
          </a:bodyPr>
          <a:lstStyle/>
          <a:p>
            <a:pPr algn="ctr"/>
            <a:r>
              <a:rPr lang="en-US" sz="1800" b="1" dirty="0" smtClean="0">
                <a:latin typeface="Franklin Gothic Book" pitchFamily="34" charset="0"/>
              </a:rPr>
              <a:t>Unit test, project</a:t>
            </a:r>
            <a:endParaRPr lang="en-US" sz="1800" b="1" dirty="0">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C:\Program Files (x86)\Microsoft Office\MEDIA\CAGCAT10\j0301252.wmf"/>
          <p:cNvPicPr>
            <a:picLocks noChangeAspect="1" noChangeArrowheads="1"/>
          </p:cNvPicPr>
          <p:nvPr/>
        </p:nvPicPr>
        <p:blipFill>
          <a:blip r:embed="rId3"/>
          <a:srcRect/>
          <a:stretch>
            <a:fillRect/>
          </a:stretch>
        </p:blipFill>
        <p:spPr bwMode="auto">
          <a:xfrm>
            <a:off x="7583369" y="4800601"/>
            <a:ext cx="1560632" cy="1335234"/>
          </a:xfrm>
          <a:prstGeom prst="rect">
            <a:avLst/>
          </a:prstGeom>
          <a:noFill/>
        </p:spPr>
      </p:pic>
      <p:sp>
        <p:nvSpPr>
          <p:cNvPr id="4" name="Title 3"/>
          <p:cNvSpPr>
            <a:spLocks noGrp="1"/>
          </p:cNvSpPr>
          <p:nvPr>
            <p:ph type="title"/>
          </p:nvPr>
        </p:nvSpPr>
        <p:spPr/>
        <p:txBody>
          <a:bodyPr/>
          <a:lstStyle/>
          <a:p>
            <a:pPr algn="ctr"/>
            <a:r>
              <a:rPr lang="en-US" sz="3600" b="1" dirty="0" smtClean="0">
                <a:solidFill>
                  <a:schemeClr val="bg1"/>
                </a:solidFill>
                <a:latin typeface="Franklin Gothic Book" pitchFamily="34" charset="0"/>
              </a:rPr>
              <a:t>Mr. Roosevelt’s Long-Cycle Monitoring Example</a:t>
            </a:r>
            <a:endParaRPr lang="en-US" sz="3600" b="1" dirty="0">
              <a:solidFill>
                <a:schemeClr val="bg1"/>
              </a:solidFill>
              <a:latin typeface="Franklin Gothic Book" pitchFamily="34" charset="0"/>
            </a:endParaRPr>
          </a:p>
        </p:txBody>
      </p:sp>
      <p:graphicFrame>
        <p:nvGraphicFramePr>
          <p:cNvPr id="6" name="Diagram 5"/>
          <p:cNvGraphicFramePr/>
          <p:nvPr/>
        </p:nvGraphicFramePr>
        <p:xfrm>
          <a:off x="838200" y="1600200"/>
          <a:ext cx="7086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H="1" flipV="1">
            <a:off x="2362201" y="2286000"/>
            <a:ext cx="1828800" cy="609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4"/>
          <p:cNvGrpSpPr>
            <a:grpSpLocks/>
          </p:cNvGrpSpPr>
          <p:nvPr/>
        </p:nvGrpSpPr>
        <p:grpSpPr bwMode="auto">
          <a:xfrm>
            <a:off x="152399" y="2133600"/>
            <a:ext cx="2743201" cy="2743200"/>
            <a:chOff x="5360987" y="1774825"/>
            <a:chExt cx="4129088" cy="3811588"/>
          </a:xfrm>
        </p:grpSpPr>
        <p:sp>
          <p:nvSpPr>
            <p:cNvPr id="6"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sp>
          <p:nvSpPr>
            <p:cNvPr id="7" name="Arc 14"/>
            <p:cNvSpPr>
              <a:spLocks/>
            </p:cNvSpPr>
            <p:nvPr/>
          </p:nvSpPr>
          <p:spPr bwMode="auto">
            <a:xfrm>
              <a:off x="7422951" y="1774825"/>
              <a:ext cx="1066236" cy="1904999"/>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1"/>
              </a:solidFill>
              <a:round/>
              <a:headEnd/>
              <a:tailEnd type="triangle" w="med" len="med"/>
            </a:ln>
          </p:spPr>
          <p:txBody>
            <a:bodyPr wrap="none" anchor="ctr"/>
            <a:lstStyle/>
            <a:p>
              <a:pPr algn="ctr">
                <a:defRPr/>
              </a:pPr>
              <a:endParaRPr lang="en-GB" dirty="0">
                <a:latin typeface="Franklin Gothic Book" pitchFamily="34" charset="0"/>
              </a:endParaRPr>
            </a:p>
          </p:txBody>
        </p:sp>
        <p:sp>
          <p:nvSpPr>
            <p:cNvPr id="8"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9"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10" name="Arc 17"/>
            <p:cNvSpPr>
              <a:spLocks/>
            </p:cNvSpPr>
            <p:nvPr/>
          </p:nvSpPr>
          <p:spPr bwMode="auto">
            <a:xfrm>
              <a:off x="7422951" y="3678238"/>
              <a:ext cx="1902030" cy="1422401"/>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3"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4"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5"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grpSp>
      <p:sp>
        <p:nvSpPr>
          <p:cNvPr id="16" name="TextBox 15"/>
          <p:cNvSpPr txBox="1"/>
          <p:nvPr/>
        </p:nvSpPr>
        <p:spPr>
          <a:xfrm>
            <a:off x="1981201" y="4419600"/>
            <a:ext cx="772969" cy="338554"/>
          </a:xfrm>
          <a:prstGeom prst="rect">
            <a:avLst/>
          </a:prstGeom>
          <a:solidFill>
            <a:schemeClr val="bg1"/>
          </a:solidFill>
          <a:effectLst>
            <a:softEdge rad="31750"/>
          </a:effectLst>
        </p:spPr>
        <p:txBody>
          <a:bodyPr wrap="none" rtlCol="0">
            <a:spAutoFit/>
          </a:bodyPr>
          <a:lstStyle/>
          <a:p>
            <a:r>
              <a:rPr lang="en-US" sz="1600" b="1" dirty="0" smtClean="0">
                <a:solidFill>
                  <a:schemeClr val="accent4"/>
                </a:solidFill>
                <a:latin typeface="Franklin Gothic Book" pitchFamily="34" charset="0"/>
              </a:rPr>
              <a:t>Collect</a:t>
            </a:r>
            <a:endParaRPr lang="en-US" sz="1600" b="1" dirty="0">
              <a:solidFill>
                <a:schemeClr val="accent4"/>
              </a:solidFill>
              <a:latin typeface="Franklin Gothic Book" pitchFamily="34" charset="0"/>
            </a:endParaRPr>
          </a:p>
        </p:txBody>
      </p:sp>
      <p:sp>
        <p:nvSpPr>
          <p:cNvPr id="17" name="TextBox 16"/>
          <p:cNvSpPr txBox="1"/>
          <p:nvPr/>
        </p:nvSpPr>
        <p:spPr>
          <a:xfrm>
            <a:off x="152402" y="4419600"/>
            <a:ext cx="841897" cy="338554"/>
          </a:xfrm>
          <a:prstGeom prst="rect">
            <a:avLst/>
          </a:prstGeom>
          <a:solidFill>
            <a:schemeClr val="bg1"/>
          </a:solidFill>
          <a:effectLst>
            <a:softEdge rad="31750"/>
          </a:effectLst>
        </p:spPr>
        <p:txBody>
          <a:bodyPr wrap="none" rtlCol="0">
            <a:spAutoFit/>
          </a:bodyPr>
          <a:lstStyle/>
          <a:p>
            <a:r>
              <a:rPr lang="en-US" sz="1600" b="1" dirty="0" smtClean="0">
                <a:solidFill>
                  <a:schemeClr val="accent1"/>
                </a:solidFill>
                <a:latin typeface="Franklin Gothic Book" pitchFamily="34" charset="0"/>
              </a:rPr>
              <a:t>Analyze</a:t>
            </a:r>
            <a:endParaRPr lang="en-US" sz="1600" b="1" dirty="0">
              <a:solidFill>
                <a:schemeClr val="accent1"/>
              </a:solidFill>
              <a:latin typeface="Franklin Gothic Book" pitchFamily="34" charset="0"/>
            </a:endParaRPr>
          </a:p>
        </p:txBody>
      </p:sp>
      <p:grpSp>
        <p:nvGrpSpPr>
          <p:cNvPr id="3" name="Group 18"/>
          <p:cNvGrpSpPr/>
          <p:nvPr/>
        </p:nvGrpSpPr>
        <p:grpSpPr>
          <a:xfrm>
            <a:off x="5334001" y="2057400"/>
            <a:ext cx="3809999" cy="3124200"/>
            <a:chOff x="2819400" y="4572000"/>
            <a:chExt cx="1828800" cy="1828799"/>
          </a:xfrm>
        </p:grpSpPr>
        <p:grpSp>
          <p:nvGrpSpPr>
            <p:cNvPr id="4" name="Group 50"/>
            <p:cNvGrpSpPr/>
            <p:nvPr/>
          </p:nvGrpSpPr>
          <p:grpSpPr>
            <a:xfrm>
              <a:off x="2819400" y="4572000"/>
              <a:ext cx="1828800" cy="1828799"/>
              <a:chOff x="396875" y="3586120"/>
              <a:chExt cx="2509838" cy="2512559"/>
            </a:xfrm>
          </p:grpSpPr>
          <p:sp>
            <p:nvSpPr>
              <p:cNvPr id="2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23" name="Freeform 16"/>
              <p:cNvSpPr>
                <a:spLocks/>
              </p:cNvSpPr>
              <p:nvPr/>
            </p:nvSpPr>
            <p:spPr bwMode="blackWhite">
              <a:xfrm>
                <a:off x="1422400" y="4974729"/>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2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2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sp>
            <p:nvSpPr>
              <p:cNvPr id="26" name="Rectangle 36"/>
              <p:cNvSpPr>
                <a:spLocks noChangeArrowheads="1"/>
              </p:cNvSpPr>
              <p:nvPr/>
            </p:nvSpPr>
            <p:spPr bwMode="blackWhite">
              <a:xfrm>
                <a:off x="739126" y="5251340"/>
                <a:ext cx="514349" cy="164601"/>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Analyze</a:t>
                </a:r>
                <a:endParaRPr lang="en-GB" b="1" dirty="0">
                  <a:solidFill>
                    <a:schemeClr val="bg1"/>
                  </a:solidFill>
                  <a:latin typeface="Franklin Gothic Book" pitchFamily="34" charset="0"/>
                </a:endParaRPr>
              </a:p>
            </p:txBody>
          </p:sp>
          <p:sp>
            <p:nvSpPr>
              <p:cNvPr id="27" name="Rectangle 48"/>
              <p:cNvSpPr>
                <a:spLocks noChangeArrowheads="1"/>
              </p:cNvSpPr>
              <p:nvPr/>
            </p:nvSpPr>
            <p:spPr bwMode="blackWhite">
              <a:xfrm>
                <a:off x="1822919" y="5394915"/>
                <a:ext cx="515939" cy="164601"/>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Collect</a:t>
                </a:r>
                <a:endParaRPr lang="en-GB" b="1" dirty="0">
                  <a:solidFill>
                    <a:schemeClr val="bg1"/>
                  </a:solidFill>
                  <a:latin typeface="Franklin Gothic Book" pitchFamily="34" charset="0"/>
                </a:endParaRPr>
              </a:p>
            </p:txBody>
          </p:sp>
          <p:sp>
            <p:nvSpPr>
              <p:cNvPr id="28" name="Rectangle 49"/>
              <p:cNvSpPr>
                <a:spLocks noChangeArrowheads="1"/>
              </p:cNvSpPr>
              <p:nvPr/>
            </p:nvSpPr>
            <p:spPr bwMode="blackWhite">
              <a:xfrm>
                <a:off x="1822919" y="4174529"/>
                <a:ext cx="762000" cy="164601"/>
              </a:xfrm>
              <a:prstGeom prst="rect">
                <a:avLst/>
              </a:prstGeom>
              <a:noFill/>
              <a:ln w="9525">
                <a:noFill/>
                <a:miter lim="800000"/>
                <a:headEnd/>
                <a:tailEnd/>
              </a:ln>
            </p:spPr>
            <p:txBody>
              <a:bodyPr wrap="square"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Implement</a:t>
                </a:r>
                <a:endParaRPr lang="en-GB" b="1" dirty="0">
                  <a:solidFill>
                    <a:schemeClr val="bg1"/>
                  </a:solidFill>
                  <a:latin typeface="Franklin Gothic Book" pitchFamily="34" charset="0"/>
                </a:endParaRPr>
              </a:p>
            </p:txBody>
          </p:sp>
          <p:sp>
            <p:nvSpPr>
              <p:cNvPr id="29" name="Rectangle 50"/>
              <p:cNvSpPr>
                <a:spLocks noChangeArrowheads="1"/>
              </p:cNvSpPr>
              <p:nvPr/>
            </p:nvSpPr>
            <p:spPr bwMode="blackWhite">
              <a:xfrm>
                <a:off x="910251" y="4174529"/>
                <a:ext cx="515939" cy="164601"/>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Plan</a:t>
                </a:r>
                <a:endParaRPr lang="en-GB" b="1" dirty="0">
                  <a:solidFill>
                    <a:schemeClr val="bg1"/>
                  </a:solidFill>
                  <a:latin typeface="Franklin Gothic Book" pitchFamily="34" charset="0"/>
                </a:endParaRPr>
              </a:p>
            </p:txBody>
          </p:sp>
        </p:grpSp>
        <p:sp>
          <p:nvSpPr>
            <p:cNvPr id="21" name="TextBox 20"/>
            <p:cNvSpPr txBox="1"/>
            <p:nvPr/>
          </p:nvSpPr>
          <p:spPr>
            <a:xfrm>
              <a:off x="3368040" y="5303520"/>
              <a:ext cx="708660" cy="486437"/>
            </a:xfrm>
            <a:prstGeom prst="rect">
              <a:avLst/>
            </a:prstGeom>
            <a:noFill/>
          </p:spPr>
          <p:txBody>
            <a:bodyPr wrap="square" rtlCol="0">
              <a:spAutoFit/>
            </a:bodyPr>
            <a:lstStyle/>
            <a:p>
              <a:pPr algn="ctr"/>
              <a:r>
                <a:rPr lang="en-US" sz="1600" b="1" dirty="0" smtClean="0">
                  <a:latin typeface="Franklin Gothic Book" pitchFamily="34" charset="0"/>
                </a:rPr>
                <a:t>Short- Cycle:</a:t>
              </a:r>
            </a:p>
            <a:p>
              <a:pPr algn="ctr"/>
              <a:r>
                <a:rPr lang="en-US" sz="1600" dirty="0" smtClean="0">
                  <a:latin typeface="Franklin Gothic Book" pitchFamily="34" charset="0"/>
                </a:rPr>
                <a:t>Impeachment</a:t>
              </a:r>
            </a:p>
            <a:p>
              <a:pPr algn="ctr"/>
              <a:r>
                <a:rPr lang="en-US" sz="1600" dirty="0" smtClean="0">
                  <a:latin typeface="Franklin Gothic Book" pitchFamily="34" charset="0"/>
                </a:rPr>
                <a:t>Lesson</a:t>
              </a:r>
              <a:endParaRPr lang="en-US" sz="1600" dirty="0">
                <a:latin typeface="Franklin Gothic Book" pitchFamily="34" charset="0"/>
              </a:endParaRPr>
            </a:p>
          </p:txBody>
        </p:sp>
      </p:grpSp>
      <p:cxnSp>
        <p:nvCxnSpPr>
          <p:cNvPr id="30" name="Straight Connector 29"/>
          <p:cNvCxnSpPr/>
          <p:nvPr/>
        </p:nvCxnSpPr>
        <p:spPr>
          <a:xfrm>
            <a:off x="4495800" y="3657600"/>
            <a:ext cx="1676401"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495801" y="2362200"/>
            <a:ext cx="1981199"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0" y="2895600"/>
            <a:ext cx="567784" cy="338554"/>
          </a:xfrm>
          <a:prstGeom prst="rect">
            <a:avLst/>
          </a:prstGeom>
          <a:solidFill>
            <a:schemeClr val="bg1"/>
          </a:solidFill>
          <a:effectLst>
            <a:softEdge rad="63500"/>
          </a:effectLst>
        </p:spPr>
        <p:txBody>
          <a:bodyPr wrap="none" rtlCol="0">
            <a:spAutoFit/>
          </a:bodyPr>
          <a:lstStyle/>
          <a:p>
            <a:r>
              <a:rPr lang="en-US" sz="1600" b="1" dirty="0" smtClean="0">
                <a:solidFill>
                  <a:schemeClr val="accent3"/>
                </a:solidFill>
                <a:latin typeface="Franklin Gothic Book" pitchFamily="34" charset="0"/>
              </a:rPr>
              <a:t>Plan</a:t>
            </a:r>
            <a:endParaRPr lang="en-US" sz="1600" b="1" dirty="0">
              <a:solidFill>
                <a:schemeClr val="accent3"/>
              </a:solidFill>
              <a:latin typeface="Franklin Gothic Book" pitchFamily="34" charset="0"/>
            </a:endParaRPr>
          </a:p>
        </p:txBody>
      </p:sp>
      <p:sp>
        <p:nvSpPr>
          <p:cNvPr id="35" name="TextBox 34"/>
          <p:cNvSpPr txBox="1"/>
          <p:nvPr/>
        </p:nvSpPr>
        <p:spPr>
          <a:xfrm>
            <a:off x="2438399" y="2971800"/>
            <a:ext cx="1112612" cy="338554"/>
          </a:xfrm>
          <a:prstGeom prst="rect">
            <a:avLst/>
          </a:prstGeom>
          <a:solidFill>
            <a:schemeClr val="bg1"/>
          </a:solidFill>
          <a:effectLst>
            <a:softEdge rad="31750"/>
          </a:effectLst>
        </p:spPr>
        <p:txBody>
          <a:bodyPr wrap="none" rtlCol="0">
            <a:spAutoFit/>
          </a:bodyPr>
          <a:lstStyle/>
          <a:p>
            <a:r>
              <a:rPr lang="en-US" sz="1600" b="1" dirty="0" smtClean="0">
                <a:solidFill>
                  <a:schemeClr val="accent2"/>
                </a:solidFill>
                <a:latin typeface="Franklin Gothic Book" pitchFamily="34" charset="0"/>
              </a:rPr>
              <a:t>Implement</a:t>
            </a:r>
            <a:endParaRPr lang="en-US" sz="1600" b="1" dirty="0">
              <a:solidFill>
                <a:schemeClr val="accent2"/>
              </a:solidFill>
              <a:latin typeface="Franklin Gothic Book" pitchFamily="34" charset="0"/>
            </a:endParaRPr>
          </a:p>
        </p:txBody>
      </p:sp>
      <p:sp>
        <p:nvSpPr>
          <p:cNvPr id="36" name="TextBox 35"/>
          <p:cNvSpPr txBox="1"/>
          <p:nvPr/>
        </p:nvSpPr>
        <p:spPr>
          <a:xfrm>
            <a:off x="762000" y="3124200"/>
            <a:ext cx="1524000" cy="830997"/>
          </a:xfrm>
          <a:prstGeom prst="rect">
            <a:avLst/>
          </a:prstGeom>
          <a:noFill/>
        </p:spPr>
        <p:txBody>
          <a:bodyPr wrap="square" rtlCol="0">
            <a:spAutoFit/>
          </a:bodyPr>
          <a:lstStyle/>
          <a:p>
            <a:pPr algn="ctr"/>
            <a:r>
              <a:rPr lang="en-US" sz="1600" b="1" dirty="0" smtClean="0">
                <a:latin typeface="Franklin Gothic Book" pitchFamily="34" charset="0"/>
              </a:rPr>
              <a:t>Long-Cycle</a:t>
            </a:r>
            <a:r>
              <a:rPr lang="en-US" sz="1600" dirty="0" smtClean="0">
                <a:latin typeface="Franklin Gothic Book" pitchFamily="34" charset="0"/>
              </a:rPr>
              <a:t>: Reconstruction  Era Unit </a:t>
            </a:r>
            <a:endParaRPr lang="en-US" sz="1600" dirty="0">
              <a:latin typeface="Franklin Gothic Book" pitchFamily="34" charset="0"/>
            </a:endParaRPr>
          </a:p>
        </p:txBody>
      </p:sp>
      <p:cxnSp>
        <p:nvCxnSpPr>
          <p:cNvPr id="52" name="Straight Connector 51"/>
          <p:cNvCxnSpPr/>
          <p:nvPr/>
        </p:nvCxnSpPr>
        <p:spPr>
          <a:xfrm flipH="1">
            <a:off x="1981201" y="4038600"/>
            <a:ext cx="1981199" cy="838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65"/>
          <p:cNvGrpSpPr/>
          <p:nvPr/>
        </p:nvGrpSpPr>
        <p:grpSpPr>
          <a:xfrm>
            <a:off x="3733801" y="2971800"/>
            <a:ext cx="990600" cy="1066800"/>
            <a:chOff x="5943600" y="2743200"/>
            <a:chExt cx="1371600" cy="1371600"/>
          </a:xfrm>
        </p:grpSpPr>
        <p:grpSp>
          <p:nvGrpSpPr>
            <p:cNvPr id="18" name="Group 50"/>
            <p:cNvGrpSpPr/>
            <p:nvPr/>
          </p:nvGrpSpPr>
          <p:grpSpPr>
            <a:xfrm>
              <a:off x="6019800" y="3200400"/>
              <a:ext cx="457200" cy="457200"/>
              <a:chOff x="396875" y="3586120"/>
              <a:chExt cx="2509838" cy="2512561"/>
            </a:xfrm>
          </p:grpSpPr>
          <p:sp>
            <p:nvSpPr>
              <p:cNvPr id="91"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92"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93"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94"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9" name="Group 24"/>
            <p:cNvGrpSpPr>
              <a:grpSpLocks/>
            </p:cNvGrpSpPr>
            <p:nvPr/>
          </p:nvGrpSpPr>
          <p:grpSpPr bwMode="auto">
            <a:xfrm>
              <a:off x="5943600" y="2743200"/>
              <a:ext cx="1371600" cy="1371600"/>
              <a:chOff x="5360987" y="1774825"/>
              <a:chExt cx="4129088" cy="3811588"/>
            </a:xfrm>
          </p:grpSpPr>
          <p:sp>
            <p:nvSpPr>
              <p:cNvPr id="81"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2"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3"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4"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5"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6"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7"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8"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89"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0"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20" name="Group 50"/>
            <p:cNvGrpSpPr/>
            <p:nvPr/>
          </p:nvGrpSpPr>
          <p:grpSpPr>
            <a:xfrm>
              <a:off x="6400800" y="3200400"/>
              <a:ext cx="457200" cy="457200"/>
              <a:chOff x="396875" y="3586120"/>
              <a:chExt cx="2509838" cy="2512561"/>
            </a:xfrm>
          </p:grpSpPr>
          <p:sp>
            <p:nvSpPr>
              <p:cNvPr id="7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8"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79"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0"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32" name="Group 50"/>
            <p:cNvGrpSpPr/>
            <p:nvPr/>
          </p:nvGrpSpPr>
          <p:grpSpPr>
            <a:xfrm>
              <a:off x="6781800" y="3200400"/>
              <a:ext cx="457200" cy="457200"/>
              <a:chOff x="396875" y="3586120"/>
              <a:chExt cx="2509838" cy="2512561"/>
            </a:xfrm>
          </p:grpSpPr>
          <p:sp>
            <p:nvSpPr>
              <p:cNvPr id="7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7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pic>
        <p:nvPicPr>
          <p:cNvPr id="62" name="Picture 10" descr="C:\Program Files (x86)\Microsoft Office\MEDIA\CAGCAT10\j0301252.wmf"/>
          <p:cNvPicPr>
            <a:picLocks noChangeAspect="1" noChangeArrowheads="1"/>
          </p:cNvPicPr>
          <p:nvPr/>
        </p:nvPicPr>
        <p:blipFill>
          <a:blip r:embed="rId3"/>
          <a:srcRect/>
          <a:stretch>
            <a:fillRect/>
          </a:stretch>
        </p:blipFill>
        <p:spPr bwMode="auto">
          <a:xfrm>
            <a:off x="3200401" y="4724401"/>
            <a:ext cx="1781263" cy="1524000"/>
          </a:xfrm>
          <a:prstGeom prst="rect">
            <a:avLst/>
          </a:prstGeom>
          <a:noFill/>
        </p:spPr>
      </p:pic>
      <p:sp>
        <p:nvSpPr>
          <p:cNvPr id="109" name="Title 108"/>
          <p:cNvSpPr>
            <a:spLocks noGrp="1"/>
          </p:cNvSpPr>
          <p:nvPr>
            <p:ph type="title"/>
          </p:nvPr>
        </p:nvSpPr>
        <p:spPr>
          <a:xfrm>
            <a:off x="0" y="-76200"/>
            <a:ext cx="9144001" cy="1143000"/>
          </a:xfrm>
        </p:spPr>
        <p:txBody>
          <a:bodyPr/>
          <a:lstStyle/>
          <a:p>
            <a:pPr algn="ctr"/>
            <a:r>
              <a:rPr lang="en-US" sz="4000" b="1" dirty="0" smtClean="0">
                <a:solidFill>
                  <a:schemeClr val="bg1"/>
                </a:solidFill>
                <a:latin typeface="Franklin Gothic Book" pitchFamily="34" charset="0"/>
              </a:rPr>
              <a:t>Long and Short Cycles</a:t>
            </a:r>
            <a:endParaRPr lang="en-US" sz="4000" b="1" dirty="0">
              <a:solidFill>
                <a:schemeClr val="bg1"/>
              </a:solidFill>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p:cNvCxnSpPr>
            <a:stCxn id="139" idx="3"/>
            <a:endCxn id="150" idx="1"/>
          </p:cNvCxnSpPr>
          <p:nvPr/>
        </p:nvCxnSpPr>
        <p:spPr>
          <a:xfrm>
            <a:off x="380999" y="2781300"/>
            <a:ext cx="7892933" cy="17512"/>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25"/>
          <p:cNvGrpSpPr/>
          <p:nvPr/>
        </p:nvGrpSpPr>
        <p:grpSpPr>
          <a:xfrm>
            <a:off x="1066800" y="2133600"/>
            <a:ext cx="1524000" cy="1371600"/>
            <a:chOff x="1284416" y="1261312"/>
            <a:chExt cx="1371600" cy="1371600"/>
          </a:xfrm>
        </p:grpSpPr>
        <p:grpSp>
          <p:nvGrpSpPr>
            <p:cNvPr id="3" name="Group 50"/>
            <p:cNvGrpSpPr/>
            <p:nvPr/>
          </p:nvGrpSpPr>
          <p:grpSpPr>
            <a:xfrm>
              <a:off x="1360616" y="1718512"/>
              <a:ext cx="457200" cy="457200"/>
              <a:chOff x="396875" y="3586120"/>
              <a:chExt cx="2509838" cy="2512561"/>
            </a:xfrm>
          </p:grpSpPr>
          <p:sp>
            <p:nvSpPr>
              <p:cNvPr id="15"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6"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7"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8"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4" name="Group 24"/>
            <p:cNvGrpSpPr>
              <a:grpSpLocks/>
            </p:cNvGrpSpPr>
            <p:nvPr/>
          </p:nvGrpSpPr>
          <p:grpSpPr bwMode="auto">
            <a:xfrm>
              <a:off x="1284416" y="1261312"/>
              <a:ext cx="1371600" cy="1371600"/>
              <a:chOff x="5360987" y="1774825"/>
              <a:chExt cx="4129088" cy="3811588"/>
            </a:xfrm>
          </p:grpSpPr>
          <p:sp>
            <p:nvSpPr>
              <p:cNvPr id="3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5" name="Group 50"/>
            <p:cNvGrpSpPr/>
            <p:nvPr/>
          </p:nvGrpSpPr>
          <p:grpSpPr>
            <a:xfrm>
              <a:off x="1741616" y="1718512"/>
              <a:ext cx="457200" cy="457200"/>
              <a:chOff x="396875" y="3586120"/>
              <a:chExt cx="2509838" cy="2512561"/>
            </a:xfrm>
          </p:grpSpPr>
          <p:sp>
            <p:nvSpPr>
              <p:cNvPr id="4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4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6" name="Group 50"/>
            <p:cNvGrpSpPr/>
            <p:nvPr/>
          </p:nvGrpSpPr>
          <p:grpSpPr>
            <a:xfrm>
              <a:off x="2122616" y="1718512"/>
              <a:ext cx="457200" cy="457200"/>
              <a:chOff x="396875" y="3586120"/>
              <a:chExt cx="2509838" cy="2512561"/>
            </a:xfrm>
          </p:grpSpPr>
          <p:sp>
            <p:nvSpPr>
              <p:cNvPr id="5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7" name="Group 163"/>
          <p:cNvGrpSpPr/>
          <p:nvPr/>
        </p:nvGrpSpPr>
        <p:grpSpPr>
          <a:xfrm>
            <a:off x="2937956" y="2099512"/>
            <a:ext cx="1371600" cy="1371600"/>
            <a:chOff x="2743200" y="2743200"/>
            <a:chExt cx="1371600" cy="1371600"/>
          </a:xfrm>
        </p:grpSpPr>
        <p:grpSp>
          <p:nvGrpSpPr>
            <p:cNvPr id="8" name="Group 50"/>
            <p:cNvGrpSpPr/>
            <p:nvPr/>
          </p:nvGrpSpPr>
          <p:grpSpPr>
            <a:xfrm>
              <a:off x="2819400" y="3200400"/>
              <a:ext cx="457200" cy="457200"/>
              <a:chOff x="396875" y="3586120"/>
              <a:chExt cx="2509838" cy="2512561"/>
            </a:xfrm>
          </p:grpSpPr>
          <p:sp>
            <p:nvSpPr>
              <p:cNvPr id="60"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1"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62"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3"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9" name="Group 24"/>
            <p:cNvGrpSpPr>
              <a:grpSpLocks/>
            </p:cNvGrpSpPr>
            <p:nvPr/>
          </p:nvGrpSpPr>
          <p:grpSpPr bwMode="auto">
            <a:xfrm>
              <a:off x="2743200" y="2743200"/>
              <a:ext cx="1371600" cy="1371600"/>
              <a:chOff x="5360987" y="1774825"/>
              <a:chExt cx="4129088" cy="3811588"/>
            </a:xfrm>
          </p:grpSpPr>
          <p:sp>
            <p:nvSpPr>
              <p:cNvPr id="65"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6"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7"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8"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9"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0"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1"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2"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3"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4"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0" name="Group 50"/>
            <p:cNvGrpSpPr/>
            <p:nvPr/>
          </p:nvGrpSpPr>
          <p:grpSpPr>
            <a:xfrm>
              <a:off x="3200400" y="3200400"/>
              <a:ext cx="457200" cy="457200"/>
              <a:chOff x="396875" y="3586120"/>
              <a:chExt cx="2509838" cy="2512561"/>
            </a:xfrm>
          </p:grpSpPr>
          <p:sp>
            <p:nvSpPr>
              <p:cNvPr id="7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7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1" name="Group 50"/>
            <p:cNvGrpSpPr/>
            <p:nvPr/>
          </p:nvGrpSpPr>
          <p:grpSpPr>
            <a:xfrm>
              <a:off x="3581400" y="3200400"/>
              <a:ext cx="457200" cy="457200"/>
              <a:chOff x="396875" y="3586120"/>
              <a:chExt cx="2509838" cy="2512561"/>
            </a:xfrm>
          </p:grpSpPr>
          <p:sp>
            <p:nvSpPr>
              <p:cNvPr id="81"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2"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3"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4"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12" name="Group 164"/>
          <p:cNvGrpSpPr/>
          <p:nvPr/>
        </p:nvGrpSpPr>
        <p:grpSpPr>
          <a:xfrm>
            <a:off x="4667697" y="2099512"/>
            <a:ext cx="1371600" cy="1371600"/>
            <a:chOff x="4343400" y="2743200"/>
            <a:chExt cx="1371600" cy="1371600"/>
          </a:xfrm>
        </p:grpSpPr>
        <p:grpSp>
          <p:nvGrpSpPr>
            <p:cNvPr id="13" name="Group 50"/>
            <p:cNvGrpSpPr/>
            <p:nvPr/>
          </p:nvGrpSpPr>
          <p:grpSpPr>
            <a:xfrm>
              <a:off x="4419600" y="3200400"/>
              <a:ext cx="457200" cy="457200"/>
              <a:chOff x="396875" y="3586120"/>
              <a:chExt cx="2509838" cy="2512561"/>
            </a:xfrm>
          </p:grpSpPr>
          <p:sp>
            <p:nvSpPr>
              <p:cNvPr id="8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4" name="Group 24"/>
            <p:cNvGrpSpPr>
              <a:grpSpLocks/>
            </p:cNvGrpSpPr>
            <p:nvPr/>
          </p:nvGrpSpPr>
          <p:grpSpPr bwMode="auto">
            <a:xfrm>
              <a:off x="4343400" y="2743200"/>
              <a:ext cx="1371600" cy="1371600"/>
              <a:chOff x="5360987" y="1774825"/>
              <a:chExt cx="4129088" cy="3811588"/>
            </a:xfrm>
          </p:grpSpPr>
          <p:sp>
            <p:nvSpPr>
              <p:cNvPr id="91"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2"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3"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4"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5"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6"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7"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8"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9"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00"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9" name="Group 50"/>
            <p:cNvGrpSpPr/>
            <p:nvPr/>
          </p:nvGrpSpPr>
          <p:grpSpPr>
            <a:xfrm>
              <a:off x="4800600" y="3200400"/>
              <a:ext cx="457200" cy="457200"/>
              <a:chOff x="396875" y="3586120"/>
              <a:chExt cx="2509838" cy="2512561"/>
            </a:xfrm>
          </p:grpSpPr>
          <p:sp>
            <p:nvSpPr>
              <p:cNvPr id="10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0" name="Group 50"/>
            <p:cNvGrpSpPr/>
            <p:nvPr/>
          </p:nvGrpSpPr>
          <p:grpSpPr>
            <a:xfrm>
              <a:off x="5181600" y="3200400"/>
              <a:ext cx="457200" cy="457200"/>
              <a:chOff x="396875" y="3586120"/>
              <a:chExt cx="2509838" cy="2512561"/>
            </a:xfrm>
          </p:grpSpPr>
          <p:sp>
            <p:nvSpPr>
              <p:cNvPr id="10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8"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9"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0"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21" name="Group 165"/>
          <p:cNvGrpSpPr/>
          <p:nvPr/>
        </p:nvGrpSpPr>
        <p:grpSpPr>
          <a:xfrm>
            <a:off x="6397436" y="2099512"/>
            <a:ext cx="1371600" cy="1371600"/>
            <a:chOff x="5943600" y="2743200"/>
            <a:chExt cx="1371600" cy="1371600"/>
          </a:xfrm>
        </p:grpSpPr>
        <p:grpSp>
          <p:nvGrpSpPr>
            <p:cNvPr id="22" name="Group 50"/>
            <p:cNvGrpSpPr/>
            <p:nvPr/>
          </p:nvGrpSpPr>
          <p:grpSpPr>
            <a:xfrm>
              <a:off x="6019800" y="3200400"/>
              <a:ext cx="457200" cy="457200"/>
              <a:chOff x="396875" y="3586120"/>
              <a:chExt cx="2509838" cy="2512561"/>
            </a:xfrm>
          </p:grpSpPr>
          <p:sp>
            <p:nvSpPr>
              <p:cNvPr id="11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1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3" name="Group 24"/>
            <p:cNvGrpSpPr>
              <a:grpSpLocks/>
            </p:cNvGrpSpPr>
            <p:nvPr/>
          </p:nvGrpSpPr>
          <p:grpSpPr bwMode="auto">
            <a:xfrm>
              <a:off x="5943600" y="2743200"/>
              <a:ext cx="1371600" cy="1371600"/>
              <a:chOff x="5360987" y="1774825"/>
              <a:chExt cx="4129088" cy="3811588"/>
            </a:xfrm>
          </p:grpSpPr>
          <p:sp>
            <p:nvSpPr>
              <p:cNvPr id="11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24" name="Group 50"/>
            <p:cNvGrpSpPr/>
            <p:nvPr/>
          </p:nvGrpSpPr>
          <p:grpSpPr>
            <a:xfrm>
              <a:off x="6400800" y="3200400"/>
              <a:ext cx="457200" cy="457200"/>
              <a:chOff x="396875" y="3586120"/>
              <a:chExt cx="2509838" cy="2512561"/>
            </a:xfrm>
          </p:grpSpPr>
          <p:sp>
            <p:nvSpPr>
              <p:cNvPr id="12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2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5" name="Group 50"/>
            <p:cNvGrpSpPr/>
            <p:nvPr/>
          </p:nvGrpSpPr>
          <p:grpSpPr>
            <a:xfrm>
              <a:off x="6781800" y="3200400"/>
              <a:ext cx="457200" cy="457200"/>
              <a:chOff x="396875" y="3586120"/>
              <a:chExt cx="2509838" cy="2512561"/>
            </a:xfrm>
          </p:grpSpPr>
          <p:sp>
            <p:nvSpPr>
              <p:cNvPr id="13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sp>
        <p:nvSpPr>
          <p:cNvPr id="150" name="Rectangle 149"/>
          <p:cNvSpPr/>
          <p:nvPr/>
        </p:nvSpPr>
        <p:spPr>
          <a:xfrm>
            <a:off x="8273932" y="2341612"/>
            <a:ext cx="91440" cy="9144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1" name="Rectangle 200"/>
          <p:cNvSpPr/>
          <p:nvPr/>
        </p:nvSpPr>
        <p:spPr>
          <a:xfrm>
            <a:off x="2728301" y="2585915"/>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2" name="Rectangle 201"/>
          <p:cNvSpPr/>
          <p:nvPr/>
        </p:nvSpPr>
        <p:spPr>
          <a:xfrm>
            <a:off x="4450622" y="2545691"/>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3" name="Rectangle 202"/>
          <p:cNvSpPr/>
          <p:nvPr/>
        </p:nvSpPr>
        <p:spPr>
          <a:xfrm>
            <a:off x="6174187" y="2580153"/>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6" name="Rectangle 205"/>
          <p:cNvSpPr/>
          <p:nvPr/>
        </p:nvSpPr>
        <p:spPr>
          <a:xfrm>
            <a:off x="7924801" y="2438400"/>
            <a:ext cx="76200" cy="685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7" name="Line 11"/>
          <p:cNvSpPr>
            <a:spLocks noChangeShapeType="1"/>
          </p:cNvSpPr>
          <p:nvPr/>
        </p:nvSpPr>
        <p:spPr bwMode="auto">
          <a:xfrm flipH="1">
            <a:off x="533400" y="3352800"/>
            <a:ext cx="0" cy="12954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0" name="Line 14"/>
          <p:cNvSpPr>
            <a:spLocks noChangeShapeType="1"/>
          </p:cNvSpPr>
          <p:nvPr/>
        </p:nvSpPr>
        <p:spPr bwMode="auto">
          <a:xfrm>
            <a:off x="4495800" y="3124201"/>
            <a:ext cx="0" cy="13716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4" name="Line 14"/>
          <p:cNvSpPr>
            <a:spLocks noChangeShapeType="1"/>
          </p:cNvSpPr>
          <p:nvPr/>
        </p:nvSpPr>
        <p:spPr bwMode="auto">
          <a:xfrm>
            <a:off x="7924800" y="3243262"/>
            <a:ext cx="0" cy="7191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5" name="Line 11"/>
          <p:cNvSpPr>
            <a:spLocks noChangeShapeType="1"/>
          </p:cNvSpPr>
          <p:nvPr/>
        </p:nvSpPr>
        <p:spPr bwMode="auto">
          <a:xfrm>
            <a:off x="8305800" y="3352800"/>
            <a:ext cx="0" cy="14478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7" name="TextBox 216"/>
          <p:cNvSpPr txBox="1"/>
          <p:nvPr/>
        </p:nvSpPr>
        <p:spPr>
          <a:xfrm>
            <a:off x="3733800" y="4495800"/>
            <a:ext cx="1676401" cy="523220"/>
          </a:xfrm>
          <a:prstGeom prst="rect">
            <a:avLst/>
          </a:prstGeom>
          <a:noFill/>
        </p:spPr>
        <p:txBody>
          <a:bodyPr wrap="square" rtlCol="0">
            <a:spAutoFit/>
          </a:bodyPr>
          <a:lstStyle/>
          <a:p>
            <a:pPr algn="ctr"/>
            <a:r>
              <a:rPr lang="en-US" dirty="0" smtClean="0">
                <a:solidFill>
                  <a:srgbClr val="C00000"/>
                </a:solidFill>
                <a:latin typeface="Franklin Gothic Book" pitchFamily="34" charset="0"/>
              </a:rPr>
              <a:t>Long-Cycle Monitoring</a:t>
            </a:r>
            <a:endParaRPr lang="en-US" dirty="0">
              <a:solidFill>
                <a:srgbClr val="C00000"/>
              </a:solidFill>
              <a:latin typeface="Franklin Gothic Book" pitchFamily="34" charset="0"/>
            </a:endParaRPr>
          </a:p>
        </p:txBody>
      </p:sp>
      <p:sp>
        <p:nvSpPr>
          <p:cNvPr id="221" name="TextBox 220"/>
          <p:cNvSpPr txBox="1"/>
          <p:nvPr/>
        </p:nvSpPr>
        <p:spPr>
          <a:xfrm>
            <a:off x="2895600" y="1676401"/>
            <a:ext cx="1295400" cy="307777"/>
          </a:xfrm>
          <a:prstGeom prst="rect">
            <a:avLst/>
          </a:prstGeom>
          <a:noFill/>
        </p:spPr>
        <p:txBody>
          <a:bodyPr wrap="square" rtlCol="0">
            <a:spAutoFit/>
          </a:bodyPr>
          <a:lstStyle/>
          <a:p>
            <a:pPr algn="ctr"/>
            <a:r>
              <a:rPr lang="en-US" dirty="0" smtClean="0">
                <a:solidFill>
                  <a:srgbClr val="C00000"/>
                </a:solidFill>
                <a:latin typeface="Franklin Gothic Book" pitchFamily="34" charset="0"/>
              </a:rPr>
              <a:t>Long-Cycles</a:t>
            </a:r>
            <a:endParaRPr lang="en-US" dirty="0">
              <a:solidFill>
                <a:srgbClr val="C00000"/>
              </a:solidFill>
              <a:latin typeface="Franklin Gothic Book" pitchFamily="34" charset="0"/>
            </a:endParaRPr>
          </a:p>
        </p:txBody>
      </p:sp>
      <p:sp>
        <p:nvSpPr>
          <p:cNvPr id="222" name="TextBox 221"/>
          <p:cNvSpPr txBox="1"/>
          <p:nvPr/>
        </p:nvSpPr>
        <p:spPr>
          <a:xfrm>
            <a:off x="4724400" y="2283024"/>
            <a:ext cx="1295400" cy="307777"/>
          </a:xfrm>
          <a:prstGeom prst="rect">
            <a:avLst/>
          </a:prstGeom>
          <a:noFill/>
        </p:spPr>
        <p:txBody>
          <a:bodyPr wrap="square" rtlCol="0">
            <a:spAutoFit/>
          </a:bodyPr>
          <a:lstStyle/>
          <a:p>
            <a:pPr algn="ctr"/>
            <a:r>
              <a:rPr lang="en-US" dirty="0" smtClean="0">
                <a:solidFill>
                  <a:srgbClr val="C00000"/>
                </a:solidFill>
                <a:latin typeface="Franklin Gothic Book" pitchFamily="34" charset="0"/>
              </a:rPr>
              <a:t>Short-Cycles</a:t>
            </a:r>
            <a:endParaRPr lang="en-US" dirty="0">
              <a:solidFill>
                <a:srgbClr val="C00000"/>
              </a:solidFill>
              <a:latin typeface="Franklin Gothic Book" pitchFamily="34" charset="0"/>
            </a:endParaRPr>
          </a:p>
        </p:txBody>
      </p:sp>
      <p:sp>
        <p:nvSpPr>
          <p:cNvPr id="224" name="TextBox 223"/>
          <p:cNvSpPr txBox="1"/>
          <p:nvPr/>
        </p:nvSpPr>
        <p:spPr>
          <a:xfrm>
            <a:off x="0" y="4648200"/>
            <a:ext cx="2133600" cy="1754326"/>
          </a:xfrm>
          <a:prstGeom prst="rect">
            <a:avLst/>
          </a:prstGeom>
          <a:noFill/>
        </p:spPr>
        <p:txBody>
          <a:bodyPr wrap="square" rtlCol="0">
            <a:spAutoFit/>
          </a:bodyPr>
          <a:lstStyle/>
          <a:p>
            <a:r>
              <a:rPr lang="en-US" sz="1200" b="1" dirty="0" smtClean="0">
                <a:latin typeface="Franklin Gothic Book" pitchFamily="34" charset="0"/>
              </a:rPr>
              <a:t>Step One</a:t>
            </a:r>
            <a:r>
              <a:rPr lang="en-US" sz="1200" dirty="0" smtClean="0">
                <a:latin typeface="Franklin Gothic Book" pitchFamily="34" charset="0"/>
              </a:rPr>
              <a:t>: Choose or develop an assessment based on standards.</a:t>
            </a:r>
          </a:p>
          <a:p>
            <a:endParaRPr lang="en-US" sz="600" dirty="0" smtClean="0">
              <a:latin typeface="Franklin Gothic Book" pitchFamily="34" charset="0"/>
            </a:endParaRPr>
          </a:p>
          <a:p>
            <a:r>
              <a:rPr lang="en-US" sz="1200" b="1" dirty="0" smtClean="0">
                <a:latin typeface="Franklin Gothic Book" pitchFamily="34" charset="0"/>
              </a:rPr>
              <a:t>Step Two</a:t>
            </a:r>
            <a:r>
              <a:rPr lang="en-US" sz="1200" dirty="0" smtClean="0">
                <a:latin typeface="Franklin Gothic Book" pitchFamily="34" charset="0"/>
              </a:rPr>
              <a:t>: Determine student starting points.</a:t>
            </a:r>
          </a:p>
          <a:p>
            <a:endParaRPr lang="en-US" sz="600" dirty="0" smtClean="0">
              <a:latin typeface="Franklin Gothic Book" pitchFamily="34" charset="0"/>
            </a:endParaRPr>
          </a:p>
          <a:p>
            <a:r>
              <a:rPr lang="en-US" sz="1200" b="1" dirty="0" smtClean="0">
                <a:latin typeface="Franklin Gothic Book" pitchFamily="34" charset="0"/>
              </a:rPr>
              <a:t>Step Three</a:t>
            </a:r>
            <a:r>
              <a:rPr lang="en-US" sz="1200" dirty="0" smtClean="0">
                <a:latin typeface="Franklin Gothic Book" pitchFamily="34" charset="0"/>
              </a:rPr>
              <a:t>: Set an ambitious but achievable SGO.</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225" name="TextBox 224"/>
          <p:cNvSpPr txBox="1"/>
          <p:nvPr/>
        </p:nvSpPr>
        <p:spPr>
          <a:xfrm>
            <a:off x="7086601" y="3962400"/>
            <a:ext cx="1371600" cy="1569660"/>
          </a:xfrm>
          <a:prstGeom prst="rect">
            <a:avLst/>
          </a:prstGeom>
          <a:noFill/>
        </p:spPr>
        <p:txBody>
          <a:bodyPr wrap="square" rtlCol="0">
            <a:spAutoFit/>
          </a:bodyPr>
          <a:lstStyle/>
          <a:p>
            <a:pPr algn="ctr"/>
            <a:r>
              <a:rPr lang="en-US" sz="1200" b="1" dirty="0" smtClean="0">
                <a:latin typeface="Franklin Gothic Book" pitchFamily="34" charset="0"/>
              </a:rPr>
              <a:t>End of Year Assessment (or assessment period)</a:t>
            </a:r>
            <a:r>
              <a:rPr lang="en-US" sz="1200" dirty="0" smtClean="0">
                <a:latin typeface="Franklin Gothic Book" pitchFamily="34" charset="0"/>
              </a:rPr>
              <a:t> </a:t>
            </a:r>
          </a:p>
          <a:p>
            <a:pPr algn="ctr"/>
            <a:endParaRPr lang="en-US" sz="1200" dirty="0" smtClean="0">
              <a:latin typeface="Franklin Gothic Book" pitchFamily="34" charset="0"/>
            </a:endParaRPr>
          </a:p>
          <a:p>
            <a:pPr algn="ctr"/>
            <a:endParaRPr lang="en-US" sz="1200" dirty="0" smtClean="0">
              <a:latin typeface="Franklin Gothic Book" pitchFamily="34" charset="0"/>
            </a:endParaRPr>
          </a:p>
          <a:p>
            <a:pPr algn="ctr"/>
            <a:r>
              <a:rPr lang="en-US" sz="1200" dirty="0" smtClean="0">
                <a:latin typeface="Franklin Gothic Book" pitchFamily="34" charset="0"/>
              </a:rPr>
              <a:t> </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141" name="TextBox 140"/>
          <p:cNvSpPr txBox="1"/>
          <p:nvPr/>
        </p:nvSpPr>
        <p:spPr>
          <a:xfrm>
            <a:off x="7620001" y="4800601"/>
            <a:ext cx="1219200" cy="646331"/>
          </a:xfrm>
          <a:prstGeom prst="rect">
            <a:avLst/>
          </a:prstGeom>
          <a:noFill/>
        </p:spPr>
        <p:txBody>
          <a:bodyPr wrap="square" rtlCol="0">
            <a:spAutoFit/>
          </a:bodyPr>
          <a:lstStyle/>
          <a:p>
            <a:pPr algn="ctr"/>
            <a:r>
              <a:rPr lang="en-US" sz="1200" b="1" dirty="0" smtClean="0">
                <a:latin typeface="Franklin Gothic Book" pitchFamily="34" charset="0"/>
              </a:rPr>
              <a:t>Step Five: </a:t>
            </a:r>
            <a:r>
              <a:rPr lang="en-US" sz="1200" dirty="0" smtClean="0">
                <a:latin typeface="Franklin Gothic Book" pitchFamily="34" charset="0"/>
              </a:rPr>
              <a:t>Review results and score.</a:t>
            </a:r>
          </a:p>
        </p:txBody>
      </p:sp>
      <p:sp>
        <p:nvSpPr>
          <p:cNvPr id="161" name="Title 160"/>
          <p:cNvSpPr>
            <a:spLocks noGrp="1"/>
          </p:cNvSpPr>
          <p:nvPr>
            <p:ph type="title"/>
          </p:nvPr>
        </p:nvSpPr>
        <p:spPr/>
        <p:txBody>
          <a:bodyPr/>
          <a:lstStyle/>
          <a:p>
            <a:pPr algn="ctr"/>
            <a:r>
              <a:rPr lang="en-US" sz="4000" b="1" dirty="0" smtClean="0">
                <a:solidFill>
                  <a:schemeClr val="bg1"/>
                </a:solidFill>
                <a:latin typeface="Franklin Gothic Book" pitchFamily="34" charset="0"/>
              </a:rPr>
              <a:t>Step 4: Monitoring Performance and Adjusting Instruction</a:t>
            </a:r>
            <a:r>
              <a:rPr lang="en-US" b="1" dirty="0" smtClean="0">
                <a:solidFill>
                  <a:schemeClr val="accent4"/>
                </a:solidFill>
                <a:latin typeface="Franklin Gothic Book" pitchFamily="34" charset="0"/>
              </a:rPr>
              <a:t/>
            </a:r>
            <a:br>
              <a:rPr lang="en-US" b="1" dirty="0" smtClean="0">
                <a:solidFill>
                  <a:schemeClr val="accent4"/>
                </a:solidFill>
                <a:latin typeface="Franklin Gothic Book" pitchFamily="34" charset="0"/>
              </a:rPr>
            </a:br>
            <a:endParaRPr lang="en-US" b="1" dirty="0">
              <a:latin typeface="Franklin Gothic Book" pitchFamily="34" charset="0"/>
            </a:endParaRPr>
          </a:p>
        </p:txBody>
      </p:sp>
      <p:sp>
        <p:nvSpPr>
          <p:cNvPr id="139" name="Rectangle 138"/>
          <p:cNvSpPr/>
          <p:nvPr/>
        </p:nvSpPr>
        <p:spPr>
          <a:xfrm>
            <a:off x="304801" y="2286000"/>
            <a:ext cx="76200" cy="9906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140" name="Rectangle 139"/>
          <p:cNvSpPr/>
          <p:nvPr/>
        </p:nvSpPr>
        <p:spPr>
          <a:xfrm>
            <a:off x="685800" y="2514600"/>
            <a:ext cx="76200" cy="685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cxnSp>
        <p:nvCxnSpPr>
          <p:cNvPr id="137" name="Straight Arrow Connector 136"/>
          <p:cNvCxnSpPr/>
          <p:nvPr/>
        </p:nvCxnSpPr>
        <p:spPr>
          <a:xfrm flipH="1">
            <a:off x="914401" y="1524001"/>
            <a:ext cx="228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7543800" y="1524000"/>
            <a:ext cx="228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endCxn id="152" idx="1"/>
          </p:cNvCxnSpPr>
          <p:nvPr/>
        </p:nvCxnSpPr>
        <p:spPr>
          <a:xfrm>
            <a:off x="1143001" y="1524001"/>
            <a:ext cx="2895600" cy="1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876800" y="15240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4038601" y="1371601"/>
            <a:ext cx="990600" cy="307777"/>
          </a:xfrm>
          <a:prstGeom prst="rect">
            <a:avLst/>
          </a:prstGeom>
          <a:noFill/>
        </p:spPr>
        <p:txBody>
          <a:bodyPr wrap="square" rtlCol="0">
            <a:spAutoFit/>
          </a:bodyPr>
          <a:lstStyle/>
          <a:p>
            <a:r>
              <a:rPr lang="en-US" dirty="0" smtClean="0">
                <a:solidFill>
                  <a:srgbClr val="C00000"/>
                </a:solidFill>
                <a:latin typeface="Franklin Gothic Book" pitchFamily="34" charset="0"/>
              </a:rPr>
              <a:t>Step Four</a:t>
            </a:r>
            <a:endParaRPr lang="en-US" dirty="0">
              <a:solidFill>
                <a:srgbClr val="C00000"/>
              </a:solidFill>
              <a:latin typeface="Franklin Gothic Book" pitchFamily="34" charset="0"/>
            </a:endParaRPr>
          </a:p>
        </p:txBody>
      </p:sp>
      <p:sp>
        <p:nvSpPr>
          <p:cNvPr id="153" name="Line 12"/>
          <p:cNvSpPr>
            <a:spLocks noChangeShapeType="1"/>
          </p:cNvSpPr>
          <p:nvPr/>
        </p:nvSpPr>
        <p:spPr bwMode="auto">
          <a:xfrm>
            <a:off x="1828800" y="3048000"/>
            <a:ext cx="0" cy="7620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154" name="TextBox 153"/>
          <p:cNvSpPr txBox="1"/>
          <p:nvPr/>
        </p:nvSpPr>
        <p:spPr>
          <a:xfrm>
            <a:off x="990600" y="3810000"/>
            <a:ext cx="1905000" cy="307777"/>
          </a:xfrm>
          <a:prstGeom prst="rect">
            <a:avLst/>
          </a:prstGeom>
          <a:noFill/>
        </p:spPr>
        <p:txBody>
          <a:bodyPr wrap="square" rtlCol="0">
            <a:spAutoFit/>
          </a:bodyPr>
          <a:lstStyle/>
          <a:p>
            <a:pPr algn="ctr"/>
            <a:r>
              <a:rPr lang="en-US" dirty="0" smtClean="0">
                <a:solidFill>
                  <a:srgbClr val="C00000"/>
                </a:solidFill>
                <a:latin typeface="Franklin Gothic Book" pitchFamily="34" charset="0"/>
              </a:rPr>
              <a:t>Short-Cycle Monitoring</a:t>
            </a:r>
            <a:endParaRPr lang="en-US" dirty="0">
              <a:solidFill>
                <a:srgbClr val="C00000"/>
              </a:solidFill>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1"/>
            <a:ext cx="9144001" cy="1290638"/>
          </a:xfrm>
          <a:prstGeom prst="rect">
            <a:avLst/>
          </a:prstGeom>
          <a:solidFill>
            <a:schemeClr val="accent2"/>
          </a:solidFill>
          <a:ln>
            <a:noFill/>
          </a:ln>
        </p:spPr>
        <p:txBody>
          <a:bodyPr lIns="457200" tIns="45700" rIns="91425" bIns="45700" anchor="ctr" anchorCtr="0">
            <a:noAutofit/>
          </a:bodyPr>
          <a:lstStyle/>
          <a:p>
            <a:pPr marL="22225" indent="-9525" algn="ctr">
              <a:spcAft>
                <a:spcPts val="0"/>
              </a:spcAft>
              <a:buSzPct val="25000"/>
            </a:pPr>
            <a:r>
              <a:rPr lang="en-US" sz="3600" b="1" dirty="0" smtClean="0">
                <a:solidFill>
                  <a:schemeClr val="lt1"/>
                </a:solidFill>
                <a:latin typeface="Franklin Gothic Book" pitchFamily="34" charset="0"/>
                <a:ea typeface="Souce Sans Pro"/>
                <a:cs typeface="Souce Sans Pro"/>
                <a:sym typeface="Souce Sans Pro"/>
              </a:rPr>
              <a:t>The </a:t>
            </a:r>
            <a:r>
              <a:rPr lang="en-US" sz="3600" b="1" i="0" u="none" strike="noStrike" cap="none" baseline="0" dirty="0" smtClean="0">
                <a:solidFill>
                  <a:schemeClr val="lt1"/>
                </a:solidFill>
                <a:latin typeface="Franklin Gothic Book" pitchFamily="34" charset="0"/>
                <a:ea typeface="Souce Sans Pro"/>
                <a:cs typeface="Souce Sans Pro"/>
                <a:sym typeface="Souce Sans Pro"/>
              </a:rPr>
              <a:t>Purposes</a:t>
            </a:r>
            <a:r>
              <a:rPr lang="en-US" sz="3600" b="1" i="0" u="none" strike="noStrike" cap="none" dirty="0" smtClean="0">
                <a:solidFill>
                  <a:schemeClr val="lt1"/>
                </a:solidFill>
                <a:latin typeface="Franklin Gothic Book" pitchFamily="34" charset="0"/>
                <a:ea typeface="Souce Sans Pro"/>
                <a:cs typeface="Souce Sans Pro"/>
                <a:sym typeface="Souce Sans Pro"/>
              </a:rPr>
              <a:t> of Assessment</a:t>
            </a:r>
            <a:endParaRPr lang="en-US" sz="3600" b="1" i="0" u="none" strike="noStrike" cap="none" baseline="0" dirty="0">
              <a:solidFill>
                <a:schemeClr val="lt1"/>
              </a:solidFill>
              <a:latin typeface="Franklin Gothic Book" pitchFamily="34" charset="0"/>
              <a:ea typeface="Souce Sans Pro"/>
              <a:cs typeface="Souce Sans Pro"/>
              <a:sym typeface="Souce Sans Pro"/>
            </a:endParaRPr>
          </a:p>
        </p:txBody>
      </p:sp>
      <p:grpSp>
        <p:nvGrpSpPr>
          <p:cNvPr id="2" name="Shape 82"/>
          <p:cNvGrpSpPr/>
          <p:nvPr/>
        </p:nvGrpSpPr>
        <p:grpSpPr>
          <a:xfrm>
            <a:off x="2286001" y="1524000"/>
            <a:ext cx="4525963" cy="4038600"/>
            <a:chOff x="1851816" y="0"/>
            <a:chExt cx="4525963" cy="4525963"/>
          </a:xfrm>
        </p:grpSpPr>
        <p:sp>
          <p:nvSpPr>
            <p:cNvPr id="83" name="Shape 83"/>
            <p:cNvSpPr/>
            <p:nvPr/>
          </p:nvSpPr>
          <p:spPr>
            <a:xfrm>
              <a:off x="1851816" y="0"/>
              <a:ext cx="4525963" cy="4525963"/>
            </a:xfrm>
            <a:prstGeom prst="diamond">
              <a:avLst/>
            </a:prstGeom>
            <a:solidFill>
              <a:srgbClr val="DBE5F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Souce Sans Pro"/>
                <a:ea typeface="Souce Sans Pro"/>
                <a:cs typeface="Souce Sans Pro"/>
                <a:sym typeface="Souce Sans Pro"/>
              </a:endParaRPr>
            </a:p>
          </p:txBody>
        </p:sp>
        <p:sp>
          <p:nvSpPr>
            <p:cNvPr id="84" name="Shape 84"/>
            <p:cNvSpPr/>
            <p:nvPr/>
          </p:nvSpPr>
          <p:spPr>
            <a:xfrm>
              <a:off x="2281783" y="429966"/>
              <a:ext cx="1765124" cy="1765124"/>
            </a:xfrm>
            <a:prstGeom prst="roundRect">
              <a:avLst>
                <a:gd name="adj" fmla="val 16667"/>
              </a:avLst>
            </a:prstGeom>
            <a:solidFill>
              <a:srgbClr val="44B278"/>
            </a:solidFill>
            <a:ln w="25400" cap="flat">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Souce Sans Pro"/>
                <a:ea typeface="Souce Sans Pro"/>
                <a:cs typeface="Souce Sans Pro"/>
                <a:sym typeface="Souce Sans Pro"/>
              </a:endParaRPr>
            </a:p>
          </p:txBody>
        </p:sp>
        <p:sp>
          <p:nvSpPr>
            <p:cNvPr id="85" name="Shape 85"/>
            <p:cNvSpPr txBox="1"/>
            <p:nvPr/>
          </p:nvSpPr>
          <p:spPr>
            <a:xfrm>
              <a:off x="2367950" y="516131"/>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Clr>
                  <a:srgbClr val="FFFFFF"/>
                </a:buClr>
                <a:buSzPct val="25000"/>
                <a:buFont typeface="Souce Sans Pro"/>
                <a:buNone/>
              </a:pPr>
              <a:r>
                <a:rPr lang="en-US" sz="2000" b="0" i="0" u="none" strike="noStrike" cap="none" baseline="0" dirty="0">
                  <a:solidFill>
                    <a:srgbClr val="FFFFFF"/>
                  </a:solidFill>
                  <a:latin typeface="Franklin Gothic Book" pitchFamily="34" charset="0"/>
                  <a:ea typeface="Souce Sans Pro"/>
                  <a:cs typeface="Souce Sans Pro"/>
                  <a:sym typeface="Souce Sans Pro"/>
                </a:rPr>
                <a:t>Diagnostic Assessment</a:t>
              </a:r>
            </a:p>
          </p:txBody>
        </p:sp>
        <p:sp>
          <p:nvSpPr>
            <p:cNvPr id="86" name="Shape 86"/>
            <p:cNvSpPr/>
            <p:nvPr/>
          </p:nvSpPr>
          <p:spPr>
            <a:xfrm>
              <a:off x="4182689" y="429966"/>
              <a:ext cx="1765124" cy="1765124"/>
            </a:xfrm>
            <a:prstGeom prst="roundRect">
              <a:avLst>
                <a:gd name="adj" fmla="val 16667"/>
              </a:avLst>
            </a:prstGeom>
            <a:solidFill>
              <a:srgbClr val="5B89C1"/>
            </a:solidFill>
            <a:ln w="25400" cap="flat">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Souce Sans Pro"/>
                <a:ea typeface="Souce Sans Pro"/>
                <a:cs typeface="Souce Sans Pro"/>
                <a:sym typeface="Souce Sans Pro"/>
              </a:endParaRPr>
            </a:p>
          </p:txBody>
        </p:sp>
        <p:sp>
          <p:nvSpPr>
            <p:cNvPr id="87" name="Shape 87"/>
            <p:cNvSpPr txBox="1"/>
            <p:nvPr/>
          </p:nvSpPr>
          <p:spPr>
            <a:xfrm>
              <a:off x="4268855" y="516131"/>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Clr>
                  <a:srgbClr val="FFFFFF"/>
                </a:buClr>
                <a:buSzPct val="25000"/>
                <a:buFont typeface="Souce Sans Pro"/>
                <a:buNone/>
              </a:pPr>
              <a:r>
                <a:rPr lang="en-US" sz="2000" b="0" i="0" u="none" strike="noStrike" cap="none" baseline="0" dirty="0">
                  <a:solidFill>
                    <a:srgbClr val="FFFFFF"/>
                  </a:solidFill>
                  <a:latin typeface="Franklin Gothic Book" pitchFamily="34" charset="0"/>
                  <a:ea typeface="Souce Sans Pro"/>
                  <a:cs typeface="Souce Sans Pro"/>
                  <a:sym typeface="Souce Sans Pro"/>
                </a:rPr>
                <a:t>Formative Assessment</a:t>
              </a:r>
            </a:p>
          </p:txBody>
        </p:sp>
        <p:sp>
          <p:nvSpPr>
            <p:cNvPr id="88" name="Shape 88"/>
            <p:cNvSpPr/>
            <p:nvPr/>
          </p:nvSpPr>
          <p:spPr>
            <a:xfrm>
              <a:off x="2281783" y="2330868"/>
              <a:ext cx="1765124" cy="1765124"/>
            </a:xfrm>
            <a:prstGeom prst="roundRect">
              <a:avLst>
                <a:gd name="adj" fmla="val 16667"/>
              </a:avLst>
            </a:prstGeom>
            <a:solidFill>
              <a:srgbClr val="355E8F"/>
            </a:solidFill>
            <a:ln w="25400" cap="flat">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Souce Sans Pro"/>
                <a:ea typeface="Souce Sans Pro"/>
                <a:cs typeface="Souce Sans Pro"/>
                <a:sym typeface="Souce Sans Pro"/>
              </a:endParaRPr>
            </a:p>
          </p:txBody>
        </p:sp>
        <p:sp>
          <p:nvSpPr>
            <p:cNvPr id="89" name="Shape 89"/>
            <p:cNvSpPr txBox="1"/>
            <p:nvPr/>
          </p:nvSpPr>
          <p:spPr>
            <a:xfrm>
              <a:off x="2367950" y="2417034"/>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Clr>
                  <a:srgbClr val="FFFFFF"/>
                </a:buClr>
                <a:buSzPct val="25000"/>
                <a:buFont typeface="Souce Sans Pro"/>
                <a:buNone/>
              </a:pPr>
              <a:r>
                <a:rPr lang="en-US" sz="2000" b="0" i="0" u="none" strike="noStrike" cap="none" baseline="0" dirty="0">
                  <a:solidFill>
                    <a:srgbClr val="FFFFFF"/>
                  </a:solidFill>
                  <a:latin typeface="Franklin Gothic Book" pitchFamily="34" charset="0"/>
                  <a:ea typeface="Souce Sans Pro"/>
                  <a:cs typeface="Souce Sans Pro"/>
                  <a:sym typeface="Souce Sans Pro"/>
                </a:rPr>
                <a:t>Interim Assessment</a:t>
              </a:r>
            </a:p>
          </p:txBody>
        </p:sp>
        <p:sp>
          <p:nvSpPr>
            <p:cNvPr id="90" name="Shape 90"/>
            <p:cNvSpPr/>
            <p:nvPr/>
          </p:nvSpPr>
          <p:spPr>
            <a:xfrm>
              <a:off x="4182689" y="2330868"/>
              <a:ext cx="1765124" cy="1765124"/>
            </a:xfrm>
            <a:prstGeom prst="roundRect">
              <a:avLst>
                <a:gd name="adj" fmla="val 16667"/>
              </a:avLst>
            </a:prstGeom>
            <a:solidFill>
              <a:srgbClr val="8D3737"/>
            </a:solidFill>
            <a:ln w="25400" cap="flat">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Souce Sans Pro"/>
                <a:ea typeface="Souce Sans Pro"/>
                <a:cs typeface="Souce Sans Pro"/>
                <a:sym typeface="Souce Sans Pro"/>
              </a:endParaRPr>
            </a:p>
          </p:txBody>
        </p:sp>
        <p:sp>
          <p:nvSpPr>
            <p:cNvPr id="91" name="Shape 91"/>
            <p:cNvSpPr txBox="1"/>
            <p:nvPr/>
          </p:nvSpPr>
          <p:spPr>
            <a:xfrm>
              <a:off x="4268855" y="2417034"/>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Clr>
                  <a:srgbClr val="FFFFFF"/>
                </a:buClr>
                <a:buSzPct val="25000"/>
                <a:buFont typeface="Souce Sans Pro"/>
                <a:buNone/>
              </a:pPr>
              <a:r>
                <a:rPr lang="en-US" sz="2000" b="0" i="0" u="none" strike="noStrike" cap="none" baseline="0" dirty="0">
                  <a:solidFill>
                    <a:srgbClr val="FFFFFF"/>
                  </a:solidFill>
                  <a:latin typeface="Franklin Gothic Book" pitchFamily="34" charset="0"/>
                  <a:ea typeface="Souce Sans Pro"/>
                  <a:cs typeface="Souce Sans Pro"/>
                  <a:sym typeface="Souce Sans Pro"/>
                </a:rPr>
                <a:t>Summative Assessment</a:t>
              </a:r>
            </a:p>
          </p:txBody>
        </p:sp>
      </p:grpSp>
      <p:sp>
        <p:nvSpPr>
          <p:cNvPr id="17" name="TextBox 16"/>
          <p:cNvSpPr txBox="1"/>
          <p:nvPr/>
        </p:nvSpPr>
        <p:spPr>
          <a:xfrm>
            <a:off x="457200" y="1752600"/>
            <a:ext cx="1905000" cy="307777"/>
          </a:xfrm>
          <a:prstGeom prst="rect">
            <a:avLst/>
          </a:prstGeom>
          <a:noFill/>
        </p:spPr>
        <p:txBody>
          <a:bodyPr wrap="square" rtlCol="0">
            <a:spAutoFit/>
          </a:bodyPr>
          <a:lstStyle/>
          <a:p>
            <a:endParaRPr lang="en-US" dirty="0"/>
          </a:p>
        </p:txBody>
      </p:sp>
      <p:sp>
        <p:nvSpPr>
          <p:cNvPr id="18" name="TextBox 17"/>
          <p:cNvSpPr txBox="1"/>
          <p:nvPr/>
        </p:nvSpPr>
        <p:spPr>
          <a:xfrm>
            <a:off x="0" y="5257800"/>
            <a:ext cx="9144000" cy="307777"/>
          </a:xfrm>
          <a:prstGeom prst="rect">
            <a:avLst/>
          </a:prstGeom>
          <a:noFill/>
        </p:spPr>
        <p:txBody>
          <a:bodyPr wrap="square" rtlCol="0">
            <a:spAutoFit/>
          </a:bodyPr>
          <a:lstStyle/>
          <a:p>
            <a:pPr algn="ctr"/>
            <a:r>
              <a:rPr lang="en-US" dirty="0" smtClean="0">
                <a:latin typeface="Franklin Gothic Book" pitchFamily="34" charset="0"/>
                <a:hlinkClick r:id="rId3"/>
              </a:rPr>
              <a:t>The Purposes of Assessment</a:t>
            </a:r>
            <a:endParaRPr lang="en-US"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1"/>
            <a:ext cx="9144001" cy="1290638"/>
          </a:xfrm>
          <a:prstGeom prst="rect">
            <a:avLst/>
          </a:prstGeom>
          <a:solidFill>
            <a:schemeClr val="accent2"/>
          </a:solidFill>
          <a:ln>
            <a:noFill/>
          </a:ln>
        </p:spPr>
        <p:txBody>
          <a:bodyPr lIns="457200" tIns="45700" rIns="91425" bIns="45700" anchor="ctr" anchorCtr="0">
            <a:noAutofit/>
          </a:bodyPr>
          <a:lstStyle/>
          <a:p>
            <a:pPr marL="22225" indent="-9525" algn="ctr">
              <a:spcAft>
                <a:spcPts val="0"/>
              </a:spcAft>
              <a:buSzPct val="25000"/>
            </a:pPr>
            <a:r>
              <a:rPr lang="en-US" sz="3600" b="1" dirty="0" smtClean="0">
                <a:solidFill>
                  <a:schemeClr val="lt1"/>
                </a:solidFill>
                <a:latin typeface="Franklin Gothic Book" pitchFamily="34" charset="0"/>
                <a:ea typeface="Souce Sans Pro"/>
                <a:cs typeface="Souce Sans Pro"/>
                <a:sym typeface="Souce Sans Pro"/>
              </a:rPr>
              <a:t>The </a:t>
            </a:r>
            <a:r>
              <a:rPr lang="en-US" sz="3600" b="1" i="0" u="none" strike="noStrike" cap="none" baseline="0" dirty="0" smtClean="0">
                <a:solidFill>
                  <a:schemeClr val="lt1"/>
                </a:solidFill>
                <a:latin typeface="Franklin Gothic Book" pitchFamily="34" charset="0"/>
                <a:ea typeface="Souce Sans Pro"/>
                <a:cs typeface="Souce Sans Pro"/>
                <a:sym typeface="Souce Sans Pro"/>
              </a:rPr>
              <a:t>Purposes</a:t>
            </a:r>
            <a:r>
              <a:rPr lang="en-US" sz="3600" b="1" i="0" u="none" strike="noStrike" cap="none" dirty="0" smtClean="0">
                <a:solidFill>
                  <a:schemeClr val="lt1"/>
                </a:solidFill>
                <a:latin typeface="Franklin Gothic Book" pitchFamily="34" charset="0"/>
                <a:ea typeface="Souce Sans Pro"/>
                <a:cs typeface="Souce Sans Pro"/>
                <a:sym typeface="Souce Sans Pro"/>
              </a:rPr>
              <a:t> of Assessment</a:t>
            </a:r>
            <a:endParaRPr lang="en-US" sz="3600" b="1" i="0" u="none" strike="noStrike" cap="none" baseline="0" dirty="0">
              <a:solidFill>
                <a:schemeClr val="lt1"/>
              </a:solidFill>
              <a:latin typeface="Franklin Gothic Book" pitchFamily="34" charset="0"/>
              <a:ea typeface="Souce Sans Pro"/>
              <a:cs typeface="Souce Sans Pro"/>
              <a:sym typeface="Souce Sans Pro"/>
            </a:endParaRPr>
          </a:p>
        </p:txBody>
      </p:sp>
      <p:sp>
        <p:nvSpPr>
          <p:cNvPr id="17" name="TextBox 16"/>
          <p:cNvSpPr txBox="1"/>
          <p:nvPr/>
        </p:nvSpPr>
        <p:spPr>
          <a:xfrm>
            <a:off x="457200" y="1752600"/>
            <a:ext cx="1905000" cy="307777"/>
          </a:xfrm>
          <a:prstGeom prst="rect">
            <a:avLst/>
          </a:prstGeom>
          <a:noFill/>
        </p:spPr>
        <p:txBody>
          <a:bodyPr wrap="square" rtlCol="0">
            <a:spAutoFit/>
          </a:bodyPr>
          <a:lstStyle/>
          <a:p>
            <a:endParaRPr lang="en-US" dirty="0"/>
          </a:p>
        </p:txBody>
      </p:sp>
      <p:sp>
        <p:nvSpPr>
          <p:cNvPr id="113667" name="Rectangle 3"/>
          <p:cNvSpPr>
            <a:spLocks noChangeArrowheads="1"/>
          </p:cNvSpPr>
          <p:nvPr/>
        </p:nvSpPr>
        <p:spPr bwMode="auto">
          <a:xfrm>
            <a:off x="1600200" y="1835140"/>
            <a:ext cx="5791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Diagnostic Assessment</a:t>
            </a:r>
            <a:r>
              <a:rPr kumimoji="0" lang="en-US" sz="1800" b="0"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 Used to determine students</a:t>
            </a:r>
            <a:r>
              <a:rPr kumimoji="0" lang="en-US" sz="1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800" b="0"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 knowledge and skills before a unit of instruction.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smtClean="0">
              <a:solidFill>
                <a:schemeClr val="tx1"/>
              </a:solidFill>
              <a:latin typeface="Franklin Gothic Boo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Formative Assessment</a:t>
            </a:r>
            <a:r>
              <a:rPr kumimoji="0" lang="en-US" sz="1800" b="0"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 Used to monitor student learning and adjust ongoing instruction.</a:t>
            </a:r>
          </a:p>
          <a:p>
            <a:pPr marL="0" marR="0" lvl="0" indent="0" algn="l" defTabSz="914400" rtl="0" eaLnBrk="0" fontAlgn="base" latinLnBrk="0" hangingPunct="0">
              <a:lnSpc>
                <a:spcPct val="100000"/>
              </a:lnSpc>
              <a:spcBef>
                <a:spcPct val="0"/>
              </a:spcBef>
              <a:spcAft>
                <a:spcPct val="0"/>
              </a:spcAft>
              <a:buClrTx/>
              <a:buSzTx/>
              <a:buFontTx/>
              <a:buNone/>
              <a:tabLst/>
            </a:pPr>
            <a:endParaRPr lang="en-US" sz="1800" dirty="0" smtClean="0">
              <a:solidFill>
                <a:schemeClr val="tx1"/>
              </a:solidFill>
              <a:latin typeface="Franklin Gothic Boo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Interim Assessment</a:t>
            </a:r>
            <a:r>
              <a:rPr kumimoji="0" lang="en-US" sz="1800" b="0"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 Measure students</a:t>
            </a:r>
            <a:r>
              <a:rPr kumimoji="0" lang="en-US" sz="1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800" b="0"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 knowledge and skills on a specific set of academic goals, typically within a particular time frame.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Summative Assessment</a:t>
            </a:r>
            <a:r>
              <a:rPr kumimoji="0" lang="en-US" sz="1800" b="0" i="0" u="none" strike="noStrike" cap="none" normalizeH="0" baseline="0" dirty="0" smtClean="0">
                <a:ln>
                  <a:noFill/>
                </a:ln>
                <a:solidFill>
                  <a:schemeClr val="tx1"/>
                </a:solidFill>
                <a:effectLst/>
                <a:latin typeface="Franklin Gothic Book" pitchFamily="34" charset="0"/>
                <a:ea typeface="Calibri" pitchFamily="34" charset="0"/>
                <a:cs typeface="Times New Roman" pitchFamily="18" charset="0"/>
              </a:rPr>
              <a:t>: Measure student mastery of standards at the end of a unit of instruction.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422952" y="5638800"/>
            <a:ext cx="8053167" cy="400110"/>
          </a:xfrm>
          <a:prstGeom prst="rect">
            <a:avLst/>
          </a:prstGeom>
        </p:spPr>
        <p:txBody>
          <a:bodyPr wrap="none">
            <a:spAutoFit/>
          </a:bodyPr>
          <a:lstStyle/>
          <a:p>
            <a:pPr algn="ctr">
              <a:buNone/>
            </a:pPr>
            <a:r>
              <a:rPr lang="en-US" sz="2000" b="1" i="1" dirty="0" smtClean="0">
                <a:latin typeface="Franklin Gothic Book" pitchFamily="34" charset="0"/>
              </a:rPr>
              <a:t>What place might each purpose of assessment have in the SGO process?</a:t>
            </a:r>
          </a:p>
        </p:txBody>
      </p:sp>
    </p:spTree>
  </p:cSld>
  <p:clrMapOvr>
    <a:masterClrMapping/>
  </p:clrMapOvr>
  <p:transition spd="slow">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p:cNvCxnSpPr/>
          <p:nvPr/>
        </p:nvCxnSpPr>
        <p:spPr>
          <a:xfrm flipV="1">
            <a:off x="304800" y="2743200"/>
            <a:ext cx="7953892" cy="2058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25"/>
          <p:cNvGrpSpPr/>
          <p:nvPr/>
        </p:nvGrpSpPr>
        <p:grpSpPr>
          <a:xfrm>
            <a:off x="914400" y="2057401"/>
            <a:ext cx="1600200" cy="1371600"/>
            <a:chOff x="1284416" y="1261312"/>
            <a:chExt cx="1371600" cy="1371600"/>
          </a:xfrm>
        </p:grpSpPr>
        <p:grpSp>
          <p:nvGrpSpPr>
            <p:cNvPr id="3" name="Group 50"/>
            <p:cNvGrpSpPr/>
            <p:nvPr/>
          </p:nvGrpSpPr>
          <p:grpSpPr>
            <a:xfrm>
              <a:off x="1360616" y="1718512"/>
              <a:ext cx="457200" cy="457200"/>
              <a:chOff x="396875" y="3586120"/>
              <a:chExt cx="2509838" cy="2512561"/>
            </a:xfrm>
          </p:grpSpPr>
          <p:sp>
            <p:nvSpPr>
              <p:cNvPr id="15"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6"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7"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8"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4" name="Group 24"/>
            <p:cNvGrpSpPr>
              <a:grpSpLocks/>
            </p:cNvGrpSpPr>
            <p:nvPr/>
          </p:nvGrpSpPr>
          <p:grpSpPr bwMode="auto">
            <a:xfrm>
              <a:off x="1284416" y="1261312"/>
              <a:ext cx="1371600" cy="1371600"/>
              <a:chOff x="5360987" y="1774825"/>
              <a:chExt cx="4129088" cy="3811588"/>
            </a:xfrm>
          </p:grpSpPr>
          <p:sp>
            <p:nvSpPr>
              <p:cNvPr id="3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5" name="Group 50"/>
            <p:cNvGrpSpPr/>
            <p:nvPr/>
          </p:nvGrpSpPr>
          <p:grpSpPr>
            <a:xfrm>
              <a:off x="1741616" y="1718512"/>
              <a:ext cx="457200" cy="457200"/>
              <a:chOff x="396875" y="3586120"/>
              <a:chExt cx="2509838" cy="2512561"/>
            </a:xfrm>
          </p:grpSpPr>
          <p:sp>
            <p:nvSpPr>
              <p:cNvPr id="4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4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6" name="Group 50"/>
            <p:cNvGrpSpPr/>
            <p:nvPr/>
          </p:nvGrpSpPr>
          <p:grpSpPr>
            <a:xfrm>
              <a:off x="2122616" y="1718512"/>
              <a:ext cx="457200" cy="457200"/>
              <a:chOff x="396875" y="3586120"/>
              <a:chExt cx="2509838" cy="2512561"/>
            </a:xfrm>
          </p:grpSpPr>
          <p:sp>
            <p:nvSpPr>
              <p:cNvPr id="5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7" name="Group 163"/>
          <p:cNvGrpSpPr/>
          <p:nvPr/>
        </p:nvGrpSpPr>
        <p:grpSpPr>
          <a:xfrm>
            <a:off x="2937956" y="2099512"/>
            <a:ext cx="1371600" cy="1371600"/>
            <a:chOff x="2743200" y="2743200"/>
            <a:chExt cx="1371600" cy="1371600"/>
          </a:xfrm>
        </p:grpSpPr>
        <p:grpSp>
          <p:nvGrpSpPr>
            <p:cNvPr id="8" name="Group 50"/>
            <p:cNvGrpSpPr/>
            <p:nvPr/>
          </p:nvGrpSpPr>
          <p:grpSpPr>
            <a:xfrm>
              <a:off x="2819400" y="3200400"/>
              <a:ext cx="457200" cy="457200"/>
              <a:chOff x="396875" y="3586120"/>
              <a:chExt cx="2509838" cy="2512561"/>
            </a:xfrm>
          </p:grpSpPr>
          <p:sp>
            <p:nvSpPr>
              <p:cNvPr id="60"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1"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62"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3"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9" name="Group 24"/>
            <p:cNvGrpSpPr>
              <a:grpSpLocks/>
            </p:cNvGrpSpPr>
            <p:nvPr/>
          </p:nvGrpSpPr>
          <p:grpSpPr bwMode="auto">
            <a:xfrm>
              <a:off x="2743200" y="2743200"/>
              <a:ext cx="1371600" cy="1371600"/>
              <a:chOff x="5360987" y="1774825"/>
              <a:chExt cx="4129088" cy="3811588"/>
            </a:xfrm>
          </p:grpSpPr>
          <p:sp>
            <p:nvSpPr>
              <p:cNvPr id="65"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6"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7"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8"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9"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0"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1"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2"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3"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4"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0" name="Group 50"/>
            <p:cNvGrpSpPr/>
            <p:nvPr/>
          </p:nvGrpSpPr>
          <p:grpSpPr>
            <a:xfrm>
              <a:off x="3200400" y="3200400"/>
              <a:ext cx="457200" cy="457200"/>
              <a:chOff x="396875" y="3586120"/>
              <a:chExt cx="2509838" cy="2512561"/>
            </a:xfrm>
          </p:grpSpPr>
          <p:sp>
            <p:nvSpPr>
              <p:cNvPr id="7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7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1" name="Group 50"/>
            <p:cNvGrpSpPr/>
            <p:nvPr/>
          </p:nvGrpSpPr>
          <p:grpSpPr>
            <a:xfrm>
              <a:off x="3581400" y="3200400"/>
              <a:ext cx="457200" cy="457200"/>
              <a:chOff x="396875" y="3586120"/>
              <a:chExt cx="2509838" cy="2512561"/>
            </a:xfrm>
          </p:grpSpPr>
          <p:sp>
            <p:nvSpPr>
              <p:cNvPr id="81"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2"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3"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4"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12" name="Group 164"/>
          <p:cNvGrpSpPr/>
          <p:nvPr/>
        </p:nvGrpSpPr>
        <p:grpSpPr>
          <a:xfrm>
            <a:off x="4667697" y="2099512"/>
            <a:ext cx="1371600" cy="1371600"/>
            <a:chOff x="4343400" y="2743200"/>
            <a:chExt cx="1371600" cy="1371600"/>
          </a:xfrm>
        </p:grpSpPr>
        <p:grpSp>
          <p:nvGrpSpPr>
            <p:cNvPr id="13" name="Group 50"/>
            <p:cNvGrpSpPr/>
            <p:nvPr/>
          </p:nvGrpSpPr>
          <p:grpSpPr>
            <a:xfrm>
              <a:off x="4419600" y="3200400"/>
              <a:ext cx="457200" cy="457200"/>
              <a:chOff x="396875" y="3586120"/>
              <a:chExt cx="2509838" cy="2512561"/>
            </a:xfrm>
          </p:grpSpPr>
          <p:sp>
            <p:nvSpPr>
              <p:cNvPr id="8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4" name="Group 24"/>
            <p:cNvGrpSpPr>
              <a:grpSpLocks/>
            </p:cNvGrpSpPr>
            <p:nvPr/>
          </p:nvGrpSpPr>
          <p:grpSpPr bwMode="auto">
            <a:xfrm>
              <a:off x="4343400" y="2743200"/>
              <a:ext cx="1371600" cy="1371600"/>
              <a:chOff x="5360987" y="1774825"/>
              <a:chExt cx="4129088" cy="3811588"/>
            </a:xfrm>
          </p:grpSpPr>
          <p:sp>
            <p:nvSpPr>
              <p:cNvPr id="91"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2"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3"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4"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5"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6"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7"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8"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9"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00"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9" name="Group 50"/>
            <p:cNvGrpSpPr/>
            <p:nvPr/>
          </p:nvGrpSpPr>
          <p:grpSpPr>
            <a:xfrm>
              <a:off x="4800600" y="3200400"/>
              <a:ext cx="457200" cy="457200"/>
              <a:chOff x="396875" y="3586120"/>
              <a:chExt cx="2509838" cy="2512561"/>
            </a:xfrm>
          </p:grpSpPr>
          <p:sp>
            <p:nvSpPr>
              <p:cNvPr id="10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0" name="Group 50"/>
            <p:cNvGrpSpPr/>
            <p:nvPr/>
          </p:nvGrpSpPr>
          <p:grpSpPr>
            <a:xfrm>
              <a:off x="5181600" y="3200400"/>
              <a:ext cx="457200" cy="457200"/>
              <a:chOff x="396875" y="3586120"/>
              <a:chExt cx="2509838" cy="2512561"/>
            </a:xfrm>
          </p:grpSpPr>
          <p:sp>
            <p:nvSpPr>
              <p:cNvPr id="10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8"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9"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0"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21" name="Group 165"/>
          <p:cNvGrpSpPr/>
          <p:nvPr/>
        </p:nvGrpSpPr>
        <p:grpSpPr>
          <a:xfrm>
            <a:off x="6397436" y="2099512"/>
            <a:ext cx="1371600" cy="1371600"/>
            <a:chOff x="5943600" y="2743200"/>
            <a:chExt cx="1371600" cy="1371600"/>
          </a:xfrm>
        </p:grpSpPr>
        <p:grpSp>
          <p:nvGrpSpPr>
            <p:cNvPr id="22" name="Group 50"/>
            <p:cNvGrpSpPr/>
            <p:nvPr/>
          </p:nvGrpSpPr>
          <p:grpSpPr>
            <a:xfrm>
              <a:off x="6019800" y="3200400"/>
              <a:ext cx="457200" cy="457200"/>
              <a:chOff x="396875" y="3586120"/>
              <a:chExt cx="2509838" cy="2512561"/>
            </a:xfrm>
          </p:grpSpPr>
          <p:sp>
            <p:nvSpPr>
              <p:cNvPr id="11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1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3" name="Group 24"/>
            <p:cNvGrpSpPr>
              <a:grpSpLocks/>
            </p:cNvGrpSpPr>
            <p:nvPr/>
          </p:nvGrpSpPr>
          <p:grpSpPr bwMode="auto">
            <a:xfrm>
              <a:off x="5943600" y="2743200"/>
              <a:ext cx="1371600" cy="1371600"/>
              <a:chOff x="5360987" y="1774825"/>
              <a:chExt cx="4129088" cy="3811588"/>
            </a:xfrm>
          </p:grpSpPr>
          <p:sp>
            <p:nvSpPr>
              <p:cNvPr id="11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24" name="Group 50"/>
            <p:cNvGrpSpPr/>
            <p:nvPr/>
          </p:nvGrpSpPr>
          <p:grpSpPr>
            <a:xfrm>
              <a:off x="6400800" y="3200400"/>
              <a:ext cx="457200" cy="457200"/>
              <a:chOff x="396875" y="3586120"/>
              <a:chExt cx="2509838" cy="2512561"/>
            </a:xfrm>
          </p:grpSpPr>
          <p:sp>
            <p:nvSpPr>
              <p:cNvPr id="12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2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5" name="Group 50"/>
            <p:cNvGrpSpPr/>
            <p:nvPr/>
          </p:nvGrpSpPr>
          <p:grpSpPr>
            <a:xfrm>
              <a:off x="6781800" y="3200400"/>
              <a:ext cx="457200" cy="457200"/>
              <a:chOff x="396875" y="3586120"/>
              <a:chExt cx="2509838" cy="2512561"/>
            </a:xfrm>
          </p:grpSpPr>
          <p:sp>
            <p:nvSpPr>
              <p:cNvPr id="13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26" name="Group 170"/>
          <p:cNvGrpSpPr/>
          <p:nvPr/>
        </p:nvGrpSpPr>
        <p:grpSpPr>
          <a:xfrm>
            <a:off x="609600" y="2362200"/>
            <a:ext cx="7772400" cy="914400"/>
            <a:chOff x="702428" y="2971800"/>
            <a:chExt cx="7755772" cy="914400"/>
          </a:xfrm>
        </p:grpSpPr>
        <p:sp>
          <p:nvSpPr>
            <p:cNvPr id="137" name="Rectangle 136"/>
            <p:cNvSpPr/>
            <p:nvPr/>
          </p:nvSpPr>
          <p:spPr>
            <a:xfrm>
              <a:off x="702428" y="3068588"/>
              <a:ext cx="74812" cy="81761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150" name="Rectangle 149"/>
            <p:cNvSpPr/>
            <p:nvPr/>
          </p:nvSpPr>
          <p:spPr>
            <a:xfrm>
              <a:off x="8366760" y="2971800"/>
              <a:ext cx="91440" cy="9144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grpSp>
      <p:sp>
        <p:nvSpPr>
          <p:cNvPr id="201" name="Rectangle 200"/>
          <p:cNvSpPr/>
          <p:nvPr/>
        </p:nvSpPr>
        <p:spPr>
          <a:xfrm>
            <a:off x="2728301" y="2585915"/>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2" name="Rectangle 201"/>
          <p:cNvSpPr/>
          <p:nvPr/>
        </p:nvSpPr>
        <p:spPr>
          <a:xfrm>
            <a:off x="4450622" y="2545691"/>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3" name="Rectangle 202"/>
          <p:cNvSpPr/>
          <p:nvPr/>
        </p:nvSpPr>
        <p:spPr>
          <a:xfrm>
            <a:off x="6174187" y="2580153"/>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6" name="Rectangle 205"/>
          <p:cNvSpPr/>
          <p:nvPr/>
        </p:nvSpPr>
        <p:spPr>
          <a:xfrm>
            <a:off x="7924801" y="2438400"/>
            <a:ext cx="76200" cy="685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8" name="Line 12"/>
          <p:cNvSpPr>
            <a:spLocks noChangeShapeType="1"/>
          </p:cNvSpPr>
          <p:nvPr/>
        </p:nvSpPr>
        <p:spPr bwMode="auto">
          <a:xfrm>
            <a:off x="1752600" y="3048000"/>
            <a:ext cx="0" cy="7620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0" name="Line 14"/>
          <p:cNvSpPr>
            <a:spLocks noChangeShapeType="1"/>
          </p:cNvSpPr>
          <p:nvPr/>
        </p:nvSpPr>
        <p:spPr bwMode="auto">
          <a:xfrm>
            <a:off x="4495800" y="3319463"/>
            <a:ext cx="0" cy="11763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4" name="Line 14"/>
          <p:cNvSpPr>
            <a:spLocks noChangeShapeType="1"/>
          </p:cNvSpPr>
          <p:nvPr/>
        </p:nvSpPr>
        <p:spPr bwMode="auto">
          <a:xfrm>
            <a:off x="7924800" y="3243262"/>
            <a:ext cx="0" cy="7191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5" name="Line 11"/>
          <p:cNvSpPr>
            <a:spLocks noChangeShapeType="1"/>
          </p:cNvSpPr>
          <p:nvPr/>
        </p:nvSpPr>
        <p:spPr bwMode="auto">
          <a:xfrm>
            <a:off x="8305800" y="3352800"/>
            <a:ext cx="0" cy="19050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8" name="TextBox 217"/>
          <p:cNvSpPr txBox="1"/>
          <p:nvPr/>
        </p:nvSpPr>
        <p:spPr>
          <a:xfrm>
            <a:off x="3429000" y="4572000"/>
            <a:ext cx="1905000" cy="677108"/>
          </a:xfrm>
          <a:prstGeom prst="rect">
            <a:avLst/>
          </a:prstGeom>
          <a:noFill/>
        </p:spPr>
        <p:txBody>
          <a:bodyPr wrap="square" rtlCol="0">
            <a:spAutoFit/>
          </a:bodyPr>
          <a:lstStyle/>
          <a:p>
            <a:pPr algn="ctr"/>
            <a:r>
              <a:rPr lang="en-US" sz="1200" b="1" dirty="0" smtClean="0">
                <a:solidFill>
                  <a:schemeClr val="tx1"/>
                </a:solidFill>
                <a:latin typeface="Franklin Gothic Book" pitchFamily="34" charset="0"/>
              </a:rPr>
              <a:t>Long-Cycle Checkpoint</a:t>
            </a:r>
          </a:p>
          <a:p>
            <a:pPr algn="ctr"/>
            <a:r>
              <a:rPr lang="en-US" dirty="0" smtClean="0">
                <a:solidFill>
                  <a:srgbClr val="C00000"/>
                </a:solidFill>
                <a:latin typeface="Franklin Gothic Book" pitchFamily="34" charset="0"/>
              </a:rPr>
              <a:t>Interim Assessments</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221" name="TextBox 220"/>
          <p:cNvSpPr txBox="1"/>
          <p:nvPr/>
        </p:nvSpPr>
        <p:spPr>
          <a:xfrm>
            <a:off x="2895600" y="1676401"/>
            <a:ext cx="1295400" cy="307777"/>
          </a:xfrm>
          <a:prstGeom prst="rect">
            <a:avLst/>
          </a:prstGeom>
          <a:noFill/>
        </p:spPr>
        <p:txBody>
          <a:bodyPr wrap="square" rtlCol="0">
            <a:spAutoFit/>
          </a:bodyPr>
          <a:lstStyle/>
          <a:p>
            <a:pPr algn="ctr"/>
            <a:r>
              <a:rPr lang="en-US" sz="1400" b="1" dirty="0" smtClean="0">
                <a:latin typeface="Franklin Gothic Book" pitchFamily="34" charset="0"/>
              </a:rPr>
              <a:t>Long-Cycles</a:t>
            </a:r>
            <a:endParaRPr lang="en-US" sz="1400" b="1" dirty="0">
              <a:latin typeface="Franklin Gothic Book" pitchFamily="34" charset="0"/>
            </a:endParaRPr>
          </a:p>
        </p:txBody>
      </p:sp>
      <p:sp>
        <p:nvSpPr>
          <p:cNvPr id="222" name="TextBox 221"/>
          <p:cNvSpPr txBox="1"/>
          <p:nvPr/>
        </p:nvSpPr>
        <p:spPr>
          <a:xfrm>
            <a:off x="4724400" y="2283023"/>
            <a:ext cx="1295400" cy="292388"/>
          </a:xfrm>
          <a:prstGeom prst="rect">
            <a:avLst/>
          </a:prstGeom>
          <a:noFill/>
        </p:spPr>
        <p:txBody>
          <a:bodyPr wrap="square" rtlCol="0">
            <a:spAutoFit/>
          </a:bodyPr>
          <a:lstStyle/>
          <a:p>
            <a:pPr algn="ctr"/>
            <a:r>
              <a:rPr lang="en-US" sz="1300" b="1" dirty="0" smtClean="0">
                <a:latin typeface="Franklin Gothic Book" pitchFamily="34" charset="0"/>
              </a:rPr>
              <a:t>Short-Cycles</a:t>
            </a:r>
            <a:endParaRPr lang="en-US" sz="1300" b="1" dirty="0">
              <a:latin typeface="Franklin Gothic Book" pitchFamily="34" charset="0"/>
            </a:endParaRPr>
          </a:p>
        </p:txBody>
      </p:sp>
      <p:sp>
        <p:nvSpPr>
          <p:cNvPr id="224" name="TextBox 223"/>
          <p:cNvSpPr txBox="1"/>
          <p:nvPr/>
        </p:nvSpPr>
        <p:spPr>
          <a:xfrm>
            <a:off x="1" y="4648200"/>
            <a:ext cx="2286000" cy="1969770"/>
          </a:xfrm>
          <a:prstGeom prst="rect">
            <a:avLst/>
          </a:prstGeom>
          <a:noFill/>
        </p:spPr>
        <p:txBody>
          <a:bodyPr wrap="square" rtlCol="0">
            <a:spAutoFit/>
          </a:bodyPr>
          <a:lstStyle/>
          <a:p>
            <a:r>
              <a:rPr lang="en-US" sz="1200" b="1" dirty="0" smtClean="0">
                <a:latin typeface="Franklin Gothic Book" pitchFamily="34" charset="0"/>
              </a:rPr>
              <a:t>Step One</a:t>
            </a:r>
            <a:r>
              <a:rPr lang="en-US" sz="1200" dirty="0" smtClean="0">
                <a:latin typeface="Franklin Gothic Book" pitchFamily="34" charset="0"/>
              </a:rPr>
              <a:t>: Choose or develop an assessment based on standards.                     </a:t>
            </a:r>
          </a:p>
          <a:p>
            <a:endParaRPr lang="en-US" sz="600" dirty="0" smtClean="0">
              <a:latin typeface="Franklin Gothic Book" pitchFamily="34" charset="0"/>
            </a:endParaRPr>
          </a:p>
          <a:p>
            <a:r>
              <a:rPr lang="en-US" sz="1200" b="1" dirty="0" smtClean="0">
                <a:latin typeface="Franklin Gothic Book" pitchFamily="34" charset="0"/>
              </a:rPr>
              <a:t>Step Two</a:t>
            </a:r>
            <a:r>
              <a:rPr lang="en-US" sz="1200" dirty="0" smtClean="0">
                <a:latin typeface="Franklin Gothic Book" pitchFamily="34" charset="0"/>
              </a:rPr>
              <a:t>: Determine student starting points.             </a:t>
            </a:r>
            <a:r>
              <a:rPr lang="en-US" dirty="0" smtClean="0">
                <a:solidFill>
                  <a:srgbClr val="C00000"/>
                </a:solidFill>
                <a:latin typeface="Franklin Gothic Book" pitchFamily="34" charset="0"/>
              </a:rPr>
              <a:t>Diagnostic Assessment</a:t>
            </a:r>
            <a:endParaRPr lang="en-US" dirty="0" smtClean="0">
              <a:latin typeface="Franklin Gothic Book" pitchFamily="34" charset="0"/>
            </a:endParaRPr>
          </a:p>
          <a:p>
            <a:endParaRPr lang="en-US" sz="600" dirty="0" smtClean="0">
              <a:latin typeface="Franklin Gothic Book" pitchFamily="34" charset="0"/>
            </a:endParaRPr>
          </a:p>
          <a:p>
            <a:r>
              <a:rPr lang="en-US" sz="1200" b="1" dirty="0" smtClean="0">
                <a:latin typeface="Franklin Gothic Book" pitchFamily="34" charset="0"/>
              </a:rPr>
              <a:t>Step Three</a:t>
            </a:r>
            <a:r>
              <a:rPr lang="en-US" sz="1200" dirty="0" smtClean="0">
                <a:latin typeface="Franklin Gothic Book" pitchFamily="34" charset="0"/>
              </a:rPr>
              <a:t>: Set an ambitious but achievable SGO.</a:t>
            </a:r>
          </a:p>
          <a:p>
            <a:pPr algn="ctr"/>
            <a:endParaRPr lang="en-US" sz="1200" dirty="0">
              <a:latin typeface="Franklin Gothic Book" pitchFamily="34" charset="0"/>
            </a:endParaRPr>
          </a:p>
        </p:txBody>
      </p:sp>
      <p:sp>
        <p:nvSpPr>
          <p:cNvPr id="225" name="TextBox 224"/>
          <p:cNvSpPr txBox="1"/>
          <p:nvPr/>
        </p:nvSpPr>
        <p:spPr>
          <a:xfrm>
            <a:off x="7086601" y="3962400"/>
            <a:ext cx="1371600" cy="2000548"/>
          </a:xfrm>
          <a:prstGeom prst="rect">
            <a:avLst/>
          </a:prstGeom>
          <a:noFill/>
        </p:spPr>
        <p:txBody>
          <a:bodyPr wrap="square" rtlCol="0">
            <a:spAutoFit/>
          </a:bodyPr>
          <a:lstStyle/>
          <a:p>
            <a:pPr algn="ctr"/>
            <a:r>
              <a:rPr lang="en-US" sz="1200" b="1" dirty="0" smtClean="0">
                <a:latin typeface="Franklin Gothic Book" pitchFamily="34" charset="0"/>
              </a:rPr>
              <a:t>End of Year Assessment (or assessment period)</a:t>
            </a:r>
          </a:p>
          <a:p>
            <a:pPr algn="ctr"/>
            <a:r>
              <a:rPr lang="en-US" dirty="0" smtClean="0">
                <a:solidFill>
                  <a:srgbClr val="C00000"/>
                </a:solidFill>
                <a:latin typeface="Franklin Gothic Book" pitchFamily="34" charset="0"/>
              </a:rPr>
              <a:t>Summative Assessment</a:t>
            </a:r>
            <a:r>
              <a:rPr lang="en-US" dirty="0" smtClean="0">
                <a:latin typeface="Franklin Gothic Book" pitchFamily="34" charset="0"/>
              </a:rPr>
              <a:t> </a:t>
            </a:r>
          </a:p>
          <a:p>
            <a:pPr algn="ctr"/>
            <a:endParaRPr lang="en-US" sz="1200" dirty="0" smtClean="0">
              <a:latin typeface="Franklin Gothic Book" pitchFamily="34" charset="0"/>
            </a:endParaRPr>
          </a:p>
          <a:p>
            <a:pPr algn="ctr"/>
            <a:endParaRPr lang="en-US" sz="1200" dirty="0" smtClean="0">
              <a:latin typeface="Franklin Gothic Book" pitchFamily="34" charset="0"/>
            </a:endParaRPr>
          </a:p>
          <a:p>
            <a:pPr algn="ctr"/>
            <a:r>
              <a:rPr lang="en-US" sz="1200" dirty="0" smtClean="0">
                <a:latin typeface="Franklin Gothic Book" pitchFamily="34" charset="0"/>
              </a:rPr>
              <a:t> </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138" name="TextBox 137"/>
          <p:cNvSpPr txBox="1"/>
          <p:nvPr/>
        </p:nvSpPr>
        <p:spPr>
          <a:xfrm>
            <a:off x="838201" y="3733800"/>
            <a:ext cx="1981199" cy="1119266"/>
          </a:xfrm>
          <a:prstGeom prst="rect">
            <a:avLst/>
          </a:prstGeom>
          <a:noFill/>
        </p:spPr>
        <p:txBody>
          <a:bodyPr wrap="square" rtlCol="0">
            <a:spAutoFit/>
          </a:bodyPr>
          <a:lstStyle/>
          <a:p>
            <a:pPr algn="ctr"/>
            <a:r>
              <a:rPr lang="en-US" sz="1200" b="1" dirty="0" smtClean="0">
                <a:solidFill>
                  <a:schemeClr val="tx1"/>
                </a:solidFill>
                <a:latin typeface="Franklin Gothic Book" pitchFamily="34" charset="0"/>
              </a:rPr>
              <a:t>Short-Cycle Assessment</a:t>
            </a:r>
          </a:p>
          <a:p>
            <a:pPr algn="ctr"/>
            <a:r>
              <a:rPr lang="en-US" dirty="0" smtClean="0">
                <a:solidFill>
                  <a:srgbClr val="C00000"/>
                </a:solidFill>
                <a:latin typeface="Franklin Gothic Book" pitchFamily="34" charset="0"/>
              </a:rPr>
              <a:t>Formative Assessments</a:t>
            </a:r>
          </a:p>
          <a:p>
            <a:pPr algn="ctr"/>
            <a:endParaRPr lang="en-US" sz="1800" b="1" dirty="0" smtClean="0">
              <a:solidFill>
                <a:srgbClr val="C00000"/>
              </a:solidFill>
              <a:latin typeface="Franklin Gothic Book" pitchFamily="34" charset="0"/>
            </a:endParaRPr>
          </a:p>
          <a:p>
            <a:pPr algn="ctr"/>
            <a:endParaRPr lang="en-US" sz="1000" dirty="0" smtClean="0">
              <a:latin typeface="Franklin Gothic Book" pitchFamily="34" charset="0"/>
            </a:endParaRPr>
          </a:p>
          <a:p>
            <a:pPr algn="ctr"/>
            <a:r>
              <a:rPr lang="en-US" sz="1000" dirty="0" smtClean="0">
                <a:latin typeface="Franklin Gothic Book" pitchFamily="34" charset="0"/>
              </a:rPr>
              <a:t> </a:t>
            </a:r>
            <a:endParaRPr lang="en-US" sz="1000" dirty="0">
              <a:latin typeface="Franklin Gothic Book" pitchFamily="34" charset="0"/>
            </a:endParaRPr>
          </a:p>
        </p:txBody>
      </p:sp>
      <p:sp>
        <p:nvSpPr>
          <p:cNvPr id="141" name="TextBox 140"/>
          <p:cNvSpPr txBox="1"/>
          <p:nvPr/>
        </p:nvSpPr>
        <p:spPr>
          <a:xfrm>
            <a:off x="7620001" y="5257801"/>
            <a:ext cx="1219200" cy="646331"/>
          </a:xfrm>
          <a:prstGeom prst="rect">
            <a:avLst/>
          </a:prstGeom>
          <a:noFill/>
        </p:spPr>
        <p:txBody>
          <a:bodyPr wrap="square" rtlCol="0">
            <a:spAutoFit/>
          </a:bodyPr>
          <a:lstStyle/>
          <a:p>
            <a:pPr algn="ctr"/>
            <a:r>
              <a:rPr lang="en-US" sz="1200" b="1" dirty="0" smtClean="0">
                <a:latin typeface="Franklin Gothic Book" pitchFamily="34" charset="0"/>
              </a:rPr>
              <a:t>Step Five: </a:t>
            </a:r>
            <a:r>
              <a:rPr lang="en-US" sz="1200" dirty="0" smtClean="0">
                <a:latin typeface="Franklin Gothic Book" pitchFamily="34" charset="0"/>
              </a:rPr>
              <a:t>Review results and score.</a:t>
            </a:r>
          </a:p>
        </p:txBody>
      </p:sp>
      <p:sp>
        <p:nvSpPr>
          <p:cNvPr id="161" name="Title 160"/>
          <p:cNvSpPr>
            <a:spLocks noGrp="1"/>
          </p:cNvSpPr>
          <p:nvPr>
            <p:ph type="title"/>
          </p:nvPr>
        </p:nvSpPr>
        <p:spPr/>
        <p:txBody>
          <a:bodyPr/>
          <a:lstStyle/>
          <a:p>
            <a:pPr algn="ctr"/>
            <a:r>
              <a:rPr lang="en-US" sz="3600" b="1" dirty="0" smtClean="0">
                <a:solidFill>
                  <a:schemeClr val="bg1"/>
                </a:solidFill>
                <a:latin typeface="Franklin Gothic Book" pitchFamily="34" charset="0"/>
              </a:rPr>
              <a:t>Assessments in the SGO Process</a:t>
            </a:r>
            <a:r>
              <a:rPr lang="en-US" b="1" dirty="0" smtClean="0">
                <a:solidFill>
                  <a:schemeClr val="accent4"/>
                </a:solidFill>
                <a:latin typeface="Franklin Gothic Book" pitchFamily="34" charset="0"/>
              </a:rPr>
              <a:t/>
            </a:r>
            <a:br>
              <a:rPr lang="en-US" b="1" dirty="0" smtClean="0">
                <a:solidFill>
                  <a:schemeClr val="accent4"/>
                </a:solidFill>
                <a:latin typeface="Franklin Gothic Book" pitchFamily="34" charset="0"/>
              </a:rPr>
            </a:br>
            <a:endParaRPr lang="en-US" b="1" dirty="0">
              <a:latin typeface="Franklin Gothic Book" pitchFamily="34" charset="0"/>
            </a:endParaRPr>
          </a:p>
        </p:txBody>
      </p:sp>
      <p:sp>
        <p:nvSpPr>
          <p:cNvPr id="163" name="Rectangle 162"/>
          <p:cNvSpPr/>
          <p:nvPr/>
        </p:nvSpPr>
        <p:spPr>
          <a:xfrm>
            <a:off x="228600" y="2362200"/>
            <a:ext cx="91440" cy="9144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164" name="Line 11"/>
          <p:cNvSpPr>
            <a:spLocks noChangeShapeType="1"/>
          </p:cNvSpPr>
          <p:nvPr/>
        </p:nvSpPr>
        <p:spPr bwMode="auto">
          <a:xfrm>
            <a:off x="457200" y="3352800"/>
            <a:ext cx="0" cy="12954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cxnSp>
        <p:nvCxnSpPr>
          <p:cNvPr id="140" name="Straight Arrow Connector 139"/>
          <p:cNvCxnSpPr/>
          <p:nvPr/>
        </p:nvCxnSpPr>
        <p:spPr>
          <a:xfrm flipH="1">
            <a:off x="838201" y="1524000"/>
            <a:ext cx="304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7467599" y="1524000"/>
            <a:ext cx="381001"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143001" y="15240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5" idx="3"/>
          </p:cNvCxnSpPr>
          <p:nvPr/>
        </p:nvCxnSpPr>
        <p:spPr>
          <a:xfrm flipV="1">
            <a:off x="4953001" y="1524000"/>
            <a:ext cx="2514599" cy="1490"/>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962401" y="1371601"/>
            <a:ext cx="990600" cy="307777"/>
          </a:xfrm>
          <a:prstGeom prst="rect">
            <a:avLst/>
          </a:prstGeom>
          <a:noFill/>
        </p:spPr>
        <p:txBody>
          <a:bodyPr wrap="square" rtlCol="0">
            <a:spAutoFit/>
          </a:bodyPr>
          <a:lstStyle/>
          <a:p>
            <a:r>
              <a:rPr lang="en-US" b="1" dirty="0" smtClean="0">
                <a:latin typeface="Franklin Gothic Book" pitchFamily="34" charset="0"/>
              </a:rPr>
              <a:t>Step Four</a:t>
            </a:r>
            <a:endParaRPr lang="en-US" b="1"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 xmlns:p14="http://schemas.microsoft.com/office/powerpoint/2010/main" val="844636938"/>
              </p:ext>
            </p:extLst>
          </p:nvPr>
        </p:nvGraphicFramePr>
        <p:xfrm>
          <a:off x="1" y="1371600"/>
          <a:ext cx="87629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pPr algn="ctr"/>
            <a:r>
              <a:rPr lang="en-US" sz="3600" b="1" dirty="0" smtClean="0">
                <a:solidFill>
                  <a:schemeClr val="bg1"/>
                </a:solidFill>
                <a:latin typeface="Franklin Gothic Book" panose="020B0503020102020204" pitchFamily="34" charset="0"/>
              </a:rPr>
              <a:t>SGO 2.1: On the Road to Ownership</a:t>
            </a:r>
            <a:endParaRPr lang="en-US" sz="3600" b="1" dirty="0">
              <a:solidFill>
                <a:schemeClr val="bg1"/>
              </a:solidFill>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Program Files (x86)\Microsoft Office\MEDIA\CAGCAT10\j0301252.wmf"/>
          <p:cNvPicPr>
            <a:picLocks noChangeAspect="1" noChangeArrowheads="1"/>
          </p:cNvPicPr>
          <p:nvPr/>
        </p:nvPicPr>
        <p:blipFill>
          <a:blip r:embed="rId3"/>
          <a:srcRect/>
          <a:stretch>
            <a:fillRect/>
          </a:stretch>
        </p:blipFill>
        <p:spPr bwMode="auto">
          <a:xfrm>
            <a:off x="7481441" y="4724400"/>
            <a:ext cx="1662559" cy="1422440"/>
          </a:xfrm>
          <a:prstGeom prst="rect">
            <a:avLst/>
          </a:prstGeom>
          <a:noFill/>
        </p:spPr>
      </p:pic>
      <p:sp>
        <p:nvSpPr>
          <p:cNvPr id="2" name="Title 1"/>
          <p:cNvSpPr>
            <a:spLocks noGrp="1"/>
          </p:cNvSpPr>
          <p:nvPr>
            <p:ph type="title"/>
          </p:nvPr>
        </p:nvSpPr>
        <p:spPr>
          <a:xfrm>
            <a:off x="0" y="0"/>
            <a:ext cx="9144001" cy="1066800"/>
          </a:xfrm>
        </p:spPr>
        <p:txBody>
          <a:bodyPr/>
          <a:lstStyle/>
          <a:p>
            <a:pPr algn="ctr"/>
            <a:r>
              <a:rPr lang="en-US" sz="3600" b="1" dirty="0" smtClean="0">
                <a:solidFill>
                  <a:schemeClr val="bg1"/>
                </a:solidFill>
                <a:latin typeface="Franklin Gothic Book" pitchFamily="34" charset="0"/>
              </a:rPr>
              <a:t> A </a:t>
            </a:r>
            <a:r>
              <a:rPr lang="en-US" sz="3200" b="1" dirty="0" smtClean="0">
                <a:solidFill>
                  <a:schemeClr val="bg1"/>
                </a:solidFill>
                <a:latin typeface="Franklin Gothic Book" pitchFamily="34" charset="0"/>
              </a:rPr>
              <a:t>Selection of Assessments Mr. Roosevelt Used in Monitoring Student Growth During His SGO </a:t>
            </a:r>
            <a:endParaRPr lang="en-US" sz="3200" b="1" dirty="0">
              <a:solidFill>
                <a:schemeClr val="bg1"/>
              </a:solidFill>
              <a:latin typeface="Franklin Gothic Book" pitchFamily="34" charset="0"/>
            </a:endParaRPr>
          </a:p>
        </p:txBody>
      </p:sp>
      <p:graphicFrame>
        <p:nvGraphicFramePr>
          <p:cNvPr id="6" name="Diagram 5"/>
          <p:cNvGraphicFramePr/>
          <p:nvPr/>
        </p:nvGraphicFramePr>
        <p:xfrm>
          <a:off x="1219200" y="1447800"/>
          <a:ext cx="6324600" cy="436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room-Assessmen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76601" y="1143000"/>
            <a:ext cx="1819287" cy="1263346"/>
          </a:xfrm>
          <a:prstGeom prst="rect">
            <a:avLst/>
          </a:prstGeom>
        </p:spPr>
      </p:pic>
      <p:cxnSp>
        <p:nvCxnSpPr>
          <p:cNvPr id="5" name="Straight Connector 4"/>
          <p:cNvCxnSpPr/>
          <p:nvPr/>
        </p:nvCxnSpPr>
        <p:spPr>
          <a:xfrm>
            <a:off x="1139456" y="5550107"/>
            <a:ext cx="6075726" cy="0"/>
          </a:xfrm>
          <a:prstGeom prst="line">
            <a:avLst/>
          </a:prstGeom>
          <a:ln>
            <a:solidFill>
              <a:srgbClr val="4B4B4B"/>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4">
            <a:extLst>
              <a:ext uri="{28A0092B-C50C-407E-A947-70E740481C1C}">
                <a14:useLocalDpi xmlns="" xmlns:a14="http://schemas.microsoft.com/office/drawing/2010/main" val="0"/>
              </a:ext>
            </a:extLst>
          </a:blip>
          <a:srcRect l="68607" t="-20884"/>
          <a:stretch/>
        </p:blipFill>
        <p:spPr>
          <a:xfrm rot="6836915" flipH="1">
            <a:off x="2953668" y="2280781"/>
            <a:ext cx="599928" cy="264111"/>
          </a:xfrm>
          <a:prstGeom prst="rect">
            <a:avLst/>
          </a:prstGeom>
        </p:spPr>
      </p:pic>
      <p:pic>
        <p:nvPicPr>
          <p:cNvPr id="7" name="Picture 6"/>
          <p:cNvPicPr>
            <a:picLocks noChangeAspect="1"/>
          </p:cNvPicPr>
          <p:nvPr/>
        </p:nvPicPr>
        <p:blipFill rotWithShape="1">
          <a:blip r:embed="rId4">
            <a:extLst>
              <a:ext uri="{28A0092B-C50C-407E-A947-70E740481C1C}">
                <a14:useLocalDpi xmlns="" xmlns:a14="http://schemas.microsoft.com/office/drawing/2010/main" val="0"/>
              </a:ext>
            </a:extLst>
          </a:blip>
          <a:srcRect l="68607" t="-20884"/>
          <a:stretch/>
        </p:blipFill>
        <p:spPr>
          <a:xfrm rot="13500000">
            <a:off x="5255443" y="2114363"/>
            <a:ext cx="984019" cy="433201"/>
          </a:xfrm>
          <a:prstGeom prst="rect">
            <a:avLst/>
          </a:prstGeom>
        </p:spPr>
      </p:pic>
      <p:pic>
        <p:nvPicPr>
          <p:cNvPr id="8" name="Picture 7"/>
          <p:cNvPicPr>
            <a:picLocks noChangeAspect="1"/>
          </p:cNvPicPr>
          <p:nvPr/>
        </p:nvPicPr>
        <p:blipFill rotWithShape="1">
          <a:blip r:embed="rId4">
            <a:extLst>
              <a:ext uri="{28A0092B-C50C-407E-A947-70E740481C1C}">
                <a14:useLocalDpi xmlns="" xmlns:a14="http://schemas.microsoft.com/office/drawing/2010/main" val="0"/>
              </a:ext>
            </a:extLst>
          </a:blip>
          <a:srcRect l="68607" t="-20884"/>
          <a:stretch/>
        </p:blipFill>
        <p:spPr>
          <a:xfrm rot="14763085">
            <a:off x="4902078" y="2280783"/>
            <a:ext cx="599928" cy="264111"/>
          </a:xfrm>
          <a:prstGeom prst="rect">
            <a:avLst/>
          </a:prstGeom>
        </p:spPr>
      </p:pic>
      <p:pic>
        <p:nvPicPr>
          <p:cNvPr id="9" name="Picture 8"/>
          <p:cNvPicPr>
            <a:picLocks noChangeAspect="1"/>
          </p:cNvPicPr>
          <p:nvPr/>
        </p:nvPicPr>
        <p:blipFill rotWithShape="1">
          <a:blip r:embed="rId4">
            <a:extLst>
              <a:ext uri="{28A0092B-C50C-407E-A947-70E740481C1C}">
                <a14:useLocalDpi xmlns="" xmlns:a14="http://schemas.microsoft.com/office/drawing/2010/main" val="0"/>
              </a:ext>
            </a:extLst>
          </a:blip>
          <a:srcRect l="68607" t="-20884"/>
          <a:stretch/>
        </p:blipFill>
        <p:spPr>
          <a:xfrm rot="8100000" flipH="1">
            <a:off x="2159085" y="2114363"/>
            <a:ext cx="984019" cy="433202"/>
          </a:xfrm>
          <a:prstGeom prst="rect">
            <a:avLst/>
          </a:prstGeom>
        </p:spPr>
      </p:pic>
      <p:pic>
        <p:nvPicPr>
          <p:cNvPr id="10" name="Picture 9" descr="Unit of instruction.png">
            <a:hlinkClick r:id="rId5"/>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85186" y="4277612"/>
            <a:ext cx="1801429" cy="503561"/>
          </a:xfrm>
          <a:prstGeom prst="rect">
            <a:avLst/>
          </a:prstGeom>
        </p:spPr>
      </p:pic>
      <p:grpSp>
        <p:nvGrpSpPr>
          <p:cNvPr id="2" name="Group 10"/>
          <p:cNvGrpSpPr/>
          <p:nvPr/>
        </p:nvGrpSpPr>
        <p:grpSpPr>
          <a:xfrm>
            <a:off x="4251276" y="2708545"/>
            <a:ext cx="1210035" cy="1210035"/>
            <a:chOff x="5534982" y="3736192"/>
            <a:chExt cx="2286000" cy="2286000"/>
          </a:xfrm>
        </p:grpSpPr>
        <p:sp>
          <p:nvSpPr>
            <p:cNvPr id="12" name="Rounded Rectangle 11"/>
            <p:cNvSpPr/>
            <p:nvPr/>
          </p:nvSpPr>
          <p:spPr>
            <a:xfrm>
              <a:off x="5534982" y="3736192"/>
              <a:ext cx="2286000" cy="2286000"/>
            </a:xfrm>
            <a:prstGeom prst="roundRect">
              <a:avLst>
                <a:gd name="adj" fmla="val 8149"/>
              </a:avLst>
            </a:prstGeom>
            <a:solidFill>
              <a:srgbClr val="20487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nterm assessment.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814020" y="4287520"/>
              <a:ext cx="1715341" cy="1188720"/>
            </a:xfrm>
            <a:prstGeom prst="rect">
              <a:avLst/>
            </a:prstGeom>
          </p:spPr>
        </p:pic>
      </p:grpSp>
      <p:grpSp>
        <p:nvGrpSpPr>
          <p:cNvPr id="3" name="Group 13"/>
          <p:cNvGrpSpPr/>
          <p:nvPr/>
        </p:nvGrpSpPr>
        <p:grpSpPr>
          <a:xfrm>
            <a:off x="2933862" y="2715318"/>
            <a:ext cx="1210035" cy="1210035"/>
            <a:chOff x="3049169" y="3742965"/>
            <a:chExt cx="2286000" cy="2286000"/>
          </a:xfrm>
        </p:grpSpPr>
        <p:sp>
          <p:nvSpPr>
            <p:cNvPr id="15" name="Rounded Rectangle 14"/>
            <p:cNvSpPr/>
            <p:nvPr/>
          </p:nvSpPr>
          <p:spPr>
            <a:xfrm>
              <a:off x="3049169" y="3742965"/>
              <a:ext cx="2286000" cy="2286000"/>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Formative assessment.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304500" y="4287520"/>
              <a:ext cx="1715341" cy="1188720"/>
            </a:xfrm>
            <a:prstGeom prst="rect">
              <a:avLst/>
            </a:prstGeom>
          </p:spPr>
        </p:pic>
      </p:grpSp>
      <p:grpSp>
        <p:nvGrpSpPr>
          <p:cNvPr id="11" name="Group 16"/>
          <p:cNvGrpSpPr/>
          <p:nvPr/>
        </p:nvGrpSpPr>
        <p:grpSpPr>
          <a:xfrm>
            <a:off x="5556835" y="2710239"/>
            <a:ext cx="1210035" cy="1210035"/>
            <a:chOff x="5529902" y="1289325"/>
            <a:chExt cx="2286000" cy="2286000"/>
          </a:xfrm>
        </p:grpSpPr>
        <p:sp>
          <p:nvSpPr>
            <p:cNvPr id="18" name="Rounded Rectangle 17"/>
            <p:cNvSpPr/>
            <p:nvPr/>
          </p:nvSpPr>
          <p:spPr>
            <a:xfrm>
              <a:off x="5529902" y="1289325"/>
              <a:ext cx="2286000" cy="2286000"/>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ummative assessment.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824180" y="1838960"/>
              <a:ext cx="1715341" cy="1188720"/>
            </a:xfrm>
            <a:prstGeom prst="rect">
              <a:avLst/>
            </a:prstGeom>
          </p:spPr>
        </p:pic>
      </p:grpSp>
      <p:grpSp>
        <p:nvGrpSpPr>
          <p:cNvPr id="14" name="Group 19"/>
          <p:cNvGrpSpPr/>
          <p:nvPr/>
        </p:nvGrpSpPr>
        <p:grpSpPr>
          <a:xfrm>
            <a:off x="1618142" y="2706853"/>
            <a:ext cx="1210035" cy="1210035"/>
            <a:chOff x="3044089" y="1285939"/>
            <a:chExt cx="2286000" cy="2286000"/>
          </a:xfrm>
        </p:grpSpPr>
        <p:sp>
          <p:nvSpPr>
            <p:cNvPr id="21" name="Rounded Rectangle 20"/>
            <p:cNvSpPr/>
            <p:nvPr/>
          </p:nvSpPr>
          <p:spPr>
            <a:xfrm>
              <a:off x="3044089" y="1285939"/>
              <a:ext cx="2286000" cy="2286000"/>
            </a:xfrm>
            <a:prstGeom prst="roundRect">
              <a:avLst>
                <a:gd name="adj" fmla="val 8149"/>
              </a:avLst>
            </a:prstGeom>
            <a:solidFill>
              <a:srgbClr val="17A11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Diagnostic assessment.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301114" y="1838960"/>
              <a:ext cx="1715341" cy="1188720"/>
            </a:xfrm>
            <a:prstGeom prst="rect">
              <a:avLst/>
            </a:prstGeom>
          </p:spPr>
        </p:pic>
      </p:grpSp>
      <p:pic>
        <p:nvPicPr>
          <p:cNvPr id="23" name="Picture 22"/>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7044035" y="4368103"/>
            <a:ext cx="689616" cy="1188720"/>
          </a:xfrm>
          <a:prstGeom prst="rect">
            <a:avLst/>
          </a:prstGeom>
        </p:spPr>
      </p:pic>
      <p:grpSp>
        <p:nvGrpSpPr>
          <p:cNvPr id="17" name="Group 23"/>
          <p:cNvGrpSpPr/>
          <p:nvPr/>
        </p:nvGrpSpPr>
        <p:grpSpPr>
          <a:xfrm>
            <a:off x="5638801" y="4800600"/>
            <a:ext cx="1211395" cy="1211396"/>
            <a:chOff x="6820508" y="5024893"/>
            <a:chExt cx="1211395" cy="1211396"/>
          </a:xfrm>
        </p:grpSpPr>
        <p:grpSp>
          <p:nvGrpSpPr>
            <p:cNvPr id="20" name="Group 65"/>
            <p:cNvGrpSpPr/>
            <p:nvPr/>
          </p:nvGrpSpPr>
          <p:grpSpPr>
            <a:xfrm>
              <a:off x="6820508" y="5024893"/>
              <a:ext cx="1211395" cy="1211396"/>
              <a:chOff x="6820508" y="5024893"/>
              <a:chExt cx="1211395" cy="1211396"/>
            </a:xfrm>
          </p:grpSpPr>
          <p:sp>
            <p:nvSpPr>
              <p:cNvPr id="27" name="Rounded Rectangle 26"/>
              <p:cNvSpPr/>
              <p:nvPr/>
            </p:nvSpPr>
            <p:spPr>
              <a:xfrm>
                <a:off x="6820508" y="5024893"/>
                <a:ext cx="1211395" cy="1211396"/>
              </a:xfrm>
              <a:prstGeom prst="roundRect">
                <a:avLst>
                  <a:gd name="adj" fmla="val 8797"/>
                </a:avLst>
              </a:prstGeom>
              <a:solidFill>
                <a:srgbClr val="6B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923419" y="5256274"/>
                <a:ext cx="1055041" cy="777993"/>
              </a:xfrm>
              <a:prstGeom prst="rect">
                <a:avLst/>
              </a:prstGeom>
              <a:effectLst>
                <a:outerShdw blurRad="63500" sx="101000" sy="101000" algn="ctr" rotWithShape="0">
                  <a:prstClr val="black">
                    <a:alpha val="40000"/>
                  </a:prstClr>
                </a:outerShdw>
              </a:effectLst>
            </p:spPr>
          </p:pic>
        </p:grpSp>
        <p:pic>
          <p:nvPicPr>
            <p:cNvPr id="26" name="Picture 2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6925227" y="5254713"/>
              <a:ext cx="811212" cy="767649"/>
            </a:xfrm>
            <a:prstGeom prst="rect">
              <a:avLst/>
            </a:prstGeom>
            <a:effectLst>
              <a:outerShdw blurRad="63500" sx="101000" sy="101000" algn="ctr" rotWithShape="0">
                <a:prstClr val="black">
                  <a:alpha val="40000"/>
                </a:prstClr>
              </a:outerShdw>
            </a:effectLst>
          </p:spPr>
        </p:pic>
      </p:grpSp>
      <p:grpSp>
        <p:nvGrpSpPr>
          <p:cNvPr id="24" name="Group 28"/>
          <p:cNvGrpSpPr/>
          <p:nvPr/>
        </p:nvGrpSpPr>
        <p:grpSpPr>
          <a:xfrm>
            <a:off x="2971800" y="4800601"/>
            <a:ext cx="1211395" cy="1211395"/>
            <a:chOff x="4355849" y="5177550"/>
            <a:chExt cx="1211395" cy="1211395"/>
          </a:xfrm>
        </p:grpSpPr>
        <p:sp>
          <p:nvSpPr>
            <p:cNvPr id="30" name="Rounded Rectangle 29"/>
            <p:cNvSpPr/>
            <p:nvPr/>
          </p:nvSpPr>
          <p:spPr>
            <a:xfrm>
              <a:off x="4355849" y="5177550"/>
              <a:ext cx="1211395" cy="1211395"/>
            </a:xfrm>
            <a:prstGeom prst="roundRect">
              <a:avLst>
                <a:gd name="adj" fmla="val 8797"/>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4466089" y="5411139"/>
              <a:ext cx="1055041" cy="777993"/>
            </a:xfrm>
            <a:prstGeom prst="rect">
              <a:avLst/>
            </a:prstGeom>
            <a:effectLst>
              <a:outerShdw blurRad="63500" sx="101000" sy="101000" algn="ctr" rotWithShape="0">
                <a:prstClr val="black">
                  <a:alpha val="40000"/>
                </a:prstClr>
              </a:outerShdw>
            </a:effectLst>
          </p:spPr>
        </p:pic>
      </p:grpSp>
      <p:pic>
        <p:nvPicPr>
          <p:cNvPr id="32" name="Picture 31"/>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914399" y="4419601"/>
            <a:ext cx="691024" cy="1189633"/>
          </a:xfrm>
          <a:prstGeom prst="rect">
            <a:avLst/>
          </a:prstGeom>
        </p:spPr>
      </p:pic>
      <p:sp>
        <p:nvSpPr>
          <p:cNvPr id="33" name="Title 99"/>
          <p:cNvSpPr>
            <a:spLocks noGrp="1"/>
          </p:cNvSpPr>
          <p:nvPr>
            <p:ph type="title"/>
          </p:nvPr>
        </p:nvSpPr>
        <p:spPr>
          <a:xfrm>
            <a:off x="0" y="0"/>
            <a:ext cx="9144001" cy="990600"/>
          </a:xfrm>
        </p:spPr>
        <p:txBody>
          <a:bodyPr/>
          <a:lstStyle/>
          <a:p>
            <a:pPr algn="ctr"/>
            <a:r>
              <a:rPr lang="en-US" sz="3600" b="1" dirty="0" smtClean="0">
                <a:solidFill>
                  <a:schemeClr val="bg1"/>
                </a:solidFill>
                <a:latin typeface="Franklin Gothic Book" pitchFamily="34" charset="0"/>
              </a:rPr>
              <a:t>Using Assessment Data to Inform Instruction</a:t>
            </a:r>
            <a:endParaRPr lang="en-US" sz="3600" b="1" dirty="0">
              <a:solidFill>
                <a:schemeClr val="bg1"/>
              </a:solidFill>
              <a:latin typeface="Franklin Gothic Book" pitchFamily="34" charset="0"/>
            </a:endParaRPr>
          </a:p>
        </p:txBody>
      </p:sp>
      <p:grpSp>
        <p:nvGrpSpPr>
          <p:cNvPr id="25" name="Group 34"/>
          <p:cNvGrpSpPr/>
          <p:nvPr/>
        </p:nvGrpSpPr>
        <p:grpSpPr>
          <a:xfrm>
            <a:off x="4343401" y="4800600"/>
            <a:ext cx="1211395" cy="1211396"/>
            <a:chOff x="6820508" y="5024893"/>
            <a:chExt cx="1211395" cy="1211396"/>
          </a:xfrm>
        </p:grpSpPr>
        <p:grpSp>
          <p:nvGrpSpPr>
            <p:cNvPr id="29" name="Group 65"/>
            <p:cNvGrpSpPr/>
            <p:nvPr/>
          </p:nvGrpSpPr>
          <p:grpSpPr>
            <a:xfrm>
              <a:off x="6820508" y="5024893"/>
              <a:ext cx="1211395" cy="1211396"/>
              <a:chOff x="6820508" y="5024893"/>
              <a:chExt cx="1211395" cy="1211396"/>
            </a:xfrm>
          </p:grpSpPr>
          <p:sp>
            <p:nvSpPr>
              <p:cNvPr id="38" name="Rounded Rectangle 37"/>
              <p:cNvSpPr/>
              <p:nvPr/>
            </p:nvSpPr>
            <p:spPr>
              <a:xfrm>
                <a:off x="6820508" y="5024893"/>
                <a:ext cx="1211395" cy="1211396"/>
              </a:xfrm>
              <a:prstGeom prst="roundRect">
                <a:avLst>
                  <a:gd name="adj" fmla="val 879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923419" y="5256274"/>
                <a:ext cx="1055041" cy="777993"/>
              </a:xfrm>
              <a:prstGeom prst="rect">
                <a:avLst/>
              </a:prstGeom>
              <a:effectLst>
                <a:outerShdw blurRad="63500" sx="101000" sy="101000" algn="ctr" rotWithShape="0">
                  <a:prstClr val="black">
                    <a:alpha val="40000"/>
                  </a:prstClr>
                </a:outerShdw>
              </a:effectLst>
            </p:spPr>
          </p:pic>
        </p:grpSp>
        <p:pic>
          <p:nvPicPr>
            <p:cNvPr id="37" name="Picture 3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6925227" y="5254713"/>
              <a:ext cx="811212" cy="767649"/>
            </a:xfrm>
            <a:prstGeom prst="rect">
              <a:avLst/>
            </a:prstGeom>
            <a:effectLst>
              <a:outerShdw blurRad="63500" sx="101000" sy="101000" algn="ctr" rotWithShape="0">
                <a:prstClr val="black">
                  <a:alpha val="40000"/>
                </a:prstClr>
              </a:outerShdw>
            </a:effectLst>
          </p:spPr>
        </p:pic>
      </p:grpSp>
      <p:grpSp>
        <p:nvGrpSpPr>
          <p:cNvPr id="34" name="Group 39"/>
          <p:cNvGrpSpPr/>
          <p:nvPr/>
        </p:nvGrpSpPr>
        <p:grpSpPr>
          <a:xfrm>
            <a:off x="1600200" y="4800600"/>
            <a:ext cx="1211395" cy="1211396"/>
            <a:chOff x="6820508" y="5024893"/>
            <a:chExt cx="1211395" cy="1211396"/>
          </a:xfrm>
        </p:grpSpPr>
        <p:grpSp>
          <p:nvGrpSpPr>
            <p:cNvPr id="35" name="Group 65"/>
            <p:cNvGrpSpPr/>
            <p:nvPr/>
          </p:nvGrpSpPr>
          <p:grpSpPr>
            <a:xfrm>
              <a:off x="6820508" y="5024893"/>
              <a:ext cx="1211395" cy="1211396"/>
              <a:chOff x="6820508" y="5024893"/>
              <a:chExt cx="1211395" cy="1211396"/>
            </a:xfrm>
          </p:grpSpPr>
          <p:sp>
            <p:nvSpPr>
              <p:cNvPr id="43" name="Rounded Rectangle 42"/>
              <p:cNvSpPr/>
              <p:nvPr/>
            </p:nvSpPr>
            <p:spPr>
              <a:xfrm>
                <a:off x="6820508" y="5024893"/>
                <a:ext cx="1211395" cy="1211396"/>
              </a:xfrm>
              <a:prstGeom prst="roundRect">
                <a:avLst>
                  <a:gd name="adj" fmla="val 8797"/>
                </a:avLst>
              </a:prstGeom>
              <a:solidFill>
                <a:srgbClr val="17A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923419" y="5256274"/>
                <a:ext cx="1055041" cy="777993"/>
              </a:xfrm>
              <a:prstGeom prst="rect">
                <a:avLst/>
              </a:prstGeom>
              <a:effectLst>
                <a:outerShdw blurRad="63500" sx="101000" sy="101000" algn="ctr" rotWithShape="0">
                  <a:prstClr val="black">
                    <a:alpha val="40000"/>
                  </a:prstClr>
                </a:outerShdw>
              </a:effectLst>
            </p:spPr>
          </p:pic>
        </p:grpSp>
        <p:pic>
          <p:nvPicPr>
            <p:cNvPr id="42" name="Picture 41"/>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6925227" y="5254713"/>
              <a:ext cx="811212" cy="767649"/>
            </a:xfrm>
            <a:prstGeom prst="rect">
              <a:avLst/>
            </a:prstGeom>
            <a:effectLst>
              <a:outerShdw blurRad="63500" sx="101000" sy="101000" algn="ctr" rotWithShape="0">
                <a:prstClr val="black">
                  <a:alpha val="40000"/>
                </a:prstClr>
              </a:outerShdw>
            </a:effectLst>
          </p:spPr>
        </p:pic>
      </p:grpSp>
    </p:spTree>
  </p:cSld>
  <p:clrMapOvr>
    <a:masterClrMapping/>
  </p:clrMapOvr>
  <p:transition spd="slow">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0" descr="C:\Program Files (x86)\Microsoft Office\MEDIA\CAGCAT10\j0301252.wmf"/>
          <p:cNvPicPr>
            <a:picLocks noChangeAspect="1" noChangeArrowheads="1"/>
          </p:cNvPicPr>
          <p:nvPr/>
        </p:nvPicPr>
        <p:blipFill>
          <a:blip r:embed="rId3"/>
          <a:srcRect/>
          <a:stretch>
            <a:fillRect/>
          </a:stretch>
        </p:blipFill>
        <p:spPr bwMode="auto">
          <a:xfrm>
            <a:off x="6828358" y="990600"/>
            <a:ext cx="2315642" cy="1981200"/>
          </a:xfrm>
          <a:prstGeom prst="rect">
            <a:avLst/>
          </a:prstGeom>
          <a:noFill/>
        </p:spPr>
      </p:pic>
      <p:cxnSp>
        <p:nvCxnSpPr>
          <p:cNvPr id="96" name="Straight Arrow Connector 95"/>
          <p:cNvCxnSpPr/>
          <p:nvPr/>
        </p:nvCxnSpPr>
        <p:spPr>
          <a:xfrm flipH="1">
            <a:off x="1981200" y="20574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867399" y="2133600"/>
            <a:ext cx="838200" cy="564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Title 99"/>
          <p:cNvSpPr>
            <a:spLocks noGrp="1"/>
          </p:cNvSpPr>
          <p:nvPr>
            <p:ph type="title"/>
          </p:nvPr>
        </p:nvSpPr>
        <p:spPr>
          <a:xfrm>
            <a:off x="0" y="0"/>
            <a:ext cx="9144001" cy="838200"/>
          </a:xfrm>
        </p:spPr>
        <p:txBody>
          <a:bodyPr/>
          <a:lstStyle/>
          <a:p>
            <a:pPr algn="ctr"/>
            <a:r>
              <a:rPr lang="en-US" sz="3600" b="1" dirty="0" smtClean="0">
                <a:solidFill>
                  <a:schemeClr val="bg1"/>
                </a:solidFill>
                <a:latin typeface="Franklin Gothic Book" pitchFamily="34" charset="0"/>
              </a:rPr>
              <a:t>Using Short-Cycle Data to Inform Instruction</a:t>
            </a:r>
            <a:endParaRPr lang="en-US" sz="3600" b="1" dirty="0">
              <a:solidFill>
                <a:schemeClr val="bg1"/>
              </a:solidFill>
              <a:latin typeface="Franklin Gothic Book" pitchFamily="34" charset="0"/>
            </a:endParaRPr>
          </a:p>
        </p:txBody>
      </p:sp>
      <p:grpSp>
        <p:nvGrpSpPr>
          <p:cNvPr id="2" name="Group 18"/>
          <p:cNvGrpSpPr/>
          <p:nvPr/>
        </p:nvGrpSpPr>
        <p:grpSpPr>
          <a:xfrm>
            <a:off x="2895600" y="838200"/>
            <a:ext cx="3200400" cy="2286000"/>
            <a:chOff x="2819400" y="4572000"/>
            <a:chExt cx="1828800" cy="1828799"/>
          </a:xfrm>
        </p:grpSpPr>
        <p:grpSp>
          <p:nvGrpSpPr>
            <p:cNvPr id="3" name="Group 50"/>
            <p:cNvGrpSpPr/>
            <p:nvPr/>
          </p:nvGrpSpPr>
          <p:grpSpPr>
            <a:xfrm>
              <a:off x="2819400" y="4572000"/>
              <a:ext cx="1828800" cy="1828799"/>
              <a:chOff x="396875" y="3586120"/>
              <a:chExt cx="2509837" cy="2512559"/>
            </a:xfrm>
          </p:grpSpPr>
          <p:sp>
            <p:nvSpPr>
              <p:cNvPr id="30"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31" name="Freeform 16"/>
              <p:cNvSpPr>
                <a:spLocks/>
              </p:cNvSpPr>
              <p:nvPr/>
            </p:nvSpPr>
            <p:spPr bwMode="blackWhite">
              <a:xfrm>
                <a:off x="1422400" y="4974729"/>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32"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33" name="Freeform 18"/>
              <p:cNvSpPr>
                <a:spLocks/>
              </p:cNvSpPr>
              <p:nvPr/>
            </p:nvSpPr>
            <p:spPr bwMode="blackWhite">
              <a:xfrm>
                <a:off x="1739899" y="3772235"/>
                <a:ext cx="1166813" cy="1305683"/>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sp>
            <p:nvSpPr>
              <p:cNvPr id="34" name="Rectangle 36"/>
              <p:cNvSpPr>
                <a:spLocks noChangeArrowheads="1"/>
              </p:cNvSpPr>
              <p:nvPr/>
            </p:nvSpPr>
            <p:spPr bwMode="blackWhite">
              <a:xfrm>
                <a:off x="718649" y="5232592"/>
                <a:ext cx="514349" cy="249950"/>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Analyze</a:t>
                </a:r>
                <a:endParaRPr lang="en-GB" b="1" dirty="0">
                  <a:solidFill>
                    <a:schemeClr val="bg1"/>
                  </a:solidFill>
                  <a:latin typeface="Franklin Gothic Book" pitchFamily="34" charset="0"/>
                </a:endParaRPr>
              </a:p>
            </p:txBody>
          </p:sp>
          <p:sp>
            <p:nvSpPr>
              <p:cNvPr id="35" name="Rectangle 48"/>
              <p:cNvSpPr>
                <a:spLocks noChangeArrowheads="1"/>
              </p:cNvSpPr>
              <p:nvPr/>
            </p:nvSpPr>
            <p:spPr bwMode="blackWhite">
              <a:xfrm>
                <a:off x="1877035" y="5325650"/>
                <a:ext cx="515939" cy="249950"/>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Collect</a:t>
                </a:r>
                <a:endParaRPr lang="en-GB" b="1" dirty="0">
                  <a:solidFill>
                    <a:schemeClr val="bg1"/>
                  </a:solidFill>
                  <a:latin typeface="Franklin Gothic Book" pitchFamily="34" charset="0"/>
                </a:endParaRPr>
              </a:p>
            </p:txBody>
          </p:sp>
          <p:sp>
            <p:nvSpPr>
              <p:cNvPr id="36" name="Rectangle 49"/>
              <p:cNvSpPr>
                <a:spLocks noChangeArrowheads="1"/>
              </p:cNvSpPr>
              <p:nvPr/>
            </p:nvSpPr>
            <p:spPr bwMode="blackWhite">
              <a:xfrm>
                <a:off x="1812680" y="4144465"/>
                <a:ext cx="707903" cy="249950"/>
              </a:xfrm>
              <a:prstGeom prst="rect">
                <a:avLst/>
              </a:prstGeom>
              <a:noFill/>
              <a:ln w="9525">
                <a:noFill/>
                <a:miter lim="800000"/>
                <a:headEnd/>
                <a:tailEnd/>
              </a:ln>
            </p:spPr>
            <p:txBody>
              <a:bodyPr wrap="square"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Implement</a:t>
                </a:r>
                <a:endParaRPr lang="en-GB" b="1" dirty="0">
                  <a:solidFill>
                    <a:schemeClr val="bg1"/>
                  </a:solidFill>
                  <a:latin typeface="Franklin Gothic Book" pitchFamily="34" charset="0"/>
                </a:endParaRPr>
              </a:p>
            </p:txBody>
          </p:sp>
          <p:sp>
            <p:nvSpPr>
              <p:cNvPr id="37" name="Rectangle 50"/>
              <p:cNvSpPr>
                <a:spLocks noChangeArrowheads="1"/>
              </p:cNvSpPr>
              <p:nvPr/>
            </p:nvSpPr>
            <p:spPr bwMode="blackWhite">
              <a:xfrm>
                <a:off x="976068" y="4115901"/>
                <a:ext cx="515939" cy="249950"/>
              </a:xfrm>
              <a:prstGeom prst="rect">
                <a:avLst/>
              </a:prstGeom>
              <a:noFill/>
              <a:ln w="9525">
                <a:noFill/>
                <a:miter lim="800000"/>
                <a:headEnd/>
                <a:tailEnd/>
              </a:ln>
            </p:spPr>
            <p:txBody>
              <a:bodyPr lIns="0" tIns="0" rIns="0" bIns="0" anchor="ctr" anchorCtr="1">
                <a:spAutoFit/>
              </a:bodyPr>
              <a:lstStyle/>
              <a:p>
                <a:pPr algn="ctr" defTabSz="787400" eaLnBrk="1" hangingPunct="1">
                  <a:lnSpc>
                    <a:spcPct val="95000"/>
                  </a:lnSpc>
                  <a:spcBef>
                    <a:spcPct val="80000"/>
                  </a:spcBef>
                  <a:buClr>
                    <a:schemeClr val="tx1"/>
                  </a:buClr>
                  <a:buFont typeface="Wingdings 2" pitchFamily="18" charset="2"/>
                  <a:buNone/>
                </a:pPr>
                <a:r>
                  <a:rPr lang="en-GB" b="1" dirty="0" smtClean="0">
                    <a:solidFill>
                      <a:schemeClr val="bg1"/>
                    </a:solidFill>
                    <a:latin typeface="Franklin Gothic Book" pitchFamily="34" charset="0"/>
                  </a:rPr>
                  <a:t>Plan</a:t>
                </a:r>
                <a:endParaRPr lang="en-GB" b="1" dirty="0">
                  <a:solidFill>
                    <a:schemeClr val="bg1"/>
                  </a:solidFill>
                  <a:latin typeface="Franklin Gothic Book" pitchFamily="34" charset="0"/>
                </a:endParaRPr>
              </a:p>
            </p:txBody>
          </p:sp>
        </p:grpSp>
        <p:sp>
          <p:nvSpPr>
            <p:cNvPr id="20" name="TextBox 19"/>
            <p:cNvSpPr txBox="1"/>
            <p:nvPr/>
          </p:nvSpPr>
          <p:spPr>
            <a:xfrm>
              <a:off x="3429000" y="5303520"/>
              <a:ext cx="624840" cy="519800"/>
            </a:xfrm>
            <a:prstGeom prst="rect">
              <a:avLst/>
            </a:prstGeom>
            <a:noFill/>
          </p:spPr>
          <p:txBody>
            <a:bodyPr wrap="square" rtlCol="0">
              <a:spAutoFit/>
            </a:bodyPr>
            <a:lstStyle/>
            <a:p>
              <a:pPr algn="ctr"/>
              <a:r>
                <a:rPr lang="en-US" sz="1600" b="1" dirty="0" smtClean="0">
                  <a:latin typeface="Franklin Gothic Book" pitchFamily="34" charset="0"/>
                </a:rPr>
                <a:t>Short- Cycle</a:t>
              </a:r>
              <a:endParaRPr lang="en-US" sz="1600" b="1" dirty="0">
                <a:latin typeface="Franklin Gothic Book" pitchFamily="34" charset="0"/>
              </a:endParaRPr>
            </a:p>
          </p:txBody>
        </p:sp>
      </p:grpSp>
      <p:graphicFrame>
        <p:nvGraphicFramePr>
          <p:cNvPr id="21" name="Diagram 20"/>
          <p:cNvGraphicFramePr/>
          <p:nvPr/>
        </p:nvGraphicFramePr>
        <p:xfrm>
          <a:off x="304800" y="3124200"/>
          <a:ext cx="84582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3200400" y="1143000"/>
            <a:ext cx="1981200" cy="1447800"/>
            <a:chOff x="5360987" y="1774825"/>
            <a:chExt cx="4129088" cy="3811588"/>
          </a:xfrm>
        </p:grpSpPr>
        <p:sp>
          <p:nvSpPr>
            <p:cNvPr id="6"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sp>
          <p:nvSpPr>
            <p:cNvPr id="7" name="Arc 14"/>
            <p:cNvSpPr>
              <a:spLocks/>
            </p:cNvSpPr>
            <p:nvPr/>
          </p:nvSpPr>
          <p:spPr bwMode="auto">
            <a:xfrm>
              <a:off x="7422951" y="1774825"/>
              <a:ext cx="1066236" cy="1904999"/>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1"/>
              </a:solidFill>
              <a:round/>
              <a:headEnd/>
              <a:tailEnd type="triangle" w="med" len="med"/>
            </a:ln>
          </p:spPr>
          <p:txBody>
            <a:bodyPr wrap="none" anchor="ctr"/>
            <a:lstStyle/>
            <a:p>
              <a:pPr algn="ctr">
                <a:defRPr/>
              </a:pPr>
              <a:endParaRPr lang="en-GB" dirty="0">
                <a:latin typeface="Franklin Gothic Book" pitchFamily="34" charset="0"/>
              </a:endParaRPr>
            </a:p>
          </p:txBody>
        </p:sp>
        <p:sp>
          <p:nvSpPr>
            <p:cNvPr id="8"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9"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1"/>
              </a:solidFill>
              <a:round/>
              <a:headEnd/>
              <a:tailEnd type="triangle" w="med" len="med"/>
            </a:ln>
          </p:spPr>
          <p:txBody>
            <a:bodyPr wrap="none" anchor="ctr"/>
            <a:lstStyle/>
            <a:p>
              <a:pPr algn="ctr">
                <a:defRPr/>
              </a:pPr>
              <a:endParaRPr lang="en-GB">
                <a:latin typeface="Franklin Gothic Book" pitchFamily="34" charset="0"/>
              </a:endParaRPr>
            </a:p>
          </p:txBody>
        </p:sp>
        <p:sp>
          <p:nvSpPr>
            <p:cNvPr id="10" name="Arc 17"/>
            <p:cNvSpPr>
              <a:spLocks/>
            </p:cNvSpPr>
            <p:nvPr/>
          </p:nvSpPr>
          <p:spPr bwMode="auto">
            <a:xfrm>
              <a:off x="7422951" y="3678238"/>
              <a:ext cx="1902030" cy="1422401"/>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3"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4"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3"/>
              </a:solidFill>
              <a:round/>
              <a:headEnd/>
              <a:tailEnd type="triangle" w="med" len="med"/>
            </a:ln>
          </p:spPr>
          <p:txBody>
            <a:bodyPr wrap="none" anchor="ctr"/>
            <a:lstStyle/>
            <a:p>
              <a:pPr algn="ctr">
                <a:defRPr/>
              </a:pPr>
              <a:endParaRPr lang="en-GB">
                <a:latin typeface="Franklin Gothic Book" pitchFamily="34" charset="0"/>
              </a:endParaRPr>
            </a:p>
          </p:txBody>
        </p:sp>
        <p:sp>
          <p:nvSpPr>
            <p:cNvPr id="15"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4"/>
              </a:solidFill>
              <a:round/>
              <a:headEnd/>
              <a:tailEnd type="triangle" w="med" len="med"/>
            </a:ln>
          </p:spPr>
          <p:txBody>
            <a:bodyPr wrap="none" anchor="ctr"/>
            <a:lstStyle/>
            <a:p>
              <a:pPr algn="ctr">
                <a:defRPr/>
              </a:pPr>
              <a:endParaRPr lang="en-GB">
                <a:latin typeface="Franklin Gothic Book" pitchFamily="34" charset="0"/>
              </a:endParaRPr>
            </a:p>
          </p:txBody>
        </p:sp>
      </p:grpSp>
      <p:sp>
        <p:nvSpPr>
          <p:cNvPr id="16" name="TextBox 15"/>
          <p:cNvSpPr txBox="1"/>
          <p:nvPr/>
        </p:nvSpPr>
        <p:spPr>
          <a:xfrm>
            <a:off x="5029200" y="2209800"/>
            <a:ext cx="824577"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4"/>
                </a:solidFill>
                <a:latin typeface="Franklin Gothic Book" pitchFamily="34" charset="0"/>
              </a:rPr>
              <a:t>Collect</a:t>
            </a:r>
            <a:endParaRPr lang="en-US" sz="1600" b="1" dirty="0">
              <a:solidFill>
                <a:schemeClr val="accent4"/>
              </a:solidFill>
              <a:latin typeface="Franklin Gothic Book" pitchFamily="34" charset="0"/>
            </a:endParaRPr>
          </a:p>
        </p:txBody>
      </p:sp>
      <p:sp>
        <p:nvSpPr>
          <p:cNvPr id="17" name="TextBox 16"/>
          <p:cNvSpPr txBox="1"/>
          <p:nvPr/>
        </p:nvSpPr>
        <p:spPr>
          <a:xfrm>
            <a:off x="2819400" y="2209800"/>
            <a:ext cx="909742"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1"/>
                </a:solidFill>
                <a:latin typeface="Franklin Gothic Book" pitchFamily="34" charset="0"/>
              </a:rPr>
              <a:t>Analyze</a:t>
            </a:r>
            <a:endParaRPr lang="en-US" sz="1600" b="1" dirty="0">
              <a:solidFill>
                <a:schemeClr val="accent1"/>
              </a:solidFill>
              <a:latin typeface="Franklin Gothic Book" pitchFamily="34" charset="0"/>
            </a:endParaRPr>
          </a:p>
        </p:txBody>
      </p:sp>
      <p:sp>
        <p:nvSpPr>
          <p:cNvPr id="34" name="TextBox 33"/>
          <p:cNvSpPr txBox="1"/>
          <p:nvPr/>
        </p:nvSpPr>
        <p:spPr>
          <a:xfrm>
            <a:off x="2971800" y="1066800"/>
            <a:ext cx="585812" cy="338554"/>
          </a:xfrm>
          <a:prstGeom prst="rect">
            <a:avLst/>
          </a:prstGeom>
          <a:solidFill>
            <a:schemeClr val="bg1"/>
          </a:solidFill>
          <a:effectLst>
            <a:softEdge rad="63500"/>
          </a:effectLst>
        </p:spPr>
        <p:txBody>
          <a:bodyPr wrap="square" rtlCol="0">
            <a:spAutoFit/>
          </a:bodyPr>
          <a:lstStyle/>
          <a:p>
            <a:r>
              <a:rPr lang="en-US" sz="1600" b="1" dirty="0" smtClean="0">
                <a:solidFill>
                  <a:schemeClr val="accent3"/>
                </a:solidFill>
                <a:latin typeface="Franklin Gothic Book" pitchFamily="34" charset="0"/>
              </a:rPr>
              <a:t>Plan</a:t>
            </a:r>
            <a:endParaRPr lang="en-US" sz="1600" b="1" dirty="0">
              <a:solidFill>
                <a:schemeClr val="accent3"/>
              </a:solidFill>
              <a:latin typeface="Franklin Gothic Book" pitchFamily="34" charset="0"/>
            </a:endParaRPr>
          </a:p>
        </p:txBody>
      </p:sp>
      <p:sp>
        <p:nvSpPr>
          <p:cNvPr id="35" name="TextBox 34"/>
          <p:cNvSpPr txBox="1"/>
          <p:nvPr/>
        </p:nvSpPr>
        <p:spPr>
          <a:xfrm>
            <a:off x="4800600" y="1066800"/>
            <a:ext cx="1150027" cy="338554"/>
          </a:xfrm>
          <a:prstGeom prst="rect">
            <a:avLst/>
          </a:prstGeom>
          <a:solidFill>
            <a:schemeClr val="bg1"/>
          </a:solidFill>
          <a:effectLst>
            <a:softEdge rad="31750"/>
          </a:effectLst>
        </p:spPr>
        <p:txBody>
          <a:bodyPr wrap="square" rtlCol="0">
            <a:spAutoFit/>
          </a:bodyPr>
          <a:lstStyle/>
          <a:p>
            <a:r>
              <a:rPr lang="en-US" sz="1600" b="1" dirty="0" smtClean="0">
                <a:solidFill>
                  <a:schemeClr val="accent2"/>
                </a:solidFill>
                <a:latin typeface="Franklin Gothic Book" pitchFamily="34" charset="0"/>
              </a:rPr>
              <a:t>Implement</a:t>
            </a:r>
            <a:endParaRPr lang="en-US" sz="1600" b="1" dirty="0">
              <a:solidFill>
                <a:schemeClr val="accent2"/>
              </a:solidFill>
              <a:latin typeface="Franklin Gothic Book" pitchFamily="34" charset="0"/>
            </a:endParaRPr>
          </a:p>
        </p:txBody>
      </p:sp>
      <p:sp>
        <p:nvSpPr>
          <p:cNvPr id="36" name="TextBox 35"/>
          <p:cNvSpPr txBox="1"/>
          <p:nvPr/>
        </p:nvSpPr>
        <p:spPr>
          <a:xfrm>
            <a:off x="3505201" y="1684376"/>
            <a:ext cx="1373553" cy="338554"/>
          </a:xfrm>
          <a:prstGeom prst="rect">
            <a:avLst/>
          </a:prstGeom>
          <a:noFill/>
        </p:spPr>
        <p:txBody>
          <a:bodyPr wrap="square" rtlCol="0">
            <a:spAutoFit/>
          </a:bodyPr>
          <a:lstStyle/>
          <a:p>
            <a:pPr algn="ctr"/>
            <a:r>
              <a:rPr lang="en-US" sz="1600" b="1" dirty="0" smtClean="0">
                <a:latin typeface="Franklin Gothic Book" pitchFamily="34" charset="0"/>
              </a:rPr>
              <a:t>Long-Cycle</a:t>
            </a:r>
            <a:endParaRPr lang="en-US" sz="1600" dirty="0">
              <a:latin typeface="Franklin Gothic Book" pitchFamily="34" charset="0"/>
            </a:endParaRPr>
          </a:p>
        </p:txBody>
      </p:sp>
      <p:pic>
        <p:nvPicPr>
          <p:cNvPr id="62" name="Picture 10" descr="C:\Program Files (x86)\Microsoft Office\MEDIA\CAGCAT10\j0301252.wmf"/>
          <p:cNvPicPr>
            <a:picLocks noChangeAspect="1" noChangeArrowheads="1"/>
          </p:cNvPicPr>
          <p:nvPr/>
        </p:nvPicPr>
        <p:blipFill>
          <a:blip r:embed="rId3"/>
          <a:srcRect/>
          <a:stretch>
            <a:fillRect/>
          </a:stretch>
        </p:blipFill>
        <p:spPr bwMode="auto">
          <a:xfrm>
            <a:off x="6629400" y="914400"/>
            <a:ext cx="2315642" cy="1981200"/>
          </a:xfrm>
          <a:prstGeom prst="rect">
            <a:avLst/>
          </a:prstGeom>
          <a:noFill/>
        </p:spPr>
      </p:pic>
      <p:sp>
        <p:nvSpPr>
          <p:cNvPr id="64" name="Title 99"/>
          <p:cNvSpPr>
            <a:spLocks noGrp="1"/>
          </p:cNvSpPr>
          <p:nvPr>
            <p:ph type="title"/>
          </p:nvPr>
        </p:nvSpPr>
        <p:spPr>
          <a:xfrm>
            <a:off x="0" y="0"/>
            <a:ext cx="9144001" cy="838200"/>
          </a:xfrm>
        </p:spPr>
        <p:txBody>
          <a:bodyPr/>
          <a:lstStyle/>
          <a:p>
            <a:pPr algn="ctr"/>
            <a:r>
              <a:rPr lang="en-US" sz="3600" b="1" dirty="0" smtClean="0">
                <a:solidFill>
                  <a:schemeClr val="bg1"/>
                </a:solidFill>
                <a:latin typeface="Franklin Gothic Book" pitchFamily="34" charset="0"/>
              </a:rPr>
              <a:t>Using Long–Cycle Data to Inform Instruction</a:t>
            </a:r>
            <a:endParaRPr lang="en-US" sz="3600" b="1" dirty="0">
              <a:solidFill>
                <a:schemeClr val="bg1"/>
              </a:solidFill>
              <a:latin typeface="Franklin Gothic Book" pitchFamily="34" charset="0"/>
            </a:endParaRPr>
          </a:p>
        </p:txBody>
      </p:sp>
      <p:cxnSp>
        <p:nvCxnSpPr>
          <p:cNvPr id="66" name="Straight Arrow Connector 65"/>
          <p:cNvCxnSpPr/>
          <p:nvPr/>
        </p:nvCxnSpPr>
        <p:spPr>
          <a:xfrm flipH="1">
            <a:off x="1752600" y="19812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410200" y="1981200"/>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Diagram 22"/>
          <p:cNvGraphicFramePr/>
          <p:nvPr/>
        </p:nvGraphicFramePr>
        <p:xfrm>
          <a:off x="228600" y="2819400"/>
          <a:ext cx="85344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p:cNvCxnSpPr>
            <a:endCxn id="150" idx="1"/>
          </p:cNvCxnSpPr>
          <p:nvPr/>
        </p:nvCxnSpPr>
        <p:spPr>
          <a:xfrm>
            <a:off x="685801" y="2514600"/>
            <a:ext cx="7360439" cy="135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25"/>
          <p:cNvGrpSpPr/>
          <p:nvPr/>
        </p:nvGrpSpPr>
        <p:grpSpPr>
          <a:xfrm>
            <a:off x="838200" y="1828801"/>
            <a:ext cx="1524000" cy="1371600"/>
            <a:chOff x="1284416" y="1261312"/>
            <a:chExt cx="1371600" cy="1371600"/>
          </a:xfrm>
        </p:grpSpPr>
        <p:grpSp>
          <p:nvGrpSpPr>
            <p:cNvPr id="3" name="Group 50"/>
            <p:cNvGrpSpPr/>
            <p:nvPr/>
          </p:nvGrpSpPr>
          <p:grpSpPr>
            <a:xfrm>
              <a:off x="1360616" y="1718512"/>
              <a:ext cx="457200" cy="457200"/>
              <a:chOff x="396875" y="3586120"/>
              <a:chExt cx="2509838" cy="2512561"/>
            </a:xfrm>
          </p:grpSpPr>
          <p:sp>
            <p:nvSpPr>
              <p:cNvPr id="15"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6"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7"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8"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4" name="Group 24"/>
            <p:cNvGrpSpPr>
              <a:grpSpLocks/>
            </p:cNvGrpSpPr>
            <p:nvPr/>
          </p:nvGrpSpPr>
          <p:grpSpPr bwMode="auto">
            <a:xfrm>
              <a:off x="1284416" y="1261312"/>
              <a:ext cx="1371600" cy="1371600"/>
              <a:chOff x="5360987" y="1774825"/>
              <a:chExt cx="4129088" cy="3811588"/>
            </a:xfrm>
          </p:grpSpPr>
          <p:sp>
            <p:nvSpPr>
              <p:cNvPr id="3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5" name="Group 50"/>
            <p:cNvGrpSpPr/>
            <p:nvPr/>
          </p:nvGrpSpPr>
          <p:grpSpPr>
            <a:xfrm>
              <a:off x="1741616" y="1718512"/>
              <a:ext cx="457200" cy="457200"/>
              <a:chOff x="396875" y="3586120"/>
              <a:chExt cx="2509838" cy="2512561"/>
            </a:xfrm>
          </p:grpSpPr>
          <p:sp>
            <p:nvSpPr>
              <p:cNvPr id="4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4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6" name="Group 50"/>
            <p:cNvGrpSpPr/>
            <p:nvPr/>
          </p:nvGrpSpPr>
          <p:grpSpPr>
            <a:xfrm>
              <a:off x="2122616" y="1718512"/>
              <a:ext cx="457200" cy="457200"/>
              <a:chOff x="396875" y="3586120"/>
              <a:chExt cx="2509838" cy="2512561"/>
            </a:xfrm>
          </p:grpSpPr>
          <p:sp>
            <p:nvSpPr>
              <p:cNvPr id="5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7" name="Group 163"/>
          <p:cNvGrpSpPr/>
          <p:nvPr/>
        </p:nvGrpSpPr>
        <p:grpSpPr>
          <a:xfrm>
            <a:off x="2709356" y="1828801"/>
            <a:ext cx="1371600" cy="1371600"/>
            <a:chOff x="2743200" y="2743200"/>
            <a:chExt cx="1371600" cy="1371600"/>
          </a:xfrm>
        </p:grpSpPr>
        <p:grpSp>
          <p:nvGrpSpPr>
            <p:cNvPr id="8" name="Group 50"/>
            <p:cNvGrpSpPr/>
            <p:nvPr/>
          </p:nvGrpSpPr>
          <p:grpSpPr>
            <a:xfrm>
              <a:off x="2819400" y="3200400"/>
              <a:ext cx="457200" cy="457200"/>
              <a:chOff x="396875" y="3586120"/>
              <a:chExt cx="2509838" cy="2512561"/>
            </a:xfrm>
          </p:grpSpPr>
          <p:sp>
            <p:nvSpPr>
              <p:cNvPr id="60"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1"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62"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3"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9" name="Group 24"/>
            <p:cNvGrpSpPr>
              <a:grpSpLocks/>
            </p:cNvGrpSpPr>
            <p:nvPr/>
          </p:nvGrpSpPr>
          <p:grpSpPr bwMode="auto">
            <a:xfrm>
              <a:off x="2743200" y="2743200"/>
              <a:ext cx="1371600" cy="1371600"/>
              <a:chOff x="5360987" y="1774825"/>
              <a:chExt cx="4129088" cy="3811588"/>
            </a:xfrm>
          </p:grpSpPr>
          <p:sp>
            <p:nvSpPr>
              <p:cNvPr id="65"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6"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7"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8"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9"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0"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1"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2"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3"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4"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0" name="Group 50"/>
            <p:cNvGrpSpPr/>
            <p:nvPr/>
          </p:nvGrpSpPr>
          <p:grpSpPr>
            <a:xfrm>
              <a:off x="3200400" y="3200400"/>
              <a:ext cx="457200" cy="457200"/>
              <a:chOff x="396875" y="3586120"/>
              <a:chExt cx="2509838" cy="2512561"/>
            </a:xfrm>
          </p:grpSpPr>
          <p:sp>
            <p:nvSpPr>
              <p:cNvPr id="7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7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1" name="Group 50"/>
            <p:cNvGrpSpPr/>
            <p:nvPr/>
          </p:nvGrpSpPr>
          <p:grpSpPr>
            <a:xfrm>
              <a:off x="3581400" y="3200400"/>
              <a:ext cx="457200" cy="457200"/>
              <a:chOff x="396875" y="3586120"/>
              <a:chExt cx="2509838" cy="2512561"/>
            </a:xfrm>
          </p:grpSpPr>
          <p:sp>
            <p:nvSpPr>
              <p:cNvPr id="81"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2"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3"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4"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12" name="Group 164"/>
          <p:cNvGrpSpPr/>
          <p:nvPr/>
        </p:nvGrpSpPr>
        <p:grpSpPr>
          <a:xfrm>
            <a:off x="4439097" y="1828801"/>
            <a:ext cx="1371600" cy="1371600"/>
            <a:chOff x="4343400" y="2743200"/>
            <a:chExt cx="1371600" cy="1371600"/>
          </a:xfrm>
        </p:grpSpPr>
        <p:grpSp>
          <p:nvGrpSpPr>
            <p:cNvPr id="13" name="Group 50"/>
            <p:cNvGrpSpPr/>
            <p:nvPr/>
          </p:nvGrpSpPr>
          <p:grpSpPr>
            <a:xfrm>
              <a:off x="4419600" y="3200400"/>
              <a:ext cx="457200" cy="457200"/>
              <a:chOff x="396875" y="3586120"/>
              <a:chExt cx="2509838" cy="2512561"/>
            </a:xfrm>
          </p:grpSpPr>
          <p:sp>
            <p:nvSpPr>
              <p:cNvPr id="8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4" name="Group 24"/>
            <p:cNvGrpSpPr>
              <a:grpSpLocks/>
            </p:cNvGrpSpPr>
            <p:nvPr/>
          </p:nvGrpSpPr>
          <p:grpSpPr bwMode="auto">
            <a:xfrm>
              <a:off x="4343400" y="2743200"/>
              <a:ext cx="1371600" cy="1371600"/>
              <a:chOff x="5360987" y="1774825"/>
              <a:chExt cx="4129088" cy="3811588"/>
            </a:xfrm>
          </p:grpSpPr>
          <p:sp>
            <p:nvSpPr>
              <p:cNvPr id="91"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2"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3"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4"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5"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6"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7"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8"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9"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00"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9" name="Group 50"/>
            <p:cNvGrpSpPr/>
            <p:nvPr/>
          </p:nvGrpSpPr>
          <p:grpSpPr>
            <a:xfrm>
              <a:off x="4800600" y="3200400"/>
              <a:ext cx="457200" cy="457200"/>
              <a:chOff x="396875" y="3586120"/>
              <a:chExt cx="2509838" cy="2512561"/>
            </a:xfrm>
          </p:grpSpPr>
          <p:sp>
            <p:nvSpPr>
              <p:cNvPr id="10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0" name="Group 50"/>
            <p:cNvGrpSpPr/>
            <p:nvPr/>
          </p:nvGrpSpPr>
          <p:grpSpPr>
            <a:xfrm>
              <a:off x="5181600" y="3200400"/>
              <a:ext cx="457200" cy="457200"/>
              <a:chOff x="396875" y="3586120"/>
              <a:chExt cx="2509838" cy="2512561"/>
            </a:xfrm>
          </p:grpSpPr>
          <p:sp>
            <p:nvSpPr>
              <p:cNvPr id="10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8"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9"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0"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21" name="Group 165"/>
          <p:cNvGrpSpPr/>
          <p:nvPr/>
        </p:nvGrpSpPr>
        <p:grpSpPr>
          <a:xfrm>
            <a:off x="6168837" y="1828801"/>
            <a:ext cx="1371600" cy="1371600"/>
            <a:chOff x="5943600" y="2743200"/>
            <a:chExt cx="1371600" cy="1371600"/>
          </a:xfrm>
        </p:grpSpPr>
        <p:grpSp>
          <p:nvGrpSpPr>
            <p:cNvPr id="22" name="Group 50"/>
            <p:cNvGrpSpPr/>
            <p:nvPr/>
          </p:nvGrpSpPr>
          <p:grpSpPr>
            <a:xfrm>
              <a:off x="6019800" y="3200400"/>
              <a:ext cx="457200" cy="457200"/>
              <a:chOff x="396875" y="3586120"/>
              <a:chExt cx="2509838" cy="2512561"/>
            </a:xfrm>
          </p:grpSpPr>
          <p:sp>
            <p:nvSpPr>
              <p:cNvPr id="11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1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3" name="Group 24"/>
            <p:cNvGrpSpPr>
              <a:grpSpLocks/>
            </p:cNvGrpSpPr>
            <p:nvPr/>
          </p:nvGrpSpPr>
          <p:grpSpPr bwMode="auto">
            <a:xfrm>
              <a:off x="5943600" y="2743200"/>
              <a:ext cx="1371600" cy="1371600"/>
              <a:chOff x="5360987" y="1774825"/>
              <a:chExt cx="4129088" cy="3811588"/>
            </a:xfrm>
          </p:grpSpPr>
          <p:sp>
            <p:nvSpPr>
              <p:cNvPr id="11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24" name="Group 50"/>
            <p:cNvGrpSpPr/>
            <p:nvPr/>
          </p:nvGrpSpPr>
          <p:grpSpPr>
            <a:xfrm>
              <a:off x="6400800" y="3200400"/>
              <a:ext cx="457200" cy="457200"/>
              <a:chOff x="396875" y="3586120"/>
              <a:chExt cx="2509838" cy="2512561"/>
            </a:xfrm>
          </p:grpSpPr>
          <p:sp>
            <p:nvSpPr>
              <p:cNvPr id="12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2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5" name="Group 50"/>
            <p:cNvGrpSpPr/>
            <p:nvPr/>
          </p:nvGrpSpPr>
          <p:grpSpPr>
            <a:xfrm>
              <a:off x="6781800" y="3200400"/>
              <a:ext cx="457200" cy="457200"/>
              <a:chOff x="396875" y="3586120"/>
              <a:chExt cx="2509838" cy="2512561"/>
            </a:xfrm>
          </p:grpSpPr>
          <p:sp>
            <p:nvSpPr>
              <p:cNvPr id="13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26" name="Group 170"/>
          <p:cNvGrpSpPr/>
          <p:nvPr/>
        </p:nvGrpSpPr>
        <p:grpSpPr>
          <a:xfrm>
            <a:off x="533401" y="2070900"/>
            <a:ext cx="7603372" cy="914400"/>
            <a:chOff x="778628" y="2971800"/>
            <a:chExt cx="7679572" cy="914400"/>
          </a:xfrm>
        </p:grpSpPr>
        <p:sp>
          <p:nvSpPr>
            <p:cNvPr id="137" name="Rectangle 136"/>
            <p:cNvSpPr/>
            <p:nvPr/>
          </p:nvSpPr>
          <p:spPr>
            <a:xfrm>
              <a:off x="778628" y="3034500"/>
              <a:ext cx="91440" cy="838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150" name="Rectangle 149"/>
            <p:cNvSpPr/>
            <p:nvPr/>
          </p:nvSpPr>
          <p:spPr>
            <a:xfrm>
              <a:off x="8366760" y="2971800"/>
              <a:ext cx="91440" cy="9144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grpSp>
      <p:sp>
        <p:nvSpPr>
          <p:cNvPr id="201" name="Rectangle 200"/>
          <p:cNvSpPr/>
          <p:nvPr/>
        </p:nvSpPr>
        <p:spPr>
          <a:xfrm>
            <a:off x="2499701" y="2315203"/>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2" name="Rectangle 201"/>
          <p:cNvSpPr/>
          <p:nvPr/>
        </p:nvSpPr>
        <p:spPr>
          <a:xfrm>
            <a:off x="4222022" y="2274979"/>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3" name="Rectangle 202"/>
          <p:cNvSpPr/>
          <p:nvPr/>
        </p:nvSpPr>
        <p:spPr>
          <a:xfrm>
            <a:off x="5945587" y="2309441"/>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6" name="Rectangle 205"/>
          <p:cNvSpPr/>
          <p:nvPr/>
        </p:nvSpPr>
        <p:spPr>
          <a:xfrm>
            <a:off x="7696200" y="2167688"/>
            <a:ext cx="76200" cy="685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7" name="Line 11"/>
          <p:cNvSpPr>
            <a:spLocks noChangeShapeType="1"/>
          </p:cNvSpPr>
          <p:nvPr/>
        </p:nvSpPr>
        <p:spPr bwMode="auto">
          <a:xfrm flipH="1">
            <a:off x="381001" y="3048001"/>
            <a:ext cx="0" cy="15240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08" name="Line 12"/>
          <p:cNvSpPr>
            <a:spLocks noChangeShapeType="1"/>
          </p:cNvSpPr>
          <p:nvPr/>
        </p:nvSpPr>
        <p:spPr bwMode="auto">
          <a:xfrm>
            <a:off x="1600200" y="2743200"/>
            <a:ext cx="0" cy="71988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0" name="Line 14"/>
          <p:cNvSpPr>
            <a:spLocks noChangeShapeType="1"/>
          </p:cNvSpPr>
          <p:nvPr/>
        </p:nvSpPr>
        <p:spPr bwMode="auto">
          <a:xfrm>
            <a:off x="4267200" y="3048751"/>
            <a:ext cx="0" cy="11763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2" name="Line 16"/>
          <p:cNvSpPr>
            <a:spLocks noChangeShapeType="1"/>
          </p:cNvSpPr>
          <p:nvPr/>
        </p:nvSpPr>
        <p:spPr bwMode="auto">
          <a:xfrm>
            <a:off x="2514599" y="3015412"/>
            <a:ext cx="0" cy="2124076"/>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3" name="Line 14"/>
          <p:cNvSpPr>
            <a:spLocks noChangeShapeType="1"/>
          </p:cNvSpPr>
          <p:nvPr/>
        </p:nvSpPr>
        <p:spPr bwMode="auto">
          <a:xfrm>
            <a:off x="6019800" y="2972550"/>
            <a:ext cx="0" cy="18621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4" name="Line 14"/>
          <p:cNvSpPr>
            <a:spLocks noChangeShapeType="1"/>
          </p:cNvSpPr>
          <p:nvPr/>
        </p:nvSpPr>
        <p:spPr bwMode="auto">
          <a:xfrm>
            <a:off x="7696201" y="2972550"/>
            <a:ext cx="0" cy="7191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5" name="Line 11"/>
          <p:cNvSpPr>
            <a:spLocks noChangeShapeType="1"/>
          </p:cNvSpPr>
          <p:nvPr/>
        </p:nvSpPr>
        <p:spPr bwMode="auto">
          <a:xfrm>
            <a:off x="8077200" y="3082088"/>
            <a:ext cx="0" cy="14478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7" name="TextBox 216"/>
          <p:cNvSpPr txBox="1"/>
          <p:nvPr/>
        </p:nvSpPr>
        <p:spPr>
          <a:xfrm>
            <a:off x="1905000" y="5257800"/>
            <a:ext cx="1676401" cy="1107996"/>
          </a:xfrm>
          <a:prstGeom prst="rect">
            <a:avLst/>
          </a:prstGeom>
          <a:noFill/>
        </p:spPr>
        <p:txBody>
          <a:bodyPr wrap="square" rtlCol="0">
            <a:spAutoFit/>
          </a:bodyPr>
          <a:lstStyle/>
          <a:p>
            <a:pPr algn="ctr"/>
            <a:r>
              <a:rPr lang="en-US" sz="1200" b="1" dirty="0" smtClean="0">
                <a:latin typeface="Franklin Gothic Book" pitchFamily="34" charset="0"/>
              </a:rPr>
              <a:t>Long-Cycle Monitoring</a:t>
            </a:r>
            <a:r>
              <a:rPr lang="en-US" sz="1200" dirty="0" smtClean="0">
                <a:latin typeface="Franklin Gothic Book" pitchFamily="34" charset="0"/>
              </a:rPr>
              <a:t>:</a:t>
            </a:r>
          </a:p>
          <a:p>
            <a:pPr algn="ctr"/>
            <a:r>
              <a:rPr lang="en-US" dirty="0" smtClean="0">
                <a:solidFill>
                  <a:srgbClr val="C00000"/>
                </a:solidFill>
                <a:latin typeface="Franklin Gothic Book" pitchFamily="34" charset="0"/>
              </a:rPr>
              <a:t>The Era of Reconstruction Unit Test</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218" name="TextBox 217"/>
          <p:cNvSpPr txBox="1"/>
          <p:nvPr/>
        </p:nvSpPr>
        <p:spPr>
          <a:xfrm>
            <a:off x="3429000" y="4301288"/>
            <a:ext cx="1676401" cy="954107"/>
          </a:xfrm>
          <a:prstGeom prst="rect">
            <a:avLst/>
          </a:prstGeom>
          <a:noFill/>
        </p:spPr>
        <p:txBody>
          <a:bodyPr wrap="square" rtlCol="0">
            <a:spAutoFit/>
          </a:bodyPr>
          <a:lstStyle/>
          <a:p>
            <a:pPr algn="ctr"/>
            <a:r>
              <a:rPr lang="en-US" sz="1200" b="1" dirty="0" smtClean="0">
                <a:latin typeface="Franklin Gothic Book" pitchFamily="34" charset="0"/>
              </a:rPr>
              <a:t>Long-Cycle Monitoring</a:t>
            </a:r>
            <a:r>
              <a:rPr lang="en-US" sz="1200" dirty="0" smtClean="0">
                <a:latin typeface="Franklin Gothic Book" pitchFamily="34" charset="0"/>
              </a:rPr>
              <a:t>:          </a:t>
            </a:r>
            <a:r>
              <a:rPr lang="en-US" dirty="0" smtClean="0">
                <a:solidFill>
                  <a:srgbClr val="C00000"/>
                </a:solidFill>
                <a:latin typeface="Franklin Gothic Book" pitchFamily="34" charset="0"/>
              </a:rPr>
              <a:t>The Industrial Era Unit Test</a:t>
            </a:r>
          </a:p>
          <a:p>
            <a:pPr algn="ctr"/>
            <a:r>
              <a:rPr lang="en-US" b="1" dirty="0" smtClean="0">
                <a:latin typeface="Franklin Gothic Book" pitchFamily="34" charset="0"/>
              </a:rPr>
              <a:t> </a:t>
            </a:r>
            <a:endParaRPr lang="en-US" b="1" dirty="0">
              <a:latin typeface="Franklin Gothic Book" pitchFamily="34" charset="0"/>
            </a:endParaRPr>
          </a:p>
        </p:txBody>
      </p:sp>
      <p:sp>
        <p:nvSpPr>
          <p:cNvPr id="222" name="TextBox 221"/>
          <p:cNvSpPr txBox="1"/>
          <p:nvPr/>
        </p:nvSpPr>
        <p:spPr>
          <a:xfrm>
            <a:off x="4495800" y="2012311"/>
            <a:ext cx="1295400" cy="292388"/>
          </a:xfrm>
          <a:prstGeom prst="rect">
            <a:avLst/>
          </a:prstGeom>
          <a:noFill/>
        </p:spPr>
        <p:txBody>
          <a:bodyPr wrap="square" rtlCol="0">
            <a:spAutoFit/>
          </a:bodyPr>
          <a:lstStyle/>
          <a:p>
            <a:pPr algn="ctr"/>
            <a:r>
              <a:rPr lang="en-US" sz="1300" b="1" dirty="0" smtClean="0">
                <a:latin typeface="Franklin Gothic Book" pitchFamily="34" charset="0"/>
              </a:rPr>
              <a:t>Short-Cycles</a:t>
            </a:r>
            <a:endParaRPr lang="en-US" sz="1300" b="1" dirty="0">
              <a:latin typeface="Franklin Gothic Book" pitchFamily="34" charset="0"/>
            </a:endParaRPr>
          </a:p>
        </p:txBody>
      </p:sp>
      <p:sp>
        <p:nvSpPr>
          <p:cNvPr id="223" name="TextBox 222"/>
          <p:cNvSpPr txBox="1"/>
          <p:nvPr/>
        </p:nvSpPr>
        <p:spPr>
          <a:xfrm>
            <a:off x="5181600" y="4950357"/>
            <a:ext cx="1676401" cy="892552"/>
          </a:xfrm>
          <a:prstGeom prst="rect">
            <a:avLst/>
          </a:prstGeom>
          <a:noFill/>
        </p:spPr>
        <p:txBody>
          <a:bodyPr wrap="square" rtlCol="0">
            <a:spAutoFit/>
          </a:bodyPr>
          <a:lstStyle/>
          <a:p>
            <a:pPr algn="ctr"/>
            <a:r>
              <a:rPr lang="en-US" sz="1200" b="1" dirty="0" smtClean="0">
                <a:latin typeface="Franklin Gothic Book" pitchFamily="34" charset="0"/>
              </a:rPr>
              <a:t>Long-Cycle Monitoring</a:t>
            </a:r>
            <a:r>
              <a:rPr lang="en-US" sz="1200" dirty="0" smtClean="0">
                <a:latin typeface="Franklin Gothic Book" pitchFamily="34" charset="0"/>
              </a:rPr>
              <a:t>: </a:t>
            </a:r>
            <a:r>
              <a:rPr lang="en-US" dirty="0" smtClean="0">
                <a:solidFill>
                  <a:srgbClr val="C00000"/>
                </a:solidFill>
                <a:latin typeface="Franklin Gothic Book" pitchFamily="34" charset="0"/>
              </a:rPr>
              <a:t>Progressivism Unit Test</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225" name="TextBox 224"/>
          <p:cNvSpPr txBox="1"/>
          <p:nvPr/>
        </p:nvSpPr>
        <p:spPr>
          <a:xfrm>
            <a:off x="6858001" y="3691689"/>
            <a:ext cx="1371600" cy="1661993"/>
          </a:xfrm>
          <a:prstGeom prst="rect">
            <a:avLst/>
          </a:prstGeom>
          <a:noFill/>
        </p:spPr>
        <p:txBody>
          <a:bodyPr wrap="square" rtlCol="0">
            <a:spAutoFit/>
          </a:bodyPr>
          <a:lstStyle/>
          <a:p>
            <a:pPr algn="ctr"/>
            <a:r>
              <a:rPr lang="en-US" sz="1200" b="1" dirty="0" smtClean="0">
                <a:latin typeface="Franklin Gothic Book" pitchFamily="34" charset="0"/>
              </a:rPr>
              <a:t>End of Year </a:t>
            </a:r>
            <a:r>
              <a:rPr lang="en-US" dirty="0" smtClean="0">
                <a:solidFill>
                  <a:srgbClr val="C00000"/>
                </a:solidFill>
                <a:latin typeface="Franklin Gothic Book" pitchFamily="34" charset="0"/>
              </a:rPr>
              <a:t>Collected research </a:t>
            </a:r>
          </a:p>
          <a:p>
            <a:pPr algn="ctr"/>
            <a:r>
              <a:rPr lang="en-US" dirty="0" smtClean="0">
                <a:solidFill>
                  <a:srgbClr val="C00000"/>
                </a:solidFill>
                <a:latin typeface="Franklin Gothic Book" pitchFamily="34" charset="0"/>
              </a:rPr>
              <a:t>papers</a:t>
            </a:r>
          </a:p>
          <a:p>
            <a:pPr algn="ctr"/>
            <a:endParaRPr lang="en-US" sz="1200" dirty="0" smtClean="0">
              <a:latin typeface="Franklin Gothic Book" pitchFamily="34" charset="0"/>
            </a:endParaRPr>
          </a:p>
          <a:p>
            <a:pPr algn="ctr"/>
            <a:endParaRPr lang="en-US" sz="1200" dirty="0" smtClean="0">
              <a:latin typeface="Franklin Gothic Book" pitchFamily="34" charset="0"/>
            </a:endParaRPr>
          </a:p>
          <a:p>
            <a:pPr algn="ctr"/>
            <a:r>
              <a:rPr lang="en-US" sz="1200" dirty="0" smtClean="0">
                <a:latin typeface="Franklin Gothic Book" pitchFamily="34" charset="0"/>
              </a:rPr>
              <a:t> </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138" name="TextBox 137"/>
          <p:cNvSpPr txBox="1"/>
          <p:nvPr/>
        </p:nvSpPr>
        <p:spPr>
          <a:xfrm>
            <a:off x="457200" y="3505200"/>
            <a:ext cx="2362200" cy="1231106"/>
          </a:xfrm>
          <a:prstGeom prst="rect">
            <a:avLst/>
          </a:prstGeom>
          <a:noFill/>
        </p:spPr>
        <p:txBody>
          <a:bodyPr wrap="square" rtlCol="0">
            <a:spAutoFit/>
          </a:bodyPr>
          <a:lstStyle/>
          <a:p>
            <a:pPr algn="ctr"/>
            <a:r>
              <a:rPr lang="en-US" sz="1200" b="1" dirty="0" smtClean="0">
                <a:latin typeface="Franklin Gothic Book" pitchFamily="34" charset="0"/>
              </a:rPr>
              <a:t>Short-Cycle Monitoring</a:t>
            </a:r>
          </a:p>
          <a:p>
            <a:pPr algn="ctr"/>
            <a:r>
              <a:rPr lang="en-US" dirty="0" smtClean="0">
                <a:solidFill>
                  <a:srgbClr val="C00000"/>
                </a:solidFill>
                <a:latin typeface="Franklin Gothic Book" pitchFamily="34" charset="0"/>
              </a:rPr>
              <a:t>Andrew Johnson Impeachment Venn Diagram and Writing Assignment </a:t>
            </a:r>
          </a:p>
          <a:p>
            <a:pPr algn="ctr"/>
            <a:endParaRPr lang="en-US" sz="1000" dirty="0" smtClean="0">
              <a:latin typeface="Franklin Gothic Book" pitchFamily="34" charset="0"/>
            </a:endParaRPr>
          </a:p>
          <a:p>
            <a:pPr algn="ctr"/>
            <a:r>
              <a:rPr lang="en-US" sz="1000" dirty="0" smtClean="0">
                <a:latin typeface="Franklin Gothic Book" pitchFamily="34" charset="0"/>
              </a:rPr>
              <a:t> </a:t>
            </a:r>
            <a:endParaRPr lang="en-US" sz="1000" dirty="0">
              <a:latin typeface="Franklin Gothic Book" pitchFamily="34" charset="0"/>
            </a:endParaRPr>
          </a:p>
        </p:txBody>
      </p:sp>
      <p:sp>
        <p:nvSpPr>
          <p:cNvPr id="141" name="TextBox 140"/>
          <p:cNvSpPr txBox="1"/>
          <p:nvPr/>
        </p:nvSpPr>
        <p:spPr>
          <a:xfrm>
            <a:off x="7391401" y="4529889"/>
            <a:ext cx="1219200" cy="646331"/>
          </a:xfrm>
          <a:prstGeom prst="rect">
            <a:avLst/>
          </a:prstGeom>
          <a:noFill/>
        </p:spPr>
        <p:txBody>
          <a:bodyPr wrap="square" rtlCol="0">
            <a:spAutoFit/>
          </a:bodyPr>
          <a:lstStyle/>
          <a:p>
            <a:pPr algn="ctr"/>
            <a:r>
              <a:rPr lang="en-US" sz="1200" b="1" dirty="0" smtClean="0">
                <a:latin typeface="Franklin Gothic Book" pitchFamily="34" charset="0"/>
              </a:rPr>
              <a:t>Step Five: </a:t>
            </a:r>
            <a:r>
              <a:rPr lang="en-US" sz="1200" dirty="0" smtClean="0">
                <a:latin typeface="Franklin Gothic Book" pitchFamily="34" charset="0"/>
              </a:rPr>
              <a:t>Review results and score.</a:t>
            </a:r>
          </a:p>
        </p:txBody>
      </p:sp>
      <p:sp>
        <p:nvSpPr>
          <p:cNvPr id="161" name="Title 160"/>
          <p:cNvSpPr>
            <a:spLocks noGrp="1"/>
          </p:cNvSpPr>
          <p:nvPr>
            <p:ph type="title"/>
          </p:nvPr>
        </p:nvSpPr>
        <p:spPr/>
        <p:txBody>
          <a:bodyPr/>
          <a:lstStyle/>
          <a:p>
            <a:pPr algn="ctr"/>
            <a:r>
              <a:rPr lang="en-US" sz="3600" b="1" dirty="0" smtClean="0">
                <a:solidFill>
                  <a:schemeClr val="bg1"/>
                </a:solidFill>
                <a:latin typeface="Franklin Gothic Book" pitchFamily="34" charset="0"/>
              </a:rPr>
              <a:t>Mr. Roosevelt’s Assessments</a:t>
            </a:r>
            <a:endParaRPr lang="en-US" sz="3600" b="1" dirty="0">
              <a:latin typeface="Franklin Gothic Book" pitchFamily="34" charset="0"/>
            </a:endParaRPr>
          </a:p>
        </p:txBody>
      </p:sp>
      <p:sp>
        <p:nvSpPr>
          <p:cNvPr id="163" name="Rectangle 162"/>
          <p:cNvSpPr/>
          <p:nvPr/>
        </p:nvSpPr>
        <p:spPr>
          <a:xfrm>
            <a:off x="228600" y="1981201"/>
            <a:ext cx="91440" cy="1066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pic>
        <p:nvPicPr>
          <p:cNvPr id="139" name="Picture 10" descr="C:\Program Files (x86)\Microsoft Office\MEDIA\CAGCAT10\j0301252.wmf"/>
          <p:cNvPicPr>
            <a:picLocks noChangeAspect="1" noChangeArrowheads="1"/>
          </p:cNvPicPr>
          <p:nvPr/>
        </p:nvPicPr>
        <p:blipFill>
          <a:blip r:embed="rId3"/>
          <a:srcRect/>
          <a:stretch>
            <a:fillRect/>
          </a:stretch>
        </p:blipFill>
        <p:spPr bwMode="auto">
          <a:xfrm>
            <a:off x="7010401" y="5181600"/>
            <a:ext cx="1335948" cy="1143000"/>
          </a:xfrm>
          <a:prstGeom prst="rect">
            <a:avLst/>
          </a:prstGeom>
          <a:noFill/>
        </p:spPr>
      </p:pic>
      <p:sp>
        <p:nvSpPr>
          <p:cNvPr id="140" name="TextBox 139"/>
          <p:cNvSpPr txBox="1"/>
          <p:nvPr/>
        </p:nvSpPr>
        <p:spPr>
          <a:xfrm>
            <a:off x="2667000" y="1600201"/>
            <a:ext cx="1295400" cy="276999"/>
          </a:xfrm>
          <a:prstGeom prst="rect">
            <a:avLst/>
          </a:prstGeom>
          <a:noFill/>
        </p:spPr>
        <p:txBody>
          <a:bodyPr wrap="square" rtlCol="0">
            <a:spAutoFit/>
          </a:bodyPr>
          <a:lstStyle/>
          <a:p>
            <a:pPr algn="ctr"/>
            <a:r>
              <a:rPr lang="en-US" sz="1200" b="1" dirty="0" smtClean="0">
                <a:latin typeface="Franklin Gothic Book" pitchFamily="34" charset="0"/>
              </a:rPr>
              <a:t>Long-Cycles</a:t>
            </a:r>
            <a:endParaRPr lang="en-US" sz="1200" b="1" dirty="0">
              <a:latin typeface="Franklin Gothic Book" pitchFamily="34" charset="0"/>
            </a:endParaRPr>
          </a:p>
        </p:txBody>
      </p:sp>
      <p:cxnSp>
        <p:nvCxnSpPr>
          <p:cNvPr id="142" name="Straight Arrow Connector 141"/>
          <p:cNvCxnSpPr/>
          <p:nvPr/>
        </p:nvCxnSpPr>
        <p:spPr>
          <a:xfrm flipH="1">
            <a:off x="685799" y="1447800"/>
            <a:ext cx="228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7162799" y="1447800"/>
            <a:ext cx="381001"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endCxn id="146" idx="1"/>
          </p:cNvCxnSpPr>
          <p:nvPr/>
        </p:nvCxnSpPr>
        <p:spPr>
          <a:xfrm flipV="1">
            <a:off x="914400" y="1433901"/>
            <a:ext cx="2895600" cy="1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46" idx="3"/>
          </p:cNvCxnSpPr>
          <p:nvPr/>
        </p:nvCxnSpPr>
        <p:spPr>
          <a:xfrm>
            <a:off x="4648200" y="1433901"/>
            <a:ext cx="2514600" cy="13899"/>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810000" y="1295401"/>
            <a:ext cx="838200" cy="276999"/>
          </a:xfrm>
          <a:prstGeom prst="rect">
            <a:avLst/>
          </a:prstGeom>
          <a:noFill/>
        </p:spPr>
        <p:txBody>
          <a:bodyPr wrap="square" rtlCol="0">
            <a:spAutoFit/>
          </a:bodyPr>
          <a:lstStyle/>
          <a:p>
            <a:r>
              <a:rPr lang="en-US" sz="1200" b="1" dirty="0" smtClean="0">
                <a:latin typeface="Franklin Gothic Book" pitchFamily="34" charset="0"/>
              </a:rPr>
              <a:t>Step Four</a:t>
            </a:r>
            <a:endParaRPr lang="en-US" sz="1200" b="1" dirty="0">
              <a:latin typeface="Franklin Gothic Book" pitchFamily="34" charset="0"/>
            </a:endParaRPr>
          </a:p>
        </p:txBody>
      </p:sp>
      <p:sp>
        <p:nvSpPr>
          <p:cNvPr id="147" name="TextBox 146"/>
          <p:cNvSpPr txBox="1"/>
          <p:nvPr/>
        </p:nvSpPr>
        <p:spPr>
          <a:xfrm>
            <a:off x="1" y="4572000"/>
            <a:ext cx="2286000" cy="2000548"/>
          </a:xfrm>
          <a:prstGeom prst="rect">
            <a:avLst/>
          </a:prstGeom>
          <a:noFill/>
        </p:spPr>
        <p:txBody>
          <a:bodyPr wrap="square" rtlCol="0">
            <a:spAutoFit/>
          </a:bodyPr>
          <a:lstStyle/>
          <a:p>
            <a:r>
              <a:rPr lang="en-US" sz="1200" b="1" dirty="0" smtClean="0">
                <a:latin typeface="Franklin Gothic Book" pitchFamily="34" charset="0"/>
              </a:rPr>
              <a:t>Step One</a:t>
            </a:r>
            <a:r>
              <a:rPr lang="en-US" sz="1200" dirty="0" smtClean="0">
                <a:latin typeface="Franklin Gothic Book" pitchFamily="34" charset="0"/>
              </a:rPr>
              <a:t>: Choose or develop an assessment based on standards.                     </a:t>
            </a:r>
          </a:p>
          <a:p>
            <a:endParaRPr lang="en-US" sz="600" dirty="0" smtClean="0">
              <a:latin typeface="Franklin Gothic Book" pitchFamily="34" charset="0"/>
            </a:endParaRPr>
          </a:p>
          <a:p>
            <a:r>
              <a:rPr lang="en-US" sz="1200" b="1" dirty="0" smtClean="0">
                <a:latin typeface="Franklin Gothic Book" pitchFamily="34" charset="0"/>
              </a:rPr>
              <a:t>Step Two</a:t>
            </a:r>
            <a:r>
              <a:rPr lang="en-US" sz="1200" dirty="0" smtClean="0">
                <a:latin typeface="Franklin Gothic Book" pitchFamily="34" charset="0"/>
              </a:rPr>
              <a:t>: Determine student starting points</a:t>
            </a:r>
            <a:r>
              <a:rPr lang="en-US" b="1" dirty="0" smtClean="0">
                <a:latin typeface="Franklin Gothic Book" pitchFamily="34" charset="0"/>
              </a:rPr>
              <a:t>. </a:t>
            </a:r>
            <a:r>
              <a:rPr lang="en-US" dirty="0" smtClean="0">
                <a:solidFill>
                  <a:srgbClr val="C00000"/>
                </a:solidFill>
                <a:latin typeface="Franklin Gothic Book" pitchFamily="34" charset="0"/>
              </a:rPr>
              <a:t>(Gathered writing samples)</a:t>
            </a:r>
            <a:r>
              <a:rPr lang="en-US" dirty="0" smtClean="0">
                <a:latin typeface="Franklin Gothic Book" pitchFamily="34" charset="0"/>
              </a:rPr>
              <a:t>           </a:t>
            </a:r>
          </a:p>
          <a:p>
            <a:endParaRPr lang="en-US" sz="600" dirty="0" smtClean="0">
              <a:latin typeface="Franklin Gothic Book" pitchFamily="34" charset="0"/>
            </a:endParaRPr>
          </a:p>
          <a:p>
            <a:r>
              <a:rPr lang="en-US" sz="1200" b="1" dirty="0" smtClean="0">
                <a:latin typeface="Franklin Gothic Book" pitchFamily="34" charset="0"/>
              </a:rPr>
              <a:t>Step Three</a:t>
            </a:r>
            <a:r>
              <a:rPr lang="en-US" sz="1200" dirty="0" smtClean="0">
                <a:latin typeface="Franklin Gothic Book" pitchFamily="34" charset="0"/>
              </a:rPr>
              <a:t>: Set an ambitious but achievable SGO.</a:t>
            </a:r>
          </a:p>
          <a:p>
            <a:pPr algn="ctr"/>
            <a:endParaRPr lang="en-US" sz="1200"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Collaborate to </a:t>
            </a:r>
            <a:r>
              <a:rPr lang="en-US" sz="3600" b="1" smtClean="0">
                <a:solidFill>
                  <a:schemeClr val="bg1"/>
                </a:solidFill>
                <a:latin typeface="Franklin Gothic Book" pitchFamily="34" charset="0"/>
              </a:rPr>
              <a:t>Improve SGO Integration </a:t>
            </a:r>
            <a:endParaRPr lang="en-US" sz="3600" b="1" dirty="0">
              <a:latin typeface="Franklin Gothic Book" pitchFamily="34" charset="0"/>
            </a:endParaRPr>
          </a:p>
        </p:txBody>
      </p:sp>
      <p:sp>
        <p:nvSpPr>
          <p:cNvPr id="3" name="Text Placeholder 2"/>
          <p:cNvSpPr>
            <a:spLocks noGrp="1"/>
          </p:cNvSpPr>
          <p:nvPr>
            <p:ph type="body" idx="1"/>
          </p:nvPr>
        </p:nvSpPr>
        <p:spPr/>
        <p:txBody>
          <a:bodyPr/>
          <a:lstStyle/>
          <a:p>
            <a:pPr marL="228600" indent="-12700">
              <a:buNone/>
            </a:pPr>
            <a:r>
              <a:rPr lang="en-US" sz="2000" dirty="0" smtClean="0">
                <a:latin typeface="Franklin Gothic Book" pitchFamily="34" charset="0"/>
              </a:rPr>
              <a:t>One or more educators (teachers and/or administrators) together can do the following:</a:t>
            </a:r>
          </a:p>
          <a:p>
            <a:pPr lvl="1"/>
            <a:r>
              <a:rPr lang="en-US" sz="2000" dirty="0" smtClean="0">
                <a:latin typeface="Franklin Gothic Book" pitchFamily="34" charset="0"/>
              </a:rPr>
              <a:t>Weigh in on strategies to support SGO attainment </a:t>
            </a:r>
          </a:p>
          <a:p>
            <a:pPr lvl="2"/>
            <a:r>
              <a:rPr lang="en-US" sz="2000" dirty="0" smtClean="0">
                <a:latin typeface="Franklin Gothic Book" pitchFamily="34" charset="0"/>
              </a:rPr>
              <a:t>Include instruction, differentiation, assessment, and enrichment.</a:t>
            </a:r>
          </a:p>
          <a:p>
            <a:pPr lvl="1"/>
            <a:r>
              <a:rPr lang="en-US" sz="2000" dirty="0" smtClean="0">
                <a:latin typeface="Franklin Gothic Book" pitchFamily="34" charset="0"/>
              </a:rPr>
              <a:t>Use team meetings to seek help with particular challenges and difficult cases, such as students performing way below grade level, or new strategies for teaching complex content.</a:t>
            </a:r>
          </a:p>
          <a:p>
            <a:pPr lvl="1"/>
            <a:r>
              <a:rPr lang="en-US" sz="2000" dirty="0" smtClean="0">
                <a:latin typeface="Franklin Gothic Book" pitchFamily="34" charset="0"/>
              </a:rPr>
              <a:t>Analyze class assessment data, sharing refined                                              instructional plans with teams for feedback.</a:t>
            </a:r>
          </a:p>
          <a:p>
            <a:pPr lvl="0"/>
            <a:endParaRPr lang="en-US" dirty="0" smtClean="0">
              <a:latin typeface="Franklin Gothic Book" pitchFamily="34" charset="0"/>
            </a:endParaRPr>
          </a:p>
          <a:p>
            <a:endParaRPr lang="en-US" dirty="0">
              <a:latin typeface="Franklin Gothic Book" pitchFamily="34" charset="0"/>
            </a:endParaRPr>
          </a:p>
        </p:txBody>
      </p:sp>
      <p:pic>
        <p:nvPicPr>
          <p:cNvPr id="4" name="Picture 4" descr="C:\Program Files (x86)\Microsoft Office\MEDIA\CAGCAT10\j0233018.wmf"/>
          <p:cNvPicPr>
            <a:picLocks noChangeAspect="1" noChangeArrowheads="1"/>
          </p:cNvPicPr>
          <p:nvPr/>
        </p:nvPicPr>
        <p:blipFill>
          <a:blip r:embed="rId3"/>
          <a:srcRect/>
          <a:stretch>
            <a:fillRect/>
          </a:stretch>
        </p:blipFill>
        <p:spPr bwMode="auto">
          <a:xfrm>
            <a:off x="7010401" y="4495800"/>
            <a:ext cx="1507402" cy="153125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Next Steps and Self Reflection on the Integration of Step 4</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p:txBody>
          <a:bodyPr/>
          <a:lstStyle/>
          <a:p>
            <a:pPr marL="469900" lvl="0" indent="-342900">
              <a:buFont typeface="+mj-lt"/>
              <a:buAutoNum type="arabicPeriod"/>
            </a:pPr>
            <a:r>
              <a:rPr lang="en-US" sz="1800" dirty="0" smtClean="0">
                <a:latin typeface="Franklin Gothic Book" pitchFamily="34" charset="0"/>
              </a:rPr>
              <a:t>“Beginning with the end in mind” ask the following question: </a:t>
            </a:r>
          </a:p>
          <a:p>
            <a:pPr lvl="1"/>
            <a:r>
              <a:rPr lang="en-US" sz="1800" i="1" dirty="0" smtClean="0">
                <a:latin typeface="Franklin Gothic Book" pitchFamily="34" charset="0"/>
              </a:rPr>
              <a:t>“What should my students learn by when?”</a:t>
            </a:r>
          </a:p>
          <a:p>
            <a:pPr marL="469900" lvl="0" indent="-342900">
              <a:buFont typeface="+mj-lt"/>
              <a:buAutoNum type="arabicPeriod"/>
            </a:pPr>
            <a:r>
              <a:rPr lang="en-US" sz="1800" dirty="0" smtClean="0">
                <a:latin typeface="Franklin Gothic Book" pitchFamily="34" charset="0"/>
              </a:rPr>
              <a:t>Choose or develop a quality assessment</a:t>
            </a:r>
          </a:p>
          <a:p>
            <a:pPr marL="469900" lvl="0" indent="-342900">
              <a:buFont typeface="+mj-lt"/>
              <a:buAutoNum type="arabicPeriod"/>
            </a:pPr>
            <a:r>
              <a:rPr lang="en-US" sz="1800" dirty="0" smtClean="0">
                <a:latin typeface="Franklin Gothic Book" pitchFamily="34" charset="0"/>
              </a:rPr>
              <a:t>Develop a series of long-cycle checkpoints</a:t>
            </a:r>
          </a:p>
          <a:p>
            <a:pPr marL="469900" lvl="0" indent="-342900">
              <a:buFont typeface="+mj-lt"/>
              <a:buAutoNum type="arabicPeriod"/>
            </a:pPr>
            <a:r>
              <a:rPr lang="en-US" sz="1800" dirty="0" smtClean="0">
                <a:latin typeface="Franklin Gothic Book" pitchFamily="34" charset="0"/>
              </a:rPr>
              <a:t>Develop a series of short-cycle assessments within those long-cycle checkpoints</a:t>
            </a:r>
          </a:p>
          <a:p>
            <a:pPr marL="469900" lvl="0" indent="-342900">
              <a:buFont typeface="+mj-lt"/>
              <a:buAutoNum type="arabicPeriod"/>
            </a:pPr>
            <a:r>
              <a:rPr lang="en-US" sz="1800" dirty="0" smtClean="0">
                <a:latin typeface="Franklin Gothic Book" pitchFamily="34" charset="0"/>
              </a:rPr>
              <a:t>Use a collaborative team structure to help improve the process.</a:t>
            </a:r>
          </a:p>
          <a:p>
            <a:pPr lvl="0"/>
            <a:endParaRPr lang="en-US" sz="1000" dirty="0" smtClean="0">
              <a:latin typeface="Franklin Gothic Book" pitchFamily="34" charset="0"/>
            </a:endParaRPr>
          </a:p>
          <a:p>
            <a:pPr lvl="0"/>
            <a:r>
              <a:rPr lang="en-US" sz="1800" b="1" dirty="0" smtClean="0">
                <a:solidFill>
                  <a:schemeClr val="accent2"/>
                </a:solidFill>
                <a:latin typeface="Franklin Gothic Book" pitchFamily="34" charset="0"/>
              </a:rPr>
              <a:t>Keeping this in mind:</a:t>
            </a:r>
          </a:p>
          <a:p>
            <a:pPr lvl="1"/>
            <a:r>
              <a:rPr lang="en-US" sz="1800" b="1" dirty="0" smtClean="0">
                <a:solidFill>
                  <a:schemeClr val="accent2"/>
                </a:solidFill>
                <a:latin typeface="Franklin Gothic Book" pitchFamily="34" charset="0"/>
              </a:rPr>
              <a:t>What immediate improvements could be made toward a greater integration of this step in the process?</a:t>
            </a:r>
          </a:p>
          <a:p>
            <a:endParaRPr lang="en-US" b="1" dirty="0">
              <a:solidFill>
                <a:schemeClr val="accent2"/>
              </a:solidFill>
              <a:latin typeface="Source Sans Pro"/>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Program Files (x86)\Microsoft Office\MEDIA\CAGCAT10\j0301252.wmf"/>
          <p:cNvPicPr>
            <a:picLocks noChangeAspect="1" noChangeArrowheads="1"/>
          </p:cNvPicPr>
          <p:nvPr/>
        </p:nvPicPr>
        <p:blipFill>
          <a:blip r:embed="rId3"/>
          <a:srcRect/>
          <a:stretch>
            <a:fillRect/>
          </a:stretch>
        </p:blipFill>
        <p:spPr bwMode="auto">
          <a:xfrm>
            <a:off x="7629926" y="4572000"/>
            <a:ext cx="1514074" cy="1295400"/>
          </a:xfrm>
          <a:prstGeom prst="rect">
            <a:avLst/>
          </a:prstGeom>
          <a:noFill/>
        </p:spPr>
      </p:pic>
      <p:sp>
        <p:nvSpPr>
          <p:cNvPr id="2" name="Title 1"/>
          <p:cNvSpPr>
            <a:spLocks noGrp="1"/>
          </p:cNvSpPr>
          <p:nvPr>
            <p:ph type="title"/>
          </p:nvPr>
        </p:nvSpPr>
        <p:spPr>
          <a:xfrm>
            <a:off x="0" y="0"/>
            <a:ext cx="9144001" cy="990600"/>
          </a:xfrm>
        </p:spPr>
        <p:txBody>
          <a:bodyPr/>
          <a:lstStyle/>
          <a:p>
            <a:pPr algn="ctr"/>
            <a:r>
              <a:rPr lang="en-US" sz="3600" b="1" dirty="0" smtClean="0">
                <a:solidFill>
                  <a:schemeClr val="bg1"/>
                </a:solidFill>
                <a:latin typeface="Franklin Gothic Book" pitchFamily="34" charset="0"/>
              </a:rPr>
              <a:t>Mr. Roosevelt’s SGO: the Final Step</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380999" y="1828800"/>
            <a:ext cx="8153400" cy="4495800"/>
          </a:xfrm>
        </p:spPr>
        <p:txBody>
          <a:bodyPr/>
          <a:lstStyle/>
          <a:p>
            <a:endParaRPr lang="en-US" sz="1000" dirty="0" smtClean="0">
              <a:latin typeface="Franklin Gothic Book" pitchFamily="34" charset="0"/>
            </a:endParaRPr>
          </a:p>
          <a:p>
            <a:pPr lvl="1"/>
            <a:endParaRPr lang="en-US" sz="1800" dirty="0" smtClean="0">
              <a:latin typeface="Franklin Gothic Book" pitchFamily="34" charset="0"/>
            </a:endParaRPr>
          </a:p>
          <a:p>
            <a:pPr lvl="1"/>
            <a:endParaRPr lang="en-US" sz="1800" dirty="0" smtClean="0">
              <a:latin typeface="Franklin Gothic Book" pitchFamily="34" charset="0"/>
            </a:endParaRPr>
          </a:p>
          <a:p>
            <a:pPr>
              <a:buNone/>
            </a:pPr>
            <a:endParaRPr lang="en-US" sz="1800" dirty="0" smtClean="0">
              <a:latin typeface="Source Sans Pro"/>
            </a:endParaRPr>
          </a:p>
          <a:p>
            <a:pPr>
              <a:buNone/>
            </a:pPr>
            <a:r>
              <a:rPr lang="en-US" sz="1800" dirty="0" smtClean="0">
                <a:latin typeface="Source Sans Pro"/>
              </a:rPr>
              <a:t> </a:t>
            </a:r>
          </a:p>
          <a:p>
            <a:pPr lvl="0">
              <a:buNone/>
            </a:pPr>
            <a:endParaRPr lang="en-US" sz="2400" b="1" i="1" dirty="0" smtClean="0">
              <a:latin typeface="Source Sans Pro"/>
            </a:endParaRPr>
          </a:p>
          <a:p>
            <a:endParaRPr lang="en-US" dirty="0"/>
          </a:p>
        </p:txBody>
      </p:sp>
      <p:graphicFrame>
        <p:nvGraphicFramePr>
          <p:cNvPr id="8" name="Diagram 7"/>
          <p:cNvGraphicFramePr/>
          <p:nvPr/>
        </p:nvGraphicFramePr>
        <p:xfrm>
          <a:off x="381000" y="1066800"/>
          <a:ext cx="8458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228600" y="5029200"/>
            <a:ext cx="1524000" cy="1077218"/>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Performance-based assessment</a:t>
            </a:r>
          </a:p>
          <a:p>
            <a:pPr>
              <a:buClr>
                <a:schemeClr val="accent5"/>
              </a:buClr>
              <a:buFont typeface="Arial" pitchFamily="34" charset="0"/>
              <a:buChar char="•"/>
            </a:pPr>
            <a:r>
              <a:rPr lang="en-US" sz="1600" dirty="0" smtClean="0">
                <a:latin typeface="Franklin Gothic Book" pitchFamily="34" charset="0"/>
              </a:rPr>
              <a:t>Collaborated</a:t>
            </a:r>
          </a:p>
        </p:txBody>
      </p:sp>
      <p:cxnSp>
        <p:nvCxnSpPr>
          <p:cNvPr id="12" name="Straight Arrow Connector 11"/>
          <p:cNvCxnSpPr/>
          <p:nvPr/>
        </p:nvCxnSpPr>
        <p:spPr>
          <a:xfrm flipV="1">
            <a:off x="990600" y="4572000"/>
            <a:ext cx="19050" cy="381000"/>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590800" y="4495800"/>
            <a:ext cx="0" cy="381000"/>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724400" y="4495800"/>
            <a:ext cx="19050" cy="533400"/>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828800" y="4953000"/>
            <a:ext cx="1828800" cy="1323439"/>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Used writing samples, markers of future success and grades</a:t>
            </a:r>
          </a:p>
          <a:p>
            <a:pPr>
              <a:buClr>
                <a:schemeClr val="accent5"/>
              </a:buClr>
              <a:buFont typeface="Arial" pitchFamily="34" charset="0"/>
              <a:buChar char="•"/>
            </a:pPr>
            <a:r>
              <a:rPr lang="en-US" sz="1600" dirty="0" smtClean="0">
                <a:latin typeface="Franklin Gothic Book" pitchFamily="34" charset="0"/>
              </a:rPr>
              <a:t>Collaborated</a:t>
            </a:r>
          </a:p>
        </p:txBody>
      </p:sp>
      <p:sp>
        <p:nvSpPr>
          <p:cNvPr id="18" name="TextBox 17"/>
          <p:cNvSpPr txBox="1"/>
          <p:nvPr/>
        </p:nvSpPr>
        <p:spPr>
          <a:xfrm>
            <a:off x="3886200" y="5105400"/>
            <a:ext cx="1600200" cy="1077218"/>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Set differentiated learning targets</a:t>
            </a:r>
          </a:p>
          <a:p>
            <a:pPr>
              <a:buClr>
                <a:schemeClr val="accent5"/>
              </a:buClr>
              <a:buFont typeface="Arial" pitchFamily="34" charset="0"/>
              <a:buChar char="•"/>
            </a:pPr>
            <a:r>
              <a:rPr lang="en-US" sz="1600" dirty="0" smtClean="0">
                <a:latin typeface="Franklin Gothic Book" pitchFamily="34" charset="0"/>
              </a:rPr>
              <a:t>Collaborated</a:t>
            </a:r>
          </a:p>
        </p:txBody>
      </p:sp>
      <p:cxnSp>
        <p:nvCxnSpPr>
          <p:cNvPr id="13" name="Straight Arrow Connector 12"/>
          <p:cNvCxnSpPr/>
          <p:nvPr/>
        </p:nvCxnSpPr>
        <p:spPr>
          <a:xfrm flipV="1">
            <a:off x="6553200" y="4495800"/>
            <a:ext cx="0" cy="533400"/>
          </a:xfrm>
          <a:prstGeom prst="straightConnector1">
            <a:avLst/>
          </a:prstGeom>
          <a:ln>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638800" y="5105400"/>
            <a:ext cx="1905000" cy="1077218"/>
          </a:xfrm>
          <a:prstGeom prst="rect">
            <a:avLst/>
          </a:prstGeom>
          <a:noFill/>
          <a:ln w="19050">
            <a:solidFill>
              <a:srgbClr val="FFC000"/>
            </a:solidFill>
          </a:ln>
        </p:spPr>
        <p:txBody>
          <a:bodyPr wrap="square" rtlCol="0">
            <a:spAutoFit/>
          </a:bodyPr>
          <a:lstStyle/>
          <a:p>
            <a:pPr>
              <a:buClr>
                <a:schemeClr val="accent5"/>
              </a:buClr>
              <a:buFont typeface="Arial" pitchFamily="34" charset="0"/>
              <a:buChar char="•"/>
            </a:pPr>
            <a:r>
              <a:rPr lang="en-US" sz="1600" dirty="0" smtClean="0">
                <a:latin typeface="Franklin Gothic Book" pitchFamily="34" charset="0"/>
              </a:rPr>
              <a:t>Used monitoring cycle data to inform instruction</a:t>
            </a:r>
          </a:p>
          <a:p>
            <a:pPr>
              <a:buClr>
                <a:schemeClr val="accent5"/>
              </a:buClr>
              <a:buFont typeface="Arial" pitchFamily="34" charset="0"/>
              <a:buChar char="•"/>
            </a:pPr>
            <a:r>
              <a:rPr lang="en-US" sz="1600" dirty="0" smtClean="0">
                <a:latin typeface="Franklin Gothic Book" pitchFamily="34" charset="0"/>
              </a:rPr>
              <a:t>Collaborated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Step 5: Review Results and Score </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p:txBody>
          <a:bodyPr/>
          <a:lstStyle/>
          <a:p>
            <a:pPr lvl="0"/>
            <a:r>
              <a:rPr lang="en-US" sz="2000" dirty="0" smtClean="0">
                <a:latin typeface="Franklin Gothic Book" pitchFamily="34" charset="0"/>
              </a:rPr>
              <a:t>Mr. Roosevelt collected information about student learning from the SGO assessment and calculate his SGO score according to the scoring plan.</a:t>
            </a:r>
          </a:p>
          <a:p>
            <a:pPr lvl="0"/>
            <a:r>
              <a:rPr lang="en-US" sz="2000" dirty="0" smtClean="0">
                <a:latin typeface="Franklin Gothic Book" pitchFamily="34" charset="0"/>
              </a:rPr>
              <a:t>He consulted with his supervisor to share his information, discussing his final score.</a:t>
            </a:r>
          </a:p>
          <a:p>
            <a:pPr lvl="0"/>
            <a:r>
              <a:rPr lang="en-US" sz="2000" dirty="0" smtClean="0">
                <a:latin typeface="Franklin Gothic Book" pitchFamily="34" charset="0"/>
              </a:rPr>
              <a:t>Together, they discussed lessons learned  from the year and possible steps for setting SGOs moving forward. </a:t>
            </a:r>
          </a:p>
          <a:p>
            <a:endParaRPr lang="en-US" dirty="0">
              <a:latin typeface="Franklin Gothic Book" pitchFamily="34" charset="0"/>
            </a:endParaRPr>
          </a:p>
        </p:txBody>
      </p:sp>
      <p:pic>
        <p:nvPicPr>
          <p:cNvPr id="4" name="Picture 10" descr="C:\Program Files (x86)\Microsoft Office\MEDIA\CAGCAT10\j0301252.wmf"/>
          <p:cNvPicPr>
            <a:picLocks noChangeAspect="1" noChangeArrowheads="1"/>
          </p:cNvPicPr>
          <p:nvPr/>
        </p:nvPicPr>
        <p:blipFill>
          <a:blip r:embed="rId3"/>
          <a:srcRect/>
          <a:stretch>
            <a:fillRect/>
          </a:stretch>
        </p:blipFill>
        <p:spPr bwMode="auto">
          <a:xfrm>
            <a:off x="6172201" y="4343401"/>
            <a:ext cx="2315642" cy="19812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Step 5: Review Results and Score </a:t>
            </a:r>
            <a:r>
              <a:rPr lang="en-US" sz="3600" b="1" dirty="0" smtClean="0">
                <a:solidFill>
                  <a:schemeClr val="lt1"/>
                </a:solidFill>
                <a:latin typeface="Franklin Gothic Book" pitchFamily="34" charset="0"/>
                <a:ea typeface="Souce Sans Pro"/>
                <a:cs typeface="Souce Sans Pro"/>
                <a:sym typeface="Souce Sans Pro"/>
              </a:rPr>
              <a:t>(cont’d)</a:t>
            </a:r>
            <a:r>
              <a:rPr lang="en-US" sz="3600" b="1" dirty="0" smtClean="0">
                <a:solidFill>
                  <a:schemeClr val="bg1"/>
                </a:solidFill>
                <a:latin typeface="Franklin Gothic Book" pitchFamily="34" charset="0"/>
              </a:rPr>
              <a:t> </a:t>
            </a:r>
            <a:endParaRPr lang="en-US" sz="3600" b="1" dirty="0">
              <a:solidFill>
                <a:schemeClr val="bg1"/>
              </a:solidFill>
              <a:latin typeface="Franklin Gothic Book" pitchFamily="34" charset="0"/>
            </a:endParaRPr>
          </a:p>
        </p:txBody>
      </p:sp>
      <p:pic>
        <p:nvPicPr>
          <p:cNvPr id="4" name="Picture 10" descr="C:\Program Files (x86)\Microsoft Office\MEDIA\CAGCAT10\j0301252.wmf"/>
          <p:cNvPicPr>
            <a:picLocks noChangeAspect="1" noChangeArrowheads="1"/>
          </p:cNvPicPr>
          <p:nvPr/>
        </p:nvPicPr>
        <p:blipFill>
          <a:blip r:embed="rId3"/>
          <a:srcRect/>
          <a:stretch>
            <a:fillRect/>
          </a:stretch>
        </p:blipFill>
        <p:spPr bwMode="auto">
          <a:xfrm>
            <a:off x="6934201" y="5029200"/>
            <a:ext cx="1425011" cy="1219200"/>
          </a:xfrm>
          <a:prstGeom prst="rect">
            <a:avLst/>
          </a:prstGeom>
          <a:noFill/>
        </p:spPr>
      </p:pic>
      <p:graphicFrame>
        <p:nvGraphicFramePr>
          <p:cNvPr id="6" name="Table 5"/>
          <p:cNvGraphicFramePr>
            <a:graphicFrameLocks noGrp="1"/>
          </p:cNvGraphicFramePr>
          <p:nvPr/>
        </p:nvGraphicFramePr>
        <p:xfrm>
          <a:off x="228600" y="1447800"/>
          <a:ext cx="8229601" cy="4629277"/>
        </p:xfrm>
        <a:graphic>
          <a:graphicData uri="http://schemas.openxmlformats.org/drawingml/2006/table">
            <a:tbl>
              <a:tblPr/>
              <a:tblGrid>
                <a:gridCol w="8229601"/>
              </a:tblGrid>
              <a:tr h="1283170">
                <a:tc>
                  <a:txBody>
                    <a:bodyPr/>
                    <a:lstStyle/>
                    <a:p>
                      <a:pPr marL="0" marR="0">
                        <a:lnSpc>
                          <a:spcPct val="115000"/>
                        </a:lnSpc>
                        <a:spcBef>
                          <a:spcPts val="0"/>
                        </a:spcBef>
                        <a:spcAft>
                          <a:spcPts val="0"/>
                        </a:spcAft>
                      </a:pPr>
                      <a:r>
                        <a:rPr lang="en-US" sz="1600" b="1" dirty="0">
                          <a:latin typeface="Franklin Gothic Book" pitchFamily="34" charset="0"/>
                          <a:ea typeface="Calibri"/>
                          <a:cs typeface="Times New Roman"/>
                        </a:rPr>
                        <a:t>Review SGO at Annual Conference</a:t>
                      </a:r>
                    </a:p>
                    <a:p>
                      <a:pPr marL="0" marR="0">
                        <a:lnSpc>
                          <a:spcPct val="115000"/>
                        </a:lnSpc>
                        <a:spcBef>
                          <a:spcPts val="0"/>
                        </a:spcBef>
                        <a:spcAft>
                          <a:spcPts val="0"/>
                        </a:spcAft>
                      </a:pPr>
                      <a:r>
                        <a:rPr lang="en-US" sz="1600" b="1" dirty="0">
                          <a:latin typeface="Franklin Gothic Book" pitchFamily="34" charset="0"/>
                          <a:ea typeface="Calibri"/>
                          <a:cs typeface="Times New Roman"/>
                        </a:rPr>
                        <a:t>Describe successes and challenges, lessons learned from SGO about teaching and student learning, and steps to improve SGOs for next year.</a:t>
                      </a: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346107">
                <a:tc>
                  <a:txBody>
                    <a:bodyPr/>
                    <a:lstStyle/>
                    <a:p>
                      <a:pPr marL="0" marR="0">
                        <a:lnSpc>
                          <a:spcPct val="115000"/>
                        </a:lnSpc>
                        <a:spcBef>
                          <a:spcPts val="0"/>
                        </a:spcBef>
                        <a:spcAft>
                          <a:spcPts val="0"/>
                        </a:spcAft>
                      </a:pPr>
                      <a:r>
                        <a:rPr lang="en-US" sz="1600" b="1" dirty="0">
                          <a:latin typeface="Franklin Gothic Book" pitchFamily="34" charset="0"/>
                          <a:ea typeface="Calibri"/>
                          <a:cs typeface="Times New Roman"/>
                        </a:rPr>
                        <a:t>The greatest success from this year’s SGO occurred while I was tracking progress. During the unit on Progressivism, assessment data showed many of my students having trouble grasping the concepts of laws and their relationship to the benefit of the social welfare of the people. In addition, from the first writing sample throughout much of the year this group struggled with the causational relationship of some laws and events to others (</a:t>
                      </a:r>
                      <a:r>
                        <a:rPr lang="en-US" sz="1600" b="1" u="sng" cap="all" dirty="0">
                          <a:solidFill>
                            <a:srgbClr val="373737"/>
                          </a:solidFill>
                          <a:latin typeface="Franklin Gothic Book" pitchFamily="34" charset="0"/>
                          <a:ea typeface="Calibri"/>
                          <a:cs typeface="Times New Roman"/>
                          <a:hlinkClick r:id="rId4"/>
                        </a:rPr>
                        <a:t>CCSS.ELA-LITERACY.RH.9-10.3</a:t>
                      </a:r>
                      <a:r>
                        <a:rPr lang="en-US" sz="1600" b="1" dirty="0">
                          <a:solidFill>
                            <a:srgbClr val="202020"/>
                          </a:solidFill>
                          <a:latin typeface="Franklin Gothic Book" pitchFamily="34" charset="0"/>
                          <a:ea typeface="Calibri"/>
                          <a:cs typeface="Times New Roman"/>
                        </a:rPr>
                        <a:t>). Because of the data revealing this, I was able to adjust my instruction and content analysis accordingly.</a:t>
                      </a:r>
                      <a:endParaRPr lang="en-US" sz="16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457200" y="1622372"/>
            <a:ext cx="8077200" cy="4792645"/>
          </a:xfrm>
          <a:prstGeom prst="rect">
            <a:avLst/>
          </a:prstGeom>
        </p:spPr>
        <p:txBody>
          <a:bodyPr vert="horz" lIns="91440" tIns="45720" rIns="91440" bIns="45720" rtlCol="0">
            <a:normAutofit/>
          </a:bodyPr>
          <a:lstStyle/>
          <a:p>
            <a:pPr marL="457200" indent="-457200" defTabSz="457200">
              <a:spcBef>
                <a:spcPts val="600"/>
              </a:spcBef>
              <a:spcAft>
                <a:spcPts val="600"/>
              </a:spcAft>
              <a:buFont typeface="Arial" charset="0"/>
              <a:buNone/>
              <a:defRPr/>
            </a:pPr>
            <a:endParaRPr lang="en-US" sz="2000" dirty="0">
              <a:solidFill>
                <a:prstClr val="black"/>
              </a:solidFill>
              <a:latin typeface="Franklin Gothic Book" pitchFamily="34" charset="0"/>
            </a:endParaRPr>
          </a:p>
        </p:txBody>
      </p:sp>
      <p:sp>
        <p:nvSpPr>
          <p:cNvPr id="48" name="Title 1"/>
          <p:cNvSpPr txBox="1">
            <a:spLocks/>
          </p:cNvSpPr>
          <p:nvPr/>
        </p:nvSpPr>
        <p:spPr>
          <a:xfrm>
            <a:off x="-1" y="0"/>
            <a:ext cx="9144001" cy="967724"/>
          </a:xfrm>
          <a:prstGeom prst="rect">
            <a:avLst/>
          </a:prstGeom>
          <a:solidFill>
            <a:schemeClr val="accent2"/>
          </a:solidFill>
        </p:spPr>
        <p:txBody>
          <a:bodyPr vert="horz" lIns="457200" tIns="45720" rIns="91440" bIns="45720" rtlCol="0" anchor="ctr">
            <a:normAutofit/>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algn="ctr"/>
            <a:r>
              <a:rPr lang="en-US" dirty="0" smtClean="0">
                <a:solidFill>
                  <a:prstClr val="white"/>
                </a:solidFill>
                <a:latin typeface="Franklin Gothic Book" pitchFamily="34" charset="0"/>
              </a:rPr>
              <a:t>SGO Process</a:t>
            </a:r>
            <a:endParaRPr lang="en-US" dirty="0">
              <a:solidFill>
                <a:prstClr val="white"/>
              </a:solidFill>
              <a:latin typeface="Franklin Gothic Book" pitchFamily="34" charset="0"/>
            </a:endParaRPr>
          </a:p>
        </p:txBody>
      </p:sp>
      <p:sp>
        <p:nvSpPr>
          <p:cNvPr id="27" name="AutoShape 3"/>
          <p:cNvSpPr>
            <a:spLocks noChangeArrowheads="1"/>
          </p:cNvSpPr>
          <p:nvPr/>
        </p:nvSpPr>
        <p:spPr bwMode="auto">
          <a:xfrm>
            <a:off x="381000" y="4267200"/>
            <a:ext cx="8471767" cy="846326"/>
          </a:xfrm>
          <a:prstGeom prst="rightArrow">
            <a:avLst>
              <a:gd name="adj1" fmla="val 55907"/>
              <a:gd name="adj2" fmla="val 35773"/>
            </a:avLst>
          </a:prstGeom>
          <a:solidFill>
            <a:schemeClr val="accent2"/>
          </a:solidFill>
          <a:ln w="6350" algn="ctr">
            <a:noFill/>
            <a:miter lim="800000"/>
            <a:headEnd type="none" w="sm" len="sm"/>
            <a:tailEnd type="none" w="med" len="lg"/>
          </a:ln>
        </p:spPr>
        <p:txBody>
          <a:bodyPr wrap="none" tIns="91440" bIns="91440" anchor="ctr"/>
          <a:lstStyle/>
          <a:p>
            <a:pPr defTabSz="457200">
              <a:tabLst>
                <a:tab pos="1881188" algn="ctr"/>
                <a:tab pos="2870200" algn="ctr"/>
                <a:tab pos="3890963" algn="ctr"/>
                <a:tab pos="6113463" algn="ctr"/>
                <a:tab pos="7175500" algn="r"/>
              </a:tabLst>
              <a:defRPr/>
            </a:pPr>
            <a:r>
              <a:rPr lang="en-GB" altLang="ja-JP" sz="1800" b="1" dirty="0">
                <a:solidFill>
                  <a:schemeClr val="bg1"/>
                </a:solidFill>
                <a:latin typeface="Franklin Gothic Book" pitchFamily="34" charset="0"/>
              </a:rPr>
              <a:t>      September</a:t>
            </a:r>
            <a:r>
              <a:rPr lang="en-GB" altLang="ja-JP" sz="1800" b="1" dirty="0">
                <a:solidFill>
                  <a:prstClr val="black"/>
                </a:solidFill>
                <a:latin typeface="Franklin Gothic Book" pitchFamily="34" charset="0"/>
              </a:rPr>
              <a:t>		</a:t>
            </a:r>
            <a:r>
              <a:rPr lang="en-GB" altLang="ja-JP" sz="1800" b="1" dirty="0">
                <a:solidFill>
                  <a:schemeClr val="bg1"/>
                </a:solidFill>
                <a:latin typeface="Franklin Gothic Book" pitchFamily="34" charset="0"/>
              </a:rPr>
              <a:t>By Oct. 31 </a:t>
            </a:r>
            <a:r>
              <a:rPr lang="en-GB" altLang="ja-JP" sz="1800" b="1" dirty="0">
                <a:solidFill>
                  <a:prstClr val="black"/>
                </a:solidFill>
                <a:latin typeface="Franklin Gothic Book" pitchFamily="34" charset="0"/>
              </a:rPr>
              <a:t>		</a:t>
            </a:r>
            <a:r>
              <a:rPr lang="en-GB" altLang="ja-JP" sz="1800" b="1" dirty="0" smtClean="0">
                <a:solidFill>
                  <a:schemeClr val="bg1"/>
                </a:solidFill>
                <a:latin typeface="Franklin Gothic Book" pitchFamily="34" charset="0"/>
              </a:rPr>
              <a:t>    By </a:t>
            </a:r>
            <a:r>
              <a:rPr lang="en-GB" altLang="ja-JP" sz="1800" b="1" dirty="0">
                <a:solidFill>
                  <a:schemeClr val="bg1"/>
                </a:solidFill>
                <a:latin typeface="Franklin Gothic Book" pitchFamily="34" charset="0"/>
              </a:rPr>
              <a:t>Feb. 15         By end of school year</a:t>
            </a:r>
          </a:p>
        </p:txBody>
      </p:sp>
      <p:sp>
        <p:nvSpPr>
          <p:cNvPr id="40" name="Rounded Rectangle 39"/>
          <p:cNvSpPr/>
          <p:nvPr/>
        </p:nvSpPr>
        <p:spPr>
          <a:xfrm>
            <a:off x="236257" y="5004453"/>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1</a:t>
            </a:r>
          </a:p>
        </p:txBody>
      </p:sp>
      <p:sp>
        <p:nvSpPr>
          <p:cNvPr id="46" name="Rounded Rectangle 45"/>
          <p:cNvSpPr/>
          <p:nvPr/>
        </p:nvSpPr>
        <p:spPr>
          <a:xfrm>
            <a:off x="826887" y="384093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2</a:t>
            </a:r>
          </a:p>
        </p:txBody>
      </p:sp>
      <p:sp>
        <p:nvSpPr>
          <p:cNvPr id="47" name="Rounded Rectangle 46"/>
          <p:cNvSpPr/>
          <p:nvPr/>
        </p:nvSpPr>
        <p:spPr>
          <a:xfrm>
            <a:off x="2768578" y="5020229"/>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3</a:t>
            </a:r>
          </a:p>
        </p:txBody>
      </p:sp>
      <p:sp>
        <p:nvSpPr>
          <p:cNvPr id="50" name="Rounded Rectangle 49"/>
          <p:cNvSpPr/>
          <p:nvPr/>
        </p:nvSpPr>
        <p:spPr>
          <a:xfrm>
            <a:off x="4773683" y="384093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4</a:t>
            </a:r>
          </a:p>
        </p:txBody>
      </p:sp>
      <p:cxnSp>
        <p:nvCxnSpPr>
          <p:cNvPr id="8" name="Straight Connector 7"/>
          <p:cNvCxnSpPr>
            <a:stCxn id="50" idx="1"/>
          </p:cNvCxnSpPr>
          <p:nvPr/>
        </p:nvCxnSpPr>
        <p:spPr>
          <a:xfrm flipH="1" flipV="1">
            <a:off x="3257176" y="4078941"/>
            <a:ext cx="1516507" cy="10651"/>
          </a:xfrm>
          <a:prstGeom prst="line">
            <a:avLst/>
          </a:prstGeom>
          <a:ln>
            <a:solidFill>
              <a:srgbClr val="FAD28C"/>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5807175" y="4089593"/>
            <a:ext cx="1516507" cy="10651"/>
          </a:xfrm>
          <a:prstGeom prst="line">
            <a:avLst/>
          </a:prstGeom>
          <a:ln>
            <a:solidFill>
              <a:srgbClr val="FAD28C"/>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57176" y="4078941"/>
            <a:ext cx="0" cy="199549"/>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7323681" y="4078941"/>
            <a:ext cx="0" cy="199549"/>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a:xfrm>
            <a:off x="6790746" y="5035170"/>
            <a:ext cx="1044222" cy="4973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chemeClr val="accent2"/>
                </a:solidFill>
                <a:latin typeface="Franklin Gothic Book" pitchFamily="34" charset="0"/>
              </a:rPr>
              <a:t>Step 5</a:t>
            </a:r>
          </a:p>
        </p:txBody>
      </p:sp>
      <p:sp>
        <p:nvSpPr>
          <p:cNvPr id="55" name="Rectangle 54"/>
          <p:cNvSpPr/>
          <p:nvPr/>
        </p:nvSpPr>
        <p:spPr>
          <a:xfrm>
            <a:off x="4953001" y="5181600"/>
            <a:ext cx="1447799" cy="990600"/>
          </a:xfrm>
          <a:prstGeom prst="rect">
            <a:avLst/>
          </a:prstGeom>
          <a:solidFill>
            <a:schemeClr val="bg2">
              <a:lumMod val="20000"/>
              <a:lumOff val="80000"/>
            </a:schemeClr>
          </a:solidFill>
          <a:ln>
            <a:solidFill>
              <a:srgbClr val="FAD28C"/>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US" sz="1600" b="1" dirty="0">
                <a:solidFill>
                  <a:schemeClr val="accent2"/>
                </a:solidFill>
                <a:latin typeface="Franklin Gothic Book" pitchFamily="34" charset="0"/>
              </a:rPr>
              <a:t>Adjustments to SGOs can be made </a:t>
            </a:r>
            <a:br>
              <a:rPr lang="en-US" sz="1600" b="1" dirty="0">
                <a:solidFill>
                  <a:schemeClr val="accent2"/>
                </a:solidFill>
                <a:latin typeface="Franklin Gothic Book" pitchFamily="34" charset="0"/>
              </a:rPr>
            </a:br>
            <a:r>
              <a:rPr lang="en-US" sz="1600" b="1" dirty="0">
                <a:solidFill>
                  <a:schemeClr val="accent2"/>
                </a:solidFill>
                <a:latin typeface="Franklin Gothic Book" pitchFamily="34" charset="0"/>
              </a:rPr>
              <a:t>with approval</a:t>
            </a:r>
          </a:p>
        </p:txBody>
      </p:sp>
      <p:cxnSp>
        <p:nvCxnSpPr>
          <p:cNvPr id="19" name="Straight Arrow Connector 18"/>
          <p:cNvCxnSpPr/>
          <p:nvPr/>
        </p:nvCxnSpPr>
        <p:spPr>
          <a:xfrm flipV="1">
            <a:off x="5562600" y="4953000"/>
            <a:ext cx="0" cy="181554"/>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1313483" y="4229000"/>
            <a:ext cx="0" cy="199549"/>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752198" y="4966545"/>
            <a:ext cx="0" cy="181554"/>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3257176" y="4988198"/>
            <a:ext cx="0" cy="181554"/>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7311246" y="4988198"/>
            <a:ext cx="0" cy="181554"/>
          </a:xfrm>
          <a:prstGeom prst="straightConnector1">
            <a:avLst/>
          </a:prstGeom>
          <a:ln>
            <a:solidFill>
              <a:srgbClr val="FAD28C"/>
            </a:solidFill>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657600" y="5181600"/>
            <a:ext cx="1130620" cy="990600"/>
          </a:xfrm>
          <a:prstGeom prst="rect">
            <a:avLst/>
          </a:prstGeom>
          <a:solidFill>
            <a:schemeClr val="bg2">
              <a:lumMod val="20000"/>
              <a:lumOff val="80000"/>
            </a:schemeClr>
          </a:solidFill>
          <a:ln>
            <a:solidFill>
              <a:srgbClr val="FAD28C"/>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US" sz="1600" b="1" dirty="0" smtClean="0">
                <a:solidFill>
                  <a:schemeClr val="accent2"/>
                </a:solidFill>
                <a:latin typeface="Franklin Gothic Book" pitchFamily="34" charset="0"/>
              </a:rPr>
              <a:t>Optional mid-year check-in</a:t>
            </a:r>
            <a:endParaRPr lang="en-US" sz="1600" b="1" dirty="0">
              <a:solidFill>
                <a:schemeClr val="accent2"/>
              </a:solidFill>
              <a:latin typeface="Franklin Gothic Book" pitchFamily="34" charset="0"/>
            </a:endParaRPr>
          </a:p>
        </p:txBody>
      </p:sp>
      <p:cxnSp>
        <p:nvCxnSpPr>
          <p:cNvPr id="43" name="Straight Arrow Connector 42"/>
          <p:cNvCxnSpPr>
            <a:stCxn id="55" idx="1"/>
            <a:endCxn id="41" idx="3"/>
          </p:cNvCxnSpPr>
          <p:nvPr/>
        </p:nvCxnSpPr>
        <p:spPr>
          <a:xfrm flipH="1">
            <a:off x="4788220" y="5676900"/>
            <a:ext cx="164780" cy="0"/>
          </a:xfrm>
          <a:prstGeom prst="straightConnector1">
            <a:avLst/>
          </a:prstGeom>
          <a:ln>
            <a:solidFill>
              <a:srgbClr val="FAD28C"/>
            </a:solidFill>
            <a:tailEnd type="none"/>
          </a:ln>
        </p:spPr>
        <p:style>
          <a:lnRef idx="2">
            <a:schemeClr val="accent1"/>
          </a:lnRef>
          <a:fillRef idx="0">
            <a:schemeClr val="accent1"/>
          </a:fillRef>
          <a:effectRef idx="1">
            <a:schemeClr val="accent1"/>
          </a:effectRef>
          <a:fontRef idx="minor">
            <a:schemeClr val="tx1"/>
          </a:fontRef>
        </p:style>
      </p:cxnSp>
      <p:sp>
        <p:nvSpPr>
          <p:cNvPr id="57" name="Rectangle 3"/>
          <p:cNvSpPr>
            <a:spLocks noChangeArrowheads="1"/>
          </p:cNvSpPr>
          <p:nvPr/>
        </p:nvSpPr>
        <p:spPr bwMode="auto">
          <a:xfrm>
            <a:off x="762000" y="727503"/>
            <a:ext cx="774443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
                <a:schemeClr val="accent5">
                  <a:lumMod val="60000"/>
                  <a:lumOff val="40000"/>
                </a:schemeClr>
              </a:buClr>
              <a:buSzTx/>
              <a:tabLst>
                <a:tab pos="228600" algn="l"/>
              </a:tabLst>
            </a:pPr>
            <a:endParaRPr kumimoji="0" lang="en-US" b="0" i="0" u="none" strike="noStrike" cap="none" normalizeH="0" baseline="0" dirty="0" smtClean="0">
              <a:ln>
                <a:noFill/>
              </a:ln>
              <a:solidFill>
                <a:schemeClr val="accent1"/>
              </a:solidFill>
              <a:effectLst/>
              <a:latin typeface="Franklin Gothic Book" pitchFamily="34" charset="0"/>
            </a:endParaRPr>
          </a:p>
          <a:p>
            <a:pPr marL="342900" indent="-342900" defTabSz="457200">
              <a:spcBef>
                <a:spcPts val="600"/>
              </a:spcBef>
              <a:spcAft>
                <a:spcPts val="600"/>
              </a:spcAft>
              <a:buClr>
                <a:srgbClr val="E6AF00"/>
              </a:buClr>
              <a:buFont typeface="+mj-lt"/>
              <a:buAutoNum type="arabicPeriod"/>
            </a:pPr>
            <a:r>
              <a:rPr lang="en-US" sz="2000" dirty="0">
                <a:solidFill>
                  <a:prstClr val="black"/>
                </a:solidFill>
                <a:latin typeface="Franklin Gothic Book" pitchFamily="34" charset="0"/>
              </a:rPr>
              <a:t>Choose or develop a quality assessment aligned to the </a:t>
            </a:r>
            <a:r>
              <a:rPr lang="en-US" sz="2000" dirty="0" smtClean="0">
                <a:solidFill>
                  <a:prstClr val="black"/>
                </a:solidFill>
                <a:latin typeface="Franklin Gothic Book" pitchFamily="34" charset="0"/>
              </a:rPr>
              <a:t>standards.</a:t>
            </a:r>
            <a:endParaRPr kumimoji="0" lang="en-US" sz="2000" i="0" u="none" strike="noStrike" cap="none" normalizeH="0" baseline="0" dirty="0" smtClean="0">
              <a:ln>
                <a:noFill/>
              </a:ln>
              <a:solidFill>
                <a:schemeClr val="tx1"/>
              </a:solidFill>
              <a:effectLst/>
              <a:latin typeface="Franklin Gothic Book" pitchFamily="34" charset="0"/>
            </a:endParaRPr>
          </a:p>
          <a:p>
            <a:pPr marL="342900" marR="0" lvl="0" indent="-342900" algn="l" defTabSz="914400" rtl="0" eaLnBrk="0" fontAlgn="base" latinLnBrk="0" hangingPunct="0">
              <a:spcBef>
                <a:spcPts val="600"/>
              </a:spcBef>
              <a:spcAft>
                <a:spcPts val="600"/>
              </a:spcAft>
              <a:buClr>
                <a:srgbClr val="E6AF00"/>
              </a:buClr>
              <a:buSzTx/>
              <a:buFont typeface="+mj-lt"/>
              <a:buAutoNum type="arabicPeriod"/>
              <a:tabLst>
                <a:tab pos="228600" algn="l"/>
              </a:tabLst>
            </a:pPr>
            <a:r>
              <a:rPr kumimoji="0" lang="en-US" sz="2000" i="0" u="none" strike="noStrike" cap="none" normalizeH="0" baseline="0" dirty="0" smtClean="0">
                <a:ln>
                  <a:noFill/>
                </a:ln>
                <a:solidFill>
                  <a:schemeClr val="tx1"/>
                </a:solidFill>
                <a:effectLst/>
                <a:latin typeface="Franklin Gothic Book" pitchFamily="34" charset="0"/>
                <a:ea typeface="Franklin Gothic Book" pitchFamily="34" charset="0"/>
                <a:cs typeface="Times New Roman" pitchFamily="18" charset="0"/>
              </a:rPr>
              <a:t>Determine students’ starting points</a:t>
            </a:r>
            <a:r>
              <a:rPr kumimoji="0" lang="en-US" sz="2000" i="0" u="none" strike="noStrike" cap="none" normalizeH="0" dirty="0" smtClean="0">
                <a:ln>
                  <a:noFill/>
                </a:ln>
                <a:solidFill>
                  <a:schemeClr val="tx1"/>
                </a:solidFill>
                <a:effectLst/>
                <a:latin typeface="Franklin Gothic Book" pitchFamily="34" charset="0"/>
                <a:ea typeface="Franklin Gothic Book" pitchFamily="34" charset="0"/>
                <a:cs typeface="Times New Roman" pitchFamily="18" charset="0"/>
              </a:rPr>
              <a:t>.</a:t>
            </a:r>
            <a:endParaRPr kumimoji="0" lang="en-US" sz="2000" i="0" u="none" strike="noStrike" cap="none" normalizeH="0" baseline="0" dirty="0" smtClean="0">
              <a:ln>
                <a:noFill/>
              </a:ln>
              <a:solidFill>
                <a:schemeClr val="tx1"/>
              </a:solidFill>
              <a:effectLst/>
              <a:latin typeface="Franklin Gothic Book" pitchFamily="34" charset="0"/>
              <a:ea typeface="Franklin Gothic Book" pitchFamily="34" charset="0"/>
              <a:cs typeface="Times New Roman" pitchFamily="18" charset="0"/>
            </a:endParaRPr>
          </a:p>
          <a:p>
            <a:pPr marL="342900" marR="0" lvl="0" indent="-342900" algn="l" defTabSz="914400" rtl="0" eaLnBrk="0" fontAlgn="base" latinLnBrk="0" hangingPunct="0">
              <a:spcBef>
                <a:spcPts val="600"/>
              </a:spcBef>
              <a:spcAft>
                <a:spcPts val="600"/>
              </a:spcAft>
              <a:buClr>
                <a:srgbClr val="E6AF00"/>
              </a:buClr>
              <a:buSzTx/>
              <a:buFont typeface="+mj-lt"/>
              <a:buAutoNum type="arabicPeriod"/>
              <a:tabLst>
                <a:tab pos="228600" algn="l"/>
              </a:tabLst>
            </a:pPr>
            <a:r>
              <a:rPr kumimoji="0" lang="en-US" sz="2000" i="0" u="none" strike="noStrike" cap="none" normalizeH="0" baseline="0" dirty="0" smtClean="0">
                <a:ln>
                  <a:noFill/>
                </a:ln>
                <a:solidFill>
                  <a:schemeClr val="tx1"/>
                </a:solidFill>
                <a:effectLst/>
                <a:latin typeface="Franklin Gothic Book" pitchFamily="34" charset="0"/>
                <a:ea typeface="Franklin Gothic Book" pitchFamily="34" charset="0"/>
                <a:cs typeface="Times New Roman" pitchFamily="18" charset="0"/>
              </a:rPr>
              <a:t>With supervisor input and approval, set ambitious yet achievable student learning goals.</a:t>
            </a:r>
            <a:endParaRPr kumimoji="0" lang="en-US" sz="2000" i="0" u="none" strike="noStrike" cap="none" normalizeH="0" baseline="0" dirty="0" smtClean="0">
              <a:ln>
                <a:noFill/>
              </a:ln>
              <a:solidFill>
                <a:schemeClr val="tx1"/>
              </a:solidFill>
              <a:effectLst/>
              <a:latin typeface="Franklin Gothic Book" pitchFamily="34" charset="0"/>
            </a:endParaRPr>
          </a:p>
          <a:p>
            <a:pPr marL="342900" marR="0" lvl="0" indent="-342900" algn="l" defTabSz="914400" rtl="0" eaLnBrk="0" fontAlgn="base" latinLnBrk="0" hangingPunct="0">
              <a:spcBef>
                <a:spcPts val="600"/>
              </a:spcBef>
              <a:spcAft>
                <a:spcPts val="600"/>
              </a:spcAft>
              <a:buClr>
                <a:srgbClr val="E6AF00"/>
              </a:buClr>
              <a:buSzTx/>
              <a:buFont typeface="+mj-lt"/>
              <a:buAutoNum type="arabicPeriod"/>
              <a:tabLst>
                <a:tab pos="228600" algn="l"/>
              </a:tabLst>
            </a:pPr>
            <a:r>
              <a:rPr kumimoji="0" lang="en-US" sz="2000" i="0" u="none" strike="noStrike" cap="none" normalizeH="0" baseline="0" dirty="0" smtClean="0">
                <a:ln>
                  <a:noFill/>
                </a:ln>
                <a:solidFill>
                  <a:schemeClr val="tx1"/>
                </a:solidFill>
                <a:effectLst/>
                <a:latin typeface="Franklin Gothic Book" pitchFamily="34" charset="0"/>
                <a:ea typeface="Franklin Gothic Book" pitchFamily="34" charset="0"/>
                <a:cs typeface="Times New Roman" pitchFamily="18" charset="0"/>
              </a:rPr>
              <a:t>Track progress</a:t>
            </a:r>
            <a:r>
              <a:rPr kumimoji="0" lang="en-US" sz="2000" i="0" u="none" strike="noStrike" cap="none" normalizeH="0" dirty="0" smtClean="0">
                <a:ln>
                  <a:noFill/>
                </a:ln>
                <a:solidFill>
                  <a:schemeClr val="tx1"/>
                </a:solidFill>
                <a:effectLst/>
                <a:latin typeface="Franklin Gothic Book" pitchFamily="34" charset="0"/>
                <a:ea typeface="Franklin Gothic Book" pitchFamily="34" charset="0"/>
                <a:cs typeface="Times New Roman" pitchFamily="18" charset="0"/>
              </a:rPr>
              <a:t> and </a:t>
            </a:r>
            <a:r>
              <a:rPr kumimoji="0" lang="en-US" sz="2000" i="0" u="none" strike="noStrike" cap="none" normalizeH="0" baseline="0" dirty="0" smtClean="0">
                <a:ln>
                  <a:noFill/>
                </a:ln>
                <a:solidFill>
                  <a:schemeClr val="tx1"/>
                </a:solidFill>
                <a:effectLst/>
                <a:latin typeface="Franklin Gothic Book" pitchFamily="34" charset="0"/>
                <a:ea typeface="Franklin Gothic Book" pitchFamily="34" charset="0"/>
                <a:cs typeface="Times New Roman" pitchFamily="18" charset="0"/>
              </a:rPr>
              <a:t>refine instruction accordingly</a:t>
            </a:r>
            <a:r>
              <a:rPr lang="en-US" sz="2000" dirty="0" smtClean="0">
                <a:latin typeface="Franklin Gothic Book" pitchFamily="34" charset="0"/>
                <a:ea typeface="Franklin Gothic Book" pitchFamily="34" charset="0"/>
                <a:cs typeface="Times New Roman" pitchFamily="18" charset="0"/>
              </a:rPr>
              <a:t>.</a:t>
            </a:r>
            <a:endParaRPr kumimoji="0" lang="en-US" sz="2000" i="0" u="none" strike="noStrike" cap="none" normalizeH="0" baseline="0" dirty="0" smtClean="0">
              <a:ln>
                <a:noFill/>
              </a:ln>
              <a:solidFill>
                <a:schemeClr val="tx1"/>
              </a:solidFill>
              <a:effectLst/>
              <a:latin typeface="Franklin Gothic Book" pitchFamily="34" charset="0"/>
            </a:endParaRPr>
          </a:p>
          <a:p>
            <a:pPr marL="342900" marR="0" lvl="0" indent="-342900" algn="l" defTabSz="914400" rtl="0" eaLnBrk="0" fontAlgn="base" latinLnBrk="0" hangingPunct="0">
              <a:spcBef>
                <a:spcPts val="600"/>
              </a:spcBef>
              <a:spcAft>
                <a:spcPts val="600"/>
              </a:spcAft>
              <a:buClr>
                <a:srgbClr val="E6AF00"/>
              </a:buClr>
              <a:buSzTx/>
              <a:buFont typeface="+mj-lt"/>
              <a:buAutoNum type="arabicPeriod"/>
              <a:tabLst>
                <a:tab pos="228600" algn="l"/>
              </a:tabLst>
            </a:pPr>
            <a:r>
              <a:rPr lang="en-US" sz="2000" dirty="0" smtClean="0">
                <a:latin typeface="Franklin Gothic Book" pitchFamily="34" charset="0"/>
                <a:ea typeface="Franklin Gothic Book" pitchFamily="34" charset="0"/>
                <a:cs typeface="Times New Roman" pitchFamily="18" charset="0"/>
              </a:rPr>
              <a:t>R</a:t>
            </a:r>
            <a:r>
              <a:rPr kumimoji="0" lang="en-US" sz="2000" i="0" u="none" strike="noStrike" cap="none" normalizeH="0" baseline="0" dirty="0" smtClean="0">
                <a:ln>
                  <a:noFill/>
                </a:ln>
                <a:solidFill>
                  <a:schemeClr val="tx1"/>
                </a:solidFill>
                <a:effectLst/>
                <a:latin typeface="Franklin Gothic Book" pitchFamily="34" charset="0"/>
                <a:ea typeface="Franklin Gothic Book" pitchFamily="34" charset="0"/>
                <a:cs typeface="Times New Roman" pitchFamily="18" charset="0"/>
              </a:rPr>
              <a:t>eview results</a:t>
            </a:r>
            <a:r>
              <a:rPr kumimoji="0" lang="en-US" sz="2000" i="0" u="none" strike="noStrike" cap="none" normalizeH="0" dirty="0" smtClean="0">
                <a:ln>
                  <a:noFill/>
                </a:ln>
                <a:solidFill>
                  <a:schemeClr val="tx1"/>
                </a:solidFill>
                <a:effectLst/>
                <a:latin typeface="Franklin Gothic Book" pitchFamily="34" charset="0"/>
                <a:ea typeface="Franklin Gothic Book" pitchFamily="34" charset="0"/>
                <a:cs typeface="Times New Roman" pitchFamily="18" charset="0"/>
              </a:rPr>
              <a:t> and d</a:t>
            </a:r>
            <a:r>
              <a:rPr kumimoji="0" lang="en-US" sz="2000" i="0" u="none" strike="noStrike" cap="none" normalizeH="0" baseline="0" dirty="0" smtClean="0">
                <a:ln>
                  <a:noFill/>
                </a:ln>
                <a:solidFill>
                  <a:schemeClr val="tx1"/>
                </a:solidFill>
                <a:effectLst/>
                <a:latin typeface="Franklin Gothic Book" pitchFamily="34" charset="0"/>
                <a:ea typeface="Franklin Gothic Book" pitchFamily="34" charset="0"/>
                <a:cs typeface="Times New Roman" pitchFamily="18" charset="0"/>
              </a:rPr>
              <a:t>iscuss score with supervisor.</a:t>
            </a:r>
          </a:p>
          <a:p>
            <a:pPr marL="342900" marR="0" lvl="0" indent="-342900" algn="l" defTabSz="914400" rtl="0" eaLnBrk="0" fontAlgn="base" latinLnBrk="0" hangingPunct="0">
              <a:lnSpc>
                <a:spcPct val="100000"/>
              </a:lnSpc>
              <a:spcBef>
                <a:spcPct val="0"/>
              </a:spcBef>
              <a:spcAft>
                <a:spcPct val="0"/>
              </a:spcAft>
              <a:buClrTx/>
              <a:buSzTx/>
              <a:tabLst>
                <a:tab pos="228600" algn="l"/>
              </a:tabLst>
            </a:pPr>
            <a:endParaRPr kumimoji="0" lang="en-US" b="0" i="0" u="none" strike="noStrike" cap="none" normalizeH="0" baseline="0" dirty="0" smtClean="0">
              <a:ln>
                <a:noFill/>
              </a:ln>
              <a:solidFill>
                <a:schemeClr val="tx1"/>
              </a:solidFill>
              <a:effectLst/>
              <a:latin typeface="Franklin Gothic Book" pitchFamily="34" charset="0"/>
            </a:endParaRPr>
          </a:p>
        </p:txBody>
      </p:sp>
      <p:sp>
        <p:nvSpPr>
          <p:cNvPr id="23" name="TextBox 22"/>
          <p:cNvSpPr txBox="1"/>
          <p:nvPr/>
        </p:nvSpPr>
        <p:spPr>
          <a:xfrm>
            <a:off x="228600" y="5410200"/>
            <a:ext cx="2057400" cy="584775"/>
          </a:xfrm>
          <a:prstGeom prst="rect">
            <a:avLst/>
          </a:prstGeom>
          <a:noFill/>
        </p:spPr>
        <p:txBody>
          <a:bodyPr wrap="square" rtlCol="0">
            <a:spAutoFit/>
          </a:bodyPr>
          <a:lstStyle/>
          <a:p>
            <a:r>
              <a:rPr lang="en-US" sz="1600" b="1" dirty="0" smtClean="0">
                <a:solidFill>
                  <a:srgbClr val="FF0000"/>
                </a:solidFill>
                <a:latin typeface="Franklin Gothic Book" pitchFamily="34" charset="0"/>
              </a:rPr>
              <a:t>Assessment Design</a:t>
            </a:r>
          </a:p>
          <a:p>
            <a:r>
              <a:rPr lang="en-US" sz="1600" b="1" dirty="0" smtClean="0">
                <a:solidFill>
                  <a:srgbClr val="FF0000"/>
                </a:solidFill>
                <a:latin typeface="Franklin Gothic Book" pitchFamily="34" charset="0"/>
              </a:rPr>
              <a:t>Innovation</a:t>
            </a:r>
            <a:endParaRPr lang="en-US" sz="1600" b="1" dirty="0">
              <a:solidFill>
                <a:srgbClr val="FF0000"/>
              </a:solidFill>
              <a:latin typeface="Franklin Gothic Book" pitchFamily="34" charset="0"/>
            </a:endParaRPr>
          </a:p>
        </p:txBody>
      </p:sp>
      <p:sp>
        <p:nvSpPr>
          <p:cNvPr id="24" name="TextBox 23"/>
          <p:cNvSpPr txBox="1"/>
          <p:nvPr/>
        </p:nvSpPr>
        <p:spPr>
          <a:xfrm>
            <a:off x="4191000" y="3657600"/>
            <a:ext cx="2133600" cy="338554"/>
          </a:xfrm>
          <a:prstGeom prst="rect">
            <a:avLst/>
          </a:prstGeom>
          <a:noFill/>
        </p:spPr>
        <p:txBody>
          <a:bodyPr wrap="square" rtlCol="0">
            <a:spAutoFit/>
          </a:bodyPr>
          <a:lstStyle/>
          <a:p>
            <a:pPr algn="ctr"/>
            <a:r>
              <a:rPr lang="en-US" sz="1600" b="1" dirty="0" smtClean="0">
                <a:solidFill>
                  <a:srgbClr val="FF0000"/>
                </a:solidFill>
                <a:latin typeface="Franklin Gothic Book" pitchFamily="34" charset="0"/>
              </a:rPr>
              <a:t>Integration</a:t>
            </a:r>
            <a:endParaRPr lang="en-US" sz="1600" b="1" dirty="0">
              <a:solidFill>
                <a:srgbClr val="FF0000"/>
              </a:solidFill>
              <a:latin typeface="Franklin Gothic Book" pitchFamily="34" charset="0"/>
            </a:endParaRPr>
          </a:p>
        </p:txBody>
      </p:sp>
      <p:sp>
        <p:nvSpPr>
          <p:cNvPr id="25" name="TextBox 24"/>
          <p:cNvSpPr txBox="1"/>
          <p:nvPr/>
        </p:nvSpPr>
        <p:spPr>
          <a:xfrm>
            <a:off x="4191000" y="3429000"/>
            <a:ext cx="2133600" cy="338554"/>
          </a:xfrm>
          <a:prstGeom prst="rect">
            <a:avLst/>
          </a:prstGeom>
          <a:noFill/>
        </p:spPr>
        <p:txBody>
          <a:bodyPr wrap="square" rtlCol="0">
            <a:spAutoFit/>
          </a:bodyPr>
          <a:lstStyle/>
          <a:p>
            <a:pPr algn="ctr"/>
            <a:r>
              <a:rPr lang="en-US" sz="1600" b="1" dirty="0" smtClean="0">
                <a:solidFill>
                  <a:srgbClr val="FF0000"/>
                </a:solidFill>
                <a:latin typeface="Franklin Gothic Book" pitchFamily="34" charset="0"/>
              </a:rPr>
              <a:t>Collaboration</a:t>
            </a:r>
            <a:endParaRPr lang="en-US" sz="1600" b="1" dirty="0">
              <a:solidFill>
                <a:srgbClr val="FF0000"/>
              </a:solidFill>
              <a:latin typeface="Franklin Gothic Book" pitchFamily="34" charset="0"/>
            </a:endParaRPr>
          </a:p>
        </p:txBody>
      </p:sp>
      <p:sp>
        <p:nvSpPr>
          <p:cNvPr id="26" name="TextBox 25"/>
          <p:cNvSpPr txBox="1"/>
          <p:nvPr/>
        </p:nvSpPr>
        <p:spPr>
          <a:xfrm>
            <a:off x="6324600" y="5410200"/>
            <a:ext cx="2133600" cy="338554"/>
          </a:xfrm>
          <a:prstGeom prst="rect">
            <a:avLst/>
          </a:prstGeom>
          <a:noFill/>
        </p:spPr>
        <p:txBody>
          <a:bodyPr wrap="square" rtlCol="0">
            <a:spAutoFit/>
          </a:bodyPr>
          <a:lstStyle/>
          <a:p>
            <a:pPr algn="ctr"/>
            <a:r>
              <a:rPr lang="en-US" sz="1600" b="1" dirty="0" smtClean="0">
                <a:solidFill>
                  <a:srgbClr val="FF0000"/>
                </a:solidFill>
                <a:latin typeface="Franklin Gothic Book" pitchFamily="34" charset="0"/>
              </a:rPr>
              <a:t>Collaboration</a:t>
            </a:r>
            <a:endParaRPr lang="en-US" sz="1600" b="1" dirty="0">
              <a:solidFill>
                <a:srgbClr val="FF0000"/>
              </a:solidFill>
              <a:latin typeface="Franklin Gothic Book" pitchFamily="34" charset="0"/>
            </a:endParaRPr>
          </a:p>
        </p:txBody>
      </p:sp>
      <p:sp>
        <p:nvSpPr>
          <p:cNvPr id="28" name="TextBox 27"/>
          <p:cNvSpPr txBox="1"/>
          <p:nvPr/>
        </p:nvSpPr>
        <p:spPr>
          <a:xfrm>
            <a:off x="2057400" y="5410200"/>
            <a:ext cx="2133600" cy="338554"/>
          </a:xfrm>
          <a:prstGeom prst="rect">
            <a:avLst/>
          </a:prstGeom>
          <a:noFill/>
        </p:spPr>
        <p:txBody>
          <a:bodyPr wrap="square" rtlCol="0">
            <a:spAutoFit/>
          </a:bodyPr>
          <a:lstStyle/>
          <a:p>
            <a:pPr algn="ctr"/>
            <a:r>
              <a:rPr lang="en-US" sz="1600" b="1" dirty="0" smtClean="0">
                <a:solidFill>
                  <a:srgbClr val="FF0000"/>
                </a:solidFill>
                <a:latin typeface="Franklin Gothic Book" pitchFamily="34" charset="0"/>
              </a:rPr>
              <a:t>Collaboration</a:t>
            </a:r>
            <a:endParaRPr lang="en-US" sz="1600" b="1" dirty="0">
              <a:solidFill>
                <a:srgbClr val="FF0000"/>
              </a:solidFill>
              <a:latin typeface="Franklin Gothic Book" pitchFamily="34" charset="0"/>
            </a:endParaRPr>
          </a:p>
        </p:txBody>
      </p:sp>
      <p:sp>
        <p:nvSpPr>
          <p:cNvPr id="29" name="TextBox 28"/>
          <p:cNvSpPr txBox="1"/>
          <p:nvPr/>
        </p:nvSpPr>
        <p:spPr>
          <a:xfrm>
            <a:off x="381000" y="3657600"/>
            <a:ext cx="2133600" cy="338554"/>
          </a:xfrm>
          <a:prstGeom prst="rect">
            <a:avLst/>
          </a:prstGeom>
          <a:noFill/>
        </p:spPr>
        <p:txBody>
          <a:bodyPr wrap="square" rtlCol="0">
            <a:spAutoFit/>
          </a:bodyPr>
          <a:lstStyle/>
          <a:p>
            <a:pPr algn="ctr"/>
            <a:r>
              <a:rPr lang="en-US" sz="1600" b="1" dirty="0" smtClean="0">
                <a:solidFill>
                  <a:srgbClr val="FF0000"/>
                </a:solidFill>
                <a:latin typeface="Franklin Gothic Book" pitchFamily="34" charset="0"/>
              </a:rPr>
              <a:t>Collaboration</a:t>
            </a:r>
            <a:endParaRPr lang="en-US" sz="1600" b="1" dirty="0">
              <a:solidFill>
                <a:srgbClr val="FF0000"/>
              </a:solidFill>
              <a:latin typeface="Franklin Gothic Book" pitchFamily="34" charset="0"/>
            </a:endParaRPr>
          </a:p>
        </p:txBody>
      </p:sp>
      <p:sp>
        <p:nvSpPr>
          <p:cNvPr id="30" name="TextBox 29"/>
          <p:cNvSpPr txBox="1"/>
          <p:nvPr/>
        </p:nvSpPr>
        <p:spPr>
          <a:xfrm>
            <a:off x="-228600" y="5943600"/>
            <a:ext cx="2133600" cy="338554"/>
          </a:xfrm>
          <a:prstGeom prst="rect">
            <a:avLst/>
          </a:prstGeom>
          <a:noFill/>
        </p:spPr>
        <p:txBody>
          <a:bodyPr wrap="square" rtlCol="0">
            <a:spAutoFit/>
          </a:bodyPr>
          <a:lstStyle/>
          <a:p>
            <a:pPr algn="ctr"/>
            <a:r>
              <a:rPr lang="en-US" sz="1600" b="1" dirty="0" smtClean="0">
                <a:solidFill>
                  <a:srgbClr val="FF0000"/>
                </a:solidFill>
                <a:latin typeface="Franklin Gothic Book" pitchFamily="34" charset="0"/>
              </a:rPr>
              <a:t>Collaboration</a:t>
            </a:r>
            <a:endParaRPr lang="en-US" sz="1600" b="1" dirty="0">
              <a:solidFill>
                <a:srgbClr val="FF0000"/>
              </a:solidFill>
              <a:latin typeface="Franklin Gothic Book" pitchFamily="34" charset="0"/>
            </a:endParaRPr>
          </a:p>
        </p:txBody>
      </p:sp>
    </p:spTree>
    <p:extLst>
      <p:ext uri="{BB962C8B-B14F-4D97-AF65-F5344CB8AC3E}">
        <p14:creationId xmlns="" xmlns:p14="http://schemas.microsoft.com/office/powerpoint/2010/main" val="39757426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500"/>
                                        <p:tgtEl>
                                          <p:spTgt spid="2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xit" presetSubtype="0" fill="hold" grpId="0" nodeType="withEffect">
                                  <p:stCondLst>
                                    <p:cond delay="0"/>
                                  </p:stCondLst>
                                  <p:childTnLst>
                                    <p:animEffect transition="out" filter="fade">
                                      <p:cBhvr>
                                        <p:cTn id="23" dur="500"/>
                                        <p:tgtEl>
                                          <p:spTgt spid="23">
                                            <p:txEl>
                                              <p:pRg st="0" end="0"/>
                                            </p:txEl>
                                          </p:spTgt>
                                        </p:tgtEl>
                                      </p:cBhvr>
                                    </p:animEffect>
                                    <p:set>
                                      <p:cBhvr>
                                        <p:cTn id="24" dur="1" fill="hold">
                                          <p:stCondLst>
                                            <p:cond delay="499"/>
                                          </p:stCondLst>
                                        </p:cTn>
                                        <p:tgtEl>
                                          <p:spTgt spid="23">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3">
                                            <p:txEl>
                                              <p:pRg st="1" end="1"/>
                                            </p:txEl>
                                          </p:spTgt>
                                        </p:tgtEl>
                                      </p:cBhvr>
                                    </p:animEffect>
                                    <p:set>
                                      <p:cBhvr>
                                        <p:cTn id="27"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xit" presetSubtype="0" fill="hold" grpId="1"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23">
                                            <p:txEl>
                                              <p:pRg st="0" end="0"/>
                                            </p:txEl>
                                          </p:spTgt>
                                        </p:tgtEl>
                                        <p:attrNameLst>
                                          <p:attrName>style.visibility</p:attrName>
                                        </p:attrNameLst>
                                      </p:cBhvr>
                                      <p:to>
                                        <p:strVal val="visible"/>
                                      </p:to>
                                    </p:set>
                                    <p:animEffect transition="in" filter="fade">
                                      <p:cBhvr>
                                        <p:cTn id="63" dur="500"/>
                                        <p:tgtEl>
                                          <p:spTgt spid="23">
                                            <p:txEl>
                                              <p:pRg st="0" end="0"/>
                                            </p:txEl>
                                          </p:spTgt>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3">
                                            <p:txEl>
                                              <p:pRg st="1" end="1"/>
                                            </p:txEl>
                                          </p:spTgt>
                                        </p:tgtEl>
                                        <p:attrNameLst>
                                          <p:attrName>style.visibility</p:attrName>
                                        </p:attrNameLst>
                                      </p:cBhvr>
                                      <p:to>
                                        <p:strVal val="visible"/>
                                      </p:to>
                                    </p:set>
                                    <p:animEffect transition="in" filter="fade">
                                      <p:cBhvr>
                                        <p:cTn id="66" dur="500"/>
                                        <p:tgtEl>
                                          <p:spTgt spid="23">
                                            <p:txEl>
                                              <p:pRg st="1" end="1"/>
                                            </p:txEl>
                                          </p:spTgt>
                                        </p:tgtEl>
                                      </p:cBhvr>
                                    </p:animEffect>
                                  </p:childTnLst>
                                </p:cTn>
                              </p:par>
                              <p:par>
                                <p:cTn id="67" presetID="10" presetClass="entr" presetSubtype="0" fill="hold" grpId="2"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p:bldP spid="47" grpId="0"/>
      <p:bldP spid="50" grpId="0"/>
      <p:bldP spid="53" grpId="0"/>
      <p:bldP spid="23" grpId="0" uiExpand="1" build="allAtOnce"/>
      <p:bldP spid="23" grpId="1" uiExpand="1" build="allAtOnce"/>
      <p:bldP spid="24" grpId="0"/>
      <p:bldP spid="24" grpId="1"/>
      <p:bldP spid="24" grpId="2"/>
      <p:bldP spid="25" grpId="0"/>
      <p:bldP spid="26" grpId="0"/>
      <p:bldP spid="28" grpId="0"/>
      <p:bldP spid="29" grpId="0"/>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Step 5: Review Results and Score </a:t>
            </a:r>
            <a:r>
              <a:rPr lang="en-US" sz="3600" b="1" dirty="0" smtClean="0">
                <a:solidFill>
                  <a:schemeClr val="lt1"/>
                </a:solidFill>
                <a:latin typeface="Franklin Gothic Book" pitchFamily="34" charset="0"/>
                <a:ea typeface="Souce Sans Pro"/>
                <a:cs typeface="Souce Sans Pro"/>
                <a:sym typeface="Souce Sans Pro"/>
              </a:rPr>
              <a:t>(cont’d)</a:t>
            </a:r>
            <a:endParaRPr lang="en-US" sz="3600" b="1" dirty="0">
              <a:solidFill>
                <a:schemeClr val="bg1"/>
              </a:solidFill>
              <a:latin typeface="Franklin Gothic Book" pitchFamily="34" charset="0"/>
            </a:endParaRPr>
          </a:p>
        </p:txBody>
      </p:sp>
      <p:pic>
        <p:nvPicPr>
          <p:cNvPr id="4" name="Picture 10" descr="C:\Program Files (x86)\Microsoft Office\MEDIA\CAGCAT10\j0301252.wmf"/>
          <p:cNvPicPr>
            <a:picLocks noChangeAspect="1" noChangeArrowheads="1"/>
          </p:cNvPicPr>
          <p:nvPr/>
        </p:nvPicPr>
        <p:blipFill>
          <a:blip r:embed="rId3"/>
          <a:srcRect/>
          <a:stretch>
            <a:fillRect/>
          </a:stretch>
        </p:blipFill>
        <p:spPr bwMode="auto">
          <a:xfrm>
            <a:off x="7112327" y="4800600"/>
            <a:ext cx="1692199" cy="1447800"/>
          </a:xfrm>
          <a:prstGeom prst="rect">
            <a:avLst/>
          </a:prstGeom>
          <a:noFill/>
        </p:spPr>
      </p:pic>
      <p:graphicFrame>
        <p:nvGraphicFramePr>
          <p:cNvPr id="6" name="Table 5"/>
          <p:cNvGraphicFramePr>
            <a:graphicFrameLocks noGrp="1"/>
          </p:cNvGraphicFramePr>
          <p:nvPr/>
        </p:nvGraphicFramePr>
        <p:xfrm>
          <a:off x="457201" y="1447801"/>
          <a:ext cx="7543800" cy="4200265"/>
        </p:xfrm>
        <a:graphic>
          <a:graphicData uri="http://schemas.openxmlformats.org/drawingml/2006/table">
            <a:tbl>
              <a:tblPr/>
              <a:tblGrid>
                <a:gridCol w="1255113"/>
                <a:gridCol w="1258757"/>
                <a:gridCol w="1255842"/>
                <a:gridCol w="1258029"/>
                <a:gridCol w="1361395"/>
                <a:gridCol w="1154664"/>
              </a:tblGrid>
              <a:tr h="747673">
                <a:tc gridSpan="6">
                  <a:txBody>
                    <a:bodyPr/>
                    <a:lstStyle/>
                    <a:p>
                      <a:pPr marL="0" marR="0">
                        <a:lnSpc>
                          <a:spcPct val="115000"/>
                        </a:lnSpc>
                        <a:spcBef>
                          <a:spcPts val="0"/>
                        </a:spcBef>
                        <a:spcAft>
                          <a:spcPts val="0"/>
                        </a:spcAft>
                      </a:pPr>
                      <a:r>
                        <a:rPr lang="en-US" sz="1600" b="1" dirty="0" smtClean="0">
                          <a:latin typeface="Franklin Gothic Book" pitchFamily="34" charset="0"/>
                          <a:ea typeface="Calibri"/>
                          <a:cs typeface="Times New Roman"/>
                        </a:rPr>
                        <a:t>Results of Student Growth Objective </a:t>
                      </a:r>
                    </a:p>
                    <a:p>
                      <a:pPr marL="0" marR="0">
                        <a:lnSpc>
                          <a:spcPct val="115000"/>
                        </a:lnSpc>
                        <a:spcBef>
                          <a:spcPts val="0"/>
                        </a:spcBef>
                        <a:spcAft>
                          <a:spcPts val="0"/>
                        </a:spcAft>
                      </a:pPr>
                      <a:r>
                        <a:rPr lang="en-US" sz="1600" b="1" dirty="0" smtClean="0">
                          <a:latin typeface="Franklin Gothic Book" pitchFamily="34" charset="0"/>
                          <a:ea typeface="Calibri"/>
                          <a:cs typeface="Times New Roman"/>
                        </a:rPr>
                        <a:t>Summarize results using weighted average as appropriate. Delete and add columns and rows as needed.</a:t>
                      </a:r>
                      <a:endParaRPr lang="en-US" sz="16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2805">
                <a:tc>
                  <a:txBody>
                    <a:bodyPr/>
                    <a:lstStyle/>
                    <a:p>
                      <a:pPr marL="0" marR="0" algn="ctr">
                        <a:lnSpc>
                          <a:spcPct val="115000"/>
                        </a:lnSpc>
                        <a:spcBef>
                          <a:spcPts val="0"/>
                        </a:spcBef>
                        <a:spcAft>
                          <a:spcPts val="0"/>
                        </a:spcAft>
                      </a:pPr>
                      <a:r>
                        <a:rPr lang="en-US" sz="2000" b="1" dirty="0" smtClean="0">
                          <a:latin typeface="Franklin Gothic Book" pitchFamily="34" charset="0"/>
                          <a:ea typeface="Calibri"/>
                          <a:cs typeface="Times New Roman"/>
                        </a:rPr>
                        <a:t>Prepared-</a:t>
                      </a:r>
                      <a:r>
                        <a:rPr lang="en-US" sz="2000" b="1" dirty="0" err="1" smtClean="0">
                          <a:latin typeface="Franklin Gothic Book" pitchFamily="34" charset="0"/>
                          <a:ea typeface="Calibri"/>
                          <a:cs typeface="Times New Roman"/>
                        </a:rPr>
                        <a:t>ness</a:t>
                      </a:r>
                      <a:r>
                        <a:rPr lang="en-US" sz="2000" b="1" dirty="0" smtClean="0">
                          <a:latin typeface="Franklin Gothic Book" pitchFamily="34" charset="0"/>
                          <a:ea typeface="Calibri"/>
                          <a:cs typeface="Times New Roman"/>
                        </a:rPr>
                        <a:t> </a:t>
                      </a:r>
                      <a:r>
                        <a:rPr lang="en-US" sz="2000" b="1" dirty="0">
                          <a:latin typeface="Franklin Gothic Book" pitchFamily="34" charset="0"/>
                          <a:ea typeface="Calibri"/>
                          <a:cs typeface="Times New Roman"/>
                        </a:rPr>
                        <a:t>Group</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Times New Roman"/>
                        </a:rPr>
                        <a:t>Students at Target  Score</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Times New Roman"/>
                        </a:rPr>
                        <a:t>Teacher SGO  Score</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Times New Roman"/>
                        </a:rPr>
                        <a:t>Weight (based on students per group)</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Times New Roman"/>
                        </a:rPr>
                        <a:t>Weighted Score</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Times New Roman"/>
                        </a:rPr>
                        <a:t>Total Teacher SGO Score</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29">
                <a:tc>
                  <a:txBody>
                    <a:bodyPr/>
                    <a:lstStyle/>
                    <a:p>
                      <a:pPr marL="0" marR="0">
                        <a:lnSpc>
                          <a:spcPct val="115000"/>
                        </a:lnSpc>
                        <a:spcBef>
                          <a:spcPts val="0"/>
                        </a:spcBef>
                        <a:spcAft>
                          <a:spcPts val="0"/>
                        </a:spcAft>
                      </a:pPr>
                      <a:r>
                        <a:rPr lang="en-US" sz="2000" b="1">
                          <a:latin typeface="Franklin Gothic Book" pitchFamily="34" charset="0"/>
                          <a:ea typeface="Calibri"/>
                          <a:cs typeface="Times New Roman"/>
                        </a:rPr>
                        <a:t>High</a:t>
                      </a: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solidFill>
                            <a:srgbClr val="FF0000"/>
                          </a:solidFill>
                          <a:latin typeface="Franklin Gothic Book" pitchFamily="34" charset="0"/>
                          <a:ea typeface="Calibri"/>
                          <a:cs typeface="Times New Roman"/>
                        </a:rPr>
                        <a:t>6/7</a:t>
                      </a:r>
                      <a:endParaRPr lang="en-US" sz="2000" b="1" dirty="0">
                        <a:solidFill>
                          <a:srgbClr val="FF0000"/>
                        </a:solidFill>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solidFill>
                            <a:srgbClr val="FF0000"/>
                          </a:solidFill>
                          <a:latin typeface="Franklin Gothic Book" pitchFamily="34" charset="0"/>
                          <a:ea typeface="Calibri"/>
                          <a:cs typeface="Times New Roman"/>
                        </a:rPr>
                        <a:t>3</a:t>
                      </a:r>
                      <a:endParaRPr lang="en-US" sz="2000" b="1" dirty="0">
                        <a:solidFill>
                          <a:srgbClr val="FF0000"/>
                        </a:solidFill>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FF0000"/>
                          </a:solidFill>
                          <a:latin typeface="Franklin Gothic Book" pitchFamily="34" charset="0"/>
                          <a:ea typeface="Calibri"/>
                          <a:cs typeface="Times New Roman"/>
                        </a:rPr>
                        <a:t>.</a:t>
                      </a:r>
                      <a:r>
                        <a:rPr lang="en-US" sz="2000" b="1" dirty="0" smtClean="0">
                          <a:solidFill>
                            <a:srgbClr val="FF0000"/>
                          </a:solidFill>
                          <a:latin typeface="Franklin Gothic Book" pitchFamily="34" charset="0"/>
                          <a:ea typeface="Calibri"/>
                          <a:cs typeface="Times New Roman"/>
                        </a:rPr>
                        <a:t>15</a:t>
                      </a:r>
                      <a:endParaRPr lang="en-US" sz="2000" b="1" dirty="0">
                        <a:solidFill>
                          <a:srgbClr val="FF0000"/>
                        </a:solidFill>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solidFill>
                            <a:srgbClr val="FF0000"/>
                          </a:solidFill>
                          <a:latin typeface="Franklin Gothic Book" pitchFamily="34" charset="0"/>
                          <a:ea typeface="Calibri"/>
                          <a:cs typeface="Times New Roman"/>
                        </a:rPr>
                        <a:t>.45</a:t>
                      </a:r>
                      <a:endParaRPr lang="en-US" sz="2000" b="1" dirty="0">
                        <a:solidFill>
                          <a:srgbClr val="FF0000"/>
                        </a:solidFill>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2000" b="1" dirty="0" smtClean="0">
                          <a:latin typeface="Franklin Gothic Book" pitchFamily="34" charset="0"/>
                          <a:ea typeface="Calibri"/>
                          <a:cs typeface="Times New Roman"/>
                        </a:rPr>
                        <a:t>3.13</a:t>
                      </a:r>
                      <a:endParaRPr lang="en-US" sz="20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846">
                <a:tc>
                  <a:txBody>
                    <a:bodyPr/>
                    <a:lstStyle/>
                    <a:p>
                      <a:pPr marL="0" marR="0">
                        <a:lnSpc>
                          <a:spcPct val="115000"/>
                        </a:lnSpc>
                        <a:spcBef>
                          <a:spcPts val="0"/>
                        </a:spcBef>
                        <a:spcAft>
                          <a:spcPts val="0"/>
                        </a:spcAft>
                      </a:pPr>
                      <a:r>
                        <a:rPr lang="en-US" sz="2000" b="1">
                          <a:latin typeface="Franklin Gothic Book" pitchFamily="34" charset="0"/>
                          <a:ea typeface="Calibri"/>
                          <a:cs typeface="Times New Roman"/>
                        </a:rPr>
                        <a:t>Middle</a:t>
                      </a: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latin typeface="Franklin Gothic Book" pitchFamily="34" charset="0"/>
                          <a:ea typeface="Calibri"/>
                          <a:cs typeface="Times New Roman"/>
                        </a:rPr>
                        <a:t>20/22</a:t>
                      </a:r>
                      <a:endParaRPr lang="en-US" sz="20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Franklin Gothic Book" pitchFamily="34" charset="0"/>
                          <a:ea typeface="Calibri"/>
                          <a:cs typeface="Times New Roman"/>
                        </a:rPr>
                        <a:t>4</a:t>
                      </a: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Franklin Gothic Book" pitchFamily="34" charset="0"/>
                          <a:ea typeface="Calibri"/>
                          <a:cs typeface="Times New Roman"/>
                        </a:rPr>
                        <a:t>.49</a:t>
                      </a: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latin typeface="Franklin Gothic Book" pitchFamily="34" charset="0"/>
                          <a:ea typeface="Calibri"/>
                          <a:cs typeface="Times New Roman"/>
                        </a:rPr>
                        <a:t>1.96</a:t>
                      </a:r>
                      <a:endParaRPr lang="en-US" sz="20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62846">
                <a:tc>
                  <a:txBody>
                    <a:bodyPr/>
                    <a:lstStyle/>
                    <a:p>
                      <a:pPr marL="0" marR="0">
                        <a:lnSpc>
                          <a:spcPct val="115000"/>
                        </a:lnSpc>
                        <a:spcBef>
                          <a:spcPts val="0"/>
                        </a:spcBef>
                        <a:spcAft>
                          <a:spcPts val="0"/>
                        </a:spcAft>
                      </a:pPr>
                      <a:r>
                        <a:rPr lang="en-US" sz="2000" b="1">
                          <a:latin typeface="Franklin Gothic Book" pitchFamily="34" charset="0"/>
                          <a:ea typeface="Calibri"/>
                          <a:cs typeface="Times New Roman"/>
                        </a:rPr>
                        <a:t>Low</a:t>
                      </a: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latin typeface="Franklin Gothic Book" pitchFamily="34" charset="0"/>
                          <a:ea typeface="Calibri"/>
                          <a:cs typeface="Times New Roman"/>
                        </a:rPr>
                        <a:t>12/16</a:t>
                      </a:r>
                      <a:endParaRPr lang="en-US" sz="20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Franklin Gothic Book" pitchFamily="34" charset="0"/>
                          <a:ea typeface="Calibri"/>
                          <a:cs typeface="Times New Roman"/>
                        </a:rPr>
                        <a:t>2</a:t>
                      </a: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Franklin Gothic Book" pitchFamily="34" charset="0"/>
                          <a:ea typeface="Calibri"/>
                          <a:cs typeface="Times New Roman"/>
                        </a:rPr>
                        <a:t>.</a:t>
                      </a:r>
                      <a:r>
                        <a:rPr lang="en-US" sz="2000" b="1" dirty="0" smtClean="0">
                          <a:latin typeface="Franklin Gothic Book" pitchFamily="34" charset="0"/>
                          <a:ea typeface="Calibri"/>
                          <a:cs typeface="Times New Roman"/>
                        </a:rPr>
                        <a:t>36</a:t>
                      </a:r>
                      <a:endParaRPr lang="en-US" sz="20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latin typeface="Franklin Gothic Book" pitchFamily="34" charset="0"/>
                          <a:ea typeface="Calibri"/>
                          <a:cs typeface="Times New Roman"/>
                        </a:rPr>
                        <a:t>.72</a:t>
                      </a:r>
                      <a:endParaRPr lang="en-US" sz="2000" b="1" dirty="0">
                        <a:latin typeface="Franklin Gothic Book" pitchFamily="34" charset="0"/>
                        <a:ea typeface="Calibri"/>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cxnSp>
        <p:nvCxnSpPr>
          <p:cNvPr id="8" name="Straight Arrow Connector 7"/>
          <p:cNvCxnSpPr/>
          <p:nvPr/>
        </p:nvCxnSpPr>
        <p:spPr>
          <a:xfrm>
            <a:off x="2209800" y="4572000"/>
            <a:ext cx="68579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76600" y="45720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24400" y="4572000"/>
            <a:ext cx="762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48400" y="4648200"/>
            <a:ext cx="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p:cNvCxnSpPr>
            <a:stCxn id="137" idx="3"/>
            <a:endCxn id="150" idx="1"/>
          </p:cNvCxnSpPr>
          <p:nvPr/>
        </p:nvCxnSpPr>
        <p:spPr>
          <a:xfrm>
            <a:off x="777241" y="2514600"/>
            <a:ext cx="7496691" cy="1350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25"/>
          <p:cNvGrpSpPr/>
          <p:nvPr/>
        </p:nvGrpSpPr>
        <p:grpSpPr>
          <a:xfrm>
            <a:off x="1066801" y="1828801"/>
            <a:ext cx="1371600" cy="1371600"/>
            <a:chOff x="1284416" y="1261312"/>
            <a:chExt cx="1371600" cy="1371600"/>
          </a:xfrm>
        </p:grpSpPr>
        <p:grpSp>
          <p:nvGrpSpPr>
            <p:cNvPr id="3" name="Group 50"/>
            <p:cNvGrpSpPr/>
            <p:nvPr/>
          </p:nvGrpSpPr>
          <p:grpSpPr>
            <a:xfrm>
              <a:off x="1360616" y="1718512"/>
              <a:ext cx="457200" cy="457200"/>
              <a:chOff x="396875" y="3586120"/>
              <a:chExt cx="2509838" cy="2512561"/>
            </a:xfrm>
          </p:grpSpPr>
          <p:sp>
            <p:nvSpPr>
              <p:cNvPr id="15"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6"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7"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8"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4" name="Group 24"/>
            <p:cNvGrpSpPr>
              <a:grpSpLocks/>
            </p:cNvGrpSpPr>
            <p:nvPr/>
          </p:nvGrpSpPr>
          <p:grpSpPr bwMode="auto">
            <a:xfrm>
              <a:off x="1284416" y="1261312"/>
              <a:ext cx="1371600" cy="1371600"/>
              <a:chOff x="5360987" y="1774825"/>
              <a:chExt cx="4129088" cy="3811588"/>
            </a:xfrm>
          </p:grpSpPr>
          <p:sp>
            <p:nvSpPr>
              <p:cNvPr id="3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3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4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5" name="Group 50"/>
            <p:cNvGrpSpPr/>
            <p:nvPr/>
          </p:nvGrpSpPr>
          <p:grpSpPr>
            <a:xfrm>
              <a:off x="1741616" y="1718512"/>
              <a:ext cx="457200" cy="457200"/>
              <a:chOff x="396875" y="3586120"/>
              <a:chExt cx="2509838" cy="2512561"/>
            </a:xfrm>
          </p:grpSpPr>
          <p:sp>
            <p:nvSpPr>
              <p:cNvPr id="4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4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6" name="Group 50"/>
            <p:cNvGrpSpPr/>
            <p:nvPr/>
          </p:nvGrpSpPr>
          <p:grpSpPr>
            <a:xfrm>
              <a:off x="2122616" y="1718512"/>
              <a:ext cx="457200" cy="457200"/>
              <a:chOff x="396875" y="3586120"/>
              <a:chExt cx="2509838" cy="2512561"/>
            </a:xfrm>
          </p:grpSpPr>
          <p:sp>
            <p:nvSpPr>
              <p:cNvPr id="5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5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5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7" name="Group 163"/>
          <p:cNvGrpSpPr/>
          <p:nvPr/>
        </p:nvGrpSpPr>
        <p:grpSpPr>
          <a:xfrm>
            <a:off x="2937956" y="1828801"/>
            <a:ext cx="1371600" cy="1371600"/>
            <a:chOff x="2743200" y="2743200"/>
            <a:chExt cx="1371600" cy="1371600"/>
          </a:xfrm>
        </p:grpSpPr>
        <p:grpSp>
          <p:nvGrpSpPr>
            <p:cNvPr id="8" name="Group 50"/>
            <p:cNvGrpSpPr/>
            <p:nvPr/>
          </p:nvGrpSpPr>
          <p:grpSpPr>
            <a:xfrm>
              <a:off x="2819400" y="3200400"/>
              <a:ext cx="457200" cy="457200"/>
              <a:chOff x="396875" y="3586120"/>
              <a:chExt cx="2509838" cy="2512561"/>
            </a:xfrm>
          </p:grpSpPr>
          <p:sp>
            <p:nvSpPr>
              <p:cNvPr id="60"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1"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62"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63"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9" name="Group 24"/>
            <p:cNvGrpSpPr>
              <a:grpSpLocks/>
            </p:cNvGrpSpPr>
            <p:nvPr/>
          </p:nvGrpSpPr>
          <p:grpSpPr bwMode="auto">
            <a:xfrm>
              <a:off x="2743200" y="2743200"/>
              <a:ext cx="1371600" cy="1371600"/>
              <a:chOff x="5360987" y="1774825"/>
              <a:chExt cx="4129088" cy="3811588"/>
            </a:xfrm>
          </p:grpSpPr>
          <p:sp>
            <p:nvSpPr>
              <p:cNvPr id="65"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6"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7"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8"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69"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0"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1"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2"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3"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74"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0" name="Group 50"/>
            <p:cNvGrpSpPr/>
            <p:nvPr/>
          </p:nvGrpSpPr>
          <p:grpSpPr>
            <a:xfrm>
              <a:off x="3200400" y="3200400"/>
              <a:ext cx="457200" cy="457200"/>
              <a:chOff x="396875" y="3586120"/>
              <a:chExt cx="2509838" cy="2512561"/>
            </a:xfrm>
          </p:grpSpPr>
          <p:sp>
            <p:nvSpPr>
              <p:cNvPr id="7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7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7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1" name="Group 50"/>
            <p:cNvGrpSpPr/>
            <p:nvPr/>
          </p:nvGrpSpPr>
          <p:grpSpPr>
            <a:xfrm>
              <a:off x="3581400" y="3200400"/>
              <a:ext cx="457200" cy="457200"/>
              <a:chOff x="396875" y="3586120"/>
              <a:chExt cx="2509838" cy="2512561"/>
            </a:xfrm>
          </p:grpSpPr>
          <p:sp>
            <p:nvSpPr>
              <p:cNvPr id="81"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2"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3"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4"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12" name="Group 164"/>
          <p:cNvGrpSpPr/>
          <p:nvPr/>
        </p:nvGrpSpPr>
        <p:grpSpPr>
          <a:xfrm>
            <a:off x="4667697" y="1828801"/>
            <a:ext cx="1371600" cy="1371600"/>
            <a:chOff x="4343400" y="2743200"/>
            <a:chExt cx="1371600" cy="1371600"/>
          </a:xfrm>
        </p:grpSpPr>
        <p:grpSp>
          <p:nvGrpSpPr>
            <p:cNvPr id="13" name="Group 50"/>
            <p:cNvGrpSpPr/>
            <p:nvPr/>
          </p:nvGrpSpPr>
          <p:grpSpPr>
            <a:xfrm>
              <a:off x="4419600" y="3200400"/>
              <a:ext cx="457200" cy="457200"/>
              <a:chOff x="396875" y="3586120"/>
              <a:chExt cx="2509838" cy="2512561"/>
            </a:xfrm>
          </p:grpSpPr>
          <p:sp>
            <p:nvSpPr>
              <p:cNvPr id="86"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7"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88"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89"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14" name="Group 24"/>
            <p:cNvGrpSpPr>
              <a:grpSpLocks/>
            </p:cNvGrpSpPr>
            <p:nvPr/>
          </p:nvGrpSpPr>
          <p:grpSpPr bwMode="auto">
            <a:xfrm>
              <a:off x="4343400" y="2743200"/>
              <a:ext cx="1371600" cy="1371600"/>
              <a:chOff x="5360987" y="1774825"/>
              <a:chExt cx="4129088" cy="3811588"/>
            </a:xfrm>
          </p:grpSpPr>
          <p:sp>
            <p:nvSpPr>
              <p:cNvPr id="91"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2"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3"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4"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5"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6"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7"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8"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99"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00"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19" name="Group 50"/>
            <p:cNvGrpSpPr/>
            <p:nvPr/>
          </p:nvGrpSpPr>
          <p:grpSpPr>
            <a:xfrm>
              <a:off x="4800600" y="3200400"/>
              <a:ext cx="457200" cy="457200"/>
              <a:chOff x="396875" y="3586120"/>
              <a:chExt cx="2509838" cy="2512561"/>
            </a:xfrm>
          </p:grpSpPr>
          <p:sp>
            <p:nvSpPr>
              <p:cNvPr id="10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0" name="Group 50"/>
            <p:cNvGrpSpPr/>
            <p:nvPr/>
          </p:nvGrpSpPr>
          <p:grpSpPr>
            <a:xfrm>
              <a:off x="5181600" y="3200400"/>
              <a:ext cx="457200" cy="457200"/>
              <a:chOff x="396875" y="3586120"/>
              <a:chExt cx="2509838" cy="2512561"/>
            </a:xfrm>
          </p:grpSpPr>
          <p:sp>
            <p:nvSpPr>
              <p:cNvPr id="107"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08"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09"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0"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21" name="Group 165"/>
          <p:cNvGrpSpPr/>
          <p:nvPr/>
        </p:nvGrpSpPr>
        <p:grpSpPr>
          <a:xfrm>
            <a:off x="6397436" y="1828801"/>
            <a:ext cx="1371600" cy="1371600"/>
            <a:chOff x="5943600" y="2743200"/>
            <a:chExt cx="1371600" cy="1371600"/>
          </a:xfrm>
        </p:grpSpPr>
        <p:grpSp>
          <p:nvGrpSpPr>
            <p:cNvPr id="22" name="Group 50"/>
            <p:cNvGrpSpPr/>
            <p:nvPr/>
          </p:nvGrpSpPr>
          <p:grpSpPr>
            <a:xfrm>
              <a:off x="6019800" y="3200400"/>
              <a:ext cx="457200" cy="457200"/>
              <a:chOff x="396875" y="3586120"/>
              <a:chExt cx="2509838" cy="2512561"/>
            </a:xfrm>
          </p:grpSpPr>
          <p:sp>
            <p:nvSpPr>
              <p:cNvPr id="112"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3"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14"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15"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3" name="Group 24"/>
            <p:cNvGrpSpPr>
              <a:grpSpLocks/>
            </p:cNvGrpSpPr>
            <p:nvPr/>
          </p:nvGrpSpPr>
          <p:grpSpPr bwMode="auto">
            <a:xfrm>
              <a:off x="5943600" y="2743200"/>
              <a:ext cx="1371600" cy="1371600"/>
              <a:chOff x="5360987" y="1774825"/>
              <a:chExt cx="4129088" cy="3811588"/>
            </a:xfrm>
          </p:grpSpPr>
          <p:sp>
            <p:nvSpPr>
              <p:cNvPr id="117" name="Arc 13"/>
              <p:cNvSpPr>
                <a:spLocks/>
              </p:cNvSpPr>
              <p:nvPr/>
            </p:nvSpPr>
            <p:spPr bwMode="auto">
              <a:xfrm>
                <a:off x="6361874" y="1774825"/>
                <a:ext cx="1064517" cy="1905000"/>
              </a:xfrm>
              <a:custGeom>
                <a:avLst/>
                <a:gdLst>
                  <a:gd name="T0" fmla="*/ 0 w 11129"/>
                  <a:gd name="T1" fmla="*/ 2147483647 h 21481"/>
                  <a:gd name="T2" fmla="*/ 2147483647 w 11129"/>
                  <a:gd name="T3" fmla="*/ 0 h 21481"/>
                  <a:gd name="T4" fmla="*/ 2147483647 w 11129"/>
                  <a:gd name="T5" fmla="*/ 2147483647 h 21481"/>
                  <a:gd name="T6" fmla="*/ 0 60000 65536"/>
                  <a:gd name="T7" fmla="*/ 0 60000 65536"/>
                  <a:gd name="T8" fmla="*/ 0 60000 65536"/>
                  <a:gd name="T9" fmla="*/ 0 w 11129"/>
                  <a:gd name="T10" fmla="*/ 0 h 21481"/>
                  <a:gd name="T11" fmla="*/ 11129 w 11129"/>
                  <a:gd name="T12" fmla="*/ 21481 h 21481"/>
                </a:gdLst>
                <a:ahLst/>
                <a:cxnLst>
                  <a:cxn ang="T6">
                    <a:pos x="T0" y="T1"/>
                  </a:cxn>
                  <a:cxn ang="T7">
                    <a:pos x="T2" y="T3"/>
                  </a:cxn>
                  <a:cxn ang="T8">
                    <a:pos x="T4" y="T5"/>
                  </a:cxn>
                </a:cxnLst>
                <a:rect l="T9" t="T10" r="T11" b="T12"/>
                <a:pathLst>
                  <a:path w="11129" h="21481" fill="none" extrusionOk="0">
                    <a:moveTo>
                      <a:pt x="-1" y="2968"/>
                    </a:moveTo>
                    <a:cubicBezTo>
                      <a:pt x="2703" y="1343"/>
                      <a:pt x="5729" y="330"/>
                      <a:pt x="8865" y="-1"/>
                    </a:cubicBezTo>
                  </a:path>
                  <a:path w="11129" h="21481" stroke="0" extrusionOk="0">
                    <a:moveTo>
                      <a:pt x="-1" y="2968"/>
                    </a:moveTo>
                    <a:cubicBezTo>
                      <a:pt x="2703" y="1343"/>
                      <a:pt x="5729" y="330"/>
                      <a:pt x="8865" y="-1"/>
                    </a:cubicBezTo>
                    <a:lnTo>
                      <a:pt x="11129" y="21481"/>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8" name="Arc 14"/>
              <p:cNvSpPr>
                <a:spLocks/>
              </p:cNvSpPr>
              <p:nvPr/>
            </p:nvSpPr>
            <p:spPr bwMode="auto">
              <a:xfrm>
                <a:off x="7422951" y="1774825"/>
                <a:ext cx="1066237" cy="1905000"/>
              </a:xfrm>
              <a:custGeom>
                <a:avLst/>
                <a:gdLst>
                  <a:gd name="T0" fmla="*/ 2147483647 w 11116"/>
                  <a:gd name="T1" fmla="*/ 0 h 21483"/>
                  <a:gd name="T2" fmla="*/ 2147483647 w 11116"/>
                  <a:gd name="T3" fmla="*/ 2147483647 h 21483"/>
                  <a:gd name="T4" fmla="*/ 0 w 11116"/>
                  <a:gd name="T5" fmla="*/ 2147483647 h 21483"/>
                  <a:gd name="T6" fmla="*/ 0 60000 65536"/>
                  <a:gd name="T7" fmla="*/ 0 60000 65536"/>
                  <a:gd name="T8" fmla="*/ 0 60000 65536"/>
                  <a:gd name="T9" fmla="*/ 0 w 11116"/>
                  <a:gd name="T10" fmla="*/ 0 h 21483"/>
                  <a:gd name="T11" fmla="*/ 11116 w 11116"/>
                  <a:gd name="T12" fmla="*/ 21483 h 21483"/>
                </a:gdLst>
                <a:ahLst/>
                <a:cxnLst>
                  <a:cxn ang="T6">
                    <a:pos x="T0" y="T1"/>
                  </a:cxn>
                  <a:cxn ang="T7">
                    <a:pos x="T2" y="T3"/>
                  </a:cxn>
                  <a:cxn ang="T8">
                    <a:pos x="T4" y="T5"/>
                  </a:cxn>
                </a:cxnLst>
                <a:rect l="T9" t="T10" r="T11" b="T12"/>
                <a:pathLst>
                  <a:path w="11116" h="21483" fill="none" extrusionOk="0">
                    <a:moveTo>
                      <a:pt x="2245" y="-1"/>
                    </a:moveTo>
                    <a:cubicBezTo>
                      <a:pt x="5382" y="327"/>
                      <a:pt x="8410" y="1339"/>
                      <a:pt x="11116" y="2962"/>
                    </a:cubicBezTo>
                  </a:path>
                  <a:path w="11116" h="21483" stroke="0" extrusionOk="0">
                    <a:moveTo>
                      <a:pt x="2245" y="-1"/>
                    </a:moveTo>
                    <a:cubicBezTo>
                      <a:pt x="5382" y="327"/>
                      <a:pt x="8410" y="1339"/>
                      <a:pt x="11116" y="2962"/>
                    </a:cubicBezTo>
                    <a:lnTo>
                      <a:pt x="0" y="2148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19" name="Arc 15"/>
              <p:cNvSpPr>
                <a:spLocks/>
              </p:cNvSpPr>
              <p:nvPr/>
            </p:nvSpPr>
            <p:spPr bwMode="auto">
              <a:xfrm>
                <a:off x="7422951" y="2233613"/>
                <a:ext cx="1902029" cy="1446212"/>
              </a:xfrm>
              <a:custGeom>
                <a:avLst/>
                <a:gdLst>
                  <a:gd name="T0" fmla="*/ 2147483647 w 19880"/>
                  <a:gd name="T1" fmla="*/ 0 h 16312"/>
                  <a:gd name="T2" fmla="*/ 2147483647 w 19880"/>
                  <a:gd name="T3" fmla="*/ 2147483647 h 16312"/>
                  <a:gd name="T4" fmla="*/ 0 w 19880"/>
                  <a:gd name="T5" fmla="*/ 2147483647 h 16312"/>
                  <a:gd name="T6" fmla="*/ 0 60000 65536"/>
                  <a:gd name="T7" fmla="*/ 0 60000 65536"/>
                  <a:gd name="T8" fmla="*/ 0 60000 65536"/>
                  <a:gd name="T9" fmla="*/ 0 w 19880"/>
                  <a:gd name="T10" fmla="*/ 0 h 16312"/>
                  <a:gd name="T11" fmla="*/ 19880 w 19880"/>
                  <a:gd name="T12" fmla="*/ 16312 h 16312"/>
                </a:gdLst>
                <a:ahLst/>
                <a:cxnLst>
                  <a:cxn ang="T6">
                    <a:pos x="T0" y="T1"/>
                  </a:cxn>
                  <a:cxn ang="T7">
                    <a:pos x="T2" y="T3"/>
                  </a:cxn>
                  <a:cxn ang="T8">
                    <a:pos x="T4" y="T5"/>
                  </a:cxn>
                </a:cxnLst>
                <a:rect l="T9" t="T10" r="T11" b="T12"/>
                <a:pathLst>
                  <a:path w="19880" h="16312" fill="none" extrusionOk="0">
                    <a:moveTo>
                      <a:pt x="14159" y="-1"/>
                    </a:moveTo>
                    <a:cubicBezTo>
                      <a:pt x="16639" y="2152"/>
                      <a:pt x="18595" y="4843"/>
                      <a:pt x="19880" y="7865"/>
                    </a:cubicBezTo>
                  </a:path>
                  <a:path w="19880" h="16312" stroke="0" extrusionOk="0">
                    <a:moveTo>
                      <a:pt x="14159" y="-1"/>
                    </a:moveTo>
                    <a:cubicBezTo>
                      <a:pt x="16639" y="2152"/>
                      <a:pt x="18595" y="4843"/>
                      <a:pt x="19880" y="7865"/>
                    </a:cubicBezTo>
                    <a:lnTo>
                      <a:pt x="0" y="1631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0" name="Arc 16"/>
              <p:cNvSpPr>
                <a:spLocks/>
              </p:cNvSpPr>
              <p:nvPr/>
            </p:nvSpPr>
            <p:spPr bwMode="auto">
              <a:xfrm>
                <a:off x="7422951" y="3248025"/>
                <a:ext cx="2067124" cy="830263"/>
              </a:xfrm>
              <a:custGeom>
                <a:avLst/>
                <a:gdLst>
                  <a:gd name="T0" fmla="*/ 2147483647 w 21600"/>
                  <a:gd name="T1" fmla="*/ 0 h 9355"/>
                  <a:gd name="T2" fmla="*/ 2147483647 w 21600"/>
                  <a:gd name="T3" fmla="*/ 2147483647 h 9355"/>
                  <a:gd name="T4" fmla="*/ 0 w 21600"/>
                  <a:gd name="T5" fmla="*/ 2147483647 h 9355"/>
                  <a:gd name="T6" fmla="*/ 0 60000 65536"/>
                  <a:gd name="T7" fmla="*/ 0 60000 65536"/>
                  <a:gd name="T8" fmla="*/ 0 60000 65536"/>
                  <a:gd name="T9" fmla="*/ 0 w 21600"/>
                  <a:gd name="T10" fmla="*/ 0 h 9355"/>
                  <a:gd name="T11" fmla="*/ 21600 w 21600"/>
                  <a:gd name="T12" fmla="*/ 9355 h 9355"/>
                </a:gdLst>
                <a:ahLst/>
                <a:cxnLst>
                  <a:cxn ang="T6">
                    <a:pos x="T0" y="T1"/>
                  </a:cxn>
                  <a:cxn ang="T7">
                    <a:pos x="T2" y="T3"/>
                  </a:cxn>
                  <a:cxn ang="T8">
                    <a:pos x="T4" y="T5"/>
                  </a:cxn>
                </a:cxnLst>
                <a:rect l="T9" t="T10" r="T11" b="T12"/>
                <a:pathLst>
                  <a:path w="21600" h="9355" fill="none" extrusionOk="0">
                    <a:moveTo>
                      <a:pt x="21045" y="0"/>
                    </a:moveTo>
                    <a:cubicBezTo>
                      <a:pt x="21414" y="1594"/>
                      <a:pt x="21600" y="3225"/>
                      <a:pt x="21600" y="4862"/>
                    </a:cubicBezTo>
                    <a:cubicBezTo>
                      <a:pt x="21600" y="6372"/>
                      <a:pt x="21441" y="7877"/>
                      <a:pt x="21127" y="9354"/>
                    </a:cubicBezTo>
                  </a:path>
                  <a:path w="21600" h="9355" stroke="0" extrusionOk="0">
                    <a:moveTo>
                      <a:pt x="21045" y="0"/>
                    </a:moveTo>
                    <a:cubicBezTo>
                      <a:pt x="21414" y="1594"/>
                      <a:pt x="21600" y="3225"/>
                      <a:pt x="21600" y="4862"/>
                    </a:cubicBezTo>
                    <a:cubicBezTo>
                      <a:pt x="21600" y="6372"/>
                      <a:pt x="21441" y="7877"/>
                      <a:pt x="21127" y="9354"/>
                    </a:cubicBezTo>
                    <a:lnTo>
                      <a:pt x="0" y="4862"/>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1" name="Arc 17"/>
              <p:cNvSpPr>
                <a:spLocks/>
              </p:cNvSpPr>
              <p:nvPr/>
            </p:nvSpPr>
            <p:spPr bwMode="auto">
              <a:xfrm>
                <a:off x="7422951" y="3678238"/>
                <a:ext cx="1902029" cy="1422400"/>
              </a:xfrm>
              <a:custGeom>
                <a:avLst/>
                <a:gdLst>
                  <a:gd name="T0" fmla="*/ 2147483647 w 19887"/>
                  <a:gd name="T1" fmla="*/ 2147483647 h 16060"/>
                  <a:gd name="T2" fmla="*/ 2147483647 w 19887"/>
                  <a:gd name="T3" fmla="*/ 2147483647 h 16060"/>
                  <a:gd name="T4" fmla="*/ 0 w 19887"/>
                  <a:gd name="T5" fmla="*/ 0 h 16060"/>
                  <a:gd name="T6" fmla="*/ 0 60000 65536"/>
                  <a:gd name="T7" fmla="*/ 0 60000 65536"/>
                  <a:gd name="T8" fmla="*/ 0 60000 65536"/>
                  <a:gd name="T9" fmla="*/ 0 w 19887"/>
                  <a:gd name="T10" fmla="*/ 0 h 16060"/>
                  <a:gd name="T11" fmla="*/ 19887 w 19887"/>
                  <a:gd name="T12" fmla="*/ 16060 h 16060"/>
                </a:gdLst>
                <a:ahLst/>
                <a:cxnLst>
                  <a:cxn ang="T6">
                    <a:pos x="T0" y="T1"/>
                  </a:cxn>
                  <a:cxn ang="T7">
                    <a:pos x="T2" y="T3"/>
                  </a:cxn>
                  <a:cxn ang="T8">
                    <a:pos x="T4" y="T5"/>
                  </a:cxn>
                </a:cxnLst>
                <a:rect l="T9" t="T10" r="T11" b="T12"/>
                <a:pathLst>
                  <a:path w="19887" h="16060" fill="none" extrusionOk="0">
                    <a:moveTo>
                      <a:pt x="19887" y="8430"/>
                    </a:moveTo>
                    <a:cubicBezTo>
                      <a:pt x="18653" y="11340"/>
                      <a:pt x="16795" y="13945"/>
                      <a:pt x="14444" y="16059"/>
                    </a:cubicBezTo>
                  </a:path>
                  <a:path w="19887" h="16060" stroke="0" extrusionOk="0">
                    <a:moveTo>
                      <a:pt x="19887" y="8430"/>
                    </a:moveTo>
                    <a:cubicBezTo>
                      <a:pt x="18653" y="11340"/>
                      <a:pt x="16795" y="13945"/>
                      <a:pt x="14444" y="16059"/>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2" name="Arc 18"/>
              <p:cNvSpPr>
                <a:spLocks/>
              </p:cNvSpPr>
              <p:nvPr/>
            </p:nvSpPr>
            <p:spPr bwMode="auto">
              <a:xfrm>
                <a:off x="7422951" y="3678238"/>
                <a:ext cx="1066237" cy="1908175"/>
              </a:xfrm>
              <a:custGeom>
                <a:avLst/>
                <a:gdLst>
                  <a:gd name="T0" fmla="*/ 2147483647 w 11124"/>
                  <a:gd name="T1" fmla="*/ 2147483647 h 21518"/>
                  <a:gd name="T2" fmla="*/ 2147483647 w 11124"/>
                  <a:gd name="T3" fmla="*/ 2147483647 h 21518"/>
                  <a:gd name="T4" fmla="*/ 0 w 11124"/>
                  <a:gd name="T5" fmla="*/ 0 h 21518"/>
                  <a:gd name="T6" fmla="*/ 0 60000 65536"/>
                  <a:gd name="T7" fmla="*/ 0 60000 65536"/>
                  <a:gd name="T8" fmla="*/ 0 60000 65536"/>
                  <a:gd name="T9" fmla="*/ 0 w 11124"/>
                  <a:gd name="T10" fmla="*/ 0 h 21518"/>
                  <a:gd name="T11" fmla="*/ 11124 w 11124"/>
                  <a:gd name="T12" fmla="*/ 21518 h 21518"/>
                </a:gdLst>
                <a:ahLst/>
                <a:cxnLst>
                  <a:cxn ang="T6">
                    <a:pos x="T0" y="T1"/>
                  </a:cxn>
                  <a:cxn ang="T7">
                    <a:pos x="T2" y="T3"/>
                  </a:cxn>
                  <a:cxn ang="T8">
                    <a:pos x="T4" y="T5"/>
                  </a:cxn>
                </a:cxnLst>
                <a:rect l="T9" t="T10" r="T11" b="T12"/>
                <a:pathLst>
                  <a:path w="11124" h="21518" fill="none" extrusionOk="0">
                    <a:moveTo>
                      <a:pt x="11124" y="18515"/>
                    </a:moveTo>
                    <a:cubicBezTo>
                      <a:pt x="8309" y="20206"/>
                      <a:pt x="5146" y="21233"/>
                      <a:pt x="1875" y="21518"/>
                    </a:cubicBezTo>
                  </a:path>
                  <a:path w="11124" h="21518" stroke="0" extrusionOk="0">
                    <a:moveTo>
                      <a:pt x="11124" y="18515"/>
                    </a:moveTo>
                    <a:cubicBezTo>
                      <a:pt x="8309" y="20206"/>
                      <a:pt x="5146" y="21233"/>
                      <a:pt x="1875" y="21518"/>
                    </a:cubicBezTo>
                    <a:lnTo>
                      <a:pt x="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3" name="Arc 19"/>
              <p:cNvSpPr>
                <a:spLocks/>
              </p:cNvSpPr>
              <p:nvPr/>
            </p:nvSpPr>
            <p:spPr bwMode="auto">
              <a:xfrm>
                <a:off x="6361874" y="3678238"/>
                <a:ext cx="1064517" cy="1905000"/>
              </a:xfrm>
              <a:custGeom>
                <a:avLst/>
                <a:gdLst>
                  <a:gd name="T0" fmla="*/ 2147483647 w 11138"/>
                  <a:gd name="T1" fmla="*/ 2147483647 h 21481"/>
                  <a:gd name="T2" fmla="*/ 0 w 11138"/>
                  <a:gd name="T3" fmla="*/ 2147483647 h 21481"/>
                  <a:gd name="T4" fmla="*/ 2147483647 w 11138"/>
                  <a:gd name="T5" fmla="*/ 0 h 21481"/>
                  <a:gd name="T6" fmla="*/ 0 60000 65536"/>
                  <a:gd name="T7" fmla="*/ 0 60000 65536"/>
                  <a:gd name="T8" fmla="*/ 0 60000 65536"/>
                  <a:gd name="T9" fmla="*/ 0 w 11138"/>
                  <a:gd name="T10" fmla="*/ 0 h 21481"/>
                  <a:gd name="T11" fmla="*/ 11138 w 11138"/>
                  <a:gd name="T12" fmla="*/ 21481 h 21481"/>
                </a:gdLst>
                <a:ahLst/>
                <a:cxnLst>
                  <a:cxn ang="T6">
                    <a:pos x="T0" y="T1"/>
                  </a:cxn>
                  <a:cxn ang="T7">
                    <a:pos x="T2" y="T3"/>
                  </a:cxn>
                  <a:cxn ang="T8">
                    <a:pos x="T4" y="T5"/>
                  </a:cxn>
                </a:cxnLst>
                <a:rect l="T9" t="T10" r="T11" b="T12"/>
                <a:pathLst>
                  <a:path w="11138" h="21481" fill="none" extrusionOk="0">
                    <a:moveTo>
                      <a:pt x="8873" y="21480"/>
                    </a:moveTo>
                    <a:cubicBezTo>
                      <a:pt x="5733" y="21149"/>
                      <a:pt x="2704" y="20134"/>
                      <a:pt x="0" y="18506"/>
                    </a:cubicBezTo>
                  </a:path>
                  <a:path w="11138" h="21481" stroke="0" extrusionOk="0">
                    <a:moveTo>
                      <a:pt x="8873" y="21480"/>
                    </a:moveTo>
                    <a:cubicBezTo>
                      <a:pt x="5733" y="21149"/>
                      <a:pt x="2704" y="20134"/>
                      <a:pt x="0" y="18506"/>
                    </a:cubicBezTo>
                    <a:lnTo>
                      <a:pt x="11138"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4" name="Arc 20"/>
              <p:cNvSpPr>
                <a:spLocks/>
              </p:cNvSpPr>
              <p:nvPr/>
            </p:nvSpPr>
            <p:spPr bwMode="auto">
              <a:xfrm>
                <a:off x="5524361" y="3678238"/>
                <a:ext cx="1902029" cy="1444625"/>
              </a:xfrm>
              <a:custGeom>
                <a:avLst/>
                <a:gdLst>
                  <a:gd name="T0" fmla="*/ 2147483647 w 19890"/>
                  <a:gd name="T1" fmla="*/ 2147483647 h 16295"/>
                  <a:gd name="T2" fmla="*/ 0 w 19890"/>
                  <a:gd name="T3" fmla="*/ 2147483647 h 16295"/>
                  <a:gd name="T4" fmla="*/ 2147483647 w 19890"/>
                  <a:gd name="T5" fmla="*/ 0 h 16295"/>
                  <a:gd name="T6" fmla="*/ 0 60000 65536"/>
                  <a:gd name="T7" fmla="*/ 0 60000 65536"/>
                  <a:gd name="T8" fmla="*/ 0 60000 65536"/>
                  <a:gd name="T9" fmla="*/ 0 w 19890"/>
                  <a:gd name="T10" fmla="*/ 0 h 16295"/>
                  <a:gd name="T11" fmla="*/ 19890 w 19890"/>
                  <a:gd name="T12" fmla="*/ 16295 h 16295"/>
                </a:gdLst>
                <a:ahLst/>
                <a:cxnLst>
                  <a:cxn ang="T6">
                    <a:pos x="T0" y="T1"/>
                  </a:cxn>
                  <a:cxn ang="T7">
                    <a:pos x="T2" y="T3"/>
                  </a:cxn>
                  <a:cxn ang="T8">
                    <a:pos x="T4" y="T5"/>
                  </a:cxn>
                </a:cxnLst>
                <a:rect l="T9" t="T10" r="T11" b="T12"/>
                <a:pathLst>
                  <a:path w="19890" h="16295" fill="none" extrusionOk="0">
                    <a:moveTo>
                      <a:pt x="5711" y="16294"/>
                    </a:moveTo>
                    <a:cubicBezTo>
                      <a:pt x="3233" y="14139"/>
                      <a:pt x="1280" y="11446"/>
                      <a:pt x="-1" y="8423"/>
                    </a:cubicBezTo>
                  </a:path>
                  <a:path w="19890" h="16295" stroke="0" extrusionOk="0">
                    <a:moveTo>
                      <a:pt x="5711" y="16294"/>
                    </a:moveTo>
                    <a:cubicBezTo>
                      <a:pt x="3233" y="14139"/>
                      <a:pt x="1280" y="11446"/>
                      <a:pt x="-1" y="8423"/>
                    </a:cubicBezTo>
                    <a:lnTo>
                      <a:pt x="19890" y="0"/>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5" name="Arc 21"/>
              <p:cNvSpPr>
                <a:spLocks/>
              </p:cNvSpPr>
              <p:nvPr/>
            </p:nvSpPr>
            <p:spPr bwMode="auto">
              <a:xfrm>
                <a:off x="5360987" y="3248025"/>
                <a:ext cx="2065404" cy="830263"/>
              </a:xfrm>
              <a:custGeom>
                <a:avLst/>
                <a:gdLst>
                  <a:gd name="T0" fmla="*/ 2147483647 w 21600"/>
                  <a:gd name="T1" fmla="*/ 2147483647 h 9347"/>
                  <a:gd name="T2" fmla="*/ 2147483647 w 21600"/>
                  <a:gd name="T3" fmla="*/ 0 h 9347"/>
                  <a:gd name="T4" fmla="*/ 2147483647 w 21600"/>
                  <a:gd name="T5" fmla="*/ 2147483647 h 9347"/>
                  <a:gd name="T6" fmla="*/ 0 60000 65536"/>
                  <a:gd name="T7" fmla="*/ 0 60000 65536"/>
                  <a:gd name="T8" fmla="*/ 0 60000 65536"/>
                  <a:gd name="T9" fmla="*/ 0 w 21600"/>
                  <a:gd name="T10" fmla="*/ 0 h 9347"/>
                  <a:gd name="T11" fmla="*/ 21600 w 21600"/>
                  <a:gd name="T12" fmla="*/ 9347 h 9347"/>
                </a:gdLst>
                <a:ahLst/>
                <a:cxnLst>
                  <a:cxn ang="T6">
                    <a:pos x="T0" y="T1"/>
                  </a:cxn>
                  <a:cxn ang="T7">
                    <a:pos x="T2" y="T3"/>
                  </a:cxn>
                  <a:cxn ang="T8">
                    <a:pos x="T4" y="T5"/>
                  </a:cxn>
                </a:cxnLst>
                <a:rect l="T9" t="T10" r="T11" b="T12"/>
                <a:pathLst>
                  <a:path w="21600" h="9347" fill="none" extrusionOk="0">
                    <a:moveTo>
                      <a:pt x="471" y="9347"/>
                    </a:moveTo>
                    <a:cubicBezTo>
                      <a:pt x="158" y="7871"/>
                      <a:pt x="0" y="6366"/>
                      <a:pt x="0" y="4858"/>
                    </a:cubicBezTo>
                    <a:cubicBezTo>
                      <a:pt x="-1" y="3222"/>
                      <a:pt x="185" y="1593"/>
                      <a:pt x="553" y="0"/>
                    </a:cubicBezTo>
                  </a:path>
                  <a:path w="21600" h="9347" stroke="0" extrusionOk="0">
                    <a:moveTo>
                      <a:pt x="471" y="9347"/>
                    </a:moveTo>
                    <a:cubicBezTo>
                      <a:pt x="158" y="7871"/>
                      <a:pt x="0" y="6366"/>
                      <a:pt x="0" y="4858"/>
                    </a:cubicBezTo>
                    <a:cubicBezTo>
                      <a:pt x="-1" y="3222"/>
                      <a:pt x="185" y="1593"/>
                      <a:pt x="553" y="0"/>
                    </a:cubicBezTo>
                    <a:lnTo>
                      <a:pt x="21600" y="4858"/>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sp>
            <p:nvSpPr>
              <p:cNvPr id="126" name="Arc 22"/>
              <p:cNvSpPr>
                <a:spLocks/>
              </p:cNvSpPr>
              <p:nvPr/>
            </p:nvSpPr>
            <p:spPr bwMode="auto">
              <a:xfrm>
                <a:off x="5526082" y="2233613"/>
                <a:ext cx="1900309" cy="1446212"/>
              </a:xfrm>
              <a:custGeom>
                <a:avLst/>
                <a:gdLst>
                  <a:gd name="T0" fmla="*/ 0 w 19883"/>
                  <a:gd name="T1" fmla="*/ 2147483647 h 16303"/>
                  <a:gd name="T2" fmla="*/ 2147483647 w 19883"/>
                  <a:gd name="T3" fmla="*/ 0 h 16303"/>
                  <a:gd name="T4" fmla="*/ 2147483647 w 19883"/>
                  <a:gd name="T5" fmla="*/ 2147483647 h 16303"/>
                  <a:gd name="T6" fmla="*/ 0 60000 65536"/>
                  <a:gd name="T7" fmla="*/ 0 60000 65536"/>
                  <a:gd name="T8" fmla="*/ 0 60000 65536"/>
                  <a:gd name="T9" fmla="*/ 0 w 19883"/>
                  <a:gd name="T10" fmla="*/ 0 h 16303"/>
                  <a:gd name="T11" fmla="*/ 19883 w 19883"/>
                  <a:gd name="T12" fmla="*/ 16303 h 16303"/>
                </a:gdLst>
                <a:ahLst/>
                <a:cxnLst>
                  <a:cxn ang="T6">
                    <a:pos x="T0" y="T1"/>
                  </a:cxn>
                  <a:cxn ang="T7">
                    <a:pos x="T2" y="T3"/>
                  </a:cxn>
                  <a:cxn ang="T8">
                    <a:pos x="T4" y="T5"/>
                  </a:cxn>
                </a:cxnLst>
                <a:rect l="T9" t="T10" r="T11" b="T12"/>
                <a:pathLst>
                  <a:path w="19883" h="16303" fill="none" extrusionOk="0">
                    <a:moveTo>
                      <a:pt x="-1" y="7863"/>
                    </a:moveTo>
                    <a:cubicBezTo>
                      <a:pt x="1282" y="4842"/>
                      <a:pt x="3236" y="2153"/>
                      <a:pt x="5713" y="0"/>
                    </a:cubicBezTo>
                  </a:path>
                  <a:path w="19883" h="16303" stroke="0" extrusionOk="0">
                    <a:moveTo>
                      <a:pt x="-1" y="7863"/>
                    </a:moveTo>
                    <a:cubicBezTo>
                      <a:pt x="1282" y="4842"/>
                      <a:pt x="3236" y="2153"/>
                      <a:pt x="5713" y="0"/>
                    </a:cubicBezTo>
                    <a:lnTo>
                      <a:pt x="19883" y="16303"/>
                    </a:lnTo>
                    <a:close/>
                  </a:path>
                </a:pathLst>
              </a:custGeom>
              <a:noFill/>
              <a:ln w="12700" cap="rnd">
                <a:solidFill>
                  <a:schemeClr val="accent6"/>
                </a:solidFill>
                <a:round/>
                <a:headEnd/>
                <a:tailEnd type="triangle" w="med" len="med"/>
              </a:ln>
            </p:spPr>
            <p:txBody>
              <a:bodyPr wrap="none" anchor="ctr"/>
              <a:lstStyle/>
              <a:p>
                <a:pPr algn="ctr">
                  <a:defRPr/>
                </a:pPr>
                <a:endParaRPr lang="en-GB">
                  <a:latin typeface="Franklin Gothic Book" pitchFamily="34" charset="0"/>
                </a:endParaRPr>
              </a:p>
            </p:txBody>
          </p:sp>
        </p:grpSp>
        <p:grpSp>
          <p:nvGrpSpPr>
            <p:cNvPr id="24" name="Group 50"/>
            <p:cNvGrpSpPr/>
            <p:nvPr/>
          </p:nvGrpSpPr>
          <p:grpSpPr>
            <a:xfrm>
              <a:off x="6400800" y="3200400"/>
              <a:ext cx="457200" cy="457200"/>
              <a:chOff x="396875" y="3586120"/>
              <a:chExt cx="2509838" cy="2512561"/>
            </a:xfrm>
          </p:grpSpPr>
          <p:sp>
            <p:nvSpPr>
              <p:cNvPr id="128"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29"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0"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1"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nvGrpSpPr>
            <p:cNvPr id="25" name="Group 50"/>
            <p:cNvGrpSpPr/>
            <p:nvPr/>
          </p:nvGrpSpPr>
          <p:grpSpPr>
            <a:xfrm>
              <a:off x="6781800" y="3200400"/>
              <a:ext cx="457200" cy="457200"/>
              <a:chOff x="396875" y="3586120"/>
              <a:chExt cx="2509838" cy="2512561"/>
            </a:xfrm>
          </p:grpSpPr>
          <p:sp>
            <p:nvSpPr>
              <p:cNvPr id="133" name="Freeform 15"/>
              <p:cNvSpPr>
                <a:spLocks/>
              </p:cNvSpPr>
              <p:nvPr/>
            </p:nvSpPr>
            <p:spPr bwMode="blackWhite">
              <a:xfrm>
                <a:off x="547688" y="3586120"/>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4" name="Freeform 16"/>
              <p:cNvSpPr>
                <a:spLocks/>
              </p:cNvSpPr>
              <p:nvPr/>
            </p:nvSpPr>
            <p:spPr bwMode="blackWhite">
              <a:xfrm>
                <a:off x="1422400" y="4974731"/>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noFill/>
                <a:round/>
                <a:headEnd/>
                <a:tailEnd/>
              </a:ln>
            </p:spPr>
            <p:txBody>
              <a:bodyPr/>
              <a:lstStyle/>
              <a:p>
                <a:endParaRPr lang="en-GB" sz="800">
                  <a:latin typeface="Franklin Gothic Book" pitchFamily="34" charset="0"/>
                </a:endParaRPr>
              </a:p>
            </p:txBody>
          </p:sp>
          <p:sp>
            <p:nvSpPr>
              <p:cNvPr id="135" name="Freeform 17"/>
              <p:cNvSpPr>
                <a:spLocks/>
              </p:cNvSpPr>
              <p:nvPr/>
            </p:nvSpPr>
            <p:spPr bwMode="blackWhite">
              <a:xfrm>
                <a:off x="396875" y="4566744"/>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noFill/>
                <a:round/>
                <a:headEnd/>
                <a:tailEnd/>
              </a:ln>
            </p:spPr>
            <p:txBody>
              <a:bodyPr/>
              <a:lstStyle/>
              <a:p>
                <a:pPr>
                  <a:defRPr/>
                </a:pPr>
                <a:endParaRPr lang="en-GB" sz="800">
                  <a:solidFill>
                    <a:schemeClr val="bg1"/>
                  </a:solidFill>
                  <a:latin typeface="Franklin Gothic Book" pitchFamily="34" charset="0"/>
                </a:endParaRPr>
              </a:p>
            </p:txBody>
          </p:sp>
          <p:sp>
            <p:nvSpPr>
              <p:cNvPr id="136" name="Freeform 18"/>
              <p:cNvSpPr>
                <a:spLocks/>
              </p:cNvSpPr>
              <p:nvPr/>
            </p:nvSpPr>
            <p:spPr bwMode="blackWhite">
              <a:xfrm>
                <a:off x="1739900" y="3753944"/>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noFill/>
                <a:round/>
                <a:headEnd/>
                <a:tailEnd/>
              </a:ln>
            </p:spPr>
            <p:txBody>
              <a:bodyPr/>
              <a:lstStyle/>
              <a:p>
                <a:endParaRPr lang="en-GB" sz="800">
                  <a:solidFill>
                    <a:schemeClr val="bg1"/>
                  </a:solidFill>
                  <a:latin typeface="Franklin Gothic Book" pitchFamily="34" charset="0"/>
                </a:endParaRPr>
              </a:p>
            </p:txBody>
          </p:sp>
        </p:grpSp>
      </p:grpSp>
      <p:grpSp>
        <p:nvGrpSpPr>
          <p:cNvPr id="26" name="Group 170"/>
          <p:cNvGrpSpPr/>
          <p:nvPr/>
        </p:nvGrpSpPr>
        <p:grpSpPr>
          <a:xfrm>
            <a:off x="685800" y="2057400"/>
            <a:ext cx="7679572" cy="927900"/>
            <a:chOff x="778628" y="2958300"/>
            <a:chExt cx="7679572" cy="927900"/>
          </a:xfrm>
        </p:grpSpPr>
        <p:sp>
          <p:nvSpPr>
            <p:cNvPr id="137" name="Rectangle 136"/>
            <p:cNvSpPr/>
            <p:nvPr/>
          </p:nvSpPr>
          <p:spPr>
            <a:xfrm>
              <a:off x="778628" y="2958300"/>
              <a:ext cx="91440" cy="9144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150" name="Rectangle 149"/>
            <p:cNvSpPr/>
            <p:nvPr/>
          </p:nvSpPr>
          <p:spPr>
            <a:xfrm>
              <a:off x="8366760" y="2971800"/>
              <a:ext cx="91440" cy="9144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grpSp>
      <p:sp>
        <p:nvSpPr>
          <p:cNvPr id="201" name="Rectangle 200"/>
          <p:cNvSpPr/>
          <p:nvPr/>
        </p:nvSpPr>
        <p:spPr>
          <a:xfrm>
            <a:off x="2728301" y="2315203"/>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2" name="Rectangle 201"/>
          <p:cNvSpPr/>
          <p:nvPr/>
        </p:nvSpPr>
        <p:spPr>
          <a:xfrm>
            <a:off x="4450622" y="2274979"/>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3" name="Rectangle 202"/>
          <p:cNvSpPr/>
          <p:nvPr/>
        </p:nvSpPr>
        <p:spPr>
          <a:xfrm>
            <a:off x="6174187" y="2309441"/>
            <a:ext cx="91440" cy="4572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6" name="Rectangle 205"/>
          <p:cNvSpPr/>
          <p:nvPr/>
        </p:nvSpPr>
        <p:spPr>
          <a:xfrm>
            <a:off x="7924801" y="2167688"/>
            <a:ext cx="76200" cy="685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208" name="Line 12"/>
          <p:cNvSpPr>
            <a:spLocks noChangeShapeType="1"/>
          </p:cNvSpPr>
          <p:nvPr/>
        </p:nvSpPr>
        <p:spPr bwMode="auto">
          <a:xfrm>
            <a:off x="1752600" y="2743200"/>
            <a:ext cx="0" cy="71988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0" name="Line 14"/>
          <p:cNvSpPr>
            <a:spLocks noChangeShapeType="1"/>
          </p:cNvSpPr>
          <p:nvPr/>
        </p:nvSpPr>
        <p:spPr bwMode="auto">
          <a:xfrm>
            <a:off x="4495800" y="3048751"/>
            <a:ext cx="0" cy="11763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2" name="Line 16"/>
          <p:cNvSpPr>
            <a:spLocks noChangeShapeType="1"/>
          </p:cNvSpPr>
          <p:nvPr/>
        </p:nvSpPr>
        <p:spPr bwMode="auto">
          <a:xfrm>
            <a:off x="2743201" y="3015412"/>
            <a:ext cx="0" cy="2124076"/>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3" name="Line 14"/>
          <p:cNvSpPr>
            <a:spLocks noChangeShapeType="1"/>
          </p:cNvSpPr>
          <p:nvPr/>
        </p:nvSpPr>
        <p:spPr bwMode="auto">
          <a:xfrm>
            <a:off x="6248400" y="2972550"/>
            <a:ext cx="0" cy="18621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4" name="Line 14"/>
          <p:cNvSpPr>
            <a:spLocks noChangeShapeType="1"/>
          </p:cNvSpPr>
          <p:nvPr/>
        </p:nvSpPr>
        <p:spPr bwMode="auto">
          <a:xfrm>
            <a:off x="7924800" y="2972550"/>
            <a:ext cx="0" cy="719138"/>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5" name="Line 11"/>
          <p:cNvSpPr>
            <a:spLocks noChangeShapeType="1"/>
          </p:cNvSpPr>
          <p:nvPr/>
        </p:nvSpPr>
        <p:spPr bwMode="auto">
          <a:xfrm>
            <a:off x="8305800" y="3082088"/>
            <a:ext cx="0" cy="14478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sp>
        <p:nvSpPr>
          <p:cNvPr id="217" name="TextBox 216"/>
          <p:cNvSpPr txBox="1"/>
          <p:nvPr/>
        </p:nvSpPr>
        <p:spPr>
          <a:xfrm>
            <a:off x="2133601" y="5257801"/>
            <a:ext cx="1676400" cy="1107996"/>
          </a:xfrm>
          <a:prstGeom prst="rect">
            <a:avLst/>
          </a:prstGeom>
          <a:noFill/>
        </p:spPr>
        <p:txBody>
          <a:bodyPr wrap="square" rtlCol="0">
            <a:spAutoFit/>
          </a:bodyPr>
          <a:lstStyle/>
          <a:p>
            <a:pPr algn="ctr"/>
            <a:r>
              <a:rPr lang="en-US" sz="1200" b="1" dirty="0" smtClean="0">
                <a:latin typeface="Franklin Gothic Book" pitchFamily="34" charset="0"/>
              </a:rPr>
              <a:t>Long-Cycle Monitoring</a:t>
            </a:r>
            <a:r>
              <a:rPr lang="en-US" sz="1200" dirty="0" smtClean="0">
                <a:latin typeface="Franklin Gothic Book" pitchFamily="34" charset="0"/>
              </a:rPr>
              <a:t>:</a:t>
            </a:r>
          </a:p>
          <a:p>
            <a:pPr algn="ctr"/>
            <a:r>
              <a:rPr lang="en-US" dirty="0" smtClean="0">
                <a:solidFill>
                  <a:srgbClr val="C00000"/>
                </a:solidFill>
                <a:latin typeface="Franklin Gothic Book" pitchFamily="34" charset="0"/>
              </a:rPr>
              <a:t>The Era of Reconstruction Unit Test</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218" name="TextBox 217"/>
          <p:cNvSpPr txBox="1"/>
          <p:nvPr/>
        </p:nvSpPr>
        <p:spPr>
          <a:xfrm>
            <a:off x="3657600" y="4301289"/>
            <a:ext cx="1676401" cy="892552"/>
          </a:xfrm>
          <a:prstGeom prst="rect">
            <a:avLst/>
          </a:prstGeom>
          <a:noFill/>
        </p:spPr>
        <p:txBody>
          <a:bodyPr wrap="square" rtlCol="0">
            <a:spAutoFit/>
          </a:bodyPr>
          <a:lstStyle/>
          <a:p>
            <a:pPr algn="ctr"/>
            <a:r>
              <a:rPr lang="en-US" sz="1200" b="1" dirty="0" smtClean="0">
                <a:latin typeface="Franklin Gothic Book" pitchFamily="34" charset="0"/>
              </a:rPr>
              <a:t>Long-Cycle Monitoring</a:t>
            </a:r>
            <a:r>
              <a:rPr lang="en-US" sz="1200" dirty="0" smtClean="0">
                <a:latin typeface="Franklin Gothic Book" pitchFamily="34" charset="0"/>
              </a:rPr>
              <a:t>:          </a:t>
            </a:r>
            <a:r>
              <a:rPr lang="en-US" dirty="0" smtClean="0">
                <a:solidFill>
                  <a:srgbClr val="C00000"/>
                </a:solidFill>
                <a:latin typeface="Franklin Gothic Book" pitchFamily="34" charset="0"/>
              </a:rPr>
              <a:t>The Industrial Era Unit Test</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221" name="TextBox 220"/>
          <p:cNvSpPr txBox="1"/>
          <p:nvPr/>
        </p:nvSpPr>
        <p:spPr>
          <a:xfrm>
            <a:off x="2895600" y="1405689"/>
            <a:ext cx="1295400" cy="307777"/>
          </a:xfrm>
          <a:prstGeom prst="rect">
            <a:avLst/>
          </a:prstGeom>
          <a:noFill/>
        </p:spPr>
        <p:txBody>
          <a:bodyPr wrap="square" rtlCol="0">
            <a:spAutoFit/>
          </a:bodyPr>
          <a:lstStyle/>
          <a:p>
            <a:pPr algn="ctr"/>
            <a:r>
              <a:rPr lang="en-US" sz="1400" b="1" dirty="0" smtClean="0">
                <a:latin typeface="Franklin Gothic Book" pitchFamily="34" charset="0"/>
              </a:rPr>
              <a:t>Long-Cycles</a:t>
            </a:r>
            <a:endParaRPr lang="en-US" sz="1400" b="1" dirty="0">
              <a:latin typeface="Franklin Gothic Book" pitchFamily="34" charset="0"/>
            </a:endParaRPr>
          </a:p>
        </p:txBody>
      </p:sp>
      <p:sp>
        <p:nvSpPr>
          <p:cNvPr id="222" name="TextBox 221"/>
          <p:cNvSpPr txBox="1"/>
          <p:nvPr/>
        </p:nvSpPr>
        <p:spPr>
          <a:xfrm>
            <a:off x="4724400" y="2012311"/>
            <a:ext cx="1295400" cy="292388"/>
          </a:xfrm>
          <a:prstGeom prst="rect">
            <a:avLst/>
          </a:prstGeom>
          <a:noFill/>
        </p:spPr>
        <p:txBody>
          <a:bodyPr wrap="square" rtlCol="0">
            <a:spAutoFit/>
          </a:bodyPr>
          <a:lstStyle/>
          <a:p>
            <a:pPr algn="ctr"/>
            <a:r>
              <a:rPr lang="en-US" sz="1300" b="1" dirty="0" smtClean="0">
                <a:latin typeface="Franklin Gothic Book" pitchFamily="34" charset="0"/>
              </a:rPr>
              <a:t>Short-Cycles</a:t>
            </a:r>
            <a:endParaRPr lang="en-US" sz="1300" b="1" dirty="0">
              <a:latin typeface="Franklin Gothic Book" pitchFamily="34" charset="0"/>
            </a:endParaRPr>
          </a:p>
        </p:txBody>
      </p:sp>
      <p:sp>
        <p:nvSpPr>
          <p:cNvPr id="223" name="TextBox 222"/>
          <p:cNvSpPr txBox="1"/>
          <p:nvPr/>
        </p:nvSpPr>
        <p:spPr>
          <a:xfrm>
            <a:off x="5410199" y="4950358"/>
            <a:ext cx="1676401" cy="892552"/>
          </a:xfrm>
          <a:prstGeom prst="rect">
            <a:avLst/>
          </a:prstGeom>
          <a:noFill/>
        </p:spPr>
        <p:txBody>
          <a:bodyPr wrap="square" rtlCol="0">
            <a:spAutoFit/>
          </a:bodyPr>
          <a:lstStyle/>
          <a:p>
            <a:pPr algn="ctr"/>
            <a:r>
              <a:rPr lang="en-US" sz="1200" b="1" dirty="0" smtClean="0">
                <a:latin typeface="Franklin Gothic Book" pitchFamily="34" charset="0"/>
              </a:rPr>
              <a:t>Long-Cycle Monitoring</a:t>
            </a:r>
            <a:r>
              <a:rPr lang="en-US" sz="1200" dirty="0" smtClean="0">
                <a:latin typeface="Franklin Gothic Book" pitchFamily="34" charset="0"/>
              </a:rPr>
              <a:t>: </a:t>
            </a:r>
            <a:r>
              <a:rPr lang="en-US" dirty="0" smtClean="0">
                <a:solidFill>
                  <a:srgbClr val="C00000"/>
                </a:solidFill>
                <a:latin typeface="Franklin Gothic Book" pitchFamily="34" charset="0"/>
              </a:rPr>
              <a:t>Progressivism Unit Test</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224" name="TextBox 223"/>
          <p:cNvSpPr txBox="1"/>
          <p:nvPr/>
        </p:nvSpPr>
        <p:spPr>
          <a:xfrm>
            <a:off x="0" y="4114800"/>
            <a:ext cx="2362200" cy="2369880"/>
          </a:xfrm>
          <a:prstGeom prst="rect">
            <a:avLst/>
          </a:prstGeom>
          <a:noFill/>
        </p:spPr>
        <p:txBody>
          <a:bodyPr wrap="square" rtlCol="0">
            <a:spAutoFit/>
          </a:bodyPr>
          <a:lstStyle/>
          <a:p>
            <a:r>
              <a:rPr lang="en-US" b="1" dirty="0" smtClean="0">
                <a:latin typeface="Franklin Gothic Book" pitchFamily="34" charset="0"/>
              </a:rPr>
              <a:t>Step One</a:t>
            </a:r>
            <a:r>
              <a:rPr lang="en-US" dirty="0" smtClean="0">
                <a:latin typeface="Franklin Gothic Book" pitchFamily="34" charset="0"/>
              </a:rPr>
              <a:t>: </a:t>
            </a:r>
            <a:r>
              <a:rPr lang="en-US" dirty="0" smtClean="0">
                <a:solidFill>
                  <a:srgbClr val="C00000"/>
                </a:solidFill>
                <a:latin typeface="Franklin Gothic Book" pitchFamily="34" charset="0"/>
              </a:rPr>
              <a:t>With colleagues developed items and scoring rubric for research paper </a:t>
            </a:r>
          </a:p>
          <a:p>
            <a:endParaRPr lang="en-US" sz="400" dirty="0" smtClean="0">
              <a:latin typeface="Franklin Gothic Book" pitchFamily="34" charset="0"/>
            </a:endParaRPr>
          </a:p>
          <a:p>
            <a:r>
              <a:rPr lang="en-US" b="1" dirty="0" smtClean="0">
                <a:latin typeface="Franklin Gothic Book" pitchFamily="34" charset="0"/>
              </a:rPr>
              <a:t>Step Two</a:t>
            </a:r>
            <a:r>
              <a:rPr lang="en-US" dirty="0" smtClean="0">
                <a:latin typeface="Franklin Gothic Book" pitchFamily="34" charset="0"/>
              </a:rPr>
              <a:t>: </a:t>
            </a:r>
            <a:r>
              <a:rPr lang="en-US" dirty="0" smtClean="0">
                <a:solidFill>
                  <a:srgbClr val="C00000"/>
                </a:solidFill>
                <a:latin typeface="Franklin Gothic Book" pitchFamily="34" charset="0"/>
              </a:rPr>
              <a:t>Gathered writing samples, previous year’s     ELA grades, etc. to    determine starting points</a:t>
            </a:r>
          </a:p>
          <a:p>
            <a:endParaRPr lang="en-US" sz="400" dirty="0" smtClean="0">
              <a:latin typeface="Franklin Gothic Book" pitchFamily="34" charset="0"/>
            </a:endParaRPr>
          </a:p>
          <a:p>
            <a:r>
              <a:rPr lang="en-US" b="1" dirty="0" smtClean="0">
                <a:latin typeface="Franklin Gothic Book" pitchFamily="34" charset="0"/>
              </a:rPr>
              <a:t>Step Three</a:t>
            </a:r>
            <a:r>
              <a:rPr lang="en-US" dirty="0" smtClean="0">
                <a:latin typeface="Franklin Gothic Book" pitchFamily="34" charset="0"/>
              </a:rPr>
              <a:t>: </a:t>
            </a:r>
            <a:r>
              <a:rPr lang="en-US" dirty="0" smtClean="0">
                <a:solidFill>
                  <a:srgbClr val="C00000"/>
                </a:solidFill>
                <a:latin typeface="Franklin Gothic Book" pitchFamily="34" charset="0"/>
              </a:rPr>
              <a:t>Collaborated in setting SGO goal</a:t>
            </a:r>
          </a:p>
          <a:p>
            <a:pPr algn="ctr"/>
            <a:r>
              <a:rPr lang="en-US" dirty="0" smtClean="0"/>
              <a:t> </a:t>
            </a:r>
            <a:endParaRPr lang="en-US" dirty="0"/>
          </a:p>
        </p:txBody>
      </p:sp>
      <p:sp>
        <p:nvSpPr>
          <p:cNvPr id="225" name="TextBox 224"/>
          <p:cNvSpPr txBox="1"/>
          <p:nvPr/>
        </p:nvSpPr>
        <p:spPr>
          <a:xfrm>
            <a:off x="7086601" y="3691688"/>
            <a:ext cx="1371600" cy="1661993"/>
          </a:xfrm>
          <a:prstGeom prst="rect">
            <a:avLst/>
          </a:prstGeom>
          <a:noFill/>
        </p:spPr>
        <p:txBody>
          <a:bodyPr wrap="square" rtlCol="0">
            <a:spAutoFit/>
          </a:bodyPr>
          <a:lstStyle/>
          <a:p>
            <a:pPr algn="ctr"/>
            <a:r>
              <a:rPr lang="en-US" sz="1200" b="1" dirty="0" smtClean="0">
                <a:latin typeface="Franklin Gothic Book" pitchFamily="34" charset="0"/>
              </a:rPr>
              <a:t>End of Year </a:t>
            </a:r>
            <a:r>
              <a:rPr lang="en-US" dirty="0" smtClean="0">
                <a:solidFill>
                  <a:srgbClr val="C00000"/>
                </a:solidFill>
                <a:latin typeface="Franklin Gothic Book" pitchFamily="34" charset="0"/>
              </a:rPr>
              <a:t>Collected research </a:t>
            </a:r>
          </a:p>
          <a:p>
            <a:pPr algn="ctr"/>
            <a:r>
              <a:rPr lang="en-US" dirty="0" smtClean="0">
                <a:solidFill>
                  <a:srgbClr val="C00000"/>
                </a:solidFill>
                <a:latin typeface="Franklin Gothic Book" pitchFamily="34" charset="0"/>
              </a:rPr>
              <a:t>papers</a:t>
            </a:r>
          </a:p>
          <a:p>
            <a:pPr algn="ctr"/>
            <a:endParaRPr lang="en-US" sz="1200" dirty="0" smtClean="0">
              <a:latin typeface="Franklin Gothic Book" pitchFamily="34" charset="0"/>
            </a:endParaRPr>
          </a:p>
          <a:p>
            <a:pPr algn="ctr"/>
            <a:endParaRPr lang="en-US" sz="1200" dirty="0" smtClean="0">
              <a:latin typeface="Franklin Gothic Book" pitchFamily="34" charset="0"/>
            </a:endParaRPr>
          </a:p>
          <a:p>
            <a:pPr algn="ctr"/>
            <a:r>
              <a:rPr lang="en-US" sz="1200" dirty="0" smtClean="0">
                <a:latin typeface="Franklin Gothic Book" pitchFamily="34" charset="0"/>
              </a:rPr>
              <a:t> </a:t>
            </a:r>
          </a:p>
          <a:p>
            <a:pPr algn="ctr"/>
            <a:r>
              <a:rPr lang="en-US" sz="1200" dirty="0" smtClean="0">
                <a:latin typeface="Franklin Gothic Book" pitchFamily="34" charset="0"/>
              </a:rPr>
              <a:t> </a:t>
            </a:r>
            <a:endParaRPr lang="en-US" sz="1200" dirty="0">
              <a:latin typeface="Franklin Gothic Book" pitchFamily="34" charset="0"/>
            </a:endParaRPr>
          </a:p>
        </p:txBody>
      </p:sp>
      <p:sp>
        <p:nvSpPr>
          <p:cNvPr id="138" name="TextBox 137"/>
          <p:cNvSpPr txBox="1"/>
          <p:nvPr/>
        </p:nvSpPr>
        <p:spPr>
          <a:xfrm>
            <a:off x="838201" y="3352802"/>
            <a:ext cx="1981199" cy="584775"/>
          </a:xfrm>
          <a:prstGeom prst="rect">
            <a:avLst/>
          </a:prstGeom>
          <a:noFill/>
        </p:spPr>
        <p:txBody>
          <a:bodyPr wrap="square" rtlCol="0">
            <a:spAutoFit/>
          </a:bodyPr>
          <a:lstStyle/>
          <a:p>
            <a:pPr algn="ctr"/>
            <a:r>
              <a:rPr lang="en-US" sz="1200" b="1" dirty="0" smtClean="0">
                <a:latin typeface="Franklin Gothic Book" pitchFamily="34" charset="0"/>
              </a:rPr>
              <a:t>Short-Cycle Monitoring</a:t>
            </a:r>
          </a:p>
          <a:p>
            <a:pPr algn="ctr"/>
            <a:endParaRPr lang="en-US" sz="1000" dirty="0" smtClean="0">
              <a:latin typeface="Franklin Gothic Book" pitchFamily="34" charset="0"/>
            </a:endParaRPr>
          </a:p>
          <a:p>
            <a:pPr algn="ctr"/>
            <a:r>
              <a:rPr lang="en-US" sz="1000" dirty="0" smtClean="0">
                <a:latin typeface="Franklin Gothic Book" pitchFamily="34" charset="0"/>
              </a:rPr>
              <a:t> </a:t>
            </a:r>
            <a:endParaRPr lang="en-US" sz="1000" dirty="0">
              <a:latin typeface="Franklin Gothic Book" pitchFamily="34" charset="0"/>
            </a:endParaRPr>
          </a:p>
        </p:txBody>
      </p:sp>
      <p:sp>
        <p:nvSpPr>
          <p:cNvPr id="141" name="TextBox 140"/>
          <p:cNvSpPr txBox="1"/>
          <p:nvPr/>
        </p:nvSpPr>
        <p:spPr>
          <a:xfrm>
            <a:off x="7620000" y="4529889"/>
            <a:ext cx="1524000" cy="523220"/>
          </a:xfrm>
          <a:prstGeom prst="rect">
            <a:avLst/>
          </a:prstGeom>
          <a:noFill/>
        </p:spPr>
        <p:txBody>
          <a:bodyPr wrap="square" rtlCol="0">
            <a:spAutoFit/>
          </a:bodyPr>
          <a:lstStyle/>
          <a:p>
            <a:pPr algn="ctr"/>
            <a:r>
              <a:rPr lang="en-US" b="1" dirty="0" smtClean="0">
                <a:latin typeface="Franklin Gothic Book" pitchFamily="34" charset="0"/>
              </a:rPr>
              <a:t>Step Five: </a:t>
            </a:r>
            <a:r>
              <a:rPr lang="en-US" dirty="0" smtClean="0">
                <a:solidFill>
                  <a:srgbClr val="C00000"/>
                </a:solidFill>
                <a:latin typeface="Franklin Gothic Book" pitchFamily="34" charset="0"/>
              </a:rPr>
              <a:t>Review results and score</a:t>
            </a:r>
          </a:p>
        </p:txBody>
      </p:sp>
      <p:sp>
        <p:nvSpPr>
          <p:cNvPr id="161" name="Title 160"/>
          <p:cNvSpPr>
            <a:spLocks noGrp="1"/>
          </p:cNvSpPr>
          <p:nvPr>
            <p:ph type="title"/>
          </p:nvPr>
        </p:nvSpPr>
        <p:spPr>
          <a:xfrm>
            <a:off x="0" y="0"/>
            <a:ext cx="9144001" cy="914400"/>
          </a:xfrm>
        </p:spPr>
        <p:txBody>
          <a:bodyPr/>
          <a:lstStyle/>
          <a:p>
            <a:pPr algn="ctr"/>
            <a:r>
              <a:rPr lang="en-US" sz="3600" b="1" dirty="0" smtClean="0">
                <a:solidFill>
                  <a:schemeClr val="bg1"/>
                </a:solidFill>
                <a:latin typeface="Franklin Gothic Book" pitchFamily="34" charset="0"/>
              </a:rPr>
              <a:t>Mr. Roosevelt’s SGO</a:t>
            </a:r>
            <a:r>
              <a:rPr lang="en-US" b="1" dirty="0" smtClean="0">
                <a:solidFill>
                  <a:schemeClr val="accent4"/>
                </a:solidFill>
                <a:latin typeface="Franklin Gothic Book" pitchFamily="34" charset="0"/>
              </a:rPr>
              <a:t/>
            </a:r>
            <a:br>
              <a:rPr lang="en-US" b="1" dirty="0" smtClean="0">
                <a:solidFill>
                  <a:schemeClr val="accent4"/>
                </a:solidFill>
                <a:latin typeface="Franklin Gothic Book" pitchFamily="34" charset="0"/>
              </a:rPr>
            </a:br>
            <a:endParaRPr lang="en-US" b="1" dirty="0">
              <a:latin typeface="Franklin Gothic Book" pitchFamily="34" charset="0"/>
            </a:endParaRPr>
          </a:p>
        </p:txBody>
      </p:sp>
      <p:sp>
        <p:nvSpPr>
          <p:cNvPr id="163" name="Rectangle 162"/>
          <p:cNvSpPr/>
          <p:nvPr/>
        </p:nvSpPr>
        <p:spPr>
          <a:xfrm>
            <a:off x="381001" y="1981201"/>
            <a:ext cx="91440" cy="1066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itchFamily="34" charset="0"/>
            </a:endParaRPr>
          </a:p>
        </p:txBody>
      </p:sp>
      <p:sp>
        <p:nvSpPr>
          <p:cNvPr id="164" name="Line 11"/>
          <p:cNvSpPr>
            <a:spLocks noChangeShapeType="1"/>
          </p:cNvSpPr>
          <p:nvPr/>
        </p:nvSpPr>
        <p:spPr bwMode="auto">
          <a:xfrm>
            <a:off x="533400" y="3124200"/>
            <a:ext cx="0" cy="990600"/>
          </a:xfrm>
          <a:prstGeom prst="line">
            <a:avLst/>
          </a:prstGeom>
          <a:noFill/>
          <a:ln w="9525">
            <a:solidFill>
              <a:schemeClr val="accent3"/>
            </a:solidFill>
            <a:round/>
            <a:headEnd type="triangle" w="med" len="med"/>
            <a:tailEnd type="none" w="med" len="lg"/>
          </a:ln>
        </p:spPr>
        <p:txBody>
          <a:bodyPr/>
          <a:lstStyle/>
          <a:p>
            <a:pPr>
              <a:defRPr/>
            </a:pPr>
            <a:endParaRPr lang="en-GB">
              <a:latin typeface="Franklin Gothic Book" pitchFamily="34" charset="0"/>
            </a:endParaRPr>
          </a:p>
        </p:txBody>
      </p:sp>
      <p:pic>
        <p:nvPicPr>
          <p:cNvPr id="139" name="Picture 10" descr="C:\Program Files (x86)\Microsoft Office\MEDIA\CAGCAT10\j0301252.wmf"/>
          <p:cNvPicPr>
            <a:picLocks noChangeAspect="1" noChangeArrowheads="1"/>
          </p:cNvPicPr>
          <p:nvPr/>
        </p:nvPicPr>
        <p:blipFill>
          <a:blip r:embed="rId3"/>
          <a:srcRect/>
          <a:stretch>
            <a:fillRect/>
          </a:stretch>
        </p:blipFill>
        <p:spPr bwMode="auto">
          <a:xfrm>
            <a:off x="7239000" y="5181600"/>
            <a:ext cx="1335948" cy="1143000"/>
          </a:xfrm>
          <a:prstGeom prst="rect">
            <a:avLst/>
          </a:prstGeom>
          <a:noFill/>
        </p:spPr>
      </p:pic>
      <p:cxnSp>
        <p:nvCxnSpPr>
          <p:cNvPr id="148" name="Straight Arrow Connector 147"/>
          <p:cNvCxnSpPr/>
          <p:nvPr/>
        </p:nvCxnSpPr>
        <p:spPr>
          <a:xfrm flipH="1">
            <a:off x="914401" y="12192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7315200" y="1219200"/>
            <a:ext cx="457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endCxn id="154" idx="1"/>
          </p:cNvCxnSpPr>
          <p:nvPr/>
        </p:nvCxnSpPr>
        <p:spPr>
          <a:xfrm>
            <a:off x="1142999" y="1219201"/>
            <a:ext cx="609600" cy="1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781801" y="12192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752599" y="1066800"/>
            <a:ext cx="5181600" cy="307777"/>
          </a:xfrm>
          <a:prstGeom prst="rect">
            <a:avLst/>
          </a:prstGeom>
          <a:noFill/>
        </p:spPr>
        <p:txBody>
          <a:bodyPr wrap="square" rtlCol="0">
            <a:spAutoFit/>
          </a:bodyPr>
          <a:lstStyle/>
          <a:p>
            <a:r>
              <a:rPr lang="en-US" b="1" dirty="0" smtClean="0">
                <a:latin typeface="Franklin Gothic Book" pitchFamily="34" charset="0"/>
              </a:rPr>
              <a:t>Step Four: </a:t>
            </a:r>
            <a:r>
              <a:rPr lang="en-US" dirty="0" smtClean="0">
                <a:solidFill>
                  <a:srgbClr val="C00000"/>
                </a:solidFill>
                <a:latin typeface="Franklin Gothic Book" pitchFamily="34" charset="0"/>
              </a:rPr>
              <a:t>Tracked progress and refined instruction along the way</a:t>
            </a:r>
            <a:endParaRPr lang="en-US"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47800"/>
            <a:ext cx="8077200" cy="3970318"/>
          </a:xfrm>
          <a:prstGeom prst="rect">
            <a:avLst/>
          </a:prstGeom>
        </p:spPr>
        <p:txBody>
          <a:bodyPr wrap="square">
            <a:spAutoFit/>
          </a:bodyPr>
          <a:lstStyle/>
          <a:p>
            <a:pPr algn="ctr">
              <a:buNone/>
            </a:pPr>
            <a:r>
              <a:rPr lang="en-US" sz="3200" i="1" dirty="0" smtClean="0">
                <a:latin typeface="Source Sans Pro"/>
              </a:rPr>
              <a:t>“</a:t>
            </a:r>
            <a:r>
              <a:rPr lang="en-US" sz="2800" i="1" dirty="0" smtClean="0">
                <a:latin typeface="Franklin Gothic Book" pitchFamily="34" charset="0"/>
              </a:rPr>
              <a:t>The powerful </a:t>
            </a:r>
            <a:r>
              <a:rPr lang="en-US" sz="2800" b="1" i="1" dirty="0" smtClean="0">
                <a:latin typeface="Franklin Gothic Book" pitchFamily="34" charset="0"/>
              </a:rPr>
              <a:t>collaboration </a:t>
            </a:r>
            <a:r>
              <a:rPr lang="en-US" sz="2800" i="1" dirty="0" smtClean="0">
                <a:latin typeface="Franklin Gothic Book" pitchFamily="34" charset="0"/>
              </a:rPr>
              <a:t>that characterizes professional learning communities is a </a:t>
            </a:r>
            <a:r>
              <a:rPr lang="en-US" sz="2800" b="1" i="1" dirty="0" smtClean="0">
                <a:latin typeface="Franklin Gothic Book" pitchFamily="34" charset="0"/>
              </a:rPr>
              <a:t>systematic process </a:t>
            </a:r>
            <a:r>
              <a:rPr lang="en-US" sz="2800" i="1" dirty="0" smtClean="0">
                <a:latin typeface="Franklin Gothic Book" pitchFamily="34" charset="0"/>
              </a:rPr>
              <a:t>in which </a:t>
            </a:r>
            <a:r>
              <a:rPr lang="en-US" sz="2800" b="1" i="1" dirty="0" smtClean="0">
                <a:latin typeface="Franklin Gothic Book" pitchFamily="34" charset="0"/>
              </a:rPr>
              <a:t>teachers work together to analyze and improve their classroom practice</a:t>
            </a:r>
            <a:r>
              <a:rPr lang="en-US" sz="2800" i="1" dirty="0" smtClean="0">
                <a:latin typeface="Franklin Gothic Book" pitchFamily="34" charset="0"/>
              </a:rPr>
              <a:t>. Teachers work </a:t>
            </a:r>
            <a:r>
              <a:rPr lang="en-US" sz="2800" b="1" i="1" dirty="0" smtClean="0">
                <a:latin typeface="Franklin Gothic Book" pitchFamily="34" charset="0"/>
              </a:rPr>
              <a:t>in teams</a:t>
            </a:r>
            <a:r>
              <a:rPr lang="en-US" sz="2800" i="1" dirty="0" smtClean="0">
                <a:latin typeface="Franklin Gothic Book" pitchFamily="34" charset="0"/>
              </a:rPr>
              <a:t>, engaging in an </a:t>
            </a:r>
            <a:r>
              <a:rPr lang="en-US" sz="2800" b="1" i="1" dirty="0" smtClean="0">
                <a:latin typeface="Franklin Gothic Book" pitchFamily="34" charset="0"/>
              </a:rPr>
              <a:t>ongoing cycle of questions </a:t>
            </a:r>
            <a:r>
              <a:rPr lang="en-US" sz="2800" i="1" dirty="0" smtClean="0">
                <a:latin typeface="Franklin Gothic Book" pitchFamily="34" charset="0"/>
              </a:rPr>
              <a:t>that promote </a:t>
            </a:r>
            <a:r>
              <a:rPr lang="en-US" sz="2800" b="1" i="1" dirty="0" smtClean="0">
                <a:latin typeface="Franklin Gothic Book" pitchFamily="34" charset="0"/>
              </a:rPr>
              <a:t>deep team learning</a:t>
            </a:r>
            <a:r>
              <a:rPr lang="en-US" sz="2800" i="1" dirty="0" smtClean="0">
                <a:latin typeface="Franklin Gothic Book" pitchFamily="34" charset="0"/>
              </a:rPr>
              <a:t>. This process, in turn, leads to higher levels of student achievement.”</a:t>
            </a:r>
          </a:p>
          <a:p>
            <a:pPr algn="ctr">
              <a:buNone/>
            </a:pPr>
            <a:r>
              <a:rPr lang="en-US" sz="2400" i="1" dirty="0" smtClean="0">
                <a:latin typeface="Franklin Gothic Book" pitchFamily="34" charset="0"/>
              </a:rPr>
              <a:t>			</a:t>
            </a:r>
            <a:r>
              <a:rPr lang="en-US" sz="2400" dirty="0" smtClean="0">
                <a:latin typeface="Franklin Gothic Book" pitchFamily="34" charset="0"/>
              </a:rPr>
              <a:t> </a:t>
            </a:r>
            <a:r>
              <a:rPr lang="en-US" sz="1200" dirty="0" smtClean="0">
                <a:latin typeface="Franklin Gothic Book" pitchFamily="34" charset="0"/>
              </a:rPr>
              <a:t>Richard </a:t>
            </a:r>
            <a:r>
              <a:rPr lang="en-US" sz="1200" dirty="0" err="1" smtClean="0">
                <a:latin typeface="Franklin Gothic Book" pitchFamily="34" charset="0"/>
              </a:rPr>
              <a:t>DuFour</a:t>
            </a:r>
            <a:r>
              <a:rPr lang="en-US" sz="1200" dirty="0" smtClean="0">
                <a:latin typeface="Franklin Gothic Book" pitchFamily="34" charset="0"/>
              </a:rPr>
              <a:t> , 2004</a:t>
            </a:r>
          </a:p>
        </p:txBody>
      </p:sp>
      <p:sp>
        <p:nvSpPr>
          <p:cNvPr id="6" name="Title 5"/>
          <p:cNvSpPr>
            <a:spLocks noGrp="1"/>
          </p:cNvSpPr>
          <p:nvPr>
            <p:ph type="title"/>
          </p:nvPr>
        </p:nvSpPr>
        <p:spPr>
          <a:xfrm>
            <a:off x="1" y="0"/>
            <a:ext cx="9144000" cy="838200"/>
          </a:xfrm>
        </p:spPr>
        <p:txBody>
          <a:bodyPr/>
          <a:lstStyle/>
          <a:p>
            <a:pPr algn="ctr"/>
            <a:r>
              <a:rPr lang="en-US" sz="3600" b="1" dirty="0" smtClean="0">
                <a:solidFill>
                  <a:schemeClr val="bg1"/>
                </a:solidFill>
                <a:latin typeface="Franklin Gothic Book" pitchFamily="34" charset="0"/>
              </a:rPr>
              <a:t>Collaboration and Student Achievement</a:t>
            </a:r>
            <a:endParaRPr lang="en-US" sz="3600" b="1" dirty="0">
              <a:solidFill>
                <a:schemeClr val="bg1"/>
              </a:solidFill>
              <a:latin typeface="Franklin Gothic Book"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1" end="1"/>
                                            </p:txEl>
                                          </p:spTgt>
                                        </p:tgtEl>
                                      </p:cBhvr>
                                    </p:animEffect>
                                    <p:set>
                                      <p:cBhvr>
                                        <p:cTn id="10"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905001" y="990600"/>
          <a:ext cx="5105399"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47799" y="5105401"/>
            <a:ext cx="6019800" cy="1323439"/>
          </a:xfrm>
          <a:prstGeom prst="rect">
            <a:avLst/>
          </a:prstGeom>
          <a:noFill/>
        </p:spPr>
        <p:txBody>
          <a:bodyPr wrap="square" rtlCol="0">
            <a:spAutoFit/>
          </a:bodyPr>
          <a:lstStyle/>
          <a:p>
            <a:pPr>
              <a:spcBef>
                <a:spcPts val="638"/>
              </a:spcBef>
              <a:buClr>
                <a:srgbClr val="000000"/>
              </a:buClr>
              <a:buFontTx/>
              <a:buNone/>
            </a:pPr>
            <a:r>
              <a:rPr lang="en-US" sz="2000" b="1" dirty="0" smtClean="0">
                <a:latin typeface="Franklin Gothic Book" pitchFamily="34" charset="0"/>
              </a:rPr>
              <a:t>Professional Learning </a:t>
            </a:r>
            <a:r>
              <a:rPr lang="en-US" sz="2000" dirty="0" smtClean="0">
                <a:latin typeface="Franklin Gothic Book" pitchFamily="34" charset="0"/>
              </a:rPr>
              <a:t>: </a:t>
            </a:r>
            <a:r>
              <a:rPr lang="en-US" sz="2000" i="1" dirty="0" smtClean="0">
                <a:latin typeface="Franklin Gothic Book" pitchFamily="34" charset="0"/>
              </a:rPr>
              <a:t>A comprehensive, sustained, intensive, and collaborative approach to improving teachers’ and principals’ effectiveness in raising student achievement.     </a:t>
            </a:r>
          </a:p>
        </p:txBody>
      </p:sp>
      <p:sp>
        <p:nvSpPr>
          <p:cNvPr id="6" name="Title 5"/>
          <p:cNvSpPr>
            <a:spLocks noGrp="1"/>
          </p:cNvSpPr>
          <p:nvPr>
            <p:ph type="title"/>
          </p:nvPr>
        </p:nvSpPr>
        <p:spPr>
          <a:xfrm>
            <a:off x="1" y="0"/>
            <a:ext cx="9144000" cy="838200"/>
          </a:xfrm>
        </p:spPr>
        <p:txBody>
          <a:bodyPr/>
          <a:lstStyle/>
          <a:p>
            <a:pPr algn="ctr"/>
            <a:r>
              <a:rPr lang="en-US" sz="3600" b="1" dirty="0" smtClean="0">
                <a:solidFill>
                  <a:schemeClr val="bg1"/>
                </a:solidFill>
                <a:latin typeface="Franklin Gothic Book" pitchFamily="34" charset="0"/>
              </a:rPr>
              <a:t>Collaboration and Student Achievement</a:t>
            </a:r>
            <a:endParaRPr lang="en-US" sz="3600" b="1" dirty="0">
              <a:solidFill>
                <a:schemeClr val="bg1"/>
              </a:solidFill>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SGOs and Collaboration</a:t>
            </a:r>
            <a:endParaRPr lang="en-US" sz="3600" b="1" dirty="0">
              <a:latin typeface="Franklin Gothic Book" pitchFamily="34" charset="0"/>
            </a:endParaRPr>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 xmlns:p14="http://schemas.microsoft.com/office/powerpoint/2010/main" val="366808819"/>
              </p:ext>
            </p:extLst>
          </p:nvPr>
        </p:nvGraphicFramePr>
        <p:xfrm>
          <a:off x="381001" y="13716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Self-Reflection: Collaborative Teams</a:t>
            </a:r>
            <a:endParaRPr lang="en-US" sz="3600" b="1" dirty="0">
              <a:latin typeface="Franklin Gothic Book" pitchFamily="34" charset="0"/>
            </a:endParaRPr>
          </a:p>
        </p:txBody>
      </p:sp>
      <p:sp>
        <p:nvSpPr>
          <p:cNvPr id="3" name="Text Placeholder 2"/>
          <p:cNvSpPr>
            <a:spLocks noGrp="1"/>
          </p:cNvSpPr>
          <p:nvPr>
            <p:ph type="body" idx="1"/>
          </p:nvPr>
        </p:nvSpPr>
        <p:spPr/>
        <p:txBody>
          <a:bodyPr/>
          <a:lstStyle/>
          <a:p>
            <a:r>
              <a:rPr lang="en-US" sz="2000" dirty="0" smtClean="0">
                <a:solidFill>
                  <a:schemeClr val="tx1"/>
                </a:solidFill>
                <a:latin typeface="Franklin Gothic Book" pitchFamily="34" charset="0"/>
              </a:rPr>
              <a:t>Keeping in mind that collaboration with colleagues is a critical component in helping the SGO process, consider the following questions:</a:t>
            </a:r>
          </a:p>
          <a:p>
            <a:pPr lvl="1"/>
            <a:r>
              <a:rPr lang="en-US" sz="1800" dirty="0" smtClean="0">
                <a:solidFill>
                  <a:schemeClr val="tx1"/>
                </a:solidFill>
                <a:latin typeface="Franklin Gothic Book" pitchFamily="34" charset="0"/>
              </a:rPr>
              <a:t>For you (or the teachers you supervise), which of the five steps of the SGO process has collaboration been a regular part of?</a:t>
            </a:r>
          </a:p>
          <a:p>
            <a:pPr lvl="1"/>
            <a:r>
              <a:rPr lang="en-US" sz="1800" dirty="0" smtClean="0">
                <a:latin typeface="Franklin Gothic Book" pitchFamily="34" charset="0"/>
              </a:rPr>
              <a:t>Which of the five steps could you immediately see embedding a collaborative structure right away?</a:t>
            </a:r>
          </a:p>
          <a:p>
            <a:pPr lvl="1"/>
            <a:r>
              <a:rPr lang="en-US" sz="1800" dirty="0" smtClean="0">
                <a:latin typeface="Franklin Gothic Book" pitchFamily="34" charset="0"/>
              </a:rPr>
              <a:t>Which of the five steps would embedding a collaborative structure be more difficult to accomplish?</a:t>
            </a:r>
            <a:endParaRPr lang="en-US" sz="1800" dirty="0">
              <a:latin typeface="Franklin Gothic Book" pitchFamily="34" charset="0"/>
            </a:endParaRPr>
          </a:p>
          <a:p>
            <a:endParaRPr lang="en-US" dirty="0"/>
          </a:p>
        </p:txBody>
      </p:sp>
    </p:spTree>
  </p:cSld>
  <p:clrMapOvr>
    <a:masterClrMapping/>
  </p:clrMapOvr>
  <p:transition spd="slow">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0"/>
            <a:ext cx="9144000" cy="990600"/>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Franklin Gothic Book" pitchFamily="34" charset="0"/>
                <a:ea typeface="+mj-ea"/>
                <a:cs typeface="+mj-cs"/>
              </a:rPr>
              <a:t>Possible</a:t>
            </a:r>
            <a:r>
              <a:rPr kumimoji="0" lang="en-US" sz="3600" b="1" i="0" u="none" strike="noStrike" kern="1200" cap="none" spc="0" normalizeH="0" noProof="0" dirty="0" smtClean="0">
                <a:ln>
                  <a:noFill/>
                </a:ln>
                <a:solidFill>
                  <a:schemeClr val="bg1"/>
                </a:solidFill>
                <a:effectLst/>
                <a:uLnTx/>
                <a:uFillTx/>
                <a:latin typeface="Franklin Gothic Book" pitchFamily="34" charset="0"/>
                <a:ea typeface="+mj-ea"/>
                <a:cs typeface="+mj-cs"/>
              </a:rPr>
              <a:t> Next Steps</a:t>
            </a:r>
            <a:endParaRPr kumimoji="0" lang="en-US" sz="3600" b="1" i="0" u="none" strike="noStrike" kern="1200" cap="none" spc="0" normalizeH="0" baseline="0" noProof="0" dirty="0">
              <a:ln>
                <a:noFill/>
              </a:ln>
              <a:solidFill>
                <a:schemeClr val="bg1"/>
              </a:solidFill>
              <a:effectLst/>
              <a:uLnTx/>
              <a:uFillTx/>
              <a:latin typeface="Franklin Gothic Book" pitchFamily="34" charset="0"/>
              <a:ea typeface="+mj-ea"/>
              <a:cs typeface="+mj-cs"/>
            </a:endParaRPr>
          </a:p>
        </p:txBody>
      </p:sp>
      <p:sp>
        <p:nvSpPr>
          <p:cNvPr id="6" name="Content Placeholder 2"/>
          <p:cNvSpPr>
            <a:spLocks noGrp="1"/>
          </p:cNvSpPr>
          <p:nvPr>
            <p:ph idx="1"/>
          </p:nvPr>
        </p:nvSpPr>
        <p:spPr>
          <a:xfrm>
            <a:off x="533401" y="1219200"/>
            <a:ext cx="8229601" cy="3657600"/>
          </a:xfrm>
          <a:solidFill>
            <a:schemeClr val="bg2">
              <a:lumMod val="20000"/>
              <a:lumOff val="80000"/>
            </a:schemeClr>
          </a:solidFill>
          <a:ln w="38100">
            <a:solidFill>
              <a:srgbClr val="F6A20A"/>
            </a:solidFill>
          </a:ln>
        </p:spPr>
        <p:txBody>
          <a:bodyPr>
            <a:normAutofit fontScale="77500" lnSpcReduction="20000"/>
          </a:bodyPr>
          <a:lstStyle/>
          <a:p>
            <a:pPr marL="234950" indent="-234950">
              <a:buClr>
                <a:srgbClr val="F6A20A"/>
              </a:buClr>
              <a:buFont typeface="Wingdings" pitchFamily="2" charset="2"/>
              <a:buChar char="ü"/>
            </a:pPr>
            <a:r>
              <a:rPr lang="en-US" sz="2200" b="1" dirty="0" smtClean="0">
                <a:latin typeface="Franklin Gothic Book" pitchFamily="34" charset="0"/>
              </a:rPr>
              <a:t>Take your own self-evaluation back to your district, analyze it, and develop a plan of action based on where your district currently is and where you could feasibly be for the next year and beyond. </a:t>
            </a:r>
          </a:p>
          <a:p>
            <a:pPr marL="234950" indent="-234950">
              <a:buClr>
                <a:srgbClr val="F6A20A"/>
              </a:buClr>
              <a:buFont typeface="Wingdings" pitchFamily="2" charset="2"/>
              <a:buChar char="ü"/>
            </a:pPr>
            <a:endParaRPr lang="en-US" sz="700" b="1" dirty="0" smtClean="0">
              <a:latin typeface="Franklin Gothic Book" pitchFamily="34" charset="0"/>
            </a:endParaRPr>
          </a:p>
          <a:p>
            <a:pPr marL="234950" indent="-234950">
              <a:buClr>
                <a:srgbClr val="F6A20A"/>
              </a:buClr>
              <a:buFont typeface="Wingdings" pitchFamily="2" charset="2"/>
              <a:buChar char="ü"/>
            </a:pPr>
            <a:r>
              <a:rPr lang="en-US" sz="2200" b="1" dirty="0" smtClean="0">
                <a:latin typeface="Franklin Gothic Book" pitchFamily="34" charset="0"/>
              </a:rPr>
              <a:t>Share information from this workshop with all members of your DEAC and develop a strategy for developing higher quality assessments and SGOs throughout the district.</a:t>
            </a:r>
          </a:p>
          <a:p>
            <a:pPr marL="234950" indent="-234950">
              <a:buClr>
                <a:srgbClr val="F6A20A"/>
              </a:buClr>
              <a:buFont typeface="Wingdings" pitchFamily="2" charset="2"/>
              <a:buChar char="ü"/>
            </a:pPr>
            <a:endParaRPr lang="en-US" sz="700" b="1" dirty="0" smtClean="0">
              <a:latin typeface="Franklin Gothic Book" pitchFamily="34" charset="0"/>
            </a:endParaRPr>
          </a:p>
          <a:p>
            <a:pPr marL="234950" indent="-234950">
              <a:buClr>
                <a:srgbClr val="F6A20A"/>
              </a:buClr>
              <a:buFont typeface="Wingdings" pitchFamily="2" charset="2"/>
              <a:buChar char="ü"/>
            </a:pPr>
            <a:r>
              <a:rPr lang="en-US" sz="2200" b="1" dirty="0" smtClean="0">
                <a:latin typeface="Franklin Gothic Book" pitchFamily="34" charset="0"/>
              </a:rPr>
              <a:t>Review the materials from this workshop and plan the time and method for delivering to staff in a PD session.</a:t>
            </a:r>
          </a:p>
          <a:p>
            <a:pPr marL="234950" indent="-234950">
              <a:buClr>
                <a:srgbClr val="F6A20A"/>
              </a:buClr>
              <a:buFont typeface="Wingdings" pitchFamily="2" charset="2"/>
              <a:buChar char="ü"/>
            </a:pPr>
            <a:endParaRPr lang="en-US" sz="800" b="1" dirty="0" smtClean="0">
              <a:latin typeface="Franklin Gothic Book" pitchFamily="34" charset="0"/>
            </a:endParaRPr>
          </a:p>
          <a:p>
            <a:pPr marL="234950" indent="-234950">
              <a:buClr>
                <a:srgbClr val="F6A20A"/>
              </a:buClr>
              <a:buFont typeface="Wingdings" pitchFamily="2" charset="2"/>
              <a:buChar char="ü"/>
            </a:pPr>
            <a:r>
              <a:rPr lang="en-US" sz="2200" b="1" dirty="0" smtClean="0">
                <a:latin typeface="Franklin Gothic Book" pitchFamily="34" charset="0"/>
              </a:rPr>
              <a:t>Watch the Assessment Design modules and plan the time to rollout to your staff to assist with assessment development.</a:t>
            </a:r>
          </a:p>
          <a:p>
            <a:pPr marL="234950" indent="-234950">
              <a:buClr>
                <a:srgbClr val="F6A20A"/>
              </a:buClr>
              <a:buFont typeface="Wingdings" pitchFamily="2" charset="2"/>
              <a:buChar char="ü"/>
            </a:pPr>
            <a:endParaRPr lang="en-US" sz="800" b="1" dirty="0" smtClean="0">
              <a:latin typeface="Franklin Gothic Book" pitchFamily="34" charset="0"/>
            </a:endParaRPr>
          </a:p>
          <a:p>
            <a:pPr marL="234950" indent="-234950">
              <a:buClr>
                <a:srgbClr val="F6A20A"/>
              </a:buClr>
              <a:buFont typeface="Wingdings" pitchFamily="2" charset="2"/>
              <a:buChar char="ü"/>
            </a:pPr>
            <a:r>
              <a:rPr lang="en-US" sz="2200" b="1" dirty="0" smtClean="0">
                <a:latin typeface="Franklin Gothic Book" pitchFamily="34" charset="0"/>
              </a:rPr>
              <a:t>Build in time during collaborative team time for assessment development.</a:t>
            </a:r>
          </a:p>
          <a:p>
            <a:pPr marL="0" indent="0">
              <a:buNone/>
            </a:pPr>
            <a:endParaRPr lang="en-US" sz="3800" dirty="0" smtClean="0">
              <a:latin typeface="+mj-lt"/>
            </a:endParaRPr>
          </a:p>
          <a:p>
            <a:pPr>
              <a:buNone/>
            </a:pPr>
            <a:endParaRPr lang="en-US" sz="2800" dirty="0"/>
          </a:p>
        </p:txBody>
      </p:sp>
      <p:sp>
        <p:nvSpPr>
          <p:cNvPr id="9" name="TextBox 8"/>
          <p:cNvSpPr txBox="1"/>
          <p:nvPr/>
        </p:nvSpPr>
        <p:spPr>
          <a:xfrm>
            <a:off x="551794" y="6321973"/>
            <a:ext cx="1479892" cy="307777"/>
          </a:xfrm>
          <a:prstGeom prst="rect">
            <a:avLst/>
          </a:prstGeom>
          <a:noFill/>
        </p:spPr>
        <p:txBody>
          <a:bodyPr wrap="none" rtlCol="0">
            <a:spAutoFit/>
          </a:bodyPr>
          <a:lstStyle/>
          <a:p>
            <a:r>
              <a:rPr lang="en-US" dirty="0" smtClean="0">
                <a:hlinkClick r:id="rId3"/>
              </a:rPr>
              <a:t>Activity Handout</a:t>
            </a:r>
            <a:endParaRPr lang="en-US" dirty="0"/>
          </a:p>
        </p:txBody>
      </p:sp>
    </p:spTree>
  </p:cSld>
  <p:clrMapOvr>
    <a:masterClrMapping/>
  </p:clrMapOvr>
  <p:transition spd="slow">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Thank You</a:t>
            </a:r>
            <a:endParaRPr lang="en-US" sz="3600" b="1" dirty="0">
              <a:solidFill>
                <a:schemeClr val="bg1"/>
              </a:solidFill>
              <a:latin typeface="Franklin Gothic Book" pitchFamily="34" charset="0"/>
            </a:endParaRPr>
          </a:p>
        </p:txBody>
      </p:sp>
      <p:sp>
        <p:nvSpPr>
          <p:cNvPr id="4" name="Content Placeholder 2"/>
          <p:cNvSpPr txBox="1">
            <a:spLocks/>
          </p:cNvSpPr>
          <p:nvPr/>
        </p:nvSpPr>
        <p:spPr bwMode="auto">
          <a:xfrm>
            <a:off x="381001" y="1524000"/>
            <a:ext cx="8382000" cy="4114800"/>
          </a:xfrm>
          <a:prstGeom prst="rect">
            <a:avLst/>
          </a:prstGeom>
          <a:solidFill>
            <a:schemeClr val="bg2">
              <a:lumMod val="20000"/>
              <a:lumOff val="80000"/>
            </a:schemeClr>
          </a:solidFill>
          <a:ln w="38100">
            <a:solidFill>
              <a:srgbClr val="F6A20A"/>
            </a:solidFill>
            <a:miter lim="800000"/>
            <a:headEnd/>
            <a:tailEnd/>
          </a:ln>
        </p:spPr>
        <p:txBody>
          <a:bodyPr vert="horz" wrap="square" lIns="91425" tIns="91425" rIns="91425" bIns="91425" numCol="1" anchor="t" anchorCtr="0" compatLnSpc="1">
            <a:prstTxWarp prst="textNoShape">
              <a:avLst/>
            </a:prstTxWarp>
            <a:normAutofit/>
          </a:bodyPr>
          <a:lstStyle/>
          <a:p>
            <a:pPr algn="ctr">
              <a:buNone/>
            </a:pPr>
            <a:r>
              <a:rPr lang="en-US" sz="3200" b="1" dirty="0" smtClean="0">
                <a:latin typeface="Franklin Gothic Book" pitchFamily="34" charset="0"/>
              </a:rPr>
              <a:t>Questions or Feedback?</a:t>
            </a:r>
          </a:p>
          <a:p>
            <a:pPr algn="ctr">
              <a:buNone/>
            </a:pPr>
            <a:endParaRPr lang="en-US" sz="1000" b="1" dirty="0" smtClean="0">
              <a:latin typeface="Franklin Gothic Book" pitchFamily="34" charset="0"/>
            </a:endParaRPr>
          </a:p>
          <a:p>
            <a:pPr lvl="1" algn="ctr">
              <a:buNone/>
            </a:pPr>
            <a:r>
              <a:rPr lang="en-US" sz="2800" b="1" dirty="0" smtClean="0">
                <a:latin typeface="Franklin Gothic Book" pitchFamily="34" charset="0"/>
              </a:rPr>
              <a:t>Office of Evaluation </a:t>
            </a:r>
          </a:p>
          <a:p>
            <a:pPr lvl="1" algn="ctr">
              <a:buNone/>
            </a:pPr>
            <a:endParaRPr lang="en-US" sz="1000" dirty="0" smtClean="0">
              <a:latin typeface="Franklin Gothic Book" pitchFamily="34" charset="0"/>
            </a:endParaRPr>
          </a:p>
          <a:p>
            <a:pPr algn="ctr">
              <a:buNone/>
            </a:pPr>
            <a:r>
              <a:rPr lang="en-US" sz="2400" dirty="0" smtClean="0">
                <a:latin typeface="Franklin Gothic Book" pitchFamily="34" charset="0"/>
                <a:hlinkClick r:id="rId3"/>
              </a:rPr>
              <a:t>educatorevaluation@doe.state.nj.us</a:t>
            </a:r>
            <a:endParaRPr lang="en-US" sz="2400" dirty="0" smtClean="0">
              <a:latin typeface="Franklin Gothic Book" pitchFamily="34" charset="0"/>
            </a:endParaRPr>
          </a:p>
          <a:p>
            <a:pPr algn="ctr">
              <a:buNone/>
            </a:pPr>
            <a:r>
              <a:rPr lang="en-US" sz="2400" dirty="0" smtClean="0">
                <a:latin typeface="Franklin Gothic Book" pitchFamily="34" charset="0"/>
              </a:rPr>
              <a:t>(609) 777-3788</a:t>
            </a:r>
            <a:endParaRPr lang="en-US" sz="2400" dirty="0">
              <a:latin typeface="Franklin Gothic Book" pitchFamily="34" charset="0"/>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Improving Assessments</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228600" y="1371600"/>
            <a:ext cx="4876800" cy="4525999"/>
          </a:xfrm>
        </p:spPr>
        <p:txBody>
          <a:bodyPr/>
          <a:lstStyle/>
          <a:p>
            <a:pPr marL="673100" lvl="1" indent="-457200">
              <a:buClr>
                <a:schemeClr val="accent5"/>
              </a:buClr>
              <a:buFont typeface="+mj-lt"/>
              <a:buAutoNum type="arabicPeriod"/>
            </a:pPr>
            <a:r>
              <a:rPr lang="en-US" sz="2000" dirty="0" smtClean="0">
                <a:latin typeface="Franklin Gothic Book" pitchFamily="34" charset="0"/>
              </a:rPr>
              <a:t>The assessment design modules</a:t>
            </a:r>
          </a:p>
          <a:p>
            <a:pPr marL="673100" lvl="1" indent="-457200">
              <a:buClr>
                <a:schemeClr val="accent5"/>
              </a:buClr>
              <a:buFont typeface="+mj-lt"/>
              <a:buAutoNum type="arabicPeriod"/>
            </a:pPr>
            <a:endParaRPr lang="en-US" sz="1000" dirty="0" smtClean="0">
              <a:latin typeface="Franklin Gothic Book" pitchFamily="34" charset="0"/>
            </a:endParaRPr>
          </a:p>
          <a:p>
            <a:pPr marL="673100" lvl="1" indent="-457200">
              <a:buClr>
                <a:schemeClr val="accent5"/>
              </a:buClr>
              <a:buFont typeface="+mj-lt"/>
              <a:buAutoNum type="arabicPeriod"/>
            </a:pPr>
            <a:r>
              <a:rPr lang="en-US" sz="2000" dirty="0" smtClean="0">
                <a:latin typeface="Franklin Gothic Book" pitchFamily="34" charset="0"/>
              </a:rPr>
              <a:t>The elements of assessment design</a:t>
            </a:r>
          </a:p>
          <a:p>
            <a:pPr marL="673100" lvl="1" indent="-457200">
              <a:buClr>
                <a:schemeClr val="accent5"/>
              </a:buClr>
              <a:buFont typeface="+mj-lt"/>
              <a:buAutoNum type="arabicPeriod"/>
            </a:pPr>
            <a:endParaRPr lang="en-US" sz="1000" dirty="0" smtClean="0">
              <a:latin typeface="Franklin Gothic Book" pitchFamily="34" charset="0"/>
            </a:endParaRPr>
          </a:p>
          <a:p>
            <a:pPr marL="673100" lvl="1" indent="-457200">
              <a:buClr>
                <a:schemeClr val="accent5"/>
              </a:buClr>
              <a:buFont typeface="+mj-lt"/>
              <a:buAutoNum type="arabicPeriod"/>
            </a:pPr>
            <a:r>
              <a:rPr lang="en-US" sz="2000" dirty="0" smtClean="0">
                <a:latin typeface="Franklin Gothic Book" pitchFamily="34" charset="0"/>
              </a:rPr>
              <a:t>The importance of prioritizing standards</a:t>
            </a:r>
          </a:p>
          <a:p>
            <a:pPr marL="673100" lvl="1" indent="-457200">
              <a:buClr>
                <a:schemeClr val="accent5"/>
              </a:buClr>
              <a:buFont typeface="+mj-lt"/>
              <a:buAutoNum type="arabicPeriod"/>
            </a:pPr>
            <a:endParaRPr lang="en-US" sz="1000" dirty="0" smtClean="0">
              <a:latin typeface="Franklin Gothic Book" pitchFamily="34" charset="0"/>
            </a:endParaRPr>
          </a:p>
          <a:p>
            <a:pPr marL="673100" lvl="1" indent="-457200">
              <a:buClr>
                <a:schemeClr val="accent5"/>
              </a:buClr>
              <a:buFont typeface="+mj-lt"/>
              <a:buAutoNum type="arabicPeriod"/>
            </a:pPr>
            <a:r>
              <a:rPr lang="en-US" sz="2000" dirty="0" smtClean="0">
                <a:latin typeface="Franklin Gothic Book" pitchFamily="34" charset="0"/>
              </a:rPr>
              <a:t>Innovations in assessment        design:</a:t>
            </a:r>
          </a:p>
          <a:p>
            <a:pPr marL="673100" lvl="4" indent="-215900">
              <a:buClr>
                <a:schemeClr val="accent5"/>
              </a:buClr>
              <a:buFont typeface="Arial" pitchFamily="34" charset="0"/>
              <a:buChar char="•"/>
            </a:pPr>
            <a:r>
              <a:rPr lang="en-US" sz="2000" dirty="0" smtClean="0">
                <a:latin typeface="Franklin Gothic Book" pitchFamily="34" charset="0"/>
              </a:rPr>
              <a:t>Portfolios</a:t>
            </a:r>
          </a:p>
          <a:p>
            <a:pPr marL="673100" lvl="4" indent="-215900">
              <a:buClr>
                <a:schemeClr val="accent5"/>
              </a:buClr>
              <a:buFont typeface="Arial" pitchFamily="34" charset="0"/>
              <a:buChar char="•"/>
            </a:pPr>
            <a:r>
              <a:rPr lang="en-US" sz="2000" dirty="0" smtClean="0">
                <a:latin typeface="Franklin Gothic Book" pitchFamily="34" charset="0"/>
              </a:rPr>
              <a:t>Performance-based assessments</a:t>
            </a:r>
          </a:p>
          <a:p>
            <a:pPr marL="673100" lvl="1" indent="-457200">
              <a:buClr>
                <a:schemeClr val="accent5"/>
              </a:buClr>
            </a:pPr>
            <a:r>
              <a:rPr lang="en-US" sz="2000" dirty="0" smtClean="0">
                <a:latin typeface="Franklin Gothic Book" pitchFamily="34" charset="0"/>
              </a:rPr>
              <a:t>	</a:t>
            </a:r>
          </a:p>
          <a:p>
            <a:pPr marL="673100" indent="-457200">
              <a:buClr>
                <a:schemeClr val="accent5"/>
              </a:buClr>
              <a:buFont typeface="+mj-lt"/>
              <a:buAutoNum type="arabicPeriod"/>
            </a:pPr>
            <a:endParaRPr lang="en-US" sz="2000" dirty="0">
              <a:latin typeface="Franklin Gothic Book" pitchFamily="34" charset="0"/>
            </a:endParaRPr>
          </a:p>
        </p:txBody>
      </p:sp>
      <p:graphicFrame>
        <p:nvGraphicFramePr>
          <p:cNvPr id="5" name="Diagram 4"/>
          <p:cNvGraphicFramePr/>
          <p:nvPr/>
        </p:nvGraphicFramePr>
        <p:xfrm>
          <a:off x="4800600" y="1447800"/>
          <a:ext cx="4038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bg1"/>
                </a:solidFill>
                <a:latin typeface="Franklin Gothic Book" pitchFamily="34" charset="0"/>
              </a:rPr>
              <a:t>Improving Assessments</a:t>
            </a:r>
            <a:endParaRPr lang="en-US" sz="3600" b="1" dirty="0">
              <a:solidFill>
                <a:schemeClr val="bg1"/>
              </a:solidFill>
              <a:latin typeface="Franklin Gothic Book" pitchFamily="34" charset="0"/>
            </a:endParaRPr>
          </a:p>
        </p:txBody>
      </p:sp>
      <p:sp>
        <p:nvSpPr>
          <p:cNvPr id="3" name="Text Placeholder 2"/>
          <p:cNvSpPr>
            <a:spLocks noGrp="1"/>
          </p:cNvSpPr>
          <p:nvPr>
            <p:ph type="body" idx="1"/>
          </p:nvPr>
        </p:nvSpPr>
        <p:spPr>
          <a:xfrm>
            <a:off x="457200" y="1524001"/>
            <a:ext cx="8229601" cy="1833199"/>
          </a:xfrm>
        </p:spPr>
        <p:txBody>
          <a:bodyPr/>
          <a:lstStyle/>
          <a:p>
            <a:pPr algn="ctr">
              <a:buNone/>
            </a:pPr>
            <a:r>
              <a:rPr lang="en-US" sz="1800" dirty="0" smtClean="0">
                <a:solidFill>
                  <a:schemeClr val="tx1"/>
                </a:solidFill>
                <a:latin typeface="Franklin Gothic Book" pitchFamily="34" charset="0"/>
              </a:rPr>
              <a:t>Activity: Turn and Talk</a:t>
            </a:r>
          </a:p>
          <a:p>
            <a:pPr algn="ctr">
              <a:buNone/>
            </a:pPr>
            <a:r>
              <a:rPr lang="en-US" sz="1800" i="1" dirty="0" smtClean="0">
                <a:solidFill>
                  <a:schemeClr val="bg2"/>
                </a:solidFill>
                <a:latin typeface="Franklin Gothic Book" pitchFamily="34" charset="0"/>
              </a:rPr>
              <a:t>Why are quality assessments critical?</a:t>
            </a:r>
          </a:p>
          <a:p>
            <a:pPr marL="958850" lvl="1" indent="-342900">
              <a:buClr>
                <a:schemeClr val="accent5"/>
              </a:buClr>
              <a:buFont typeface="+mj-lt"/>
              <a:buAutoNum type="arabicPeriod"/>
            </a:pPr>
            <a:r>
              <a:rPr lang="en-US" sz="1800" dirty="0" smtClean="0">
                <a:latin typeface="Franklin Gothic Book" pitchFamily="34" charset="0"/>
              </a:rPr>
              <a:t>Discuss with a neighbor.</a:t>
            </a:r>
          </a:p>
          <a:p>
            <a:pPr marL="958850" lvl="1" indent="-342900">
              <a:buClr>
                <a:schemeClr val="accent5"/>
              </a:buClr>
              <a:buFont typeface="+mj-lt"/>
              <a:buAutoNum type="arabicPeriod"/>
            </a:pPr>
            <a:r>
              <a:rPr lang="en-US" sz="1800" dirty="0" smtClean="0">
                <a:latin typeface="Franklin Gothic Book" pitchFamily="34" charset="0"/>
              </a:rPr>
              <a:t>Write down two reasons why.</a:t>
            </a:r>
          </a:p>
          <a:p>
            <a:pPr marL="558800" indent="-342900">
              <a:buFont typeface="+mj-lt"/>
              <a:buAutoNum type="arabicPeriod"/>
            </a:pPr>
            <a:endParaRPr lang="en-US" sz="1800" dirty="0" smtClean="0">
              <a:latin typeface="Franklin Gothic Book" pitchFamily="34" charset="0"/>
            </a:endParaRPr>
          </a:p>
          <a:p>
            <a:pPr marL="558800" indent="-342900">
              <a:buNone/>
            </a:pPr>
            <a:r>
              <a:rPr lang="en-US" sz="1800" dirty="0" smtClean="0">
                <a:latin typeface="Franklin Gothic Book" pitchFamily="34" charset="0"/>
              </a:rPr>
              <a:t>Quality assessments are critical because they:</a:t>
            </a:r>
          </a:p>
          <a:p>
            <a:pPr marL="958850" lvl="1" indent="-342900"/>
            <a:r>
              <a:rPr lang="en-US" sz="1800" dirty="0" smtClean="0">
                <a:latin typeface="Franklin Gothic Book" pitchFamily="34" charset="0"/>
              </a:rPr>
              <a:t>Accurately measure student knowledge and learning.</a:t>
            </a:r>
          </a:p>
          <a:p>
            <a:pPr marL="958850" lvl="1" indent="-342900"/>
            <a:r>
              <a:rPr lang="en-US" sz="1800" dirty="0" smtClean="0">
                <a:latin typeface="Franklin Gothic Book" pitchFamily="34" charset="0"/>
              </a:rPr>
              <a:t>Yield accurate AND meaningful results. </a:t>
            </a:r>
          </a:p>
          <a:p>
            <a:pPr marL="958850" lvl="1" indent="-342900"/>
            <a:r>
              <a:rPr lang="en-US" sz="1800" dirty="0" smtClean="0">
                <a:latin typeface="Franklin Gothic Book" pitchFamily="34" charset="0"/>
              </a:rPr>
              <a:t>Promote good instruction and improve student learning</a:t>
            </a:r>
            <a:r>
              <a:rPr lang="en-US" sz="1800" b="1" dirty="0" smtClean="0">
                <a:latin typeface="Franklin Gothic Book" pitchFamily="34" charset="0"/>
              </a:rPr>
              <a:t>. </a:t>
            </a:r>
          </a:p>
          <a:p>
            <a:pPr marL="958850" lvl="1" indent="-342900"/>
            <a:r>
              <a:rPr lang="en-US" sz="1800" dirty="0" smtClean="0">
                <a:latin typeface="Franklin Gothic Book" pitchFamily="34" charset="0"/>
              </a:rPr>
              <a:t>Assist schools in curriculum alignment and locating instructional gaps.</a:t>
            </a:r>
          </a:p>
          <a:p>
            <a:pPr marL="958850" lvl="1" indent="-342900"/>
            <a:r>
              <a:rPr lang="en-US" sz="1800" dirty="0" smtClean="0">
                <a:latin typeface="Franklin Gothic Book" pitchFamily="34" charset="0"/>
              </a:rPr>
              <a:t>Aid in evaluating programs in schools</a:t>
            </a:r>
            <a:r>
              <a:rPr lang="en-US" dirty="0" smtClean="0">
                <a:latin typeface="Franklin Gothic Book" pitchFamily="34" charset="0"/>
              </a:rPr>
              <a:t>.</a:t>
            </a:r>
          </a:p>
          <a:p>
            <a:pPr marL="558800" indent="-342900">
              <a:buNone/>
            </a:pPr>
            <a:endParaRPr lang="en-US" dirty="0" smtClean="0">
              <a:latin typeface="Source Sans Pro"/>
            </a:endParaRPr>
          </a:p>
          <a:p>
            <a:endParaRPr lang="en-US" b="1"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NJ-2">
  <a:themeElements>
    <a:clrScheme name="Custom 21">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J-2">
  <a:themeElements>
    <a:clrScheme name="Real NJDOE Color Pallett">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J-2">
  <a:themeElements>
    <a:clrScheme name="Custom 21">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7425</TotalTime>
  <Words>6944</Words>
  <Application>Microsoft Office PowerPoint</Application>
  <PresentationFormat>On-screen Show (4:3)</PresentationFormat>
  <Paragraphs>1023</Paragraphs>
  <Slides>77</Slides>
  <Notes>77</Notes>
  <HiddenSlides>0</HiddenSlides>
  <MMClips>0</MMClips>
  <ScaleCrop>false</ScaleCrop>
  <HeadingPairs>
    <vt:vector size="4" baseType="variant">
      <vt:variant>
        <vt:lpstr>Theme</vt:lpstr>
      </vt:variant>
      <vt:variant>
        <vt:i4>3</vt:i4>
      </vt:variant>
      <vt:variant>
        <vt:lpstr>Slide Titles</vt:lpstr>
      </vt:variant>
      <vt:variant>
        <vt:i4>77</vt:i4>
      </vt:variant>
    </vt:vector>
  </HeadingPairs>
  <TitlesOfParts>
    <vt:vector size="80" baseType="lpstr">
      <vt:lpstr>NJ-2</vt:lpstr>
      <vt:lpstr>1_NJ-2</vt:lpstr>
      <vt:lpstr>2_NJ-2</vt:lpstr>
      <vt:lpstr>SGO 2.1 On the Road to Ownership</vt:lpstr>
      <vt:lpstr>Today’s Session Objectives</vt:lpstr>
      <vt:lpstr>Norms and Materials</vt:lpstr>
      <vt:lpstr>SGOs</vt:lpstr>
      <vt:lpstr>SGO Implementation Challenges and Evolution of Guidance</vt:lpstr>
      <vt:lpstr>SGO 2.1: On the Road to Ownership</vt:lpstr>
      <vt:lpstr>Slide 7</vt:lpstr>
      <vt:lpstr>Improving Assessments</vt:lpstr>
      <vt:lpstr>Improving Assessments</vt:lpstr>
      <vt:lpstr>Assessment Design Modules</vt:lpstr>
      <vt:lpstr>Five Elements of Assessment Design</vt:lpstr>
      <vt:lpstr>Assessment Design: Alignment</vt:lpstr>
      <vt:lpstr>Assessment Design: Alignment</vt:lpstr>
      <vt:lpstr>Alignment: Unpacking the Standard</vt:lpstr>
      <vt:lpstr>Alignment: Unpacking the Standard</vt:lpstr>
      <vt:lpstr>Alignment: Unpacking the Standard</vt:lpstr>
      <vt:lpstr>Alignment: Unpacking the Standard</vt:lpstr>
      <vt:lpstr>Assessment Design: Rigor</vt:lpstr>
      <vt:lpstr>Assessment Design: Rigor</vt:lpstr>
      <vt:lpstr>Understanding Rigor</vt:lpstr>
      <vt:lpstr>Understanding Rigor (cont’d)</vt:lpstr>
      <vt:lpstr>Understanding Rigor (cont’d)</vt:lpstr>
      <vt:lpstr>Understanding Rigor (cont’d)</vt:lpstr>
      <vt:lpstr>Slide 24</vt:lpstr>
      <vt:lpstr>Determine Relative Importance of Standard for SGO Period* </vt:lpstr>
      <vt:lpstr>Assessment Checklist</vt:lpstr>
      <vt:lpstr>Innovative Approaches that Increase the Value of SGOs</vt:lpstr>
      <vt:lpstr>Use Assessment Approaches                           that Make Sense</vt:lpstr>
      <vt:lpstr>Performance Tasks and Portfolios</vt:lpstr>
      <vt:lpstr>Portfolio Assessments</vt:lpstr>
      <vt:lpstr>Types of Portfolio Assessments</vt:lpstr>
      <vt:lpstr>Performance Tasks</vt:lpstr>
      <vt:lpstr>Mr. Roosevelt’s Performance Task</vt:lpstr>
      <vt:lpstr>Collaborate to Improve Assessments</vt:lpstr>
      <vt:lpstr>Suggested Next Steps and Self reflection in  Assessment Design</vt:lpstr>
      <vt:lpstr>One Teacher’s SGO</vt:lpstr>
      <vt:lpstr>Mr. Roosevelt’s SGO: The First Three Steps </vt:lpstr>
      <vt:lpstr> Step 2: Determining Student Starting Points </vt:lpstr>
      <vt:lpstr>Slide 39</vt:lpstr>
      <vt:lpstr>Step 2: Determine Student Starting Points</vt:lpstr>
      <vt:lpstr>Collaborate to Improve the Determining of Starting Points</vt:lpstr>
      <vt:lpstr>Step 3: Set Ambitious and Achievable SGOs</vt:lpstr>
      <vt:lpstr>Step 3: Mr. Roosevelt’s Scoring Plan</vt:lpstr>
      <vt:lpstr>Collaborate to Set Improved Scoring Plans</vt:lpstr>
      <vt:lpstr>Mr. Roosevelt’s SGO: Moving into Step Four</vt:lpstr>
      <vt:lpstr>Integrating SGOs into the Typical Cycle of  Teaching and Learning</vt:lpstr>
      <vt:lpstr>The Typical School Year</vt:lpstr>
      <vt:lpstr>Monitoring Cycles</vt:lpstr>
      <vt:lpstr>What Do Monitoring Cycles Look Like?</vt:lpstr>
      <vt:lpstr>Short-Cycle Monitoring</vt:lpstr>
      <vt:lpstr>Mr. Roosevelt’s Short–Cycle Monitoring Example</vt:lpstr>
      <vt:lpstr>Developing Monitoring Cycles</vt:lpstr>
      <vt:lpstr>Long-Cycle Monitoring</vt:lpstr>
      <vt:lpstr>Mr. Roosevelt’s Long-Cycle Monitoring Example</vt:lpstr>
      <vt:lpstr>Long and Short Cycles</vt:lpstr>
      <vt:lpstr>Step 4: Monitoring Performance and Adjusting Instruction </vt:lpstr>
      <vt:lpstr>The Purposes of Assessment</vt:lpstr>
      <vt:lpstr>The Purposes of Assessment</vt:lpstr>
      <vt:lpstr>Assessments in the SGO Process </vt:lpstr>
      <vt:lpstr> A Selection of Assessments Mr. Roosevelt Used in Monitoring Student Growth During His SGO </vt:lpstr>
      <vt:lpstr>Using Assessment Data to Inform Instruction</vt:lpstr>
      <vt:lpstr>Using Short-Cycle Data to Inform Instruction</vt:lpstr>
      <vt:lpstr>Using Long–Cycle Data to Inform Instruction</vt:lpstr>
      <vt:lpstr>Mr. Roosevelt’s Assessments</vt:lpstr>
      <vt:lpstr>Collaborate to Improve SGO Integration </vt:lpstr>
      <vt:lpstr>Next Steps and Self Reflection on the Integration of Step 4</vt:lpstr>
      <vt:lpstr>Mr. Roosevelt’s SGO: the Final Step</vt:lpstr>
      <vt:lpstr>Step 5: Review Results and Score </vt:lpstr>
      <vt:lpstr>Step 5: Review Results and Score (cont’d) </vt:lpstr>
      <vt:lpstr>Step 5: Review Results and Score (cont’d)</vt:lpstr>
      <vt:lpstr>Mr. Roosevelt’s SGO </vt:lpstr>
      <vt:lpstr>Collaboration and Student Achievement</vt:lpstr>
      <vt:lpstr>Collaboration and Student Achievement</vt:lpstr>
      <vt:lpstr>SGOs and Collaboration</vt:lpstr>
      <vt:lpstr>Self-Reflection: Collaborative Teams</vt:lpstr>
      <vt:lpstr>Slide 76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AchieveNJ Advisory Committee (ANJAC)</dc:title>
  <dc:creator>Eno, Linda</dc:creator>
  <cp:lastModifiedBy>jpickfor</cp:lastModifiedBy>
  <cp:revision>720</cp:revision>
  <dcterms:modified xsi:type="dcterms:W3CDTF">2015-08-04T16:22:34Z</dcterms:modified>
</cp:coreProperties>
</file>