
<file path=[Content_Types].xml><?xml version="1.0" encoding="utf-8"?>
<Types xmlns="http://schemas.openxmlformats.org/package/2006/content-types">
  <Override PartName="/ppt/slides/slide47.xml" ContentType="application/vnd.openxmlformats-officedocument.presentationml.slide+xml"/>
  <Override PartName="/ppt/diagrams/colors22.xml" ContentType="application/vnd.openxmlformats-officedocument.drawingml.diagramColors+xml"/>
  <Override PartName="/ppt/notesSlides/notesSlide2.xml" ContentType="application/vnd.openxmlformats-officedocument.presentationml.notesSlide+xml"/>
  <Override PartName="/ppt/diagrams/data35.xml" ContentType="application/vnd.openxmlformats-officedocument.drawingml.diagramData+xml"/>
  <Override PartName="/ppt/slides/slide36.xml" ContentType="application/vnd.openxmlformats-officedocument.presentationml.slide+xml"/>
  <Override PartName="/ppt/diagrams/colors11.xml" ContentType="application/vnd.openxmlformats-officedocument.drawingml.diagramColors+xml"/>
  <Override PartName="/ppt/diagrams/data24.xml" ContentType="application/vnd.openxmlformats-officedocument.drawingml.diagramData+xml"/>
  <Override PartName="/ppt/slides/slide25.xml" ContentType="application/vnd.openxmlformats-officedocument.presentationml.slid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Override PartName="/ppt/diagrams/quickStyle28.xml" ContentType="application/vnd.openxmlformats-officedocument.drawingml.diagramStyle+xml"/>
  <Override PartName="/ppt/diagrams/drawing29.xml" ContentType="application/vnd.ms-office.drawingml.diagramDrawing+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diagrams/quickStyle17.xml" ContentType="application/vnd.openxmlformats-officedocument.drawingml.diagramStyle+xml"/>
  <Override PartName="/ppt/diagrams/drawing18.xml" ContentType="application/vnd.ms-office.drawingml.diagramDrawing+xml"/>
  <Override PartName="/ppt/tableStyles.xml" ContentType="application/vnd.openxmlformats-officedocument.presentationml.tableStyles+xml"/>
  <Override PartName="/ppt/diagrams/layout17.xml" ContentType="application/vnd.openxmlformats-officedocument.drawingml.diagramLayout+xml"/>
  <Override PartName="/ppt/diagrams/layout28.xml" ContentType="application/vnd.openxmlformats-officedocument.drawingml.diagramLayout+xml"/>
  <Override PartName="/ppt/diagrams/quickStyle31.xml" ContentType="application/vnd.openxmlformats-officedocument.drawingml.diagramStyle+xml"/>
  <Override PartName="/ppt/diagrams/drawing32.xml" ContentType="application/vnd.ms-office.drawingml.diagramDrawing+xml"/>
  <Override PartName="/ppt/diagrams/colors38.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diagrams/quickStyle20.xml" ContentType="application/vnd.openxmlformats-officedocument.drawingml.diagramStyle+xml"/>
  <Override PartName="/ppt/diagrams/drawing21.xml" ContentType="application/vnd.ms-office.drawingml.diagramDrawing+xml"/>
  <Override PartName="/ppt/diagrams/colors27.xml" ContentType="application/vnd.openxmlformats-officedocument.drawingml.diagramColors+xml"/>
  <Override PartName="/ppt/diagrams/data29.xml" ContentType="application/vnd.openxmlformats-officedocument.drawingml.diagramData+xml"/>
  <Override PartName="/ppt/diagrams/colors4.xml" ContentType="application/vnd.openxmlformats-officedocument.drawingml.diagramColors+xml"/>
  <Override PartName="/ppt/diagrams/drawing10.xml" ContentType="application/vnd.ms-office.drawingml.diagramDrawing+xml"/>
  <Override PartName="/ppt/diagrams/colors16.xml" ContentType="application/vnd.openxmlformats-officedocument.drawingml.diagramColors+xml"/>
  <Override PartName="/ppt/diagrams/data18.xml" ContentType="application/vnd.openxmlformats-officedocument.drawingml.diagramData+xml"/>
  <Override PartName="/ppt/diagrams/layout31.xml" ContentType="application/vnd.openxmlformats-officedocument.drawingml.diagramLayout+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drawing3.xml" ContentType="application/vnd.ms-office.drawingml.diagramDrawing+xml"/>
  <Override PartName="/ppt/diagrams/layout20.xml" ContentType="application/vnd.openxmlformats-officedocument.drawingml.diagramLayout+xml"/>
  <Override PartName="/ppt/theme/theme2.xml" ContentType="application/vnd.openxmlformats-officedocument.theme+xml"/>
  <Override PartName="/ppt/diagrams/quickStyle3.xml" ContentType="application/vnd.openxmlformats-officedocument.drawingml.diagramStyle+xml"/>
  <Override PartName="/ppt/diagrams/colors30.xml" ContentType="application/vnd.openxmlformats-officedocument.drawingml.diagramColors+xml"/>
  <Override PartName="/ppt/diagrams/data32.xml" ContentType="application/vnd.openxmlformats-officedocument.drawingml.diagramData+xml"/>
  <Override PartName="/ppt/slides/slide33.xml" ContentType="application/vnd.openxmlformats-officedocument.presentationml.slide+xml"/>
  <Override PartName="/ppt/slides/slide44.xml" ContentType="application/vnd.openxmlformats-officedocument.presentationml.slide+xml"/>
  <Override PartName="/ppt/diagrams/data21.xml" ContentType="application/vnd.openxmlformats-officedocument.drawingml.diagramData+xml"/>
  <Override PartName="/ppt/presentation.xml" ContentType="application/vnd.openxmlformats-officedocument.presentationml.presentation.main+xml"/>
  <Override PartName="/ppt/slides/slide22.xml" ContentType="application/vnd.openxmlformats-officedocument.presentationml.slide+xml"/>
  <Override PartName="/ppt/diagrams/layout6.xml" ContentType="application/vnd.openxmlformats-officedocument.drawingml.diagramLayout+xml"/>
  <Override PartName="/ppt/diagrams/data10.xml" ContentType="application/vnd.openxmlformats-officedocument.drawingml.diagramData+xml"/>
  <Override PartName="/ppt/diagrams/quickStyle36.xml" ContentType="application/vnd.openxmlformats-officedocument.drawingml.diagramStyle+xml"/>
  <Override PartName="/ppt/diagrams/drawing37.xml" ContentType="application/vnd.ms-office.drawingml.diagramDrawing+xml"/>
  <Override PartName="/docProps/app.xml" ContentType="application/vnd.openxmlformats-officedocument.extended-properties+xml"/>
  <Override PartName="/ppt/slides/slide11.xml" ContentType="application/vnd.openxmlformats-officedocument.presentationml.slide+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drawing15.xml" ContentType="application/vnd.ms-office.drawingml.diagramDrawing+xml"/>
  <Override PartName="/ppt/diagrams/quickStyle25.xml" ContentType="application/vnd.openxmlformats-officedocument.drawingml.diagramStyle+xml"/>
  <Override PartName="/ppt/diagrams/drawing26.xml" ContentType="application/vnd.ms-office.drawingml.diagramDrawing+xml"/>
  <Override PartName="/ppt/diagrams/layout36.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rawing8.xml" ContentType="application/vnd.ms-office.drawingml.diagramDrawing+xml"/>
  <Override PartName="/ppt/diagrams/layout25.xml" ContentType="application/vnd.openxmlformats-officedocument.drawingml.diagramLayout+xml"/>
  <Override PartName="/ppt/diagrams/colors28.xml" ContentType="application/vnd.openxmlformats-officedocument.drawingml.diagramColors+xml"/>
  <Override PartName="/ppt/diagrams/quickStyle32.xml" ContentType="application/vnd.openxmlformats-officedocument.drawingml.diagramStyle+xml"/>
  <Override PartName="/ppt/diagrams/drawing33.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diagrams/layout14.xml" ContentType="application/vnd.openxmlformats-officedocument.drawingml.diagramLayout+xml"/>
  <Override PartName="/ppt/diagrams/colors17.xml" ContentType="application/vnd.openxmlformats-officedocument.drawingml.diagramColors+xml"/>
  <Override PartName="/ppt/diagrams/quickStyle21.xml" ContentType="application/vnd.openxmlformats-officedocument.drawingml.diagramStyle+xml"/>
  <Override PartName="/ppt/diagrams/drawing22.xml" ContentType="application/vnd.ms-office.drawingml.diagramDrawing+xml"/>
  <Override PartName="/ppt/diagrams/layout32.xml" ContentType="application/vnd.openxmlformats-officedocument.drawingml.diagramLayout+xml"/>
  <Override PartName="/ppt/diagrams/colors35.xml" ContentType="application/vnd.openxmlformats-officedocument.drawingml.diagramColors+xml"/>
  <Override PartName="/ppt/slides/slide49.xml" ContentType="application/vnd.openxmlformats-officedocument.presentationml.slide+xml"/>
  <Override PartName="/ppt/handoutMasters/handoutMaster1.xml" ContentType="application/vnd.openxmlformats-officedocument.presentationml.handoutMaster+xml"/>
  <Override PartName="/ppt/diagrams/drawing4.xml" ContentType="application/vnd.ms-office.drawingml.diagramDrawing+xml"/>
  <Override PartName="/ppt/diagrams/data19.xml" ContentType="application/vnd.openxmlformats-officedocument.drawingml.diagramData+xml"/>
  <Override PartName="/ppt/diagrams/layout21.xml" ContentType="application/vnd.openxmlformats-officedocument.drawingml.diagramLayout+xml"/>
  <Override PartName="/ppt/diagrams/colors24.xml" ContentType="application/vnd.openxmlformats-officedocument.drawingml.diagramColors+xml"/>
  <Override PartName="/ppt/diagrams/data37.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diagrams/data26.xml" ContentType="application/vnd.openxmlformats-officedocument.drawingml.diagramData+xml"/>
  <Override PartName="/ppt/diagrams/colors3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diagrams/data15.xml" ContentType="application/vnd.openxmlformats-officedocument.drawingml.diagramData+xml"/>
  <Override PartName="/ppt/diagrams/colors20.xml" ContentType="application/vnd.openxmlformats-officedocument.drawingml.diagramColors+xml"/>
  <Override PartName="/ppt/diagrams/data33.xml" ContentType="application/vnd.openxmlformats-officedocument.drawingml.diagramData+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diagrams/data11.xml" ContentType="application/vnd.openxmlformats-officedocument.drawingml.diagramData+xml"/>
  <Override PartName="/ppt/diagrams/quickStyle19.xml" ContentType="application/vnd.openxmlformats-officedocument.drawingml.diagramStyle+xml"/>
  <Override PartName="/ppt/diagrams/data22.xml" ContentType="application/vnd.openxmlformats-officedocument.drawingml.diagramData+xml"/>
  <Default Extension="wmf" ContentType="image/x-wmf"/>
  <Override PartName="/ppt/diagrams/quickStyle37.xml" ContentType="application/vnd.openxmlformats-officedocument.drawingml.diagramStyle+xml"/>
  <Override PartName="/ppt/diagrams/drawing38.xml" ContentType="application/vnd.ms-office.drawingml.diagramDrawing+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diagrams/quickStyle26.xml" ContentType="application/vnd.openxmlformats-officedocument.drawingml.diagramStyle+xml"/>
  <Override PartName="/ppt/diagrams/drawing27.xml" ContentType="application/vnd.ms-office.drawingml.diagramDrawing+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diagrams/quickStyle15.xml" ContentType="application/vnd.openxmlformats-officedocument.drawingml.diagramStyle+xml"/>
  <Override PartName="/ppt/diagrams/drawing16.xml" ContentType="application/vnd.ms-office.drawingml.diagramDrawing+xml"/>
  <Override PartName="/ppt/diagrams/layout19.xml" ContentType="application/vnd.openxmlformats-officedocument.drawingml.diagramLayout+xml"/>
  <Override PartName="/ppt/diagrams/quickStyle33.xml" ContentType="application/vnd.openxmlformats-officedocument.drawingml.diagramStyle+xml"/>
  <Override PartName="/ppt/diagrams/drawing34.xml" ContentType="application/vnd.ms-office.drawingml.diagramDrawing+xml"/>
  <Override PartName="/ppt/diagrams/layout37.xml" ContentType="application/vnd.openxmlformats-officedocument.drawingml.diagramLayout+xml"/>
  <Override PartName="/ppt/commentAuthors.xml" ContentType="application/vnd.openxmlformats-officedocument.presentationml.commentAuthors+xml"/>
  <Override PartName="/ppt/diagrams/layout3.xml" ContentType="application/vnd.openxmlformats-officedocument.drawingml.diagramLayout+xml"/>
  <Override PartName="/ppt/diagrams/data4.xml" ContentType="application/vnd.openxmlformats-officedocument.drawingml.diagramData+xml"/>
  <Override PartName="/ppt/diagrams/drawing9.xml" ContentType="application/vnd.ms-office.drawingml.diagramDrawing+xml"/>
  <Override PartName="/ppt/diagrams/layout15.xml" ContentType="application/vnd.openxmlformats-officedocument.drawingml.diagramLayout+xml"/>
  <Override PartName="/ppt/diagrams/quickStyle22.xml" ContentType="application/vnd.openxmlformats-officedocument.drawingml.diagramStyle+xml"/>
  <Override PartName="/ppt/diagrams/drawing23.xml" ContentType="application/vnd.ms-office.drawingml.diagramDrawing+xml"/>
  <Override PartName="/ppt/diagrams/layout26.xml" ContentType="application/vnd.openxmlformats-officedocument.drawingml.diagramLayout+xml"/>
  <Override PartName="/ppt/diagrams/colors29.xml" ContentType="application/vnd.openxmlformats-officedocument.drawingml.diagramColors+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diagrams/colors18.xml" ContentType="application/vnd.openxmlformats-officedocument.drawingml.diagramColors+xml"/>
  <Override PartName="/ppt/diagrams/drawing30.xml" ContentType="application/vnd.ms-office.drawingml.diagramDrawing+xml"/>
  <Override PartName="/ppt/diagrams/layout33.xml" ContentType="application/vnd.openxmlformats-officedocument.drawingml.diagramLayout+xml"/>
  <Override PartName="/ppt/diagrams/colors36.xml" ContentType="application/vnd.openxmlformats-officedocument.drawingml.diagramColors+xml"/>
  <Override PartName="/ppt/slides/slide7.xml" ContentType="application/vnd.openxmlformats-officedocument.presentationml.slide+xml"/>
  <Override PartName="/ppt/slideLayouts/slideLayout9.xml" ContentType="application/vnd.openxmlformats-officedocument.presentationml.slideLayout+xml"/>
  <Override PartName="/ppt/diagrams/drawing5.xml" ContentType="application/vnd.ms-office.drawingml.diagramDrawing+xml"/>
  <Override PartName="/ppt/diagrams/layout11.xml" ContentType="application/vnd.openxmlformats-officedocument.drawingml.diagramLayout+xml"/>
  <Override PartName="/ppt/diagrams/colors14.xml" ContentType="application/vnd.openxmlformats-officedocument.drawingml.diagramColors+xml"/>
  <Override PartName="/ppt/diagrams/layout22.xml" ContentType="application/vnd.openxmlformats-officedocument.drawingml.diagramLayout+xml"/>
  <Override PartName="/ppt/diagrams/colors25.xml" ContentType="application/vnd.openxmlformats-officedocument.drawingml.diagramColors+xml"/>
  <Override PartName="/ppt/diagrams/data27.xml" ContentType="application/vnd.openxmlformats-officedocument.drawingml.diagramData+xml"/>
  <Override PartName="/ppt/diagrams/data38.xml" ContentType="application/vnd.openxmlformats-officedocument.drawingml.diagramData+xml"/>
  <Override PartName="/ppt/slides/slide28.xml" ContentType="application/vnd.openxmlformats-officedocument.presentationml.slide+xml"/>
  <Override PartName="/ppt/slides/slide39.xml" ContentType="application/vnd.openxmlformats-officedocument.presentationml.slide+xml"/>
  <Override PartName="/ppt/diagrams/colors2.xml" ContentType="application/vnd.openxmlformats-officedocument.drawingml.diagramColors+xml"/>
  <Override PartName="/ppt/diagrams/quickStyle5.xml" ContentType="application/vnd.openxmlformats-officedocument.drawingml.diagramStyle+xml"/>
  <Override PartName="/ppt/diagrams/data16.xml" ContentType="application/vnd.openxmlformats-officedocument.drawingml.diagramData+xml"/>
  <Override PartName="/ppt/notesSlides/notesSlide1.xml" ContentType="application/vnd.openxmlformats-officedocument.presentationml.notesSlide+xml"/>
  <Override PartName="/ppt/diagrams/colors32.xml" ContentType="application/vnd.openxmlformats-officedocument.drawingml.diagramColors+xml"/>
  <Override PartName="/ppt/diagrams/data34.xml" ContentType="application/vnd.openxmlformats-officedocument.drawingml.diagramData+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diagrams/colors10.xml" ContentType="application/vnd.openxmlformats-officedocument.drawingml.diagramColors+xml"/>
  <Override PartName="/ppt/diagrams/colors21.xml" ContentType="application/vnd.openxmlformats-officedocument.drawingml.diagramColors+xml"/>
  <Override PartName="/ppt/diagrams/data23.xml" ContentType="application/vnd.openxmlformats-officedocument.drawingml.diagramData+xml"/>
  <Override PartName="/ppt/slides/slide24.xml" ContentType="application/vnd.openxmlformats-officedocument.presentationml.slide+xml"/>
  <Override PartName="/ppt/slides/slide35.xml" ContentType="application/vnd.openxmlformats-officedocument.presentationml.slide+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diagrams/data30.xml" ContentType="application/vnd.openxmlformats-officedocument.drawingml.diagramData+xml"/>
  <Override PartName="/ppt/diagrams/quickStyle38.xml" ContentType="application/vnd.openxmlformats-officedocument.drawingml.diagramStyl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diagrams/data9.xml" ContentType="application/vnd.openxmlformats-officedocument.drawingml.diagramData+xml"/>
  <Override PartName="/ppt/diagrams/quickStyle16.xml" ContentType="application/vnd.openxmlformats-officedocument.drawingml.diagramStyle+xml"/>
  <Override PartName="/ppt/diagrams/drawing17.xml" ContentType="application/vnd.ms-office.drawingml.diagramDrawing+xml"/>
  <Override PartName="/ppt/diagrams/quickStyle27.xml" ContentType="application/vnd.openxmlformats-officedocument.drawingml.diagramStyle+xml"/>
  <Override PartName="/ppt/diagrams/drawing28.xml" ContentType="application/vnd.ms-office.drawingml.diagramDrawing+xml"/>
  <Override PartName="/ppt/diagrams/layout38.xml" ContentType="application/vnd.openxmlformats-officedocument.drawingml.diagramLayout+xml"/>
  <Override PartName="/ppt/slides/slide20.xml" ContentType="application/vnd.openxmlformats-officedocument.presentationml.slide+xml"/>
  <Override PartName="/ppt/diagrams/layout4.xml" ContentType="application/vnd.openxmlformats-officedocument.drawingml.diagramLayout+xml"/>
  <Override PartName="/ppt/diagrams/layout27.xml" ContentType="application/vnd.openxmlformats-officedocument.drawingml.diagramLayout+xml"/>
  <Override PartName="/ppt/diagrams/quickStyle34.xml" ContentType="application/vnd.openxmlformats-officedocument.drawingml.diagramStyle+xml"/>
  <Override PartName="/ppt/diagrams/drawing35.xml" ContentType="application/vnd.ms-office.drawingml.diagramDrawing+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diagrams/drawing13.xml" ContentType="application/vnd.ms-office.drawingml.diagramDrawing+xml"/>
  <Override PartName="/ppt/diagrams/layout16.xml" ContentType="application/vnd.openxmlformats-officedocument.drawingml.diagramLayout+xml"/>
  <Override PartName="/ppt/diagrams/colors19.xml" ContentType="application/vnd.openxmlformats-officedocument.drawingml.diagramColors+xml"/>
  <Override PartName="/ppt/diagrams/quickStyle23.xml" ContentType="application/vnd.openxmlformats-officedocument.drawingml.diagramStyle+xml"/>
  <Override PartName="/ppt/diagrams/drawing24.xml" ContentType="application/vnd.ms-office.drawingml.diagramDrawing+xml"/>
  <Override PartName="/ppt/diagrams/layout34.xml" ContentType="application/vnd.openxmlformats-officedocument.drawingml.diagramLayout+xml"/>
  <Override PartName="/ppt/diagrams/colors37.xml" ContentType="application/vnd.openxmlformats-officedocument.drawingml.diagramColors+xml"/>
  <Override PartName="/ppt/diagrams/drawing6.xml" ContentType="application/vnd.ms-office.drawingml.diagramDrawing+xml"/>
  <Override PartName="/ppt/diagrams/drawing20.xml" ContentType="application/vnd.ms-office.drawingml.diagramDrawing+xml"/>
  <Override PartName="/ppt/diagrams/layout23.xml" ContentType="application/vnd.openxmlformats-officedocument.drawingml.diagramLayout+xml"/>
  <Override PartName="/ppt/diagrams/colors26.xml" ContentType="application/vnd.openxmlformats-officedocument.drawingml.diagramColors+xml"/>
  <Override PartName="/ppt/diagrams/quickStyle30.xml" ContentType="application/vnd.openxmlformats-officedocument.drawingml.diagramStyle+xml"/>
  <Override PartName="/ppt/diagrams/drawing31.xml" ContentType="application/vnd.ms-office.drawingml.diagramDrawing+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ppt/diagrams/data28.xml" ContentType="application/vnd.openxmlformats-officedocument.drawingml.diagramData+xml"/>
  <Override PartName="/ppt/diagrams/layout30.xml" ContentType="application/vnd.openxmlformats-officedocument.drawingml.diagramLayout+xml"/>
  <Override PartName="/ppt/diagrams/colors33.xml" ContentType="application/vnd.openxmlformats-officedocument.drawingml.diagramColors+xml"/>
  <Override PartName="/ppt/slides/slide29.xml" ContentType="application/vnd.openxmlformats-officedocument.presentationml.slide+xml"/>
  <Override PartName="/ppt/diagrams/drawing2.xml" ContentType="application/vnd.ms-office.drawingml.diagramDrawing+xml"/>
  <Override PartName="/ppt/diagrams/data17.xml" ContentType="application/vnd.openxmlformats-officedocument.drawingml.diagramData+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43.xml" ContentType="application/vnd.openxmlformats-officedocument.presentationml.slide+xml"/>
  <Override PartName="/ppt/theme/theme1.xml" ContentType="application/vnd.openxmlformats-officedocument.theme+xml"/>
  <Override PartName="/ppt/diagrams/data31.xml" ContentType="application/vnd.openxmlformats-officedocument.drawingml.diagramData+xml"/>
  <Override PartName="/ppt/slides/slide32.xml" ContentType="application/vnd.openxmlformats-officedocument.presentationml.slide+xml"/>
  <Override PartName="/ppt/diagrams/data20.xml" ContentType="application/vnd.openxmlformats-officedocument.drawingml.diagramData+xml"/>
  <Override PartName="/ppt/diagrams/quickStyle35.xml" ContentType="application/vnd.openxmlformats-officedocument.drawingml.diagramStyle+xml"/>
  <Override PartName="/ppt/diagrams/drawing36.xml" ContentType="application/vnd.ms-office.drawingml.diagramDrawing+xml"/>
  <Override PartName="/ppt/slides/slide10.xml" ContentType="application/vnd.openxmlformats-officedocument.presentationml.slide+xml"/>
  <Override PartName="/ppt/slides/slide21.xml" ContentType="application/vnd.openxmlformats-officedocument.presentationml.slide+xml"/>
  <Override PartName="/ppt/diagrams/layout5.xml" ContentType="application/vnd.openxmlformats-officedocument.drawingml.diagramLayout+xml"/>
  <Override PartName="/ppt/diagrams/data6.xml" ContentType="application/vnd.openxmlformats-officedocument.drawingml.diagramData+xml"/>
  <Override PartName="/ppt/diagrams/quickStyle24.xml" ContentType="application/vnd.openxmlformats-officedocument.drawingml.diagramStyle+xml"/>
  <Override PartName="/ppt/diagrams/drawing25.xml" ContentType="application/vnd.ms-office.drawingml.diagramDrawing+xml"/>
  <Override PartName="/ppt/diagrams/colors8.xml" ContentType="application/vnd.openxmlformats-officedocument.drawingml.diagramColors+xml"/>
  <Override PartName="/ppt/diagrams/quickStyle13.xml" ContentType="application/vnd.openxmlformats-officedocument.drawingml.diagramStyle+xml"/>
  <Override PartName="/ppt/diagrams/drawing14.xml" ContentType="application/vnd.ms-office.drawingml.diagramDrawing+xml"/>
  <Override PartName="/ppt/diagrams/layout35.xml" ContentType="application/vnd.openxmlformats-officedocument.drawingml.diagramLayout+xml"/>
  <Override PartName="/ppt/diagrams/drawing7.xml" ContentType="application/vnd.ms-office.drawingml.diagramDrawing+xml"/>
  <Override PartName="/ppt/diagrams/layout13.xml" ContentType="application/vnd.openxmlformats-officedocument.drawingml.diagramLayout+xml"/>
  <Override PartName="/ppt/diagrams/layout24.xml" ContentType="application/vnd.openxmlformats-officedocument.drawingml.diagramLayout+xml"/>
  <Override PartName="/ppt/slides/slide9.xml" ContentType="application/vnd.openxmlformats-officedocument.presentationml.slide+xml"/>
  <Override PartName="/ppt/viewProps.xml" ContentType="application/vnd.openxmlformats-officedocument.presentationml.viewProps+xml"/>
  <Override PartName="/ppt/diagrams/quickStyle7.xml" ContentType="application/vnd.openxmlformats-officedocument.drawingml.diagramStyle+xml"/>
  <Override PartName="/ppt/diagrams/colors34.xml" ContentType="application/vnd.openxmlformats-officedocument.drawingml.diagramColors+xml"/>
  <Override PartName="/ppt/slides/slide48.xml" ContentType="application/vnd.openxmlformats-officedocument.presentationml.slide+xml"/>
  <Override PartName="/ppt/diagrams/colors12.xml" ContentType="application/vnd.openxmlformats-officedocument.drawingml.diagramColors+xml"/>
  <Override PartName="/ppt/diagrams/colors23.xml" ContentType="application/vnd.openxmlformats-officedocument.drawingml.diagramColors+xml"/>
  <Override PartName="/ppt/diagrams/data25.xml" ContentType="application/vnd.openxmlformats-officedocument.drawingml.diagramData+xml"/>
  <Override PartName="/ppt/diagrams/data36.xml" ContentType="application/vnd.openxmlformats-officedocument.drawingml.diagramData+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drawing19.xml" ContentType="application/vnd.ms-office.drawingml.diagramDrawing+xml"/>
  <Override PartName="/ppt/diagrams/quickStyle29.xml" ContentType="application/vnd.openxmlformats-officedocument.drawingml.diagramStyle+xml"/>
  <Override PartName="/ppt/diagrams/quickStyle18.xml" ContentType="application/vnd.openxmlformats-officedocument.drawingml.diagramStyle+xml"/>
  <Override PartName="/ppt/diagrams/layout29.xml" ContentType="application/vnd.openxmlformats-officedocument.drawingml.diagramLayout+xml"/>
  <Override PartName="/ppt/slides/slide40.xml" ContentType="application/vnd.openxmlformats-officedocument.presentationml.slide+xml"/>
  <Override PartName="/ppt/diagrams/layout18.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1"/>
  </p:notesMasterIdLst>
  <p:handoutMasterIdLst>
    <p:handoutMasterId r:id="rId52"/>
  </p:handoutMasterIdLst>
  <p:sldIdLst>
    <p:sldId id="350" r:id="rId2"/>
    <p:sldId id="517" r:id="rId3"/>
    <p:sldId id="493" r:id="rId4"/>
    <p:sldId id="476" r:id="rId5"/>
    <p:sldId id="472" r:id="rId6"/>
    <p:sldId id="474" r:id="rId7"/>
    <p:sldId id="473" r:id="rId8"/>
    <p:sldId id="475" r:id="rId9"/>
    <p:sldId id="477" r:id="rId10"/>
    <p:sldId id="478" r:id="rId11"/>
    <p:sldId id="479" r:id="rId12"/>
    <p:sldId id="480" r:id="rId13"/>
    <p:sldId id="522" r:id="rId14"/>
    <p:sldId id="518" r:id="rId15"/>
    <p:sldId id="482" r:id="rId16"/>
    <p:sldId id="481" r:id="rId17"/>
    <p:sldId id="483" r:id="rId18"/>
    <p:sldId id="484" r:id="rId19"/>
    <p:sldId id="485" r:id="rId20"/>
    <p:sldId id="486" r:id="rId21"/>
    <p:sldId id="519" r:id="rId22"/>
    <p:sldId id="487" r:id="rId23"/>
    <p:sldId id="488" r:id="rId24"/>
    <p:sldId id="489" r:id="rId25"/>
    <p:sldId id="490" r:id="rId26"/>
    <p:sldId id="491" r:id="rId27"/>
    <p:sldId id="492" r:id="rId28"/>
    <p:sldId id="494" r:id="rId29"/>
    <p:sldId id="532" r:id="rId30"/>
    <p:sldId id="533" r:id="rId31"/>
    <p:sldId id="496" r:id="rId32"/>
    <p:sldId id="497" r:id="rId33"/>
    <p:sldId id="499" r:id="rId34"/>
    <p:sldId id="528" r:id="rId35"/>
    <p:sldId id="500" r:id="rId36"/>
    <p:sldId id="501" r:id="rId37"/>
    <p:sldId id="524" r:id="rId38"/>
    <p:sldId id="502" r:id="rId39"/>
    <p:sldId id="503" r:id="rId40"/>
    <p:sldId id="504" r:id="rId41"/>
    <p:sldId id="530" r:id="rId42"/>
    <p:sldId id="529" r:id="rId43"/>
    <p:sldId id="510" r:id="rId44"/>
    <p:sldId id="511" r:id="rId45"/>
    <p:sldId id="512" r:id="rId46"/>
    <p:sldId id="509" r:id="rId47"/>
    <p:sldId id="531" r:id="rId48"/>
    <p:sldId id="521" r:id="rId49"/>
    <p:sldId id="527" r:id="rId50"/>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gordon" initials="j" lastIdx="8"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0E4D72"/>
    <a:srgbClr val="FF9900"/>
    <a:srgbClr val="920000"/>
    <a:srgbClr val="000099"/>
    <a:srgbClr val="0E8FD6"/>
    <a:srgbClr val="1D4779"/>
    <a:srgbClr val="314E5D"/>
    <a:srgbClr val="B9F3FF"/>
    <a:srgbClr val="FF339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99" autoAdjust="0"/>
    <p:restoredTop sz="96605" autoAdjust="0"/>
  </p:normalViewPr>
  <p:slideViewPr>
    <p:cSldViewPr>
      <p:cViewPr varScale="1">
        <p:scale>
          <a:sx n="112" d="100"/>
          <a:sy n="112" d="100"/>
        </p:scale>
        <p:origin x="-158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4" d="100"/>
          <a:sy n="84" d="100"/>
        </p:scale>
        <p:origin x="-3768" y="-78"/>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diagrams/_rels/data37.xml.rels><?xml version="1.0" encoding="UTF-8" standalone="yes"?>
<Relationships xmlns="http://schemas.openxmlformats.org/package/2006/relationships"><Relationship Id="rId3" Type="http://schemas.openxmlformats.org/officeDocument/2006/relationships/hyperlink" Target="http://www.state.nj.us/education/finance/transportation/procedures/" TargetMode="External"/><Relationship Id="rId2" Type="http://schemas.openxmlformats.org/officeDocument/2006/relationships/hyperlink" Target="http://www.state.nj.us/education/finance/transportation/procedures/np_proc.pdf" TargetMode="External"/><Relationship Id="rId1" Type="http://schemas.openxmlformats.org/officeDocument/2006/relationships/hyperlink" Target="http://www.state.nj.us/education/techno/nptechtapres.pdf" TargetMode="External"/></Relationships>
</file>

<file path=ppt/diagrams/_rels/data38.xml.rels><?xml version="1.0" encoding="UTF-8" standalone="yes"?>
<Relationships xmlns="http://schemas.openxmlformats.org/package/2006/relationships"><Relationship Id="rId3" Type="http://schemas.openxmlformats.org/officeDocument/2006/relationships/hyperlink" Target="http://www.state.nj.us/education/title1/leg/policy/equitable.shtml" TargetMode="External"/><Relationship Id="rId2" Type="http://schemas.openxmlformats.org/officeDocument/2006/relationships/hyperlink" Target="mailto:anthony.wright@doe.state.nj.us" TargetMode="External"/><Relationship Id="rId1" Type="http://schemas.openxmlformats.org/officeDocument/2006/relationships/hyperlink" Target="mailto:patricia.gray@doe.state.nj.us" TargetMode="External"/><Relationship Id="rId5" Type="http://schemas.openxmlformats.org/officeDocument/2006/relationships/hyperlink" Target="http://www.state.nj.us/education/bilingual/title3/nonpublic.htm" TargetMode="External"/><Relationship Id="rId4" Type="http://schemas.openxmlformats.org/officeDocument/2006/relationships/hyperlink" Target="mailto:lori.ramella@doe.state.nj.us" TargetMode="External"/></Relationships>
</file>

<file path=ppt/diagrams/_rels/drawing37.xml.rels><?xml version="1.0" encoding="UTF-8" standalone="yes"?>
<Relationships xmlns="http://schemas.openxmlformats.org/package/2006/relationships"><Relationship Id="rId3" Type="http://schemas.openxmlformats.org/officeDocument/2006/relationships/hyperlink" Target="http://www.state.nj.us/education/finance/transportation/procedures/" TargetMode="External"/><Relationship Id="rId2" Type="http://schemas.openxmlformats.org/officeDocument/2006/relationships/hyperlink" Target="http://www.state.nj.us/education/finance/transportation/procedures/np_proc.pdf" TargetMode="External"/><Relationship Id="rId1" Type="http://schemas.openxmlformats.org/officeDocument/2006/relationships/hyperlink" Target="http://www.state.nj.us/education/techno/nptechtapres.pdf" TargetMode="External"/></Relationships>
</file>

<file path=ppt/diagrams/_rels/drawing38.xml.rels><?xml version="1.0" encoding="UTF-8" standalone="yes"?>
<Relationships xmlns="http://schemas.openxmlformats.org/package/2006/relationships"><Relationship Id="rId3" Type="http://schemas.openxmlformats.org/officeDocument/2006/relationships/hyperlink" Target="http://www.state.nj.us/education/title1/leg/policy/equitable.shtml" TargetMode="External"/><Relationship Id="rId2" Type="http://schemas.openxmlformats.org/officeDocument/2006/relationships/hyperlink" Target="mailto:anthony.wright@doe.state.nj.us" TargetMode="External"/><Relationship Id="rId1" Type="http://schemas.openxmlformats.org/officeDocument/2006/relationships/hyperlink" Target="mailto:patricia.gray@doe.state.nj.us" TargetMode="External"/><Relationship Id="rId5" Type="http://schemas.openxmlformats.org/officeDocument/2006/relationships/hyperlink" Target="http://www.state.nj.us/education/bilingual/title3/nonpublic.htm" TargetMode="External"/><Relationship Id="rId4" Type="http://schemas.openxmlformats.org/officeDocument/2006/relationships/hyperlink" Target="mailto:lori.ramella@doe.state.nj.us" TargetMode="Externa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3F05133-8533-41F6-9925-7E1ECA1CCCA6}" type="doc">
      <dgm:prSet loTypeId="urn:microsoft.com/office/officeart/2005/8/layout/process4" loCatId="list" qsTypeId="urn:microsoft.com/office/officeart/2005/8/quickstyle/simple5" qsCatId="simple" csTypeId="urn:microsoft.com/office/officeart/2005/8/colors/colorful1" csCatId="colorful" phldr="1"/>
      <dgm:spPr/>
      <dgm:t>
        <a:bodyPr/>
        <a:lstStyle/>
        <a:p>
          <a:endParaRPr lang="en-US"/>
        </a:p>
      </dgm:t>
    </dgm:pt>
    <dgm:pt modelId="{A3BE7744-D280-4B5F-BD04-FEAE050FD8D3}">
      <dgm:prSet/>
      <dgm:spPr/>
      <dgm:t>
        <a:bodyPr/>
        <a:lstStyle/>
        <a:p>
          <a:pPr algn="ctr" rtl="0"/>
          <a:r>
            <a:rPr lang="en-US" dirty="0" smtClean="0"/>
            <a:t>NJ Legislature</a:t>
          </a:r>
          <a:endParaRPr lang="en-US" dirty="0"/>
        </a:p>
      </dgm:t>
    </dgm:pt>
    <dgm:pt modelId="{863012F5-E74F-4B7C-B8D8-4B3170979153}" type="parTrans" cxnId="{B4E6E252-7FCD-4150-A821-5FBB607A9359}">
      <dgm:prSet/>
      <dgm:spPr/>
      <dgm:t>
        <a:bodyPr/>
        <a:lstStyle/>
        <a:p>
          <a:pPr algn="ctr"/>
          <a:endParaRPr lang="en-US"/>
        </a:p>
      </dgm:t>
    </dgm:pt>
    <dgm:pt modelId="{285094A7-D08E-4B9F-9D33-A66D39CA900F}" type="sibTrans" cxnId="{B4E6E252-7FCD-4150-A821-5FBB607A9359}">
      <dgm:prSet/>
      <dgm:spPr/>
      <dgm:t>
        <a:bodyPr/>
        <a:lstStyle/>
        <a:p>
          <a:pPr algn="ctr"/>
          <a:endParaRPr lang="en-US"/>
        </a:p>
      </dgm:t>
    </dgm:pt>
    <dgm:pt modelId="{E806FE81-3999-4BD2-8077-739012D2236D}">
      <dgm:prSet/>
      <dgm:spPr>
        <a:ln w="3175">
          <a:solidFill>
            <a:schemeClr val="tx1"/>
          </a:solidFill>
        </a:ln>
      </dgm:spPr>
      <dgm:t>
        <a:bodyPr/>
        <a:lstStyle/>
        <a:p>
          <a:pPr algn="ctr" rtl="0"/>
          <a:r>
            <a:rPr lang="en-US" dirty="0" smtClean="0"/>
            <a:t>Statutes</a:t>
          </a:r>
          <a:endParaRPr lang="en-US" dirty="0"/>
        </a:p>
      </dgm:t>
    </dgm:pt>
    <dgm:pt modelId="{1B8D0758-82CF-4E9D-825E-6C80484CA21F}" type="parTrans" cxnId="{859CD6B0-0491-4143-8A2E-8BB5E272A0A0}">
      <dgm:prSet/>
      <dgm:spPr/>
      <dgm:t>
        <a:bodyPr/>
        <a:lstStyle/>
        <a:p>
          <a:pPr algn="ctr"/>
          <a:endParaRPr lang="en-US"/>
        </a:p>
      </dgm:t>
    </dgm:pt>
    <dgm:pt modelId="{7F9E4FEB-C61E-4A7C-A49A-57A69146FBAB}" type="sibTrans" cxnId="{859CD6B0-0491-4143-8A2E-8BB5E272A0A0}">
      <dgm:prSet/>
      <dgm:spPr/>
      <dgm:t>
        <a:bodyPr/>
        <a:lstStyle/>
        <a:p>
          <a:pPr algn="ctr"/>
          <a:endParaRPr lang="en-US"/>
        </a:p>
      </dgm:t>
    </dgm:pt>
    <dgm:pt modelId="{D0A3AC19-AB8B-4D37-87BC-44E29930F32B}">
      <dgm:prSet/>
      <dgm:spPr>
        <a:solidFill>
          <a:schemeClr val="accent5">
            <a:lumMod val="20000"/>
            <a:lumOff val="80000"/>
            <a:alpha val="90000"/>
          </a:schemeClr>
        </a:solidFill>
        <a:ln w="3175"/>
      </dgm:spPr>
      <dgm:t>
        <a:bodyPr/>
        <a:lstStyle/>
        <a:p>
          <a:pPr algn="ctr" rtl="0"/>
          <a:r>
            <a:rPr lang="en-US" dirty="0" smtClean="0"/>
            <a:t>Annual funding amounts</a:t>
          </a:r>
          <a:endParaRPr lang="en-US" dirty="0"/>
        </a:p>
      </dgm:t>
    </dgm:pt>
    <dgm:pt modelId="{01EDE937-0420-4628-BFB8-126352A7136B}" type="parTrans" cxnId="{39A7293F-657F-4949-8C28-E743362FAE72}">
      <dgm:prSet/>
      <dgm:spPr/>
      <dgm:t>
        <a:bodyPr/>
        <a:lstStyle/>
        <a:p>
          <a:pPr algn="ctr"/>
          <a:endParaRPr lang="en-US"/>
        </a:p>
      </dgm:t>
    </dgm:pt>
    <dgm:pt modelId="{788AA8C8-2560-4331-A1E3-F0BDFB2AA5DD}" type="sibTrans" cxnId="{39A7293F-657F-4949-8C28-E743362FAE72}">
      <dgm:prSet/>
      <dgm:spPr/>
      <dgm:t>
        <a:bodyPr/>
        <a:lstStyle/>
        <a:p>
          <a:pPr algn="ctr"/>
          <a:endParaRPr lang="en-US"/>
        </a:p>
      </dgm:t>
    </dgm:pt>
    <dgm:pt modelId="{DD801019-C8CA-4925-8942-8AD81256D683}">
      <dgm:prSet/>
      <dgm:spPr/>
      <dgm:t>
        <a:bodyPr/>
        <a:lstStyle/>
        <a:p>
          <a:pPr algn="ctr" rtl="0"/>
          <a:r>
            <a:rPr lang="en-US" dirty="0" smtClean="0"/>
            <a:t>NJDOE </a:t>
          </a:r>
          <a:endParaRPr lang="en-US" dirty="0"/>
        </a:p>
      </dgm:t>
    </dgm:pt>
    <dgm:pt modelId="{93C4C83C-8E50-4C26-A532-9EEABC2DE305}" type="parTrans" cxnId="{1A07AE5B-2DD7-4A99-8B09-176194D87730}">
      <dgm:prSet/>
      <dgm:spPr/>
      <dgm:t>
        <a:bodyPr/>
        <a:lstStyle/>
        <a:p>
          <a:pPr algn="ctr"/>
          <a:endParaRPr lang="en-US"/>
        </a:p>
      </dgm:t>
    </dgm:pt>
    <dgm:pt modelId="{6FE800D6-CBBF-4BCD-88D3-4B8B5C2035D8}" type="sibTrans" cxnId="{1A07AE5B-2DD7-4A99-8B09-176194D87730}">
      <dgm:prSet/>
      <dgm:spPr/>
      <dgm:t>
        <a:bodyPr/>
        <a:lstStyle/>
        <a:p>
          <a:pPr algn="ctr"/>
          <a:endParaRPr lang="en-US"/>
        </a:p>
      </dgm:t>
    </dgm:pt>
    <dgm:pt modelId="{049649FD-455C-4E0E-9893-8E3896FDBC2A}">
      <dgm:prSet/>
      <dgm:spPr>
        <a:solidFill>
          <a:schemeClr val="accent4">
            <a:lumMod val="20000"/>
            <a:lumOff val="80000"/>
            <a:alpha val="90000"/>
          </a:schemeClr>
        </a:solidFill>
        <a:ln w="3175"/>
      </dgm:spPr>
      <dgm:t>
        <a:bodyPr/>
        <a:lstStyle/>
        <a:p>
          <a:pPr algn="ctr" rtl="0"/>
          <a:r>
            <a:rPr lang="en-US" dirty="0" smtClean="0"/>
            <a:t>Regulations</a:t>
          </a:r>
          <a:endParaRPr lang="en-US" dirty="0"/>
        </a:p>
      </dgm:t>
    </dgm:pt>
    <dgm:pt modelId="{C58E67BB-E087-4442-BAA5-FF42B374D1F0}" type="parTrans" cxnId="{B161ABF6-B343-45EB-90E0-0E774A9FAC3D}">
      <dgm:prSet/>
      <dgm:spPr/>
      <dgm:t>
        <a:bodyPr/>
        <a:lstStyle/>
        <a:p>
          <a:pPr algn="ctr"/>
          <a:endParaRPr lang="en-US"/>
        </a:p>
      </dgm:t>
    </dgm:pt>
    <dgm:pt modelId="{FE405B33-4871-42E1-AC06-5AAC25A460E0}" type="sibTrans" cxnId="{B161ABF6-B343-45EB-90E0-0E774A9FAC3D}">
      <dgm:prSet/>
      <dgm:spPr/>
      <dgm:t>
        <a:bodyPr/>
        <a:lstStyle/>
        <a:p>
          <a:pPr algn="ctr"/>
          <a:endParaRPr lang="en-US"/>
        </a:p>
      </dgm:t>
    </dgm:pt>
    <dgm:pt modelId="{B5EA3A62-BAE5-4C29-A29A-8A2C4C02A231}">
      <dgm:prSet/>
      <dgm:spPr>
        <a:solidFill>
          <a:schemeClr val="accent4">
            <a:lumMod val="40000"/>
            <a:lumOff val="60000"/>
            <a:alpha val="90000"/>
          </a:schemeClr>
        </a:solidFill>
        <a:ln w="3175"/>
      </dgm:spPr>
      <dgm:t>
        <a:bodyPr/>
        <a:lstStyle/>
        <a:p>
          <a:pPr algn="ctr" rtl="0"/>
          <a:r>
            <a:rPr lang="en-US" dirty="0" smtClean="0"/>
            <a:t>Funding disbursement </a:t>
          </a:r>
          <a:endParaRPr lang="en-US" dirty="0"/>
        </a:p>
      </dgm:t>
    </dgm:pt>
    <dgm:pt modelId="{A7F6586F-435F-4C12-9324-0D3E1F288BD9}" type="parTrans" cxnId="{E77C6E22-8A37-49C9-ACBF-601210B66D98}">
      <dgm:prSet/>
      <dgm:spPr/>
      <dgm:t>
        <a:bodyPr/>
        <a:lstStyle/>
        <a:p>
          <a:pPr algn="ctr"/>
          <a:endParaRPr lang="en-US"/>
        </a:p>
      </dgm:t>
    </dgm:pt>
    <dgm:pt modelId="{1EF01C9B-8A6B-4D79-B2D8-A516393DC582}" type="sibTrans" cxnId="{E77C6E22-8A37-49C9-ACBF-601210B66D98}">
      <dgm:prSet/>
      <dgm:spPr/>
      <dgm:t>
        <a:bodyPr/>
        <a:lstStyle/>
        <a:p>
          <a:pPr algn="ctr"/>
          <a:endParaRPr lang="en-US"/>
        </a:p>
      </dgm:t>
    </dgm:pt>
    <dgm:pt modelId="{B8BCC58A-0021-4DC8-8200-958C410BFA12}">
      <dgm:prSet/>
      <dgm:spPr>
        <a:ln w="3175"/>
      </dgm:spPr>
      <dgm:t>
        <a:bodyPr/>
        <a:lstStyle/>
        <a:p>
          <a:pPr algn="ctr" rtl="0"/>
          <a:r>
            <a:rPr lang="en-US" dirty="0" smtClean="0"/>
            <a:t>Oversight</a:t>
          </a:r>
          <a:endParaRPr lang="en-US" dirty="0"/>
        </a:p>
      </dgm:t>
    </dgm:pt>
    <dgm:pt modelId="{D07CBDE8-C272-4CBD-9905-116AF9E19F2D}" type="parTrans" cxnId="{6C741DFB-224D-4A0B-8AF9-C91DDE8AD6CD}">
      <dgm:prSet/>
      <dgm:spPr/>
      <dgm:t>
        <a:bodyPr/>
        <a:lstStyle/>
        <a:p>
          <a:pPr algn="ctr"/>
          <a:endParaRPr lang="en-US"/>
        </a:p>
      </dgm:t>
    </dgm:pt>
    <dgm:pt modelId="{C6420296-6382-4CCB-8E15-E7CDFA5F95FA}" type="sibTrans" cxnId="{6C741DFB-224D-4A0B-8AF9-C91DDE8AD6CD}">
      <dgm:prSet/>
      <dgm:spPr/>
      <dgm:t>
        <a:bodyPr/>
        <a:lstStyle/>
        <a:p>
          <a:pPr algn="ctr"/>
          <a:endParaRPr lang="en-US"/>
        </a:p>
      </dgm:t>
    </dgm:pt>
    <dgm:pt modelId="{176FC06E-BDB5-4EE1-9BD6-78A99ADB6FB8}">
      <dgm:prSet/>
      <dgm:spPr>
        <a:solidFill>
          <a:schemeClr val="accent3">
            <a:lumMod val="75000"/>
          </a:schemeClr>
        </a:solidFill>
      </dgm:spPr>
      <dgm:t>
        <a:bodyPr/>
        <a:lstStyle/>
        <a:p>
          <a:pPr algn="ctr" rtl="0"/>
          <a:r>
            <a:rPr lang="en-US" dirty="0" smtClean="0"/>
            <a:t>School Districts</a:t>
          </a:r>
          <a:endParaRPr lang="en-US" dirty="0"/>
        </a:p>
      </dgm:t>
    </dgm:pt>
    <dgm:pt modelId="{BD62750D-C681-451D-A2B7-09955CA24838}" type="parTrans" cxnId="{390E994F-E8A1-495E-8530-BD01D961AB64}">
      <dgm:prSet/>
      <dgm:spPr/>
      <dgm:t>
        <a:bodyPr/>
        <a:lstStyle/>
        <a:p>
          <a:pPr algn="ctr"/>
          <a:endParaRPr lang="en-US"/>
        </a:p>
      </dgm:t>
    </dgm:pt>
    <dgm:pt modelId="{2B8BB32D-8CFD-4473-BAAC-2060B641A264}" type="sibTrans" cxnId="{390E994F-E8A1-495E-8530-BD01D961AB64}">
      <dgm:prSet/>
      <dgm:spPr/>
      <dgm:t>
        <a:bodyPr/>
        <a:lstStyle/>
        <a:p>
          <a:pPr algn="ctr"/>
          <a:endParaRPr lang="en-US"/>
        </a:p>
      </dgm:t>
    </dgm:pt>
    <dgm:pt modelId="{A0D49CE4-EDA6-4846-95C2-6F430A8ECDD9}">
      <dgm:prSet/>
      <dgm:spPr>
        <a:solidFill>
          <a:schemeClr val="accent3">
            <a:lumMod val="20000"/>
            <a:lumOff val="80000"/>
            <a:alpha val="90000"/>
          </a:schemeClr>
        </a:solidFill>
        <a:ln w="3175"/>
      </dgm:spPr>
      <dgm:t>
        <a:bodyPr/>
        <a:lstStyle/>
        <a:p>
          <a:pPr algn="ctr" rtl="0"/>
          <a:r>
            <a:rPr lang="en-US" dirty="0" smtClean="0"/>
            <a:t>Consultation</a:t>
          </a:r>
          <a:endParaRPr lang="en-US" dirty="0"/>
        </a:p>
      </dgm:t>
    </dgm:pt>
    <dgm:pt modelId="{38D2C33E-2CDF-41AE-B226-35C0543C6F1B}" type="parTrans" cxnId="{56F69FA0-74F9-46AF-BD81-2992FE9BF36E}">
      <dgm:prSet/>
      <dgm:spPr/>
      <dgm:t>
        <a:bodyPr/>
        <a:lstStyle/>
        <a:p>
          <a:pPr algn="ctr"/>
          <a:endParaRPr lang="en-US"/>
        </a:p>
      </dgm:t>
    </dgm:pt>
    <dgm:pt modelId="{95401BA4-70B4-437A-BB9C-A3289DA9D9A7}" type="sibTrans" cxnId="{56F69FA0-74F9-46AF-BD81-2992FE9BF36E}">
      <dgm:prSet/>
      <dgm:spPr/>
      <dgm:t>
        <a:bodyPr/>
        <a:lstStyle/>
        <a:p>
          <a:pPr algn="ctr"/>
          <a:endParaRPr lang="en-US"/>
        </a:p>
      </dgm:t>
    </dgm:pt>
    <dgm:pt modelId="{45CCE924-D718-4477-B02A-5098FD1C8301}">
      <dgm:prSet/>
      <dgm:spPr>
        <a:solidFill>
          <a:schemeClr val="accent3">
            <a:lumMod val="40000"/>
            <a:lumOff val="60000"/>
            <a:alpha val="90000"/>
          </a:schemeClr>
        </a:solidFill>
        <a:ln w="3175"/>
      </dgm:spPr>
      <dgm:t>
        <a:bodyPr/>
        <a:lstStyle/>
        <a:p>
          <a:pPr algn="ctr" rtl="0"/>
          <a:r>
            <a:rPr lang="en-US" dirty="0" smtClean="0"/>
            <a:t>Management and oversight</a:t>
          </a:r>
          <a:endParaRPr lang="en-US" dirty="0"/>
        </a:p>
      </dgm:t>
    </dgm:pt>
    <dgm:pt modelId="{58F630FC-4C6A-4B7F-A441-615D9AA8CBCC}" type="parTrans" cxnId="{0DFB0534-5C72-4278-B6CE-C41E6CA9B6E0}">
      <dgm:prSet/>
      <dgm:spPr/>
      <dgm:t>
        <a:bodyPr/>
        <a:lstStyle/>
        <a:p>
          <a:pPr algn="ctr"/>
          <a:endParaRPr lang="en-US"/>
        </a:p>
      </dgm:t>
    </dgm:pt>
    <dgm:pt modelId="{7EBCCCCB-5881-4195-A2DE-F1D96CDAFD00}" type="sibTrans" cxnId="{0DFB0534-5C72-4278-B6CE-C41E6CA9B6E0}">
      <dgm:prSet/>
      <dgm:spPr/>
      <dgm:t>
        <a:bodyPr/>
        <a:lstStyle/>
        <a:p>
          <a:pPr algn="ctr"/>
          <a:endParaRPr lang="en-US"/>
        </a:p>
      </dgm:t>
    </dgm:pt>
    <dgm:pt modelId="{9ACBA701-D3C6-449C-B128-F843B650FE34}">
      <dgm:prSet/>
      <dgm:spPr>
        <a:solidFill>
          <a:schemeClr val="accent3">
            <a:lumMod val="60000"/>
            <a:lumOff val="40000"/>
            <a:alpha val="90000"/>
          </a:schemeClr>
        </a:solidFill>
        <a:ln w="3175"/>
      </dgm:spPr>
      <dgm:t>
        <a:bodyPr/>
        <a:lstStyle/>
        <a:p>
          <a:pPr algn="ctr" rtl="0"/>
          <a:r>
            <a:rPr lang="en-US" dirty="0" smtClean="0"/>
            <a:t>Implementation</a:t>
          </a:r>
          <a:endParaRPr lang="en-US" dirty="0"/>
        </a:p>
      </dgm:t>
    </dgm:pt>
    <dgm:pt modelId="{BB529316-2ED8-42E8-88B1-70E4AEF6C2C9}" type="parTrans" cxnId="{31B22785-9DF4-4B4C-A6D3-AC81E040F06F}">
      <dgm:prSet/>
      <dgm:spPr/>
      <dgm:t>
        <a:bodyPr/>
        <a:lstStyle/>
        <a:p>
          <a:pPr algn="ctr"/>
          <a:endParaRPr lang="en-US"/>
        </a:p>
      </dgm:t>
    </dgm:pt>
    <dgm:pt modelId="{6588A616-037D-477D-98CB-3F7B2C7118A2}" type="sibTrans" cxnId="{31B22785-9DF4-4B4C-A6D3-AC81E040F06F}">
      <dgm:prSet/>
      <dgm:spPr/>
      <dgm:t>
        <a:bodyPr/>
        <a:lstStyle/>
        <a:p>
          <a:pPr algn="ctr"/>
          <a:endParaRPr lang="en-US"/>
        </a:p>
      </dgm:t>
    </dgm:pt>
    <dgm:pt modelId="{59251C1E-CA59-42EF-9B3F-3D4C1724D381}">
      <dgm:prSet/>
      <dgm:spPr/>
      <dgm:t>
        <a:bodyPr/>
        <a:lstStyle/>
        <a:p>
          <a:pPr algn="ctr" rtl="0"/>
          <a:r>
            <a:rPr lang="en-US" dirty="0" smtClean="0"/>
            <a:t>Nonpublic Schools within District Boundaries</a:t>
          </a:r>
          <a:endParaRPr lang="en-US" dirty="0"/>
        </a:p>
      </dgm:t>
    </dgm:pt>
    <dgm:pt modelId="{0B1B52E9-5C26-4237-BCB8-5BDC9305331C}" type="parTrans" cxnId="{91E1A97F-E25F-4B49-B25E-7A3982564656}">
      <dgm:prSet/>
      <dgm:spPr/>
      <dgm:t>
        <a:bodyPr/>
        <a:lstStyle/>
        <a:p>
          <a:pPr algn="ctr"/>
          <a:endParaRPr lang="en-US"/>
        </a:p>
      </dgm:t>
    </dgm:pt>
    <dgm:pt modelId="{57E30563-AE65-406C-9CC4-2FAB6B75D5D8}" type="sibTrans" cxnId="{91E1A97F-E25F-4B49-B25E-7A3982564656}">
      <dgm:prSet/>
      <dgm:spPr/>
      <dgm:t>
        <a:bodyPr/>
        <a:lstStyle/>
        <a:p>
          <a:pPr algn="ctr"/>
          <a:endParaRPr lang="en-US"/>
        </a:p>
      </dgm:t>
    </dgm:pt>
    <dgm:pt modelId="{FEF69506-C0A3-46B8-BFCA-C5DABD26647F}">
      <dgm:prSet/>
      <dgm:spPr>
        <a:ln w="3175"/>
      </dgm:spPr>
      <dgm:t>
        <a:bodyPr/>
        <a:lstStyle/>
        <a:p>
          <a:pPr algn="ctr" rtl="0"/>
          <a:r>
            <a:rPr lang="en-US" dirty="0" smtClean="0"/>
            <a:t>Consultation</a:t>
          </a:r>
          <a:endParaRPr lang="en-US" dirty="0"/>
        </a:p>
      </dgm:t>
    </dgm:pt>
    <dgm:pt modelId="{04D013B3-D82E-4A7C-895B-DA0F33FA0748}" type="parTrans" cxnId="{08E73592-4D41-402E-8496-6B056FEA35D9}">
      <dgm:prSet/>
      <dgm:spPr/>
      <dgm:t>
        <a:bodyPr/>
        <a:lstStyle/>
        <a:p>
          <a:pPr algn="ctr"/>
          <a:endParaRPr lang="en-US"/>
        </a:p>
      </dgm:t>
    </dgm:pt>
    <dgm:pt modelId="{95DC4E6F-A1EC-41A3-8161-A84ADD0EDF84}" type="sibTrans" cxnId="{08E73592-4D41-402E-8496-6B056FEA35D9}">
      <dgm:prSet/>
      <dgm:spPr/>
      <dgm:t>
        <a:bodyPr/>
        <a:lstStyle/>
        <a:p>
          <a:pPr algn="ctr"/>
          <a:endParaRPr lang="en-US"/>
        </a:p>
      </dgm:t>
    </dgm:pt>
    <dgm:pt modelId="{0162F88E-F1A2-47C9-B3C8-3AF536732CAD}">
      <dgm:prSet/>
      <dgm:spPr>
        <a:solidFill>
          <a:schemeClr val="accent2">
            <a:lumMod val="60000"/>
            <a:lumOff val="40000"/>
            <a:alpha val="90000"/>
          </a:schemeClr>
        </a:solidFill>
        <a:ln w="3175"/>
      </dgm:spPr>
      <dgm:t>
        <a:bodyPr/>
        <a:lstStyle/>
        <a:p>
          <a:pPr algn="ctr" rtl="0"/>
          <a:r>
            <a:rPr lang="en-US" dirty="0" smtClean="0"/>
            <a:t>School and Student Participation</a:t>
          </a:r>
          <a:endParaRPr lang="en-US" dirty="0"/>
        </a:p>
      </dgm:t>
    </dgm:pt>
    <dgm:pt modelId="{0DB530A4-80C0-494A-8F12-99628C7EA738}" type="parTrans" cxnId="{420A3BCF-6057-4F23-B7BD-C06F85189F29}">
      <dgm:prSet/>
      <dgm:spPr/>
      <dgm:t>
        <a:bodyPr/>
        <a:lstStyle/>
        <a:p>
          <a:pPr algn="ctr"/>
          <a:endParaRPr lang="en-US"/>
        </a:p>
      </dgm:t>
    </dgm:pt>
    <dgm:pt modelId="{E496DFC7-AFF5-4BF9-AA7C-A8A80A5816AA}" type="sibTrans" cxnId="{420A3BCF-6057-4F23-B7BD-C06F85189F29}">
      <dgm:prSet/>
      <dgm:spPr/>
      <dgm:t>
        <a:bodyPr/>
        <a:lstStyle/>
        <a:p>
          <a:pPr algn="ctr"/>
          <a:endParaRPr lang="en-US"/>
        </a:p>
      </dgm:t>
    </dgm:pt>
    <dgm:pt modelId="{0591E81F-F672-48C9-AFB4-9423AC7338A0}" type="pres">
      <dgm:prSet presAssocID="{73F05133-8533-41F6-9925-7E1ECA1CCCA6}" presName="Name0" presStyleCnt="0">
        <dgm:presLayoutVars>
          <dgm:dir/>
          <dgm:animLvl val="lvl"/>
          <dgm:resizeHandles val="exact"/>
        </dgm:presLayoutVars>
      </dgm:prSet>
      <dgm:spPr/>
      <dgm:t>
        <a:bodyPr/>
        <a:lstStyle/>
        <a:p>
          <a:endParaRPr lang="en-US"/>
        </a:p>
      </dgm:t>
    </dgm:pt>
    <dgm:pt modelId="{8694A0BC-7F6F-419C-B07C-907AF38F15D0}" type="pres">
      <dgm:prSet presAssocID="{59251C1E-CA59-42EF-9B3F-3D4C1724D381}" presName="boxAndChildren" presStyleCnt="0"/>
      <dgm:spPr/>
      <dgm:t>
        <a:bodyPr/>
        <a:lstStyle/>
        <a:p>
          <a:endParaRPr lang="en-US"/>
        </a:p>
      </dgm:t>
    </dgm:pt>
    <dgm:pt modelId="{7F151F84-986E-4C38-899B-12B12337D79A}" type="pres">
      <dgm:prSet presAssocID="{59251C1E-CA59-42EF-9B3F-3D4C1724D381}" presName="parentTextBox" presStyleLbl="node1" presStyleIdx="0" presStyleCnt="4"/>
      <dgm:spPr/>
      <dgm:t>
        <a:bodyPr/>
        <a:lstStyle/>
        <a:p>
          <a:endParaRPr lang="en-US"/>
        </a:p>
      </dgm:t>
    </dgm:pt>
    <dgm:pt modelId="{5C05DAED-7B34-4E62-ADC6-6110670059D8}" type="pres">
      <dgm:prSet presAssocID="{59251C1E-CA59-42EF-9B3F-3D4C1724D381}" presName="entireBox" presStyleLbl="node1" presStyleIdx="0" presStyleCnt="4"/>
      <dgm:spPr/>
      <dgm:t>
        <a:bodyPr/>
        <a:lstStyle/>
        <a:p>
          <a:endParaRPr lang="en-US"/>
        </a:p>
      </dgm:t>
    </dgm:pt>
    <dgm:pt modelId="{BF8E7161-CF50-45E4-AEAF-A4982067BE7E}" type="pres">
      <dgm:prSet presAssocID="{59251C1E-CA59-42EF-9B3F-3D4C1724D381}" presName="descendantBox" presStyleCnt="0"/>
      <dgm:spPr/>
      <dgm:t>
        <a:bodyPr/>
        <a:lstStyle/>
        <a:p>
          <a:endParaRPr lang="en-US"/>
        </a:p>
      </dgm:t>
    </dgm:pt>
    <dgm:pt modelId="{23EC63C9-9199-4DFA-908D-F8CC9F7ECFA8}" type="pres">
      <dgm:prSet presAssocID="{FEF69506-C0A3-46B8-BFCA-C5DABD26647F}" presName="childTextBox" presStyleLbl="fgAccFollowNode1" presStyleIdx="0" presStyleCnt="10">
        <dgm:presLayoutVars>
          <dgm:bulletEnabled val="1"/>
        </dgm:presLayoutVars>
      </dgm:prSet>
      <dgm:spPr/>
      <dgm:t>
        <a:bodyPr/>
        <a:lstStyle/>
        <a:p>
          <a:endParaRPr lang="en-US"/>
        </a:p>
      </dgm:t>
    </dgm:pt>
    <dgm:pt modelId="{6BCF436C-7AAC-414F-9A24-631D999AD018}" type="pres">
      <dgm:prSet presAssocID="{0162F88E-F1A2-47C9-B3C8-3AF536732CAD}" presName="childTextBox" presStyleLbl="fgAccFollowNode1" presStyleIdx="1" presStyleCnt="10">
        <dgm:presLayoutVars>
          <dgm:bulletEnabled val="1"/>
        </dgm:presLayoutVars>
      </dgm:prSet>
      <dgm:spPr/>
      <dgm:t>
        <a:bodyPr/>
        <a:lstStyle/>
        <a:p>
          <a:endParaRPr lang="en-US"/>
        </a:p>
      </dgm:t>
    </dgm:pt>
    <dgm:pt modelId="{C052733F-0F1D-4F12-AA4B-49BB0CECC569}" type="pres">
      <dgm:prSet presAssocID="{2B8BB32D-8CFD-4473-BAAC-2060B641A264}" presName="sp" presStyleCnt="0"/>
      <dgm:spPr/>
      <dgm:t>
        <a:bodyPr/>
        <a:lstStyle/>
        <a:p>
          <a:endParaRPr lang="en-US"/>
        </a:p>
      </dgm:t>
    </dgm:pt>
    <dgm:pt modelId="{73A8CCEB-7D50-4A1D-ACA0-1008A71B5071}" type="pres">
      <dgm:prSet presAssocID="{176FC06E-BDB5-4EE1-9BD6-78A99ADB6FB8}" presName="arrowAndChildren" presStyleCnt="0"/>
      <dgm:spPr/>
      <dgm:t>
        <a:bodyPr/>
        <a:lstStyle/>
        <a:p>
          <a:endParaRPr lang="en-US"/>
        </a:p>
      </dgm:t>
    </dgm:pt>
    <dgm:pt modelId="{9DC4851E-AE84-43A3-93BE-F398347D8A78}" type="pres">
      <dgm:prSet presAssocID="{176FC06E-BDB5-4EE1-9BD6-78A99ADB6FB8}" presName="parentTextArrow" presStyleLbl="node1" presStyleIdx="0" presStyleCnt="4"/>
      <dgm:spPr/>
      <dgm:t>
        <a:bodyPr/>
        <a:lstStyle/>
        <a:p>
          <a:endParaRPr lang="en-US"/>
        </a:p>
      </dgm:t>
    </dgm:pt>
    <dgm:pt modelId="{4986A857-E371-4212-BD08-C15FFAC9B3F1}" type="pres">
      <dgm:prSet presAssocID="{176FC06E-BDB5-4EE1-9BD6-78A99ADB6FB8}" presName="arrow" presStyleLbl="node1" presStyleIdx="1" presStyleCnt="4"/>
      <dgm:spPr/>
      <dgm:t>
        <a:bodyPr/>
        <a:lstStyle/>
        <a:p>
          <a:endParaRPr lang="en-US"/>
        </a:p>
      </dgm:t>
    </dgm:pt>
    <dgm:pt modelId="{65C7430C-E1B0-4F71-904B-B02EBD773DB3}" type="pres">
      <dgm:prSet presAssocID="{176FC06E-BDB5-4EE1-9BD6-78A99ADB6FB8}" presName="descendantArrow" presStyleCnt="0"/>
      <dgm:spPr/>
      <dgm:t>
        <a:bodyPr/>
        <a:lstStyle/>
        <a:p>
          <a:endParaRPr lang="en-US"/>
        </a:p>
      </dgm:t>
    </dgm:pt>
    <dgm:pt modelId="{06674729-B53E-466E-A59E-E3C01AED54E6}" type="pres">
      <dgm:prSet presAssocID="{A0D49CE4-EDA6-4846-95C2-6F430A8ECDD9}" presName="childTextArrow" presStyleLbl="fgAccFollowNode1" presStyleIdx="2" presStyleCnt="10">
        <dgm:presLayoutVars>
          <dgm:bulletEnabled val="1"/>
        </dgm:presLayoutVars>
      </dgm:prSet>
      <dgm:spPr/>
      <dgm:t>
        <a:bodyPr/>
        <a:lstStyle/>
        <a:p>
          <a:endParaRPr lang="en-US"/>
        </a:p>
      </dgm:t>
    </dgm:pt>
    <dgm:pt modelId="{8946FF00-5413-44B2-B061-7AC24782D3B6}" type="pres">
      <dgm:prSet presAssocID="{45CCE924-D718-4477-B02A-5098FD1C8301}" presName="childTextArrow" presStyleLbl="fgAccFollowNode1" presStyleIdx="3" presStyleCnt="10">
        <dgm:presLayoutVars>
          <dgm:bulletEnabled val="1"/>
        </dgm:presLayoutVars>
      </dgm:prSet>
      <dgm:spPr/>
      <dgm:t>
        <a:bodyPr/>
        <a:lstStyle/>
        <a:p>
          <a:endParaRPr lang="en-US"/>
        </a:p>
      </dgm:t>
    </dgm:pt>
    <dgm:pt modelId="{CE857E59-4341-4F9A-A4F6-63AEAEE2EE2C}" type="pres">
      <dgm:prSet presAssocID="{9ACBA701-D3C6-449C-B128-F843B650FE34}" presName="childTextArrow" presStyleLbl="fgAccFollowNode1" presStyleIdx="4" presStyleCnt="10">
        <dgm:presLayoutVars>
          <dgm:bulletEnabled val="1"/>
        </dgm:presLayoutVars>
      </dgm:prSet>
      <dgm:spPr/>
      <dgm:t>
        <a:bodyPr/>
        <a:lstStyle/>
        <a:p>
          <a:endParaRPr lang="en-US"/>
        </a:p>
      </dgm:t>
    </dgm:pt>
    <dgm:pt modelId="{86787B62-9FD5-4DE2-8442-11BC8843553B}" type="pres">
      <dgm:prSet presAssocID="{6FE800D6-CBBF-4BCD-88D3-4B8B5C2035D8}" presName="sp" presStyleCnt="0"/>
      <dgm:spPr/>
      <dgm:t>
        <a:bodyPr/>
        <a:lstStyle/>
        <a:p>
          <a:endParaRPr lang="en-US"/>
        </a:p>
      </dgm:t>
    </dgm:pt>
    <dgm:pt modelId="{D64045CA-96BC-4EDA-BAF8-4944F3CA6ED6}" type="pres">
      <dgm:prSet presAssocID="{DD801019-C8CA-4925-8942-8AD81256D683}" presName="arrowAndChildren" presStyleCnt="0"/>
      <dgm:spPr/>
      <dgm:t>
        <a:bodyPr/>
        <a:lstStyle/>
        <a:p>
          <a:endParaRPr lang="en-US"/>
        </a:p>
      </dgm:t>
    </dgm:pt>
    <dgm:pt modelId="{EC17F232-904F-47DA-83D8-D88F1E910023}" type="pres">
      <dgm:prSet presAssocID="{DD801019-C8CA-4925-8942-8AD81256D683}" presName="parentTextArrow" presStyleLbl="node1" presStyleIdx="1" presStyleCnt="4"/>
      <dgm:spPr/>
      <dgm:t>
        <a:bodyPr/>
        <a:lstStyle/>
        <a:p>
          <a:endParaRPr lang="en-US"/>
        </a:p>
      </dgm:t>
    </dgm:pt>
    <dgm:pt modelId="{7FC33864-DAA0-49BB-BB54-CDD71B91B70D}" type="pres">
      <dgm:prSet presAssocID="{DD801019-C8CA-4925-8942-8AD81256D683}" presName="arrow" presStyleLbl="node1" presStyleIdx="2" presStyleCnt="4"/>
      <dgm:spPr/>
      <dgm:t>
        <a:bodyPr/>
        <a:lstStyle/>
        <a:p>
          <a:endParaRPr lang="en-US"/>
        </a:p>
      </dgm:t>
    </dgm:pt>
    <dgm:pt modelId="{80EC9F53-330E-4C93-9C9C-CA4D294253F4}" type="pres">
      <dgm:prSet presAssocID="{DD801019-C8CA-4925-8942-8AD81256D683}" presName="descendantArrow" presStyleCnt="0"/>
      <dgm:spPr/>
      <dgm:t>
        <a:bodyPr/>
        <a:lstStyle/>
        <a:p>
          <a:endParaRPr lang="en-US"/>
        </a:p>
      </dgm:t>
    </dgm:pt>
    <dgm:pt modelId="{D2DC0515-0E2D-4E86-9F46-A25F8088F6E3}" type="pres">
      <dgm:prSet presAssocID="{049649FD-455C-4E0E-9893-8E3896FDBC2A}" presName="childTextArrow" presStyleLbl="fgAccFollowNode1" presStyleIdx="5" presStyleCnt="10">
        <dgm:presLayoutVars>
          <dgm:bulletEnabled val="1"/>
        </dgm:presLayoutVars>
      </dgm:prSet>
      <dgm:spPr/>
      <dgm:t>
        <a:bodyPr/>
        <a:lstStyle/>
        <a:p>
          <a:endParaRPr lang="en-US"/>
        </a:p>
      </dgm:t>
    </dgm:pt>
    <dgm:pt modelId="{D27BF4C4-AA29-4CFD-A1B6-F5FC8E6B2E17}" type="pres">
      <dgm:prSet presAssocID="{B5EA3A62-BAE5-4C29-A29A-8A2C4C02A231}" presName="childTextArrow" presStyleLbl="fgAccFollowNode1" presStyleIdx="6" presStyleCnt="10">
        <dgm:presLayoutVars>
          <dgm:bulletEnabled val="1"/>
        </dgm:presLayoutVars>
      </dgm:prSet>
      <dgm:spPr/>
      <dgm:t>
        <a:bodyPr/>
        <a:lstStyle/>
        <a:p>
          <a:endParaRPr lang="en-US"/>
        </a:p>
      </dgm:t>
    </dgm:pt>
    <dgm:pt modelId="{C42AF43F-556F-4C96-9D1A-4748111694D0}" type="pres">
      <dgm:prSet presAssocID="{B8BCC58A-0021-4DC8-8200-958C410BFA12}" presName="childTextArrow" presStyleLbl="fgAccFollowNode1" presStyleIdx="7" presStyleCnt="10">
        <dgm:presLayoutVars>
          <dgm:bulletEnabled val="1"/>
        </dgm:presLayoutVars>
      </dgm:prSet>
      <dgm:spPr/>
      <dgm:t>
        <a:bodyPr/>
        <a:lstStyle/>
        <a:p>
          <a:endParaRPr lang="en-US"/>
        </a:p>
      </dgm:t>
    </dgm:pt>
    <dgm:pt modelId="{4FA84E13-A38C-4E67-834D-97B6ECF8DFA2}" type="pres">
      <dgm:prSet presAssocID="{285094A7-D08E-4B9F-9D33-A66D39CA900F}" presName="sp" presStyleCnt="0"/>
      <dgm:spPr/>
      <dgm:t>
        <a:bodyPr/>
        <a:lstStyle/>
        <a:p>
          <a:endParaRPr lang="en-US"/>
        </a:p>
      </dgm:t>
    </dgm:pt>
    <dgm:pt modelId="{88968B7B-0807-47FE-9736-2748AEF91C1A}" type="pres">
      <dgm:prSet presAssocID="{A3BE7744-D280-4B5F-BD04-FEAE050FD8D3}" presName="arrowAndChildren" presStyleCnt="0"/>
      <dgm:spPr/>
      <dgm:t>
        <a:bodyPr/>
        <a:lstStyle/>
        <a:p>
          <a:endParaRPr lang="en-US"/>
        </a:p>
      </dgm:t>
    </dgm:pt>
    <dgm:pt modelId="{500A5626-119D-4838-A458-D956640E84C8}" type="pres">
      <dgm:prSet presAssocID="{A3BE7744-D280-4B5F-BD04-FEAE050FD8D3}" presName="parentTextArrow" presStyleLbl="node1" presStyleIdx="2" presStyleCnt="4"/>
      <dgm:spPr/>
      <dgm:t>
        <a:bodyPr/>
        <a:lstStyle/>
        <a:p>
          <a:endParaRPr lang="en-US"/>
        </a:p>
      </dgm:t>
    </dgm:pt>
    <dgm:pt modelId="{49CDFA04-88EB-4463-80D6-85BD2CE53A60}" type="pres">
      <dgm:prSet presAssocID="{A3BE7744-D280-4B5F-BD04-FEAE050FD8D3}" presName="arrow" presStyleLbl="node1" presStyleIdx="3" presStyleCnt="4"/>
      <dgm:spPr/>
      <dgm:t>
        <a:bodyPr/>
        <a:lstStyle/>
        <a:p>
          <a:endParaRPr lang="en-US"/>
        </a:p>
      </dgm:t>
    </dgm:pt>
    <dgm:pt modelId="{084D3075-D70F-4B1B-80BD-B3929FC709AB}" type="pres">
      <dgm:prSet presAssocID="{A3BE7744-D280-4B5F-BD04-FEAE050FD8D3}" presName="descendantArrow" presStyleCnt="0"/>
      <dgm:spPr/>
      <dgm:t>
        <a:bodyPr/>
        <a:lstStyle/>
        <a:p>
          <a:endParaRPr lang="en-US"/>
        </a:p>
      </dgm:t>
    </dgm:pt>
    <dgm:pt modelId="{40C591E0-060A-447F-9A40-3A0461FBD425}" type="pres">
      <dgm:prSet presAssocID="{E806FE81-3999-4BD2-8077-739012D2236D}" presName="childTextArrow" presStyleLbl="fgAccFollowNode1" presStyleIdx="8" presStyleCnt="10">
        <dgm:presLayoutVars>
          <dgm:bulletEnabled val="1"/>
        </dgm:presLayoutVars>
      </dgm:prSet>
      <dgm:spPr/>
      <dgm:t>
        <a:bodyPr/>
        <a:lstStyle/>
        <a:p>
          <a:endParaRPr lang="en-US"/>
        </a:p>
      </dgm:t>
    </dgm:pt>
    <dgm:pt modelId="{353239B5-931E-4927-A24D-BE3FB74125F8}" type="pres">
      <dgm:prSet presAssocID="{D0A3AC19-AB8B-4D37-87BC-44E29930F32B}" presName="childTextArrow" presStyleLbl="fgAccFollowNode1" presStyleIdx="9" presStyleCnt="10" custLinFactNeighborY="15">
        <dgm:presLayoutVars>
          <dgm:bulletEnabled val="1"/>
        </dgm:presLayoutVars>
      </dgm:prSet>
      <dgm:spPr/>
      <dgm:t>
        <a:bodyPr/>
        <a:lstStyle/>
        <a:p>
          <a:endParaRPr lang="en-US"/>
        </a:p>
      </dgm:t>
    </dgm:pt>
  </dgm:ptLst>
  <dgm:cxnLst>
    <dgm:cxn modelId="{C03F4E21-5999-43D3-AEB1-462CC7B691C3}" type="presOf" srcId="{FEF69506-C0A3-46B8-BFCA-C5DABD26647F}" destId="{23EC63C9-9199-4DFA-908D-F8CC9F7ECFA8}" srcOrd="0" destOrd="0" presId="urn:microsoft.com/office/officeart/2005/8/layout/process4"/>
    <dgm:cxn modelId="{859CD6B0-0491-4143-8A2E-8BB5E272A0A0}" srcId="{A3BE7744-D280-4B5F-BD04-FEAE050FD8D3}" destId="{E806FE81-3999-4BD2-8077-739012D2236D}" srcOrd="0" destOrd="0" parTransId="{1B8D0758-82CF-4E9D-825E-6C80484CA21F}" sibTransId="{7F9E4FEB-C61E-4A7C-A49A-57A69146FBAB}"/>
    <dgm:cxn modelId="{B4E6E252-7FCD-4150-A821-5FBB607A9359}" srcId="{73F05133-8533-41F6-9925-7E1ECA1CCCA6}" destId="{A3BE7744-D280-4B5F-BD04-FEAE050FD8D3}" srcOrd="0" destOrd="0" parTransId="{863012F5-E74F-4B7C-B8D8-4B3170979153}" sibTransId="{285094A7-D08E-4B9F-9D33-A66D39CA900F}"/>
    <dgm:cxn modelId="{C8A377EE-4623-41B0-9B8B-220E49949F0F}" type="presOf" srcId="{A3BE7744-D280-4B5F-BD04-FEAE050FD8D3}" destId="{49CDFA04-88EB-4463-80D6-85BD2CE53A60}" srcOrd="1" destOrd="0" presId="urn:microsoft.com/office/officeart/2005/8/layout/process4"/>
    <dgm:cxn modelId="{D8461F72-653B-441B-A2A4-3E72041F92D1}" type="presOf" srcId="{176FC06E-BDB5-4EE1-9BD6-78A99ADB6FB8}" destId="{9DC4851E-AE84-43A3-93BE-F398347D8A78}" srcOrd="0" destOrd="0" presId="urn:microsoft.com/office/officeart/2005/8/layout/process4"/>
    <dgm:cxn modelId="{56D742F7-D34A-4668-AC46-5D36A0E1FF64}" type="presOf" srcId="{DD801019-C8CA-4925-8942-8AD81256D683}" destId="{EC17F232-904F-47DA-83D8-D88F1E910023}" srcOrd="0" destOrd="0" presId="urn:microsoft.com/office/officeart/2005/8/layout/process4"/>
    <dgm:cxn modelId="{117A91AB-8DDE-47A9-82BC-830974390C19}" type="presOf" srcId="{A0D49CE4-EDA6-4846-95C2-6F430A8ECDD9}" destId="{06674729-B53E-466E-A59E-E3C01AED54E6}" srcOrd="0" destOrd="0" presId="urn:microsoft.com/office/officeart/2005/8/layout/process4"/>
    <dgm:cxn modelId="{08E73592-4D41-402E-8496-6B056FEA35D9}" srcId="{59251C1E-CA59-42EF-9B3F-3D4C1724D381}" destId="{FEF69506-C0A3-46B8-BFCA-C5DABD26647F}" srcOrd="0" destOrd="0" parTransId="{04D013B3-D82E-4A7C-895B-DA0F33FA0748}" sibTransId="{95DC4E6F-A1EC-41A3-8161-A84ADD0EDF84}"/>
    <dgm:cxn modelId="{31B22785-9DF4-4B4C-A6D3-AC81E040F06F}" srcId="{176FC06E-BDB5-4EE1-9BD6-78A99ADB6FB8}" destId="{9ACBA701-D3C6-449C-B128-F843B650FE34}" srcOrd="2" destOrd="0" parTransId="{BB529316-2ED8-42E8-88B1-70E4AEF6C2C9}" sibTransId="{6588A616-037D-477D-98CB-3F7B2C7118A2}"/>
    <dgm:cxn modelId="{5F4C2248-682B-49DE-9F57-43E453C46424}" type="presOf" srcId="{59251C1E-CA59-42EF-9B3F-3D4C1724D381}" destId="{5C05DAED-7B34-4E62-ADC6-6110670059D8}" srcOrd="1" destOrd="0" presId="urn:microsoft.com/office/officeart/2005/8/layout/process4"/>
    <dgm:cxn modelId="{1A07AE5B-2DD7-4A99-8B09-176194D87730}" srcId="{73F05133-8533-41F6-9925-7E1ECA1CCCA6}" destId="{DD801019-C8CA-4925-8942-8AD81256D683}" srcOrd="1" destOrd="0" parTransId="{93C4C83C-8E50-4C26-A532-9EEABC2DE305}" sibTransId="{6FE800D6-CBBF-4BCD-88D3-4B8B5C2035D8}"/>
    <dgm:cxn modelId="{56F69FA0-74F9-46AF-BD81-2992FE9BF36E}" srcId="{176FC06E-BDB5-4EE1-9BD6-78A99ADB6FB8}" destId="{A0D49CE4-EDA6-4846-95C2-6F430A8ECDD9}" srcOrd="0" destOrd="0" parTransId="{38D2C33E-2CDF-41AE-B226-35C0543C6F1B}" sibTransId="{95401BA4-70B4-437A-BB9C-A3289DA9D9A7}"/>
    <dgm:cxn modelId="{420A3BCF-6057-4F23-B7BD-C06F85189F29}" srcId="{59251C1E-CA59-42EF-9B3F-3D4C1724D381}" destId="{0162F88E-F1A2-47C9-B3C8-3AF536732CAD}" srcOrd="1" destOrd="0" parTransId="{0DB530A4-80C0-494A-8F12-99628C7EA738}" sibTransId="{E496DFC7-AFF5-4BF9-AA7C-A8A80A5816AA}"/>
    <dgm:cxn modelId="{DD84492B-C577-40D6-A584-9575B13E9A49}" type="presOf" srcId="{DD801019-C8CA-4925-8942-8AD81256D683}" destId="{7FC33864-DAA0-49BB-BB54-CDD71B91B70D}" srcOrd="1" destOrd="0" presId="urn:microsoft.com/office/officeart/2005/8/layout/process4"/>
    <dgm:cxn modelId="{EA78396A-0DE6-4C45-A63D-6D84E3387765}" type="presOf" srcId="{D0A3AC19-AB8B-4D37-87BC-44E29930F32B}" destId="{353239B5-931E-4927-A24D-BE3FB74125F8}" srcOrd="0" destOrd="0" presId="urn:microsoft.com/office/officeart/2005/8/layout/process4"/>
    <dgm:cxn modelId="{AA87D124-C448-4FF1-B8E4-351CDAB545B4}" type="presOf" srcId="{0162F88E-F1A2-47C9-B3C8-3AF536732CAD}" destId="{6BCF436C-7AAC-414F-9A24-631D999AD018}" srcOrd="0" destOrd="0" presId="urn:microsoft.com/office/officeart/2005/8/layout/process4"/>
    <dgm:cxn modelId="{E77C6E22-8A37-49C9-ACBF-601210B66D98}" srcId="{DD801019-C8CA-4925-8942-8AD81256D683}" destId="{B5EA3A62-BAE5-4C29-A29A-8A2C4C02A231}" srcOrd="1" destOrd="0" parTransId="{A7F6586F-435F-4C12-9324-0D3E1F288BD9}" sibTransId="{1EF01C9B-8A6B-4D79-B2D8-A516393DC582}"/>
    <dgm:cxn modelId="{64715C39-0862-45F5-AADF-3443B6F08BAA}" type="presOf" srcId="{A3BE7744-D280-4B5F-BD04-FEAE050FD8D3}" destId="{500A5626-119D-4838-A458-D956640E84C8}" srcOrd="0" destOrd="0" presId="urn:microsoft.com/office/officeart/2005/8/layout/process4"/>
    <dgm:cxn modelId="{6C741DFB-224D-4A0B-8AF9-C91DDE8AD6CD}" srcId="{DD801019-C8CA-4925-8942-8AD81256D683}" destId="{B8BCC58A-0021-4DC8-8200-958C410BFA12}" srcOrd="2" destOrd="0" parTransId="{D07CBDE8-C272-4CBD-9905-116AF9E19F2D}" sibTransId="{C6420296-6382-4CCB-8E15-E7CDFA5F95FA}"/>
    <dgm:cxn modelId="{6E9F8E86-5F62-4872-992F-11D6AA5B4164}" type="presOf" srcId="{73F05133-8533-41F6-9925-7E1ECA1CCCA6}" destId="{0591E81F-F672-48C9-AFB4-9423AC7338A0}" srcOrd="0" destOrd="0" presId="urn:microsoft.com/office/officeart/2005/8/layout/process4"/>
    <dgm:cxn modelId="{EC7BE421-8249-499B-9559-79C5C792C331}" type="presOf" srcId="{45CCE924-D718-4477-B02A-5098FD1C8301}" destId="{8946FF00-5413-44B2-B061-7AC24782D3B6}" srcOrd="0" destOrd="0" presId="urn:microsoft.com/office/officeart/2005/8/layout/process4"/>
    <dgm:cxn modelId="{B161ABF6-B343-45EB-90E0-0E774A9FAC3D}" srcId="{DD801019-C8CA-4925-8942-8AD81256D683}" destId="{049649FD-455C-4E0E-9893-8E3896FDBC2A}" srcOrd="0" destOrd="0" parTransId="{C58E67BB-E087-4442-BAA5-FF42B374D1F0}" sibTransId="{FE405B33-4871-42E1-AC06-5AAC25A460E0}"/>
    <dgm:cxn modelId="{828D2A58-91B8-4AEC-8A85-AD56B1AA4968}" type="presOf" srcId="{E806FE81-3999-4BD2-8077-739012D2236D}" destId="{40C591E0-060A-447F-9A40-3A0461FBD425}" srcOrd="0" destOrd="0" presId="urn:microsoft.com/office/officeart/2005/8/layout/process4"/>
    <dgm:cxn modelId="{937DF155-3E0D-4708-A2BD-78697380E9ED}" type="presOf" srcId="{176FC06E-BDB5-4EE1-9BD6-78A99ADB6FB8}" destId="{4986A857-E371-4212-BD08-C15FFAC9B3F1}" srcOrd="1" destOrd="0" presId="urn:microsoft.com/office/officeart/2005/8/layout/process4"/>
    <dgm:cxn modelId="{DCC4B493-B799-49E8-BE08-DC7EEC8C5954}" type="presOf" srcId="{049649FD-455C-4E0E-9893-8E3896FDBC2A}" destId="{D2DC0515-0E2D-4E86-9F46-A25F8088F6E3}" srcOrd="0" destOrd="0" presId="urn:microsoft.com/office/officeart/2005/8/layout/process4"/>
    <dgm:cxn modelId="{BE382998-0591-4244-BA1C-F140A1D62F3E}" type="presOf" srcId="{B5EA3A62-BAE5-4C29-A29A-8A2C4C02A231}" destId="{D27BF4C4-AA29-4CFD-A1B6-F5FC8E6B2E17}" srcOrd="0" destOrd="0" presId="urn:microsoft.com/office/officeart/2005/8/layout/process4"/>
    <dgm:cxn modelId="{91E1A97F-E25F-4B49-B25E-7A3982564656}" srcId="{73F05133-8533-41F6-9925-7E1ECA1CCCA6}" destId="{59251C1E-CA59-42EF-9B3F-3D4C1724D381}" srcOrd="3" destOrd="0" parTransId="{0B1B52E9-5C26-4237-BCB8-5BDC9305331C}" sibTransId="{57E30563-AE65-406C-9CC4-2FAB6B75D5D8}"/>
    <dgm:cxn modelId="{56291C18-4A1F-4942-AD67-DA6F59B26CEB}" type="presOf" srcId="{59251C1E-CA59-42EF-9B3F-3D4C1724D381}" destId="{7F151F84-986E-4C38-899B-12B12337D79A}" srcOrd="0" destOrd="0" presId="urn:microsoft.com/office/officeart/2005/8/layout/process4"/>
    <dgm:cxn modelId="{F12D4A2F-66FF-4F26-B43B-A134B01996C3}" type="presOf" srcId="{9ACBA701-D3C6-449C-B128-F843B650FE34}" destId="{CE857E59-4341-4F9A-A4F6-63AEAEE2EE2C}" srcOrd="0" destOrd="0" presId="urn:microsoft.com/office/officeart/2005/8/layout/process4"/>
    <dgm:cxn modelId="{390E994F-E8A1-495E-8530-BD01D961AB64}" srcId="{73F05133-8533-41F6-9925-7E1ECA1CCCA6}" destId="{176FC06E-BDB5-4EE1-9BD6-78A99ADB6FB8}" srcOrd="2" destOrd="0" parTransId="{BD62750D-C681-451D-A2B7-09955CA24838}" sibTransId="{2B8BB32D-8CFD-4473-BAAC-2060B641A264}"/>
    <dgm:cxn modelId="{10545BB8-D66E-4432-81D0-485D4F7F8F44}" type="presOf" srcId="{B8BCC58A-0021-4DC8-8200-958C410BFA12}" destId="{C42AF43F-556F-4C96-9D1A-4748111694D0}" srcOrd="0" destOrd="0" presId="urn:microsoft.com/office/officeart/2005/8/layout/process4"/>
    <dgm:cxn modelId="{39A7293F-657F-4949-8C28-E743362FAE72}" srcId="{A3BE7744-D280-4B5F-BD04-FEAE050FD8D3}" destId="{D0A3AC19-AB8B-4D37-87BC-44E29930F32B}" srcOrd="1" destOrd="0" parTransId="{01EDE937-0420-4628-BFB8-126352A7136B}" sibTransId="{788AA8C8-2560-4331-A1E3-F0BDFB2AA5DD}"/>
    <dgm:cxn modelId="{0DFB0534-5C72-4278-B6CE-C41E6CA9B6E0}" srcId="{176FC06E-BDB5-4EE1-9BD6-78A99ADB6FB8}" destId="{45CCE924-D718-4477-B02A-5098FD1C8301}" srcOrd="1" destOrd="0" parTransId="{58F630FC-4C6A-4B7F-A441-615D9AA8CBCC}" sibTransId="{7EBCCCCB-5881-4195-A2DE-F1D96CDAFD00}"/>
    <dgm:cxn modelId="{D391B935-388E-426B-A344-C4EF20C5DDE9}" type="presParOf" srcId="{0591E81F-F672-48C9-AFB4-9423AC7338A0}" destId="{8694A0BC-7F6F-419C-B07C-907AF38F15D0}" srcOrd="0" destOrd="0" presId="urn:microsoft.com/office/officeart/2005/8/layout/process4"/>
    <dgm:cxn modelId="{7080B637-2649-43AA-B899-F1AE62251BE8}" type="presParOf" srcId="{8694A0BC-7F6F-419C-B07C-907AF38F15D0}" destId="{7F151F84-986E-4C38-899B-12B12337D79A}" srcOrd="0" destOrd="0" presId="urn:microsoft.com/office/officeart/2005/8/layout/process4"/>
    <dgm:cxn modelId="{662AD032-BAED-4B25-A3DF-48CCA8442F11}" type="presParOf" srcId="{8694A0BC-7F6F-419C-B07C-907AF38F15D0}" destId="{5C05DAED-7B34-4E62-ADC6-6110670059D8}" srcOrd="1" destOrd="0" presId="urn:microsoft.com/office/officeart/2005/8/layout/process4"/>
    <dgm:cxn modelId="{3E490970-B02B-4814-BCA1-64FF36C4B955}" type="presParOf" srcId="{8694A0BC-7F6F-419C-B07C-907AF38F15D0}" destId="{BF8E7161-CF50-45E4-AEAF-A4982067BE7E}" srcOrd="2" destOrd="0" presId="urn:microsoft.com/office/officeart/2005/8/layout/process4"/>
    <dgm:cxn modelId="{F2404284-4217-4125-A486-9A85C562DDC4}" type="presParOf" srcId="{BF8E7161-CF50-45E4-AEAF-A4982067BE7E}" destId="{23EC63C9-9199-4DFA-908D-F8CC9F7ECFA8}" srcOrd="0" destOrd="0" presId="urn:microsoft.com/office/officeart/2005/8/layout/process4"/>
    <dgm:cxn modelId="{0D8A1EA0-8683-4872-BCF1-A729B0ACD025}" type="presParOf" srcId="{BF8E7161-CF50-45E4-AEAF-A4982067BE7E}" destId="{6BCF436C-7AAC-414F-9A24-631D999AD018}" srcOrd="1" destOrd="0" presId="urn:microsoft.com/office/officeart/2005/8/layout/process4"/>
    <dgm:cxn modelId="{A0603702-2B2E-4BA4-ADB4-72E67ABE6EB0}" type="presParOf" srcId="{0591E81F-F672-48C9-AFB4-9423AC7338A0}" destId="{C052733F-0F1D-4F12-AA4B-49BB0CECC569}" srcOrd="1" destOrd="0" presId="urn:microsoft.com/office/officeart/2005/8/layout/process4"/>
    <dgm:cxn modelId="{99789420-0387-42EA-8B33-8F5792DEA32C}" type="presParOf" srcId="{0591E81F-F672-48C9-AFB4-9423AC7338A0}" destId="{73A8CCEB-7D50-4A1D-ACA0-1008A71B5071}" srcOrd="2" destOrd="0" presId="urn:microsoft.com/office/officeart/2005/8/layout/process4"/>
    <dgm:cxn modelId="{53C82AC8-7704-4049-88E9-E75C36FB402F}" type="presParOf" srcId="{73A8CCEB-7D50-4A1D-ACA0-1008A71B5071}" destId="{9DC4851E-AE84-43A3-93BE-F398347D8A78}" srcOrd="0" destOrd="0" presId="urn:microsoft.com/office/officeart/2005/8/layout/process4"/>
    <dgm:cxn modelId="{8DC0DC68-02B4-4A1B-8305-3F0B0F5472C0}" type="presParOf" srcId="{73A8CCEB-7D50-4A1D-ACA0-1008A71B5071}" destId="{4986A857-E371-4212-BD08-C15FFAC9B3F1}" srcOrd="1" destOrd="0" presId="urn:microsoft.com/office/officeart/2005/8/layout/process4"/>
    <dgm:cxn modelId="{0D30A09E-00C3-47F4-9421-D91267E4F418}" type="presParOf" srcId="{73A8CCEB-7D50-4A1D-ACA0-1008A71B5071}" destId="{65C7430C-E1B0-4F71-904B-B02EBD773DB3}" srcOrd="2" destOrd="0" presId="urn:microsoft.com/office/officeart/2005/8/layout/process4"/>
    <dgm:cxn modelId="{426B8CDD-4157-4C89-9013-D7EDD277F2A8}" type="presParOf" srcId="{65C7430C-E1B0-4F71-904B-B02EBD773DB3}" destId="{06674729-B53E-466E-A59E-E3C01AED54E6}" srcOrd="0" destOrd="0" presId="urn:microsoft.com/office/officeart/2005/8/layout/process4"/>
    <dgm:cxn modelId="{2EBFA6F1-1DDD-45AD-8BAB-ECD0BABAAF8C}" type="presParOf" srcId="{65C7430C-E1B0-4F71-904B-B02EBD773DB3}" destId="{8946FF00-5413-44B2-B061-7AC24782D3B6}" srcOrd="1" destOrd="0" presId="urn:microsoft.com/office/officeart/2005/8/layout/process4"/>
    <dgm:cxn modelId="{0ADABB76-0466-4416-9CEF-279C43FB1A71}" type="presParOf" srcId="{65C7430C-E1B0-4F71-904B-B02EBD773DB3}" destId="{CE857E59-4341-4F9A-A4F6-63AEAEE2EE2C}" srcOrd="2" destOrd="0" presId="urn:microsoft.com/office/officeart/2005/8/layout/process4"/>
    <dgm:cxn modelId="{46004E15-07FE-4013-A256-BF59C0FF1854}" type="presParOf" srcId="{0591E81F-F672-48C9-AFB4-9423AC7338A0}" destId="{86787B62-9FD5-4DE2-8442-11BC8843553B}" srcOrd="3" destOrd="0" presId="urn:microsoft.com/office/officeart/2005/8/layout/process4"/>
    <dgm:cxn modelId="{B1BED870-C302-434F-80FF-B752CBD5D301}" type="presParOf" srcId="{0591E81F-F672-48C9-AFB4-9423AC7338A0}" destId="{D64045CA-96BC-4EDA-BAF8-4944F3CA6ED6}" srcOrd="4" destOrd="0" presId="urn:microsoft.com/office/officeart/2005/8/layout/process4"/>
    <dgm:cxn modelId="{9F4A80B4-F19D-4869-A8BB-5757F0EFF3A9}" type="presParOf" srcId="{D64045CA-96BC-4EDA-BAF8-4944F3CA6ED6}" destId="{EC17F232-904F-47DA-83D8-D88F1E910023}" srcOrd="0" destOrd="0" presId="urn:microsoft.com/office/officeart/2005/8/layout/process4"/>
    <dgm:cxn modelId="{8E260AAB-E63A-4E41-9A31-98C8D6E13E47}" type="presParOf" srcId="{D64045CA-96BC-4EDA-BAF8-4944F3CA6ED6}" destId="{7FC33864-DAA0-49BB-BB54-CDD71B91B70D}" srcOrd="1" destOrd="0" presId="urn:microsoft.com/office/officeart/2005/8/layout/process4"/>
    <dgm:cxn modelId="{B9C809E5-F065-478F-B675-9D2515A86C20}" type="presParOf" srcId="{D64045CA-96BC-4EDA-BAF8-4944F3CA6ED6}" destId="{80EC9F53-330E-4C93-9C9C-CA4D294253F4}" srcOrd="2" destOrd="0" presId="urn:microsoft.com/office/officeart/2005/8/layout/process4"/>
    <dgm:cxn modelId="{1C6797CB-C5A3-439E-B960-11C8F25C93AE}" type="presParOf" srcId="{80EC9F53-330E-4C93-9C9C-CA4D294253F4}" destId="{D2DC0515-0E2D-4E86-9F46-A25F8088F6E3}" srcOrd="0" destOrd="0" presId="urn:microsoft.com/office/officeart/2005/8/layout/process4"/>
    <dgm:cxn modelId="{849DB7F6-D752-4DAD-9A27-57F79BD2C608}" type="presParOf" srcId="{80EC9F53-330E-4C93-9C9C-CA4D294253F4}" destId="{D27BF4C4-AA29-4CFD-A1B6-F5FC8E6B2E17}" srcOrd="1" destOrd="0" presId="urn:microsoft.com/office/officeart/2005/8/layout/process4"/>
    <dgm:cxn modelId="{073B1B47-0744-4852-B9EC-3C8865D0AE29}" type="presParOf" srcId="{80EC9F53-330E-4C93-9C9C-CA4D294253F4}" destId="{C42AF43F-556F-4C96-9D1A-4748111694D0}" srcOrd="2" destOrd="0" presId="urn:microsoft.com/office/officeart/2005/8/layout/process4"/>
    <dgm:cxn modelId="{CA3AAF70-DB3B-447C-BD64-59AB4BC79680}" type="presParOf" srcId="{0591E81F-F672-48C9-AFB4-9423AC7338A0}" destId="{4FA84E13-A38C-4E67-834D-97B6ECF8DFA2}" srcOrd="5" destOrd="0" presId="urn:microsoft.com/office/officeart/2005/8/layout/process4"/>
    <dgm:cxn modelId="{DF30C7E0-0EB3-4BBD-A57D-0AAB6E5431B0}" type="presParOf" srcId="{0591E81F-F672-48C9-AFB4-9423AC7338A0}" destId="{88968B7B-0807-47FE-9736-2748AEF91C1A}" srcOrd="6" destOrd="0" presId="urn:microsoft.com/office/officeart/2005/8/layout/process4"/>
    <dgm:cxn modelId="{8A5E0DC9-C364-440D-BDA8-E8E165861EA5}" type="presParOf" srcId="{88968B7B-0807-47FE-9736-2748AEF91C1A}" destId="{500A5626-119D-4838-A458-D956640E84C8}" srcOrd="0" destOrd="0" presId="urn:microsoft.com/office/officeart/2005/8/layout/process4"/>
    <dgm:cxn modelId="{E3F139DD-6B82-4A7C-807A-9F75E062F446}" type="presParOf" srcId="{88968B7B-0807-47FE-9736-2748AEF91C1A}" destId="{49CDFA04-88EB-4463-80D6-85BD2CE53A60}" srcOrd="1" destOrd="0" presId="urn:microsoft.com/office/officeart/2005/8/layout/process4"/>
    <dgm:cxn modelId="{98F2D792-9D3D-43C5-AAFF-E6F756D2C798}" type="presParOf" srcId="{88968B7B-0807-47FE-9736-2748AEF91C1A}" destId="{084D3075-D70F-4B1B-80BD-B3929FC709AB}" srcOrd="2" destOrd="0" presId="urn:microsoft.com/office/officeart/2005/8/layout/process4"/>
    <dgm:cxn modelId="{97F49774-4CB6-44DC-BA6C-18CD543A84FC}" type="presParOf" srcId="{084D3075-D70F-4B1B-80BD-B3929FC709AB}" destId="{40C591E0-060A-447F-9A40-3A0461FBD425}" srcOrd="0" destOrd="0" presId="urn:microsoft.com/office/officeart/2005/8/layout/process4"/>
    <dgm:cxn modelId="{60A6BAEF-B624-4E5F-B187-DC85CBFC5316}" type="presParOf" srcId="{084D3075-D70F-4B1B-80BD-B3929FC709AB}" destId="{353239B5-931E-4927-A24D-BE3FB74125F8}" srcOrd="1" destOrd="0" presId="urn:microsoft.com/office/officeart/2005/8/layout/process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163AF06-B466-4887-80A7-4285614DB843}" type="doc">
      <dgm:prSet loTypeId="urn:microsoft.com/office/officeart/2005/8/layout/list1" loCatId="list" qsTypeId="urn:microsoft.com/office/officeart/2005/8/quickstyle/simple5" qsCatId="simple" csTypeId="urn:microsoft.com/office/officeart/2005/8/colors/colorful5" csCatId="colorful" phldr="1"/>
      <dgm:spPr/>
      <dgm:t>
        <a:bodyPr/>
        <a:lstStyle/>
        <a:p>
          <a:endParaRPr lang="en-US"/>
        </a:p>
      </dgm:t>
    </dgm:pt>
    <dgm:pt modelId="{47669D10-73C2-429D-84B1-458245E25A2A}">
      <dgm:prSet/>
      <dgm:spPr/>
      <dgm:t>
        <a:bodyPr/>
        <a:lstStyle/>
        <a:p>
          <a:pPr rtl="0"/>
          <a:r>
            <a:rPr lang="en-US" dirty="0" smtClean="0"/>
            <a:t>For sectarian nonpublic schools:</a:t>
          </a:r>
          <a:endParaRPr lang="en-US" dirty="0"/>
        </a:p>
      </dgm:t>
    </dgm:pt>
    <dgm:pt modelId="{223AAE5B-27A7-44D3-825D-8C1F4CE2D4B7}" type="parTrans" cxnId="{FC6DE903-B177-495F-811A-CC2ECB666796}">
      <dgm:prSet/>
      <dgm:spPr/>
      <dgm:t>
        <a:bodyPr/>
        <a:lstStyle/>
        <a:p>
          <a:endParaRPr lang="en-US"/>
        </a:p>
      </dgm:t>
    </dgm:pt>
    <dgm:pt modelId="{64194BB7-1E9E-4FB0-8262-E44DB97CE980}" type="sibTrans" cxnId="{FC6DE903-B177-495F-811A-CC2ECB666796}">
      <dgm:prSet/>
      <dgm:spPr/>
      <dgm:t>
        <a:bodyPr/>
        <a:lstStyle/>
        <a:p>
          <a:endParaRPr lang="en-US"/>
        </a:p>
      </dgm:t>
    </dgm:pt>
    <dgm:pt modelId="{032879DD-4A46-47DE-B27E-C60071EE1134}">
      <dgm:prSet custT="1"/>
      <dgm:spPr/>
      <dgm:t>
        <a:bodyPr/>
        <a:lstStyle/>
        <a:p>
          <a:pPr rtl="0"/>
          <a:r>
            <a:rPr lang="en-US" sz="2800" dirty="0" smtClean="0"/>
            <a:t>Instructional services must be supervised by district or service provider staff</a:t>
          </a:r>
          <a:endParaRPr lang="en-US" sz="2800" dirty="0"/>
        </a:p>
      </dgm:t>
    </dgm:pt>
    <dgm:pt modelId="{C650411A-0963-4B91-B82B-F9EB57FA26A7}" type="parTrans" cxnId="{FE985605-8265-46F5-A969-52DCD1B019DE}">
      <dgm:prSet/>
      <dgm:spPr/>
      <dgm:t>
        <a:bodyPr/>
        <a:lstStyle/>
        <a:p>
          <a:endParaRPr lang="en-US"/>
        </a:p>
      </dgm:t>
    </dgm:pt>
    <dgm:pt modelId="{DFBD55AB-83B5-4D36-A551-3601578E0E1E}" type="sibTrans" cxnId="{FE985605-8265-46F5-A969-52DCD1B019DE}">
      <dgm:prSet/>
      <dgm:spPr/>
      <dgm:t>
        <a:bodyPr/>
        <a:lstStyle/>
        <a:p>
          <a:endParaRPr lang="en-US"/>
        </a:p>
      </dgm:t>
    </dgm:pt>
    <dgm:pt modelId="{2727850E-52C3-46B4-8068-0988C2A4BDDE}">
      <dgm:prSet custT="1"/>
      <dgm:spPr/>
      <dgm:t>
        <a:bodyPr/>
        <a:lstStyle/>
        <a:p>
          <a:pPr rtl="0"/>
          <a:r>
            <a:rPr lang="en-US" sz="2800" dirty="0" smtClean="0"/>
            <a:t>Religious instruction cannot be not introduced</a:t>
          </a:r>
          <a:endParaRPr lang="en-US" sz="2800" dirty="0"/>
        </a:p>
      </dgm:t>
    </dgm:pt>
    <dgm:pt modelId="{CC884702-44A3-486A-9CC9-105ECC8554BD}" type="parTrans" cxnId="{2B57A10A-2745-46D9-8B43-1984387F3E23}">
      <dgm:prSet/>
      <dgm:spPr/>
      <dgm:t>
        <a:bodyPr/>
        <a:lstStyle/>
        <a:p>
          <a:endParaRPr lang="en-US"/>
        </a:p>
      </dgm:t>
    </dgm:pt>
    <dgm:pt modelId="{BB750A4D-D8DD-4B5B-9903-CF1B180629B1}" type="sibTrans" cxnId="{2B57A10A-2745-46D9-8B43-1984387F3E23}">
      <dgm:prSet/>
      <dgm:spPr/>
      <dgm:t>
        <a:bodyPr/>
        <a:lstStyle/>
        <a:p>
          <a:endParaRPr lang="en-US"/>
        </a:p>
      </dgm:t>
    </dgm:pt>
    <dgm:pt modelId="{2C0E2C36-5537-4FE4-AF01-45DC0F6FA0CE}">
      <dgm:prSet custT="1"/>
      <dgm:spPr/>
      <dgm:t>
        <a:bodyPr/>
        <a:lstStyle/>
        <a:p>
          <a:pPr rtl="0"/>
          <a:r>
            <a:rPr lang="en-US" sz="2800" dirty="0" smtClean="0"/>
            <a:t>Staff providing instructional services must be employees of the district or contracted by the district</a:t>
          </a:r>
          <a:endParaRPr lang="en-US" sz="2800" dirty="0"/>
        </a:p>
      </dgm:t>
    </dgm:pt>
    <dgm:pt modelId="{B3547260-93F7-434C-950F-294D815C7710}" type="parTrans" cxnId="{37BDF9C2-8E58-412B-813F-BEF03919B937}">
      <dgm:prSet/>
      <dgm:spPr/>
      <dgm:t>
        <a:bodyPr/>
        <a:lstStyle/>
        <a:p>
          <a:endParaRPr lang="en-US"/>
        </a:p>
      </dgm:t>
    </dgm:pt>
    <dgm:pt modelId="{0D00ABEE-4EFE-4609-8D46-EE5CC13C15B8}" type="sibTrans" cxnId="{37BDF9C2-8E58-412B-813F-BEF03919B937}">
      <dgm:prSet/>
      <dgm:spPr/>
      <dgm:t>
        <a:bodyPr/>
        <a:lstStyle/>
        <a:p>
          <a:endParaRPr lang="en-US"/>
        </a:p>
      </dgm:t>
    </dgm:pt>
    <dgm:pt modelId="{7CCCB57C-2631-44E4-9CE6-D78198A0B064}" type="pres">
      <dgm:prSet presAssocID="{0163AF06-B466-4887-80A7-4285614DB843}" presName="linear" presStyleCnt="0">
        <dgm:presLayoutVars>
          <dgm:dir/>
          <dgm:animLvl val="lvl"/>
          <dgm:resizeHandles val="exact"/>
        </dgm:presLayoutVars>
      </dgm:prSet>
      <dgm:spPr/>
      <dgm:t>
        <a:bodyPr/>
        <a:lstStyle/>
        <a:p>
          <a:endParaRPr lang="en-US"/>
        </a:p>
      </dgm:t>
    </dgm:pt>
    <dgm:pt modelId="{EED34EA7-E3FD-4965-B8B1-367057D0D3CE}" type="pres">
      <dgm:prSet presAssocID="{47669D10-73C2-429D-84B1-458245E25A2A}" presName="parentLin" presStyleCnt="0"/>
      <dgm:spPr/>
      <dgm:t>
        <a:bodyPr/>
        <a:lstStyle/>
        <a:p>
          <a:endParaRPr lang="en-US"/>
        </a:p>
      </dgm:t>
    </dgm:pt>
    <dgm:pt modelId="{1FD1B9D1-4B60-47C6-B784-19972F2AFB54}" type="pres">
      <dgm:prSet presAssocID="{47669D10-73C2-429D-84B1-458245E25A2A}" presName="parentLeftMargin" presStyleLbl="node1" presStyleIdx="0" presStyleCnt="1"/>
      <dgm:spPr/>
      <dgm:t>
        <a:bodyPr/>
        <a:lstStyle/>
        <a:p>
          <a:endParaRPr lang="en-US"/>
        </a:p>
      </dgm:t>
    </dgm:pt>
    <dgm:pt modelId="{01B7C200-8408-409D-85DC-8BC8BE5714DE}" type="pres">
      <dgm:prSet presAssocID="{47669D10-73C2-429D-84B1-458245E25A2A}" presName="parentText" presStyleLbl="node1" presStyleIdx="0" presStyleCnt="1" custLinFactNeighborX="-7407" custLinFactNeighborY="-2890">
        <dgm:presLayoutVars>
          <dgm:chMax val="0"/>
          <dgm:bulletEnabled val="1"/>
        </dgm:presLayoutVars>
      </dgm:prSet>
      <dgm:spPr/>
      <dgm:t>
        <a:bodyPr/>
        <a:lstStyle/>
        <a:p>
          <a:endParaRPr lang="en-US"/>
        </a:p>
      </dgm:t>
    </dgm:pt>
    <dgm:pt modelId="{0DB4A5C5-86EC-41F0-B065-81E39FBE304F}" type="pres">
      <dgm:prSet presAssocID="{47669D10-73C2-429D-84B1-458245E25A2A}" presName="negativeSpace" presStyleCnt="0"/>
      <dgm:spPr/>
      <dgm:t>
        <a:bodyPr/>
        <a:lstStyle/>
        <a:p>
          <a:endParaRPr lang="en-US"/>
        </a:p>
      </dgm:t>
    </dgm:pt>
    <dgm:pt modelId="{A39DE919-4404-4C3B-BFC1-711BF5F056E9}" type="pres">
      <dgm:prSet presAssocID="{47669D10-73C2-429D-84B1-458245E25A2A}" presName="childText" presStyleLbl="conFgAcc1" presStyleIdx="0" presStyleCnt="1" custLinFactNeighborX="926" custLinFactNeighborY="27448">
        <dgm:presLayoutVars>
          <dgm:bulletEnabled val="1"/>
        </dgm:presLayoutVars>
      </dgm:prSet>
      <dgm:spPr/>
      <dgm:t>
        <a:bodyPr/>
        <a:lstStyle/>
        <a:p>
          <a:endParaRPr lang="en-US"/>
        </a:p>
      </dgm:t>
    </dgm:pt>
  </dgm:ptLst>
  <dgm:cxnLst>
    <dgm:cxn modelId="{7F1ECDAB-3BDE-4896-8AC8-AF5F815EAEEE}" type="presOf" srcId="{0163AF06-B466-4887-80A7-4285614DB843}" destId="{7CCCB57C-2631-44E4-9CE6-D78198A0B064}" srcOrd="0" destOrd="0" presId="urn:microsoft.com/office/officeart/2005/8/layout/list1"/>
    <dgm:cxn modelId="{FC6DE903-B177-495F-811A-CC2ECB666796}" srcId="{0163AF06-B466-4887-80A7-4285614DB843}" destId="{47669D10-73C2-429D-84B1-458245E25A2A}" srcOrd="0" destOrd="0" parTransId="{223AAE5B-27A7-44D3-825D-8C1F4CE2D4B7}" sibTransId="{64194BB7-1E9E-4FB0-8262-E44DB97CE980}"/>
    <dgm:cxn modelId="{FE985605-8265-46F5-A969-52DCD1B019DE}" srcId="{47669D10-73C2-429D-84B1-458245E25A2A}" destId="{032879DD-4A46-47DE-B27E-C60071EE1134}" srcOrd="0" destOrd="0" parTransId="{C650411A-0963-4B91-B82B-F9EB57FA26A7}" sibTransId="{DFBD55AB-83B5-4D36-A551-3601578E0E1E}"/>
    <dgm:cxn modelId="{06FB735C-7A27-493B-AFA0-F5FBF8149F12}" type="presOf" srcId="{47669D10-73C2-429D-84B1-458245E25A2A}" destId="{01B7C200-8408-409D-85DC-8BC8BE5714DE}" srcOrd="1" destOrd="0" presId="urn:microsoft.com/office/officeart/2005/8/layout/list1"/>
    <dgm:cxn modelId="{6CBF61A6-BAE6-407F-AA51-33C64A70C2A9}" type="presOf" srcId="{47669D10-73C2-429D-84B1-458245E25A2A}" destId="{1FD1B9D1-4B60-47C6-B784-19972F2AFB54}" srcOrd="0" destOrd="0" presId="urn:microsoft.com/office/officeart/2005/8/layout/list1"/>
    <dgm:cxn modelId="{37BDF9C2-8E58-412B-813F-BEF03919B937}" srcId="{47669D10-73C2-429D-84B1-458245E25A2A}" destId="{2C0E2C36-5537-4FE4-AF01-45DC0F6FA0CE}" srcOrd="2" destOrd="0" parTransId="{B3547260-93F7-434C-950F-294D815C7710}" sibTransId="{0D00ABEE-4EFE-4609-8D46-EE5CC13C15B8}"/>
    <dgm:cxn modelId="{7C21863D-10D9-4A2D-9C2C-4823F00EFF0D}" type="presOf" srcId="{2C0E2C36-5537-4FE4-AF01-45DC0F6FA0CE}" destId="{A39DE919-4404-4C3B-BFC1-711BF5F056E9}" srcOrd="0" destOrd="2" presId="urn:microsoft.com/office/officeart/2005/8/layout/list1"/>
    <dgm:cxn modelId="{A1476E52-6F6B-4F9F-B203-61BDC2768E73}" type="presOf" srcId="{032879DD-4A46-47DE-B27E-C60071EE1134}" destId="{A39DE919-4404-4C3B-BFC1-711BF5F056E9}" srcOrd="0" destOrd="0" presId="urn:microsoft.com/office/officeart/2005/8/layout/list1"/>
    <dgm:cxn modelId="{585D9C42-9379-4BBE-8635-473BFBCCC9AA}" type="presOf" srcId="{2727850E-52C3-46B4-8068-0988C2A4BDDE}" destId="{A39DE919-4404-4C3B-BFC1-711BF5F056E9}" srcOrd="0" destOrd="1" presId="urn:microsoft.com/office/officeart/2005/8/layout/list1"/>
    <dgm:cxn modelId="{2B57A10A-2745-46D9-8B43-1984387F3E23}" srcId="{47669D10-73C2-429D-84B1-458245E25A2A}" destId="{2727850E-52C3-46B4-8068-0988C2A4BDDE}" srcOrd="1" destOrd="0" parTransId="{CC884702-44A3-486A-9CC9-105ECC8554BD}" sibTransId="{BB750A4D-D8DD-4B5B-9903-CF1B180629B1}"/>
    <dgm:cxn modelId="{6DF3CADF-9855-4055-85C2-81CEBFAF1EEB}" type="presParOf" srcId="{7CCCB57C-2631-44E4-9CE6-D78198A0B064}" destId="{EED34EA7-E3FD-4965-B8B1-367057D0D3CE}" srcOrd="0" destOrd="0" presId="urn:microsoft.com/office/officeart/2005/8/layout/list1"/>
    <dgm:cxn modelId="{7FF84B1E-7566-40E6-A4C8-73186A7B3085}" type="presParOf" srcId="{EED34EA7-E3FD-4965-B8B1-367057D0D3CE}" destId="{1FD1B9D1-4B60-47C6-B784-19972F2AFB54}" srcOrd="0" destOrd="0" presId="urn:microsoft.com/office/officeart/2005/8/layout/list1"/>
    <dgm:cxn modelId="{F44894B1-A23C-4FC4-BA9E-2DF3DA017E0E}" type="presParOf" srcId="{EED34EA7-E3FD-4965-B8B1-367057D0D3CE}" destId="{01B7C200-8408-409D-85DC-8BC8BE5714DE}" srcOrd="1" destOrd="0" presId="urn:microsoft.com/office/officeart/2005/8/layout/list1"/>
    <dgm:cxn modelId="{BCFC86A3-7B59-432F-95D1-978530C44C9D}" type="presParOf" srcId="{7CCCB57C-2631-44E4-9CE6-D78198A0B064}" destId="{0DB4A5C5-86EC-41F0-B065-81E39FBE304F}" srcOrd="1" destOrd="0" presId="urn:microsoft.com/office/officeart/2005/8/layout/list1"/>
    <dgm:cxn modelId="{77F1697A-3F7A-4BC2-95E0-4C35B41E4A47}" type="presParOf" srcId="{7CCCB57C-2631-44E4-9CE6-D78198A0B064}" destId="{A39DE919-4404-4C3B-BFC1-711BF5F056E9}" srcOrd="2"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939AAC5-8D99-485A-98BD-3F38AE71E5FD}" type="doc">
      <dgm:prSet loTypeId="urn:microsoft.com/office/officeart/2005/8/layout/list1" loCatId="list" qsTypeId="urn:microsoft.com/office/officeart/2005/8/quickstyle/simple5" qsCatId="simple" csTypeId="urn:microsoft.com/office/officeart/2005/8/colors/colorful5" csCatId="colorful" phldr="1"/>
      <dgm:spPr/>
      <dgm:t>
        <a:bodyPr/>
        <a:lstStyle/>
        <a:p>
          <a:endParaRPr lang="en-US"/>
        </a:p>
      </dgm:t>
    </dgm:pt>
    <dgm:pt modelId="{1F4DE0F0-442E-487B-B3A8-2D9B03F7FC87}">
      <dgm:prSet custT="1"/>
      <dgm:spPr/>
      <dgm:t>
        <a:bodyPr/>
        <a:lstStyle/>
        <a:p>
          <a:pPr rtl="0"/>
          <a:r>
            <a:rPr lang="en-US" sz="3600" dirty="0" smtClean="0"/>
            <a:t>Auxiliary Services (Ch. 192)</a:t>
          </a:r>
          <a:endParaRPr lang="en-US" sz="3600" dirty="0"/>
        </a:p>
      </dgm:t>
    </dgm:pt>
    <dgm:pt modelId="{35FF82FF-E7B9-4A64-82A0-E11DAF25843E}" type="parTrans" cxnId="{D800E88A-543B-45C3-B3E7-15D4342F98F0}">
      <dgm:prSet/>
      <dgm:spPr/>
      <dgm:t>
        <a:bodyPr/>
        <a:lstStyle/>
        <a:p>
          <a:endParaRPr lang="en-US"/>
        </a:p>
      </dgm:t>
    </dgm:pt>
    <dgm:pt modelId="{D5FFE0AF-815B-413A-9ADC-3FE8F3266165}" type="sibTrans" cxnId="{D800E88A-543B-45C3-B3E7-15D4342F98F0}">
      <dgm:prSet/>
      <dgm:spPr/>
      <dgm:t>
        <a:bodyPr/>
        <a:lstStyle/>
        <a:p>
          <a:endParaRPr lang="en-US"/>
        </a:p>
      </dgm:t>
    </dgm:pt>
    <dgm:pt modelId="{BC3CAC6E-80CA-4D3A-819E-7F110F41BA03}">
      <dgm:prSet custT="1"/>
      <dgm:spPr/>
      <dgm:t>
        <a:bodyPr/>
        <a:lstStyle/>
        <a:p>
          <a:pPr rtl="0"/>
          <a:r>
            <a:rPr lang="en-US" sz="2800" dirty="0" smtClean="0"/>
            <a:t>Compensatory education in language arts and math instruction</a:t>
          </a:r>
          <a:endParaRPr lang="en-US" sz="2800" dirty="0"/>
        </a:p>
      </dgm:t>
    </dgm:pt>
    <dgm:pt modelId="{1E7A7DF5-6026-49E0-A921-3CBCA12EEF3F}" type="parTrans" cxnId="{87B65A6F-A4E4-4951-86A3-B64A8FCCA812}">
      <dgm:prSet/>
      <dgm:spPr/>
      <dgm:t>
        <a:bodyPr/>
        <a:lstStyle/>
        <a:p>
          <a:endParaRPr lang="en-US"/>
        </a:p>
      </dgm:t>
    </dgm:pt>
    <dgm:pt modelId="{07376F1B-F1B0-4079-8E62-6DF8AA8F53F6}" type="sibTrans" cxnId="{87B65A6F-A4E4-4951-86A3-B64A8FCCA812}">
      <dgm:prSet/>
      <dgm:spPr/>
      <dgm:t>
        <a:bodyPr/>
        <a:lstStyle/>
        <a:p>
          <a:endParaRPr lang="en-US"/>
        </a:p>
      </dgm:t>
    </dgm:pt>
    <dgm:pt modelId="{D9713A88-FC97-4114-B96E-2423E5F8D267}">
      <dgm:prSet custT="1"/>
      <dgm:spPr/>
      <dgm:t>
        <a:bodyPr/>
        <a:lstStyle/>
        <a:p>
          <a:pPr rtl="0"/>
          <a:r>
            <a:rPr lang="en-US" sz="2800" dirty="0" smtClean="0"/>
            <a:t>ESL</a:t>
          </a:r>
          <a:endParaRPr lang="en-US" sz="2800" dirty="0"/>
        </a:p>
      </dgm:t>
    </dgm:pt>
    <dgm:pt modelId="{5D119515-C440-477F-8081-A678E84E47C5}" type="parTrans" cxnId="{BFE491A1-6946-4D26-A392-AD12BD3F17F3}">
      <dgm:prSet/>
      <dgm:spPr/>
      <dgm:t>
        <a:bodyPr/>
        <a:lstStyle/>
        <a:p>
          <a:endParaRPr lang="en-US"/>
        </a:p>
      </dgm:t>
    </dgm:pt>
    <dgm:pt modelId="{CD55EBF5-16AC-4909-AE32-E8BFDA59127F}" type="sibTrans" cxnId="{BFE491A1-6946-4D26-A392-AD12BD3F17F3}">
      <dgm:prSet/>
      <dgm:spPr/>
      <dgm:t>
        <a:bodyPr/>
        <a:lstStyle/>
        <a:p>
          <a:endParaRPr lang="en-US"/>
        </a:p>
      </dgm:t>
    </dgm:pt>
    <dgm:pt modelId="{5A8DA519-18A9-4197-8D27-7D526ED3D0E9}">
      <dgm:prSet custT="1"/>
      <dgm:spPr/>
      <dgm:t>
        <a:bodyPr/>
        <a:lstStyle/>
        <a:p>
          <a:pPr rtl="0"/>
          <a:r>
            <a:rPr lang="en-US" sz="2800" dirty="0" smtClean="0"/>
            <a:t>Home Instruction</a:t>
          </a:r>
          <a:endParaRPr lang="en-US" sz="2800" dirty="0"/>
        </a:p>
      </dgm:t>
    </dgm:pt>
    <dgm:pt modelId="{0805679F-0276-4951-96CC-EE03975DE640}" type="parTrans" cxnId="{93179629-C499-4B89-8B64-AA3EA49E372C}">
      <dgm:prSet/>
      <dgm:spPr/>
      <dgm:t>
        <a:bodyPr/>
        <a:lstStyle/>
        <a:p>
          <a:endParaRPr lang="en-US"/>
        </a:p>
      </dgm:t>
    </dgm:pt>
    <dgm:pt modelId="{8F4B3726-BB85-442F-B53A-39892A5D2A34}" type="sibTrans" cxnId="{93179629-C499-4B89-8B64-AA3EA49E372C}">
      <dgm:prSet/>
      <dgm:spPr/>
      <dgm:t>
        <a:bodyPr/>
        <a:lstStyle/>
        <a:p>
          <a:endParaRPr lang="en-US"/>
        </a:p>
      </dgm:t>
    </dgm:pt>
    <dgm:pt modelId="{A98F602C-2050-45F6-B9EA-AEE08F21BC91}" type="pres">
      <dgm:prSet presAssocID="{2939AAC5-8D99-485A-98BD-3F38AE71E5FD}" presName="linear" presStyleCnt="0">
        <dgm:presLayoutVars>
          <dgm:dir/>
          <dgm:animLvl val="lvl"/>
          <dgm:resizeHandles val="exact"/>
        </dgm:presLayoutVars>
      </dgm:prSet>
      <dgm:spPr/>
      <dgm:t>
        <a:bodyPr/>
        <a:lstStyle/>
        <a:p>
          <a:endParaRPr lang="en-US"/>
        </a:p>
      </dgm:t>
    </dgm:pt>
    <dgm:pt modelId="{2DE53F4D-1251-4BB1-956D-7A1971409021}" type="pres">
      <dgm:prSet presAssocID="{1F4DE0F0-442E-487B-B3A8-2D9B03F7FC87}" presName="parentLin" presStyleCnt="0"/>
      <dgm:spPr/>
    </dgm:pt>
    <dgm:pt modelId="{1EBFA6CF-0346-4844-8CC4-275B0CAB004C}" type="pres">
      <dgm:prSet presAssocID="{1F4DE0F0-442E-487B-B3A8-2D9B03F7FC87}" presName="parentLeftMargin" presStyleLbl="node1" presStyleIdx="0" presStyleCnt="1"/>
      <dgm:spPr/>
      <dgm:t>
        <a:bodyPr/>
        <a:lstStyle/>
        <a:p>
          <a:endParaRPr lang="en-US"/>
        </a:p>
      </dgm:t>
    </dgm:pt>
    <dgm:pt modelId="{F9BD3BA8-CF87-4C4D-9DC8-E61C93E2B461}" type="pres">
      <dgm:prSet presAssocID="{1F4DE0F0-442E-487B-B3A8-2D9B03F7FC87}" presName="parentText" presStyleLbl="node1" presStyleIdx="0" presStyleCnt="1" custScaleY="49250" custLinFactNeighborX="11111" custLinFactNeighborY="-14665">
        <dgm:presLayoutVars>
          <dgm:chMax val="0"/>
          <dgm:bulletEnabled val="1"/>
        </dgm:presLayoutVars>
      </dgm:prSet>
      <dgm:spPr/>
      <dgm:t>
        <a:bodyPr/>
        <a:lstStyle/>
        <a:p>
          <a:endParaRPr lang="en-US"/>
        </a:p>
      </dgm:t>
    </dgm:pt>
    <dgm:pt modelId="{5B13F362-E236-4560-B495-B359D5EED7AB}" type="pres">
      <dgm:prSet presAssocID="{1F4DE0F0-442E-487B-B3A8-2D9B03F7FC87}" presName="negativeSpace" presStyleCnt="0"/>
      <dgm:spPr/>
    </dgm:pt>
    <dgm:pt modelId="{174333E6-C297-4B40-BAF4-C2E73F9CD099}" type="pres">
      <dgm:prSet presAssocID="{1F4DE0F0-442E-487B-B3A8-2D9B03F7FC87}" presName="childText" presStyleLbl="conFgAcc1" presStyleIdx="0" presStyleCnt="1">
        <dgm:presLayoutVars>
          <dgm:bulletEnabled val="1"/>
        </dgm:presLayoutVars>
      </dgm:prSet>
      <dgm:spPr/>
      <dgm:t>
        <a:bodyPr/>
        <a:lstStyle/>
        <a:p>
          <a:endParaRPr lang="en-US"/>
        </a:p>
      </dgm:t>
    </dgm:pt>
  </dgm:ptLst>
  <dgm:cxnLst>
    <dgm:cxn modelId="{87B65A6F-A4E4-4951-86A3-B64A8FCCA812}" srcId="{1F4DE0F0-442E-487B-B3A8-2D9B03F7FC87}" destId="{BC3CAC6E-80CA-4D3A-819E-7F110F41BA03}" srcOrd="0" destOrd="0" parTransId="{1E7A7DF5-6026-49E0-A921-3CBCA12EEF3F}" sibTransId="{07376F1B-F1B0-4079-8E62-6DF8AA8F53F6}"/>
    <dgm:cxn modelId="{CCDFFD3A-BCCA-4E78-8990-CBA55DE2BFA2}" type="presOf" srcId="{5A8DA519-18A9-4197-8D27-7D526ED3D0E9}" destId="{174333E6-C297-4B40-BAF4-C2E73F9CD099}" srcOrd="0" destOrd="2" presId="urn:microsoft.com/office/officeart/2005/8/layout/list1"/>
    <dgm:cxn modelId="{1709BA23-1DF5-4EC8-B344-E8409C1DFA8B}" type="presOf" srcId="{2939AAC5-8D99-485A-98BD-3F38AE71E5FD}" destId="{A98F602C-2050-45F6-B9EA-AEE08F21BC91}" srcOrd="0" destOrd="0" presId="urn:microsoft.com/office/officeart/2005/8/layout/list1"/>
    <dgm:cxn modelId="{BFE491A1-6946-4D26-A392-AD12BD3F17F3}" srcId="{1F4DE0F0-442E-487B-B3A8-2D9B03F7FC87}" destId="{D9713A88-FC97-4114-B96E-2423E5F8D267}" srcOrd="1" destOrd="0" parTransId="{5D119515-C440-477F-8081-A678E84E47C5}" sibTransId="{CD55EBF5-16AC-4909-AE32-E8BFDA59127F}"/>
    <dgm:cxn modelId="{FD3EA1A9-C040-4CC2-A244-F82E7BF49EE2}" type="presOf" srcId="{D9713A88-FC97-4114-B96E-2423E5F8D267}" destId="{174333E6-C297-4B40-BAF4-C2E73F9CD099}" srcOrd="0" destOrd="1" presId="urn:microsoft.com/office/officeart/2005/8/layout/list1"/>
    <dgm:cxn modelId="{DC9556CB-16A7-42A2-BAB5-305BCBA0809E}" type="presOf" srcId="{1F4DE0F0-442E-487B-B3A8-2D9B03F7FC87}" destId="{F9BD3BA8-CF87-4C4D-9DC8-E61C93E2B461}" srcOrd="1" destOrd="0" presId="urn:microsoft.com/office/officeart/2005/8/layout/list1"/>
    <dgm:cxn modelId="{964EBB9B-F081-4CD2-B353-10803EAFB134}" type="presOf" srcId="{BC3CAC6E-80CA-4D3A-819E-7F110F41BA03}" destId="{174333E6-C297-4B40-BAF4-C2E73F9CD099}" srcOrd="0" destOrd="0" presId="urn:microsoft.com/office/officeart/2005/8/layout/list1"/>
    <dgm:cxn modelId="{D800E88A-543B-45C3-B3E7-15D4342F98F0}" srcId="{2939AAC5-8D99-485A-98BD-3F38AE71E5FD}" destId="{1F4DE0F0-442E-487B-B3A8-2D9B03F7FC87}" srcOrd="0" destOrd="0" parTransId="{35FF82FF-E7B9-4A64-82A0-E11DAF25843E}" sibTransId="{D5FFE0AF-815B-413A-9ADC-3FE8F3266165}"/>
    <dgm:cxn modelId="{EA81D446-B7D9-4414-B2D8-A439E4996E72}" type="presOf" srcId="{1F4DE0F0-442E-487B-B3A8-2D9B03F7FC87}" destId="{1EBFA6CF-0346-4844-8CC4-275B0CAB004C}" srcOrd="0" destOrd="0" presId="urn:microsoft.com/office/officeart/2005/8/layout/list1"/>
    <dgm:cxn modelId="{93179629-C499-4B89-8B64-AA3EA49E372C}" srcId="{1F4DE0F0-442E-487B-B3A8-2D9B03F7FC87}" destId="{5A8DA519-18A9-4197-8D27-7D526ED3D0E9}" srcOrd="2" destOrd="0" parTransId="{0805679F-0276-4951-96CC-EE03975DE640}" sibTransId="{8F4B3726-BB85-442F-B53A-39892A5D2A34}"/>
    <dgm:cxn modelId="{16A29755-4976-485A-B78F-C430898332E1}" type="presParOf" srcId="{A98F602C-2050-45F6-B9EA-AEE08F21BC91}" destId="{2DE53F4D-1251-4BB1-956D-7A1971409021}" srcOrd="0" destOrd="0" presId="urn:microsoft.com/office/officeart/2005/8/layout/list1"/>
    <dgm:cxn modelId="{904402E1-22AF-4707-9C3D-3350EACD226A}" type="presParOf" srcId="{2DE53F4D-1251-4BB1-956D-7A1971409021}" destId="{1EBFA6CF-0346-4844-8CC4-275B0CAB004C}" srcOrd="0" destOrd="0" presId="urn:microsoft.com/office/officeart/2005/8/layout/list1"/>
    <dgm:cxn modelId="{B266E87E-38C8-4AD2-A3F7-C3A3FD8B5B12}" type="presParOf" srcId="{2DE53F4D-1251-4BB1-956D-7A1971409021}" destId="{F9BD3BA8-CF87-4C4D-9DC8-E61C93E2B461}" srcOrd="1" destOrd="0" presId="urn:microsoft.com/office/officeart/2005/8/layout/list1"/>
    <dgm:cxn modelId="{0C5A68D2-1B2E-4578-B8B5-85491842BA62}" type="presParOf" srcId="{A98F602C-2050-45F6-B9EA-AEE08F21BC91}" destId="{5B13F362-E236-4560-B495-B359D5EED7AB}" srcOrd="1" destOrd="0" presId="urn:microsoft.com/office/officeart/2005/8/layout/list1"/>
    <dgm:cxn modelId="{8B8BFECB-3213-4861-B848-990A29A09CB8}" type="presParOf" srcId="{A98F602C-2050-45F6-B9EA-AEE08F21BC91}" destId="{174333E6-C297-4B40-BAF4-C2E73F9CD099}" srcOrd="2"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17D16C61-FD70-487A-84ED-FBD7D25879EB}" type="doc">
      <dgm:prSet loTypeId="urn:microsoft.com/office/officeart/2005/8/layout/list1" loCatId="list" qsTypeId="urn:microsoft.com/office/officeart/2005/8/quickstyle/simple5" qsCatId="simple" csTypeId="urn:microsoft.com/office/officeart/2005/8/colors/colorful1" csCatId="colorful" phldr="1"/>
      <dgm:spPr/>
      <dgm:t>
        <a:bodyPr/>
        <a:lstStyle/>
        <a:p>
          <a:endParaRPr lang="en-US"/>
        </a:p>
      </dgm:t>
    </dgm:pt>
    <dgm:pt modelId="{6A249442-DD55-4878-ADD9-E99532E6AA8B}">
      <dgm:prSet custT="1"/>
      <dgm:spPr/>
      <dgm:t>
        <a:bodyPr/>
        <a:lstStyle/>
        <a:p>
          <a:pPr rtl="0"/>
          <a:r>
            <a:rPr lang="en-US" sz="3600" dirty="0" smtClean="0"/>
            <a:t>Compensatory Services</a:t>
          </a:r>
          <a:endParaRPr lang="en-US" sz="3600" dirty="0"/>
        </a:p>
      </dgm:t>
    </dgm:pt>
    <dgm:pt modelId="{C7380D47-3A5E-4CE8-80FA-2A4B8204FD49}" type="parTrans" cxnId="{5CF617F6-7676-4E16-A25E-0DB174CC2D26}">
      <dgm:prSet/>
      <dgm:spPr/>
      <dgm:t>
        <a:bodyPr/>
        <a:lstStyle/>
        <a:p>
          <a:endParaRPr lang="en-US"/>
        </a:p>
      </dgm:t>
    </dgm:pt>
    <dgm:pt modelId="{95CD0D62-77E3-4E11-8216-84723E51937E}" type="sibTrans" cxnId="{5CF617F6-7676-4E16-A25E-0DB174CC2D26}">
      <dgm:prSet/>
      <dgm:spPr/>
      <dgm:t>
        <a:bodyPr/>
        <a:lstStyle/>
        <a:p>
          <a:endParaRPr lang="en-US"/>
        </a:p>
      </dgm:t>
    </dgm:pt>
    <dgm:pt modelId="{30159F83-26CE-461F-B813-0DB5CA0EDC5A}">
      <dgm:prSet custT="1"/>
      <dgm:spPr/>
      <dgm:t>
        <a:bodyPr/>
        <a:lstStyle/>
        <a:p>
          <a:pPr rtl="0"/>
          <a:r>
            <a:rPr lang="en-US" sz="2800" dirty="0" smtClean="0"/>
            <a:t>To assist students who have academic needs that prevent them from succeeding in regular school programs</a:t>
          </a:r>
          <a:endParaRPr lang="en-US" sz="2800" dirty="0"/>
        </a:p>
      </dgm:t>
    </dgm:pt>
    <dgm:pt modelId="{55DC98FB-3558-4B3A-96D9-D9E9A3F9CE8F}" type="parTrans" cxnId="{849ECD44-3C38-4BA8-8566-F562976F1FA5}">
      <dgm:prSet/>
      <dgm:spPr/>
      <dgm:t>
        <a:bodyPr/>
        <a:lstStyle/>
        <a:p>
          <a:endParaRPr lang="en-US"/>
        </a:p>
      </dgm:t>
    </dgm:pt>
    <dgm:pt modelId="{2F1CE656-6AAC-4AA7-9A6C-0E7EE566D76B}" type="sibTrans" cxnId="{849ECD44-3C38-4BA8-8566-F562976F1FA5}">
      <dgm:prSet/>
      <dgm:spPr/>
      <dgm:t>
        <a:bodyPr/>
        <a:lstStyle/>
        <a:p>
          <a:endParaRPr lang="en-US"/>
        </a:p>
      </dgm:t>
    </dgm:pt>
    <dgm:pt modelId="{D7313063-409C-4882-80A7-518AF0C200F5}">
      <dgm:prSet custT="1"/>
      <dgm:spPr/>
      <dgm:t>
        <a:bodyPr/>
        <a:lstStyle/>
        <a:p>
          <a:pPr rtl="0"/>
          <a:r>
            <a:rPr lang="en-US" sz="2800" i="1" dirty="0" smtClean="0"/>
            <a:t>Supplemental</a:t>
          </a:r>
          <a:r>
            <a:rPr lang="en-US" sz="2800" dirty="0" smtClean="0"/>
            <a:t> to the regular programs</a:t>
          </a:r>
          <a:endParaRPr lang="en-US" sz="2800" dirty="0"/>
        </a:p>
      </dgm:t>
    </dgm:pt>
    <dgm:pt modelId="{91BD58AD-EDFB-43AC-8750-7B5C8595BC46}" type="parTrans" cxnId="{FBE8558A-2F04-4B63-8290-A0937B01B429}">
      <dgm:prSet/>
      <dgm:spPr/>
      <dgm:t>
        <a:bodyPr/>
        <a:lstStyle/>
        <a:p>
          <a:endParaRPr lang="en-US"/>
        </a:p>
      </dgm:t>
    </dgm:pt>
    <dgm:pt modelId="{00508EEA-201B-4872-84E1-CBBC46FC97DF}" type="sibTrans" cxnId="{FBE8558A-2F04-4B63-8290-A0937B01B429}">
      <dgm:prSet/>
      <dgm:spPr/>
      <dgm:t>
        <a:bodyPr/>
        <a:lstStyle/>
        <a:p>
          <a:endParaRPr lang="en-US"/>
        </a:p>
      </dgm:t>
    </dgm:pt>
    <dgm:pt modelId="{ABF45CBD-3C98-41F6-B501-1B0515CE9D1F}">
      <dgm:prSet custT="1"/>
      <dgm:spPr/>
      <dgm:t>
        <a:bodyPr/>
        <a:lstStyle/>
        <a:p>
          <a:pPr rtl="0"/>
          <a:r>
            <a:rPr lang="en-US" sz="2800" dirty="0" smtClean="0"/>
            <a:t>Programs in language arts and math offered during or beyond the normal school day</a:t>
          </a:r>
          <a:endParaRPr lang="en-US" sz="2800" dirty="0"/>
        </a:p>
      </dgm:t>
    </dgm:pt>
    <dgm:pt modelId="{A16C20BB-26B5-40B4-A7C7-FFD15469C877}" type="parTrans" cxnId="{314BBBAE-FA21-4840-94C7-E8688BFD3741}">
      <dgm:prSet/>
      <dgm:spPr/>
      <dgm:t>
        <a:bodyPr/>
        <a:lstStyle/>
        <a:p>
          <a:endParaRPr lang="en-US"/>
        </a:p>
      </dgm:t>
    </dgm:pt>
    <dgm:pt modelId="{CD1D4BC0-26BE-4C79-B8A5-0A6B0CEB77AC}" type="sibTrans" cxnId="{314BBBAE-FA21-4840-94C7-E8688BFD3741}">
      <dgm:prSet/>
      <dgm:spPr/>
      <dgm:t>
        <a:bodyPr/>
        <a:lstStyle/>
        <a:p>
          <a:endParaRPr lang="en-US"/>
        </a:p>
      </dgm:t>
    </dgm:pt>
    <dgm:pt modelId="{8232A59D-E4E9-4902-918C-C4E473FCF8B1}" type="pres">
      <dgm:prSet presAssocID="{17D16C61-FD70-487A-84ED-FBD7D25879EB}" presName="linear" presStyleCnt="0">
        <dgm:presLayoutVars>
          <dgm:dir/>
          <dgm:animLvl val="lvl"/>
          <dgm:resizeHandles val="exact"/>
        </dgm:presLayoutVars>
      </dgm:prSet>
      <dgm:spPr/>
      <dgm:t>
        <a:bodyPr/>
        <a:lstStyle/>
        <a:p>
          <a:endParaRPr lang="en-US"/>
        </a:p>
      </dgm:t>
    </dgm:pt>
    <dgm:pt modelId="{A73113A3-0984-4311-82B2-57D470642B8A}" type="pres">
      <dgm:prSet presAssocID="{6A249442-DD55-4878-ADD9-E99532E6AA8B}" presName="parentLin" presStyleCnt="0"/>
      <dgm:spPr/>
    </dgm:pt>
    <dgm:pt modelId="{2B601F5E-0D2E-4350-854D-5FB8FBC47230}" type="pres">
      <dgm:prSet presAssocID="{6A249442-DD55-4878-ADD9-E99532E6AA8B}" presName="parentLeftMargin" presStyleLbl="node1" presStyleIdx="0" presStyleCnt="1"/>
      <dgm:spPr/>
      <dgm:t>
        <a:bodyPr/>
        <a:lstStyle/>
        <a:p>
          <a:endParaRPr lang="en-US"/>
        </a:p>
      </dgm:t>
    </dgm:pt>
    <dgm:pt modelId="{B8F7C374-DD7D-4345-A8DF-2078BA68FC2A}" type="pres">
      <dgm:prSet presAssocID="{6A249442-DD55-4878-ADD9-E99532E6AA8B}" presName="parentText" presStyleLbl="node1" presStyleIdx="0" presStyleCnt="1" custScaleY="51798" custLinFactNeighborX="-7407" custLinFactNeighborY="-10788">
        <dgm:presLayoutVars>
          <dgm:chMax val="0"/>
          <dgm:bulletEnabled val="1"/>
        </dgm:presLayoutVars>
      </dgm:prSet>
      <dgm:spPr/>
      <dgm:t>
        <a:bodyPr/>
        <a:lstStyle/>
        <a:p>
          <a:endParaRPr lang="en-US"/>
        </a:p>
      </dgm:t>
    </dgm:pt>
    <dgm:pt modelId="{66C996A4-4D2E-40EE-822B-3997AF419A4B}" type="pres">
      <dgm:prSet presAssocID="{6A249442-DD55-4878-ADD9-E99532E6AA8B}" presName="negativeSpace" presStyleCnt="0"/>
      <dgm:spPr/>
    </dgm:pt>
    <dgm:pt modelId="{32388C9B-1065-494A-9EB4-0B268CE5055E}" type="pres">
      <dgm:prSet presAssocID="{6A249442-DD55-4878-ADD9-E99532E6AA8B}" presName="childText" presStyleLbl="conFgAcc1" presStyleIdx="0" presStyleCnt="1">
        <dgm:presLayoutVars>
          <dgm:bulletEnabled val="1"/>
        </dgm:presLayoutVars>
      </dgm:prSet>
      <dgm:spPr/>
      <dgm:t>
        <a:bodyPr/>
        <a:lstStyle/>
        <a:p>
          <a:endParaRPr lang="en-US"/>
        </a:p>
      </dgm:t>
    </dgm:pt>
  </dgm:ptLst>
  <dgm:cxnLst>
    <dgm:cxn modelId="{B1099ED1-F77D-4131-9613-BE9215CADFA2}" type="presOf" srcId="{ABF45CBD-3C98-41F6-B501-1B0515CE9D1F}" destId="{32388C9B-1065-494A-9EB4-0B268CE5055E}" srcOrd="0" destOrd="1" presId="urn:microsoft.com/office/officeart/2005/8/layout/list1"/>
    <dgm:cxn modelId="{B882E2CB-5898-49A0-9D7F-C7475C4E6A01}" type="presOf" srcId="{17D16C61-FD70-487A-84ED-FBD7D25879EB}" destId="{8232A59D-E4E9-4902-918C-C4E473FCF8B1}" srcOrd="0" destOrd="0" presId="urn:microsoft.com/office/officeart/2005/8/layout/list1"/>
    <dgm:cxn modelId="{849ECD44-3C38-4BA8-8566-F562976F1FA5}" srcId="{6A249442-DD55-4878-ADD9-E99532E6AA8B}" destId="{30159F83-26CE-461F-B813-0DB5CA0EDC5A}" srcOrd="0" destOrd="0" parTransId="{55DC98FB-3558-4B3A-96D9-D9E9A3F9CE8F}" sibTransId="{2F1CE656-6AAC-4AA7-9A6C-0E7EE566D76B}"/>
    <dgm:cxn modelId="{FBE8558A-2F04-4B63-8290-A0937B01B429}" srcId="{6A249442-DD55-4878-ADD9-E99532E6AA8B}" destId="{D7313063-409C-4882-80A7-518AF0C200F5}" srcOrd="2" destOrd="0" parTransId="{91BD58AD-EDFB-43AC-8750-7B5C8595BC46}" sibTransId="{00508EEA-201B-4872-84E1-CBBC46FC97DF}"/>
    <dgm:cxn modelId="{D84AD9B4-6788-4B64-B4CC-8FF618CCB665}" type="presOf" srcId="{30159F83-26CE-461F-B813-0DB5CA0EDC5A}" destId="{32388C9B-1065-494A-9EB4-0B268CE5055E}" srcOrd="0" destOrd="0" presId="urn:microsoft.com/office/officeart/2005/8/layout/list1"/>
    <dgm:cxn modelId="{6C8378BA-65DD-4920-A688-91364ABF2859}" type="presOf" srcId="{6A249442-DD55-4878-ADD9-E99532E6AA8B}" destId="{2B601F5E-0D2E-4350-854D-5FB8FBC47230}" srcOrd="0" destOrd="0" presId="urn:microsoft.com/office/officeart/2005/8/layout/list1"/>
    <dgm:cxn modelId="{5B2E1F88-DC17-4E25-9157-264F19B4F12C}" type="presOf" srcId="{6A249442-DD55-4878-ADD9-E99532E6AA8B}" destId="{B8F7C374-DD7D-4345-A8DF-2078BA68FC2A}" srcOrd="1" destOrd="0" presId="urn:microsoft.com/office/officeart/2005/8/layout/list1"/>
    <dgm:cxn modelId="{314BBBAE-FA21-4840-94C7-E8688BFD3741}" srcId="{6A249442-DD55-4878-ADD9-E99532E6AA8B}" destId="{ABF45CBD-3C98-41F6-B501-1B0515CE9D1F}" srcOrd="1" destOrd="0" parTransId="{A16C20BB-26B5-40B4-A7C7-FFD15469C877}" sibTransId="{CD1D4BC0-26BE-4C79-B8A5-0A6B0CEB77AC}"/>
    <dgm:cxn modelId="{52C0B87F-C802-49CA-BCF4-F59FAC39D1E4}" type="presOf" srcId="{D7313063-409C-4882-80A7-518AF0C200F5}" destId="{32388C9B-1065-494A-9EB4-0B268CE5055E}" srcOrd="0" destOrd="2" presId="urn:microsoft.com/office/officeart/2005/8/layout/list1"/>
    <dgm:cxn modelId="{5CF617F6-7676-4E16-A25E-0DB174CC2D26}" srcId="{17D16C61-FD70-487A-84ED-FBD7D25879EB}" destId="{6A249442-DD55-4878-ADD9-E99532E6AA8B}" srcOrd="0" destOrd="0" parTransId="{C7380D47-3A5E-4CE8-80FA-2A4B8204FD49}" sibTransId="{95CD0D62-77E3-4E11-8216-84723E51937E}"/>
    <dgm:cxn modelId="{9E01934E-33E2-4C57-BBB1-AD541B456B69}" type="presParOf" srcId="{8232A59D-E4E9-4902-918C-C4E473FCF8B1}" destId="{A73113A3-0984-4311-82B2-57D470642B8A}" srcOrd="0" destOrd="0" presId="urn:microsoft.com/office/officeart/2005/8/layout/list1"/>
    <dgm:cxn modelId="{1B1654AB-F22F-4539-81DA-EF4B5D866B43}" type="presParOf" srcId="{A73113A3-0984-4311-82B2-57D470642B8A}" destId="{2B601F5E-0D2E-4350-854D-5FB8FBC47230}" srcOrd="0" destOrd="0" presId="urn:microsoft.com/office/officeart/2005/8/layout/list1"/>
    <dgm:cxn modelId="{C5DE907E-31E7-4516-9CAD-0BF3C3202048}" type="presParOf" srcId="{A73113A3-0984-4311-82B2-57D470642B8A}" destId="{B8F7C374-DD7D-4345-A8DF-2078BA68FC2A}" srcOrd="1" destOrd="0" presId="urn:microsoft.com/office/officeart/2005/8/layout/list1"/>
    <dgm:cxn modelId="{F75C6433-31AB-4C12-840D-20860B23D373}" type="presParOf" srcId="{8232A59D-E4E9-4902-918C-C4E473FCF8B1}" destId="{66C996A4-4D2E-40EE-822B-3997AF419A4B}" srcOrd="1" destOrd="0" presId="urn:microsoft.com/office/officeart/2005/8/layout/list1"/>
    <dgm:cxn modelId="{7FCD2164-58CC-4723-A27C-2295A2CFF870}" type="presParOf" srcId="{8232A59D-E4E9-4902-918C-C4E473FCF8B1}" destId="{32388C9B-1065-494A-9EB4-0B268CE5055E}" srcOrd="2"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432DB540-AF47-48FF-8F72-1435230415E5}" type="doc">
      <dgm:prSet loTypeId="urn:microsoft.com/office/officeart/2005/8/layout/list1" loCatId="list" qsTypeId="urn:microsoft.com/office/officeart/2005/8/quickstyle/simple5" qsCatId="simple" csTypeId="urn:microsoft.com/office/officeart/2005/8/colors/colorful5" csCatId="colorful" phldr="1"/>
      <dgm:spPr/>
      <dgm:t>
        <a:bodyPr/>
        <a:lstStyle/>
        <a:p>
          <a:endParaRPr lang="en-US"/>
        </a:p>
      </dgm:t>
    </dgm:pt>
    <dgm:pt modelId="{E311B8E0-179C-432F-A521-183ADFE60F0B}">
      <dgm:prSet custT="1"/>
      <dgm:spPr/>
      <dgm:t>
        <a:bodyPr/>
        <a:lstStyle/>
        <a:p>
          <a:pPr rtl="0"/>
          <a:r>
            <a:rPr lang="en-US" sz="2800" dirty="0" smtClean="0"/>
            <a:t>Kindergarten</a:t>
          </a:r>
          <a:endParaRPr lang="en-US" sz="2800" dirty="0"/>
        </a:p>
      </dgm:t>
    </dgm:pt>
    <dgm:pt modelId="{4CA0F6B1-651A-4024-B72D-A137F1C8F7E5}" type="parTrans" cxnId="{1B775FFB-E701-4BF4-A186-33BFC866B1EC}">
      <dgm:prSet/>
      <dgm:spPr/>
      <dgm:t>
        <a:bodyPr/>
        <a:lstStyle/>
        <a:p>
          <a:endParaRPr lang="en-US"/>
        </a:p>
      </dgm:t>
    </dgm:pt>
    <dgm:pt modelId="{1D04C417-92FF-47F9-B688-C52FEAF55F50}" type="sibTrans" cxnId="{1B775FFB-E701-4BF4-A186-33BFC866B1EC}">
      <dgm:prSet/>
      <dgm:spPr/>
      <dgm:t>
        <a:bodyPr/>
        <a:lstStyle/>
        <a:p>
          <a:endParaRPr lang="en-US"/>
        </a:p>
      </dgm:t>
    </dgm:pt>
    <dgm:pt modelId="{28670F16-34BF-4117-8076-D1C775A0194F}">
      <dgm:prSet custT="1"/>
      <dgm:spPr/>
      <dgm:t>
        <a:bodyPr/>
        <a:lstStyle/>
        <a:p>
          <a:pPr rtl="0"/>
          <a:r>
            <a:rPr lang="en-US" sz="2400" dirty="0" smtClean="0"/>
            <a:t>Observational assessment + work samples</a:t>
          </a:r>
          <a:endParaRPr lang="en-US" sz="2400" dirty="0"/>
        </a:p>
      </dgm:t>
    </dgm:pt>
    <dgm:pt modelId="{DEB82D40-551C-45D7-AD37-1150C1BA3507}" type="parTrans" cxnId="{CC87F014-CA68-4B4A-9A5A-B68B811C2E74}">
      <dgm:prSet/>
      <dgm:spPr/>
      <dgm:t>
        <a:bodyPr/>
        <a:lstStyle/>
        <a:p>
          <a:endParaRPr lang="en-US"/>
        </a:p>
      </dgm:t>
    </dgm:pt>
    <dgm:pt modelId="{6A402ECD-58DF-494F-9489-6A15C4A95340}" type="sibTrans" cxnId="{CC87F014-CA68-4B4A-9A5A-B68B811C2E74}">
      <dgm:prSet/>
      <dgm:spPr/>
      <dgm:t>
        <a:bodyPr/>
        <a:lstStyle/>
        <a:p>
          <a:endParaRPr lang="en-US"/>
        </a:p>
      </dgm:t>
    </dgm:pt>
    <dgm:pt modelId="{3EFC7B69-C387-408F-A57D-C8C2D0CAFE99}">
      <dgm:prSet custT="1"/>
      <dgm:spPr/>
      <dgm:t>
        <a:bodyPr/>
        <a:lstStyle/>
        <a:p>
          <a:pPr rtl="0"/>
          <a:r>
            <a:rPr lang="en-US" sz="2800" dirty="0" smtClean="0"/>
            <a:t>Grades 1-2: </a:t>
          </a:r>
          <a:r>
            <a:rPr lang="en-US" sz="2400" dirty="0" smtClean="0"/>
            <a:t>Three of the four measures listed</a:t>
          </a:r>
          <a:endParaRPr lang="en-US" sz="2800" dirty="0"/>
        </a:p>
      </dgm:t>
    </dgm:pt>
    <dgm:pt modelId="{EF412C2A-9872-4DF2-89DE-5E03B5667E3B}" type="parTrans" cxnId="{B34D02C2-A4A9-4D15-8331-A25F96EDD758}">
      <dgm:prSet/>
      <dgm:spPr/>
      <dgm:t>
        <a:bodyPr/>
        <a:lstStyle/>
        <a:p>
          <a:endParaRPr lang="en-US"/>
        </a:p>
      </dgm:t>
    </dgm:pt>
    <dgm:pt modelId="{37CFCB42-79B7-4B98-9A86-97F72138DC06}" type="sibTrans" cxnId="{B34D02C2-A4A9-4D15-8331-A25F96EDD758}">
      <dgm:prSet/>
      <dgm:spPr/>
      <dgm:t>
        <a:bodyPr/>
        <a:lstStyle/>
        <a:p>
          <a:endParaRPr lang="en-US"/>
        </a:p>
      </dgm:t>
    </dgm:pt>
    <dgm:pt modelId="{F61D5C36-0D31-40D5-84CC-3846D9DC2A9C}">
      <dgm:prSet custT="1"/>
      <dgm:spPr/>
      <dgm:t>
        <a:bodyPr/>
        <a:lstStyle/>
        <a:p>
          <a:pPr rtl="0"/>
          <a:r>
            <a:rPr lang="en-US" sz="2400" dirty="0" smtClean="0"/>
            <a:t>Work samples collected over time, including performance based assessments</a:t>
          </a:r>
          <a:endParaRPr lang="en-US" sz="2400" dirty="0"/>
        </a:p>
      </dgm:t>
    </dgm:pt>
    <dgm:pt modelId="{E43553DA-DFF1-4EBD-A70E-DA4FE9BA5E8E}" type="parTrans" cxnId="{14DF25A9-507D-4D75-9694-1ABE06B73645}">
      <dgm:prSet/>
      <dgm:spPr/>
      <dgm:t>
        <a:bodyPr/>
        <a:lstStyle/>
        <a:p>
          <a:endParaRPr lang="en-US"/>
        </a:p>
      </dgm:t>
    </dgm:pt>
    <dgm:pt modelId="{61007658-15FB-4656-BA3A-2FF0D00F5E45}" type="sibTrans" cxnId="{14DF25A9-507D-4D75-9694-1ABE06B73645}">
      <dgm:prSet/>
      <dgm:spPr/>
      <dgm:t>
        <a:bodyPr/>
        <a:lstStyle/>
        <a:p>
          <a:endParaRPr lang="en-US"/>
        </a:p>
      </dgm:t>
    </dgm:pt>
    <dgm:pt modelId="{BA357509-C4E3-4C57-B0F9-2D06F6592093}">
      <dgm:prSet custT="1"/>
      <dgm:spPr/>
      <dgm:t>
        <a:bodyPr/>
        <a:lstStyle/>
        <a:p>
          <a:pPr rtl="0"/>
          <a:r>
            <a:rPr lang="en-US" sz="2400" dirty="0" smtClean="0"/>
            <a:t>Developmental screenings, checklists</a:t>
          </a:r>
          <a:endParaRPr lang="en-US" sz="2400" dirty="0"/>
        </a:p>
      </dgm:t>
    </dgm:pt>
    <dgm:pt modelId="{0AA18B04-7548-43E8-B3DB-33DABC70EE9B}" type="parTrans" cxnId="{30A13A24-85A4-454C-85E0-B70ABD702F5C}">
      <dgm:prSet/>
      <dgm:spPr/>
      <dgm:t>
        <a:bodyPr/>
        <a:lstStyle/>
        <a:p>
          <a:endParaRPr lang="en-US"/>
        </a:p>
      </dgm:t>
    </dgm:pt>
    <dgm:pt modelId="{08AB51D7-6647-4C0C-985E-57F88499B48A}" type="sibTrans" cxnId="{30A13A24-85A4-454C-85E0-B70ABD702F5C}">
      <dgm:prSet/>
      <dgm:spPr/>
      <dgm:t>
        <a:bodyPr/>
        <a:lstStyle/>
        <a:p>
          <a:endParaRPr lang="en-US"/>
        </a:p>
      </dgm:t>
    </dgm:pt>
    <dgm:pt modelId="{A5F75349-8412-4045-87BD-204CDE600F8F}">
      <dgm:prSet custT="1"/>
      <dgm:spPr/>
      <dgm:t>
        <a:bodyPr/>
        <a:lstStyle/>
        <a:p>
          <a:pPr rtl="0"/>
          <a:r>
            <a:rPr lang="en-US" sz="2400" dirty="0" smtClean="0"/>
            <a:t>Report cards, tests, projects</a:t>
          </a:r>
          <a:endParaRPr lang="en-US" sz="2400" dirty="0"/>
        </a:p>
      </dgm:t>
    </dgm:pt>
    <dgm:pt modelId="{0F3C7BC9-806F-4426-B318-902D2F785768}" type="parTrans" cxnId="{02778CA3-EAB0-464E-B3DA-B4865EEB0246}">
      <dgm:prSet/>
      <dgm:spPr/>
      <dgm:t>
        <a:bodyPr/>
        <a:lstStyle/>
        <a:p>
          <a:endParaRPr lang="en-US"/>
        </a:p>
      </dgm:t>
    </dgm:pt>
    <dgm:pt modelId="{28A52686-7988-4D3B-86D7-B1E0A537809F}" type="sibTrans" cxnId="{02778CA3-EAB0-464E-B3DA-B4865EEB0246}">
      <dgm:prSet/>
      <dgm:spPr/>
      <dgm:t>
        <a:bodyPr/>
        <a:lstStyle/>
        <a:p>
          <a:endParaRPr lang="en-US"/>
        </a:p>
      </dgm:t>
    </dgm:pt>
    <dgm:pt modelId="{F47681C7-3C44-437A-90C7-C8FE7410EE98}">
      <dgm:prSet custT="1"/>
      <dgm:spPr/>
      <dgm:t>
        <a:bodyPr/>
        <a:lstStyle/>
        <a:p>
          <a:pPr rtl="0"/>
          <a:r>
            <a:rPr lang="en-US" sz="2400" dirty="0" smtClean="0"/>
            <a:t>Teacher and parent survey, interviews, observational assessments</a:t>
          </a:r>
          <a:endParaRPr lang="en-US" sz="2400" dirty="0"/>
        </a:p>
      </dgm:t>
    </dgm:pt>
    <dgm:pt modelId="{C50D2118-C69B-44CA-8C8A-FBCA7EBDE47E}" type="sibTrans" cxnId="{0B6A4E47-3596-4028-937C-083AF0DE5A52}">
      <dgm:prSet/>
      <dgm:spPr/>
      <dgm:t>
        <a:bodyPr/>
        <a:lstStyle/>
        <a:p>
          <a:endParaRPr lang="en-US"/>
        </a:p>
      </dgm:t>
    </dgm:pt>
    <dgm:pt modelId="{AA3778F1-1DB4-4A19-9792-9A864A6A7A5D}" type="parTrans" cxnId="{0B6A4E47-3596-4028-937C-083AF0DE5A52}">
      <dgm:prSet/>
      <dgm:spPr/>
      <dgm:t>
        <a:bodyPr/>
        <a:lstStyle/>
        <a:p>
          <a:endParaRPr lang="en-US"/>
        </a:p>
      </dgm:t>
    </dgm:pt>
    <dgm:pt modelId="{DDED444F-EE51-4D4D-BEC5-C9E84D0A0813}" type="pres">
      <dgm:prSet presAssocID="{432DB540-AF47-48FF-8F72-1435230415E5}" presName="linear" presStyleCnt="0">
        <dgm:presLayoutVars>
          <dgm:dir/>
          <dgm:animLvl val="lvl"/>
          <dgm:resizeHandles val="exact"/>
        </dgm:presLayoutVars>
      </dgm:prSet>
      <dgm:spPr/>
      <dgm:t>
        <a:bodyPr/>
        <a:lstStyle/>
        <a:p>
          <a:endParaRPr lang="en-US"/>
        </a:p>
      </dgm:t>
    </dgm:pt>
    <dgm:pt modelId="{79353198-D71B-4B46-84BC-5344F95FA4B7}" type="pres">
      <dgm:prSet presAssocID="{E311B8E0-179C-432F-A521-183ADFE60F0B}" presName="parentLin" presStyleCnt="0"/>
      <dgm:spPr/>
      <dgm:t>
        <a:bodyPr/>
        <a:lstStyle/>
        <a:p>
          <a:endParaRPr lang="en-US"/>
        </a:p>
      </dgm:t>
    </dgm:pt>
    <dgm:pt modelId="{D527F23E-468C-4DD3-BACA-EC10886D1399}" type="pres">
      <dgm:prSet presAssocID="{E311B8E0-179C-432F-A521-183ADFE60F0B}" presName="parentLeftMargin" presStyleLbl="node1" presStyleIdx="0" presStyleCnt="2"/>
      <dgm:spPr/>
      <dgm:t>
        <a:bodyPr/>
        <a:lstStyle/>
        <a:p>
          <a:endParaRPr lang="en-US"/>
        </a:p>
      </dgm:t>
    </dgm:pt>
    <dgm:pt modelId="{89AA59DC-07AF-41FC-BF6F-2A8569422984}" type="pres">
      <dgm:prSet presAssocID="{E311B8E0-179C-432F-A521-183ADFE60F0B}" presName="parentText" presStyleLbl="node1" presStyleIdx="0" presStyleCnt="2" custScaleX="102646" custScaleY="65788">
        <dgm:presLayoutVars>
          <dgm:chMax val="0"/>
          <dgm:bulletEnabled val="1"/>
        </dgm:presLayoutVars>
      </dgm:prSet>
      <dgm:spPr/>
      <dgm:t>
        <a:bodyPr/>
        <a:lstStyle/>
        <a:p>
          <a:endParaRPr lang="en-US"/>
        </a:p>
      </dgm:t>
    </dgm:pt>
    <dgm:pt modelId="{92BD5726-29DA-4CA6-8E50-C01A33C57DFC}" type="pres">
      <dgm:prSet presAssocID="{E311B8E0-179C-432F-A521-183ADFE60F0B}" presName="negativeSpace" presStyleCnt="0"/>
      <dgm:spPr/>
      <dgm:t>
        <a:bodyPr/>
        <a:lstStyle/>
        <a:p>
          <a:endParaRPr lang="en-US"/>
        </a:p>
      </dgm:t>
    </dgm:pt>
    <dgm:pt modelId="{29351709-B12E-4BD4-8F0B-7B8DA98DF446}" type="pres">
      <dgm:prSet presAssocID="{E311B8E0-179C-432F-A521-183ADFE60F0B}" presName="childText" presStyleLbl="conFgAcc1" presStyleIdx="0" presStyleCnt="2" custLinFactNeighborX="-926" custLinFactNeighborY="32337">
        <dgm:presLayoutVars>
          <dgm:bulletEnabled val="1"/>
        </dgm:presLayoutVars>
      </dgm:prSet>
      <dgm:spPr/>
      <dgm:t>
        <a:bodyPr/>
        <a:lstStyle/>
        <a:p>
          <a:endParaRPr lang="en-US"/>
        </a:p>
      </dgm:t>
    </dgm:pt>
    <dgm:pt modelId="{C64FD243-E76D-4143-95DB-BF5F7E20F16A}" type="pres">
      <dgm:prSet presAssocID="{1D04C417-92FF-47F9-B688-C52FEAF55F50}" presName="spaceBetweenRectangles" presStyleCnt="0"/>
      <dgm:spPr/>
      <dgm:t>
        <a:bodyPr/>
        <a:lstStyle/>
        <a:p>
          <a:endParaRPr lang="en-US"/>
        </a:p>
      </dgm:t>
    </dgm:pt>
    <dgm:pt modelId="{C0B4C0A2-3D9A-4ABE-8D90-D662BCC5713A}" type="pres">
      <dgm:prSet presAssocID="{3EFC7B69-C387-408F-A57D-C8C2D0CAFE99}" presName="parentLin" presStyleCnt="0"/>
      <dgm:spPr/>
      <dgm:t>
        <a:bodyPr/>
        <a:lstStyle/>
        <a:p>
          <a:endParaRPr lang="en-US"/>
        </a:p>
      </dgm:t>
    </dgm:pt>
    <dgm:pt modelId="{F95703E9-5208-4D50-82F1-B9159BC21034}" type="pres">
      <dgm:prSet presAssocID="{3EFC7B69-C387-408F-A57D-C8C2D0CAFE99}" presName="parentLeftMargin" presStyleLbl="node1" presStyleIdx="0" presStyleCnt="2"/>
      <dgm:spPr/>
      <dgm:t>
        <a:bodyPr/>
        <a:lstStyle/>
        <a:p>
          <a:endParaRPr lang="en-US"/>
        </a:p>
      </dgm:t>
    </dgm:pt>
    <dgm:pt modelId="{0B1899BC-A1DB-47C9-9895-ED1A2613DAC4}" type="pres">
      <dgm:prSet presAssocID="{3EFC7B69-C387-408F-A57D-C8C2D0CAFE99}" presName="parentText" presStyleLbl="node1" presStyleIdx="1" presStyleCnt="2" custScaleX="102646" custScaleY="67611" custLinFactNeighborX="11111" custLinFactNeighborY="8828">
        <dgm:presLayoutVars>
          <dgm:chMax val="0"/>
          <dgm:bulletEnabled val="1"/>
        </dgm:presLayoutVars>
      </dgm:prSet>
      <dgm:spPr/>
      <dgm:t>
        <a:bodyPr/>
        <a:lstStyle/>
        <a:p>
          <a:endParaRPr lang="en-US"/>
        </a:p>
      </dgm:t>
    </dgm:pt>
    <dgm:pt modelId="{AC3F3DCD-C1C0-441D-84D7-BD17B12BBA07}" type="pres">
      <dgm:prSet presAssocID="{3EFC7B69-C387-408F-A57D-C8C2D0CAFE99}" presName="negativeSpace" presStyleCnt="0"/>
      <dgm:spPr/>
      <dgm:t>
        <a:bodyPr/>
        <a:lstStyle/>
        <a:p>
          <a:endParaRPr lang="en-US"/>
        </a:p>
      </dgm:t>
    </dgm:pt>
    <dgm:pt modelId="{39809878-0966-40BB-BDA9-FAE149039C65}" type="pres">
      <dgm:prSet presAssocID="{3EFC7B69-C387-408F-A57D-C8C2D0CAFE99}" presName="childText" presStyleLbl="conFgAcc1" presStyleIdx="1" presStyleCnt="2">
        <dgm:presLayoutVars>
          <dgm:bulletEnabled val="1"/>
        </dgm:presLayoutVars>
      </dgm:prSet>
      <dgm:spPr/>
      <dgm:t>
        <a:bodyPr/>
        <a:lstStyle/>
        <a:p>
          <a:endParaRPr lang="en-US"/>
        </a:p>
      </dgm:t>
    </dgm:pt>
  </dgm:ptLst>
  <dgm:cxnLst>
    <dgm:cxn modelId="{E967321B-DDAF-443B-B4E1-6CC8A46D3C00}" type="presOf" srcId="{A5F75349-8412-4045-87BD-204CDE600F8F}" destId="{39809878-0966-40BB-BDA9-FAE149039C65}" srcOrd="0" destOrd="3" presId="urn:microsoft.com/office/officeart/2005/8/layout/list1"/>
    <dgm:cxn modelId="{1B775FFB-E701-4BF4-A186-33BFC866B1EC}" srcId="{432DB540-AF47-48FF-8F72-1435230415E5}" destId="{E311B8E0-179C-432F-A521-183ADFE60F0B}" srcOrd="0" destOrd="0" parTransId="{4CA0F6B1-651A-4024-B72D-A137F1C8F7E5}" sibTransId="{1D04C417-92FF-47F9-B688-C52FEAF55F50}"/>
    <dgm:cxn modelId="{02778CA3-EAB0-464E-B3DA-B4865EEB0246}" srcId="{3EFC7B69-C387-408F-A57D-C8C2D0CAFE99}" destId="{A5F75349-8412-4045-87BD-204CDE600F8F}" srcOrd="3" destOrd="0" parTransId="{0F3C7BC9-806F-4426-B318-902D2F785768}" sibTransId="{28A52686-7988-4D3B-86D7-B1E0A537809F}"/>
    <dgm:cxn modelId="{884624C1-AD1E-4CC3-8FF8-8D35118E7A57}" type="presOf" srcId="{E311B8E0-179C-432F-A521-183ADFE60F0B}" destId="{89AA59DC-07AF-41FC-BF6F-2A8569422984}" srcOrd="1" destOrd="0" presId="urn:microsoft.com/office/officeart/2005/8/layout/list1"/>
    <dgm:cxn modelId="{8084AD5A-C257-40E8-BDEF-3F14A0E00E4F}" type="presOf" srcId="{3EFC7B69-C387-408F-A57D-C8C2D0CAFE99}" destId="{F95703E9-5208-4D50-82F1-B9159BC21034}" srcOrd="0" destOrd="0" presId="urn:microsoft.com/office/officeart/2005/8/layout/list1"/>
    <dgm:cxn modelId="{2EAA8CBD-D2DD-476B-87A9-3BEEB9A3DABD}" type="presOf" srcId="{F47681C7-3C44-437A-90C7-C8FE7410EE98}" destId="{39809878-0966-40BB-BDA9-FAE149039C65}" srcOrd="0" destOrd="0" presId="urn:microsoft.com/office/officeart/2005/8/layout/list1"/>
    <dgm:cxn modelId="{63DD0BA6-E89D-4DA1-9DBF-C38798D5B4A6}" type="presOf" srcId="{BA357509-C4E3-4C57-B0F9-2D06F6592093}" destId="{39809878-0966-40BB-BDA9-FAE149039C65}" srcOrd="0" destOrd="2" presId="urn:microsoft.com/office/officeart/2005/8/layout/list1"/>
    <dgm:cxn modelId="{30A13A24-85A4-454C-85E0-B70ABD702F5C}" srcId="{3EFC7B69-C387-408F-A57D-C8C2D0CAFE99}" destId="{BA357509-C4E3-4C57-B0F9-2D06F6592093}" srcOrd="2" destOrd="0" parTransId="{0AA18B04-7548-43E8-B3DB-33DABC70EE9B}" sibTransId="{08AB51D7-6647-4C0C-985E-57F88499B48A}"/>
    <dgm:cxn modelId="{71EA6FBF-EC83-4F94-8041-BCE6A512A54C}" type="presOf" srcId="{432DB540-AF47-48FF-8F72-1435230415E5}" destId="{DDED444F-EE51-4D4D-BEC5-C9E84D0A0813}" srcOrd="0" destOrd="0" presId="urn:microsoft.com/office/officeart/2005/8/layout/list1"/>
    <dgm:cxn modelId="{21E554E9-87FB-4C40-B3AF-9C41377F4857}" type="presOf" srcId="{E311B8E0-179C-432F-A521-183ADFE60F0B}" destId="{D527F23E-468C-4DD3-BACA-EC10886D1399}" srcOrd="0" destOrd="0" presId="urn:microsoft.com/office/officeart/2005/8/layout/list1"/>
    <dgm:cxn modelId="{0B6A4E47-3596-4028-937C-083AF0DE5A52}" srcId="{3EFC7B69-C387-408F-A57D-C8C2D0CAFE99}" destId="{F47681C7-3C44-437A-90C7-C8FE7410EE98}" srcOrd="0" destOrd="0" parTransId="{AA3778F1-1DB4-4A19-9792-9A864A6A7A5D}" sibTransId="{C50D2118-C69B-44CA-8C8A-FBCA7EBDE47E}"/>
    <dgm:cxn modelId="{140D954D-0DB2-44DD-98ED-1637DCBC1238}" type="presOf" srcId="{28670F16-34BF-4117-8076-D1C775A0194F}" destId="{29351709-B12E-4BD4-8F0B-7B8DA98DF446}" srcOrd="0" destOrd="0" presId="urn:microsoft.com/office/officeart/2005/8/layout/list1"/>
    <dgm:cxn modelId="{14DF25A9-507D-4D75-9694-1ABE06B73645}" srcId="{3EFC7B69-C387-408F-A57D-C8C2D0CAFE99}" destId="{F61D5C36-0D31-40D5-84CC-3846D9DC2A9C}" srcOrd="1" destOrd="0" parTransId="{E43553DA-DFF1-4EBD-A70E-DA4FE9BA5E8E}" sibTransId="{61007658-15FB-4656-BA3A-2FF0D00F5E45}"/>
    <dgm:cxn modelId="{2FA27FB6-F4BA-4851-AE6E-AA62859ED1AD}" type="presOf" srcId="{3EFC7B69-C387-408F-A57D-C8C2D0CAFE99}" destId="{0B1899BC-A1DB-47C9-9895-ED1A2613DAC4}" srcOrd="1" destOrd="0" presId="urn:microsoft.com/office/officeart/2005/8/layout/list1"/>
    <dgm:cxn modelId="{B34D02C2-A4A9-4D15-8331-A25F96EDD758}" srcId="{432DB540-AF47-48FF-8F72-1435230415E5}" destId="{3EFC7B69-C387-408F-A57D-C8C2D0CAFE99}" srcOrd="1" destOrd="0" parTransId="{EF412C2A-9872-4DF2-89DE-5E03B5667E3B}" sibTransId="{37CFCB42-79B7-4B98-9A86-97F72138DC06}"/>
    <dgm:cxn modelId="{CC87F014-CA68-4B4A-9A5A-B68B811C2E74}" srcId="{E311B8E0-179C-432F-A521-183ADFE60F0B}" destId="{28670F16-34BF-4117-8076-D1C775A0194F}" srcOrd="0" destOrd="0" parTransId="{DEB82D40-551C-45D7-AD37-1150C1BA3507}" sibTransId="{6A402ECD-58DF-494F-9489-6A15C4A95340}"/>
    <dgm:cxn modelId="{DBC4A8B5-0DA4-4C1D-B869-2738E545B36A}" type="presOf" srcId="{F61D5C36-0D31-40D5-84CC-3846D9DC2A9C}" destId="{39809878-0966-40BB-BDA9-FAE149039C65}" srcOrd="0" destOrd="1" presId="urn:microsoft.com/office/officeart/2005/8/layout/list1"/>
    <dgm:cxn modelId="{6ECB0DB4-92F2-4AB1-94D4-D8C022832127}" type="presParOf" srcId="{DDED444F-EE51-4D4D-BEC5-C9E84D0A0813}" destId="{79353198-D71B-4B46-84BC-5344F95FA4B7}" srcOrd="0" destOrd="0" presId="urn:microsoft.com/office/officeart/2005/8/layout/list1"/>
    <dgm:cxn modelId="{9E164A26-C4E2-4BC7-AAA2-7BC906CA4C00}" type="presParOf" srcId="{79353198-D71B-4B46-84BC-5344F95FA4B7}" destId="{D527F23E-468C-4DD3-BACA-EC10886D1399}" srcOrd="0" destOrd="0" presId="urn:microsoft.com/office/officeart/2005/8/layout/list1"/>
    <dgm:cxn modelId="{BADDBB70-55FB-4BC1-95E1-1FECFFA4137E}" type="presParOf" srcId="{79353198-D71B-4B46-84BC-5344F95FA4B7}" destId="{89AA59DC-07AF-41FC-BF6F-2A8569422984}" srcOrd="1" destOrd="0" presId="urn:microsoft.com/office/officeart/2005/8/layout/list1"/>
    <dgm:cxn modelId="{3423AA28-1FDB-403B-8652-E57C4ED0BDE0}" type="presParOf" srcId="{DDED444F-EE51-4D4D-BEC5-C9E84D0A0813}" destId="{92BD5726-29DA-4CA6-8E50-C01A33C57DFC}" srcOrd="1" destOrd="0" presId="urn:microsoft.com/office/officeart/2005/8/layout/list1"/>
    <dgm:cxn modelId="{55B99D6A-6840-4B7F-8435-D4022EFE4DCE}" type="presParOf" srcId="{DDED444F-EE51-4D4D-BEC5-C9E84D0A0813}" destId="{29351709-B12E-4BD4-8F0B-7B8DA98DF446}" srcOrd="2" destOrd="0" presId="urn:microsoft.com/office/officeart/2005/8/layout/list1"/>
    <dgm:cxn modelId="{B78AECBF-DDA5-4A01-A1BB-3B09E3885CD9}" type="presParOf" srcId="{DDED444F-EE51-4D4D-BEC5-C9E84D0A0813}" destId="{C64FD243-E76D-4143-95DB-BF5F7E20F16A}" srcOrd="3" destOrd="0" presId="urn:microsoft.com/office/officeart/2005/8/layout/list1"/>
    <dgm:cxn modelId="{798FC608-E318-4880-AAA9-4770883229B3}" type="presParOf" srcId="{DDED444F-EE51-4D4D-BEC5-C9E84D0A0813}" destId="{C0B4C0A2-3D9A-4ABE-8D90-D662BCC5713A}" srcOrd="4" destOrd="0" presId="urn:microsoft.com/office/officeart/2005/8/layout/list1"/>
    <dgm:cxn modelId="{ECB2CB05-CA25-4E91-9189-3BA6C1B923F1}" type="presParOf" srcId="{C0B4C0A2-3D9A-4ABE-8D90-D662BCC5713A}" destId="{F95703E9-5208-4D50-82F1-B9159BC21034}" srcOrd="0" destOrd="0" presId="urn:microsoft.com/office/officeart/2005/8/layout/list1"/>
    <dgm:cxn modelId="{55BD8768-0D03-4AC1-9481-5B448B433D62}" type="presParOf" srcId="{C0B4C0A2-3D9A-4ABE-8D90-D662BCC5713A}" destId="{0B1899BC-A1DB-47C9-9895-ED1A2613DAC4}" srcOrd="1" destOrd="0" presId="urn:microsoft.com/office/officeart/2005/8/layout/list1"/>
    <dgm:cxn modelId="{1F1A906D-B8EA-446F-9F19-F49DB4921AAF}" type="presParOf" srcId="{DDED444F-EE51-4D4D-BEC5-C9E84D0A0813}" destId="{AC3F3DCD-C1C0-441D-84D7-BD17B12BBA07}" srcOrd="5" destOrd="0" presId="urn:microsoft.com/office/officeart/2005/8/layout/list1"/>
    <dgm:cxn modelId="{008FE571-70DA-45E4-8F0C-A6CA4DB310EE}" type="presParOf" srcId="{DDED444F-EE51-4D4D-BEC5-C9E84D0A0813}" destId="{39809878-0966-40BB-BDA9-FAE149039C65}" srcOrd="6"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7F59BA64-E815-46D4-BBDE-223AA155600E}" type="doc">
      <dgm:prSet loTypeId="urn:microsoft.com/office/officeart/2005/8/layout/list1" loCatId="list" qsTypeId="urn:microsoft.com/office/officeart/2005/8/quickstyle/simple5" qsCatId="simple" csTypeId="urn:microsoft.com/office/officeart/2005/8/colors/colorful4" csCatId="colorful" phldr="1"/>
      <dgm:spPr/>
      <dgm:t>
        <a:bodyPr/>
        <a:lstStyle/>
        <a:p>
          <a:endParaRPr lang="en-US"/>
        </a:p>
      </dgm:t>
    </dgm:pt>
    <dgm:pt modelId="{2089967B-A886-42DB-A360-4EBCBA11797C}">
      <dgm:prSet/>
      <dgm:spPr/>
      <dgm:t>
        <a:bodyPr/>
        <a:lstStyle/>
        <a:p>
          <a:pPr rtl="0"/>
          <a:r>
            <a:rPr lang="en-US" dirty="0" smtClean="0"/>
            <a:t>Grades 3-12</a:t>
          </a:r>
          <a:endParaRPr lang="en-US" dirty="0"/>
        </a:p>
      </dgm:t>
    </dgm:pt>
    <dgm:pt modelId="{5419CB8D-A1DA-4569-8995-F6F6AD724535}" type="parTrans" cxnId="{87181BB0-5F1E-4B36-88E0-656A3136C36C}">
      <dgm:prSet/>
      <dgm:spPr/>
      <dgm:t>
        <a:bodyPr/>
        <a:lstStyle/>
        <a:p>
          <a:endParaRPr lang="en-US"/>
        </a:p>
      </dgm:t>
    </dgm:pt>
    <dgm:pt modelId="{E2F5B8A8-CF63-4FD9-BC32-8B6CAE4BD585}" type="sibTrans" cxnId="{87181BB0-5F1E-4B36-88E0-656A3136C36C}">
      <dgm:prSet/>
      <dgm:spPr/>
      <dgm:t>
        <a:bodyPr/>
        <a:lstStyle/>
        <a:p>
          <a:endParaRPr lang="en-US"/>
        </a:p>
      </dgm:t>
    </dgm:pt>
    <dgm:pt modelId="{84F33A8A-2305-46AA-9B90-A00A2C62EE68}">
      <dgm:prSet/>
      <dgm:spPr/>
      <dgm:t>
        <a:bodyPr/>
        <a:lstStyle/>
        <a:p>
          <a:pPr rtl="0"/>
          <a:r>
            <a:rPr lang="en-US" dirty="0" smtClean="0"/>
            <a:t>Tested annually (after March 15 of prior year)</a:t>
          </a:r>
          <a:endParaRPr lang="en-US" dirty="0"/>
        </a:p>
      </dgm:t>
    </dgm:pt>
    <dgm:pt modelId="{8A748D7F-058E-4D48-BCA2-206112F31D2C}" type="parTrans" cxnId="{B48AB9A4-406B-48DD-A1C0-CAA2369D44B0}">
      <dgm:prSet/>
      <dgm:spPr/>
      <dgm:t>
        <a:bodyPr/>
        <a:lstStyle/>
        <a:p>
          <a:endParaRPr lang="en-US"/>
        </a:p>
      </dgm:t>
    </dgm:pt>
    <dgm:pt modelId="{C076BCCF-951A-4DB4-BFEF-564C5E1421EC}" type="sibTrans" cxnId="{B48AB9A4-406B-48DD-A1C0-CAA2369D44B0}">
      <dgm:prSet/>
      <dgm:spPr/>
      <dgm:t>
        <a:bodyPr/>
        <a:lstStyle/>
        <a:p>
          <a:endParaRPr lang="en-US"/>
        </a:p>
      </dgm:t>
    </dgm:pt>
    <dgm:pt modelId="{D5D12BFE-8A4A-4761-8B57-9AB5F6EAF856}">
      <dgm:prSet/>
      <dgm:spPr/>
      <dgm:t>
        <a:bodyPr/>
        <a:lstStyle/>
        <a:p>
          <a:pPr rtl="0"/>
          <a:r>
            <a:rPr lang="en-US" dirty="0" smtClean="0"/>
            <a:t>Below the 40</a:t>
          </a:r>
          <a:r>
            <a:rPr lang="en-US" baseline="30000" dirty="0" smtClean="0"/>
            <a:t>th</a:t>
          </a:r>
          <a:r>
            <a:rPr lang="en-US" dirty="0" smtClean="0"/>
            <a:t> percentile on the most recent version of a valid and reliable standardized assessment </a:t>
          </a:r>
          <a:r>
            <a:rPr lang="en-US" b="1" dirty="0" smtClean="0"/>
            <a:t>or</a:t>
          </a:r>
          <a:r>
            <a:rPr lang="en-US" dirty="0" smtClean="0"/>
            <a:t> below established proficiency level on the PARCC </a:t>
          </a:r>
          <a:endParaRPr lang="en-US" dirty="0"/>
        </a:p>
      </dgm:t>
    </dgm:pt>
    <dgm:pt modelId="{31D3663A-76D9-497A-99B4-4A70408871E8}" type="parTrans" cxnId="{3D1A7A3A-7551-44C0-91FC-669BC9C260BF}">
      <dgm:prSet/>
      <dgm:spPr/>
      <dgm:t>
        <a:bodyPr/>
        <a:lstStyle/>
        <a:p>
          <a:endParaRPr lang="en-US"/>
        </a:p>
      </dgm:t>
    </dgm:pt>
    <dgm:pt modelId="{6074532C-963F-459D-B18D-43AFDABDC5E1}" type="sibTrans" cxnId="{3D1A7A3A-7551-44C0-91FC-669BC9C260BF}">
      <dgm:prSet/>
      <dgm:spPr/>
      <dgm:t>
        <a:bodyPr/>
        <a:lstStyle/>
        <a:p>
          <a:endParaRPr lang="en-US"/>
        </a:p>
      </dgm:t>
    </dgm:pt>
    <dgm:pt modelId="{6822903A-4EF0-4B0D-ABCA-E235B46EEF3E}">
      <dgm:prSet/>
      <dgm:spPr/>
      <dgm:t>
        <a:bodyPr/>
        <a:lstStyle/>
        <a:p>
          <a:pPr rtl="0"/>
          <a:r>
            <a:rPr lang="en-US" dirty="0" smtClean="0"/>
            <a:t>For students exhibiting poor classroom performance who scored below the 50</a:t>
          </a:r>
          <a:r>
            <a:rPr lang="en-US" baseline="30000" dirty="0" smtClean="0"/>
            <a:t>th </a:t>
          </a:r>
          <a:r>
            <a:rPr lang="en-US" dirty="0" smtClean="0"/>
            <a:t>percentile but not below the 40</a:t>
          </a:r>
          <a:r>
            <a:rPr lang="en-US" baseline="30000" dirty="0" smtClean="0"/>
            <a:t>th</a:t>
          </a:r>
          <a:r>
            <a:rPr lang="en-US" dirty="0" smtClean="0"/>
            <a:t> percentile, use additional criteria, such as report cards, book level tests, teacher ratings and writing samples  </a:t>
          </a:r>
          <a:endParaRPr lang="en-US" dirty="0"/>
        </a:p>
      </dgm:t>
    </dgm:pt>
    <dgm:pt modelId="{63AA8057-C90E-49D0-91A5-3244AF862E1B}" type="parTrans" cxnId="{F8B9F980-79C6-4943-8F61-E2106E07D836}">
      <dgm:prSet/>
      <dgm:spPr/>
      <dgm:t>
        <a:bodyPr/>
        <a:lstStyle/>
        <a:p>
          <a:endParaRPr lang="en-US"/>
        </a:p>
      </dgm:t>
    </dgm:pt>
    <dgm:pt modelId="{9D02ED04-7CF4-4FC9-9AE5-117DC0038259}" type="sibTrans" cxnId="{F8B9F980-79C6-4943-8F61-E2106E07D836}">
      <dgm:prSet/>
      <dgm:spPr/>
      <dgm:t>
        <a:bodyPr/>
        <a:lstStyle/>
        <a:p>
          <a:endParaRPr lang="en-US"/>
        </a:p>
      </dgm:t>
    </dgm:pt>
    <dgm:pt modelId="{3666532B-B3DA-41DB-9D1F-6DBF12D603BB}" type="pres">
      <dgm:prSet presAssocID="{7F59BA64-E815-46D4-BBDE-223AA155600E}" presName="linear" presStyleCnt="0">
        <dgm:presLayoutVars>
          <dgm:dir/>
          <dgm:animLvl val="lvl"/>
          <dgm:resizeHandles val="exact"/>
        </dgm:presLayoutVars>
      </dgm:prSet>
      <dgm:spPr/>
      <dgm:t>
        <a:bodyPr/>
        <a:lstStyle/>
        <a:p>
          <a:endParaRPr lang="en-US"/>
        </a:p>
      </dgm:t>
    </dgm:pt>
    <dgm:pt modelId="{1375F78D-0833-4E56-88CB-DB20A3217BB6}" type="pres">
      <dgm:prSet presAssocID="{2089967B-A886-42DB-A360-4EBCBA11797C}" presName="parentLin" presStyleCnt="0"/>
      <dgm:spPr/>
      <dgm:t>
        <a:bodyPr/>
        <a:lstStyle/>
        <a:p>
          <a:endParaRPr lang="en-US"/>
        </a:p>
      </dgm:t>
    </dgm:pt>
    <dgm:pt modelId="{50A14663-82A2-478A-94D1-FF53CF133002}" type="pres">
      <dgm:prSet presAssocID="{2089967B-A886-42DB-A360-4EBCBA11797C}" presName="parentLeftMargin" presStyleLbl="node1" presStyleIdx="0" presStyleCnt="1"/>
      <dgm:spPr/>
      <dgm:t>
        <a:bodyPr/>
        <a:lstStyle/>
        <a:p>
          <a:endParaRPr lang="en-US"/>
        </a:p>
      </dgm:t>
    </dgm:pt>
    <dgm:pt modelId="{F4BF6D3E-103C-4D9C-AD1B-DFE7B0AECB3C}" type="pres">
      <dgm:prSet presAssocID="{2089967B-A886-42DB-A360-4EBCBA11797C}" presName="parentText" presStyleLbl="node1" presStyleIdx="0" presStyleCnt="1">
        <dgm:presLayoutVars>
          <dgm:chMax val="0"/>
          <dgm:bulletEnabled val="1"/>
        </dgm:presLayoutVars>
      </dgm:prSet>
      <dgm:spPr/>
      <dgm:t>
        <a:bodyPr/>
        <a:lstStyle/>
        <a:p>
          <a:endParaRPr lang="en-US"/>
        </a:p>
      </dgm:t>
    </dgm:pt>
    <dgm:pt modelId="{C0EA8CC1-60F9-4AD2-8884-4BAA9ECC68B7}" type="pres">
      <dgm:prSet presAssocID="{2089967B-A886-42DB-A360-4EBCBA11797C}" presName="negativeSpace" presStyleCnt="0"/>
      <dgm:spPr/>
      <dgm:t>
        <a:bodyPr/>
        <a:lstStyle/>
        <a:p>
          <a:endParaRPr lang="en-US"/>
        </a:p>
      </dgm:t>
    </dgm:pt>
    <dgm:pt modelId="{AA2D12E8-2E93-4F17-8440-9ED57D280B50}" type="pres">
      <dgm:prSet presAssocID="{2089967B-A886-42DB-A360-4EBCBA11797C}" presName="childText" presStyleLbl="conFgAcc1" presStyleIdx="0" presStyleCnt="1">
        <dgm:presLayoutVars>
          <dgm:bulletEnabled val="1"/>
        </dgm:presLayoutVars>
      </dgm:prSet>
      <dgm:spPr/>
      <dgm:t>
        <a:bodyPr/>
        <a:lstStyle/>
        <a:p>
          <a:endParaRPr lang="en-US"/>
        </a:p>
      </dgm:t>
    </dgm:pt>
  </dgm:ptLst>
  <dgm:cxnLst>
    <dgm:cxn modelId="{6E404DCA-AF6B-45B2-9878-19AD24D8DEAF}" type="presOf" srcId="{D5D12BFE-8A4A-4761-8B57-9AB5F6EAF856}" destId="{AA2D12E8-2E93-4F17-8440-9ED57D280B50}" srcOrd="0" destOrd="1" presId="urn:microsoft.com/office/officeart/2005/8/layout/list1"/>
    <dgm:cxn modelId="{87181BB0-5F1E-4B36-88E0-656A3136C36C}" srcId="{7F59BA64-E815-46D4-BBDE-223AA155600E}" destId="{2089967B-A886-42DB-A360-4EBCBA11797C}" srcOrd="0" destOrd="0" parTransId="{5419CB8D-A1DA-4569-8995-F6F6AD724535}" sibTransId="{E2F5B8A8-CF63-4FD9-BC32-8B6CAE4BD585}"/>
    <dgm:cxn modelId="{CB0A84E0-29EE-4173-BF75-8E28539556D4}" type="presOf" srcId="{6822903A-4EF0-4B0D-ABCA-E235B46EEF3E}" destId="{AA2D12E8-2E93-4F17-8440-9ED57D280B50}" srcOrd="0" destOrd="2" presId="urn:microsoft.com/office/officeart/2005/8/layout/list1"/>
    <dgm:cxn modelId="{3D1A7A3A-7551-44C0-91FC-669BC9C260BF}" srcId="{2089967B-A886-42DB-A360-4EBCBA11797C}" destId="{D5D12BFE-8A4A-4761-8B57-9AB5F6EAF856}" srcOrd="1" destOrd="0" parTransId="{31D3663A-76D9-497A-99B4-4A70408871E8}" sibTransId="{6074532C-963F-459D-B18D-43AFDABDC5E1}"/>
    <dgm:cxn modelId="{05FA7062-5BF7-4009-8436-4E950D67210E}" type="presOf" srcId="{7F59BA64-E815-46D4-BBDE-223AA155600E}" destId="{3666532B-B3DA-41DB-9D1F-6DBF12D603BB}" srcOrd="0" destOrd="0" presId="urn:microsoft.com/office/officeart/2005/8/layout/list1"/>
    <dgm:cxn modelId="{F8B9F980-79C6-4943-8F61-E2106E07D836}" srcId="{2089967B-A886-42DB-A360-4EBCBA11797C}" destId="{6822903A-4EF0-4B0D-ABCA-E235B46EEF3E}" srcOrd="2" destOrd="0" parTransId="{63AA8057-C90E-49D0-91A5-3244AF862E1B}" sibTransId="{9D02ED04-7CF4-4FC9-9AE5-117DC0038259}"/>
    <dgm:cxn modelId="{5B5DCA73-387A-45AA-BF97-9BB9EB02B9AC}" type="presOf" srcId="{2089967B-A886-42DB-A360-4EBCBA11797C}" destId="{F4BF6D3E-103C-4D9C-AD1B-DFE7B0AECB3C}" srcOrd="1" destOrd="0" presId="urn:microsoft.com/office/officeart/2005/8/layout/list1"/>
    <dgm:cxn modelId="{B48AB9A4-406B-48DD-A1C0-CAA2369D44B0}" srcId="{2089967B-A886-42DB-A360-4EBCBA11797C}" destId="{84F33A8A-2305-46AA-9B90-A00A2C62EE68}" srcOrd="0" destOrd="0" parTransId="{8A748D7F-058E-4D48-BCA2-206112F31D2C}" sibTransId="{C076BCCF-951A-4DB4-BFEF-564C5E1421EC}"/>
    <dgm:cxn modelId="{C742239A-1F3E-44AC-9DED-E3C245108980}" type="presOf" srcId="{84F33A8A-2305-46AA-9B90-A00A2C62EE68}" destId="{AA2D12E8-2E93-4F17-8440-9ED57D280B50}" srcOrd="0" destOrd="0" presId="urn:microsoft.com/office/officeart/2005/8/layout/list1"/>
    <dgm:cxn modelId="{D8F48A9E-A8FC-498F-A24A-4FAB72C98A83}" type="presOf" srcId="{2089967B-A886-42DB-A360-4EBCBA11797C}" destId="{50A14663-82A2-478A-94D1-FF53CF133002}" srcOrd="0" destOrd="0" presId="urn:microsoft.com/office/officeart/2005/8/layout/list1"/>
    <dgm:cxn modelId="{EADB1FD4-5560-4AC6-ABD7-93A9CBB7C5EF}" type="presParOf" srcId="{3666532B-B3DA-41DB-9D1F-6DBF12D603BB}" destId="{1375F78D-0833-4E56-88CB-DB20A3217BB6}" srcOrd="0" destOrd="0" presId="urn:microsoft.com/office/officeart/2005/8/layout/list1"/>
    <dgm:cxn modelId="{4426DB5C-3AD2-4A96-AB39-8339491E3931}" type="presParOf" srcId="{1375F78D-0833-4E56-88CB-DB20A3217BB6}" destId="{50A14663-82A2-478A-94D1-FF53CF133002}" srcOrd="0" destOrd="0" presId="urn:microsoft.com/office/officeart/2005/8/layout/list1"/>
    <dgm:cxn modelId="{339D7CF7-FD7D-45D6-B094-B7D56EA32B84}" type="presParOf" srcId="{1375F78D-0833-4E56-88CB-DB20A3217BB6}" destId="{F4BF6D3E-103C-4D9C-AD1B-DFE7B0AECB3C}" srcOrd="1" destOrd="0" presId="urn:microsoft.com/office/officeart/2005/8/layout/list1"/>
    <dgm:cxn modelId="{B590D1A3-586A-4F29-B436-8FED896F2FF4}" type="presParOf" srcId="{3666532B-B3DA-41DB-9D1F-6DBF12D603BB}" destId="{C0EA8CC1-60F9-4AD2-8884-4BAA9ECC68B7}" srcOrd="1" destOrd="0" presId="urn:microsoft.com/office/officeart/2005/8/layout/list1"/>
    <dgm:cxn modelId="{AB8D7ED8-DB99-41C0-8FBF-527F99174F00}" type="presParOf" srcId="{3666532B-B3DA-41DB-9D1F-6DBF12D603BB}" destId="{AA2D12E8-2E93-4F17-8440-9ED57D280B50}" srcOrd="2"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3AF92549-09A2-483E-AB23-5317A60FF7D3}" type="doc">
      <dgm:prSet loTypeId="urn:microsoft.com/office/officeart/2005/8/layout/list1" loCatId="list" qsTypeId="urn:microsoft.com/office/officeart/2005/8/quickstyle/simple5" qsCatId="simple" csTypeId="urn:microsoft.com/office/officeart/2005/8/colors/colorful1" csCatId="colorful" phldr="1"/>
      <dgm:spPr/>
      <dgm:t>
        <a:bodyPr/>
        <a:lstStyle/>
        <a:p>
          <a:endParaRPr lang="en-US"/>
        </a:p>
      </dgm:t>
    </dgm:pt>
    <dgm:pt modelId="{E35C3E36-B715-4FA4-972E-C38EC5F0909A}">
      <dgm:prSet custT="1"/>
      <dgm:spPr/>
      <dgm:t>
        <a:bodyPr/>
        <a:lstStyle/>
        <a:p>
          <a:pPr rtl="0"/>
          <a:r>
            <a:rPr lang="en-US" sz="2400" dirty="0" smtClean="0"/>
            <a:t>Native language other than English</a:t>
          </a:r>
          <a:endParaRPr lang="en-US" sz="2400" dirty="0"/>
        </a:p>
      </dgm:t>
    </dgm:pt>
    <dgm:pt modelId="{FB2E821F-E457-4BD3-B0B8-07859A686A28}" type="parTrans" cxnId="{E4B3D1BA-9CC1-40D3-9139-475973F9C671}">
      <dgm:prSet/>
      <dgm:spPr/>
      <dgm:t>
        <a:bodyPr/>
        <a:lstStyle/>
        <a:p>
          <a:endParaRPr lang="en-US"/>
        </a:p>
      </dgm:t>
    </dgm:pt>
    <dgm:pt modelId="{AEBDC7D4-9CCF-4610-B578-C352043913A8}" type="sibTrans" cxnId="{E4B3D1BA-9CC1-40D3-9139-475973F9C671}">
      <dgm:prSet/>
      <dgm:spPr/>
      <dgm:t>
        <a:bodyPr/>
        <a:lstStyle/>
        <a:p>
          <a:endParaRPr lang="en-US"/>
        </a:p>
      </dgm:t>
    </dgm:pt>
    <dgm:pt modelId="{F1255C29-28F5-496D-B760-B380517BBD64}">
      <dgm:prSet custT="1"/>
      <dgm:spPr/>
      <dgm:t>
        <a:bodyPr/>
        <a:lstStyle/>
        <a:p>
          <a:pPr rtl="0"/>
          <a:r>
            <a:rPr lang="en-US" sz="2400" dirty="0" smtClean="0"/>
            <a:t>Scores below cut-off level of English language proficiency on a NJDOE-approved language proficiency test</a:t>
          </a:r>
          <a:endParaRPr lang="en-US" sz="2400" i="1" dirty="0"/>
        </a:p>
      </dgm:t>
    </dgm:pt>
    <dgm:pt modelId="{663A8035-FD4E-4C72-A90B-4EC1BA9690FD}" type="parTrans" cxnId="{3A82ED6E-BA98-4A43-8664-48E6A00B6111}">
      <dgm:prSet/>
      <dgm:spPr/>
      <dgm:t>
        <a:bodyPr/>
        <a:lstStyle/>
        <a:p>
          <a:endParaRPr lang="en-US"/>
        </a:p>
      </dgm:t>
    </dgm:pt>
    <dgm:pt modelId="{01FC78E5-D083-4105-890F-C3B7DF1D3760}" type="sibTrans" cxnId="{3A82ED6E-BA98-4A43-8664-48E6A00B6111}">
      <dgm:prSet/>
      <dgm:spPr/>
      <dgm:t>
        <a:bodyPr/>
        <a:lstStyle/>
        <a:p>
          <a:endParaRPr lang="en-US"/>
        </a:p>
      </dgm:t>
    </dgm:pt>
    <dgm:pt modelId="{4F8638C0-B09E-452A-B788-4312B02BBC12}">
      <dgm:prSet custT="1"/>
      <dgm:spPr/>
      <dgm:t>
        <a:bodyPr/>
        <a:lstStyle/>
        <a:p>
          <a:pPr rtl="0"/>
          <a:r>
            <a:rPr lang="en-US" sz="2400" dirty="0" smtClean="0"/>
            <a:t>At least one other indicator: </a:t>
          </a:r>
          <a:endParaRPr lang="en-US" sz="2400" dirty="0"/>
        </a:p>
      </dgm:t>
    </dgm:pt>
    <dgm:pt modelId="{37D5AE92-F181-4EB9-831F-6C24A03C755D}" type="parTrans" cxnId="{E5538E9C-469C-42FE-986A-D225CDEFF3D2}">
      <dgm:prSet/>
      <dgm:spPr/>
      <dgm:t>
        <a:bodyPr/>
        <a:lstStyle/>
        <a:p>
          <a:endParaRPr lang="en-US"/>
        </a:p>
      </dgm:t>
    </dgm:pt>
    <dgm:pt modelId="{57A12822-31CC-4090-89D4-6C2ADE41B079}" type="sibTrans" cxnId="{E5538E9C-469C-42FE-986A-D225CDEFF3D2}">
      <dgm:prSet/>
      <dgm:spPr/>
      <dgm:t>
        <a:bodyPr/>
        <a:lstStyle/>
        <a:p>
          <a:endParaRPr lang="en-US"/>
        </a:p>
      </dgm:t>
    </dgm:pt>
    <dgm:pt modelId="{22D27DF0-7B09-47A2-A33C-44A582B73E17}">
      <dgm:prSet custT="1"/>
      <dgm:spPr/>
      <dgm:t>
        <a:bodyPr/>
        <a:lstStyle/>
        <a:p>
          <a:pPr rtl="0"/>
          <a:r>
            <a:rPr lang="en-US" sz="2000" dirty="0" smtClean="0"/>
            <a:t>Level of reading English</a:t>
          </a:r>
          <a:endParaRPr lang="en-US" sz="2000" dirty="0"/>
        </a:p>
      </dgm:t>
    </dgm:pt>
    <dgm:pt modelId="{222E542A-49B3-4FEA-A671-17E7C6C40E5C}" type="parTrans" cxnId="{0E6D7348-C9D5-4F0E-A90C-B4C9CB042052}">
      <dgm:prSet/>
      <dgm:spPr/>
      <dgm:t>
        <a:bodyPr/>
        <a:lstStyle/>
        <a:p>
          <a:endParaRPr lang="en-US"/>
        </a:p>
      </dgm:t>
    </dgm:pt>
    <dgm:pt modelId="{374F93ED-2DF5-4476-BB7A-C6E94B2E90F8}" type="sibTrans" cxnId="{0E6D7348-C9D5-4F0E-A90C-B4C9CB042052}">
      <dgm:prSet/>
      <dgm:spPr/>
      <dgm:t>
        <a:bodyPr/>
        <a:lstStyle/>
        <a:p>
          <a:endParaRPr lang="en-US"/>
        </a:p>
      </dgm:t>
    </dgm:pt>
    <dgm:pt modelId="{D3EAC430-75DE-4672-81F0-1E4BC59B3C84}">
      <dgm:prSet custT="1"/>
      <dgm:spPr/>
      <dgm:t>
        <a:bodyPr/>
        <a:lstStyle/>
        <a:p>
          <a:pPr rtl="0"/>
          <a:r>
            <a:rPr lang="en-US" sz="2000" dirty="0" smtClean="0"/>
            <a:t>Previous academic performance on a standardized test in English</a:t>
          </a:r>
          <a:endParaRPr lang="en-US" sz="2000" dirty="0"/>
        </a:p>
      </dgm:t>
    </dgm:pt>
    <dgm:pt modelId="{EBEE93BE-94B1-4A74-B41F-522A392B30AC}" type="parTrans" cxnId="{B88DF00A-8D7D-4FED-82E2-27AD88975D17}">
      <dgm:prSet/>
      <dgm:spPr/>
      <dgm:t>
        <a:bodyPr/>
        <a:lstStyle/>
        <a:p>
          <a:endParaRPr lang="en-US"/>
        </a:p>
      </dgm:t>
    </dgm:pt>
    <dgm:pt modelId="{4B174519-80F1-4392-9B28-DAA88A232F32}" type="sibTrans" cxnId="{B88DF00A-8D7D-4FED-82E2-27AD88975D17}">
      <dgm:prSet/>
      <dgm:spPr/>
      <dgm:t>
        <a:bodyPr/>
        <a:lstStyle/>
        <a:p>
          <a:endParaRPr lang="en-US"/>
        </a:p>
      </dgm:t>
    </dgm:pt>
    <dgm:pt modelId="{59DC5666-7CAF-454A-B58E-53589BE2D957}">
      <dgm:prSet custT="1"/>
      <dgm:spPr/>
      <dgm:t>
        <a:bodyPr/>
        <a:lstStyle/>
        <a:p>
          <a:pPr rtl="0"/>
          <a:r>
            <a:rPr lang="en-US" sz="2000" dirty="0" smtClean="0"/>
            <a:t>Input of teachers and other staff</a:t>
          </a:r>
          <a:endParaRPr lang="en-US" sz="2000" dirty="0"/>
        </a:p>
      </dgm:t>
    </dgm:pt>
    <dgm:pt modelId="{CCA03856-4A24-4A69-8FC5-DF3F961EB97C}" type="parTrans" cxnId="{BAD69CD1-EF9F-4807-B4FB-E0B1EB9EA466}">
      <dgm:prSet/>
      <dgm:spPr/>
      <dgm:t>
        <a:bodyPr/>
        <a:lstStyle/>
        <a:p>
          <a:endParaRPr lang="en-US"/>
        </a:p>
      </dgm:t>
    </dgm:pt>
    <dgm:pt modelId="{AE710FBB-035A-4E3B-AEFC-56920474C70B}" type="sibTrans" cxnId="{BAD69CD1-EF9F-4807-B4FB-E0B1EB9EA466}">
      <dgm:prSet/>
      <dgm:spPr/>
      <dgm:t>
        <a:bodyPr/>
        <a:lstStyle/>
        <a:p>
          <a:endParaRPr lang="en-US"/>
        </a:p>
      </dgm:t>
    </dgm:pt>
    <dgm:pt modelId="{35F7235A-2121-4E94-88D8-ADC260773A7B}" type="pres">
      <dgm:prSet presAssocID="{3AF92549-09A2-483E-AB23-5317A60FF7D3}" presName="linear" presStyleCnt="0">
        <dgm:presLayoutVars>
          <dgm:dir/>
          <dgm:animLvl val="lvl"/>
          <dgm:resizeHandles val="exact"/>
        </dgm:presLayoutVars>
      </dgm:prSet>
      <dgm:spPr/>
      <dgm:t>
        <a:bodyPr/>
        <a:lstStyle/>
        <a:p>
          <a:endParaRPr lang="en-US"/>
        </a:p>
      </dgm:t>
    </dgm:pt>
    <dgm:pt modelId="{DFB0A804-48ED-412A-8073-968B2E5B2D3E}" type="pres">
      <dgm:prSet presAssocID="{E35C3E36-B715-4FA4-972E-C38EC5F0909A}" presName="parentLin" presStyleCnt="0"/>
      <dgm:spPr/>
      <dgm:t>
        <a:bodyPr/>
        <a:lstStyle/>
        <a:p>
          <a:endParaRPr lang="en-US"/>
        </a:p>
      </dgm:t>
    </dgm:pt>
    <dgm:pt modelId="{F99EC608-7F8B-47E8-AC50-1FE0B3666DB1}" type="pres">
      <dgm:prSet presAssocID="{E35C3E36-B715-4FA4-972E-C38EC5F0909A}" presName="parentLeftMargin" presStyleLbl="node1" presStyleIdx="0" presStyleCnt="3"/>
      <dgm:spPr/>
      <dgm:t>
        <a:bodyPr/>
        <a:lstStyle/>
        <a:p>
          <a:endParaRPr lang="en-US"/>
        </a:p>
      </dgm:t>
    </dgm:pt>
    <dgm:pt modelId="{208C5A12-A3F0-4E77-ADB1-391324440681}" type="pres">
      <dgm:prSet presAssocID="{E35C3E36-B715-4FA4-972E-C38EC5F0909A}" presName="parentText" presStyleLbl="node1" presStyleIdx="0" presStyleCnt="3" custScaleX="107936" custScaleY="98461">
        <dgm:presLayoutVars>
          <dgm:chMax val="0"/>
          <dgm:bulletEnabled val="1"/>
        </dgm:presLayoutVars>
      </dgm:prSet>
      <dgm:spPr/>
      <dgm:t>
        <a:bodyPr/>
        <a:lstStyle/>
        <a:p>
          <a:endParaRPr lang="en-US"/>
        </a:p>
      </dgm:t>
    </dgm:pt>
    <dgm:pt modelId="{854338A8-4E16-4527-959E-DF36A7412418}" type="pres">
      <dgm:prSet presAssocID="{E35C3E36-B715-4FA4-972E-C38EC5F0909A}" presName="negativeSpace" presStyleCnt="0"/>
      <dgm:spPr/>
      <dgm:t>
        <a:bodyPr/>
        <a:lstStyle/>
        <a:p>
          <a:endParaRPr lang="en-US"/>
        </a:p>
      </dgm:t>
    </dgm:pt>
    <dgm:pt modelId="{9056905D-FAB4-4CC4-BB1B-398C88B01AA1}" type="pres">
      <dgm:prSet presAssocID="{E35C3E36-B715-4FA4-972E-C38EC5F0909A}" presName="childText" presStyleLbl="conFgAcc1" presStyleIdx="0" presStyleCnt="3">
        <dgm:presLayoutVars>
          <dgm:bulletEnabled val="1"/>
        </dgm:presLayoutVars>
      </dgm:prSet>
      <dgm:spPr/>
      <dgm:t>
        <a:bodyPr/>
        <a:lstStyle/>
        <a:p>
          <a:endParaRPr lang="en-US"/>
        </a:p>
      </dgm:t>
    </dgm:pt>
    <dgm:pt modelId="{257CBF91-690F-4EAC-AF95-6E6CE81D7E6A}" type="pres">
      <dgm:prSet presAssocID="{AEBDC7D4-9CCF-4610-B578-C352043913A8}" presName="spaceBetweenRectangles" presStyleCnt="0"/>
      <dgm:spPr/>
      <dgm:t>
        <a:bodyPr/>
        <a:lstStyle/>
        <a:p>
          <a:endParaRPr lang="en-US"/>
        </a:p>
      </dgm:t>
    </dgm:pt>
    <dgm:pt modelId="{9D816CEA-A9CA-4FF5-8D74-A6539E4B425D}" type="pres">
      <dgm:prSet presAssocID="{F1255C29-28F5-496D-B760-B380517BBD64}" presName="parentLin" presStyleCnt="0"/>
      <dgm:spPr/>
      <dgm:t>
        <a:bodyPr/>
        <a:lstStyle/>
        <a:p>
          <a:endParaRPr lang="en-US"/>
        </a:p>
      </dgm:t>
    </dgm:pt>
    <dgm:pt modelId="{7FB524A5-A2C6-4A93-B559-A051F751128D}" type="pres">
      <dgm:prSet presAssocID="{F1255C29-28F5-496D-B760-B380517BBD64}" presName="parentLeftMargin" presStyleLbl="node1" presStyleIdx="0" presStyleCnt="3"/>
      <dgm:spPr/>
      <dgm:t>
        <a:bodyPr/>
        <a:lstStyle/>
        <a:p>
          <a:endParaRPr lang="en-US"/>
        </a:p>
      </dgm:t>
    </dgm:pt>
    <dgm:pt modelId="{48857A8F-AF91-4953-B8EE-8865F32847CA}" type="pres">
      <dgm:prSet presAssocID="{F1255C29-28F5-496D-B760-B380517BBD64}" presName="parentText" presStyleLbl="node1" presStyleIdx="1" presStyleCnt="3" custScaleX="108994" custScaleY="182069" custLinFactNeighborX="-7407" custLinFactNeighborY="4631">
        <dgm:presLayoutVars>
          <dgm:chMax val="0"/>
          <dgm:bulletEnabled val="1"/>
        </dgm:presLayoutVars>
      </dgm:prSet>
      <dgm:spPr/>
      <dgm:t>
        <a:bodyPr/>
        <a:lstStyle/>
        <a:p>
          <a:endParaRPr lang="en-US"/>
        </a:p>
      </dgm:t>
    </dgm:pt>
    <dgm:pt modelId="{18547908-ADDD-4FA2-A9DA-96B70FC62185}" type="pres">
      <dgm:prSet presAssocID="{F1255C29-28F5-496D-B760-B380517BBD64}" presName="negativeSpace" presStyleCnt="0"/>
      <dgm:spPr/>
      <dgm:t>
        <a:bodyPr/>
        <a:lstStyle/>
        <a:p>
          <a:endParaRPr lang="en-US"/>
        </a:p>
      </dgm:t>
    </dgm:pt>
    <dgm:pt modelId="{48E49BB2-00A6-4C80-9E9F-71DBB1D25DC6}" type="pres">
      <dgm:prSet presAssocID="{F1255C29-28F5-496D-B760-B380517BBD64}" presName="childText" presStyleLbl="conFgAcc1" presStyleIdx="1" presStyleCnt="3">
        <dgm:presLayoutVars>
          <dgm:bulletEnabled val="1"/>
        </dgm:presLayoutVars>
      </dgm:prSet>
      <dgm:spPr/>
      <dgm:t>
        <a:bodyPr/>
        <a:lstStyle/>
        <a:p>
          <a:endParaRPr lang="en-US"/>
        </a:p>
      </dgm:t>
    </dgm:pt>
    <dgm:pt modelId="{D269EA9A-57B7-440A-BAEF-59795A43A9A0}" type="pres">
      <dgm:prSet presAssocID="{01FC78E5-D083-4105-890F-C3B7DF1D3760}" presName="spaceBetweenRectangles" presStyleCnt="0"/>
      <dgm:spPr/>
      <dgm:t>
        <a:bodyPr/>
        <a:lstStyle/>
        <a:p>
          <a:endParaRPr lang="en-US"/>
        </a:p>
      </dgm:t>
    </dgm:pt>
    <dgm:pt modelId="{E1579A19-35D9-46C1-823A-A204451D7702}" type="pres">
      <dgm:prSet presAssocID="{4F8638C0-B09E-452A-B788-4312B02BBC12}" presName="parentLin" presStyleCnt="0"/>
      <dgm:spPr/>
      <dgm:t>
        <a:bodyPr/>
        <a:lstStyle/>
        <a:p>
          <a:endParaRPr lang="en-US"/>
        </a:p>
      </dgm:t>
    </dgm:pt>
    <dgm:pt modelId="{DF59B018-0A1B-455F-BFC9-EE38ABF4269F}" type="pres">
      <dgm:prSet presAssocID="{4F8638C0-B09E-452A-B788-4312B02BBC12}" presName="parentLeftMargin" presStyleLbl="node1" presStyleIdx="1" presStyleCnt="3"/>
      <dgm:spPr/>
      <dgm:t>
        <a:bodyPr/>
        <a:lstStyle/>
        <a:p>
          <a:endParaRPr lang="en-US"/>
        </a:p>
      </dgm:t>
    </dgm:pt>
    <dgm:pt modelId="{3DF53CF4-054E-4751-9790-93CBFFF35BF8}" type="pres">
      <dgm:prSet presAssocID="{4F8638C0-B09E-452A-B788-4312B02BBC12}" presName="parentText" presStyleLbl="node1" presStyleIdx="2" presStyleCnt="3" custScaleX="108995" custLinFactNeighborX="29630" custLinFactNeighborY="2181">
        <dgm:presLayoutVars>
          <dgm:chMax val="0"/>
          <dgm:bulletEnabled val="1"/>
        </dgm:presLayoutVars>
      </dgm:prSet>
      <dgm:spPr/>
      <dgm:t>
        <a:bodyPr/>
        <a:lstStyle/>
        <a:p>
          <a:endParaRPr lang="en-US"/>
        </a:p>
      </dgm:t>
    </dgm:pt>
    <dgm:pt modelId="{9F537DC1-AC57-4F29-AD8A-85AA834ACD7F}" type="pres">
      <dgm:prSet presAssocID="{4F8638C0-B09E-452A-B788-4312B02BBC12}" presName="negativeSpace" presStyleCnt="0"/>
      <dgm:spPr/>
      <dgm:t>
        <a:bodyPr/>
        <a:lstStyle/>
        <a:p>
          <a:endParaRPr lang="en-US"/>
        </a:p>
      </dgm:t>
    </dgm:pt>
    <dgm:pt modelId="{A78904B8-B430-445A-BE36-E70BF67EFDF7}" type="pres">
      <dgm:prSet presAssocID="{4F8638C0-B09E-452A-B788-4312B02BBC12}" presName="childText" presStyleLbl="conFgAcc1" presStyleIdx="2" presStyleCnt="3">
        <dgm:presLayoutVars>
          <dgm:bulletEnabled val="1"/>
        </dgm:presLayoutVars>
      </dgm:prSet>
      <dgm:spPr/>
      <dgm:t>
        <a:bodyPr/>
        <a:lstStyle/>
        <a:p>
          <a:endParaRPr lang="en-US"/>
        </a:p>
      </dgm:t>
    </dgm:pt>
  </dgm:ptLst>
  <dgm:cxnLst>
    <dgm:cxn modelId="{E4B3D1BA-9CC1-40D3-9139-475973F9C671}" srcId="{3AF92549-09A2-483E-AB23-5317A60FF7D3}" destId="{E35C3E36-B715-4FA4-972E-C38EC5F0909A}" srcOrd="0" destOrd="0" parTransId="{FB2E821F-E457-4BD3-B0B8-07859A686A28}" sibTransId="{AEBDC7D4-9CCF-4610-B578-C352043913A8}"/>
    <dgm:cxn modelId="{CCFC5556-CEF0-4CF9-BA71-56E7892189C7}" type="presOf" srcId="{3AF92549-09A2-483E-AB23-5317A60FF7D3}" destId="{35F7235A-2121-4E94-88D8-ADC260773A7B}" srcOrd="0" destOrd="0" presId="urn:microsoft.com/office/officeart/2005/8/layout/list1"/>
    <dgm:cxn modelId="{0E6D7348-C9D5-4F0E-A90C-B4C9CB042052}" srcId="{4F8638C0-B09E-452A-B788-4312B02BBC12}" destId="{22D27DF0-7B09-47A2-A33C-44A582B73E17}" srcOrd="0" destOrd="0" parTransId="{222E542A-49B3-4FEA-A671-17E7C6C40E5C}" sibTransId="{374F93ED-2DF5-4476-BB7A-C6E94B2E90F8}"/>
    <dgm:cxn modelId="{F1E6BC87-8C9E-4622-B715-4BBA90024C91}" type="presOf" srcId="{E35C3E36-B715-4FA4-972E-C38EC5F0909A}" destId="{F99EC608-7F8B-47E8-AC50-1FE0B3666DB1}" srcOrd="0" destOrd="0" presId="urn:microsoft.com/office/officeart/2005/8/layout/list1"/>
    <dgm:cxn modelId="{3A82ED6E-BA98-4A43-8664-48E6A00B6111}" srcId="{3AF92549-09A2-483E-AB23-5317A60FF7D3}" destId="{F1255C29-28F5-496D-B760-B380517BBD64}" srcOrd="1" destOrd="0" parTransId="{663A8035-FD4E-4C72-A90B-4EC1BA9690FD}" sibTransId="{01FC78E5-D083-4105-890F-C3B7DF1D3760}"/>
    <dgm:cxn modelId="{E5538E9C-469C-42FE-986A-D225CDEFF3D2}" srcId="{3AF92549-09A2-483E-AB23-5317A60FF7D3}" destId="{4F8638C0-B09E-452A-B788-4312B02BBC12}" srcOrd="2" destOrd="0" parTransId="{37D5AE92-F181-4EB9-831F-6C24A03C755D}" sibTransId="{57A12822-31CC-4090-89D4-6C2ADE41B079}"/>
    <dgm:cxn modelId="{17A87BE2-447E-442D-856D-F554B15FF0FC}" type="presOf" srcId="{59DC5666-7CAF-454A-B58E-53589BE2D957}" destId="{A78904B8-B430-445A-BE36-E70BF67EFDF7}" srcOrd="0" destOrd="2" presId="urn:microsoft.com/office/officeart/2005/8/layout/list1"/>
    <dgm:cxn modelId="{C6D691EB-9A31-46F5-A794-978356B81957}" type="presOf" srcId="{E35C3E36-B715-4FA4-972E-C38EC5F0909A}" destId="{208C5A12-A3F0-4E77-ADB1-391324440681}" srcOrd="1" destOrd="0" presId="urn:microsoft.com/office/officeart/2005/8/layout/list1"/>
    <dgm:cxn modelId="{67D2A332-9588-4F9B-B600-1A50981D5331}" type="presOf" srcId="{F1255C29-28F5-496D-B760-B380517BBD64}" destId="{48857A8F-AF91-4953-B8EE-8865F32847CA}" srcOrd="1" destOrd="0" presId="urn:microsoft.com/office/officeart/2005/8/layout/list1"/>
    <dgm:cxn modelId="{06C1286C-1FF2-49F3-967F-071FADB9A966}" type="presOf" srcId="{4F8638C0-B09E-452A-B788-4312B02BBC12}" destId="{3DF53CF4-054E-4751-9790-93CBFFF35BF8}" srcOrd="1" destOrd="0" presId="urn:microsoft.com/office/officeart/2005/8/layout/list1"/>
    <dgm:cxn modelId="{B88DF00A-8D7D-4FED-82E2-27AD88975D17}" srcId="{4F8638C0-B09E-452A-B788-4312B02BBC12}" destId="{D3EAC430-75DE-4672-81F0-1E4BC59B3C84}" srcOrd="1" destOrd="0" parTransId="{EBEE93BE-94B1-4A74-B41F-522A392B30AC}" sibTransId="{4B174519-80F1-4392-9B28-DAA88A232F32}"/>
    <dgm:cxn modelId="{BAD69CD1-EF9F-4807-B4FB-E0B1EB9EA466}" srcId="{4F8638C0-B09E-452A-B788-4312B02BBC12}" destId="{59DC5666-7CAF-454A-B58E-53589BE2D957}" srcOrd="2" destOrd="0" parTransId="{CCA03856-4A24-4A69-8FC5-DF3F961EB97C}" sibTransId="{AE710FBB-035A-4E3B-AEFC-56920474C70B}"/>
    <dgm:cxn modelId="{163ED434-6E8E-4656-8375-33346E2DD763}" type="presOf" srcId="{4F8638C0-B09E-452A-B788-4312B02BBC12}" destId="{DF59B018-0A1B-455F-BFC9-EE38ABF4269F}" srcOrd="0" destOrd="0" presId="urn:microsoft.com/office/officeart/2005/8/layout/list1"/>
    <dgm:cxn modelId="{0E41C429-CDF9-4628-88D3-1DAAB646582A}" type="presOf" srcId="{D3EAC430-75DE-4672-81F0-1E4BC59B3C84}" destId="{A78904B8-B430-445A-BE36-E70BF67EFDF7}" srcOrd="0" destOrd="1" presId="urn:microsoft.com/office/officeart/2005/8/layout/list1"/>
    <dgm:cxn modelId="{1287B53A-3905-4B24-97DF-616A73F18ABB}" type="presOf" srcId="{22D27DF0-7B09-47A2-A33C-44A582B73E17}" destId="{A78904B8-B430-445A-BE36-E70BF67EFDF7}" srcOrd="0" destOrd="0" presId="urn:microsoft.com/office/officeart/2005/8/layout/list1"/>
    <dgm:cxn modelId="{CA6A7A23-0F68-4720-A3D6-D67DC320FF85}" type="presOf" srcId="{F1255C29-28F5-496D-B760-B380517BBD64}" destId="{7FB524A5-A2C6-4A93-B559-A051F751128D}" srcOrd="0" destOrd="0" presId="urn:microsoft.com/office/officeart/2005/8/layout/list1"/>
    <dgm:cxn modelId="{00578864-C687-4DFE-A1ED-9349085F74DB}" type="presParOf" srcId="{35F7235A-2121-4E94-88D8-ADC260773A7B}" destId="{DFB0A804-48ED-412A-8073-968B2E5B2D3E}" srcOrd="0" destOrd="0" presId="urn:microsoft.com/office/officeart/2005/8/layout/list1"/>
    <dgm:cxn modelId="{4DCD2FB6-668C-452E-AF15-4938FA663138}" type="presParOf" srcId="{DFB0A804-48ED-412A-8073-968B2E5B2D3E}" destId="{F99EC608-7F8B-47E8-AC50-1FE0B3666DB1}" srcOrd="0" destOrd="0" presId="urn:microsoft.com/office/officeart/2005/8/layout/list1"/>
    <dgm:cxn modelId="{42BC9626-0F4B-4949-B40B-82DD3A3CFCE6}" type="presParOf" srcId="{DFB0A804-48ED-412A-8073-968B2E5B2D3E}" destId="{208C5A12-A3F0-4E77-ADB1-391324440681}" srcOrd="1" destOrd="0" presId="urn:microsoft.com/office/officeart/2005/8/layout/list1"/>
    <dgm:cxn modelId="{8FC697EA-EFB2-437F-9AF6-AE88B0C3CC87}" type="presParOf" srcId="{35F7235A-2121-4E94-88D8-ADC260773A7B}" destId="{854338A8-4E16-4527-959E-DF36A7412418}" srcOrd="1" destOrd="0" presId="urn:microsoft.com/office/officeart/2005/8/layout/list1"/>
    <dgm:cxn modelId="{D2A3AE9A-8479-4455-92CB-90C4AE8050A4}" type="presParOf" srcId="{35F7235A-2121-4E94-88D8-ADC260773A7B}" destId="{9056905D-FAB4-4CC4-BB1B-398C88B01AA1}" srcOrd="2" destOrd="0" presId="urn:microsoft.com/office/officeart/2005/8/layout/list1"/>
    <dgm:cxn modelId="{124C0048-E255-494B-B6D6-550D9C6156C1}" type="presParOf" srcId="{35F7235A-2121-4E94-88D8-ADC260773A7B}" destId="{257CBF91-690F-4EAC-AF95-6E6CE81D7E6A}" srcOrd="3" destOrd="0" presId="urn:microsoft.com/office/officeart/2005/8/layout/list1"/>
    <dgm:cxn modelId="{0C13F825-90FE-4CD2-BE4B-34C90C44C3A4}" type="presParOf" srcId="{35F7235A-2121-4E94-88D8-ADC260773A7B}" destId="{9D816CEA-A9CA-4FF5-8D74-A6539E4B425D}" srcOrd="4" destOrd="0" presId="urn:microsoft.com/office/officeart/2005/8/layout/list1"/>
    <dgm:cxn modelId="{15C82A36-EC32-4F1B-B1C7-FCAF01F1CDBA}" type="presParOf" srcId="{9D816CEA-A9CA-4FF5-8D74-A6539E4B425D}" destId="{7FB524A5-A2C6-4A93-B559-A051F751128D}" srcOrd="0" destOrd="0" presId="urn:microsoft.com/office/officeart/2005/8/layout/list1"/>
    <dgm:cxn modelId="{A15CEC9F-BE49-4348-A0ED-BD8F50B81DF3}" type="presParOf" srcId="{9D816CEA-A9CA-4FF5-8D74-A6539E4B425D}" destId="{48857A8F-AF91-4953-B8EE-8865F32847CA}" srcOrd="1" destOrd="0" presId="urn:microsoft.com/office/officeart/2005/8/layout/list1"/>
    <dgm:cxn modelId="{77964962-B679-4F85-8E01-650D6C57A2F8}" type="presParOf" srcId="{35F7235A-2121-4E94-88D8-ADC260773A7B}" destId="{18547908-ADDD-4FA2-A9DA-96B70FC62185}" srcOrd="5" destOrd="0" presId="urn:microsoft.com/office/officeart/2005/8/layout/list1"/>
    <dgm:cxn modelId="{3C2D33B4-A341-428D-A058-2E08E61BA03F}" type="presParOf" srcId="{35F7235A-2121-4E94-88D8-ADC260773A7B}" destId="{48E49BB2-00A6-4C80-9E9F-71DBB1D25DC6}" srcOrd="6" destOrd="0" presId="urn:microsoft.com/office/officeart/2005/8/layout/list1"/>
    <dgm:cxn modelId="{0120B788-A517-4A91-A7D4-73761B867448}" type="presParOf" srcId="{35F7235A-2121-4E94-88D8-ADC260773A7B}" destId="{D269EA9A-57B7-440A-BAEF-59795A43A9A0}" srcOrd="7" destOrd="0" presId="urn:microsoft.com/office/officeart/2005/8/layout/list1"/>
    <dgm:cxn modelId="{31729EF1-D39E-47CD-85AD-E568ADA2EDF6}" type="presParOf" srcId="{35F7235A-2121-4E94-88D8-ADC260773A7B}" destId="{E1579A19-35D9-46C1-823A-A204451D7702}" srcOrd="8" destOrd="0" presId="urn:microsoft.com/office/officeart/2005/8/layout/list1"/>
    <dgm:cxn modelId="{5DB3CAC9-DA62-400D-995A-C71466FC88B6}" type="presParOf" srcId="{E1579A19-35D9-46C1-823A-A204451D7702}" destId="{DF59B018-0A1B-455F-BFC9-EE38ABF4269F}" srcOrd="0" destOrd="0" presId="urn:microsoft.com/office/officeart/2005/8/layout/list1"/>
    <dgm:cxn modelId="{822932E2-D390-41B7-B66A-880AB8C43CD0}" type="presParOf" srcId="{E1579A19-35D9-46C1-823A-A204451D7702}" destId="{3DF53CF4-054E-4751-9790-93CBFFF35BF8}" srcOrd="1" destOrd="0" presId="urn:microsoft.com/office/officeart/2005/8/layout/list1"/>
    <dgm:cxn modelId="{AE83B680-35FE-4764-819B-C6978392CA28}" type="presParOf" srcId="{35F7235A-2121-4E94-88D8-ADC260773A7B}" destId="{9F537DC1-AC57-4F29-AD8A-85AA834ACD7F}" srcOrd="9" destOrd="0" presId="urn:microsoft.com/office/officeart/2005/8/layout/list1"/>
    <dgm:cxn modelId="{83A19241-83BB-49BF-A49B-572CCAF46ED5}" type="presParOf" srcId="{35F7235A-2121-4E94-88D8-ADC260773A7B}" destId="{A78904B8-B430-445A-BE36-E70BF67EFDF7}" srcOrd="10"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00A0D3E2-AB2C-4F13-9139-F0B306349753}" type="doc">
      <dgm:prSet loTypeId="urn:microsoft.com/office/officeart/2005/8/layout/list1" loCatId="list" qsTypeId="urn:microsoft.com/office/officeart/2005/8/quickstyle/simple5" qsCatId="simple" csTypeId="urn:microsoft.com/office/officeart/2005/8/colors/colorful3" csCatId="colorful" phldr="1"/>
      <dgm:spPr/>
      <dgm:t>
        <a:bodyPr/>
        <a:lstStyle/>
        <a:p>
          <a:endParaRPr lang="en-US"/>
        </a:p>
      </dgm:t>
    </dgm:pt>
    <dgm:pt modelId="{DE95756F-FC49-4492-869C-CBEF0B73C919}">
      <dgm:prSet custT="1"/>
      <dgm:spPr/>
      <dgm:t>
        <a:bodyPr/>
        <a:lstStyle/>
        <a:p>
          <a:pPr rtl="0"/>
          <a:r>
            <a:rPr lang="en-US" sz="2400" dirty="0" smtClean="0"/>
            <a:t>Unable to attend school for more than 10 consecutive days or 20 cumulative days due to a temporary or chronic </a:t>
          </a:r>
          <a:r>
            <a:rPr lang="en-US" sz="2400" u="sng" dirty="0" smtClean="0"/>
            <a:t>health condition</a:t>
          </a:r>
          <a:endParaRPr lang="en-US" sz="2400" dirty="0"/>
        </a:p>
      </dgm:t>
    </dgm:pt>
    <dgm:pt modelId="{EEDA58FB-DE43-4D40-AB0A-518BCB5E6206}" type="parTrans" cxnId="{8F046F8F-C44A-4F58-8F75-3E183C3BBF5C}">
      <dgm:prSet/>
      <dgm:spPr/>
      <dgm:t>
        <a:bodyPr/>
        <a:lstStyle/>
        <a:p>
          <a:endParaRPr lang="en-US"/>
        </a:p>
      </dgm:t>
    </dgm:pt>
    <dgm:pt modelId="{93B9DD41-6482-4609-B96E-31859E5F9D73}" type="sibTrans" cxnId="{8F046F8F-C44A-4F58-8F75-3E183C3BBF5C}">
      <dgm:prSet/>
      <dgm:spPr/>
      <dgm:t>
        <a:bodyPr/>
        <a:lstStyle/>
        <a:p>
          <a:endParaRPr lang="en-US"/>
        </a:p>
      </dgm:t>
    </dgm:pt>
    <dgm:pt modelId="{F47B68A1-FE42-49A2-A00C-DA00A8E13412}">
      <dgm:prSet custT="1"/>
      <dgm:spPr/>
      <dgm:t>
        <a:bodyPr/>
        <a:lstStyle/>
        <a:p>
          <a:pPr rtl="0"/>
          <a:r>
            <a:rPr lang="en-US" sz="2400" dirty="0" smtClean="0"/>
            <a:t>Written determination from the student’s physician documenting need for confinement at the student’s residence or other treatment setting  </a:t>
          </a:r>
          <a:endParaRPr lang="en-US" sz="2400" dirty="0"/>
        </a:p>
      </dgm:t>
    </dgm:pt>
    <dgm:pt modelId="{9BFDC1AA-C687-4EB4-BEF2-37EC3EED8F73}" type="parTrans" cxnId="{D6EB1CD4-A8E6-4C08-8D64-77A75340101E}">
      <dgm:prSet/>
      <dgm:spPr/>
      <dgm:t>
        <a:bodyPr/>
        <a:lstStyle/>
        <a:p>
          <a:endParaRPr lang="en-US"/>
        </a:p>
      </dgm:t>
    </dgm:pt>
    <dgm:pt modelId="{977CF898-3D5F-42DC-8F7F-57F42C122DE5}" type="sibTrans" cxnId="{D6EB1CD4-A8E6-4C08-8D64-77A75340101E}">
      <dgm:prSet/>
      <dgm:spPr/>
      <dgm:t>
        <a:bodyPr/>
        <a:lstStyle/>
        <a:p>
          <a:endParaRPr lang="en-US"/>
        </a:p>
      </dgm:t>
    </dgm:pt>
    <dgm:pt modelId="{0FD902F7-1089-48F2-9DCC-E3B197E21408}">
      <dgm:prSet custT="1"/>
      <dgm:spPr/>
      <dgm:t>
        <a:bodyPr/>
        <a:lstStyle/>
        <a:p>
          <a:pPr rtl="0"/>
          <a:r>
            <a:rPr lang="en-US" sz="2400" dirty="0" smtClean="0"/>
            <a:t>Verification of documentation by the school district’s physician and approval or denial</a:t>
          </a:r>
          <a:endParaRPr lang="en-US" sz="2400" dirty="0"/>
        </a:p>
      </dgm:t>
    </dgm:pt>
    <dgm:pt modelId="{380C3E9F-4766-4D09-A839-691A94FFD527}" type="parTrans" cxnId="{35ED0FCF-1346-400E-9737-BA66CFBA7D77}">
      <dgm:prSet/>
      <dgm:spPr/>
      <dgm:t>
        <a:bodyPr/>
        <a:lstStyle/>
        <a:p>
          <a:endParaRPr lang="en-US"/>
        </a:p>
      </dgm:t>
    </dgm:pt>
    <dgm:pt modelId="{EAFBAC65-3400-4A7D-8F65-0FF65E425911}" type="sibTrans" cxnId="{35ED0FCF-1346-400E-9737-BA66CFBA7D77}">
      <dgm:prSet/>
      <dgm:spPr/>
      <dgm:t>
        <a:bodyPr/>
        <a:lstStyle/>
        <a:p>
          <a:endParaRPr lang="en-US"/>
        </a:p>
      </dgm:t>
    </dgm:pt>
    <dgm:pt modelId="{E711DB69-DDCE-41B6-89EC-B139B5B68465}" type="pres">
      <dgm:prSet presAssocID="{00A0D3E2-AB2C-4F13-9139-F0B306349753}" presName="linear" presStyleCnt="0">
        <dgm:presLayoutVars>
          <dgm:dir/>
          <dgm:animLvl val="lvl"/>
          <dgm:resizeHandles val="exact"/>
        </dgm:presLayoutVars>
      </dgm:prSet>
      <dgm:spPr/>
      <dgm:t>
        <a:bodyPr/>
        <a:lstStyle/>
        <a:p>
          <a:endParaRPr lang="en-US"/>
        </a:p>
      </dgm:t>
    </dgm:pt>
    <dgm:pt modelId="{1D797114-03E2-4CEA-923C-AB9C23CD2D11}" type="pres">
      <dgm:prSet presAssocID="{DE95756F-FC49-4492-869C-CBEF0B73C919}" presName="parentLin" presStyleCnt="0"/>
      <dgm:spPr/>
      <dgm:t>
        <a:bodyPr/>
        <a:lstStyle/>
        <a:p>
          <a:endParaRPr lang="en-US"/>
        </a:p>
      </dgm:t>
    </dgm:pt>
    <dgm:pt modelId="{D02560FE-C401-42FB-A11F-7B20674332D3}" type="pres">
      <dgm:prSet presAssocID="{DE95756F-FC49-4492-869C-CBEF0B73C919}" presName="parentLeftMargin" presStyleLbl="node1" presStyleIdx="0" presStyleCnt="3"/>
      <dgm:spPr/>
      <dgm:t>
        <a:bodyPr/>
        <a:lstStyle/>
        <a:p>
          <a:endParaRPr lang="en-US"/>
        </a:p>
      </dgm:t>
    </dgm:pt>
    <dgm:pt modelId="{B264279F-3841-470F-BA7F-650C777A396D}" type="pres">
      <dgm:prSet presAssocID="{DE95756F-FC49-4492-869C-CBEF0B73C919}" presName="parentText" presStyleLbl="node1" presStyleIdx="0" presStyleCnt="3" custScaleX="118519" custScaleY="131678">
        <dgm:presLayoutVars>
          <dgm:chMax val="0"/>
          <dgm:bulletEnabled val="1"/>
        </dgm:presLayoutVars>
      </dgm:prSet>
      <dgm:spPr/>
      <dgm:t>
        <a:bodyPr/>
        <a:lstStyle/>
        <a:p>
          <a:endParaRPr lang="en-US"/>
        </a:p>
      </dgm:t>
    </dgm:pt>
    <dgm:pt modelId="{69266446-6D10-4F4A-B7B5-37931AD38169}" type="pres">
      <dgm:prSet presAssocID="{DE95756F-FC49-4492-869C-CBEF0B73C919}" presName="negativeSpace" presStyleCnt="0"/>
      <dgm:spPr/>
      <dgm:t>
        <a:bodyPr/>
        <a:lstStyle/>
        <a:p>
          <a:endParaRPr lang="en-US"/>
        </a:p>
      </dgm:t>
    </dgm:pt>
    <dgm:pt modelId="{2C6EBA19-FF5A-4A6F-87DE-C8382F822D40}" type="pres">
      <dgm:prSet presAssocID="{DE95756F-FC49-4492-869C-CBEF0B73C919}" presName="childText" presStyleLbl="conFgAcc1" presStyleIdx="0" presStyleCnt="3" custLinFactNeighborY="-1718">
        <dgm:presLayoutVars>
          <dgm:bulletEnabled val="1"/>
        </dgm:presLayoutVars>
      </dgm:prSet>
      <dgm:spPr/>
      <dgm:t>
        <a:bodyPr/>
        <a:lstStyle/>
        <a:p>
          <a:endParaRPr lang="en-US"/>
        </a:p>
      </dgm:t>
    </dgm:pt>
    <dgm:pt modelId="{EFE415DA-4620-4863-A1E2-7C59DCA170BF}" type="pres">
      <dgm:prSet presAssocID="{93B9DD41-6482-4609-B96E-31859E5F9D73}" presName="spaceBetweenRectangles" presStyleCnt="0"/>
      <dgm:spPr/>
      <dgm:t>
        <a:bodyPr/>
        <a:lstStyle/>
        <a:p>
          <a:endParaRPr lang="en-US"/>
        </a:p>
      </dgm:t>
    </dgm:pt>
    <dgm:pt modelId="{D0EBAF20-D332-4935-843E-FD9591610E24}" type="pres">
      <dgm:prSet presAssocID="{F47B68A1-FE42-49A2-A00C-DA00A8E13412}" presName="parentLin" presStyleCnt="0"/>
      <dgm:spPr/>
      <dgm:t>
        <a:bodyPr/>
        <a:lstStyle/>
        <a:p>
          <a:endParaRPr lang="en-US"/>
        </a:p>
      </dgm:t>
    </dgm:pt>
    <dgm:pt modelId="{BE097C97-F898-4955-BAD4-E9507393B42F}" type="pres">
      <dgm:prSet presAssocID="{F47B68A1-FE42-49A2-A00C-DA00A8E13412}" presName="parentLeftMargin" presStyleLbl="node1" presStyleIdx="0" presStyleCnt="3"/>
      <dgm:spPr/>
      <dgm:t>
        <a:bodyPr/>
        <a:lstStyle/>
        <a:p>
          <a:endParaRPr lang="en-US"/>
        </a:p>
      </dgm:t>
    </dgm:pt>
    <dgm:pt modelId="{33A77C7F-4AC7-419E-A2E2-143590DF0608}" type="pres">
      <dgm:prSet presAssocID="{F47B68A1-FE42-49A2-A00C-DA00A8E13412}" presName="parentText" presStyleLbl="node1" presStyleIdx="1" presStyleCnt="3" custScaleX="118519" custScaleY="120215">
        <dgm:presLayoutVars>
          <dgm:chMax val="0"/>
          <dgm:bulletEnabled val="1"/>
        </dgm:presLayoutVars>
      </dgm:prSet>
      <dgm:spPr/>
      <dgm:t>
        <a:bodyPr/>
        <a:lstStyle/>
        <a:p>
          <a:endParaRPr lang="en-US"/>
        </a:p>
      </dgm:t>
    </dgm:pt>
    <dgm:pt modelId="{0488C68F-1B22-48A3-A4AE-A7C10DBB2C61}" type="pres">
      <dgm:prSet presAssocID="{F47B68A1-FE42-49A2-A00C-DA00A8E13412}" presName="negativeSpace" presStyleCnt="0"/>
      <dgm:spPr/>
      <dgm:t>
        <a:bodyPr/>
        <a:lstStyle/>
        <a:p>
          <a:endParaRPr lang="en-US"/>
        </a:p>
      </dgm:t>
    </dgm:pt>
    <dgm:pt modelId="{79018ED5-22F1-463C-B129-FCAC2351451F}" type="pres">
      <dgm:prSet presAssocID="{F47B68A1-FE42-49A2-A00C-DA00A8E13412}" presName="childText" presStyleLbl="conFgAcc1" presStyleIdx="1" presStyleCnt="3" custLinFactNeighborY="2212">
        <dgm:presLayoutVars>
          <dgm:bulletEnabled val="1"/>
        </dgm:presLayoutVars>
      </dgm:prSet>
      <dgm:spPr/>
      <dgm:t>
        <a:bodyPr/>
        <a:lstStyle/>
        <a:p>
          <a:endParaRPr lang="en-US"/>
        </a:p>
      </dgm:t>
    </dgm:pt>
    <dgm:pt modelId="{2DCEF191-4610-4330-9B67-DE5FFAE35403}" type="pres">
      <dgm:prSet presAssocID="{977CF898-3D5F-42DC-8F7F-57F42C122DE5}" presName="spaceBetweenRectangles" presStyleCnt="0"/>
      <dgm:spPr/>
    </dgm:pt>
    <dgm:pt modelId="{A29848F0-77D7-4496-9EA7-9406657C74F8}" type="pres">
      <dgm:prSet presAssocID="{0FD902F7-1089-48F2-9DCC-E3B197E21408}" presName="parentLin" presStyleCnt="0"/>
      <dgm:spPr/>
    </dgm:pt>
    <dgm:pt modelId="{03DFED20-74D5-4AF0-8ED5-CC0FDD900408}" type="pres">
      <dgm:prSet presAssocID="{0FD902F7-1089-48F2-9DCC-E3B197E21408}" presName="parentLeftMargin" presStyleLbl="node1" presStyleIdx="1" presStyleCnt="3"/>
      <dgm:spPr/>
      <dgm:t>
        <a:bodyPr/>
        <a:lstStyle/>
        <a:p>
          <a:endParaRPr lang="en-US"/>
        </a:p>
      </dgm:t>
    </dgm:pt>
    <dgm:pt modelId="{A7110AFC-0A4B-49F8-BA45-1C02386C4221}" type="pres">
      <dgm:prSet presAssocID="{0FD902F7-1089-48F2-9DCC-E3B197E21408}" presName="parentText" presStyleLbl="node1" presStyleIdx="2" presStyleCnt="3" custScaleX="118518" custScaleY="112138" custLinFactNeighborX="11111" custLinFactNeighborY="8321">
        <dgm:presLayoutVars>
          <dgm:chMax val="0"/>
          <dgm:bulletEnabled val="1"/>
        </dgm:presLayoutVars>
      </dgm:prSet>
      <dgm:spPr/>
      <dgm:t>
        <a:bodyPr/>
        <a:lstStyle/>
        <a:p>
          <a:endParaRPr lang="en-US"/>
        </a:p>
      </dgm:t>
    </dgm:pt>
    <dgm:pt modelId="{FC1B1E0C-7372-48ED-9DCC-C212F66E249A}" type="pres">
      <dgm:prSet presAssocID="{0FD902F7-1089-48F2-9DCC-E3B197E21408}" presName="negativeSpace" presStyleCnt="0"/>
      <dgm:spPr/>
    </dgm:pt>
    <dgm:pt modelId="{C558BC92-6954-4F28-8081-ECF857D07B7D}" type="pres">
      <dgm:prSet presAssocID="{0FD902F7-1089-48F2-9DCC-E3B197E21408}" presName="childText" presStyleLbl="conFgAcc1" presStyleIdx="2" presStyleCnt="3">
        <dgm:presLayoutVars>
          <dgm:bulletEnabled val="1"/>
        </dgm:presLayoutVars>
      </dgm:prSet>
      <dgm:spPr/>
    </dgm:pt>
  </dgm:ptLst>
  <dgm:cxnLst>
    <dgm:cxn modelId="{E20F6A8D-1B66-4EB1-B599-42B80AB0BC1F}" type="presOf" srcId="{00A0D3E2-AB2C-4F13-9139-F0B306349753}" destId="{E711DB69-DDCE-41B6-89EC-B139B5B68465}" srcOrd="0" destOrd="0" presId="urn:microsoft.com/office/officeart/2005/8/layout/list1"/>
    <dgm:cxn modelId="{B8DE9D3F-64A6-42B3-87F8-F6DBE0302749}" type="presOf" srcId="{0FD902F7-1089-48F2-9DCC-E3B197E21408}" destId="{03DFED20-74D5-4AF0-8ED5-CC0FDD900408}" srcOrd="0" destOrd="0" presId="urn:microsoft.com/office/officeart/2005/8/layout/list1"/>
    <dgm:cxn modelId="{8F046F8F-C44A-4F58-8F75-3E183C3BBF5C}" srcId="{00A0D3E2-AB2C-4F13-9139-F0B306349753}" destId="{DE95756F-FC49-4492-869C-CBEF0B73C919}" srcOrd="0" destOrd="0" parTransId="{EEDA58FB-DE43-4D40-AB0A-518BCB5E6206}" sibTransId="{93B9DD41-6482-4609-B96E-31859E5F9D73}"/>
    <dgm:cxn modelId="{B51C3D40-17DB-47D8-9B50-F98BCEA76713}" type="presOf" srcId="{F47B68A1-FE42-49A2-A00C-DA00A8E13412}" destId="{33A77C7F-4AC7-419E-A2E2-143590DF0608}" srcOrd="1" destOrd="0" presId="urn:microsoft.com/office/officeart/2005/8/layout/list1"/>
    <dgm:cxn modelId="{35ED0FCF-1346-400E-9737-BA66CFBA7D77}" srcId="{00A0D3E2-AB2C-4F13-9139-F0B306349753}" destId="{0FD902F7-1089-48F2-9DCC-E3B197E21408}" srcOrd="2" destOrd="0" parTransId="{380C3E9F-4766-4D09-A839-691A94FFD527}" sibTransId="{EAFBAC65-3400-4A7D-8F65-0FF65E425911}"/>
    <dgm:cxn modelId="{4A6EB15A-82C0-4810-B399-6EAE68BCA02D}" type="presOf" srcId="{DE95756F-FC49-4492-869C-CBEF0B73C919}" destId="{D02560FE-C401-42FB-A11F-7B20674332D3}" srcOrd="0" destOrd="0" presId="urn:microsoft.com/office/officeart/2005/8/layout/list1"/>
    <dgm:cxn modelId="{D6EB1CD4-A8E6-4C08-8D64-77A75340101E}" srcId="{00A0D3E2-AB2C-4F13-9139-F0B306349753}" destId="{F47B68A1-FE42-49A2-A00C-DA00A8E13412}" srcOrd="1" destOrd="0" parTransId="{9BFDC1AA-C687-4EB4-BEF2-37EC3EED8F73}" sibTransId="{977CF898-3D5F-42DC-8F7F-57F42C122DE5}"/>
    <dgm:cxn modelId="{5FE2AD5E-50EC-49F4-937B-CFC922E47AFF}" type="presOf" srcId="{0FD902F7-1089-48F2-9DCC-E3B197E21408}" destId="{A7110AFC-0A4B-49F8-BA45-1C02386C4221}" srcOrd="1" destOrd="0" presId="urn:microsoft.com/office/officeart/2005/8/layout/list1"/>
    <dgm:cxn modelId="{ADD154CF-8493-4252-AC14-47D07C304AE0}" type="presOf" srcId="{DE95756F-FC49-4492-869C-CBEF0B73C919}" destId="{B264279F-3841-470F-BA7F-650C777A396D}" srcOrd="1" destOrd="0" presId="urn:microsoft.com/office/officeart/2005/8/layout/list1"/>
    <dgm:cxn modelId="{E5A0DF77-D7E4-4ADF-8523-99AC22555D06}" type="presOf" srcId="{F47B68A1-FE42-49A2-A00C-DA00A8E13412}" destId="{BE097C97-F898-4955-BAD4-E9507393B42F}" srcOrd="0" destOrd="0" presId="urn:microsoft.com/office/officeart/2005/8/layout/list1"/>
    <dgm:cxn modelId="{B2182324-6196-437D-B3A0-F812D0A18C79}" type="presParOf" srcId="{E711DB69-DDCE-41B6-89EC-B139B5B68465}" destId="{1D797114-03E2-4CEA-923C-AB9C23CD2D11}" srcOrd="0" destOrd="0" presId="urn:microsoft.com/office/officeart/2005/8/layout/list1"/>
    <dgm:cxn modelId="{E962AD99-3B61-48A2-B45D-F80285AC094D}" type="presParOf" srcId="{1D797114-03E2-4CEA-923C-AB9C23CD2D11}" destId="{D02560FE-C401-42FB-A11F-7B20674332D3}" srcOrd="0" destOrd="0" presId="urn:microsoft.com/office/officeart/2005/8/layout/list1"/>
    <dgm:cxn modelId="{093C7C3D-8B4B-4A45-840B-9BEF5CEA91D7}" type="presParOf" srcId="{1D797114-03E2-4CEA-923C-AB9C23CD2D11}" destId="{B264279F-3841-470F-BA7F-650C777A396D}" srcOrd="1" destOrd="0" presId="urn:microsoft.com/office/officeart/2005/8/layout/list1"/>
    <dgm:cxn modelId="{DE499CB5-2849-44C6-A8F3-75118B08D9D4}" type="presParOf" srcId="{E711DB69-DDCE-41B6-89EC-B139B5B68465}" destId="{69266446-6D10-4F4A-B7B5-37931AD38169}" srcOrd="1" destOrd="0" presId="urn:microsoft.com/office/officeart/2005/8/layout/list1"/>
    <dgm:cxn modelId="{65BE137A-4F10-4D62-9927-18B4755457E8}" type="presParOf" srcId="{E711DB69-DDCE-41B6-89EC-B139B5B68465}" destId="{2C6EBA19-FF5A-4A6F-87DE-C8382F822D40}" srcOrd="2" destOrd="0" presId="urn:microsoft.com/office/officeart/2005/8/layout/list1"/>
    <dgm:cxn modelId="{5FAA294D-A151-4E0F-923B-9AEF0F84CB72}" type="presParOf" srcId="{E711DB69-DDCE-41B6-89EC-B139B5B68465}" destId="{EFE415DA-4620-4863-A1E2-7C59DCA170BF}" srcOrd="3" destOrd="0" presId="urn:microsoft.com/office/officeart/2005/8/layout/list1"/>
    <dgm:cxn modelId="{1C1D928A-4DD3-4A11-B8E4-857734EDE44F}" type="presParOf" srcId="{E711DB69-DDCE-41B6-89EC-B139B5B68465}" destId="{D0EBAF20-D332-4935-843E-FD9591610E24}" srcOrd="4" destOrd="0" presId="urn:microsoft.com/office/officeart/2005/8/layout/list1"/>
    <dgm:cxn modelId="{73DA6766-04E8-4874-A81B-E4140CEAD988}" type="presParOf" srcId="{D0EBAF20-D332-4935-843E-FD9591610E24}" destId="{BE097C97-F898-4955-BAD4-E9507393B42F}" srcOrd="0" destOrd="0" presId="urn:microsoft.com/office/officeart/2005/8/layout/list1"/>
    <dgm:cxn modelId="{ED365F01-5A8D-4A4B-BF6D-29221670CCDA}" type="presParOf" srcId="{D0EBAF20-D332-4935-843E-FD9591610E24}" destId="{33A77C7F-4AC7-419E-A2E2-143590DF0608}" srcOrd="1" destOrd="0" presId="urn:microsoft.com/office/officeart/2005/8/layout/list1"/>
    <dgm:cxn modelId="{D744FCEA-DFA7-43FA-896D-726E28BBFDCC}" type="presParOf" srcId="{E711DB69-DDCE-41B6-89EC-B139B5B68465}" destId="{0488C68F-1B22-48A3-A4AE-A7C10DBB2C61}" srcOrd="5" destOrd="0" presId="urn:microsoft.com/office/officeart/2005/8/layout/list1"/>
    <dgm:cxn modelId="{C5B3951F-A20B-4B94-93FF-A753C0B7D49E}" type="presParOf" srcId="{E711DB69-DDCE-41B6-89EC-B139B5B68465}" destId="{79018ED5-22F1-463C-B129-FCAC2351451F}" srcOrd="6" destOrd="0" presId="urn:microsoft.com/office/officeart/2005/8/layout/list1"/>
    <dgm:cxn modelId="{9B91FC3F-9A9C-48DC-81D8-616A466D1C8B}" type="presParOf" srcId="{E711DB69-DDCE-41B6-89EC-B139B5B68465}" destId="{2DCEF191-4610-4330-9B67-DE5FFAE35403}" srcOrd="7" destOrd="0" presId="urn:microsoft.com/office/officeart/2005/8/layout/list1"/>
    <dgm:cxn modelId="{3FE748E3-56FE-4D5B-87EB-8CCF9A543AC1}" type="presParOf" srcId="{E711DB69-DDCE-41B6-89EC-B139B5B68465}" destId="{A29848F0-77D7-4496-9EA7-9406657C74F8}" srcOrd="8" destOrd="0" presId="urn:microsoft.com/office/officeart/2005/8/layout/list1"/>
    <dgm:cxn modelId="{C70E1943-E29D-416B-BF37-5A5D3468BD29}" type="presParOf" srcId="{A29848F0-77D7-4496-9EA7-9406657C74F8}" destId="{03DFED20-74D5-4AF0-8ED5-CC0FDD900408}" srcOrd="0" destOrd="0" presId="urn:microsoft.com/office/officeart/2005/8/layout/list1"/>
    <dgm:cxn modelId="{C84CA2BE-782C-4759-A53D-22049EAAC2E8}" type="presParOf" srcId="{A29848F0-77D7-4496-9EA7-9406657C74F8}" destId="{A7110AFC-0A4B-49F8-BA45-1C02386C4221}" srcOrd="1" destOrd="0" presId="urn:microsoft.com/office/officeart/2005/8/layout/list1"/>
    <dgm:cxn modelId="{71CDB502-0A7C-4DDE-A2EF-CDCF799A9217}" type="presParOf" srcId="{E711DB69-DDCE-41B6-89EC-B139B5B68465}" destId="{FC1B1E0C-7372-48ED-9DCC-C212F66E249A}" srcOrd="9" destOrd="0" presId="urn:microsoft.com/office/officeart/2005/8/layout/list1"/>
    <dgm:cxn modelId="{34B68125-0773-44F2-90E1-6AB5FBBA1980}" type="presParOf" srcId="{E711DB69-DDCE-41B6-89EC-B139B5B68465}" destId="{C558BC92-6954-4F28-8081-ECF857D07B7D}" srcOrd="10"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CB627E6D-BF8D-4B08-A255-7C35C1806281}" type="doc">
      <dgm:prSet loTypeId="urn:microsoft.com/office/officeart/2005/8/layout/list1" loCatId="list" qsTypeId="urn:microsoft.com/office/officeart/2005/8/quickstyle/simple5" qsCatId="simple" csTypeId="urn:microsoft.com/office/officeart/2005/8/colors/colorful4" csCatId="colorful" phldr="1"/>
      <dgm:spPr/>
      <dgm:t>
        <a:bodyPr/>
        <a:lstStyle/>
        <a:p>
          <a:endParaRPr lang="en-US"/>
        </a:p>
      </dgm:t>
    </dgm:pt>
    <dgm:pt modelId="{BCA1DCE3-D964-4E15-98B1-0010A029302C}">
      <dgm:prSet custT="1"/>
      <dgm:spPr/>
      <dgm:t>
        <a:bodyPr/>
        <a:lstStyle/>
        <a:p>
          <a:pPr rtl="0"/>
          <a:r>
            <a:rPr lang="en-US" sz="2400" dirty="0" smtClean="0"/>
            <a:t>The school district or third-party provider must establish a written plan for delivery of instruction</a:t>
          </a:r>
          <a:endParaRPr lang="en-US" sz="2400" dirty="0"/>
        </a:p>
      </dgm:t>
    </dgm:pt>
    <dgm:pt modelId="{B07880EC-8211-4579-BCEC-1767151F0359}" type="parTrans" cxnId="{08BCB870-FB73-455B-820C-E499E246257B}">
      <dgm:prSet/>
      <dgm:spPr/>
      <dgm:t>
        <a:bodyPr/>
        <a:lstStyle/>
        <a:p>
          <a:endParaRPr lang="en-US"/>
        </a:p>
      </dgm:t>
    </dgm:pt>
    <dgm:pt modelId="{C940E6E1-C340-40A5-AF8C-C2C0237921F2}" type="sibTrans" cxnId="{08BCB870-FB73-455B-820C-E499E246257B}">
      <dgm:prSet/>
      <dgm:spPr/>
      <dgm:t>
        <a:bodyPr/>
        <a:lstStyle/>
        <a:p>
          <a:endParaRPr lang="en-US"/>
        </a:p>
      </dgm:t>
    </dgm:pt>
    <dgm:pt modelId="{F7C66D41-9C13-4CAE-BE20-7F5D844DCA67}">
      <dgm:prSet custT="1"/>
      <dgm:spPr/>
      <dgm:t>
        <a:bodyPr/>
        <a:lstStyle/>
        <a:p>
          <a:pPr rtl="0"/>
          <a:r>
            <a:rPr lang="en-US" sz="2400" dirty="0" smtClean="0"/>
            <a:t>The teacher providing instruction must be appropriately certified</a:t>
          </a:r>
          <a:endParaRPr lang="en-US" sz="2400" dirty="0"/>
        </a:p>
      </dgm:t>
    </dgm:pt>
    <dgm:pt modelId="{76807FE9-E9FF-43FF-B807-A3A7EAEEE04C}" type="parTrans" cxnId="{EDC8417F-24CB-4DFF-8513-F0F4D8B0A4A2}">
      <dgm:prSet/>
      <dgm:spPr/>
      <dgm:t>
        <a:bodyPr/>
        <a:lstStyle/>
        <a:p>
          <a:endParaRPr lang="en-US"/>
        </a:p>
      </dgm:t>
    </dgm:pt>
    <dgm:pt modelId="{70DD394D-A6CD-488E-BE67-71DE0D5DFF92}" type="sibTrans" cxnId="{EDC8417F-24CB-4DFF-8513-F0F4D8B0A4A2}">
      <dgm:prSet/>
      <dgm:spPr/>
      <dgm:t>
        <a:bodyPr/>
        <a:lstStyle/>
        <a:p>
          <a:endParaRPr lang="en-US"/>
        </a:p>
      </dgm:t>
    </dgm:pt>
    <dgm:pt modelId="{3D779249-58D0-479A-95A8-C0CB1A34B834}">
      <dgm:prSet custT="1"/>
      <dgm:spPr/>
      <dgm:t>
        <a:bodyPr/>
        <a:lstStyle/>
        <a:p>
          <a:pPr rtl="0"/>
          <a:r>
            <a:rPr lang="en-US" sz="2400" dirty="0" smtClean="0"/>
            <a:t>The teacher must provide instruction for the number of days and length of time sufficient to continue the student’s academic progress dependent upon the student’s ability to participate</a:t>
          </a:r>
          <a:endParaRPr lang="en-US" sz="2400" dirty="0"/>
        </a:p>
      </dgm:t>
    </dgm:pt>
    <dgm:pt modelId="{B7CE1DAC-6EA0-489E-937F-1287C66FDF79}" type="parTrans" cxnId="{63ADB95E-DEA9-4B8D-B99F-A98E061605C8}">
      <dgm:prSet/>
      <dgm:spPr/>
      <dgm:t>
        <a:bodyPr/>
        <a:lstStyle/>
        <a:p>
          <a:endParaRPr lang="en-US"/>
        </a:p>
      </dgm:t>
    </dgm:pt>
    <dgm:pt modelId="{3535B863-4F7B-4FD4-AA4F-AA038A5992A2}" type="sibTrans" cxnId="{63ADB95E-DEA9-4B8D-B99F-A98E061605C8}">
      <dgm:prSet/>
      <dgm:spPr/>
      <dgm:t>
        <a:bodyPr/>
        <a:lstStyle/>
        <a:p>
          <a:endParaRPr lang="en-US"/>
        </a:p>
      </dgm:t>
    </dgm:pt>
    <dgm:pt modelId="{3EFEAD8E-B73C-44D7-B4E4-F177887F461E}" type="pres">
      <dgm:prSet presAssocID="{CB627E6D-BF8D-4B08-A255-7C35C1806281}" presName="linear" presStyleCnt="0">
        <dgm:presLayoutVars>
          <dgm:dir/>
          <dgm:animLvl val="lvl"/>
          <dgm:resizeHandles val="exact"/>
        </dgm:presLayoutVars>
      </dgm:prSet>
      <dgm:spPr/>
      <dgm:t>
        <a:bodyPr/>
        <a:lstStyle/>
        <a:p>
          <a:endParaRPr lang="en-US"/>
        </a:p>
      </dgm:t>
    </dgm:pt>
    <dgm:pt modelId="{5B111A82-CA2A-4535-9533-9A68406F30A3}" type="pres">
      <dgm:prSet presAssocID="{BCA1DCE3-D964-4E15-98B1-0010A029302C}" presName="parentLin" presStyleCnt="0"/>
      <dgm:spPr/>
      <dgm:t>
        <a:bodyPr/>
        <a:lstStyle/>
        <a:p>
          <a:endParaRPr lang="en-US"/>
        </a:p>
      </dgm:t>
    </dgm:pt>
    <dgm:pt modelId="{D1979B6C-7399-44F3-BF8B-A6FBA765E847}" type="pres">
      <dgm:prSet presAssocID="{BCA1DCE3-D964-4E15-98B1-0010A029302C}" presName="parentLeftMargin" presStyleLbl="node1" presStyleIdx="0" presStyleCnt="3"/>
      <dgm:spPr/>
      <dgm:t>
        <a:bodyPr/>
        <a:lstStyle/>
        <a:p>
          <a:endParaRPr lang="en-US"/>
        </a:p>
      </dgm:t>
    </dgm:pt>
    <dgm:pt modelId="{DE92BA5C-78B9-472C-BE17-1C077FABA306}" type="pres">
      <dgm:prSet presAssocID="{BCA1DCE3-D964-4E15-98B1-0010A029302C}" presName="parentText" presStyleLbl="node1" presStyleIdx="0" presStyleCnt="3" custScaleX="121164" custScaleY="151712">
        <dgm:presLayoutVars>
          <dgm:chMax val="0"/>
          <dgm:bulletEnabled val="1"/>
        </dgm:presLayoutVars>
      </dgm:prSet>
      <dgm:spPr/>
      <dgm:t>
        <a:bodyPr/>
        <a:lstStyle/>
        <a:p>
          <a:endParaRPr lang="en-US"/>
        </a:p>
      </dgm:t>
    </dgm:pt>
    <dgm:pt modelId="{29983AFB-8E4F-47A5-AA25-5D6BFB357384}" type="pres">
      <dgm:prSet presAssocID="{BCA1DCE3-D964-4E15-98B1-0010A029302C}" presName="negativeSpace" presStyleCnt="0"/>
      <dgm:spPr/>
      <dgm:t>
        <a:bodyPr/>
        <a:lstStyle/>
        <a:p>
          <a:endParaRPr lang="en-US"/>
        </a:p>
      </dgm:t>
    </dgm:pt>
    <dgm:pt modelId="{007E472E-EC27-4C0D-A7DA-5DFB07030480}" type="pres">
      <dgm:prSet presAssocID="{BCA1DCE3-D964-4E15-98B1-0010A029302C}" presName="childText" presStyleLbl="conFgAcc1" presStyleIdx="0" presStyleCnt="3" custLinFactY="6711" custLinFactNeighborX="3704" custLinFactNeighborY="100000">
        <dgm:presLayoutVars>
          <dgm:bulletEnabled val="1"/>
        </dgm:presLayoutVars>
      </dgm:prSet>
      <dgm:spPr/>
      <dgm:t>
        <a:bodyPr/>
        <a:lstStyle/>
        <a:p>
          <a:endParaRPr lang="en-US"/>
        </a:p>
      </dgm:t>
    </dgm:pt>
    <dgm:pt modelId="{A29769BE-748C-4803-8A67-C9E7C35D2A10}" type="pres">
      <dgm:prSet presAssocID="{C940E6E1-C340-40A5-AF8C-C2C0237921F2}" presName="spaceBetweenRectangles" presStyleCnt="0"/>
      <dgm:spPr/>
      <dgm:t>
        <a:bodyPr/>
        <a:lstStyle/>
        <a:p>
          <a:endParaRPr lang="en-US"/>
        </a:p>
      </dgm:t>
    </dgm:pt>
    <dgm:pt modelId="{42F99C3C-D022-4D6E-843F-6B8B73859A44}" type="pres">
      <dgm:prSet presAssocID="{F7C66D41-9C13-4CAE-BE20-7F5D844DCA67}" presName="parentLin" presStyleCnt="0"/>
      <dgm:spPr/>
      <dgm:t>
        <a:bodyPr/>
        <a:lstStyle/>
        <a:p>
          <a:endParaRPr lang="en-US"/>
        </a:p>
      </dgm:t>
    </dgm:pt>
    <dgm:pt modelId="{D7A8CD0D-CDF3-43AD-9D6E-904E95C5FF19}" type="pres">
      <dgm:prSet presAssocID="{F7C66D41-9C13-4CAE-BE20-7F5D844DCA67}" presName="parentLeftMargin" presStyleLbl="node1" presStyleIdx="0" presStyleCnt="3"/>
      <dgm:spPr/>
      <dgm:t>
        <a:bodyPr/>
        <a:lstStyle/>
        <a:p>
          <a:endParaRPr lang="en-US"/>
        </a:p>
      </dgm:t>
    </dgm:pt>
    <dgm:pt modelId="{3C6CB9DC-6486-4BD7-9CBD-67A329772D49}" type="pres">
      <dgm:prSet presAssocID="{F7C66D41-9C13-4CAE-BE20-7F5D844DCA67}" presName="parentText" presStyleLbl="node1" presStyleIdx="1" presStyleCnt="3" custScaleX="118519" custScaleY="104506" custLinFactNeighborX="29630" custLinFactNeighborY="8714">
        <dgm:presLayoutVars>
          <dgm:chMax val="0"/>
          <dgm:bulletEnabled val="1"/>
        </dgm:presLayoutVars>
      </dgm:prSet>
      <dgm:spPr/>
      <dgm:t>
        <a:bodyPr/>
        <a:lstStyle/>
        <a:p>
          <a:endParaRPr lang="en-US"/>
        </a:p>
      </dgm:t>
    </dgm:pt>
    <dgm:pt modelId="{5C53F310-A740-4ACC-9B47-5614061C9559}" type="pres">
      <dgm:prSet presAssocID="{F7C66D41-9C13-4CAE-BE20-7F5D844DCA67}" presName="negativeSpace" presStyleCnt="0"/>
      <dgm:spPr/>
      <dgm:t>
        <a:bodyPr/>
        <a:lstStyle/>
        <a:p>
          <a:endParaRPr lang="en-US"/>
        </a:p>
      </dgm:t>
    </dgm:pt>
    <dgm:pt modelId="{383CF775-B6D7-49A4-A44A-4B896091045B}" type="pres">
      <dgm:prSet presAssocID="{F7C66D41-9C13-4CAE-BE20-7F5D844DCA67}" presName="childText" presStyleLbl="conFgAcc1" presStyleIdx="1" presStyleCnt="3" custLinFactNeighborY="31890">
        <dgm:presLayoutVars>
          <dgm:bulletEnabled val="1"/>
        </dgm:presLayoutVars>
      </dgm:prSet>
      <dgm:spPr/>
      <dgm:t>
        <a:bodyPr/>
        <a:lstStyle/>
        <a:p>
          <a:endParaRPr lang="en-US"/>
        </a:p>
      </dgm:t>
    </dgm:pt>
    <dgm:pt modelId="{7A460AA9-31E8-4324-A01A-4855AAC09E97}" type="pres">
      <dgm:prSet presAssocID="{70DD394D-A6CD-488E-BE67-71DE0D5DFF92}" presName="spaceBetweenRectangles" presStyleCnt="0"/>
      <dgm:spPr/>
      <dgm:t>
        <a:bodyPr/>
        <a:lstStyle/>
        <a:p>
          <a:endParaRPr lang="en-US"/>
        </a:p>
      </dgm:t>
    </dgm:pt>
    <dgm:pt modelId="{B7384277-1FEC-4001-8150-3FCDA2BEDB25}" type="pres">
      <dgm:prSet presAssocID="{3D779249-58D0-479A-95A8-C0CB1A34B834}" presName="parentLin" presStyleCnt="0"/>
      <dgm:spPr/>
      <dgm:t>
        <a:bodyPr/>
        <a:lstStyle/>
        <a:p>
          <a:endParaRPr lang="en-US"/>
        </a:p>
      </dgm:t>
    </dgm:pt>
    <dgm:pt modelId="{9753F52E-78AC-4332-8179-27CD28FBDC8E}" type="pres">
      <dgm:prSet presAssocID="{3D779249-58D0-479A-95A8-C0CB1A34B834}" presName="parentLeftMargin" presStyleLbl="node1" presStyleIdx="1" presStyleCnt="3"/>
      <dgm:spPr/>
      <dgm:t>
        <a:bodyPr/>
        <a:lstStyle/>
        <a:p>
          <a:endParaRPr lang="en-US"/>
        </a:p>
      </dgm:t>
    </dgm:pt>
    <dgm:pt modelId="{171F50BE-F56A-49EC-B756-4A3FE1916340}" type="pres">
      <dgm:prSet presAssocID="{3D779249-58D0-479A-95A8-C0CB1A34B834}" presName="parentText" presStyleLbl="node1" presStyleIdx="2" presStyleCnt="3" custScaleX="121164" custScaleY="229533">
        <dgm:presLayoutVars>
          <dgm:chMax val="0"/>
          <dgm:bulletEnabled val="1"/>
        </dgm:presLayoutVars>
      </dgm:prSet>
      <dgm:spPr/>
      <dgm:t>
        <a:bodyPr/>
        <a:lstStyle/>
        <a:p>
          <a:endParaRPr lang="en-US"/>
        </a:p>
      </dgm:t>
    </dgm:pt>
    <dgm:pt modelId="{58BD458B-3DD3-49D7-B9D9-C6FC59E81B07}" type="pres">
      <dgm:prSet presAssocID="{3D779249-58D0-479A-95A8-C0CB1A34B834}" presName="negativeSpace" presStyleCnt="0"/>
      <dgm:spPr/>
      <dgm:t>
        <a:bodyPr/>
        <a:lstStyle/>
        <a:p>
          <a:endParaRPr lang="en-US"/>
        </a:p>
      </dgm:t>
    </dgm:pt>
    <dgm:pt modelId="{0C085353-C59F-4408-8D23-967CD85FDD4C}" type="pres">
      <dgm:prSet presAssocID="{3D779249-58D0-479A-95A8-C0CB1A34B834}" presName="childText" presStyleLbl="conFgAcc1" presStyleIdx="2" presStyleCnt="3">
        <dgm:presLayoutVars>
          <dgm:bulletEnabled val="1"/>
        </dgm:presLayoutVars>
      </dgm:prSet>
      <dgm:spPr/>
      <dgm:t>
        <a:bodyPr/>
        <a:lstStyle/>
        <a:p>
          <a:endParaRPr lang="en-US"/>
        </a:p>
      </dgm:t>
    </dgm:pt>
  </dgm:ptLst>
  <dgm:cxnLst>
    <dgm:cxn modelId="{63ADB95E-DEA9-4B8D-B99F-A98E061605C8}" srcId="{CB627E6D-BF8D-4B08-A255-7C35C1806281}" destId="{3D779249-58D0-479A-95A8-C0CB1A34B834}" srcOrd="2" destOrd="0" parTransId="{B7CE1DAC-6EA0-489E-937F-1287C66FDF79}" sibTransId="{3535B863-4F7B-4FD4-AA4F-AA038A5992A2}"/>
    <dgm:cxn modelId="{67DAF13B-E7BA-4ECE-8E0E-645AFB19DE63}" type="presOf" srcId="{F7C66D41-9C13-4CAE-BE20-7F5D844DCA67}" destId="{3C6CB9DC-6486-4BD7-9CBD-67A329772D49}" srcOrd="1" destOrd="0" presId="urn:microsoft.com/office/officeart/2005/8/layout/list1"/>
    <dgm:cxn modelId="{EDC8417F-24CB-4DFF-8513-F0F4D8B0A4A2}" srcId="{CB627E6D-BF8D-4B08-A255-7C35C1806281}" destId="{F7C66D41-9C13-4CAE-BE20-7F5D844DCA67}" srcOrd="1" destOrd="0" parTransId="{76807FE9-E9FF-43FF-B807-A3A7EAEEE04C}" sibTransId="{70DD394D-A6CD-488E-BE67-71DE0D5DFF92}"/>
    <dgm:cxn modelId="{08BCB870-FB73-455B-820C-E499E246257B}" srcId="{CB627E6D-BF8D-4B08-A255-7C35C1806281}" destId="{BCA1DCE3-D964-4E15-98B1-0010A029302C}" srcOrd="0" destOrd="0" parTransId="{B07880EC-8211-4579-BCEC-1767151F0359}" sibTransId="{C940E6E1-C340-40A5-AF8C-C2C0237921F2}"/>
    <dgm:cxn modelId="{EACD214F-2F62-4D79-B8C5-B5999FE6339C}" type="presOf" srcId="{F7C66D41-9C13-4CAE-BE20-7F5D844DCA67}" destId="{D7A8CD0D-CDF3-43AD-9D6E-904E95C5FF19}" srcOrd="0" destOrd="0" presId="urn:microsoft.com/office/officeart/2005/8/layout/list1"/>
    <dgm:cxn modelId="{E4A72486-E5FC-4162-9450-78B9393BEF72}" type="presOf" srcId="{3D779249-58D0-479A-95A8-C0CB1A34B834}" destId="{9753F52E-78AC-4332-8179-27CD28FBDC8E}" srcOrd="0" destOrd="0" presId="urn:microsoft.com/office/officeart/2005/8/layout/list1"/>
    <dgm:cxn modelId="{A214934A-9065-4948-9C90-C91F8059A4B3}" type="presOf" srcId="{BCA1DCE3-D964-4E15-98B1-0010A029302C}" destId="{D1979B6C-7399-44F3-BF8B-A6FBA765E847}" srcOrd="0" destOrd="0" presId="urn:microsoft.com/office/officeart/2005/8/layout/list1"/>
    <dgm:cxn modelId="{5DBB9551-2054-4BC4-802B-0F823E7012DF}" type="presOf" srcId="{3D779249-58D0-479A-95A8-C0CB1A34B834}" destId="{171F50BE-F56A-49EC-B756-4A3FE1916340}" srcOrd="1" destOrd="0" presId="urn:microsoft.com/office/officeart/2005/8/layout/list1"/>
    <dgm:cxn modelId="{9A845BBE-2CB8-45A7-8C4C-76F0297CF017}" type="presOf" srcId="{CB627E6D-BF8D-4B08-A255-7C35C1806281}" destId="{3EFEAD8E-B73C-44D7-B4E4-F177887F461E}" srcOrd="0" destOrd="0" presId="urn:microsoft.com/office/officeart/2005/8/layout/list1"/>
    <dgm:cxn modelId="{1D3BE35F-E0E1-4B15-8265-976C8663F9E4}" type="presOf" srcId="{BCA1DCE3-D964-4E15-98B1-0010A029302C}" destId="{DE92BA5C-78B9-472C-BE17-1C077FABA306}" srcOrd="1" destOrd="0" presId="urn:microsoft.com/office/officeart/2005/8/layout/list1"/>
    <dgm:cxn modelId="{92C06A26-A27C-49AB-A578-0A64F659CBE8}" type="presParOf" srcId="{3EFEAD8E-B73C-44D7-B4E4-F177887F461E}" destId="{5B111A82-CA2A-4535-9533-9A68406F30A3}" srcOrd="0" destOrd="0" presId="urn:microsoft.com/office/officeart/2005/8/layout/list1"/>
    <dgm:cxn modelId="{EC9E6173-C3F5-4432-8C8C-1E15494ADF0A}" type="presParOf" srcId="{5B111A82-CA2A-4535-9533-9A68406F30A3}" destId="{D1979B6C-7399-44F3-BF8B-A6FBA765E847}" srcOrd="0" destOrd="0" presId="urn:microsoft.com/office/officeart/2005/8/layout/list1"/>
    <dgm:cxn modelId="{17D60448-A9F5-4133-B58C-5C3FD47DB864}" type="presParOf" srcId="{5B111A82-CA2A-4535-9533-9A68406F30A3}" destId="{DE92BA5C-78B9-472C-BE17-1C077FABA306}" srcOrd="1" destOrd="0" presId="urn:microsoft.com/office/officeart/2005/8/layout/list1"/>
    <dgm:cxn modelId="{ED1D3C8F-5873-4068-931E-451976B532F4}" type="presParOf" srcId="{3EFEAD8E-B73C-44D7-B4E4-F177887F461E}" destId="{29983AFB-8E4F-47A5-AA25-5D6BFB357384}" srcOrd="1" destOrd="0" presId="urn:microsoft.com/office/officeart/2005/8/layout/list1"/>
    <dgm:cxn modelId="{E355A790-7834-441E-8D83-B4C7FFBD1B1D}" type="presParOf" srcId="{3EFEAD8E-B73C-44D7-B4E4-F177887F461E}" destId="{007E472E-EC27-4C0D-A7DA-5DFB07030480}" srcOrd="2" destOrd="0" presId="urn:microsoft.com/office/officeart/2005/8/layout/list1"/>
    <dgm:cxn modelId="{2A30FE44-6C2B-4750-91A2-3587BBDB76CC}" type="presParOf" srcId="{3EFEAD8E-B73C-44D7-B4E4-F177887F461E}" destId="{A29769BE-748C-4803-8A67-C9E7C35D2A10}" srcOrd="3" destOrd="0" presId="urn:microsoft.com/office/officeart/2005/8/layout/list1"/>
    <dgm:cxn modelId="{DDD2C2C0-2CE9-4C53-8793-16CE7F158194}" type="presParOf" srcId="{3EFEAD8E-B73C-44D7-B4E4-F177887F461E}" destId="{42F99C3C-D022-4D6E-843F-6B8B73859A44}" srcOrd="4" destOrd="0" presId="urn:microsoft.com/office/officeart/2005/8/layout/list1"/>
    <dgm:cxn modelId="{66B3D84A-3114-400D-BEDB-CB499946EB9C}" type="presParOf" srcId="{42F99C3C-D022-4D6E-843F-6B8B73859A44}" destId="{D7A8CD0D-CDF3-43AD-9D6E-904E95C5FF19}" srcOrd="0" destOrd="0" presId="urn:microsoft.com/office/officeart/2005/8/layout/list1"/>
    <dgm:cxn modelId="{EA72D980-A5EE-4CD1-9660-3BF0572FDA30}" type="presParOf" srcId="{42F99C3C-D022-4D6E-843F-6B8B73859A44}" destId="{3C6CB9DC-6486-4BD7-9CBD-67A329772D49}" srcOrd="1" destOrd="0" presId="urn:microsoft.com/office/officeart/2005/8/layout/list1"/>
    <dgm:cxn modelId="{A4EEA55E-21C2-4C53-98AD-B2FC4E513E70}" type="presParOf" srcId="{3EFEAD8E-B73C-44D7-B4E4-F177887F461E}" destId="{5C53F310-A740-4ACC-9B47-5614061C9559}" srcOrd="5" destOrd="0" presId="urn:microsoft.com/office/officeart/2005/8/layout/list1"/>
    <dgm:cxn modelId="{420977AC-7802-42B2-81E1-F1B06C101184}" type="presParOf" srcId="{3EFEAD8E-B73C-44D7-B4E4-F177887F461E}" destId="{383CF775-B6D7-49A4-A44A-4B896091045B}" srcOrd="6" destOrd="0" presId="urn:microsoft.com/office/officeart/2005/8/layout/list1"/>
    <dgm:cxn modelId="{D62BD133-8404-4923-98ED-FA4314B478F1}" type="presParOf" srcId="{3EFEAD8E-B73C-44D7-B4E4-F177887F461E}" destId="{7A460AA9-31E8-4324-A01A-4855AAC09E97}" srcOrd="7" destOrd="0" presId="urn:microsoft.com/office/officeart/2005/8/layout/list1"/>
    <dgm:cxn modelId="{A13303F4-366B-4F2F-A2D1-DDD892499D56}" type="presParOf" srcId="{3EFEAD8E-B73C-44D7-B4E4-F177887F461E}" destId="{B7384277-1FEC-4001-8150-3FCDA2BEDB25}" srcOrd="8" destOrd="0" presId="urn:microsoft.com/office/officeart/2005/8/layout/list1"/>
    <dgm:cxn modelId="{F8B43643-02CE-4C6E-8DAD-384FF97CE4FD}" type="presParOf" srcId="{B7384277-1FEC-4001-8150-3FCDA2BEDB25}" destId="{9753F52E-78AC-4332-8179-27CD28FBDC8E}" srcOrd="0" destOrd="0" presId="urn:microsoft.com/office/officeart/2005/8/layout/list1"/>
    <dgm:cxn modelId="{C99FFDAA-6B78-4381-BB33-51D0C37BCEE7}" type="presParOf" srcId="{B7384277-1FEC-4001-8150-3FCDA2BEDB25}" destId="{171F50BE-F56A-49EC-B756-4A3FE1916340}" srcOrd="1" destOrd="0" presId="urn:microsoft.com/office/officeart/2005/8/layout/list1"/>
    <dgm:cxn modelId="{01D1F0F4-344F-486E-B6B4-360E9ECC768F}" type="presParOf" srcId="{3EFEAD8E-B73C-44D7-B4E4-F177887F461E}" destId="{58BD458B-3DD3-49D7-B9D9-C6FC59E81B07}" srcOrd="9" destOrd="0" presId="urn:microsoft.com/office/officeart/2005/8/layout/list1"/>
    <dgm:cxn modelId="{C729AF3C-6A69-417C-9062-1F5F149533B0}" type="presParOf" srcId="{3EFEAD8E-B73C-44D7-B4E4-F177887F461E}" destId="{0C085353-C59F-4408-8D23-967CD85FDD4C}" srcOrd="10"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95CB613B-FEE2-432B-8BEF-E6203771A15C}" type="doc">
      <dgm:prSet loTypeId="urn:microsoft.com/office/officeart/2005/8/layout/list1" loCatId="list" qsTypeId="urn:microsoft.com/office/officeart/2005/8/quickstyle/simple5" qsCatId="simple" csTypeId="urn:microsoft.com/office/officeart/2005/8/colors/colorful4" csCatId="colorful" phldr="1"/>
      <dgm:spPr/>
      <dgm:t>
        <a:bodyPr/>
        <a:lstStyle/>
        <a:p>
          <a:endParaRPr lang="en-US"/>
        </a:p>
      </dgm:t>
    </dgm:pt>
    <dgm:pt modelId="{94CBE2C5-73C8-4E8D-97B2-8283CC851D81}">
      <dgm:prSet/>
      <dgm:spPr/>
      <dgm:t>
        <a:bodyPr/>
        <a:lstStyle/>
        <a:p>
          <a:pPr rtl="0"/>
          <a:r>
            <a:rPr lang="en-US" dirty="0" smtClean="0"/>
            <a:t>Chapter 193 – Remedial Services</a:t>
          </a:r>
          <a:endParaRPr lang="en-US" dirty="0"/>
        </a:p>
      </dgm:t>
    </dgm:pt>
    <dgm:pt modelId="{5DDF913C-D596-49B5-B0CE-040E0985CC5B}" type="parTrans" cxnId="{A75F039E-2760-4CCC-BC27-8B73B263190A}">
      <dgm:prSet/>
      <dgm:spPr/>
      <dgm:t>
        <a:bodyPr/>
        <a:lstStyle/>
        <a:p>
          <a:endParaRPr lang="en-US"/>
        </a:p>
      </dgm:t>
    </dgm:pt>
    <dgm:pt modelId="{7C772D19-3FD7-41C7-BDB7-F34A6D65239D}" type="sibTrans" cxnId="{A75F039E-2760-4CCC-BC27-8B73B263190A}">
      <dgm:prSet/>
      <dgm:spPr/>
      <dgm:t>
        <a:bodyPr/>
        <a:lstStyle/>
        <a:p>
          <a:endParaRPr lang="en-US"/>
        </a:p>
      </dgm:t>
    </dgm:pt>
    <dgm:pt modelId="{928EA32D-CF91-4B38-8F78-D9DA9C2F9914}">
      <dgm:prSet custT="1"/>
      <dgm:spPr/>
      <dgm:t>
        <a:bodyPr/>
        <a:lstStyle/>
        <a:p>
          <a:pPr rtl="0"/>
          <a:r>
            <a:rPr lang="en-US" sz="2600" dirty="0" smtClean="0"/>
            <a:t>Examination and Classification</a:t>
          </a:r>
          <a:endParaRPr lang="en-US" sz="2600" dirty="0"/>
        </a:p>
      </dgm:t>
    </dgm:pt>
    <dgm:pt modelId="{A5238B84-9974-49B4-8C82-CDA7C574FE68}" type="parTrans" cxnId="{C8E3ABD6-622E-41EA-AC8D-0264D2B44732}">
      <dgm:prSet/>
      <dgm:spPr/>
      <dgm:t>
        <a:bodyPr/>
        <a:lstStyle/>
        <a:p>
          <a:endParaRPr lang="en-US"/>
        </a:p>
      </dgm:t>
    </dgm:pt>
    <dgm:pt modelId="{C7EA381A-F44E-447F-BC3B-30BF7A4AD034}" type="sibTrans" cxnId="{C8E3ABD6-622E-41EA-AC8D-0264D2B44732}">
      <dgm:prSet/>
      <dgm:spPr/>
      <dgm:t>
        <a:bodyPr/>
        <a:lstStyle/>
        <a:p>
          <a:endParaRPr lang="en-US"/>
        </a:p>
      </dgm:t>
    </dgm:pt>
    <dgm:pt modelId="{78B1F655-C3FD-450C-94D9-89D2EB8611C3}">
      <dgm:prSet custT="1"/>
      <dgm:spPr/>
      <dgm:t>
        <a:bodyPr/>
        <a:lstStyle/>
        <a:p>
          <a:pPr rtl="0"/>
          <a:r>
            <a:rPr lang="en-US" sz="2400" dirty="0" smtClean="0"/>
            <a:t>Annual evaluation</a:t>
          </a:r>
          <a:endParaRPr lang="en-US" sz="2400" dirty="0"/>
        </a:p>
      </dgm:t>
    </dgm:pt>
    <dgm:pt modelId="{645219FD-1996-4640-A7D8-8BDC894F4ED0}" type="parTrans" cxnId="{90682F99-1D5C-4BCF-BDA8-1351E90EA7F6}">
      <dgm:prSet/>
      <dgm:spPr/>
      <dgm:t>
        <a:bodyPr/>
        <a:lstStyle/>
        <a:p>
          <a:endParaRPr lang="en-US"/>
        </a:p>
      </dgm:t>
    </dgm:pt>
    <dgm:pt modelId="{D106B289-C030-41A7-B7BC-E255D79F7CD9}" type="sibTrans" cxnId="{90682F99-1D5C-4BCF-BDA8-1351E90EA7F6}">
      <dgm:prSet/>
      <dgm:spPr/>
      <dgm:t>
        <a:bodyPr/>
        <a:lstStyle/>
        <a:p>
          <a:endParaRPr lang="en-US"/>
        </a:p>
      </dgm:t>
    </dgm:pt>
    <dgm:pt modelId="{4B1E2BF7-398E-4FBB-B354-4CC6B9029F97}">
      <dgm:prSet custT="1"/>
      <dgm:spPr/>
      <dgm:t>
        <a:bodyPr/>
        <a:lstStyle/>
        <a:p>
          <a:pPr rtl="0"/>
          <a:r>
            <a:rPr lang="en-US" sz="2400" dirty="0" smtClean="0"/>
            <a:t>Re-evaluation</a:t>
          </a:r>
          <a:endParaRPr lang="en-US" sz="2400" dirty="0"/>
        </a:p>
      </dgm:t>
    </dgm:pt>
    <dgm:pt modelId="{22F18110-7A5A-49C7-8EA4-08BB8A7EFDEB}" type="parTrans" cxnId="{B4DF8C77-6A1B-4C0C-86D8-5871D1A687E8}">
      <dgm:prSet/>
      <dgm:spPr/>
      <dgm:t>
        <a:bodyPr/>
        <a:lstStyle/>
        <a:p>
          <a:endParaRPr lang="en-US"/>
        </a:p>
      </dgm:t>
    </dgm:pt>
    <dgm:pt modelId="{751E8653-2B60-4240-9BBC-98A28E027914}" type="sibTrans" cxnId="{B4DF8C77-6A1B-4C0C-86D8-5871D1A687E8}">
      <dgm:prSet/>
      <dgm:spPr/>
      <dgm:t>
        <a:bodyPr/>
        <a:lstStyle/>
        <a:p>
          <a:endParaRPr lang="en-US"/>
        </a:p>
      </dgm:t>
    </dgm:pt>
    <dgm:pt modelId="{68180469-6A1D-47D4-B5CC-BF96115B203F}">
      <dgm:prSet/>
      <dgm:spPr/>
      <dgm:t>
        <a:bodyPr/>
        <a:lstStyle/>
        <a:p>
          <a:pPr rtl="0"/>
          <a:r>
            <a:rPr lang="en-US" sz="2600" dirty="0" smtClean="0"/>
            <a:t>Supplementary Instruction</a:t>
          </a:r>
          <a:endParaRPr lang="en-US" sz="2600" dirty="0"/>
        </a:p>
      </dgm:t>
    </dgm:pt>
    <dgm:pt modelId="{8619AB45-5886-45C5-92B2-ACAAEE214E59}" type="parTrans" cxnId="{CE87BD39-2E9C-482E-8CC3-CC549A4270C2}">
      <dgm:prSet/>
      <dgm:spPr/>
      <dgm:t>
        <a:bodyPr/>
        <a:lstStyle/>
        <a:p>
          <a:endParaRPr lang="en-US"/>
        </a:p>
      </dgm:t>
    </dgm:pt>
    <dgm:pt modelId="{C4B362E8-FA1F-4931-996D-0E69DD238FDA}" type="sibTrans" cxnId="{CE87BD39-2E9C-482E-8CC3-CC549A4270C2}">
      <dgm:prSet/>
      <dgm:spPr/>
      <dgm:t>
        <a:bodyPr/>
        <a:lstStyle/>
        <a:p>
          <a:endParaRPr lang="en-US"/>
        </a:p>
      </dgm:t>
    </dgm:pt>
    <dgm:pt modelId="{68626CF7-E8E5-4C04-9EBD-5D0AFF0C9E19}">
      <dgm:prSet/>
      <dgm:spPr/>
      <dgm:t>
        <a:bodyPr/>
        <a:lstStyle/>
        <a:p>
          <a:pPr rtl="0"/>
          <a:r>
            <a:rPr lang="en-US" sz="2600" dirty="0" smtClean="0"/>
            <a:t>Speech Language Services</a:t>
          </a:r>
          <a:endParaRPr lang="en-US" sz="2600" dirty="0"/>
        </a:p>
      </dgm:t>
    </dgm:pt>
    <dgm:pt modelId="{6791DEAF-8710-44D6-A17E-E370F75CCBCB}" type="parTrans" cxnId="{DA1BBF99-C8C3-4643-8198-95DD1D80851E}">
      <dgm:prSet/>
      <dgm:spPr/>
      <dgm:t>
        <a:bodyPr/>
        <a:lstStyle/>
        <a:p>
          <a:endParaRPr lang="en-US"/>
        </a:p>
      </dgm:t>
    </dgm:pt>
    <dgm:pt modelId="{6278235B-F746-4B19-BC26-341D97E70042}" type="sibTrans" cxnId="{DA1BBF99-C8C3-4643-8198-95DD1D80851E}">
      <dgm:prSet/>
      <dgm:spPr/>
      <dgm:t>
        <a:bodyPr/>
        <a:lstStyle/>
        <a:p>
          <a:endParaRPr lang="en-US"/>
        </a:p>
      </dgm:t>
    </dgm:pt>
    <dgm:pt modelId="{12980896-9144-4045-8137-D468824441A0}">
      <dgm:prSet/>
      <dgm:spPr/>
      <dgm:t>
        <a:bodyPr/>
        <a:lstStyle/>
        <a:p>
          <a:pPr rtl="0"/>
          <a:endParaRPr lang="en-US" sz="2600" dirty="0"/>
        </a:p>
      </dgm:t>
    </dgm:pt>
    <dgm:pt modelId="{E9391A0A-0340-4CAB-887A-778E861600C9}" type="parTrans" cxnId="{6761904B-233F-47AF-AB82-5CF0F577D83E}">
      <dgm:prSet/>
      <dgm:spPr/>
      <dgm:t>
        <a:bodyPr/>
        <a:lstStyle/>
        <a:p>
          <a:endParaRPr lang="en-US"/>
        </a:p>
      </dgm:t>
    </dgm:pt>
    <dgm:pt modelId="{82DA394C-512C-443E-ABCC-0376217195C4}" type="sibTrans" cxnId="{6761904B-233F-47AF-AB82-5CF0F577D83E}">
      <dgm:prSet/>
      <dgm:spPr/>
      <dgm:t>
        <a:bodyPr/>
        <a:lstStyle/>
        <a:p>
          <a:endParaRPr lang="en-US"/>
        </a:p>
      </dgm:t>
    </dgm:pt>
    <dgm:pt modelId="{355FA9FB-FD41-477D-82F2-CCCE80239DAB}">
      <dgm:prSet/>
      <dgm:spPr/>
      <dgm:t>
        <a:bodyPr/>
        <a:lstStyle/>
        <a:p>
          <a:pPr rtl="0"/>
          <a:endParaRPr lang="en-US" sz="2600" dirty="0"/>
        </a:p>
      </dgm:t>
    </dgm:pt>
    <dgm:pt modelId="{7BDE376D-DF00-40CC-819B-A8009B67A1E2}" type="parTrans" cxnId="{5BF60113-5A29-4644-B89B-C8A283CD8DCF}">
      <dgm:prSet/>
      <dgm:spPr/>
      <dgm:t>
        <a:bodyPr/>
        <a:lstStyle/>
        <a:p>
          <a:endParaRPr lang="en-US"/>
        </a:p>
      </dgm:t>
    </dgm:pt>
    <dgm:pt modelId="{DA204729-2937-47BF-B9DE-4C3AD395EB7D}" type="sibTrans" cxnId="{5BF60113-5A29-4644-B89B-C8A283CD8DCF}">
      <dgm:prSet/>
      <dgm:spPr/>
      <dgm:t>
        <a:bodyPr/>
        <a:lstStyle/>
        <a:p>
          <a:endParaRPr lang="en-US"/>
        </a:p>
      </dgm:t>
    </dgm:pt>
    <dgm:pt modelId="{B7BCADB0-08D3-464B-8689-539D9B3B8620}">
      <dgm:prSet custT="1"/>
      <dgm:spPr/>
      <dgm:t>
        <a:bodyPr/>
        <a:lstStyle/>
        <a:p>
          <a:pPr rtl="0"/>
          <a:r>
            <a:rPr lang="en-US" sz="2400" dirty="0" smtClean="0"/>
            <a:t>Initial evaluation</a:t>
          </a:r>
          <a:endParaRPr lang="en-US" sz="2600" dirty="0"/>
        </a:p>
      </dgm:t>
    </dgm:pt>
    <dgm:pt modelId="{1821F02B-9469-44E2-9E18-2B1E5C2805C3}" type="parTrans" cxnId="{EABE0305-38CE-4D70-B45D-0A70A2689DDD}">
      <dgm:prSet/>
      <dgm:spPr/>
      <dgm:t>
        <a:bodyPr/>
        <a:lstStyle/>
        <a:p>
          <a:endParaRPr lang="en-US"/>
        </a:p>
      </dgm:t>
    </dgm:pt>
    <dgm:pt modelId="{46CBEC6F-C830-4EB9-BB96-D6246F3B3C4D}" type="sibTrans" cxnId="{EABE0305-38CE-4D70-B45D-0A70A2689DDD}">
      <dgm:prSet/>
      <dgm:spPr/>
      <dgm:t>
        <a:bodyPr/>
        <a:lstStyle/>
        <a:p>
          <a:endParaRPr lang="en-US"/>
        </a:p>
      </dgm:t>
    </dgm:pt>
    <dgm:pt modelId="{F77743CB-E841-416C-9E1E-914201754D60}" type="pres">
      <dgm:prSet presAssocID="{95CB613B-FEE2-432B-8BEF-E6203771A15C}" presName="linear" presStyleCnt="0">
        <dgm:presLayoutVars>
          <dgm:dir/>
          <dgm:animLvl val="lvl"/>
          <dgm:resizeHandles val="exact"/>
        </dgm:presLayoutVars>
      </dgm:prSet>
      <dgm:spPr/>
      <dgm:t>
        <a:bodyPr/>
        <a:lstStyle/>
        <a:p>
          <a:endParaRPr lang="en-US"/>
        </a:p>
      </dgm:t>
    </dgm:pt>
    <dgm:pt modelId="{168F9E15-4306-4E5B-844C-B26729162804}" type="pres">
      <dgm:prSet presAssocID="{94CBE2C5-73C8-4E8D-97B2-8283CC851D81}" presName="parentLin" presStyleCnt="0"/>
      <dgm:spPr/>
    </dgm:pt>
    <dgm:pt modelId="{32295A61-8ED7-49D4-862D-B901AE5DD3DA}" type="pres">
      <dgm:prSet presAssocID="{94CBE2C5-73C8-4E8D-97B2-8283CC851D81}" presName="parentLeftMargin" presStyleLbl="node1" presStyleIdx="0" presStyleCnt="1"/>
      <dgm:spPr/>
      <dgm:t>
        <a:bodyPr/>
        <a:lstStyle/>
        <a:p>
          <a:endParaRPr lang="en-US"/>
        </a:p>
      </dgm:t>
    </dgm:pt>
    <dgm:pt modelId="{06AAB2BE-6D21-4E30-8D52-AC3AD1250B21}" type="pres">
      <dgm:prSet presAssocID="{94CBE2C5-73C8-4E8D-97B2-8283CC851D81}" presName="parentText" presStyleLbl="node1" presStyleIdx="0" presStyleCnt="1" custScaleY="78457">
        <dgm:presLayoutVars>
          <dgm:chMax val="0"/>
          <dgm:bulletEnabled val="1"/>
        </dgm:presLayoutVars>
      </dgm:prSet>
      <dgm:spPr/>
      <dgm:t>
        <a:bodyPr/>
        <a:lstStyle/>
        <a:p>
          <a:endParaRPr lang="en-US"/>
        </a:p>
      </dgm:t>
    </dgm:pt>
    <dgm:pt modelId="{0704216D-0D61-4C48-8D13-77279B511592}" type="pres">
      <dgm:prSet presAssocID="{94CBE2C5-73C8-4E8D-97B2-8283CC851D81}" presName="negativeSpace" presStyleCnt="0"/>
      <dgm:spPr/>
    </dgm:pt>
    <dgm:pt modelId="{2F8B1E86-EAD3-4905-A0C1-A78F3E027738}" type="pres">
      <dgm:prSet presAssocID="{94CBE2C5-73C8-4E8D-97B2-8283CC851D81}" presName="childText" presStyleLbl="conFgAcc1" presStyleIdx="0" presStyleCnt="1" custLinFactNeighborX="-926" custLinFactNeighborY="1032">
        <dgm:presLayoutVars>
          <dgm:bulletEnabled val="1"/>
        </dgm:presLayoutVars>
      </dgm:prSet>
      <dgm:spPr/>
      <dgm:t>
        <a:bodyPr/>
        <a:lstStyle/>
        <a:p>
          <a:endParaRPr lang="en-US"/>
        </a:p>
      </dgm:t>
    </dgm:pt>
  </dgm:ptLst>
  <dgm:cxnLst>
    <dgm:cxn modelId="{B4DF8C77-6A1B-4C0C-86D8-5871D1A687E8}" srcId="{928EA32D-CF91-4B38-8F78-D9DA9C2F9914}" destId="{4B1E2BF7-398E-4FBB-B354-4CC6B9029F97}" srcOrd="2" destOrd="0" parTransId="{22F18110-7A5A-49C7-8EA4-08BB8A7EFDEB}" sibTransId="{751E8653-2B60-4240-9BBC-98A28E027914}"/>
    <dgm:cxn modelId="{5BF60113-5A29-4644-B89B-C8A283CD8DCF}" srcId="{12980896-9144-4045-8137-D468824441A0}" destId="{355FA9FB-FD41-477D-82F2-CCCE80239DAB}" srcOrd="0" destOrd="0" parTransId="{7BDE376D-DF00-40CC-819B-A8009B67A1E2}" sibTransId="{DA204729-2937-47BF-B9DE-4C3AD395EB7D}"/>
    <dgm:cxn modelId="{DA1BBF99-C8C3-4643-8198-95DD1D80851E}" srcId="{94CBE2C5-73C8-4E8D-97B2-8283CC851D81}" destId="{68626CF7-E8E5-4C04-9EBD-5D0AFF0C9E19}" srcOrd="2" destOrd="0" parTransId="{6791DEAF-8710-44D6-A17E-E370F75CCBCB}" sibTransId="{6278235B-F746-4B19-BC26-341D97E70042}"/>
    <dgm:cxn modelId="{E879B6AF-CAFA-4D2D-905D-BA9D144C7428}" type="presOf" srcId="{12980896-9144-4045-8137-D468824441A0}" destId="{2F8B1E86-EAD3-4905-A0C1-A78F3E027738}" srcOrd="0" destOrd="6" presId="urn:microsoft.com/office/officeart/2005/8/layout/list1"/>
    <dgm:cxn modelId="{C0C51909-C1A3-460E-BCBE-E96E0A30510E}" type="presOf" srcId="{4B1E2BF7-398E-4FBB-B354-4CC6B9029F97}" destId="{2F8B1E86-EAD3-4905-A0C1-A78F3E027738}" srcOrd="0" destOrd="3" presId="urn:microsoft.com/office/officeart/2005/8/layout/list1"/>
    <dgm:cxn modelId="{55237F48-32AE-4C68-A604-BE30C6C81DFF}" type="presOf" srcId="{94CBE2C5-73C8-4E8D-97B2-8283CC851D81}" destId="{06AAB2BE-6D21-4E30-8D52-AC3AD1250B21}" srcOrd="1" destOrd="0" presId="urn:microsoft.com/office/officeart/2005/8/layout/list1"/>
    <dgm:cxn modelId="{BB55F117-9E1F-4C85-8DB7-929304B3BCA1}" type="presOf" srcId="{928EA32D-CF91-4B38-8F78-D9DA9C2F9914}" destId="{2F8B1E86-EAD3-4905-A0C1-A78F3E027738}" srcOrd="0" destOrd="0" presId="urn:microsoft.com/office/officeart/2005/8/layout/list1"/>
    <dgm:cxn modelId="{C8E3ABD6-622E-41EA-AC8D-0264D2B44732}" srcId="{94CBE2C5-73C8-4E8D-97B2-8283CC851D81}" destId="{928EA32D-CF91-4B38-8F78-D9DA9C2F9914}" srcOrd="0" destOrd="0" parTransId="{A5238B84-9974-49B4-8C82-CDA7C574FE68}" sibTransId="{C7EA381A-F44E-447F-BC3B-30BF7A4AD034}"/>
    <dgm:cxn modelId="{4E91964F-E827-46B3-866A-A4DFBFC1C428}" type="presOf" srcId="{94CBE2C5-73C8-4E8D-97B2-8283CC851D81}" destId="{32295A61-8ED7-49D4-862D-B901AE5DD3DA}" srcOrd="0" destOrd="0" presId="urn:microsoft.com/office/officeart/2005/8/layout/list1"/>
    <dgm:cxn modelId="{AE5343A0-1ACC-4086-87AD-7ACFEBF68093}" type="presOf" srcId="{78B1F655-C3FD-450C-94D9-89D2EB8611C3}" destId="{2F8B1E86-EAD3-4905-A0C1-A78F3E027738}" srcOrd="0" destOrd="2" presId="urn:microsoft.com/office/officeart/2005/8/layout/list1"/>
    <dgm:cxn modelId="{85B09403-879D-48AA-912C-1B0CF633AE00}" type="presOf" srcId="{95CB613B-FEE2-432B-8BEF-E6203771A15C}" destId="{F77743CB-E841-416C-9E1E-914201754D60}" srcOrd="0" destOrd="0" presId="urn:microsoft.com/office/officeart/2005/8/layout/list1"/>
    <dgm:cxn modelId="{A75F039E-2760-4CCC-BC27-8B73B263190A}" srcId="{95CB613B-FEE2-432B-8BEF-E6203771A15C}" destId="{94CBE2C5-73C8-4E8D-97B2-8283CC851D81}" srcOrd="0" destOrd="0" parTransId="{5DDF913C-D596-49B5-B0CE-040E0985CC5B}" sibTransId="{7C772D19-3FD7-41C7-BDB7-F34A6D65239D}"/>
    <dgm:cxn modelId="{90682F99-1D5C-4BCF-BDA8-1351E90EA7F6}" srcId="{928EA32D-CF91-4B38-8F78-D9DA9C2F9914}" destId="{78B1F655-C3FD-450C-94D9-89D2EB8611C3}" srcOrd="1" destOrd="0" parTransId="{645219FD-1996-4640-A7D8-8BDC894F4ED0}" sibTransId="{D106B289-C030-41A7-B7BC-E255D79F7CD9}"/>
    <dgm:cxn modelId="{5BB75E9E-2FAE-44EB-B6D9-E09FD59EFF82}" type="presOf" srcId="{68626CF7-E8E5-4C04-9EBD-5D0AFF0C9E19}" destId="{2F8B1E86-EAD3-4905-A0C1-A78F3E027738}" srcOrd="0" destOrd="5" presId="urn:microsoft.com/office/officeart/2005/8/layout/list1"/>
    <dgm:cxn modelId="{EABE0305-38CE-4D70-B45D-0A70A2689DDD}" srcId="{928EA32D-CF91-4B38-8F78-D9DA9C2F9914}" destId="{B7BCADB0-08D3-464B-8689-539D9B3B8620}" srcOrd="0" destOrd="0" parTransId="{1821F02B-9469-44E2-9E18-2B1E5C2805C3}" sibTransId="{46CBEC6F-C830-4EB9-BB96-D6246F3B3C4D}"/>
    <dgm:cxn modelId="{CE87BD39-2E9C-482E-8CC3-CC549A4270C2}" srcId="{94CBE2C5-73C8-4E8D-97B2-8283CC851D81}" destId="{68180469-6A1D-47D4-B5CC-BF96115B203F}" srcOrd="1" destOrd="0" parTransId="{8619AB45-5886-45C5-92B2-ACAAEE214E59}" sibTransId="{C4B362E8-FA1F-4931-996D-0E69DD238FDA}"/>
    <dgm:cxn modelId="{CA6C813B-949D-47A6-9057-0FD688E08FBE}" type="presOf" srcId="{B7BCADB0-08D3-464B-8689-539D9B3B8620}" destId="{2F8B1E86-EAD3-4905-A0C1-A78F3E027738}" srcOrd="0" destOrd="1" presId="urn:microsoft.com/office/officeart/2005/8/layout/list1"/>
    <dgm:cxn modelId="{574DAD73-5DE7-4EA5-B823-A3D3A0D47DE9}" type="presOf" srcId="{68180469-6A1D-47D4-B5CC-BF96115B203F}" destId="{2F8B1E86-EAD3-4905-A0C1-A78F3E027738}" srcOrd="0" destOrd="4" presId="urn:microsoft.com/office/officeart/2005/8/layout/list1"/>
    <dgm:cxn modelId="{6761904B-233F-47AF-AB82-5CF0F577D83E}" srcId="{94CBE2C5-73C8-4E8D-97B2-8283CC851D81}" destId="{12980896-9144-4045-8137-D468824441A0}" srcOrd="3" destOrd="0" parTransId="{E9391A0A-0340-4CAB-887A-778E861600C9}" sibTransId="{82DA394C-512C-443E-ABCC-0376217195C4}"/>
    <dgm:cxn modelId="{9F1E45F3-CEE0-4CF9-B1D8-80D8737ECAAC}" type="presOf" srcId="{355FA9FB-FD41-477D-82F2-CCCE80239DAB}" destId="{2F8B1E86-EAD3-4905-A0C1-A78F3E027738}" srcOrd="0" destOrd="7" presId="urn:microsoft.com/office/officeart/2005/8/layout/list1"/>
    <dgm:cxn modelId="{FE9FC87F-FC67-4B08-B3F1-824058534938}" type="presParOf" srcId="{F77743CB-E841-416C-9E1E-914201754D60}" destId="{168F9E15-4306-4E5B-844C-B26729162804}" srcOrd="0" destOrd="0" presId="urn:microsoft.com/office/officeart/2005/8/layout/list1"/>
    <dgm:cxn modelId="{CD155ED4-FAA9-4CF1-828D-0D3546591BC1}" type="presParOf" srcId="{168F9E15-4306-4E5B-844C-B26729162804}" destId="{32295A61-8ED7-49D4-862D-B901AE5DD3DA}" srcOrd="0" destOrd="0" presId="urn:microsoft.com/office/officeart/2005/8/layout/list1"/>
    <dgm:cxn modelId="{84C5FD51-718D-4291-81E0-835488019D81}" type="presParOf" srcId="{168F9E15-4306-4E5B-844C-B26729162804}" destId="{06AAB2BE-6D21-4E30-8D52-AC3AD1250B21}" srcOrd="1" destOrd="0" presId="urn:microsoft.com/office/officeart/2005/8/layout/list1"/>
    <dgm:cxn modelId="{294C5547-CA82-4775-9FAE-B25E2A436526}" type="presParOf" srcId="{F77743CB-E841-416C-9E1E-914201754D60}" destId="{0704216D-0D61-4C48-8D13-77279B511592}" srcOrd="1" destOrd="0" presId="urn:microsoft.com/office/officeart/2005/8/layout/list1"/>
    <dgm:cxn modelId="{60A872AB-3AE6-41BC-B731-B82B567ABAB6}" type="presParOf" srcId="{F77743CB-E841-416C-9E1E-914201754D60}" destId="{2F8B1E86-EAD3-4905-A0C1-A78F3E027738}" srcOrd="2"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80435EB5-3841-4279-9C67-04D8160B0410}" type="doc">
      <dgm:prSet loTypeId="urn:microsoft.com/office/officeart/2005/8/layout/chevron2" loCatId="process" qsTypeId="urn:microsoft.com/office/officeart/2005/8/quickstyle/simple5" qsCatId="simple" csTypeId="urn:microsoft.com/office/officeart/2005/8/colors/colorful5" csCatId="colorful" phldr="1"/>
      <dgm:spPr/>
      <dgm:t>
        <a:bodyPr/>
        <a:lstStyle/>
        <a:p>
          <a:endParaRPr lang="en-US"/>
        </a:p>
      </dgm:t>
    </dgm:pt>
    <dgm:pt modelId="{1A22019D-E538-43B3-AC57-C152F7A58EDD}">
      <dgm:prSet/>
      <dgm:spPr/>
      <dgm:t>
        <a:bodyPr/>
        <a:lstStyle/>
        <a:p>
          <a:pPr rtl="0"/>
          <a:r>
            <a:rPr lang="en-US" dirty="0" smtClean="0"/>
            <a:t>Why?</a:t>
          </a:r>
          <a:endParaRPr lang="en-US" dirty="0"/>
        </a:p>
      </dgm:t>
    </dgm:pt>
    <dgm:pt modelId="{CDF8DF38-4930-4C3B-9132-2701C6280B16}" type="parTrans" cxnId="{0269980A-079C-48EC-B321-8231FE9D4F44}">
      <dgm:prSet/>
      <dgm:spPr/>
      <dgm:t>
        <a:bodyPr/>
        <a:lstStyle/>
        <a:p>
          <a:endParaRPr lang="en-US"/>
        </a:p>
      </dgm:t>
    </dgm:pt>
    <dgm:pt modelId="{9F2B9947-D672-4AC1-AA4D-D72430BFED9B}" type="sibTrans" cxnId="{0269980A-079C-48EC-B321-8231FE9D4F44}">
      <dgm:prSet/>
      <dgm:spPr/>
      <dgm:t>
        <a:bodyPr/>
        <a:lstStyle/>
        <a:p>
          <a:endParaRPr lang="en-US"/>
        </a:p>
      </dgm:t>
    </dgm:pt>
    <dgm:pt modelId="{187642E8-6EEE-4FB2-B941-B228816C9A06}">
      <dgm:prSet custT="1"/>
      <dgm:spPr/>
      <dgm:t>
        <a:bodyPr/>
        <a:lstStyle/>
        <a:p>
          <a:pPr rtl="0"/>
          <a:r>
            <a:rPr lang="en-US" sz="2400" dirty="0" smtClean="0"/>
            <a:t>To determine if a student is eligible to receive Chapter 193 services and if so develop a service plan</a:t>
          </a:r>
          <a:endParaRPr lang="en-US" sz="2400" dirty="0"/>
        </a:p>
      </dgm:t>
    </dgm:pt>
    <dgm:pt modelId="{4B5AF44B-32E4-4983-AF12-33C6DDF20FB4}" type="parTrans" cxnId="{1F1D8D0D-46FD-47FB-BF43-6238D8D83279}">
      <dgm:prSet/>
      <dgm:spPr/>
      <dgm:t>
        <a:bodyPr/>
        <a:lstStyle/>
        <a:p>
          <a:endParaRPr lang="en-US"/>
        </a:p>
      </dgm:t>
    </dgm:pt>
    <dgm:pt modelId="{A2449ED3-685B-4BC0-B421-40D57AE57F4E}" type="sibTrans" cxnId="{1F1D8D0D-46FD-47FB-BF43-6238D8D83279}">
      <dgm:prSet/>
      <dgm:spPr/>
      <dgm:t>
        <a:bodyPr/>
        <a:lstStyle/>
        <a:p>
          <a:endParaRPr lang="en-US"/>
        </a:p>
      </dgm:t>
    </dgm:pt>
    <dgm:pt modelId="{4DA60857-FD28-48B7-B27D-E62E0D9F129D}">
      <dgm:prSet/>
      <dgm:spPr/>
      <dgm:t>
        <a:bodyPr/>
        <a:lstStyle/>
        <a:p>
          <a:pPr rtl="0"/>
          <a:r>
            <a:rPr lang="en-US" dirty="0" smtClean="0"/>
            <a:t>When?</a:t>
          </a:r>
          <a:endParaRPr lang="en-US" dirty="0"/>
        </a:p>
      </dgm:t>
    </dgm:pt>
    <dgm:pt modelId="{2E7FDA9A-EC6A-4A13-B579-E45C4968721A}" type="parTrans" cxnId="{B8A0F787-9898-423D-9453-1D6B043F74B9}">
      <dgm:prSet/>
      <dgm:spPr/>
      <dgm:t>
        <a:bodyPr/>
        <a:lstStyle/>
        <a:p>
          <a:endParaRPr lang="en-US"/>
        </a:p>
      </dgm:t>
    </dgm:pt>
    <dgm:pt modelId="{8002BCF1-5DC7-4726-A80C-7E35C83A8F1F}" type="sibTrans" cxnId="{B8A0F787-9898-423D-9453-1D6B043F74B9}">
      <dgm:prSet/>
      <dgm:spPr/>
      <dgm:t>
        <a:bodyPr/>
        <a:lstStyle/>
        <a:p>
          <a:endParaRPr lang="en-US"/>
        </a:p>
      </dgm:t>
    </dgm:pt>
    <dgm:pt modelId="{E521035A-58E7-49EB-B6A2-8EE16D5662F5}">
      <dgm:prSet custT="1"/>
      <dgm:spPr/>
      <dgm:t>
        <a:bodyPr/>
        <a:lstStyle/>
        <a:p>
          <a:pPr rtl="0"/>
          <a:r>
            <a:rPr lang="en-US" sz="2400" dirty="0" smtClean="0"/>
            <a:t>Throughout the school year</a:t>
          </a:r>
          <a:endParaRPr lang="en-US" sz="2400" dirty="0"/>
        </a:p>
      </dgm:t>
    </dgm:pt>
    <dgm:pt modelId="{2AF69541-D1E5-4115-A323-B7374BC594A0}" type="parTrans" cxnId="{975597F5-49BC-4463-871F-D16C594EDFFD}">
      <dgm:prSet/>
      <dgm:spPr/>
      <dgm:t>
        <a:bodyPr/>
        <a:lstStyle/>
        <a:p>
          <a:endParaRPr lang="en-US"/>
        </a:p>
      </dgm:t>
    </dgm:pt>
    <dgm:pt modelId="{5D4B3940-0784-44CA-9DC5-B7DFEC18EA79}" type="sibTrans" cxnId="{975597F5-49BC-4463-871F-D16C594EDFFD}">
      <dgm:prSet/>
      <dgm:spPr/>
      <dgm:t>
        <a:bodyPr/>
        <a:lstStyle/>
        <a:p>
          <a:endParaRPr lang="en-US"/>
        </a:p>
      </dgm:t>
    </dgm:pt>
    <dgm:pt modelId="{70809F52-7C6B-4179-97D8-A7D950461F05}">
      <dgm:prSet custT="1"/>
      <dgm:spPr/>
      <dgm:t>
        <a:bodyPr/>
        <a:lstStyle/>
        <a:p>
          <a:pPr rtl="0"/>
          <a:r>
            <a:rPr lang="en-US" sz="2400" dirty="0" smtClean="0"/>
            <a:t>All evaluations must be completed by June 30 or if not, the entire evaluation is billed to the next school year </a:t>
          </a:r>
          <a:endParaRPr lang="en-US" sz="2400" dirty="0"/>
        </a:p>
      </dgm:t>
    </dgm:pt>
    <dgm:pt modelId="{170D592A-522A-4E0E-BAB2-30B056EE78D6}" type="parTrans" cxnId="{852FED14-F380-4C78-8A74-982B9685EE5C}">
      <dgm:prSet/>
      <dgm:spPr/>
      <dgm:t>
        <a:bodyPr/>
        <a:lstStyle/>
        <a:p>
          <a:endParaRPr lang="en-US"/>
        </a:p>
      </dgm:t>
    </dgm:pt>
    <dgm:pt modelId="{30D09117-460B-4401-959B-80BB3F4BF946}" type="sibTrans" cxnId="{852FED14-F380-4C78-8A74-982B9685EE5C}">
      <dgm:prSet/>
      <dgm:spPr/>
      <dgm:t>
        <a:bodyPr/>
        <a:lstStyle/>
        <a:p>
          <a:endParaRPr lang="en-US"/>
        </a:p>
      </dgm:t>
    </dgm:pt>
    <dgm:pt modelId="{26AD13DF-9F47-4D52-A59F-20815C968DFB}" type="pres">
      <dgm:prSet presAssocID="{80435EB5-3841-4279-9C67-04D8160B0410}" presName="linearFlow" presStyleCnt="0">
        <dgm:presLayoutVars>
          <dgm:dir/>
          <dgm:animLvl val="lvl"/>
          <dgm:resizeHandles val="exact"/>
        </dgm:presLayoutVars>
      </dgm:prSet>
      <dgm:spPr/>
      <dgm:t>
        <a:bodyPr/>
        <a:lstStyle/>
        <a:p>
          <a:endParaRPr lang="en-US"/>
        </a:p>
      </dgm:t>
    </dgm:pt>
    <dgm:pt modelId="{C884A39A-521A-4AE5-AA4D-E6270F5E2BD6}" type="pres">
      <dgm:prSet presAssocID="{1A22019D-E538-43B3-AC57-C152F7A58EDD}" presName="composite" presStyleCnt="0"/>
      <dgm:spPr/>
      <dgm:t>
        <a:bodyPr/>
        <a:lstStyle/>
        <a:p>
          <a:endParaRPr lang="en-US"/>
        </a:p>
      </dgm:t>
    </dgm:pt>
    <dgm:pt modelId="{09CD7CCF-0322-4505-BDCB-4A04F2A1D1C5}" type="pres">
      <dgm:prSet presAssocID="{1A22019D-E538-43B3-AC57-C152F7A58EDD}" presName="parentText" presStyleLbl="alignNode1" presStyleIdx="0" presStyleCnt="2">
        <dgm:presLayoutVars>
          <dgm:chMax val="1"/>
          <dgm:bulletEnabled val="1"/>
        </dgm:presLayoutVars>
      </dgm:prSet>
      <dgm:spPr/>
      <dgm:t>
        <a:bodyPr/>
        <a:lstStyle/>
        <a:p>
          <a:endParaRPr lang="en-US"/>
        </a:p>
      </dgm:t>
    </dgm:pt>
    <dgm:pt modelId="{C5823F80-5675-4A3F-8439-9D4E00EDB6EB}" type="pres">
      <dgm:prSet presAssocID="{1A22019D-E538-43B3-AC57-C152F7A58EDD}" presName="descendantText" presStyleLbl="alignAcc1" presStyleIdx="0" presStyleCnt="2">
        <dgm:presLayoutVars>
          <dgm:bulletEnabled val="1"/>
        </dgm:presLayoutVars>
      </dgm:prSet>
      <dgm:spPr/>
      <dgm:t>
        <a:bodyPr/>
        <a:lstStyle/>
        <a:p>
          <a:endParaRPr lang="en-US"/>
        </a:p>
      </dgm:t>
    </dgm:pt>
    <dgm:pt modelId="{F53643C8-D37E-4D7A-A5B3-C9B4487B92C5}" type="pres">
      <dgm:prSet presAssocID="{9F2B9947-D672-4AC1-AA4D-D72430BFED9B}" presName="sp" presStyleCnt="0"/>
      <dgm:spPr/>
      <dgm:t>
        <a:bodyPr/>
        <a:lstStyle/>
        <a:p>
          <a:endParaRPr lang="en-US"/>
        </a:p>
      </dgm:t>
    </dgm:pt>
    <dgm:pt modelId="{4813E591-6FFD-4050-8A85-FA9F812CBF8F}" type="pres">
      <dgm:prSet presAssocID="{4DA60857-FD28-48B7-B27D-E62E0D9F129D}" presName="composite" presStyleCnt="0"/>
      <dgm:spPr/>
      <dgm:t>
        <a:bodyPr/>
        <a:lstStyle/>
        <a:p>
          <a:endParaRPr lang="en-US"/>
        </a:p>
      </dgm:t>
    </dgm:pt>
    <dgm:pt modelId="{1D0CA733-25D8-40A8-8EBD-82976797E566}" type="pres">
      <dgm:prSet presAssocID="{4DA60857-FD28-48B7-B27D-E62E0D9F129D}" presName="parentText" presStyleLbl="alignNode1" presStyleIdx="1" presStyleCnt="2">
        <dgm:presLayoutVars>
          <dgm:chMax val="1"/>
          <dgm:bulletEnabled val="1"/>
        </dgm:presLayoutVars>
      </dgm:prSet>
      <dgm:spPr/>
      <dgm:t>
        <a:bodyPr/>
        <a:lstStyle/>
        <a:p>
          <a:endParaRPr lang="en-US"/>
        </a:p>
      </dgm:t>
    </dgm:pt>
    <dgm:pt modelId="{26D65777-39C8-4E2C-B4FC-30D943751F0E}" type="pres">
      <dgm:prSet presAssocID="{4DA60857-FD28-48B7-B27D-E62E0D9F129D}" presName="descendantText" presStyleLbl="alignAcc1" presStyleIdx="1" presStyleCnt="2" custScaleY="125715">
        <dgm:presLayoutVars>
          <dgm:bulletEnabled val="1"/>
        </dgm:presLayoutVars>
      </dgm:prSet>
      <dgm:spPr/>
      <dgm:t>
        <a:bodyPr/>
        <a:lstStyle/>
        <a:p>
          <a:endParaRPr lang="en-US"/>
        </a:p>
      </dgm:t>
    </dgm:pt>
  </dgm:ptLst>
  <dgm:cxnLst>
    <dgm:cxn modelId="{48EFC98A-E700-4BE5-BA55-D556DB065F26}" type="presOf" srcId="{1A22019D-E538-43B3-AC57-C152F7A58EDD}" destId="{09CD7CCF-0322-4505-BDCB-4A04F2A1D1C5}" srcOrd="0" destOrd="0" presId="urn:microsoft.com/office/officeart/2005/8/layout/chevron2"/>
    <dgm:cxn modelId="{852FED14-F380-4C78-8A74-982B9685EE5C}" srcId="{4DA60857-FD28-48B7-B27D-E62E0D9F129D}" destId="{70809F52-7C6B-4179-97D8-A7D950461F05}" srcOrd="1" destOrd="0" parTransId="{170D592A-522A-4E0E-BAB2-30B056EE78D6}" sibTransId="{30D09117-460B-4401-959B-80BB3F4BF946}"/>
    <dgm:cxn modelId="{93991534-1C5A-4682-8140-0275DDAC1DCF}" type="presOf" srcId="{4DA60857-FD28-48B7-B27D-E62E0D9F129D}" destId="{1D0CA733-25D8-40A8-8EBD-82976797E566}" srcOrd="0" destOrd="0" presId="urn:microsoft.com/office/officeart/2005/8/layout/chevron2"/>
    <dgm:cxn modelId="{A0315D36-8B8B-4F41-8116-82F0B665AB81}" type="presOf" srcId="{80435EB5-3841-4279-9C67-04D8160B0410}" destId="{26AD13DF-9F47-4D52-A59F-20815C968DFB}" srcOrd="0" destOrd="0" presId="urn:microsoft.com/office/officeart/2005/8/layout/chevron2"/>
    <dgm:cxn modelId="{E50E7756-6A19-4DBF-BC03-DB9FD7AFF0A6}" type="presOf" srcId="{187642E8-6EEE-4FB2-B941-B228816C9A06}" destId="{C5823F80-5675-4A3F-8439-9D4E00EDB6EB}" srcOrd="0" destOrd="0" presId="urn:microsoft.com/office/officeart/2005/8/layout/chevron2"/>
    <dgm:cxn modelId="{98B0FC39-57AB-4ED2-9AFA-B08EC41E3CE3}" type="presOf" srcId="{E521035A-58E7-49EB-B6A2-8EE16D5662F5}" destId="{26D65777-39C8-4E2C-B4FC-30D943751F0E}" srcOrd="0" destOrd="0" presId="urn:microsoft.com/office/officeart/2005/8/layout/chevron2"/>
    <dgm:cxn modelId="{1F1D8D0D-46FD-47FB-BF43-6238D8D83279}" srcId="{1A22019D-E538-43B3-AC57-C152F7A58EDD}" destId="{187642E8-6EEE-4FB2-B941-B228816C9A06}" srcOrd="0" destOrd="0" parTransId="{4B5AF44B-32E4-4983-AF12-33C6DDF20FB4}" sibTransId="{A2449ED3-685B-4BC0-B421-40D57AE57F4E}"/>
    <dgm:cxn modelId="{0269980A-079C-48EC-B321-8231FE9D4F44}" srcId="{80435EB5-3841-4279-9C67-04D8160B0410}" destId="{1A22019D-E538-43B3-AC57-C152F7A58EDD}" srcOrd="0" destOrd="0" parTransId="{CDF8DF38-4930-4C3B-9132-2701C6280B16}" sibTransId="{9F2B9947-D672-4AC1-AA4D-D72430BFED9B}"/>
    <dgm:cxn modelId="{B8A0F787-9898-423D-9453-1D6B043F74B9}" srcId="{80435EB5-3841-4279-9C67-04D8160B0410}" destId="{4DA60857-FD28-48B7-B27D-E62E0D9F129D}" srcOrd="1" destOrd="0" parTransId="{2E7FDA9A-EC6A-4A13-B579-E45C4968721A}" sibTransId="{8002BCF1-5DC7-4726-A80C-7E35C83A8F1F}"/>
    <dgm:cxn modelId="{975597F5-49BC-4463-871F-D16C594EDFFD}" srcId="{4DA60857-FD28-48B7-B27D-E62E0D9F129D}" destId="{E521035A-58E7-49EB-B6A2-8EE16D5662F5}" srcOrd="0" destOrd="0" parTransId="{2AF69541-D1E5-4115-A323-B7374BC594A0}" sibTransId="{5D4B3940-0784-44CA-9DC5-B7DFEC18EA79}"/>
    <dgm:cxn modelId="{37F3378D-5C26-4E75-8B3C-6B1633F91DEB}" type="presOf" srcId="{70809F52-7C6B-4179-97D8-A7D950461F05}" destId="{26D65777-39C8-4E2C-B4FC-30D943751F0E}" srcOrd="0" destOrd="1" presId="urn:microsoft.com/office/officeart/2005/8/layout/chevron2"/>
    <dgm:cxn modelId="{B1AD1F9F-84CA-402E-8BB6-97B29EB2F2E7}" type="presParOf" srcId="{26AD13DF-9F47-4D52-A59F-20815C968DFB}" destId="{C884A39A-521A-4AE5-AA4D-E6270F5E2BD6}" srcOrd="0" destOrd="0" presId="urn:microsoft.com/office/officeart/2005/8/layout/chevron2"/>
    <dgm:cxn modelId="{646C0E9D-A516-49C3-AF89-F42ECF1B12A3}" type="presParOf" srcId="{C884A39A-521A-4AE5-AA4D-E6270F5E2BD6}" destId="{09CD7CCF-0322-4505-BDCB-4A04F2A1D1C5}" srcOrd="0" destOrd="0" presId="urn:microsoft.com/office/officeart/2005/8/layout/chevron2"/>
    <dgm:cxn modelId="{380AF353-7881-4DAE-9089-146D78DD6EC1}" type="presParOf" srcId="{C884A39A-521A-4AE5-AA4D-E6270F5E2BD6}" destId="{C5823F80-5675-4A3F-8439-9D4E00EDB6EB}" srcOrd="1" destOrd="0" presId="urn:microsoft.com/office/officeart/2005/8/layout/chevron2"/>
    <dgm:cxn modelId="{08B5E767-440D-42D1-BC02-55CD3CB1484A}" type="presParOf" srcId="{26AD13DF-9F47-4D52-A59F-20815C968DFB}" destId="{F53643C8-D37E-4D7A-A5B3-C9B4487B92C5}" srcOrd="1" destOrd="0" presId="urn:microsoft.com/office/officeart/2005/8/layout/chevron2"/>
    <dgm:cxn modelId="{2005C344-A4C0-4389-AB10-93FB9C16BE48}" type="presParOf" srcId="{26AD13DF-9F47-4D52-A59F-20815C968DFB}" destId="{4813E591-6FFD-4050-8A85-FA9F812CBF8F}" srcOrd="2" destOrd="0" presId="urn:microsoft.com/office/officeart/2005/8/layout/chevron2"/>
    <dgm:cxn modelId="{23728BF6-A65F-4920-8EC8-6ABDD9D3741E}" type="presParOf" srcId="{4813E591-6FFD-4050-8A85-FA9F812CBF8F}" destId="{1D0CA733-25D8-40A8-8EBD-82976797E566}" srcOrd="0" destOrd="0" presId="urn:microsoft.com/office/officeart/2005/8/layout/chevron2"/>
    <dgm:cxn modelId="{D25FA513-DC62-4E06-918A-468BB2C64F3A}" type="presParOf" srcId="{4813E591-6FFD-4050-8A85-FA9F812CBF8F}" destId="{26D65777-39C8-4E2C-B4FC-30D943751F0E}"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94E5608-8540-43E2-B02A-AD7126CF30E5}" type="doc">
      <dgm:prSet loTypeId="urn:microsoft.com/office/officeart/2005/8/layout/list1" loCatId="list" qsTypeId="urn:microsoft.com/office/officeart/2005/8/quickstyle/simple5" qsCatId="simple" csTypeId="urn:microsoft.com/office/officeart/2005/8/colors/colorful1" csCatId="colorful" phldr="1"/>
      <dgm:spPr/>
      <dgm:t>
        <a:bodyPr/>
        <a:lstStyle/>
        <a:p>
          <a:endParaRPr lang="en-US"/>
        </a:p>
      </dgm:t>
    </dgm:pt>
    <dgm:pt modelId="{9116FCE3-387D-413A-BD5B-7500AF260CBC}">
      <dgm:prSet custT="1"/>
      <dgm:spPr/>
      <dgm:t>
        <a:bodyPr/>
        <a:lstStyle/>
        <a:p>
          <a:pPr rtl="0"/>
          <a:r>
            <a:rPr lang="en-US" sz="2400" dirty="0" smtClean="0"/>
            <a:t>Chapter 192 – Auxiliary Services   </a:t>
          </a:r>
          <a:endParaRPr lang="en-US" sz="2400" dirty="0"/>
        </a:p>
      </dgm:t>
    </dgm:pt>
    <dgm:pt modelId="{C833B922-333E-40C3-B776-6AB879BB9686}" type="parTrans" cxnId="{38728356-3273-4B84-BB4B-1D57733DE8CE}">
      <dgm:prSet/>
      <dgm:spPr/>
      <dgm:t>
        <a:bodyPr/>
        <a:lstStyle/>
        <a:p>
          <a:endParaRPr lang="en-US"/>
        </a:p>
      </dgm:t>
    </dgm:pt>
    <dgm:pt modelId="{CA91E81E-E6C6-4AB3-BED0-702D76EB42A6}" type="sibTrans" cxnId="{38728356-3273-4B84-BB4B-1D57733DE8CE}">
      <dgm:prSet/>
      <dgm:spPr/>
      <dgm:t>
        <a:bodyPr/>
        <a:lstStyle/>
        <a:p>
          <a:endParaRPr lang="en-US"/>
        </a:p>
      </dgm:t>
    </dgm:pt>
    <dgm:pt modelId="{4A27888E-37A4-4EAB-9684-6BF1A85D1F88}">
      <dgm:prSet custT="1"/>
      <dgm:spPr/>
      <dgm:t>
        <a:bodyPr/>
        <a:lstStyle/>
        <a:p>
          <a:pPr rtl="0"/>
          <a:r>
            <a:rPr lang="en-US" sz="2400" dirty="0" smtClean="0"/>
            <a:t>Chapter 193 – Remedial Services</a:t>
          </a:r>
          <a:endParaRPr lang="en-US" sz="2400" dirty="0"/>
        </a:p>
      </dgm:t>
    </dgm:pt>
    <dgm:pt modelId="{3D712979-F623-4FB6-A194-71E54DAB8C31}" type="parTrans" cxnId="{1AFD2ADB-0B7D-42AE-BE66-4CC8B5A76FC9}">
      <dgm:prSet/>
      <dgm:spPr/>
      <dgm:t>
        <a:bodyPr/>
        <a:lstStyle/>
        <a:p>
          <a:endParaRPr lang="en-US"/>
        </a:p>
      </dgm:t>
    </dgm:pt>
    <dgm:pt modelId="{45FFCE6F-78C2-486D-B93C-26C86FDB8549}" type="sibTrans" cxnId="{1AFD2ADB-0B7D-42AE-BE66-4CC8B5A76FC9}">
      <dgm:prSet/>
      <dgm:spPr/>
      <dgm:t>
        <a:bodyPr/>
        <a:lstStyle/>
        <a:p>
          <a:endParaRPr lang="en-US"/>
        </a:p>
      </dgm:t>
    </dgm:pt>
    <dgm:pt modelId="{77D459F5-FB4D-4129-A4D3-3B3A03F5F53E}">
      <dgm:prSet custT="1"/>
      <dgm:spPr/>
      <dgm:t>
        <a:bodyPr/>
        <a:lstStyle/>
        <a:p>
          <a:pPr rtl="0"/>
          <a:r>
            <a:rPr lang="en-US" sz="2400" dirty="0" smtClean="0"/>
            <a:t>Nonpublic School Health Services</a:t>
          </a:r>
          <a:endParaRPr lang="en-US" sz="2400" dirty="0"/>
        </a:p>
      </dgm:t>
    </dgm:pt>
    <dgm:pt modelId="{59C45A4F-AE7C-4F2B-BE75-22808FDB58B0}" type="parTrans" cxnId="{BFA62EE7-2771-455D-96E2-1D8862202000}">
      <dgm:prSet/>
      <dgm:spPr/>
      <dgm:t>
        <a:bodyPr/>
        <a:lstStyle/>
        <a:p>
          <a:endParaRPr lang="en-US"/>
        </a:p>
      </dgm:t>
    </dgm:pt>
    <dgm:pt modelId="{0804C887-4667-4603-B9CB-4ECDBD92F164}" type="sibTrans" cxnId="{BFA62EE7-2771-455D-96E2-1D8862202000}">
      <dgm:prSet/>
      <dgm:spPr/>
      <dgm:t>
        <a:bodyPr/>
        <a:lstStyle/>
        <a:p>
          <a:endParaRPr lang="en-US"/>
        </a:p>
      </dgm:t>
    </dgm:pt>
    <dgm:pt modelId="{0257FA7B-ED52-4565-BCE8-9784918F26CE}">
      <dgm:prSet custT="1"/>
      <dgm:spPr/>
      <dgm:t>
        <a:bodyPr/>
        <a:lstStyle/>
        <a:p>
          <a:pPr rtl="0"/>
          <a:r>
            <a:rPr lang="en-US" sz="2400" dirty="0" smtClean="0"/>
            <a:t>Nonpublic School Textbook Program</a:t>
          </a:r>
          <a:endParaRPr lang="en-US" sz="2400" dirty="0"/>
        </a:p>
      </dgm:t>
    </dgm:pt>
    <dgm:pt modelId="{60A731FD-C7FE-4308-91B9-0AD17D02DF05}" type="parTrans" cxnId="{73F6F6D1-119B-4833-A11E-C070A95DC199}">
      <dgm:prSet/>
      <dgm:spPr/>
      <dgm:t>
        <a:bodyPr/>
        <a:lstStyle/>
        <a:p>
          <a:endParaRPr lang="en-US"/>
        </a:p>
      </dgm:t>
    </dgm:pt>
    <dgm:pt modelId="{3F1AEF79-CED0-4BE5-99AC-2DB2F63D5330}" type="sibTrans" cxnId="{73F6F6D1-119B-4833-A11E-C070A95DC199}">
      <dgm:prSet/>
      <dgm:spPr/>
      <dgm:t>
        <a:bodyPr/>
        <a:lstStyle/>
        <a:p>
          <a:endParaRPr lang="en-US"/>
        </a:p>
      </dgm:t>
    </dgm:pt>
    <dgm:pt modelId="{29DA96A6-960E-47D7-B16B-003E5D7A0B89}">
      <dgm:prSet custT="1"/>
      <dgm:spPr/>
      <dgm:t>
        <a:bodyPr/>
        <a:lstStyle/>
        <a:p>
          <a:pPr rtl="0"/>
          <a:r>
            <a:rPr lang="en-US" sz="2400" dirty="0" smtClean="0"/>
            <a:t>Nonpublic School Technology Initiative</a:t>
          </a:r>
          <a:endParaRPr lang="en-US" sz="2400" dirty="0"/>
        </a:p>
      </dgm:t>
    </dgm:pt>
    <dgm:pt modelId="{967AEC70-2B45-4E9E-8B03-1E780B5D5FF7}" type="parTrans" cxnId="{30E17392-3D75-4E2A-AEF7-0057215257D0}">
      <dgm:prSet/>
      <dgm:spPr/>
      <dgm:t>
        <a:bodyPr/>
        <a:lstStyle/>
        <a:p>
          <a:endParaRPr lang="en-US"/>
        </a:p>
      </dgm:t>
    </dgm:pt>
    <dgm:pt modelId="{D6D0F4A8-D427-4CFA-BE82-388D4701BBDC}" type="sibTrans" cxnId="{30E17392-3D75-4E2A-AEF7-0057215257D0}">
      <dgm:prSet/>
      <dgm:spPr/>
      <dgm:t>
        <a:bodyPr/>
        <a:lstStyle/>
        <a:p>
          <a:endParaRPr lang="en-US"/>
        </a:p>
      </dgm:t>
    </dgm:pt>
    <dgm:pt modelId="{F396D36E-660F-4200-9837-2F8D5C0F560F}">
      <dgm:prSet custT="1"/>
      <dgm:spPr/>
      <dgm:t>
        <a:bodyPr/>
        <a:lstStyle/>
        <a:p>
          <a:pPr rtl="0"/>
          <a:r>
            <a:rPr lang="en-US" sz="2400" dirty="0" smtClean="0"/>
            <a:t>Nonpublic School Transportation</a:t>
          </a:r>
          <a:endParaRPr lang="en-US" sz="2400" dirty="0"/>
        </a:p>
      </dgm:t>
    </dgm:pt>
    <dgm:pt modelId="{632392FE-23D7-4CEF-8BA4-CCC2CC162DA2}" type="parTrans" cxnId="{6961D3EF-373B-4CA4-80F3-C3D242A0D558}">
      <dgm:prSet/>
      <dgm:spPr/>
      <dgm:t>
        <a:bodyPr/>
        <a:lstStyle/>
        <a:p>
          <a:endParaRPr lang="en-US"/>
        </a:p>
      </dgm:t>
    </dgm:pt>
    <dgm:pt modelId="{86CE089B-319B-42B0-BFC0-BB73E12B9DCC}" type="sibTrans" cxnId="{6961D3EF-373B-4CA4-80F3-C3D242A0D558}">
      <dgm:prSet/>
      <dgm:spPr/>
      <dgm:t>
        <a:bodyPr/>
        <a:lstStyle/>
        <a:p>
          <a:endParaRPr lang="en-US"/>
        </a:p>
      </dgm:t>
    </dgm:pt>
    <dgm:pt modelId="{C84894DB-DCA1-4622-8197-43704B56798E}" type="pres">
      <dgm:prSet presAssocID="{C94E5608-8540-43E2-B02A-AD7126CF30E5}" presName="linear" presStyleCnt="0">
        <dgm:presLayoutVars>
          <dgm:dir/>
          <dgm:animLvl val="lvl"/>
          <dgm:resizeHandles val="exact"/>
        </dgm:presLayoutVars>
      </dgm:prSet>
      <dgm:spPr/>
      <dgm:t>
        <a:bodyPr/>
        <a:lstStyle/>
        <a:p>
          <a:endParaRPr lang="en-US"/>
        </a:p>
      </dgm:t>
    </dgm:pt>
    <dgm:pt modelId="{7CDD4839-DFDE-47E5-A465-98BB850D4F8A}" type="pres">
      <dgm:prSet presAssocID="{9116FCE3-387D-413A-BD5B-7500AF260CBC}" presName="parentLin" presStyleCnt="0"/>
      <dgm:spPr/>
      <dgm:t>
        <a:bodyPr/>
        <a:lstStyle/>
        <a:p>
          <a:endParaRPr lang="en-US"/>
        </a:p>
      </dgm:t>
    </dgm:pt>
    <dgm:pt modelId="{A9349DC8-CBC9-4CC8-B7B8-49F45D328D78}" type="pres">
      <dgm:prSet presAssocID="{9116FCE3-387D-413A-BD5B-7500AF260CBC}" presName="parentLeftMargin" presStyleLbl="node1" presStyleIdx="0" presStyleCnt="6"/>
      <dgm:spPr/>
      <dgm:t>
        <a:bodyPr/>
        <a:lstStyle/>
        <a:p>
          <a:endParaRPr lang="en-US"/>
        </a:p>
      </dgm:t>
    </dgm:pt>
    <dgm:pt modelId="{E2AFE891-F74D-43ED-825D-1961DC74D254}" type="pres">
      <dgm:prSet presAssocID="{9116FCE3-387D-413A-BD5B-7500AF260CBC}" presName="parentText" presStyleLbl="node1" presStyleIdx="0" presStyleCnt="6" custScaleX="107937" custScaleY="138589">
        <dgm:presLayoutVars>
          <dgm:chMax val="0"/>
          <dgm:bulletEnabled val="1"/>
        </dgm:presLayoutVars>
      </dgm:prSet>
      <dgm:spPr/>
      <dgm:t>
        <a:bodyPr/>
        <a:lstStyle/>
        <a:p>
          <a:endParaRPr lang="en-US"/>
        </a:p>
      </dgm:t>
    </dgm:pt>
    <dgm:pt modelId="{5D8ED749-C9C8-4B9F-8599-A2198247D1EC}" type="pres">
      <dgm:prSet presAssocID="{9116FCE3-387D-413A-BD5B-7500AF260CBC}" presName="negativeSpace" presStyleCnt="0"/>
      <dgm:spPr/>
      <dgm:t>
        <a:bodyPr/>
        <a:lstStyle/>
        <a:p>
          <a:endParaRPr lang="en-US"/>
        </a:p>
      </dgm:t>
    </dgm:pt>
    <dgm:pt modelId="{064D2C56-0241-4EC0-BFD0-0577F898379A}" type="pres">
      <dgm:prSet presAssocID="{9116FCE3-387D-413A-BD5B-7500AF260CBC}" presName="childText" presStyleLbl="conFgAcc1" presStyleIdx="0" presStyleCnt="6" custLinFactNeighborX="926" custLinFactNeighborY="-28231">
        <dgm:presLayoutVars>
          <dgm:bulletEnabled val="1"/>
        </dgm:presLayoutVars>
      </dgm:prSet>
      <dgm:spPr/>
      <dgm:t>
        <a:bodyPr/>
        <a:lstStyle/>
        <a:p>
          <a:endParaRPr lang="en-US"/>
        </a:p>
      </dgm:t>
    </dgm:pt>
    <dgm:pt modelId="{6E41323B-296C-49AD-A796-7F3B5A545B84}" type="pres">
      <dgm:prSet presAssocID="{CA91E81E-E6C6-4AB3-BED0-702D76EB42A6}" presName="spaceBetweenRectangles" presStyleCnt="0"/>
      <dgm:spPr/>
      <dgm:t>
        <a:bodyPr/>
        <a:lstStyle/>
        <a:p>
          <a:endParaRPr lang="en-US"/>
        </a:p>
      </dgm:t>
    </dgm:pt>
    <dgm:pt modelId="{7497CFF0-0D58-4C93-9426-D2F6823CDC39}" type="pres">
      <dgm:prSet presAssocID="{4A27888E-37A4-4EAB-9684-6BF1A85D1F88}" presName="parentLin" presStyleCnt="0"/>
      <dgm:spPr/>
      <dgm:t>
        <a:bodyPr/>
        <a:lstStyle/>
        <a:p>
          <a:endParaRPr lang="en-US"/>
        </a:p>
      </dgm:t>
    </dgm:pt>
    <dgm:pt modelId="{6FB55D97-7F11-4A23-91B4-200FFA4D27D1}" type="pres">
      <dgm:prSet presAssocID="{4A27888E-37A4-4EAB-9684-6BF1A85D1F88}" presName="parentLeftMargin" presStyleLbl="node1" presStyleIdx="0" presStyleCnt="6"/>
      <dgm:spPr/>
      <dgm:t>
        <a:bodyPr/>
        <a:lstStyle/>
        <a:p>
          <a:endParaRPr lang="en-US"/>
        </a:p>
      </dgm:t>
    </dgm:pt>
    <dgm:pt modelId="{BCA4341C-828A-42DB-BA5A-977E848594F1}" type="pres">
      <dgm:prSet presAssocID="{4A27888E-37A4-4EAB-9684-6BF1A85D1F88}" presName="parentText" presStyleLbl="node1" presStyleIdx="1" presStyleCnt="6" custScaleX="106350" custScaleY="137905" custLinFactNeighborX="11111" custLinFactNeighborY="9322">
        <dgm:presLayoutVars>
          <dgm:chMax val="0"/>
          <dgm:bulletEnabled val="1"/>
        </dgm:presLayoutVars>
      </dgm:prSet>
      <dgm:spPr/>
      <dgm:t>
        <a:bodyPr/>
        <a:lstStyle/>
        <a:p>
          <a:endParaRPr lang="en-US"/>
        </a:p>
      </dgm:t>
    </dgm:pt>
    <dgm:pt modelId="{1D9F64BA-3680-4985-A948-3776E30C73A6}" type="pres">
      <dgm:prSet presAssocID="{4A27888E-37A4-4EAB-9684-6BF1A85D1F88}" presName="negativeSpace" presStyleCnt="0"/>
      <dgm:spPr/>
      <dgm:t>
        <a:bodyPr/>
        <a:lstStyle/>
        <a:p>
          <a:endParaRPr lang="en-US"/>
        </a:p>
      </dgm:t>
    </dgm:pt>
    <dgm:pt modelId="{63D43211-D223-4D04-AD04-46A87D2D5ECD}" type="pres">
      <dgm:prSet presAssocID="{4A27888E-37A4-4EAB-9684-6BF1A85D1F88}" presName="childText" presStyleLbl="conFgAcc1" presStyleIdx="1" presStyleCnt="6" custLinFactNeighborX="926" custLinFactNeighborY="19303">
        <dgm:presLayoutVars>
          <dgm:bulletEnabled val="1"/>
        </dgm:presLayoutVars>
      </dgm:prSet>
      <dgm:spPr/>
      <dgm:t>
        <a:bodyPr/>
        <a:lstStyle/>
        <a:p>
          <a:endParaRPr lang="en-US"/>
        </a:p>
      </dgm:t>
    </dgm:pt>
    <dgm:pt modelId="{EA68FF5B-DB98-4F24-A2EC-B8E309110AD4}" type="pres">
      <dgm:prSet presAssocID="{45FFCE6F-78C2-486D-B93C-26C86FDB8549}" presName="spaceBetweenRectangles" presStyleCnt="0"/>
      <dgm:spPr/>
      <dgm:t>
        <a:bodyPr/>
        <a:lstStyle/>
        <a:p>
          <a:endParaRPr lang="en-US"/>
        </a:p>
      </dgm:t>
    </dgm:pt>
    <dgm:pt modelId="{99FB11D4-F1D2-4372-8349-DB60AB600EB3}" type="pres">
      <dgm:prSet presAssocID="{77D459F5-FB4D-4129-A4D3-3B3A03F5F53E}" presName="parentLin" presStyleCnt="0"/>
      <dgm:spPr/>
      <dgm:t>
        <a:bodyPr/>
        <a:lstStyle/>
        <a:p>
          <a:endParaRPr lang="en-US"/>
        </a:p>
      </dgm:t>
    </dgm:pt>
    <dgm:pt modelId="{3CC3A61C-A712-4E32-B877-19C4A65A6611}" type="pres">
      <dgm:prSet presAssocID="{77D459F5-FB4D-4129-A4D3-3B3A03F5F53E}" presName="parentLeftMargin" presStyleLbl="node1" presStyleIdx="1" presStyleCnt="6"/>
      <dgm:spPr/>
      <dgm:t>
        <a:bodyPr/>
        <a:lstStyle/>
        <a:p>
          <a:endParaRPr lang="en-US"/>
        </a:p>
      </dgm:t>
    </dgm:pt>
    <dgm:pt modelId="{E6747A60-F8EB-4AD6-922E-C8BA30A5F5EA}" type="pres">
      <dgm:prSet presAssocID="{77D459F5-FB4D-4129-A4D3-3B3A03F5F53E}" presName="parentText" presStyleLbl="node1" presStyleIdx="2" presStyleCnt="6" custScaleX="107936" custScaleY="144080">
        <dgm:presLayoutVars>
          <dgm:chMax val="0"/>
          <dgm:bulletEnabled val="1"/>
        </dgm:presLayoutVars>
      </dgm:prSet>
      <dgm:spPr/>
      <dgm:t>
        <a:bodyPr/>
        <a:lstStyle/>
        <a:p>
          <a:endParaRPr lang="en-US"/>
        </a:p>
      </dgm:t>
    </dgm:pt>
    <dgm:pt modelId="{00660017-0CDA-4EC4-B16C-8118C8B98FA8}" type="pres">
      <dgm:prSet presAssocID="{77D459F5-FB4D-4129-A4D3-3B3A03F5F53E}" presName="negativeSpace" presStyleCnt="0"/>
      <dgm:spPr/>
      <dgm:t>
        <a:bodyPr/>
        <a:lstStyle/>
        <a:p>
          <a:endParaRPr lang="en-US"/>
        </a:p>
      </dgm:t>
    </dgm:pt>
    <dgm:pt modelId="{330028A8-CDD3-4680-9944-3D96CD9D81B0}" type="pres">
      <dgm:prSet presAssocID="{77D459F5-FB4D-4129-A4D3-3B3A03F5F53E}" presName="childText" presStyleLbl="conFgAcc1" presStyleIdx="2" presStyleCnt="6" custLinFactNeighborX="926" custLinFactNeighborY="-2799">
        <dgm:presLayoutVars>
          <dgm:bulletEnabled val="1"/>
        </dgm:presLayoutVars>
      </dgm:prSet>
      <dgm:spPr/>
      <dgm:t>
        <a:bodyPr/>
        <a:lstStyle/>
        <a:p>
          <a:endParaRPr lang="en-US"/>
        </a:p>
      </dgm:t>
    </dgm:pt>
    <dgm:pt modelId="{B565BFF4-5109-45E9-BC73-12BC645EB7D6}" type="pres">
      <dgm:prSet presAssocID="{0804C887-4667-4603-B9CB-4ECDBD92F164}" presName="spaceBetweenRectangles" presStyleCnt="0"/>
      <dgm:spPr/>
      <dgm:t>
        <a:bodyPr/>
        <a:lstStyle/>
        <a:p>
          <a:endParaRPr lang="en-US"/>
        </a:p>
      </dgm:t>
    </dgm:pt>
    <dgm:pt modelId="{C3361919-5129-4906-9403-A5548AF9A549}" type="pres">
      <dgm:prSet presAssocID="{0257FA7B-ED52-4565-BCE8-9784918F26CE}" presName="parentLin" presStyleCnt="0"/>
      <dgm:spPr/>
      <dgm:t>
        <a:bodyPr/>
        <a:lstStyle/>
        <a:p>
          <a:endParaRPr lang="en-US"/>
        </a:p>
      </dgm:t>
    </dgm:pt>
    <dgm:pt modelId="{35B8880E-4932-40E5-B0BD-45604041C96A}" type="pres">
      <dgm:prSet presAssocID="{0257FA7B-ED52-4565-BCE8-9784918F26CE}" presName="parentLeftMargin" presStyleLbl="node1" presStyleIdx="2" presStyleCnt="6"/>
      <dgm:spPr/>
      <dgm:t>
        <a:bodyPr/>
        <a:lstStyle/>
        <a:p>
          <a:endParaRPr lang="en-US"/>
        </a:p>
      </dgm:t>
    </dgm:pt>
    <dgm:pt modelId="{BE8EE46F-4ADD-4509-BBFB-F16DF0A6ED5F}" type="pres">
      <dgm:prSet presAssocID="{0257FA7B-ED52-4565-BCE8-9784918F26CE}" presName="parentText" presStyleLbl="node1" presStyleIdx="3" presStyleCnt="6" custScaleX="107937" custScaleY="148186">
        <dgm:presLayoutVars>
          <dgm:chMax val="0"/>
          <dgm:bulletEnabled val="1"/>
        </dgm:presLayoutVars>
      </dgm:prSet>
      <dgm:spPr/>
      <dgm:t>
        <a:bodyPr/>
        <a:lstStyle/>
        <a:p>
          <a:endParaRPr lang="en-US"/>
        </a:p>
      </dgm:t>
    </dgm:pt>
    <dgm:pt modelId="{99F38571-7633-4B7B-A7AB-C773AFBFB754}" type="pres">
      <dgm:prSet presAssocID="{0257FA7B-ED52-4565-BCE8-9784918F26CE}" presName="negativeSpace" presStyleCnt="0"/>
      <dgm:spPr/>
      <dgm:t>
        <a:bodyPr/>
        <a:lstStyle/>
        <a:p>
          <a:endParaRPr lang="en-US"/>
        </a:p>
      </dgm:t>
    </dgm:pt>
    <dgm:pt modelId="{268F06E2-7256-4B2B-B919-CC650EFDB557}" type="pres">
      <dgm:prSet presAssocID="{0257FA7B-ED52-4565-BCE8-9784918F26CE}" presName="childText" presStyleLbl="conFgAcc1" presStyleIdx="3" presStyleCnt="6" custLinFactY="9202" custLinFactNeighborX="926" custLinFactNeighborY="100000">
        <dgm:presLayoutVars>
          <dgm:bulletEnabled val="1"/>
        </dgm:presLayoutVars>
      </dgm:prSet>
      <dgm:spPr/>
      <dgm:t>
        <a:bodyPr/>
        <a:lstStyle/>
        <a:p>
          <a:endParaRPr lang="en-US"/>
        </a:p>
      </dgm:t>
    </dgm:pt>
    <dgm:pt modelId="{78FB8601-3730-4EED-B4EE-6C41736E72FD}" type="pres">
      <dgm:prSet presAssocID="{3F1AEF79-CED0-4BE5-99AC-2DB2F63D5330}" presName="spaceBetweenRectangles" presStyleCnt="0"/>
      <dgm:spPr/>
      <dgm:t>
        <a:bodyPr/>
        <a:lstStyle/>
        <a:p>
          <a:endParaRPr lang="en-US"/>
        </a:p>
      </dgm:t>
    </dgm:pt>
    <dgm:pt modelId="{F8CF4A74-CD7E-479D-B173-7343022BCBF8}" type="pres">
      <dgm:prSet presAssocID="{29DA96A6-960E-47D7-B16B-003E5D7A0B89}" presName="parentLin" presStyleCnt="0"/>
      <dgm:spPr/>
      <dgm:t>
        <a:bodyPr/>
        <a:lstStyle/>
        <a:p>
          <a:endParaRPr lang="en-US"/>
        </a:p>
      </dgm:t>
    </dgm:pt>
    <dgm:pt modelId="{1F60C85A-7BE9-406D-8580-1B7C4F8EC64D}" type="pres">
      <dgm:prSet presAssocID="{29DA96A6-960E-47D7-B16B-003E5D7A0B89}" presName="parentLeftMargin" presStyleLbl="node1" presStyleIdx="3" presStyleCnt="6"/>
      <dgm:spPr/>
      <dgm:t>
        <a:bodyPr/>
        <a:lstStyle/>
        <a:p>
          <a:endParaRPr lang="en-US"/>
        </a:p>
      </dgm:t>
    </dgm:pt>
    <dgm:pt modelId="{EC609DF6-10DA-40E6-A193-0F5F5011C942}" type="pres">
      <dgm:prSet presAssocID="{29DA96A6-960E-47D7-B16B-003E5D7A0B89}" presName="parentText" presStyleLbl="node1" presStyleIdx="4" presStyleCnt="6" custScaleX="107937" custScaleY="147611">
        <dgm:presLayoutVars>
          <dgm:chMax val="0"/>
          <dgm:bulletEnabled val="1"/>
        </dgm:presLayoutVars>
      </dgm:prSet>
      <dgm:spPr/>
      <dgm:t>
        <a:bodyPr/>
        <a:lstStyle/>
        <a:p>
          <a:endParaRPr lang="en-US"/>
        </a:p>
      </dgm:t>
    </dgm:pt>
    <dgm:pt modelId="{7346BFCF-2A39-496F-BF7E-DC2AB7A0B5ED}" type="pres">
      <dgm:prSet presAssocID="{29DA96A6-960E-47D7-B16B-003E5D7A0B89}" presName="negativeSpace" presStyleCnt="0"/>
      <dgm:spPr/>
      <dgm:t>
        <a:bodyPr/>
        <a:lstStyle/>
        <a:p>
          <a:endParaRPr lang="en-US"/>
        </a:p>
      </dgm:t>
    </dgm:pt>
    <dgm:pt modelId="{77B88019-EDD7-49F8-92CE-17CBB0BBA3CD}" type="pres">
      <dgm:prSet presAssocID="{29DA96A6-960E-47D7-B16B-003E5D7A0B89}" presName="childText" presStyleLbl="conFgAcc1" presStyleIdx="4" presStyleCnt="6" custLinFactY="16151" custLinFactNeighborY="100000">
        <dgm:presLayoutVars>
          <dgm:bulletEnabled val="1"/>
        </dgm:presLayoutVars>
      </dgm:prSet>
      <dgm:spPr/>
      <dgm:t>
        <a:bodyPr/>
        <a:lstStyle/>
        <a:p>
          <a:endParaRPr lang="en-US"/>
        </a:p>
      </dgm:t>
    </dgm:pt>
    <dgm:pt modelId="{8C12F85C-E0A7-41D0-BAAE-65D2B572EA9C}" type="pres">
      <dgm:prSet presAssocID="{D6D0F4A8-D427-4CFA-BE82-388D4701BBDC}" presName="spaceBetweenRectangles" presStyleCnt="0"/>
      <dgm:spPr/>
      <dgm:t>
        <a:bodyPr/>
        <a:lstStyle/>
        <a:p>
          <a:endParaRPr lang="en-US"/>
        </a:p>
      </dgm:t>
    </dgm:pt>
    <dgm:pt modelId="{8A4217DD-7DCD-40FA-A8B2-288D23EB25A1}" type="pres">
      <dgm:prSet presAssocID="{F396D36E-660F-4200-9837-2F8D5C0F560F}" presName="parentLin" presStyleCnt="0"/>
      <dgm:spPr/>
      <dgm:t>
        <a:bodyPr/>
        <a:lstStyle/>
        <a:p>
          <a:endParaRPr lang="en-US"/>
        </a:p>
      </dgm:t>
    </dgm:pt>
    <dgm:pt modelId="{0054D24A-8573-4ADB-9C25-A1369824CEC3}" type="pres">
      <dgm:prSet presAssocID="{F396D36E-660F-4200-9837-2F8D5C0F560F}" presName="parentLeftMargin" presStyleLbl="node1" presStyleIdx="4" presStyleCnt="6"/>
      <dgm:spPr/>
      <dgm:t>
        <a:bodyPr/>
        <a:lstStyle/>
        <a:p>
          <a:endParaRPr lang="en-US"/>
        </a:p>
      </dgm:t>
    </dgm:pt>
    <dgm:pt modelId="{D2EAA2E5-B6A2-49EF-830E-E058CED0930E}" type="pres">
      <dgm:prSet presAssocID="{F396D36E-660F-4200-9837-2F8D5C0F560F}" presName="parentText" presStyleLbl="node1" presStyleIdx="5" presStyleCnt="6" custScaleX="107937" custScaleY="131238">
        <dgm:presLayoutVars>
          <dgm:chMax val="0"/>
          <dgm:bulletEnabled val="1"/>
        </dgm:presLayoutVars>
      </dgm:prSet>
      <dgm:spPr/>
      <dgm:t>
        <a:bodyPr/>
        <a:lstStyle/>
        <a:p>
          <a:endParaRPr lang="en-US"/>
        </a:p>
      </dgm:t>
    </dgm:pt>
    <dgm:pt modelId="{961F0226-541F-4181-8028-E084D58B7BC3}" type="pres">
      <dgm:prSet presAssocID="{F396D36E-660F-4200-9837-2F8D5C0F560F}" presName="negativeSpace" presStyleCnt="0"/>
      <dgm:spPr/>
      <dgm:t>
        <a:bodyPr/>
        <a:lstStyle/>
        <a:p>
          <a:endParaRPr lang="en-US"/>
        </a:p>
      </dgm:t>
    </dgm:pt>
    <dgm:pt modelId="{1F8F8B00-40BF-4B2E-A81E-06BE0F23EAFA}" type="pres">
      <dgm:prSet presAssocID="{F396D36E-660F-4200-9837-2F8D5C0F560F}" presName="childText" presStyleLbl="conFgAcc1" presStyleIdx="5" presStyleCnt="6">
        <dgm:presLayoutVars>
          <dgm:bulletEnabled val="1"/>
        </dgm:presLayoutVars>
      </dgm:prSet>
      <dgm:spPr/>
      <dgm:t>
        <a:bodyPr/>
        <a:lstStyle/>
        <a:p>
          <a:endParaRPr lang="en-US"/>
        </a:p>
      </dgm:t>
    </dgm:pt>
  </dgm:ptLst>
  <dgm:cxnLst>
    <dgm:cxn modelId="{B0F872A6-40B5-4FCD-8EE8-5114040116FB}" type="presOf" srcId="{F396D36E-660F-4200-9837-2F8D5C0F560F}" destId="{0054D24A-8573-4ADB-9C25-A1369824CEC3}" srcOrd="0" destOrd="0" presId="urn:microsoft.com/office/officeart/2005/8/layout/list1"/>
    <dgm:cxn modelId="{BFA62EE7-2771-455D-96E2-1D8862202000}" srcId="{C94E5608-8540-43E2-B02A-AD7126CF30E5}" destId="{77D459F5-FB4D-4129-A4D3-3B3A03F5F53E}" srcOrd="2" destOrd="0" parTransId="{59C45A4F-AE7C-4F2B-BE75-22808FDB58B0}" sibTransId="{0804C887-4667-4603-B9CB-4ECDBD92F164}"/>
    <dgm:cxn modelId="{30E17392-3D75-4E2A-AEF7-0057215257D0}" srcId="{C94E5608-8540-43E2-B02A-AD7126CF30E5}" destId="{29DA96A6-960E-47D7-B16B-003E5D7A0B89}" srcOrd="4" destOrd="0" parTransId="{967AEC70-2B45-4E9E-8B03-1E780B5D5FF7}" sibTransId="{D6D0F4A8-D427-4CFA-BE82-388D4701BBDC}"/>
    <dgm:cxn modelId="{F76F0FBE-3DF6-4EDF-94B2-4F6F64A9A9E9}" type="presOf" srcId="{29DA96A6-960E-47D7-B16B-003E5D7A0B89}" destId="{1F60C85A-7BE9-406D-8580-1B7C4F8EC64D}" srcOrd="0" destOrd="0" presId="urn:microsoft.com/office/officeart/2005/8/layout/list1"/>
    <dgm:cxn modelId="{83DA0629-0D84-4981-90BD-D8AEA002680B}" type="presOf" srcId="{F396D36E-660F-4200-9837-2F8D5C0F560F}" destId="{D2EAA2E5-B6A2-49EF-830E-E058CED0930E}" srcOrd="1" destOrd="0" presId="urn:microsoft.com/office/officeart/2005/8/layout/list1"/>
    <dgm:cxn modelId="{BA581AA0-3A27-4263-A850-BF7CED7179F4}" type="presOf" srcId="{0257FA7B-ED52-4565-BCE8-9784918F26CE}" destId="{BE8EE46F-4ADD-4509-BBFB-F16DF0A6ED5F}" srcOrd="1" destOrd="0" presId="urn:microsoft.com/office/officeart/2005/8/layout/list1"/>
    <dgm:cxn modelId="{6961D3EF-373B-4CA4-80F3-C3D242A0D558}" srcId="{C94E5608-8540-43E2-B02A-AD7126CF30E5}" destId="{F396D36E-660F-4200-9837-2F8D5C0F560F}" srcOrd="5" destOrd="0" parTransId="{632392FE-23D7-4CEF-8BA4-CCC2CC162DA2}" sibTransId="{86CE089B-319B-42B0-BFC0-BB73E12B9DCC}"/>
    <dgm:cxn modelId="{CC90324B-9D57-49AD-B5FB-AA6663105D9B}" type="presOf" srcId="{9116FCE3-387D-413A-BD5B-7500AF260CBC}" destId="{A9349DC8-CBC9-4CC8-B7B8-49F45D328D78}" srcOrd="0" destOrd="0" presId="urn:microsoft.com/office/officeart/2005/8/layout/list1"/>
    <dgm:cxn modelId="{FF0515FA-0799-4614-A0BE-6C9638E681A4}" type="presOf" srcId="{77D459F5-FB4D-4129-A4D3-3B3A03F5F53E}" destId="{3CC3A61C-A712-4E32-B877-19C4A65A6611}" srcOrd="0" destOrd="0" presId="urn:microsoft.com/office/officeart/2005/8/layout/list1"/>
    <dgm:cxn modelId="{6BB58832-2D6A-4423-8D48-F9DCCF3F4075}" type="presOf" srcId="{4A27888E-37A4-4EAB-9684-6BF1A85D1F88}" destId="{BCA4341C-828A-42DB-BA5A-977E848594F1}" srcOrd="1" destOrd="0" presId="urn:microsoft.com/office/officeart/2005/8/layout/list1"/>
    <dgm:cxn modelId="{793861FD-019E-4B91-BD09-F13DD3D7E59D}" type="presOf" srcId="{77D459F5-FB4D-4129-A4D3-3B3A03F5F53E}" destId="{E6747A60-F8EB-4AD6-922E-C8BA30A5F5EA}" srcOrd="1" destOrd="0" presId="urn:microsoft.com/office/officeart/2005/8/layout/list1"/>
    <dgm:cxn modelId="{1AFD2ADB-0B7D-42AE-BE66-4CC8B5A76FC9}" srcId="{C94E5608-8540-43E2-B02A-AD7126CF30E5}" destId="{4A27888E-37A4-4EAB-9684-6BF1A85D1F88}" srcOrd="1" destOrd="0" parTransId="{3D712979-F623-4FB6-A194-71E54DAB8C31}" sibTransId="{45FFCE6F-78C2-486D-B93C-26C86FDB8549}"/>
    <dgm:cxn modelId="{324FE8E4-E422-4B37-A72E-EAF6A217A7B5}" type="presOf" srcId="{C94E5608-8540-43E2-B02A-AD7126CF30E5}" destId="{C84894DB-DCA1-4622-8197-43704B56798E}" srcOrd="0" destOrd="0" presId="urn:microsoft.com/office/officeart/2005/8/layout/list1"/>
    <dgm:cxn modelId="{65E1AECF-DB7A-48DC-A570-6C9BCFB8E196}" type="presOf" srcId="{29DA96A6-960E-47D7-B16B-003E5D7A0B89}" destId="{EC609DF6-10DA-40E6-A193-0F5F5011C942}" srcOrd="1" destOrd="0" presId="urn:microsoft.com/office/officeart/2005/8/layout/list1"/>
    <dgm:cxn modelId="{B11969A3-EA1E-401D-B9DB-CD2B2CC1BB54}" type="presOf" srcId="{0257FA7B-ED52-4565-BCE8-9784918F26CE}" destId="{35B8880E-4932-40E5-B0BD-45604041C96A}" srcOrd="0" destOrd="0" presId="urn:microsoft.com/office/officeart/2005/8/layout/list1"/>
    <dgm:cxn modelId="{50F3EFE7-597C-472D-B6C9-224FAD63D28B}" type="presOf" srcId="{9116FCE3-387D-413A-BD5B-7500AF260CBC}" destId="{E2AFE891-F74D-43ED-825D-1961DC74D254}" srcOrd="1" destOrd="0" presId="urn:microsoft.com/office/officeart/2005/8/layout/list1"/>
    <dgm:cxn modelId="{92DAB09D-150B-464C-8984-84CAC9E62A6F}" type="presOf" srcId="{4A27888E-37A4-4EAB-9684-6BF1A85D1F88}" destId="{6FB55D97-7F11-4A23-91B4-200FFA4D27D1}" srcOrd="0" destOrd="0" presId="urn:microsoft.com/office/officeart/2005/8/layout/list1"/>
    <dgm:cxn modelId="{73F6F6D1-119B-4833-A11E-C070A95DC199}" srcId="{C94E5608-8540-43E2-B02A-AD7126CF30E5}" destId="{0257FA7B-ED52-4565-BCE8-9784918F26CE}" srcOrd="3" destOrd="0" parTransId="{60A731FD-C7FE-4308-91B9-0AD17D02DF05}" sibTransId="{3F1AEF79-CED0-4BE5-99AC-2DB2F63D5330}"/>
    <dgm:cxn modelId="{38728356-3273-4B84-BB4B-1D57733DE8CE}" srcId="{C94E5608-8540-43E2-B02A-AD7126CF30E5}" destId="{9116FCE3-387D-413A-BD5B-7500AF260CBC}" srcOrd="0" destOrd="0" parTransId="{C833B922-333E-40C3-B776-6AB879BB9686}" sibTransId="{CA91E81E-E6C6-4AB3-BED0-702D76EB42A6}"/>
    <dgm:cxn modelId="{138762F0-9009-430F-8A1C-2DD6335F5893}" type="presParOf" srcId="{C84894DB-DCA1-4622-8197-43704B56798E}" destId="{7CDD4839-DFDE-47E5-A465-98BB850D4F8A}" srcOrd="0" destOrd="0" presId="urn:microsoft.com/office/officeart/2005/8/layout/list1"/>
    <dgm:cxn modelId="{61F4F2BD-9BA0-4137-83B9-7076BD998AF5}" type="presParOf" srcId="{7CDD4839-DFDE-47E5-A465-98BB850D4F8A}" destId="{A9349DC8-CBC9-4CC8-B7B8-49F45D328D78}" srcOrd="0" destOrd="0" presId="urn:microsoft.com/office/officeart/2005/8/layout/list1"/>
    <dgm:cxn modelId="{A34B4414-9C07-48B3-A436-F2BE2B6B9A8B}" type="presParOf" srcId="{7CDD4839-DFDE-47E5-A465-98BB850D4F8A}" destId="{E2AFE891-F74D-43ED-825D-1961DC74D254}" srcOrd="1" destOrd="0" presId="urn:microsoft.com/office/officeart/2005/8/layout/list1"/>
    <dgm:cxn modelId="{4673635E-8D61-48EF-8B1F-08FBAB392FC1}" type="presParOf" srcId="{C84894DB-DCA1-4622-8197-43704B56798E}" destId="{5D8ED749-C9C8-4B9F-8599-A2198247D1EC}" srcOrd="1" destOrd="0" presId="urn:microsoft.com/office/officeart/2005/8/layout/list1"/>
    <dgm:cxn modelId="{2702F588-3F9A-4F60-A24A-1545F91ACF7B}" type="presParOf" srcId="{C84894DB-DCA1-4622-8197-43704B56798E}" destId="{064D2C56-0241-4EC0-BFD0-0577F898379A}" srcOrd="2" destOrd="0" presId="urn:microsoft.com/office/officeart/2005/8/layout/list1"/>
    <dgm:cxn modelId="{68EC338E-32A4-479B-BFBF-BB4155040063}" type="presParOf" srcId="{C84894DB-DCA1-4622-8197-43704B56798E}" destId="{6E41323B-296C-49AD-A796-7F3B5A545B84}" srcOrd="3" destOrd="0" presId="urn:microsoft.com/office/officeart/2005/8/layout/list1"/>
    <dgm:cxn modelId="{4D854D4C-E725-492B-96B0-656AAE010747}" type="presParOf" srcId="{C84894DB-DCA1-4622-8197-43704B56798E}" destId="{7497CFF0-0D58-4C93-9426-D2F6823CDC39}" srcOrd="4" destOrd="0" presId="urn:microsoft.com/office/officeart/2005/8/layout/list1"/>
    <dgm:cxn modelId="{10405528-012A-4292-86FC-1649C0FB1CAE}" type="presParOf" srcId="{7497CFF0-0D58-4C93-9426-D2F6823CDC39}" destId="{6FB55D97-7F11-4A23-91B4-200FFA4D27D1}" srcOrd="0" destOrd="0" presId="urn:microsoft.com/office/officeart/2005/8/layout/list1"/>
    <dgm:cxn modelId="{9A12C4A6-1750-424C-ACCC-DA6CB7650C7E}" type="presParOf" srcId="{7497CFF0-0D58-4C93-9426-D2F6823CDC39}" destId="{BCA4341C-828A-42DB-BA5A-977E848594F1}" srcOrd="1" destOrd="0" presId="urn:microsoft.com/office/officeart/2005/8/layout/list1"/>
    <dgm:cxn modelId="{D9501243-8C33-4900-B79D-645ECCAA5664}" type="presParOf" srcId="{C84894DB-DCA1-4622-8197-43704B56798E}" destId="{1D9F64BA-3680-4985-A948-3776E30C73A6}" srcOrd="5" destOrd="0" presId="urn:microsoft.com/office/officeart/2005/8/layout/list1"/>
    <dgm:cxn modelId="{7B260B43-24C4-40DE-AED6-B3D9EA1B9761}" type="presParOf" srcId="{C84894DB-DCA1-4622-8197-43704B56798E}" destId="{63D43211-D223-4D04-AD04-46A87D2D5ECD}" srcOrd="6" destOrd="0" presId="urn:microsoft.com/office/officeart/2005/8/layout/list1"/>
    <dgm:cxn modelId="{7C743A80-0306-4E85-B41C-7FB36BF37B01}" type="presParOf" srcId="{C84894DB-DCA1-4622-8197-43704B56798E}" destId="{EA68FF5B-DB98-4F24-A2EC-B8E309110AD4}" srcOrd="7" destOrd="0" presId="urn:microsoft.com/office/officeart/2005/8/layout/list1"/>
    <dgm:cxn modelId="{4AE14475-17AC-4817-8DDC-6EFEA679C320}" type="presParOf" srcId="{C84894DB-DCA1-4622-8197-43704B56798E}" destId="{99FB11D4-F1D2-4372-8349-DB60AB600EB3}" srcOrd="8" destOrd="0" presId="urn:microsoft.com/office/officeart/2005/8/layout/list1"/>
    <dgm:cxn modelId="{1E16B4E8-D910-41F1-9104-CE48D2149A37}" type="presParOf" srcId="{99FB11D4-F1D2-4372-8349-DB60AB600EB3}" destId="{3CC3A61C-A712-4E32-B877-19C4A65A6611}" srcOrd="0" destOrd="0" presId="urn:microsoft.com/office/officeart/2005/8/layout/list1"/>
    <dgm:cxn modelId="{42132ADD-DF3B-40A8-8A61-FAE31FDE4F5C}" type="presParOf" srcId="{99FB11D4-F1D2-4372-8349-DB60AB600EB3}" destId="{E6747A60-F8EB-4AD6-922E-C8BA30A5F5EA}" srcOrd="1" destOrd="0" presId="urn:microsoft.com/office/officeart/2005/8/layout/list1"/>
    <dgm:cxn modelId="{5B5D64D3-E08B-4C86-B84F-81A35DEF3DED}" type="presParOf" srcId="{C84894DB-DCA1-4622-8197-43704B56798E}" destId="{00660017-0CDA-4EC4-B16C-8118C8B98FA8}" srcOrd="9" destOrd="0" presId="urn:microsoft.com/office/officeart/2005/8/layout/list1"/>
    <dgm:cxn modelId="{B1B93FFB-99C7-43A1-9E72-0B88332CE083}" type="presParOf" srcId="{C84894DB-DCA1-4622-8197-43704B56798E}" destId="{330028A8-CDD3-4680-9944-3D96CD9D81B0}" srcOrd="10" destOrd="0" presId="urn:microsoft.com/office/officeart/2005/8/layout/list1"/>
    <dgm:cxn modelId="{2A11A8D0-B4AD-4D71-AFD1-C2E335869668}" type="presParOf" srcId="{C84894DB-DCA1-4622-8197-43704B56798E}" destId="{B565BFF4-5109-45E9-BC73-12BC645EB7D6}" srcOrd="11" destOrd="0" presId="urn:microsoft.com/office/officeart/2005/8/layout/list1"/>
    <dgm:cxn modelId="{F186D5D6-BC96-41FF-9B6B-D476FBA2C498}" type="presParOf" srcId="{C84894DB-DCA1-4622-8197-43704B56798E}" destId="{C3361919-5129-4906-9403-A5548AF9A549}" srcOrd="12" destOrd="0" presId="urn:microsoft.com/office/officeart/2005/8/layout/list1"/>
    <dgm:cxn modelId="{49399401-C4D6-408B-A5EC-59A311985BC6}" type="presParOf" srcId="{C3361919-5129-4906-9403-A5548AF9A549}" destId="{35B8880E-4932-40E5-B0BD-45604041C96A}" srcOrd="0" destOrd="0" presId="urn:microsoft.com/office/officeart/2005/8/layout/list1"/>
    <dgm:cxn modelId="{036B075F-9C7C-4157-9EAE-8047AFB880F8}" type="presParOf" srcId="{C3361919-5129-4906-9403-A5548AF9A549}" destId="{BE8EE46F-4ADD-4509-BBFB-F16DF0A6ED5F}" srcOrd="1" destOrd="0" presId="urn:microsoft.com/office/officeart/2005/8/layout/list1"/>
    <dgm:cxn modelId="{530EFA26-89F3-432F-AF0C-CDDAE4228C80}" type="presParOf" srcId="{C84894DB-DCA1-4622-8197-43704B56798E}" destId="{99F38571-7633-4B7B-A7AB-C773AFBFB754}" srcOrd="13" destOrd="0" presId="urn:microsoft.com/office/officeart/2005/8/layout/list1"/>
    <dgm:cxn modelId="{F14FD183-8EE0-4609-8E6B-302EBE505580}" type="presParOf" srcId="{C84894DB-DCA1-4622-8197-43704B56798E}" destId="{268F06E2-7256-4B2B-B919-CC650EFDB557}" srcOrd="14" destOrd="0" presId="urn:microsoft.com/office/officeart/2005/8/layout/list1"/>
    <dgm:cxn modelId="{95A44646-4B57-4A13-B2E4-56B2A43E73BE}" type="presParOf" srcId="{C84894DB-DCA1-4622-8197-43704B56798E}" destId="{78FB8601-3730-4EED-B4EE-6C41736E72FD}" srcOrd="15" destOrd="0" presId="urn:microsoft.com/office/officeart/2005/8/layout/list1"/>
    <dgm:cxn modelId="{3AABD257-FC6A-40A9-AAA3-DF324AA86CA1}" type="presParOf" srcId="{C84894DB-DCA1-4622-8197-43704B56798E}" destId="{F8CF4A74-CD7E-479D-B173-7343022BCBF8}" srcOrd="16" destOrd="0" presId="urn:microsoft.com/office/officeart/2005/8/layout/list1"/>
    <dgm:cxn modelId="{9559EEA4-141B-433D-A35D-E7A36E7DC7F2}" type="presParOf" srcId="{F8CF4A74-CD7E-479D-B173-7343022BCBF8}" destId="{1F60C85A-7BE9-406D-8580-1B7C4F8EC64D}" srcOrd="0" destOrd="0" presId="urn:microsoft.com/office/officeart/2005/8/layout/list1"/>
    <dgm:cxn modelId="{4039E0E1-C743-4006-89F1-CFF35463DCE9}" type="presParOf" srcId="{F8CF4A74-CD7E-479D-B173-7343022BCBF8}" destId="{EC609DF6-10DA-40E6-A193-0F5F5011C942}" srcOrd="1" destOrd="0" presId="urn:microsoft.com/office/officeart/2005/8/layout/list1"/>
    <dgm:cxn modelId="{681E20AC-B144-4CC0-9C59-B5F6BBC6E0A6}" type="presParOf" srcId="{C84894DB-DCA1-4622-8197-43704B56798E}" destId="{7346BFCF-2A39-496F-BF7E-DC2AB7A0B5ED}" srcOrd="17" destOrd="0" presId="urn:microsoft.com/office/officeart/2005/8/layout/list1"/>
    <dgm:cxn modelId="{7ECBF585-DCC8-4320-9232-0982FBDD0D78}" type="presParOf" srcId="{C84894DB-DCA1-4622-8197-43704B56798E}" destId="{77B88019-EDD7-49F8-92CE-17CBB0BBA3CD}" srcOrd="18" destOrd="0" presId="urn:microsoft.com/office/officeart/2005/8/layout/list1"/>
    <dgm:cxn modelId="{9B0E39BF-233C-450C-8DFA-AA2D3F4A3026}" type="presParOf" srcId="{C84894DB-DCA1-4622-8197-43704B56798E}" destId="{8C12F85C-E0A7-41D0-BAAE-65D2B572EA9C}" srcOrd="19" destOrd="0" presId="urn:microsoft.com/office/officeart/2005/8/layout/list1"/>
    <dgm:cxn modelId="{E5F14518-CE2F-4F10-9719-AEF307D318AE}" type="presParOf" srcId="{C84894DB-DCA1-4622-8197-43704B56798E}" destId="{8A4217DD-7DCD-40FA-A8B2-288D23EB25A1}" srcOrd="20" destOrd="0" presId="urn:microsoft.com/office/officeart/2005/8/layout/list1"/>
    <dgm:cxn modelId="{1CF0EB6C-DB66-46ED-8C43-5B3046E0B904}" type="presParOf" srcId="{8A4217DD-7DCD-40FA-A8B2-288D23EB25A1}" destId="{0054D24A-8573-4ADB-9C25-A1369824CEC3}" srcOrd="0" destOrd="0" presId="urn:microsoft.com/office/officeart/2005/8/layout/list1"/>
    <dgm:cxn modelId="{2569F36F-88BA-4F69-8FB5-07DC9216A3DA}" type="presParOf" srcId="{8A4217DD-7DCD-40FA-A8B2-288D23EB25A1}" destId="{D2EAA2E5-B6A2-49EF-830E-E058CED0930E}" srcOrd="1" destOrd="0" presId="urn:microsoft.com/office/officeart/2005/8/layout/list1"/>
    <dgm:cxn modelId="{E4DDA4B0-E6B8-4A2E-B63C-8433E863F76B}" type="presParOf" srcId="{C84894DB-DCA1-4622-8197-43704B56798E}" destId="{961F0226-541F-4181-8028-E084D58B7BC3}" srcOrd="21" destOrd="0" presId="urn:microsoft.com/office/officeart/2005/8/layout/list1"/>
    <dgm:cxn modelId="{E2BC5853-F753-44A8-8236-A2B93E57BC89}" type="presParOf" srcId="{C84894DB-DCA1-4622-8197-43704B56798E}" destId="{1F8F8B00-40BF-4B2E-A81E-06BE0F23EAFA}" srcOrd="22"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E8A3DA89-9B62-46FB-B46A-E424DD64A32B}" type="doc">
      <dgm:prSet loTypeId="urn:microsoft.com/office/officeart/2005/8/layout/chevron2" loCatId="process" qsTypeId="urn:microsoft.com/office/officeart/2005/8/quickstyle/simple5" qsCatId="simple" csTypeId="urn:microsoft.com/office/officeart/2005/8/colors/colorful2" csCatId="colorful" phldr="1"/>
      <dgm:spPr/>
      <dgm:t>
        <a:bodyPr/>
        <a:lstStyle/>
        <a:p>
          <a:endParaRPr lang="en-US"/>
        </a:p>
      </dgm:t>
    </dgm:pt>
    <dgm:pt modelId="{64263CFF-4850-4E28-8643-FFF198A415AA}">
      <dgm:prSet/>
      <dgm:spPr/>
      <dgm:t>
        <a:bodyPr/>
        <a:lstStyle/>
        <a:p>
          <a:pPr rtl="0"/>
          <a:r>
            <a:rPr lang="en-US" dirty="0" smtClean="0"/>
            <a:t>Why?</a:t>
          </a:r>
          <a:endParaRPr lang="en-US" dirty="0"/>
        </a:p>
      </dgm:t>
    </dgm:pt>
    <dgm:pt modelId="{11231631-D179-4F77-AC84-6C5B7C71E741}" type="parTrans" cxnId="{C7FEC6C0-42DD-4810-8977-E0686DADC3A2}">
      <dgm:prSet/>
      <dgm:spPr/>
      <dgm:t>
        <a:bodyPr/>
        <a:lstStyle/>
        <a:p>
          <a:endParaRPr lang="en-US"/>
        </a:p>
      </dgm:t>
    </dgm:pt>
    <dgm:pt modelId="{FB30CAAC-FB8A-4256-8353-D4881E4AAC2F}" type="sibTrans" cxnId="{C7FEC6C0-42DD-4810-8977-E0686DADC3A2}">
      <dgm:prSet/>
      <dgm:spPr/>
      <dgm:t>
        <a:bodyPr/>
        <a:lstStyle/>
        <a:p>
          <a:endParaRPr lang="en-US"/>
        </a:p>
      </dgm:t>
    </dgm:pt>
    <dgm:pt modelId="{E46E9B53-3A4D-48BA-BFC8-74D0CAA07EE2}">
      <dgm:prSet custT="1"/>
      <dgm:spPr/>
      <dgm:t>
        <a:bodyPr/>
        <a:lstStyle/>
        <a:p>
          <a:pPr rtl="0"/>
          <a:r>
            <a:rPr lang="en-US" sz="2800" dirty="0" smtClean="0"/>
            <a:t>To determine if any revisions of a student’s service plan are required</a:t>
          </a:r>
          <a:endParaRPr lang="en-US" sz="2800" dirty="0"/>
        </a:p>
      </dgm:t>
    </dgm:pt>
    <dgm:pt modelId="{5E6C3455-8A75-4375-90B9-261B08FB9056}" type="parTrans" cxnId="{7EF43C5B-A7F0-47D3-84C4-B3F290413126}">
      <dgm:prSet/>
      <dgm:spPr/>
      <dgm:t>
        <a:bodyPr/>
        <a:lstStyle/>
        <a:p>
          <a:endParaRPr lang="en-US"/>
        </a:p>
      </dgm:t>
    </dgm:pt>
    <dgm:pt modelId="{964B6F28-C93B-4C88-9C56-4EB8496E6039}" type="sibTrans" cxnId="{7EF43C5B-A7F0-47D3-84C4-B3F290413126}">
      <dgm:prSet/>
      <dgm:spPr/>
      <dgm:t>
        <a:bodyPr/>
        <a:lstStyle/>
        <a:p>
          <a:endParaRPr lang="en-US"/>
        </a:p>
      </dgm:t>
    </dgm:pt>
    <dgm:pt modelId="{90A55C1F-A47A-4B15-B804-2158AC8700A2}">
      <dgm:prSet/>
      <dgm:spPr/>
      <dgm:t>
        <a:bodyPr/>
        <a:lstStyle/>
        <a:p>
          <a:pPr rtl="0"/>
          <a:r>
            <a:rPr lang="en-US" dirty="0" smtClean="0"/>
            <a:t>When?</a:t>
          </a:r>
          <a:endParaRPr lang="en-US" dirty="0"/>
        </a:p>
      </dgm:t>
    </dgm:pt>
    <dgm:pt modelId="{117EDE1C-3F98-48F8-BB89-53C35BE96BD8}" type="parTrans" cxnId="{23C8F330-3767-4CBC-9255-DC2ECF0BD43C}">
      <dgm:prSet/>
      <dgm:spPr/>
      <dgm:t>
        <a:bodyPr/>
        <a:lstStyle/>
        <a:p>
          <a:endParaRPr lang="en-US"/>
        </a:p>
      </dgm:t>
    </dgm:pt>
    <dgm:pt modelId="{FCF756D1-0924-4A3A-BA95-6D9FD105F7F1}" type="sibTrans" cxnId="{23C8F330-3767-4CBC-9255-DC2ECF0BD43C}">
      <dgm:prSet/>
      <dgm:spPr/>
      <dgm:t>
        <a:bodyPr/>
        <a:lstStyle/>
        <a:p>
          <a:endParaRPr lang="en-US"/>
        </a:p>
      </dgm:t>
    </dgm:pt>
    <dgm:pt modelId="{BB35378A-BD81-4BC7-8EE1-6EBB7F3ED4DC}">
      <dgm:prSet custT="1"/>
      <dgm:spPr/>
      <dgm:t>
        <a:bodyPr/>
        <a:lstStyle/>
        <a:p>
          <a:pPr rtl="0"/>
          <a:r>
            <a:rPr lang="en-US" sz="2800" dirty="0" smtClean="0"/>
            <a:t>Annually, or more often if necessary</a:t>
          </a:r>
          <a:endParaRPr lang="en-US" sz="2800" dirty="0"/>
        </a:p>
      </dgm:t>
    </dgm:pt>
    <dgm:pt modelId="{DA137E55-3D5D-4DB9-BF2F-E0A2EF772F0D}" type="parTrans" cxnId="{3AF51808-8A0E-4A87-BA0D-11BD361B8F1D}">
      <dgm:prSet/>
      <dgm:spPr/>
      <dgm:t>
        <a:bodyPr/>
        <a:lstStyle/>
        <a:p>
          <a:endParaRPr lang="en-US"/>
        </a:p>
      </dgm:t>
    </dgm:pt>
    <dgm:pt modelId="{388423E3-C2B0-4963-82F6-15DD44F12917}" type="sibTrans" cxnId="{3AF51808-8A0E-4A87-BA0D-11BD361B8F1D}">
      <dgm:prSet/>
      <dgm:spPr/>
      <dgm:t>
        <a:bodyPr/>
        <a:lstStyle/>
        <a:p>
          <a:endParaRPr lang="en-US"/>
        </a:p>
      </dgm:t>
    </dgm:pt>
    <dgm:pt modelId="{69BC06D2-1872-4B46-A05B-9544B8200891}" type="pres">
      <dgm:prSet presAssocID="{E8A3DA89-9B62-46FB-B46A-E424DD64A32B}" presName="linearFlow" presStyleCnt="0">
        <dgm:presLayoutVars>
          <dgm:dir/>
          <dgm:animLvl val="lvl"/>
          <dgm:resizeHandles val="exact"/>
        </dgm:presLayoutVars>
      </dgm:prSet>
      <dgm:spPr/>
      <dgm:t>
        <a:bodyPr/>
        <a:lstStyle/>
        <a:p>
          <a:endParaRPr lang="en-US"/>
        </a:p>
      </dgm:t>
    </dgm:pt>
    <dgm:pt modelId="{2CE59762-776C-450B-B822-0D4F49263E1E}" type="pres">
      <dgm:prSet presAssocID="{64263CFF-4850-4E28-8643-FFF198A415AA}" presName="composite" presStyleCnt="0"/>
      <dgm:spPr/>
      <dgm:t>
        <a:bodyPr/>
        <a:lstStyle/>
        <a:p>
          <a:endParaRPr lang="en-US"/>
        </a:p>
      </dgm:t>
    </dgm:pt>
    <dgm:pt modelId="{FF3D8DF8-744B-4003-96FA-4D3A4B6C0A2C}" type="pres">
      <dgm:prSet presAssocID="{64263CFF-4850-4E28-8643-FFF198A415AA}" presName="parentText" presStyleLbl="alignNode1" presStyleIdx="0" presStyleCnt="2">
        <dgm:presLayoutVars>
          <dgm:chMax val="1"/>
          <dgm:bulletEnabled val="1"/>
        </dgm:presLayoutVars>
      </dgm:prSet>
      <dgm:spPr/>
      <dgm:t>
        <a:bodyPr/>
        <a:lstStyle/>
        <a:p>
          <a:endParaRPr lang="en-US"/>
        </a:p>
      </dgm:t>
    </dgm:pt>
    <dgm:pt modelId="{C0B90AAC-4C28-4F23-BF72-01DED17A77E4}" type="pres">
      <dgm:prSet presAssocID="{64263CFF-4850-4E28-8643-FFF198A415AA}" presName="descendantText" presStyleLbl="alignAcc1" presStyleIdx="0" presStyleCnt="2">
        <dgm:presLayoutVars>
          <dgm:bulletEnabled val="1"/>
        </dgm:presLayoutVars>
      </dgm:prSet>
      <dgm:spPr/>
      <dgm:t>
        <a:bodyPr/>
        <a:lstStyle/>
        <a:p>
          <a:endParaRPr lang="en-US"/>
        </a:p>
      </dgm:t>
    </dgm:pt>
    <dgm:pt modelId="{037510C2-08FC-46B9-BA8A-9177DF11C55B}" type="pres">
      <dgm:prSet presAssocID="{FB30CAAC-FB8A-4256-8353-D4881E4AAC2F}" presName="sp" presStyleCnt="0"/>
      <dgm:spPr/>
      <dgm:t>
        <a:bodyPr/>
        <a:lstStyle/>
        <a:p>
          <a:endParaRPr lang="en-US"/>
        </a:p>
      </dgm:t>
    </dgm:pt>
    <dgm:pt modelId="{764F7F46-5D73-42A5-A1C5-FA9866C29041}" type="pres">
      <dgm:prSet presAssocID="{90A55C1F-A47A-4B15-B804-2158AC8700A2}" presName="composite" presStyleCnt="0"/>
      <dgm:spPr/>
      <dgm:t>
        <a:bodyPr/>
        <a:lstStyle/>
        <a:p>
          <a:endParaRPr lang="en-US"/>
        </a:p>
      </dgm:t>
    </dgm:pt>
    <dgm:pt modelId="{2294A6FC-90BE-492F-8618-A52E2F5C468C}" type="pres">
      <dgm:prSet presAssocID="{90A55C1F-A47A-4B15-B804-2158AC8700A2}" presName="parentText" presStyleLbl="alignNode1" presStyleIdx="1" presStyleCnt="2">
        <dgm:presLayoutVars>
          <dgm:chMax val="1"/>
          <dgm:bulletEnabled val="1"/>
        </dgm:presLayoutVars>
      </dgm:prSet>
      <dgm:spPr/>
      <dgm:t>
        <a:bodyPr/>
        <a:lstStyle/>
        <a:p>
          <a:endParaRPr lang="en-US"/>
        </a:p>
      </dgm:t>
    </dgm:pt>
    <dgm:pt modelId="{372C05F4-90AF-4101-96F8-513F4015C64F}" type="pres">
      <dgm:prSet presAssocID="{90A55C1F-A47A-4B15-B804-2158AC8700A2}" presName="descendantText" presStyleLbl="alignAcc1" presStyleIdx="1" presStyleCnt="2" custLinFactNeighborX="-102" custLinFactNeighborY="826">
        <dgm:presLayoutVars>
          <dgm:bulletEnabled val="1"/>
        </dgm:presLayoutVars>
      </dgm:prSet>
      <dgm:spPr/>
      <dgm:t>
        <a:bodyPr/>
        <a:lstStyle/>
        <a:p>
          <a:endParaRPr lang="en-US"/>
        </a:p>
      </dgm:t>
    </dgm:pt>
  </dgm:ptLst>
  <dgm:cxnLst>
    <dgm:cxn modelId="{23C8F330-3767-4CBC-9255-DC2ECF0BD43C}" srcId="{E8A3DA89-9B62-46FB-B46A-E424DD64A32B}" destId="{90A55C1F-A47A-4B15-B804-2158AC8700A2}" srcOrd="1" destOrd="0" parTransId="{117EDE1C-3F98-48F8-BB89-53C35BE96BD8}" sibTransId="{FCF756D1-0924-4A3A-BA95-6D9FD105F7F1}"/>
    <dgm:cxn modelId="{7EF43C5B-A7F0-47D3-84C4-B3F290413126}" srcId="{64263CFF-4850-4E28-8643-FFF198A415AA}" destId="{E46E9B53-3A4D-48BA-BFC8-74D0CAA07EE2}" srcOrd="0" destOrd="0" parTransId="{5E6C3455-8A75-4375-90B9-261B08FB9056}" sibTransId="{964B6F28-C93B-4C88-9C56-4EB8496E6039}"/>
    <dgm:cxn modelId="{C7FEC6C0-42DD-4810-8977-E0686DADC3A2}" srcId="{E8A3DA89-9B62-46FB-B46A-E424DD64A32B}" destId="{64263CFF-4850-4E28-8643-FFF198A415AA}" srcOrd="0" destOrd="0" parTransId="{11231631-D179-4F77-AC84-6C5B7C71E741}" sibTransId="{FB30CAAC-FB8A-4256-8353-D4881E4AAC2F}"/>
    <dgm:cxn modelId="{3AF51808-8A0E-4A87-BA0D-11BD361B8F1D}" srcId="{90A55C1F-A47A-4B15-B804-2158AC8700A2}" destId="{BB35378A-BD81-4BC7-8EE1-6EBB7F3ED4DC}" srcOrd="0" destOrd="0" parTransId="{DA137E55-3D5D-4DB9-BF2F-E0A2EF772F0D}" sibTransId="{388423E3-C2B0-4963-82F6-15DD44F12917}"/>
    <dgm:cxn modelId="{9ADB7685-C625-4A89-B868-7E944E09176E}" type="presOf" srcId="{E46E9B53-3A4D-48BA-BFC8-74D0CAA07EE2}" destId="{C0B90AAC-4C28-4F23-BF72-01DED17A77E4}" srcOrd="0" destOrd="0" presId="urn:microsoft.com/office/officeart/2005/8/layout/chevron2"/>
    <dgm:cxn modelId="{DEA71F10-23C6-44C7-8B17-0F8345D710B5}" type="presOf" srcId="{E8A3DA89-9B62-46FB-B46A-E424DD64A32B}" destId="{69BC06D2-1872-4B46-A05B-9544B8200891}" srcOrd="0" destOrd="0" presId="urn:microsoft.com/office/officeart/2005/8/layout/chevron2"/>
    <dgm:cxn modelId="{D791A30A-88A5-431A-9592-A58007EE3605}" type="presOf" srcId="{64263CFF-4850-4E28-8643-FFF198A415AA}" destId="{FF3D8DF8-744B-4003-96FA-4D3A4B6C0A2C}" srcOrd="0" destOrd="0" presId="urn:microsoft.com/office/officeart/2005/8/layout/chevron2"/>
    <dgm:cxn modelId="{134BCCDE-FDF8-4E27-B25A-BD81BFDB7468}" type="presOf" srcId="{90A55C1F-A47A-4B15-B804-2158AC8700A2}" destId="{2294A6FC-90BE-492F-8618-A52E2F5C468C}" srcOrd="0" destOrd="0" presId="urn:microsoft.com/office/officeart/2005/8/layout/chevron2"/>
    <dgm:cxn modelId="{B6D90065-4D61-47BA-8BA9-146D69EC99B7}" type="presOf" srcId="{BB35378A-BD81-4BC7-8EE1-6EBB7F3ED4DC}" destId="{372C05F4-90AF-4101-96F8-513F4015C64F}" srcOrd="0" destOrd="0" presId="urn:microsoft.com/office/officeart/2005/8/layout/chevron2"/>
    <dgm:cxn modelId="{EC7F08D9-DFD2-4633-BE67-54F410B65B55}" type="presParOf" srcId="{69BC06D2-1872-4B46-A05B-9544B8200891}" destId="{2CE59762-776C-450B-B822-0D4F49263E1E}" srcOrd="0" destOrd="0" presId="urn:microsoft.com/office/officeart/2005/8/layout/chevron2"/>
    <dgm:cxn modelId="{24265690-C80A-4F08-B23C-7AE13224876B}" type="presParOf" srcId="{2CE59762-776C-450B-B822-0D4F49263E1E}" destId="{FF3D8DF8-744B-4003-96FA-4D3A4B6C0A2C}" srcOrd="0" destOrd="0" presId="urn:microsoft.com/office/officeart/2005/8/layout/chevron2"/>
    <dgm:cxn modelId="{D7F32FE9-5C69-44AB-8984-910E1CFC430E}" type="presParOf" srcId="{2CE59762-776C-450B-B822-0D4F49263E1E}" destId="{C0B90AAC-4C28-4F23-BF72-01DED17A77E4}" srcOrd="1" destOrd="0" presId="urn:microsoft.com/office/officeart/2005/8/layout/chevron2"/>
    <dgm:cxn modelId="{25EF6F7F-73F8-4A7F-85FF-419A57D5A453}" type="presParOf" srcId="{69BC06D2-1872-4B46-A05B-9544B8200891}" destId="{037510C2-08FC-46B9-BA8A-9177DF11C55B}" srcOrd="1" destOrd="0" presId="urn:microsoft.com/office/officeart/2005/8/layout/chevron2"/>
    <dgm:cxn modelId="{75BCECF5-E7AB-4DA1-9F94-97B6ED1B2E66}" type="presParOf" srcId="{69BC06D2-1872-4B46-A05B-9544B8200891}" destId="{764F7F46-5D73-42A5-A1C5-FA9866C29041}" srcOrd="2" destOrd="0" presId="urn:microsoft.com/office/officeart/2005/8/layout/chevron2"/>
    <dgm:cxn modelId="{79E86801-FDDE-4BA5-9C0E-C483894BE6BF}" type="presParOf" srcId="{764F7F46-5D73-42A5-A1C5-FA9866C29041}" destId="{2294A6FC-90BE-492F-8618-A52E2F5C468C}" srcOrd="0" destOrd="0" presId="urn:microsoft.com/office/officeart/2005/8/layout/chevron2"/>
    <dgm:cxn modelId="{B7232478-02D2-47C3-A97E-0416B85AC3F9}" type="presParOf" srcId="{764F7F46-5D73-42A5-A1C5-FA9866C29041}" destId="{372C05F4-90AF-4101-96F8-513F4015C64F}"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1B1BDC02-784D-41D1-B3B0-64286F1559F5}" type="doc">
      <dgm:prSet loTypeId="urn:microsoft.com/office/officeart/2005/8/layout/chevron2" loCatId="process" qsTypeId="urn:microsoft.com/office/officeart/2005/8/quickstyle/simple5" qsCatId="simple" csTypeId="urn:microsoft.com/office/officeart/2005/8/colors/colorful4" csCatId="colorful" phldr="1"/>
      <dgm:spPr/>
      <dgm:t>
        <a:bodyPr/>
        <a:lstStyle/>
        <a:p>
          <a:endParaRPr lang="en-US"/>
        </a:p>
      </dgm:t>
    </dgm:pt>
    <dgm:pt modelId="{E0F354C4-FA0F-4FA7-89E7-81139D130274}">
      <dgm:prSet/>
      <dgm:spPr/>
      <dgm:t>
        <a:bodyPr/>
        <a:lstStyle/>
        <a:p>
          <a:pPr rtl="0"/>
          <a:r>
            <a:rPr lang="en-US" dirty="0" smtClean="0"/>
            <a:t>Why? </a:t>
          </a:r>
          <a:endParaRPr lang="en-US" dirty="0"/>
        </a:p>
      </dgm:t>
    </dgm:pt>
    <dgm:pt modelId="{E14E16A5-9800-43B5-9016-5EF479829603}" type="parTrans" cxnId="{EA138B4C-4CDA-4B9C-B013-1EB1572176A5}">
      <dgm:prSet/>
      <dgm:spPr/>
      <dgm:t>
        <a:bodyPr/>
        <a:lstStyle/>
        <a:p>
          <a:endParaRPr lang="en-US"/>
        </a:p>
      </dgm:t>
    </dgm:pt>
    <dgm:pt modelId="{01B182BB-B51B-4E3C-B355-DE543FBA9BA5}" type="sibTrans" cxnId="{EA138B4C-4CDA-4B9C-B013-1EB1572176A5}">
      <dgm:prSet/>
      <dgm:spPr/>
      <dgm:t>
        <a:bodyPr/>
        <a:lstStyle/>
        <a:p>
          <a:endParaRPr lang="en-US"/>
        </a:p>
      </dgm:t>
    </dgm:pt>
    <dgm:pt modelId="{0597022A-0BEB-41DF-AE7F-73E027DA9F19}">
      <dgm:prSet/>
      <dgm:spPr/>
      <dgm:t>
        <a:bodyPr/>
        <a:lstStyle/>
        <a:p>
          <a:pPr rtl="0"/>
          <a:r>
            <a:rPr lang="en-US" dirty="0" smtClean="0"/>
            <a:t>To determine if the student continues to be a student with a disability</a:t>
          </a:r>
          <a:endParaRPr lang="en-US" dirty="0"/>
        </a:p>
      </dgm:t>
    </dgm:pt>
    <dgm:pt modelId="{7A521345-B3AA-4CE3-9409-24C65B72F24E}" type="parTrans" cxnId="{6D7635DC-112E-40DB-A73C-F4189E1F8E79}">
      <dgm:prSet/>
      <dgm:spPr/>
      <dgm:t>
        <a:bodyPr/>
        <a:lstStyle/>
        <a:p>
          <a:endParaRPr lang="en-US"/>
        </a:p>
      </dgm:t>
    </dgm:pt>
    <dgm:pt modelId="{B12B56A4-D53E-4113-A329-CB1A73C67873}" type="sibTrans" cxnId="{6D7635DC-112E-40DB-A73C-F4189E1F8E79}">
      <dgm:prSet/>
      <dgm:spPr/>
      <dgm:t>
        <a:bodyPr/>
        <a:lstStyle/>
        <a:p>
          <a:endParaRPr lang="en-US"/>
        </a:p>
      </dgm:t>
    </dgm:pt>
    <dgm:pt modelId="{3B078DB0-B601-4552-9424-2511BEE5D78C}">
      <dgm:prSet/>
      <dgm:spPr/>
      <dgm:t>
        <a:bodyPr/>
        <a:lstStyle/>
        <a:p>
          <a:pPr rtl="0"/>
          <a:r>
            <a:rPr lang="en-US" dirty="0" smtClean="0"/>
            <a:t>When?</a:t>
          </a:r>
          <a:endParaRPr lang="en-US" dirty="0"/>
        </a:p>
      </dgm:t>
    </dgm:pt>
    <dgm:pt modelId="{E6757E4B-E28A-4305-AD4C-5FE35ADA2C25}" type="parTrans" cxnId="{9F00BC81-77C1-42F7-B52A-3FBF48B1988B}">
      <dgm:prSet/>
      <dgm:spPr/>
      <dgm:t>
        <a:bodyPr/>
        <a:lstStyle/>
        <a:p>
          <a:endParaRPr lang="en-US"/>
        </a:p>
      </dgm:t>
    </dgm:pt>
    <dgm:pt modelId="{1F1E5090-2146-48A8-900B-910D9A9A0D6C}" type="sibTrans" cxnId="{9F00BC81-77C1-42F7-B52A-3FBF48B1988B}">
      <dgm:prSet/>
      <dgm:spPr/>
      <dgm:t>
        <a:bodyPr/>
        <a:lstStyle/>
        <a:p>
          <a:endParaRPr lang="en-US"/>
        </a:p>
      </dgm:t>
    </dgm:pt>
    <dgm:pt modelId="{11ACBABE-9B62-422A-8AFA-67F913CC89F4}">
      <dgm:prSet/>
      <dgm:spPr/>
      <dgm:t>
        <a:bodyPr/>
        <a:lstStyle/>
        <a:p>
          <a:pPr rtl="0"/>
          <a:r>
            <a:rPr lang="en-US" dirty="0" smtClean="0"/>
            <a:t>Within three years of the previous classification or sooner if conditions warrant or if the student’s parent or teacher requests </a:t>
          </a:r>
          <a:endParaRPr lang="en-US" dirty="0"/>
        </a:p>
      </dgm:t>
    </dgm:pt>
    <dgm:pt modelId="{712938F2-7B7E-43D6-9670-FB9BA029E462}" type="parTrans" cxnId="{F0CF5BCD-04DC-45B2-9FD7-6F9E1B65D865}">
      <dgm:prSet/>
      <dgm:spPr/>
      <dgm:t>
        <a:bodyPr/>
        <a:lstStyle/>
        <a:p>
          <a:endParaRPr lang="en-US"/>
        </a:p>
      </dgm:t>
    </dgm:pt>
    <dgm:pt modelId="{57C43AD9-6AD3-4C95-8153-868D5768B9E8}" type="sibTrans" cxnId="{F0CF5BCD-04DC-45B2-9FD7-6F9E1B65D865}">
      <dgm:prSet/>
      <dgm:spPr/>
      <dgm:t>
        <a:bodyPr/>
        <a:lstStyle/>
        <a:p>
          <a:endParaRPr lang="en-US"/>
        </a:p>
      </dgm:t>
    </dgm:pt>
    <dgm:pt modelId="{979CFE6D-E339-46C3-B3A1-CB36758AA868}" type="pres">
      <dgm:prSet presAssocID="{1B1BDC02-784D-41D1-B3B0-64286F1559F5}" presName="linearFlow" presStyleCnt="0">
        <dgm:presLayoutVars>
          <dgm:dir/>
          <dgm:animLvl val="lvl"/>
          <dgm:resizeHandles val="exact"/>
        </dgm:presLayoutVars>
      </dgm:prSet>
      <dgm:spPr/>
      <dgm:t>
        <a:bodyPr/>
        <a:lstStyle/>
        <a:p>
          <a:endParaRPr lang="en-US"/>
        </a:p>
      </dgm:t>
    </dgm:pt>
    <dgm:pt modelId="{63BD981C-DF7B-4386-8201-740E96AEB8F7}" type="pres">
      <dgm:prSet presAssocID="{E0F354C4-FA0F-4FA7-89E7-81139D130274}" presName="composite" presStyleCnt="0"/>
      <dgm:spPr/>
      <dgm:t>
        <a:bodyPr/>
        <a:lstStyle/>
        <a:p>
          <a:endParaRPr lang="en-US"/>
        </a:p>
      </dgm:t>
    </dgm:pt>
    <dgm:pt modelId="{3C50EBB3-F1B5-4009-AB17-E5B61E363CF8}" type="pres">
      <dgm:prSet presAssocID="{E0F354C4-FA0F-4FA7-89E7-81139D130274}" presName="parentText" presStyleLbl="alignNode1" presStyleIdx="0" presStyleCnt="2">
        <dgm:presLayoutVars>
          <dgm:chMax val="1"/>
          <dgm:bulletEnabled val="1"/>
        </dgm:presLayoutVars>
      </dgm:prSet>
      <dgm:spPr/>
      <dgm:t>
        <a:bodyPr/>
        <a:lstStyle/>
        <a:p>
          <a:endParaRPr lang="en-US"/>
        </a:p>
      </dgm:t>
    </dgm:pt>
    <dgm:pt modelId="{BEB094F0-DC9F-454B-B38C-C34E3E159714}" type="pres">
      <dgm:prSet presAssocID="{E0F354C4-FA0F-4FA7-89E7-81139D130274}" presName="descendantText" presStyleLbl="alignAcc1" presStyleIdx="0" presStyleCnt="2">
        <dgm:presLayoutVars>
          <dgm:bulletEnabled val="1"/>
        </dgm:presLayoutVars>
      </dgm:prSet>
      <dgm:spPr/>
      <dgm:t>
        <a:bodyPr/>
        <a:lstStyle/>
        <a:p>
          <a:endParaRPr lang="en-US"/>
        </a:p>
      </dgm:t>
    </dgm:pt>
    <dgm:pt modelId="{57E3A20E-9CA8-4C59-838B-44E43E16BAC0}" type="pres">
      <dgm:prSet presAssocID="{01B182BB-B51B-4E3C-B355-DE543FBA9BA5}" presName="sp" presStyleCnt="0"/>
      <dgm:spPr/>
      <dgm:t>
        <a:bodyPr/>
        <a:lstStyle/>
        <a:p>
          <a:endParaRPr lang="en-US"/>
        </a:p>
      </dgm:t>
    </dgm:pt>
    <dgm:pt modelId="{19492361-0B17-4885-8C5F-2E6B362FCA9B}" type="pres">
      <dgm:prSet presAssocID="{3B078DB0-B601-4552-9424-2511BEE5D78C}" presName="composite" presStyleCnt="0"/>
      <dgm:spPr/>
      <dgm:t>
        <a:bodyPr/>
        <a:lstStyle/>
        <a:p>
          <a:endParaRPr lang="en-US"/>
        </a:p>
      </dgm:t>
    </dgm:pt>
    <dgm:pt modelId="{502AC1CB-B0F1-442F-A740-A8A1E02C83BA}" type="pres">
      <dgm:prSet presAssocID="{3B078DB0-B601-4552-9424-2511BEE5D78C}" presName="parentText" presStyleLbl="alignNode1" presStyleIdx="1" presStyleCnt="2">
        <dgm:presLayoutVars>
          <dgm:chMax val="1"/>
          <dgm:bulletEnabled val="1"/>
        </dgm:presLayoutVars>
      </dgm:prSet>
      <dgm:spPr/>
      <dgm:t>
        <a:bodyPr/>
        <a:lstStyle/>
        <a:p>
          <a:endParaRPr lang="en-US"/>
        </a:p>
      </dgm:t>
    </dgm:pt>
    <dgm:pt modelId="{122F6EF3-F4F2-4048-8630-01D7B13C90D2}" type="pres">
      <dgm:prSet presAssocID="{3B078DB0-B601-4552-9424-2511BEE5D78C}" presName="descendantText" presStyleLbl="alignAcc1" presStyleIdx="1" presStyleCnt="2">
        <dgm:presLayoutVars>
          <dgm:bulletEnabled val="1"/>
        </dgm:presLayoutVars>
      </dgm:prSet>
      <dgm:spPr/>
      <dgm:t>
        <a:bodyPr/>
        <a:lstStyle/>
        <a:p>
          <a:endParaRPr lang="en-US"/>
        </a:p>
      </dgm:t>
    </dgm:pt>
  </dgm:ptLst>
  <dgm:cxnLst>
    <dgm:cxn modelId="{DC134259-9B8C-4C14-8394-0A3AFBCFE6A2}" type="presOf" srcId="{3B078DB0-B601-4552-9424-2511BEE5D78C}" destId="{502AC1CB-B0F1-442F-A740-A8A1E02C83BA}" srcOrd="0" destOrd="0" presId="urn:microsoft.com/office/officeart/2005/8/layout/chevron2"/>
    <dgm:cxn modelId="{9C3FCA2F-D311-485B-8526-2AEA34A67390}" type="presOf" srcId="{11ACBABE-9B62-422A-8AFA-67F913CC89F4}" destId="{122F6EF3-F4F2-4048-8630-01D7B13C90D2}" srcOrd="0" destOrd="0" presId="urn:microsoft.com/office/officeart/2005/8/layout/chevron2"/>
    <dgm:cxn modelId="{F0CF5BCD-04DC-45B2-9FD7-6F9E1B65D865}" srcId="{3B078DB0-B601-4552-9424-2511BEE5D78C}" destId="{11ACBABE-9B62-422A-8AFA-67F913CC89F4}" srcOrd="0" destOrd="0" parTransId="{712938F2-7B7E-43D6-9670-FB9BA029E462}" sibTransId="{57C43AD9-6AD3-4C95-8153-868D5768B9E8}"/>
    <dgm:cxn modelId="{F72C90F3-9CE4-4443-BFFD-2BCF3A6A40EF}" type="presOf" srcId="{1B1BDC02-784D-41D1-B3B0-64286F1559F5}" destId="{979CFE6D-E339-46C3-B3A1-CB36758AA868}" srcOrd="0" destOrd="0" presId="urn:microsoft.com/office/officeart/2005/8/layout/chevron2"/>
    <dgm:cxn modelId="{EA138B4C-4CDA-4B9C-B013-1EB1572176A5}" srcId="{1B1BDC02-784D-41D1-B3B0-64286F1559F5}" destId="{E0F354C4-FA0F-4FA7-89E7-81139D130274}" srcOrd="0" destOrd="0" parTransId="{E14E16A5-9800-43B5-9016-5EF479829603}" sibTransId="{01B182BB-B51B-4E3C-B355-DE543FBA9BA5}"/>
    <dgm:cxn modelId="{6D7635DC-112E-40DB-A73C-F4189E1F8E79}" srcId="{E0F354C4-FA0F-4FA7-89E7-81139D130274}" destId="{0597022A-0BEB-41DF-AE7F-73E027DA9F19}" srcOrd="0" destOrd="0" parTransId="{7A521345-B3AA-4CE3-9409-24C65B72F24E}" sibTransId="{B12B56A4-D53E-4113-A329-CB1A73C67873}"/>
    <dgm:cxn modelId="{C666BF66-4794-422D-BF6C-B6DFA0147445}" type="presOf" srcId="{0597022A-0BEB-41DF-AE7F-73E027DA9F19}" destId="{BEB094F0-DC9F-454B-B38C-C34E3E159714}" srcOrd="0" destOrd="0" presId="urn:microsoft.com/office/officeart/2005/8/layout/chevron2"/>
    <dgm:cxn modelId="{773795A3-3FAD-48E0-92E7-358234D63C5E}" type="presOf" srcId="{E0F354C4-FA0F-4FA7-89E7-81139D130274}" destId="{3C50EBB3-F1B5-4009-AB17-E5B61E363CF8}" srcOrd="0" destOrd="0" presId="urn:microsoft.com/office/officeart/2005/8/layout/chevron2"/>
    <dgm:cxn modelId="{9F00BC81-77C1-42F7-B52A-3FBF48B1988B}" srcId="{1B1BDC02-784D-41D1-B3B0-64286F1559F5}" destId="{3B078DB0-B601-4552-9424-2511BEE5D78C}" srcOrd="1" destOrd="0" parTransId="{E6757E4B-E28A-4305-AD4C-5FE35ADA2C25}" sibTransId="{1F1E5090-2146-48A8-900B-910D9A9A0D6C}"/>
    <dgm:cxn modelId="{60E05A51-777E-45EC-ABCB-BF55AA1E8847}" type="presParOf" srcId="{979CFE6D-E339-46C3-B3A1-CB36758AA868}" destId="{63BD981C-DF7B-4386-8201-740E96AEB8F7}" srcOrd="0" destOrd="0" presId="urn:microsoft.com/office/officeart/2005/8/layout/chevron2"/>
    <dgm:cxn modelId="{A5CDD96A-4F74-4973-8929-0B67ADDA48EE}" type="presParOf" srcId="{63BD981C-DF7B-4386-8201-740E96AEB8F7}" destId="{3C50EBB3-F1B5-4009-AB17-E5B61E363CF8}" srcOrd="0" destOrd="0" presId="urn:microsoft.com/office/officeart/2005/8/layout/chevron2"/>
    <dgm:cxn modelId="{2844D5DE-4ABB-4060-8F01-0F1AA63F8076}" type="presParOf" srcId="{63BD981C-DF7B-4386-8201-740E96AEB8F7}" destId="{BEB094F0-DC9F-454B-B38C-C34E3E159714}" srcOrd="1" destOrd="0" presId="urn:microsoft.com/office/officeart/2005/8/layout/chevron2"/>
    <dgm:cxn modelId="{E52496DF-3B06-47AB-BA28-38D3F9B5E411}" type="presParOf" srcId="{979CFE6D-E339-46C3-B3A1-CB36758AA868}" destId="{57E3A20E-9CA8-4C59-838B-44E43E16BAC0}" srcOrd="1" destOrd="0" presId="urn:microsoft.com/office/officeart/2005/8/layout/chevron2"/>
    <dgm:cxn modelId="{F88D985B-FAF2-4742-8437-D7D384FD8A7F}" type="presParOf" srcId="{979CFE6D-E339-46C3-B3A1-CB36758AA868}" destId="{19492361-0B17-4885-8C5F-2E6B362FCA9B}" srcOrd="2" destOrd="0" presId="urn:microsoft.com/office/officeart/2005/8/layout/chevron2"/>
    <dgm:cxn modelId="{2807E8DC-C8D4-4355-81BF-FD76D773B45E}" type="presParOf" srcId="{19492361-0B17-4885-8C5F-2E6B362FCA9B}" destId="{502AC1CB-B0F1-442F-A740-A8A1E02C83BA}" srcOrd="0" destOrd="0" presId="urn:microsoft.com/office/officeart/2005/8/layout/chevron2"/>
    <dgm:cxn modelId="{98CCDBB4-C97B-41B2-8778-5CE19E80ED4F}" type="presParOf" srcId="{19492361-0B17-4885-8C5F-2E6B362FCA9B}" destId="{122F6EF3-F4F2-4048-8630-01D7B13C90D2}"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F7D0F7B6-1E6D-47DA-8257-E8C8F8C6ACC4}" type="doc">
      <dgm:prSet loTypeId="urn:microsoft.com/office/officeart/2005/8/layout/list1" loCatId="list" qsTypeId="urn:microsoft.com/office/officeart/2005/8/quickstyle/simple5" qsCatId="simple" csTypeId="urn:microsoft.com/office/officeart/2005/8/colors/colorful1" csCatId="colorful" phldr="1"/>
      <dgm:spPr/>
      <dgm:t>
        <a:bodyPr/>
        <a:lstStyle/>
        <a:p>
          <a:endParaRPr lang="en-US"/>
        </a:p>
      </dgm:t>
    </dgm:pt>
    <dgm:pt modelId="{5384C701-EA0A-4EF8-A45F-B4E7D35C87A1}">
      <dgm:prSet custT="1"/>
      <dgm:spPr/>
      <dgm:t>
        <a:bodyPr/>
        <a:lstStyle/>
        <a:p>
          <a:pPr rtl="0"/>
          <a:r>
            <a:rPr lang="en-US" sz="2800" i="1" dirty="0" smtClean="0"/>
            <a:t>Supplemental</a:t>
          </a:r>
          <a:r>
            <a:rPr lang="en-US" sz="2800" dirty="0" smtClean="0"/>
            <a:t> to the primary instruction for the subject being taught</a:t>
          </a:r>
          <a:endParaRPr lang="en-US" sz="2800" dirty="0"/>
        </a:p>
      </dgm:t>
    </dgm:pt>
    <dgm:pt modelId="{4D4433C9-18E8-49AF-8CDB-EA73321E7676}" type="parTrans" cxnId="{D119CBE6-3D62-486F-A2F0-CCBC79F091A4}">
      <dgm:prSet/>
      <dgm:spPr/>
      <dgm:t>
        <a:bodyPr/>
        <a:lstStyle/>
        <a:p>
          <a:endParaRPr lang="en-US"/>
        </a:p>
      </dgm:t>
    </dgm:pt>
    <dgm:pt modelId="{EF962C80-EE37-41D9-AFC6-D743221A9E55}" type="sibTrans" cxnId="{D119CBE6-3D62-486F-A2F0-CCBC79F091A4}">
      <dgm:prSet/>
      <dgm:spPr/>
      <dgm:t>
        <a:bodyPr/>
        <a:lstStyle/>
        <a:p>
          <a:endParaRPr lang="en-US"/>
        </a:p>
      </dgm:t>
    </dgm:pt>
    <dgm:pt modelId="{F5B102CE-B378-4A58-A0B4-7C9BE1BFFBCC}">
      <dgm:prSet custT="1"/>
      <dgm:spPr/>
      <dgm:t>
        <a:bodyPr/>
        <a:lstStyle/>
        <a:p>
          <a:pPr rtl="0"/>
          <a:r>
            <a:rPr lang="en-US" sz="2400" dirty="0" smtClean="0"/>
            <a:t>May not replace the instruction provided by the general education teacher</a:t>
          </a:r>
          <a:endParaRPr lang="en-US" sz="2400" dirty="0"/>
        </a:p>
      </dgm:t>
    </dgm:pt>
    <dgm:pt modelId="{50D93349-ED5D-4B1E-9EF6-CF1F3F87E79B}" type="parTrans" cxnId="{A869955E-33DB-4A41-96D3-C745B701FD9B}">
      <dgm:prSet/>
      <dgm:spPr/>
      <dgm:t>
        <a:bodyPr/>
        <a:lstStyle/>
        <a:p>
          <a:endParaRPr lang="en-US"/>
        </a:p>
      </dgm:t>
    </dgm:pt>
    <dgm:pt modelId="{FF6F80EE-CF3D-4FB1-B456-F7E636FDA35A}" type="sibTrans" cxnId="{A869955E-33DB-4A41-96D3-C745B701FD9B}">
      <dgm:prSet/>
      <dgm:spPr/>
      <dgm:t>
        <a:bodyPr/>
        <a:lstStyle/>
        <a:p>
          <a:endParaRPr lang="en-US"/>
        </a:p>
      </dgm:t>
    </dgm:pt>
    <dgm:pt modelId="{14C00EDC-5212-4DE1-9F85-E55FFBC5AB86}">
      <dgm:prSet custT="1"/>
      <dgm:spPr/>
      <dgm:t>
        <a:bodyPr/>
        <a:lstStyle/>
        <a:p>
          <a:pPr rtl="0"/>
          <a:r>
            <a:rPr lang="en-US" sz="2400" dirty="0" smtClean="0"/>
            <a:t>Must be specified in each student’s service plan</a:t>
          </a:r>
          <a:endParaRPr lang="en-US" sz="2400" dirty="0"/>
        </a:p>
      </dgm:t>
    </dgm:pt>
    <dgm:pt modelId="{EB73A7DF-C756-4044-8C47-F86E1D1EE0CA}" type="parTrans" cxnId="{C59BD8D4-1AE9-4AE3-AB5C-95C1136A68C9}">
      <dgm:prSet/>
      <dgm:spPr/>
      <dgm:t>
        <a:bodyPr/>
        <a:lstStyle/>
        <a:p>
          <a:endParaRPr lang="en-US"/>
        </a:p>
      </dgm:t>
    </dgm:pt>
    <dgm:pt modelId="{E9505018-A2D5-44FD-B0BD-C9AA677A4339}" type="sibTrans" cxnId="{C59BD8D4-1AE9-4AE3-AB5C-95C1136A68C9}">
      <dgm:prSet/>
      <dgm:spPr/>
      <dgm:t>
        <a:bodyPr/>
        <a:lstStyle/>
        <a:p>
          <a:endParaRPr lang="en-US"/>
        </a:p>
      </dgm:t>
    </dgm:pt>
    <dgm:pt modelId="{05EB2BB2-83D1-4E33-B119-3BCB87496D7A}">
      <dgm:prSet custT="1"/>
      <dgm:spPr/>
      <dgm:t>
        <a:bodyPr/>
        <a:lstStyle/>
        <a:p>
          <a:pPr rtl="0"/>
          <a:r>
            <a:rPr lang="en-US" sz="2400" dirty="0" smtClean="0"/>
            <a:t>Must be delivered by an appropriately certified teacher to an individual student or group of students not to exceed six </a:t>
          </a:r>
          <a:endParaRPr lang="en-US" sz="2400" dirty="0"/>
        </a:p>
      </dgm:t>
    </dgm:pt>
    <dgm:pt modelId="{A46AF7C6-3592-441B-BCD7-5852C65A8CBA}" type="parTrans" cxnId="{E44A1C4C-5C3F-48A3-967F-CB19D2581BBC}">
      <dgm:prSet/>
      <dgm:spPr/>
      <dgm:t>
        <a:bodyPr/>
        <a:lstStyle/>
        <a:p>
          <a:endParaRPr lang="en-US"/>
        </a:p>
      </dgm:t>
    </dgm:pt>
    <dgm:pt modelId="{AEB323B2-B02F-418D-8F82-FBE1FC95C399}" type="sibTrans" cxnId="{E44A1C4C-5C3F-48A3-967F-CB19D2581BBC}">
      <dgm:prSet/>
      <dgm:spPr/>
      <dgm:t>
        <a:bodyPr/>
        <a:lstStyle/>
        <a:p>
          <a:endParaRPr lang="en-US"/>
        </a:p>
      </dgm:t>
    </dgm:pt>
    <dgm:pt modelId="{8824CF7C-5D8D-46CB-854F-308433C2997A}" type="pres">
      <dgm:prSet presAssocID="{F7D0F7B6-1E6D-47DA-8257-E8C8F8C6ACC4}" presName="linear" presStyleCnt="0">
        <dgm:presLayoutVars>
          <dgm:dir/>
          <dgm:animLvl val="lvl"/>
          <dgm:resizeHandles val="exact"/>
        </dgm:presLayoutVars>
      </dgm:prSet>
      <dgm:spPr/>
      <dgm:t>
        <a:bodyPr/>
        <a:lstStyle/>
        <a:p>
          <a:endParaRPr lang="en-US"/>
        </a:p>
      </dgm:t>
    </dgm:pt>
    <dgm:pt modelId="{E217CF90-9037-4D1E-9FCA-990797035CCD}" type="pres">
      <dgm:prSet presAssocID="{5384C701-EA0A-4EF8-A45F-B4E7D35C87A1}" presName="parentLin" presStyleCnt="0"/>
      <dgm:spPr/>
      <dgm:t>
        <a:bodyPr/>
        <a:lstStyle/>
        <a:p>
          <a:endParaRPr lang="en-US"/>
        </a:p>
      </dgm:t>
    </dgm:pt>
    <dgm:pt modelId="{96211E52-0237-49AB-956D-F15C2B94E95D}" type="pres">
      <dgm:prSet presAssocID="{5384C701-EA0A-4EF8-A45F-B4E7D35C87A1}" presName="parentLeftMargin" presStyleLbl="node1" presStyleIdx="0" presStyleCnt="1"/>
      <dgm:spPr/>
      <dgm:t>
        <a:bodyPr/>
        <a:lstStyle/>
        <a:p>
          <a:endParaRPr lang="en-US"/>
        </a:p>
      </dgm:t>
    </dgm:pt>
    <dgm:pt modelId="{C280064F-C70D-484F-9078-EE43A91CD538}" type="pres">
      <dgm:prSet presAssocID="{5384C701-EA0A-4EF8-A45F-B4E7D35C87A1}" presName="parentText" presStyleLbl="node1" presStyleIdx="0" presStyleCnt="1" custScaleX="115873" custScaleY="71747" custLinFactNeighborX="11111" custLinFactNeighborY="-1039">
        <dgm:presLayoutVars>
          <dgm:chMax val="0"/>
          <dgm:bulletEnabled val="1"/>
        </dgm:presLayoutVars>
      </dgm:prSet>
      <dgm:spPr/>
      <dgm:t>
        <a:bodyPr/>
        <a:lstStyle/>
        <a:p>
          <a:endParaRPr lang="en-US"/>
        </a:p>
      </dgm:t>
    </dgm:pt>
    <dgm:pt modelId="{95DF9754-1D61-4EF0-9CFD-0B7B480594AC}" type="pres">
      <dgm:prSet presAssocID="{5384C701-EA0A-4EF8-A45F-B4E7D35C87A1}" presName="negativeSpace" presStyleCnt="0"/>
      <dgm:spPr/>
      <dgm:t>
        <a:bodyPr/>
        <a:lstStyle/>
        <a:p>
          <a:endParaRPr lang="en-US"/>
        </a:p>
      </dgm:t>
    </dgm:pt>
    <dgm:pt modelId="{57FF8C05-300B-4089-88F6-BCCE942C60FE}" type="pres">
      <dgm:prSet presAssocID="{5384C701-EA0A-4EF8-A45F-B4E7D35C87A1}" presName="childText" presStyleLbl="conFgAcc1" presStyleIdx="0" presStyleCnt="1">
        <dgm:presLayoutVars>
          <dgm:bulletEnabled val="1"/>
        </dgm:presLayoutVars>
      </dgm:prSet>
      <dgm:spPr/>
      <dgm:t>
        <a:bodyPr/>
        <a:lstStyle/>
        <a:p>
          <a:endParaRPr lang="en-US"/>
        </a:p>
      </dgm:t>
    </dgm:pt>
  </dgm:ptLst>
  <dgm:cxnLst>
    <dgm:cxn modelId="{DCC6CACD-87A3-4431-B22F-4E7A0923628D}" type="presOf" srcId="{5384C701-EA0A-4EF8-A45F-B4E7D35C87A1}" destId="{96211E52-0237-49AB-956D-F15C2B94E95D}" srcOrd="0" destOrd="0" presId="urn:microsoft.com/office/officeart/2005/8/layout/list1"/>
    <dgm:cxn modelId="{D7D888F3-51EB-4F54-8092-C7168A6C2E80}" type="presOf" srcId="{05EB2BB2-83D1-4E33-B119-3BCB87496D7A}" destId="{57FF8C05-300B-4089-88F6-BCCE942C60FE}" srcOrd="0" destOrd="2" presId="urn:microsoft.com/office/officeart/2005/8/layout/list1"/>
    <dgm:cxn modelId="{B2A0AB4D-0975-47AA-A7D0-A764EF187374}" type="presOf" srcId="{F5B102CE-B378-4A58-A0B4-7C9BE1BFFBCC}" destId="{57FF8C05-300B-4089-88F6-BCCE942C60FE}" srcOrd="0" destOrd="0" presId="urn:microsoft.com/office/officeart/2005/8/layout/list1"/>
    <dgm:cxn modelId="{C59BD8D4-1AE9-4AE3-AB5C-95C1136A68C9}" srcId="{5384C701-EA0A-4EF8-A45F-B4E7D35C87A1}" destId="{14C00EDC-5212-4DE1-9F85-E55FFBC5AB86}" srcOrd="1" destOrd="0" parTransId="{EB73A7DF-C756-4044-8C47-F86E1D1EE0CA}" sibTransId="{E9505018-A2D5-44FD-B0BD-C9AA677A4339}"/>
    <dgm:cxn modelId="{E44A1C4C-5C3F-48A3-967F-CB19D2581BBC}" srcId="{5384C701-EA0A-4EF8-A45F-B4E7D35C87A1}" destId="{05EB2BB2-83D1-4E33-B119-3BCB87496D7A}" srcOrd="2" destOrd="0" parTransId="{A46AF7C6-3592-441B-BCD7-5852C65A8CBA}" sibTransId="{AEB323B2-B02F-418D-8F82-FBE1FC95C399}"/>
    <dgm:cxn modelId="{D119CBE6-3D62-486F-A2F0-CCBC79F091A4}" srcId="{F7D0F7B6-1E6D-47DA-8257-E8C8F8C6ACC4}" destId="{5384C701-EA0A-4EF8-A45F-B4E7D35C87A1}" srcOrd="0" destOrd="0" parTransId="{4D4433C9-18E8-49AF-8CDB-EA73321E7676}" sibTransId="{EF962C80-EE37-41D9-AFC6-D743221A9E55}"/>
    <dgm:cxn modelId="{B264DA32-5AEE-4B67-B641-017C6519ACC2}" type="presOf" srcId="{5384C701-EA0A-4EF8-A45F-B4E7D35C87A1}" destId="{C280064F-C70D-484F-9078-EE43A91CD538}" srcOrd="1" destOrd="0" presId="urn:microsoft.com/office/officeart/2005/8/layout/list1"/>
    <dgm:cxn modelId="{E939C5BE-176A-4FF3-B31F-B7446CD90894}" type="presOf" srcId="{F7D0F7B6-1E6D-47DA-8257-E8C8F8C6ACC4}" destId="{8824CF7C-5D8D-46CB-854F-308433C2997A}" srcOrd="0" destOrd="0" presId="urn:microsoft.com/office/officeart/2005/8/layout/list1"/>
    <dgm:cxn modelId="{B37823BC-C2E6-47AA-98AB-B9E3F00A68E8}" type="presOf" srcId="{14C00EDC-5212-4DE1-9F85-E55FFBC5AB86}" destId="{57FF8C05-300B-4089-88F6-BCCE942C60FE}" srcOrd="0" destOrd="1" presId="urn:microsoft.com/office/officeart/2005/8/layout/list1"/>
    <dgm:cxn modelId="{A869955E-33DB-4A41-96D3-C745B701FD9B}" srcId="{5384C701-EA0A-4EF8-A45F-B4E7D35C87A1}" destId="{F5B102CE-B378-4A58-A0B4-7C9BE1BFFBCC}" srcOrd="0" destOrd="0" parTransId="{50D93349-ED5D-4B1E-9EF6-CF1F3F87E79B}" sibTransId="{FF6F80EE-CF3D-4FB1-B456-F7E636FDA35A}"/>
    <dgm:cxn modelId="{4CFB8C7C-AD38-439D-BB8E-D3A2A22EE7AD}" type="presParOf" srcId="{8824CF7C-5D8D-46CB-854F-308433C2997A}" destId="{E217CF90-9037-4D1E-9FCA-990797035CCD}" srcOrd="0" destOrd="0" presId="urn:microsoft.com/office/officeart/2005/8/layout/list1"/>
    <dgm:cxn modelId="{341B49DD-22E4-48FE-AB0B-78C3288BEEE7}" type="presParOf" srcId="{E217CF90-9037-4D1E-9FCA-990797035CCD}" destId="{96211E52-0237-49AB-956D-F15C2B94E95D}" srcOrd="0" destOrd="0" presId="urn:microsoft.com/office/officeart/2005/8/layout/list1"/>
    <dgm:cxn modelId="{99E17F2D-0CCB-4266-A8D2-505FF17F1446}" type="presParOf" srcId="{E217CF90-9037-4D1E-9FCA-990797035CCD}" destId="{C280064F-C70D-484F-9078-EE43A91CD538}" srcOrd="1" destOrd="0" presId="urn:microsoft.com/office/officeart/2005/8/layout/list1"/>
    <dgm:cxn modelId="{67B45535-6EA9-4F22-9BCD-270181FA4540}" type="presParOf" srcId="{8824CF7C-5D8D-46CB-854F-308433C2997A}" destId="{95DF9754-1D61-4EF0-9CFD-0B7B480594AC}" srcOrd="1" destOrd="0" presId="urn:microsoft.com/office/officeart/2005/8/layout/list1"/>
    <dgm:cxn modelId="{29CC079E-CC33-4D12-A743-6AE874604B16}" type="presParOf" srcId="{8824CF7C-5D8D-46CB-854F-308433C2997A}" destId="{57FF8C05-300B-4089-88F6-BCCE942C60FE}" srcOrd="2"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9B02A575-6E55-47C3-ABBC-577842E70BF3}" type="doc">
      <dgm:prSet loTypeId="urn:microsoft.com/office/officeart/2005/8/layout/list1" loCatId="list" qsTypeId="urn:microsoft.com/office/officeart/2005/8/quickstyle/simple5" qsCatId="simple" csTypeId="urn:microsoft.com/office/officeart/2005/8/colors/colorful3" csCatId="colorful" phldr="1"/>
      <dgm:spPr/>
      <dgm:t>
        <a:bodyPr/>
        <a:lstStyle/>
        <a:p>
          <a:endParaRPr lang="en-US"/>
        </a:p>
      </dgm:t>
    </dgm:pt>
    <dgm:pt modelId="{5EB0DC8F-AA6C-453D-8772-D3C3D5BA3D69}">
      <dgm:prSet custT="1"/>
      <dgm:spPr/>
      <dgm:t>
        <a:bodyPr/>
        <a:lstStyle/>
        <a:p>
          <a:pPr rtl="0"/>
          <a:r>
            <a:rPr lang="en-US" sz="2800" dirty="0" smtClean="0"/>
            <a:t>Provided to classified students </a:t>
          </a:r>
          <a:r>
            <a:rPr lang="en-US" sz="2800" i="1" dirty="0" smtClean="0"/>
            <a:t>in addition </a:t>
          </a:r>
          <a:r>
            <a:rPr lang="en-US" sz="2800" dirty="0" smtClean="0"/>
            <a:t>to the regular instructional program</a:t>
          </a:r>
          <a:endParaRPr lang="en-US" sz="2800" dirty="0"/>
        </a:p>
      </dgm:t>
    </dgm:pt>
    <dgm:pt modelId="{E978A5DC-548A-4F0F-9A0F-1BDE73E248C7}" type="parTrans" cxnId="{D7FF0A3A-3713-4650-847B-E7752FC71093}">
      <dgm:prSet/>
      <dgm:spPr/>
      <dgm:t>
        <a:bodyPr/>
        <a:lstStyle/>
        <a:p>
          <a:endParaRPr lang="en-US"/>
        </a:p>
      </dgm:t>
    </dgm:pt>
    <dgm:pt modelId="{38556BF7-A60C-4F85-A9E1-0CCB6A94571D}" type="sibTrans" cxnId="{D7FF0A3A-3713-4650-847B-E7752FC71093}">
      <dgm:prSet/>
      <dgm:spPr/>
      <dgm:t>
        <a:bodyPr/>
        <a:lstStyle/>
        <a:p>
          <a:endParaRPr lang="en-US"/>
        </a:p>
      </dgm:t>
    </dgm:pt>
    <dgm:pt modelId="{22180084-A554-41B4-8BEC-EE1B94BC6D89}">
      <dgm:prSet custT="1"/>
      <dgm:spPr/>
      <dgm:t>
        <a:bodyPr/>
        <a:lstStyle/>
        <a:p>
          <a:pPr rtl="0"/>
          <a:r>
            <a:rPr lang="en-US" sz="2400" dirty="0" smtClean="0"/>
            <a:t>Includes language, articulation, voice and fluency</a:t>
          </a:r>
          <a:endParaRPr lang="en-US" sz="2400" dirty="0"/>
        </a:p>
      </dgm:t>
    </dgm:pt>
    <dgm:pt modelId="{3B81F757-4049-475A-B786-5CAD71B8B644}" type="parTrans" cxnId="{6F24ACB9-79D5-46ED-857D-A418A82717FB}">
      <dgm:prSet/>
      <dgm:spPr/>
      <dgm:t>
        <a:bodyPr/>
        <a:lstStyle/>
        <a:p>
          <a:endParaRPr lang="en-US"/>
        </a:p>
      </dgm:t>
    </dgm:pt>
    <dgm:pt modelId="{40DFD358-62FA-46B6-8FC1-136FBAAE8692}" type="sibTrans" cxnId="{6F24ACB9-79D5-46ED-857D-A418A82717FB}">
      <dgm:prSet/>
      <dgm:spPr/>
      <dgm:t>
        <a:bodyPr/>
        <a:lstStyle/>
        <a:p>
          <a:endParaRPr lang="en-US"/>
        </a:p>
      </dgm:t>
    </dgm:pt>
    <dgm:pt modelId="{148F03F4-AC9B-4242-8845-1DEAE15A44F7}">
      <dgm:prSet custT="1"/>
      <dgm:spPr/>
      <dgm:t>
        <a:bodyPr/>
        <a:lstStyle/>
        <a:p>
          <a:pPr rtl="0"/>
          <a:r>
            <a:rPr lang="en-US" sz="2400" dirty="0" smtClean="0"/>
            <a:t>Must be specified in each student’s service plan</a:t>
          </a:r>
          <a:endParaRPr lang="en-US" sz="2400" dirty="0"/>
        </a:p>
      </dgm:t>
    </dgm:pt>
    <dgm:pt modelId="{C7D6C987-FFFC-4581-B06C-EF23FE9012FC}" type="parTrans" cxnId="{1E9DC985-8269-44C4-AB64-4AD5EED6C472}">
      <dgm:prSet/>
      <dgm:spPr/>
      <dgm:t>
        <a:bodyPr/>
        <a:lstStyle/>
        <a:p>
          <a:endParaRPr lang="en-US"/>
        </a:p>
      </dgm:t>
    </dgm:pt>
    <dgm:pt modelId="{98226839-83D7-4B0B-BD6B-1D7F36E470CB}" type="sibTrans" cxnId="{1E9DC985-8269-44C4-AB64-4AD5EED6C472}">
      <dgm:prSet/>
      <dgm:spPr/>
      <dgm:t>
        <a:bodyPr/>
        <a:lstStyle/>
        <a:p>
          <a:endParaRPr lang="en-US"/>
        </a:p>
      </dgm:t>
    </dgm:pt>
    <dgm:pt modelId="{43F98E55-FC00-4CD5-9550-7384A05B33CA}">
      <dgm:prSet custT="1"/>
      <dgm:spPr/>
      <dgm:t>
        <a:bodyPr/>
        <a:lstStyle/>
        <a:p>
          <a:pPr rtl="0"/>
          <a:r>
            <a:rPr lang="en-US" sz="2400" dirty="0" smtClean="0"/>
            <a:t>Must be delivered by an appropriately certified teacher to individual students or groups of students not to exceed five</a:t>
          </a:r>
          <a:endParaRPr lang="en-US" sz="2400" dirty="0"/>
        </a:p>
      </dgm:t>
    </dgm:pt>
    <dgm:pt modelId="{14A12508-751F-4923-B478-229CF43DBF25}" type="parTrans" cxnId="{1A782708-3745-4A73-83E0-6E80752D50CE}">
      <dgm:prSet/>
      <dgm:spPr/>
      <dgm:t>
        <a:bodyPr/>
        <a:lstStyle/>
        <a:p>
          <a:endParaRPr lang="en-US"/>
        </a:p>
      </dgm:t>
    </dgm:pt>
    <dgm:pt modelId="{8D72A309-9519-46B9-BDCB-9E027EA4FA3B}" type="sibTrans" cxnId="{1A782708-3745-4A73-83E0-6E80752D50CE}">
      <dgm:prSet/>
      <dgm:spPr/>
      <dgm:t>
        <a:bodyPr/>
        <a:lstStyle/>
        <a:p>
          <a:endParaRPr lang="en-US"/>
        </a:p>
      </dgm:t>
    </dgm:pt>
    <dgm:pt modelId="{F2B0E640-1DE1-4D3E-BF69-2D5E6DE3E895}" type="pres">
      <dgm:prSet presAssocID="{9B02A575-6E55-47C3-ABBC-577842E70BF3}" presName="linear" presStyleCnt="0">
        <dgm:presLayoutVars>
          <dgm:dir/>
          <dgm:animLvl val="lvl"/>
          <dgm:resizeHandles val="exact"/>
        </dgm:presLayoutVars>
      </dgm:prSet>
      <dgm:spPr/>
      <dgm:t>
        <a:bodyPr/>
        <a:lstStyle/>
        <a:p>
          <a:endParaRPr lang="en-US"/>
        </a:p>
      </dgm:t>
    </dgm:pt>
    <dgm:pt modelId="{5ECE5CEA-CE09-4B66-A1D9-E0CDA87EE798}" type="pres">
      <dgm:prSet presAssocID="{5EB0DC8F-AA6C-453D-8772-D3C3D5BA3D69}" presName="parentLin" presStyleCnt="0"/>
      <dgm:spPr/>
      <dgm:t>
        <a:bodyPr/>
        <a:lstStyle/>
        <a:p>
          <a:endParaRPr lang="en-US"/>
        </a:p>
      </dgm:t>
    </dgm:pt>
    <dgm:pt modelId="{1EA9A58F-E500-4252-93E6-95DB6E4342AB}" type="pres">
      <dgm:prSet presAssocID="{5EB0DC8F-AA6C-453D-8772-D3C3D5BA3D69}" presName="parentLeftMargin" presStyleLbl="node1" presStyleIdx="0" presStyleCnt="1"/>
      <dgm:spPr/>
      <dgm:t>
        <a:bodyPr/>
        <a:lstStyle/>
        <a:p>
          <a:endParaRPr lang="en-US"/>
        </a:p>
      </dgm:t>
    </dgm:pt>
    <dgm:pt modelId="{F1FF376C-4400-46AA-815D-E6BCE28FE257}" type="pres">
      <dgm:prSet presAssocID="{5EB0DC8F-AA6C-453D-8772-D3C3D5BA3D69}" presName="parentText" presStyleLbl="node1" presStyleIdx="0" presStyleCnt="1" custScaleX="110582" custScaleY="77904">
        <dgm:presLayoutVars>
          <dgm:chMax val="0"/>
          <dgm:bulletEnabled val="1"/>
        </dgm:presLayoutVars>
      </dgm:prSet>
      <dgm:spPr/>
      <dgm:t>
        <a:bodyPr/>
        <a:lstStyle/>
        <a:p>
          <a:endParaRPr lang="en-US"/>
        </a:p>
      </dgm:t>
    </dgm:pt>
    <dgm:pt modelId="{260FADAA-A7CF-4CD9-B3B4-A1A1D614433A}" type="pres">
      <dgm:prSet presAssocID="{5EB0DC8F-AA6C-453D-8772-D3C3D5BA3D69}" presName="negativeSpace" presStyleCnt="0"/>
      <dgm:spPr/>
      <dgm:t>
        <a:bodyPr/>
        <a:lstStyle/>
        <a:p>
          <a:endParaRPr lang="en-US"/>
        </a:p>
      </dgm:t>
    </dgm:pt>
    <dgm:pt modelId="{95FF46F8-1B05-4D5A-BFB7-596FA8B8C18D}" type="pres">
      <dgm:prSet presAssocID="{5EB0DC8F-AA6C-453D-8772-D3C3D5BA3D69}" presName="childText" presStyleLbl="conFgAcc1" presStyleIdx="0" presStyleCnt="1">
        <dgm:presLayoutVars>
          <dgm:bulletEnabled val="1"/>
        </dgm:presLayoutVars>
      </dgm:prSet>
      <dgm:spPr/>
      <dgm:t>
        <a:bodyPr/>
        <a:lstStyle/>
        <a:p>
          <a:endParaRPr lang="en-US"/>
        </a:p>
      </dgm:t>
    </dgm:pt>
  </dgm:ptLst>
  <dgm:cxnLst>
    <dgm:cxn modelId="{D7FF0A3A-3713-4650-847B-E7752FC71093}" srcId="{9B02A575-6E55-47C3-ABBC-577842E70BF3}" destId="{5EB0DC8F-AA6C-453D-8772-D3C3D5BA3D69}" srcOrd="0" destOrd="0" parTransId="{E978A5DC-548A-4F0F-9A0F-1BDE73E248C7}" sibTransId="{38556BF7-A60C-4F85-A9E1-0CCB6A94571D}"/>
    <dgm:cxn modelId="{E845B673-3DF9-4CFF-B3BC-9CC12DDA8123}" type="presOf" srcId="{5EB0DC8F-AA6C-453D-8772-D3C3D5BA3D69}" destId="{F1FF376C-4400-46AA-815D-E6BCE28FE257}" srcOrd="1" destOrd="0" presId="urn:microsoft.com/office/officeart/2005/8/layout/list1"/>
    <dgm:cxn modelId="{36A13717-1BBF-4119-9EF2-A08D93A4FE96}" type="presOf" srcId="{43F98E55-FC00-4CD5-9550-7384A05B33CA}" destId="{95FF46F8-1B05-4D5A-BFB7-596FA8B8C18D}" srcOrd="0" destOrd="2" presId="urn:microsoft.com/office/officeart/2005/8/layout/list1"/>
    <dgm:cxn modelId="{1E9DC985-8269-44C4-AB64-4AD5EED6C472}" srcId="{5EB0DC8F-AA6C-453D-8772-D3C3D5BA3D69}" destId="{148F03F4-AC9B-4242-8845-1DEAE15A44F7}" srcOrd="1" destOrd="0" parTransId="{C7D6C987-FFFC-4581-B06C-EF23FE9012FC}" sibTransId="{98226839-83D7-4B0B-BD6B-1D7F36E470CB}"/>
    <dgm:cxn modelId="{11DD6911-7BA9-466A-A4D2-C50FEB61DB28}" type="presOf" srcId="{9B02A575-6E55-47C3-ABBC-577842E70BF3}" destId="{F2B0E640-1DE1-4D3E-BF69-2D5E6DE3E895}" srcOrd="0" destOrd="0" presId="urn:microsoft.com/office/officeart/2005/8/layout/list1"/>
    <dgm:cxn modelId="{96371288-1390-4D93-ACD4-D815533B817F}" type="presOf" srcId="{148F03F4-AC9B-4242-8845-1DEAE15A44F7}" destId="{95FF46F8-1B05-4D5A-BFB7-596FA8B8C18D}" srcOrd="0" destOrd="1" presId="urn:microsoft.com/office/officeart/2005/8/layout/list1"/>
    <dgm:cxn modelId="{6F24ACB9-79D5-46ED-857D-A418A82717FB}" srcId="{5EB0DC8F-AA6C-453D-8772-D3C3D5BA3D69}" destId="{22180084-A554-41B4-8BEC-EE1B94BC6D89}" srcOrd="0" destOrd="0" parTransId="{3B81F757-4049-475A-B786-5CAD71B8B644}" sibTransId="{40DFD358-62FA-46B6-8FC1-136FBAAE8692}"/>
    <dgm:cxn modelId="{1A782708-3745-4A73-83E0-6E80752D50CE}" srcId="{5EB0DC8F-AA6C-453D-8772-D3C3D5BA3D69}" destId="{43F98E55-FC00-4CD5-9550-7384A05B33CA}" srcOrd="2" destOrd="0" parTransId="{14A12508-751F-4923-B478-229CF43DBF25}" sibTransId="{8D72A309-9519-46B9-BDCB-9E027EA4FA3B}"/>
    <dgm:cxn modelId="{98D85C00-A411-43D2-98AD-15F3093A1FAB}" type="presOf" srcId="{5EB0DC8F-AA6C-453D-8772-D3C3D5BA3D69}" destId="{1EA9A58F-E500-4252-93E6-95DB6E4342AB}" srcOrd="0" destOrd="0" presId="urn:microsoft.com/office/officeart/2005/8/layout/list1"/>
    <dgm:cxn modelId="{BD551827-730D-4139-8C94-FCD0F152607E}" type="presOf" srcId="{22180084-A554-41B4-8BEC-EE1B94BC6D89}" destId="{95FF46F8-1B05-4D5A-BFB7-596FA8B8C18D}" srcOrd="0" destOrd="0" presId="urn:microsoft.com/office/officeart/2005/8/layout/list1"/>
    <dgm:cxn modelId="{0DB278E8-794D-41ED-B0A2-94365EBDC1F1}" type="presParOf" srcId="{F2B0E640-1DE1-4D3E-BF69-2D5E6DE3E895}" destId="{5ECE5CEA-CE09-4B66-A1D9-E0CDA87EE798}" srcOrd="0" destOrd="0" presId="urn:microsoft.com/office/officeart/2005/8/layout/list1"/>
    <dgm:cxn modelId="{BA193E13-0850-4BC4-845B-7AD235F26DCD}" type="presParOf" srcId="{5ECE5CEA-CE09-4B66-A1D9-E0CDA87EE798}" destId="{1EA9A58F-E500-4252-93E6-95DB6E4342AB}" srcOrd="0" destOrd="0" presId="urn:microsoft.com/office/officeart/2005/8/layout/list1"/>
    <dgm:cxn modelId="{CC760FB3-29AB-492A-8876-F3CBC7FFB254}" type="presParOf" srcId="{5ECE5CEA-CE09-4B66-A1D9-E0CDA87EE798}" destId="{F1FF376C-4400-46AA-815D-E6BCE28FE257}" srcOrd="1" destOrd="0" presId="urn:microsoft.com/office/officeart/2005/8/layout/list1"/>
    <dgm:cxn modelId="{8794FCC3-1F66-40FB-B03A-0E559DEF4604}" type="presParOf" srcId="{F2B0E640-1DE1-4D3E-BF69-2D5E6DE3E895}" destId="{260FADAA-A7CF-4CD9-B3B4-A1A1D614433A}" srcOrd="1" destOrd="0" presId="urn:microsoft.com/office/officeart/2005/8/layout/list1"/>
    <dgm:cxn modelId="{BC5628D7-DF03-4C98-A6B6-353EBC1A9E62}" type="presParOf" srcId="{F2B0E640-1DE1-4D3E-BF69-2D5E6DE3E895}" destId="{95FF46F8-1B05-4D5A-BFB7-596FA8B8C18D}" srcOrd="2"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225EC69C-8AED-43EE-8F9B-BA524918856A}" type="doc">
      <dgm:prSet loTypeId="urn:microsoft.com/office/officeart/2005/8/layout/list1" loCatId="list" qsTypeId="urn:microsoft.com/office/officeart/2005/8/quickstyle/simple5" qsCatId="simple" csTypeId="urn:microsoft.com/office/officeart/2005/8/colors/colorful5" csCatId="colorful" phldr="1"/>
      <dgm:spPr/>
      <dgm:t>
        <a:bodyPr/>
        <a:lstStyle/>
        <a:p>
          <a:endParaRPr lang="en-US"/>
        </a:p>
      </dgm:t>
    </dgm:pt>
    <dgm:pt modelId="{0CED77DA-425C-4ADB-96E9-0A8C4C703F80}">
      <dgm:prSet custT="1"/>
      <dgm:spPr/>
      <dgm:t>
        <a:bodyPr/>
        <a:lstStyle/>
        <a:p>
          <a:pPr rtl="0"/>
          <a:r>
            <a:rPr lang="en-US" sz="2800" dirty="0" smtClean="0"/>
            <a:t>Auxiliary and Remedial Services for Nonpublic School Students Guidelines</a:t>
          </a:r>
          <a:endParaRPr lang="en-US" sz="2800" dirty="0"/>
        </a:p>
      </dgm:t>
    </dgm:pt>
    <dgm:pt modelId="{5C846DE5-7459-41C9-8189-93F891BDE22C}" type="parTrans" cxnId="{4B490036-6B7F-483B-9760-06CA39EFA590}">
      <dgm:prSet/>
      <dgm:spPr/>
      <dgm:t>
        <a:bodyPr/>
        <a:lstStyle/>
        <a:p>
          <a:endParaRPr lang="en-US"/>
        </a:p>
      </dgm:t>
    </dgm:pt>
    <dgm:pt modelId="{D87DA3B7-12B7-45A7-826C-763D3190247B}" type="sibTrans" cxnId="{4B490036-6B7F-483B-9760-06CA39EFA590}">
      <dgm:prSet/>
      <dgm:spPr/>
      <dgm:t>
        <a:bodyPr/>
        <a:lstStyle/>
        <a:p>
          <a:endParaRPr lang="en-US"/>
        </a:p>
      </dgm:t>
    </dgm:pt>
    <dgm:pt modelId="{B01B2381-F40A-4CCE-8173-6A83E5F576A1}">
      <dgm:prSet custT="1"/>
      <dgm:spPr/>
      <dgm:t>
        <a:bodyPr/>
        <a:lstStyle/>
        <a:p>
          <a:pPr rtl="0"/>
          <a:r>
            <a:rPr lang="en-US" sz="2400" dirty="0" smtClean="0"/>
            <a:t>Statute, code and DOE guidance</a:t>
          </a:r>
          <a:endParaRPr lang="en-US" sz="2400" dirty="0"/>
        </a:p>
      </dgm:t>
    </dgm:pt>
    <dgm:pt modelId="{B14C4B25-9285-464E-92E2-C0BA0871450F}" type="parTrans" cxnId="{DF9A72CB-E1F5-49BB-B9C6-1111B8C7F63A}">
      <dgm:prSet/>
      <dgm:spPr/>
      <dgm:t>
        <a:bodyPr/>
        <a:lstStyle/>
        <a:p>
          <a:endParaRPr lang="en-US"/>
        </a:p>
      </dgm:t>
    </dgm:pt>
    <dgm:pt modelId="{79341787-3928-4006-B6DC-3E09EC136784}" type="sibTrans" cxnId="{DF9A72CB-E1F5-49BB-B9C6-1111B8C7F63A}">
      <dgm:prSet/>
      <dgm:spPr/>
      <dgm:t>
        <a:bodyPr/>
        <a:lstStyle/>
        <a:p>
          <a:endParaRPr lang="en-US"/>
        </a:p>
      </dgm:t>
    </dgm:pt>
    <dgm:pt modelId="{5CF53820-08DC-4E1D-BB50-7B664A98B609}">
      <dgm:prSet custT="1"/>
      <dgm:spPr/>
      <dgm:t>
        <a:bodyPr/>
        <a:lstStyle/>
        <a:p>
          <a:pPr rtl="0"/>
          <a:r>
            <a:rPr lang="en-US" sz="2800" dirty="0" smtClean="0"/>
            <a:t>Timely and Meaningful Consultation</a:t>
          </a:r>
          <a:endParaRPr lang="en-US" sz="2800" dirty="0"/>
        </a:p>
      </dgm:t>
    </dgm:pt>
    <dgm:pt modelId="{F14E479C-5AD4-4EEE-A9A7-EDD2EE4CC8DD}" type="parTrans" cxnId="{A0F03EFA-0D3E-4D6B-B45D-48AB35BAB312}">
      <dgm:prSet/>
      <dgm:spPr/>
      <dgm:t>
        <a:bodyPr/>
        <a:lstStyle/>
        <a:p>
          <a:endParaRPr lang="en-US"/>
        </a:p>
      </dgm:t>
    </dgm:pt>
    <dgm:pt modelId="{170F36E5-C9D0-4738-905D-54A1EB21BBAE}" type="sibTrans" cxnId="{A0F03EFA-0D3E-4D6B-B45D-48AB35BAB312}">
      <dgm:prSet/>
      <dgm:spPr/>
      <dgm:t>
        <a:bodyPr/>
        <a:lstStyle/>
        <a:p>
          <a:endParaRPr lang="en-US"/>
        </a:p>
      </dgm:t>
    </dgm:pt>
    <dgm:pt modelId="{5C7FB1D5-CC5C-4185-AF61-34A4530A2C70}">
      <dgm:prSet custT="1"/>
      <dgm:spPr/>
      <dgm:t>
        <a:bodyPr/>
        <a:lstStyle/>
        <a:p>
          <a:pPr rtl="0"/>
          <a:r>
            <a:rPr lang="en-US" sz="2400" dirty="0" smtClean="0"/>
            <a:t>Effective consultation practices</a:t>
          </a:r>
          <a:endParaRPr lang="en-US" sz="2400" dirty="0"/>
        </a:p>
      </dgm:t>
    </dgm:pt>
    <dgm:pt modelId="{BD111B52-B9E2-4CB0-9027-B4929F1B53AC}" type="parTrans" cxnId="{1FFB9DEF-A224-4BE3-81C0-CA7566B81AB0}">
      <dgm:prSet/>
      <dgm:spPr/>
      <dgm:t>
        <a:bodyPr/>
        <a:lstStyle/>
        <a:p>
          <a:endParaRPr lang="en-US"/>
        </a:p>
      </dgm:t>
    </dgm:pt>
    <dgm:pt modelId="{4AEB4E6C-EB0E-4D72-BE64-6740F879EC0B}" type="sibTrans" cxnId="{1FFB9DEF-A224-4BE3-81C0-CA7566B81AB0}">
      <dgm:prSet/>
      <dgm:spPr/>
      <dgm:t>
        <a:bodyPr/>
        <a:lstStyle/>
        <a:p>
          <a:endParaRPr lang="en-US"/>
        </a:p>
      </dgm:t>
    </dgm:pt>
    <dgm:pt modelId="{08EB0525-A15F-40E0-8DEE-3EAA899B54EF}" type="pres">
      <dgm:prSet presAssocID="{225EC69C-8AED-43EE-8F9B-BA524918856A}" presName="linear" presStyleCnt="0">
        <dgm:presLayoutVars>
          <dgm:dir/>
          <dgm:animLvl val="lvl"/>
          <dgm:resizeHandles val="exact"/>
        </dgm:presLayoutVars>
      </dgm:prSet>
      <dgm:spPr/>
      <dgm:t>
        <a:bodyPr/>
        <a:lstStyle/>
        <a:p>
          <a:endParaRPr lang="en-US"/>
        </a:p>
      </dgm:t>
    </dgm:pt>
    <dgm:pt modelId="{D0BC97C3-0DF9-4062-8C03-356FF39336B8}" type="pres">
      <dgm:prSet presAssocID="{0CED77DA-425C-4ADB-96E9-0A8C4C703F80}" presName="parentLin" presStyleCnt="0"/>
      <dgm:spPr/>
      <dgm:t>
        <a:bodyPr/>
        <a:lstStyle/>
        <a:p>
          <a:endParaRPr lang="en-US"/>
        </a:p>
      </dgm:t>
    </dgm:pt>
    <dgm:pt modelId="{B0D36EA6-ED23-4B6F-80E4-09E61418328F}" type="pres">
      <dgm:prSet presAssocID="{0CED77DA-425C-4ADB-96E9-0A8C4C703F80}" presName="parentLeftMargin" presStyleLbl="node1" presStyleIdx="0" presStyleCnt="2"/>
      <dgm:spPr/>
      <dgm:t>
        <a:bodyPr/>
        <a:lstStyle/>
        <a:p>
          <a:endParaRPr lang="en-US"/>
        </a:p>
      </dgm:t>
    </dgm:pt>
    <dgm:pt modelId="{53BA3276-285C-49D8-9464-1B2F138AB167}" type="pres">
      <dgm:prSet presAssocID="{0CED77DA-425C-4ADB-96E9-0A8C4C703F80}" presName="parentText" presStyleLbl="node1" presStyleIdx="0" presStyleCnt="2">
        <dgm:presLayoutVars>
          <dgm:chMax val="0"/>
          <dgm:bulletEnabled val="1"/>
        </dgm:presLayoutVars>
      </dgm:prSet>
      <dgm:spPr/>
      <dgm:t>
        <a:bodyPr/>
        <a:lstStyle/>
        <a:p>
          <a:endParaRPr lang="en-US"/>
        </a:p>
      </dgm:t>
    </dgm:pt>
    <dgm:pt modelId="{1B97842C-C82D-40C1-839A-6921193EA2A5}" type="pres">
      <dgm:prSet presAssocID="{0CED77DA-425C-4ADB-96E9-0A8C4C703F80}" presName="negativeSpace" presStyleCnt="0"/>
      <dgm:spPr/>
      <dgm:t>
        <a:bodyPr/>
        <a:lstStyle/>
        <a:p>
          <a:endParaRPr lang="en-US"/>
        </a:p>
      </dgm:t>
    </dgm:pt>
    <dgm:pt modelId="{BB956A1D-A688-497A-8ED1-21181F2718A4}" type="pres">
      <dgm:prSet presAssocID="{0CED77DA-425C-4ADB-96E9-0A8C4C703F80}" presName="childText" presStyleLbl="conFgAcc1" presStyleIdx="0" presStyleCnt="2">
        <dgm:presLayoutVars>
          <dgm:bulletEnabled val="1"/>
        </dgm:presLayoutVars>
      </dgm:prSet>
      <dgm:spPr/>
      <dgm:t>
        <a:bodyPr/>
        <a:lstStyle/>
        <a:p>
          <a:endParaRPr lang="en-US"/>
        </a:p>
      </dgm:t>
    </dgm:pt>
    <dgm:pt modelId="{181522FA-4DEB-4159-9767-2ACCF2D746C6}" type="pres">
      <dgm:prSet presAssocID="{D87DA3B7-12B7-45A7-826C-763D3190247B}" presName="spaceBetweenRectangles" presStyleCnt="0"/>
      <dgm:spPr/>
      <dgm:t>
        <a:bodyPr/>
        <a:lstStyle/>
        <a:p>
          <a:endParaRPr lang="en-US"/>
        </a:p>
      </dgm:t>
    </dgm:pt>
    <dgm:pt modelId="{7CA10C57-25A1-4A56-AD41-24E6D3CA1767}" type="pres">
      <dgm:prSet presAssocID="{5CF53820-08DC-4E1D-BB50-7B664A98B609}" presName="parentLin" presStyleCnt="0"/>
      <dgm:spPr/>
      <dgm:t>
        <a:bodyPr/>
        <a:lstStyle/>
        <a:p>
          <a:endParaRPr lang="en-US"/>
        </a:p>
      </dgm:t>
    </dgm:pt>
    <dgm:pt modelId="{EDC25A50-74A3-400F-98FC-42D009F0A976}" type="pres">
      <dgm:prSet presAssocID="{5CF53820-08DC-4E1D-BB50-7B664A98B609}" presName="parentLeftMargin" presStyleLbl="node1" presStyleIdx="0" presStyleCnt="2"/>
      <dgm:spPr/>
      <dgm:t>
        <a:bodyPr/>
        <a:lstStyle/>
        <a:p>
          <a:endParaRPr lang="en-US"/>
        </a:p>
      </dgm:t>
    </dgm:pt>
    <dgm:pt modelId="{D3165869-19EF-4096-BDD1-5156BC15399E}" type="pres">
      <dgm:prSet presAssocID="{5CF53820-08DC-4E1D-BB50-7B664A98B609}" presName="parentText" presStyleLbl="node1" presStyleIdx="1" presStyleCnt="2">
        <dgm:presLayoutVars>
          <dgm:chMax val="0"/>
          <dgm:bulletEnabled val="1"/>
        </dgm:presLayoutVars>
      </dgm:prSet>
      <dgm:spPr/>
      <dgm:t>
        <a:bodyPr/>
        <a:lstStyle/>
        <a:p>
          <a:endParaRPr lang="en-US"/>
        </a:p>
      </dgm:t>
    </dgm:pt>
    <dgm:pt modelId="{ED609931-1836-48D3-B5A3-0943694ECC25}" type="pres">
      <dgm:prSet presAssocID="{5CF53820-08DC-4E1D-BB50-7B664A98B609}" presName="negativeSpace" presStyleCnt="0"/>
      <dgm:spPr/>
      <dgm:t>
        <a:bodyPr/>
        <a:lstStyle/>
        <a:p>
          <a:endParaRPr lang="en-US"/>
        </a:p>
      </dgm:t>
    </dgm:pt>
    <dgm:pt modelId="{F3E1574B-5CF4-45FE-B04A-5F175C6865DF}" type="pres">
      <dgm:prSet presAssocID="{5CF53820-08DC-4E1D-BB50-7B664A98B609}" presName="childText" presStyleLbl="conFgAcc1" presStyleIdx="1" presStyleCnt="2">
        <dgm:presLayoutVars>
          <dgm:bulletEnabled val="1"/>
        </dgm:presLayoutVars>
      </dgm:prSet>
      <dgm:spPr/>
      <dgm:t>
        <a:bodyPr/>
        <a:lstStyle/>
        <a:p>
          <a:endParaRPr lang="en-US"/>
        </a:p>
      </dgm:t>
    </dgm:pt>
  </dgm:ptLst>
  <dgm:cxnLst>
    <dgm:cxn modelId="{42DC439E-4ED3-4293-B08A-15080AC1522D}" type="presOf" srcId="{225EC69C-8AED-43EE-8F9B-BA524918856A}" destId="{08EB0525-A15F-40E0-8DEE-3EAA899B54EF}" srcOrd="0" destOrd="0" presId="urn:microsoft.com/office/officeart/2005/8/layout/list1"/>
    <dgm:cxn modelId="{6B644973-A6BC-4AAF-9E2A-A5C4A21BD2FD}" type="presOf" srcId="{B01B2381-F40A-4CCE-8173-6A83E5F576A1}" destId="{BB956A1D-A688-497A-8ED1-21181F2718A4}" srcOrd="0" destOrd="0" presId="urn:microsoft.com/office/officeart/2005/8/layout/list1"/>
    <dgm:cxn modelId="{1FFB9DEF-A224-4BE3-81C0-CA7566B81AB0}" srcId="{5CF53820-08DC-4E1D-BB50-7B664A98B609}" destId="{5C7FB1D5-CC5C-4185-AF61-34A4530A2C70}" srcOrd="0" destOrd="0" parTransId="{BD111B52-B9E2-4CB0-9027-B4929F1B53AC}" sibTransId="{4AEB4E6C-EB0E-4D72-BE64-6740F879EC0B}"/>
    <dgm:cxn modelId="{531B08AE-9BDE-412B-B953-86BEAC8860A3}" type="presOf" srcId="{5CF53820-08DC-4E1D-BB50-7B664A98B609}" destId="{D3165869-19EF-4096-BDD1-5156BC15399E}" srcOrd="1" destOrd="0" presId="urn:microsoft.com/office/officeart/2005/8/layout/list1"/>
    <dgm:cxn modelId="{B760F47D-CF95-46CD-954F-1DEBE59134BB}" type="presOf" srcId="{0CED77DA-425C-4ADB-96E9-0A8C4C703F80}" destId="{53BA3276-285C-49D8-9464-1B2F138AB167}" srcOrd="1" destOrd="0" presId="urn:microsoft.com/office/officeart/2005/8/layout/list1"/>
    <dgm:cxn modelId="{A0F03EFA-0D3E-4D6B-B45D-48AB35BAB312}" srcId="{225EC69C-8AED-43EE-8F9B-BA524918856A}" destId="{5CF53820-08DC-4E1D-BB50-7B664A98B609}" srcOrd="1" destOrd="0" parTransId="{F14E479C-5AD4-4EEE-A9A7-EDD2EE4CC8DD}" sibTransId="{170F36E5-C9D0-4738-905D-54A1EB21BBAE}"/>
    <dgm:cxn modelId="{DF9A72CB-E1F5-49BB-B9C6-1111B8C7F63A}" srcId="{0CED77DA-425C-4ADB-96E9-0A8C4C703F80}" destId="{B01B2381-F40A-4CCE-8173-6A83E5F576A1}" srcOrd="0" destOrd="0" parTransId="{B14C4B25-9285-464E-92E2-C0BA0871450F}" sibTransId="{79341787-3928-4006-B6DC-3E09EC136784}"/>
    <dgm:cxn modelId="{3C485503-5935-4F9F-9B3E-B169A0EF842B}" type="presOf" srcId="{0CED77DA-425C-4ADB-96E9-0A8C4C703F80}" destId="{B0D36EA6-ED23-4B6F-80E4-09E61418328F}" srcOrd="0" destOrd="0" presId="urn:microsoft.com/office/officeart/2005/8/layout/list1"/>
    <dgm:cxn modelId="{51A2CEAD-7452-4AF2-B65F-EAAA0517B9E4}" type="presOf" srcId="{5C7FB1D5-CC5C-4185-AF61-34A4530A2C70}" destId="{F3E1574B-5CF4-45FE-B04A-5F175C6865DF}" srcOrd="0" destOrd="0" presId="urn:microsoft.com/office/officeart/2005/8/layout/list1"/>
    <dgm:cxn modelId="{0FBC76BF-1D2B-4F72-9415-2A3F4FC2771F}" type="presOf" srcId="{5CF53820-08DC-4E1D-BB50-7B664A98B609}" destId="{EDC25A50-74A3-400F-98FC-42D009F0A976}" srcOrd="0" destOrd="0" presId="urn:microsoft.com/office/officeart/2005/8/layout/list1"/>
    <dgm:cxn modelId="{4B490036-6B7F-483B-9760-06CA39EFA590}" srcId="{225EC69C-8AED-43EE-8F9B-BA524918856A}" destId="{0CED77DA-425C-4ADB-96E9-0A8C4C703F80}" srcOrd="0" destOrd="0" parTransId="{5C846DE5-7459-41C9-8189-93F891BDE22C}" sibTransId="{D87DA3B7-12B7-45A7-826C-763D3190247B}"/>
    <dgm:cxn modelId="{A5F88F29-7AE3-4F52-8CBB-5F9F9D96555F}" type="presParOf" srcId="{08EB0525-A15F-40E0-8DEE-3EAA899B54EF}" destId="{D0BC97C3-0DF9-4062-8C03-356FF39336B8}" srcOrd="0" destOrd="0" presId="urn:microsoft.com/office/officeart/2005/8/layout/list1"/>
    <dgm:cxn modelId="{BD6220EB-7D68-4BF1-B8AF-CA83864A1AB7}" type="presParOf" srcId="{D0BC97C3-0DF9-4062-8C03-356FF39336B8}" destId="{B0D36EA6-ED23-4B6F-80E4-09E61418328F}" srcOrd="0" destOrd="0" presId="urn:microsoft.com/office/officeart/2005/8/layout/list1"/>
    <dgm:cxn modelId="{EF15D089-30F7-4F12-B9CE-9CFE3EC9DD67}" type="presParOf" srcId="{D0BC97C3-0DF9-4062-8C03-356FF39336B8}" destId="{53BA3276-285C-49D8-9464-1B2F138AB167}" srcOrd="1" destOrd="0" presId="urn:microsoft.com/office/officeart/2005/8/layout/list1"/>
    <dgm:cxn modelId="{0E2FD506-1646-4685-901E-06B28E2C5CFB}" type="presParOf" srcId="{08EB0525-A15F-40E0-8DEE-3EAA899B54EF}" destId="{1B97842C-C82D-40C1-839A-6921193EA2A5}" srcOrd="1" destOrd="0" presId="urn:microsoft.com/office/officeart/2005/8/layout/list1"/>
    <dgm:cxn modelId="{F14D8EFF-B4E7-4FBF-84F2-EC76DEB69469}" type="presParOf" srcId="{08EB0525-A15F-40E0-8DEE-3EAA899B54EF}" destId="{BB956A1D-A688-497A-8ED1-21181F2718A4}" srcOrd="2" destOrd="0" presId="urn:microsoft.com/office/officeart/2005/8/layout/list1"/>
    <dgm:cxn modelId="{2E873D2F-FC25-4424-ADDE-0F0CA7A676C2}" type="presParOf" srcId="{08EB0525-A15F-40E0-8DEE-3EAA899B54EF}" destId="{181522FA-4DEB-4159-9767-2ACCF2D746C6}" srcOrd="3" destOrd="0" presId="urn:microsoft.com/office/officeart/2005/8/layout/list1"/>
    <dgm:cxn modelId="{F1F593F9-CDA5-4B27-BAB6-8863C8EA6632}" type="presParOf" srcId="{08EB0525-A15F-40E0-8DEE-3EAA899B54EF}" destId="{7CA10C57-25A1-4A56-AD41-24E6D3CA1767}" srcOrd="4" destOrd="0" presId="urn:microsoft.com/office/officeart/2005/8/layout/list1"/>
    <dgm:cxn modelId="{1EA67CB2-6C6A-4D4F-B271-F4CE69958D3E}" type="presParOf" srcId="{7CA10C57-25A1-4A56-AD41-24E6D3CA1767}" destId="{EDC25A50-74A3-400F-98FC-42D009F0A976}" srcOrd="0" destOrd="0" presId="urn:microsoft.com/office/officeart/2005/8/layout/list1"/>
    <dgm:cxn modelId="{6353E4FB-6013-4625-8B68-B049A7C6082B}" type="presParOf" srcId="{7CA10C57-25A1-4A56-AD41-24E6D3CA1767}" destId="{D3165869-19EF-4096-BDD1-5156BC15399E}" srcOrd="1" destOrd="0" presId="urn:microsoft.com/office/officeart/2005/8/layout/list1"/>
    <dgm:cxn modelId="{FDB2489A-8D6C-4DF2-B5F2-AA5BBB406BCB}" type="presParOf" srcId="{08EB0525-A15F-40E0-8DEE-3EAA899B54EF}" destId="{ED609931-1836-48D3-B5A3-0943694ECC25}" srcOrd="5" destOrd="0" presId="urn:microsoft.com/office/officeart/2005/8/layout/list1"/>
    <dgm:cxn modelId="{4F0118CA-1981-40C5-97F0-03501FBCF5F9}" type="presParOf" srcId="{08EB0525-A15F-40E0-8DEE-3EAA899B54EF}" destId="{F3E1574B-5CF4-45FE-B04A-5F175C6865DF}" srcOrd="6"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F410DF94-A0B1-4400-8ECA-49F6F901454D}" type="doc">
      <dgm:prSet loTypeId="urn:microsoft.com/office/officeart/2005/8/layout/list1" loCatId="list" qsTypeId="urn:microsoft.com/office/officeart/2005/8/quickstyle/simple5" qsCatId="simple" csTypeId="urn:microsoft.com/office/officeart/2005/8/colors/colorful1" csCatId="colorful" phldr="1"/>
      <dgm:spPr/>
      <dgm:t>
        <a:bodyPr/>
        <a:lstStyle/>
        <a:p>
          <a:endParaRPr lang="en-US"/>
        </a:p>
      </dgm:t>
    </dgm:pt>
    <dgm:pt modelId="{D807E78E-9068-4673-A762-5BCF155B2955}">
      <dgm:prSet custT="1"/>
      <dgm:spPr/>
      <dgm:t>
        <a:bodyPr/>
        <a:lstStyle/>
        <a:p>
          <a:pPr rtl="0"/>
          <a:r>
            <a:rPr lang="en-US" sz="2000" dirty="0" smtClean="0"/>
            <a:t>Assistance with medical examinations including dental screening</a:t>
          </a:r>
          <a:endParaRPr lang="en-US" sz="2000" dirty="0"/>
        </a:p>
      </dgm:t>
    </dgm:pt>
    <dgm:pt modelId="{462BFA73-CB28-4C63-B174-F831C52AAFFE}" type="parTrans" cxnId="{C9749855-E154-4801-AEAD-3C05C648719A}">
      <dgm:prSet/>
      <dgm:spPr/>
      <dgm:t>
        <a:bodyPr/>
        <a:lstStyle/>
        <a:p>
          <a:endParaRPr lang="en-US"/>
        </a:p>
      </dgm:t>
    </dgm:pt>
    <dgm:pt modelId="{D70F42B1-D020-4EA0-AEAE-5B5447F214C3}" type="sibTrans" cxnId="{C9749855-E154-4801-AEAD-3C05C648719A}">
      <dgm:prSet/>
      <dgm:spPr/>
      <dgm:t>
        <a:bodyPr/>
        <a:lstStyle/>
        <a:p>
          <a:endParaRPr lang="en-US"/>
        </a:p>
      </dgm:t>
    </dgm:pt>
    <dgm:pt modelId="{F72BA4E7-60A4-451A-9835-1A10AFB0C320}">
      <dgm:prSet custT="1"/>
      <dgm:spPr/>
      <dgm:t>
        <a:bodyPr/>
        <a:lstStyle/>
        <a:p>
          <a:pPr rtl="0"/>
          <a:r>
            <a:rPr lang="en-US" sz="2000" dirty="0" smtClean="0"/>
            <a:t>Screening of hearing</a:t>
          </a:r>
          <a:endParaRPr lang="en-US" sz="2000" dirty="0"/>
        </a:p>
      </dgm:t>
    </dgm:pt>
    <dgm:pt modelId="{4854A057-E381-4C30-9F05-81E37A828220}" type="parTrans" cxnId="{BCADD4BE-1F3D-49BF-8612-FC64B09A0B22}">
      <dgm:prSet/>
      <dgm:spPr/>
      <dgm:t>
        <a:bodyPr/>
        <a:lstStyle/>
        <a:p>
          <a:endParaRPr lang="en-US"/>
        </a:p>
      </dgm:t>
    </dgm:pt>
    <dgm:pt modelId="{55A3199E-7815-4BEB-846D-F4932B7B9EB7}" type="sibTrans" cxnId="{BCADD4BE-1F3D-49BF-8612-FC64B09A0B22}">
      <dgm:prSet/>
      <dgm:spPr/>
      <dgm:t>
        <a:bodyPr/>
        <a:lstStyle/>
        <a:p>
          <a:endParaRPr lang="en-US"/>
        </a:p>
      </dgm:t>
    </dgm:pt>
    <dgm:pt modelId="{FB58C50B-3CE6-40B2-9ED8-D99DE79ECC4F}">
      <dgm:prSet custT="1"/>
      <dgm:spPr/>
      <dgm:t>
        <a:bodyPr/>
        <a:lstStyle/>
        <a:p>
          <a:pPr rtl="0"/>
          <a:r>
            <a:rPr lang="en-US" sz="2000" dirty="0" smtClean="0"/>
            <a:t>Maintenance of student health records and notification of local or county health officials of any student who has not been properly immunized</a:t>
          </a:r>
          <a:endParaRPr lang="en-US" sz="2000" dirty="0"/>
        </a:p>
      </dgm:t>
    </dgm:pt>
    <dgm:pt modelId="{AC1D2DF2-FD27-45F2-A3FF-09D48DA24CA9}" type="parTrans" cxnId="{D5F7C8F9-7797-4776-B913-91F2B793D091}">
      <dgm:prSet/>
      <dgm:spPr/>
      <dgm:t>
        <a:bodyPr/>
        <a:lstStyle/>
        <a:p>
          <a:endParaRPr lang="en-US"/>
        </a:p>
      </dgm:t>
    </dgm:pt>
    <dgm:pt modelId="{EC9ADCD2-3EE6-44CD-B0F2-C9A8EBE1CED8}" type="sibTrans" cxnId="{D5F7C8F9-7797-4776-B913-91F2B793D091}">
      <dgm:prSet/>
      <dgm:spPr/>
      <dgm:t>
        <a:bodyPr/>
        <a:lstStyle/>
        <a:p>
          <a:endParaRPr lang="en-US"/>
        </a:p>
      </dgm:t>
    </dgm:pt>
    <dgm:pt modelId="{CCFA5001-FC22-4768-A4BA-71AD8D89AB10}">
      <dgm:prSet custT="1"/>
      <dgm:spPr/>
      <dgm:t>
        <a:bodyPr/>
        <a:lstStyle/>
        <a:p>
          <a:pPr rtl="0"/>
          <a:r>
            <a:rPr lang="en-US" sz="2000" dirty="0" smtClean="0"/>
            <a:t>Emergency care to students who are injured or become ill at school or during participation on school team or squad</a:t>
          </a:r>
          <a:endParaRPr lang="en-US" sz="2000" dirty="0"/>
        </a:p>
      </dgm:t>
    </dgm:pt>
    <dgm:pt modelId="{70F6AF7A-837D-4B09-94AD-6A0F9FFA6096}" type="parTrans" cxnId="{17424C15-57E3-4C50-A953-26DB7231BA75}">
      <dgm:prSet/>
      <dgm:spPr/>
      <dgm:t>
        <a:bodyPr/>
        <a:lstStyle/>
        <a:p>
          <a:endParaRPr lang="en-US"/>
        </a:p>
      </dgm:t>
    </dgm:pt>
    <dgm:pt modelId="{B3B8FA2E-0373-4C7D-84CC-F26623761075}" type="sibTrans" cxnId="{17424C15-57E3-4C50-A953-26DB7231BA75}">
      <dgm:prSet/>
      <dgm:spPr/>
      <dgm:t>
        <a:bodyPr/>
        <a:lstStyle/>
        <a:p>
          <a:endParaRPr lang="en-US"/>
        </a:p>
      </dgm:t>
    </dgm:pt>
    <dgm:pt modelId="{C59D4415-D967-40FC-8E58-D655BF246063}" type="pres">
      <dgm:prSet presAssocID="{F410DF94-A0B1-4400-8ECA-49F6F901454D}" presName="linear" presStyleCnt="0">
        <dgm:presLayoutVars>
          <dgm:dir/>
          <dgm:animLvl val="lvl"/>
          <dgm:resizeHandles val="exact"/>
        </dgm:presLayoutVars>
      </dgm:prSet>
      <dgm:spPr/>
      <dgm:t>
        <a:bodyPr/>
        <a:lstStyle/>
        <a:p>
          <a:endParaRPr lang="en-US"/>
        </a:p>
      </dgm:t>
    </dgm:pt>
    <dgm:pt modelId="{FB9BEF18-3578-40AC-9A8C-44254D2FE3BD}" type="pres">
      <dgm:prSet presAssocID="{D807E78E-9068-4673-A762-5BCF155B2955}" presName="parentLin" presStyleCnt="0"/>
      <dgm:spPr/>
    </dgm:pt>
    <dgm:pt modelId="{54945632-B7EF-47D6-9CBC-FCB642109CC0}" type="pres">
      <dgm:prSet presAssocID="{D807E78E-9068-4673-A762-5BCF155B2955}" presName="parentLeftMargin" presStyleLbl="node1" presStyleIdx="0" presStyleCnt="4"/>
      <dgm:spPr/>
      <dgm:t>
        <a:bodyPr/>
        <a:lstStyle/>
        <a:p>
          <a:endParaRPr lang="en-US"/>
        </a:p>
      </dgm:t>
    </dgm:pt>
    <dgm:pt modelId="{9FC61E94-D890-40EE-9B94-E69B73F1AB49}" type="pres">
      <dgm:prSet presAssocID="{D807E78E-9068-4673-A762-5BCF155B2955}" presName="parentText" presStyleLbl="node1" presStyleIdx="0" presStyleCnt="4" custScaleX="110582" custScaleY="241890">
        <dgm:presLayoutVars>
          <dgm:chMax val="0"/>
          <dgm:bulletEnabled val="1"/>
        </dgm:presLayoutVars>
      </dgm:prSet>
      <dgm:spPr/>
      <dgm:t>
        <a:bodyPr/>
        <a:lstStyle/>
        <a:p>
          <a:endParaRPr lang="en-US"/>
        </a:p>
      </dgm:t>
    </dgm:pt>
    <dgm:pt modelId="{A5F5BD64-0F84-453E-A56E-815026C14F05}" type="pres">
      <dgm:prSet presAssocID="{D807E78E-9068-4673-A762-5BCF155B2955}" presName="negativeSpace" presStyleCnt="0"/>
      <dgm:spPr/>
    </dgm:pt>
    <dgm:pt modelId="{871D83CB-87E6-4AD4-9782-CF1E236CA382}" type="pres">
      <dgm:prSet presAssocID="{D807E78E-9068-4673-A762-5BCF155B2955}" presName="childText" presStyleLbl="conFgAcc1" presStyleIdx="0" presStyleCnt="4">
        <dgm:presLayoutVars>
          <dgm:bulletEnabled val="1"/>
        </dgm:presLayoutVars>
      </dgm:prSet>
      <dgm:spPr/>
    </dgm:pt>
    <dgm:pt modelId="{C1840D63-4149-4E05-825F-46C1ABC337FA}" type="pres">
      <dgm:prSet presAssocID="{D70F42B1-D020-4EA0-AEAE-5B5447F214C3}" presName="spaceBetweenRectangles" presStyleCnt="0"/>
      <dgm:spPr/>
    </dgm:pt>
    <dgm:pt modelId="{8CD02BB2-D768-41CE-8679-237AC0289A70}" type="pres">
      <dgm:prSet presAssocID="{F72BA4E7-60A4-451A-9835-1A10AFB0C320}" presName="parentLin" presStyleCnt="0"/>
      <dgm:spPr/>
    </dgm:pt>
    <dgm:pt modelId="{5545385E-C088-4750-94A4-491274FE719D}" type="pres">
      <dgm:prSet presAssocID="{F72BA4E7-60A4-451A-9835-1A10AFB0C320}" presName="parentLeftMargin" presStyleLbl="node1" presStyleIdx="0" presStyleCnt="4"/>
      <dgm:spPr/>
      <dgm:t>
        <a:bodyPr/>
        <a:lstStyle/>
        <a:p>
          <a:endParaRPr lang="en-US"/>
        </a:p>
      </dgm:t>
    </dgm:pt>
    <dgm:pt modelId="{1AD9E6C0-9AC6-476F-9E05-8122A412E046}" type="pres">
      <dgm:prSet presAssocID="{F72BA4E7-60A4-451A-9835-1A10AFB0C320}" presName="parentText" presStyleLbl="node1" presStyleIdx="1" presStyleCnt="4" custScaleX="110582" custScaleY="160568">
        <dgm:presLayoutVars>
          <dgm:chMax val="0"/>
          <dgm:bulletEnabled val="1"/>
        </dgm:presLayoutVars>
      </dgm:prSet>
      <dgm:spPr/>
      <dgm:t>
        <a:bodyPr/>
        <a:lstStyle/>
        <a:p>
          <a:endParaRPr lang="en-US"/>
        </a:p>
      </dgm:t>
    </dgm:pt>
    <dgm:pt modelId="{4B625C6D-04E4-491F-A94C-68370BAC9D0D}" type="pres">
      <dgm:prSet presAssocID="{F72BA4E7-60A4-451A-9835-1A10AFB0C320}" presName="negativeSpace" presStyleCnt="0"/>
      <dgm:spPr/>
    </dgm:pt>
    <dgm:pt modelId="{95C712D2-1634-4680-A39B-8B49DAB696EB}" type="pres">
      <dgm:prSet presAssocID="{F72BA4E7-60A4-451A-9835-1A10AFB0C320}" presName="childText" presStyleLbl="conFgAcc1" presStyleIdx="1" presStyleCnt="4">
        <dgm:presLayoutVars>
          <dgm:bulletEnabled val="1"/>
        </dgm:presLayoutVars>
      </dgm:prSet>
      <dgm:spPr/>
    </dgm:pt>
    <dgm:pt modelId="{0172E70F-9540-4554-B106-F732EE5A1379}" type="pres">
      <dgm:prSet presAssocID="{55A3199E-7815-4BEB-846D-F4932B7B9EB7}" presName="spaceBetweenRectangles" presStyleCnt="0"/>
      <dgm:spPr/>
    </dgm:pt>
    <dgm:pt modelId="{1D803D0A-2220-4FAC-8B0F-1BB3D5D735A2}" type="pres">
      <dgm:prSet presAssocID="{FB58C50B-3CE6-40B2-9ED8-D99DE79ECC4F}" presName="parentLin" presStyleCnt="0"/>
      <dgm:spPr/>
    </dgm:pt>
    <dgm:pt modelId="{A2952869-8926-4245-A6CA-4CF5E26E9D68}" type="pres">
      <dgm:prSet presAssocID="{FB58C50B-3CE6-40B2-9ED8-D99DE79ECC4F}" presName="parentLeftMargin" presStyleLbl="node1" presStyleIdx="1" presStyleCnt="4"/>
      <dgm:spPr/>
      <dgm:t>
        <a:bodyPr/>
        <a:lstStyle/>
        <a:p>
          <a:endParaRPr lang="en-US"/>
        </a:p>
      </dgm:t>
    </dgm:pt>
    <dgm:pt modelId="{5E91BEE5-8739-4C9D-8BF3-1AB9746C6EE5}" type="pres">
      <dgm:prSet presAssocID="{FB58C50B-3CE6-40B2-9ED8-D99DE79ECC4F}" presName="parentText" presStyleLbl="node1" presStyleIdx="2" presStyleCnt="4" custScaleX="110582" custScaleY="318361">
        <dgm:presLayoutVars>
          <dgm:chMax val="0"/>
          <dgm:bulletEnabled val="1"/>
        </dgm:presLayoutVars>
      </dgm:prSet>
      <dgm:spPr/>
      <dgm:t>
        <a:bodyPr/>
        <a:lstStyle/>
        <a:p>
          <a:endParaRPr lang="en-US"/>
        </a:p>
      </dgm:t>
    </dgm:pt>
    <dgm:pt modelId="{1F70F9FE-465C-4B9B-ABE2-D99ACF14846B}" type="pres">
      <dgm:prSet presAssocID="{FB58C50B-3CE6-40B2-9ED8-D99DE79ECC4F}" presName="negativeSpace" presStyleCnt="0"/>
      <dgm:spPr/>
    </dgm:pt>
    <dgm:pt modelId="{734B3010-6743-40BB-AE28-D3B6697D620B}" type="pres">
      <dgm:prSet presAssocID="{FB58C50B-3CE6-40B2-9ED8-D99DE79ECC4F}" presName="childText" presStyleLbl="conFgAcc1" presStyleIdx="2" presStyleCnt="4">
        <dgm:presLayoutVars>
          <dgm:bulletEnabled val="1"/>
        </dgm:presLayoutVars>
      </dgm:prSet>
      <dgm:spPr/>
    </dgm:pt>
    <dgm:pt modelId="{FD4D232B-E41F-42DC-8008-7FC2A3DEF0BD}" type="pres">
      <dgm:prSet presAssocID="{EC9ADCD2-3EE6-44CD-B0F2-C9A8EBE1CED8}" presName="spaceBetweenRectangles" presStyleCnt="0"/>
      <dgm:spPr/>
    </dgm:pt>
    <dgm:pt modelId="{24FC2B5B-828B-4EBB-95B8-BE1DD25E6D3E}" type="pres">
      <dgm:prSet presAssocID="{CCFA5001-FC22-4768-A4BA-71AD8D89AB10}" presName="parentLin" presStyleCnt="0"/>
      <dgm:spPr/>
    </dgm:pt>
    <dgm:pt modelId="{80162D58-B744-4D01-99A9-91799B620C62}" type="pres">
      <dgm:prSet presAssocID="{CCFA5001-FC22-4768-A4BA-71AD8D89AB10}" presName="parentLeftMargin" presStyleLbl="node1" presStyleIdx="2" presStyleCnt="4"/>
      <dgm:spPr/>
      <dgm:t>
        <a:bodyPr/>
        <a:lstStyle/>
        <a:p>
          <a:endParaRPr lang="en-US"/>
        </a:p>
      </dgm:t>
    </dgm:pt>
    <dgm:pt modelId="{68FAA129-194D-47B5-AE32-E1AC7AC7040B}" type="pres">
      <dgm:prSet presAssocID="{CCFA5001-FC22-4768-A4BA-71AD8D89AB10}" presName="parentText" presStyleLbl="node1" presStyleIdx="3" presStyleCnt="4" custScaleX="110582" custScaleY="304094">
        <dgm:presLayoutVars>
          <dgm:chMax val="0"/>
          <dgm:bulletEnabled val="1"/>
        </dgm:presLayoutVars>
      </dgm:prSet>
      <dgm:spPr/>
      <dgm:t>
        <a:bodyPr/>
        <a:lstStyle/>
        <a:p>
          <a:endParaRPr lang="en-US"/>
        </a:p>
      </dgm:t>
    </dgm:pt>
    <dgm:pt modelId="{8B7F2BAC-C78B-4F4E-AC67-2D5F7B3AA0D2}" type="pres">
      <dgm:prSet presAssocID="{CCFA5001-FC22-4768-A4BA-71AD8D89AB10}" presName="negativeSpace" presStyleCnt="0"/>
      <dgm:spPr/>
    </dgm:pt>
    <dgm:pt modelId="{0B6163CF-F2C2-4BFF-B531-2B9CB73FC59C}" type="pres">
      <dgm:prSet presAssocID="{CCFA5001-FC22-4768-A4BA-71AD8D89AB10}" presName="childText" presStyleLbl="conFgAcc1" presStyleIdx="3" presStyleCnt="4">
        <dgm:presLayoutVars>
          <dgm:bulletEnabled val="1"/>
        </dgm:presLayoutVars>
      </dgm:prSet>
      <dgm:spPr/>
    </dgm:pt>
  </dgm:ptLst>
  <dgm:cxnLst>
    <dgm:cxn modelId="{17424C15-57E3-4C50-A953-26DB7231BA75}" srcId="{F410DF94-A0B1-4400-8ECA-49F6F901454D}" destId="{CCFA5001-FC22-4768-A4BA-71AD8D89AB10}" srcOrd="3" destOrd="0" parTransId="{70F6AF7A-837D-4B09-94AD-6A0F9FFA6096}" sibTransId="{B3B8FA2E-0373-4C7D-84CC-F26623761075}"/>
    <dgm:cxn modelId="{00667385-9F93-46FF-93B5-8A1DC1C784B4}" type="presOf" srcId="{F72BA4E7-60A4-451A-9835-1A10AFB0C320}" destId="{1AD9E6C0-9AC6-476F-9E05-8122A412E046}" srcOrd="1" destOrd="0" presId="urn:microsoft.com/office/officeart/2005/8/layout/list1"/>
    <dgm:cxn modelId="{4283C7B2-3687-4BDC-AA14-867A4B5C7851}" type="presOf" srcId="{CCFA5001-FC22-4768-A4BA-71AD8D89AB10}" destId="{68FAA129-194D-47B5-AE32-E1AC7AC7040B}" srcOrd="1" destOrd="0" presId="urn:microsoft.com/office/officeart/2005/8/layout/list1"/>
    <dgm:cxn modelId="{04006F44-AE23-4092-9078-0CE81412998C}" type="presOf" srcId="{F72BA4E7-60A4-451A-9835-1A10AFB0C320}" destId="{5545385E-C088-4750-94A4-491274FE719D}" srcOrd="0" destOrd="0" presId="urn:microsoft.com/office/officeart/2005/8/layout/list1"/>
    <dgm:cxn modelId="{BDD8366B-68F3-4E41-BC11-B5A829BDEDA7}" type="presOf" srcId="{D807E78E-9068-4673-A762-5BCF155B2955}" destId="{54945632-B7EF-47D6-9CBC-FCB642109CC0}" srcOrd="0" destOrd="0" presId="urn:microsoft.com/office/officeart/2005/8/layout/list1"/>
    <dgm:cxn modelId="{70D9714B-7BF3-4CB1-A8A4-9B78458C0B91}" type="presOf" srcId="{CCFA5001-FC22-4768-A4BA-71AD8D89AB10}" destId="{80162D58-B744-4D01-99A9-91799B620C62}" srcOrd="0" destOrd="0" presId="urn:microsoft.com/office/officeart/2005/8/layout/list1"/>
    <dgm:cxn modelId="{D5F7C8F9-7797-4776-B913-91F2B793D091}" srcId="{F410DF94-A0B1-4400-8ECA-49F6F901454D}" destId="{FB58C50B-3CE6-40B2-9ED8-D99DE79ECC4F}" srcOrd="2" destOrd="0" parTransId="{AC1D2DF2-FD27-45F2-A3FF-09D48DA24CA9}" sibTransId="{EC9ADCD2-3EE6-44CD-B0F2-C9A8EBE1CED8}"/>
    <dgm:cxn modelId="{025AE160-25F3-41C2-9BAE-04FB9313C6B2}" type="presOf" srcId="{FB58C50B-3CE6-40B2-9ED8-D99DE79ECC4F}" destId="{A2952869-8926-4245-A6CA-4CF5E26E9D68}" srcOrd="0" destOrd="0" presId="urn:microsoft.com/office/officeart/2005/8/layout/list1"/>
    <dgm:cxn modelId="{C9749855-E154-4801-AEAD-3C05C648719A}" srcId="{F410DF94-A0B1-4400-8ECA-49F6F901454D}" destId="{D807E78E-9068-4673-A762-5BCF155B2955}" srcOrd="0" destOrd="0" parTransId="{462BFA73-CB28-4C63-B174-F831C52AAFFE}" sibTransId="{D70F42B1-D020-4EA0-AEAE-5B5447F214C3}"/>
    <dgm:cxn modelId="{BCADD4BE-1F3D-49BF-8612-FC64B09A0B22}" srcId="{F410DF94-A0B1-4400-8ECA-49F6F901454D}" destId="{F72BA4E7-60A4-451A-9835-1A10AFB0C320}" srcOrd="1" destOrd="0" parTransId="{4854A057-E381-4C30-9F05-81E37A828220}" sibTransId="{55A3199E-7815-4BEB-846D-F4932B7B9EB7}"/>
    <dgm:cxn modelId="{AE0169ED-A124-4332-AAA6-ADCCE0B71310}" type="presOf" srcId="{D807E78E-9068-4673-A762-5BCF155B2955}" destId="{9FC61E94-D890-40EE-9B94-E69B73F1AB49}" srcOrd="1" destOrd="0" presId="urn:microsoft.com/office/officeart/2005/8/layout/list1"/>
    <dgm:cxn modelId="{921BA9EE-977E-4793-BC31-8351910FD0F7}" type="presOf" srcId="{F410DF94-A0B1-4400-8ECA-49F6F901454D}" destId="{C59D4415-D967-40FC-8E58-D655BF246063}" srcOrd="0" destOrd="0" presId="urn:microsoft.com/office/officeart/2005/8/layout/list1"/>
    <dgm:cxn modelId="{E76E2845-9503-4CC1-8180-14CC67AC131B}" type="presOf" srcId="{FB58C50B-3CE6-40B2-9ED8-D99DE79ECC4F}" destId="{5E91BEE5-8739-4C9D-8BF3-1AB9746C6EE5}" srcOrd="1" destOrd="0" presId="urn:microsoft.com/office/officeart/2005/8/layout/list1"/>
    <dgm:cxn modelId="{BAA9A64D-819E-42B1-9AC1-2D7415ED6982}" type="presParOf" srcId="{C59D4415-D967-40FC-8E58-D655BF246063}" destId="{FB9BEF18-3578-40AC-9A8C-44254D2FE3BD}" srcOrd="0" destOrd="0" presId="urn:microsoft.com/office/officeart/2005/8/layout/list1"/>
    <dgm:cxn modelId="{A0BC8F5B-8AFB-46D1-A3B3-0D588FE6049C}" type="presParOf" srcId="{FB9BEF18-3578-40AC-9A8C-44254D2FE3BD}" destId="{54945632-B7EF-47D6-9CBC-FCB642109CC0}" srcOrd="0" destOrd="0" presId="urn:microsoft.com/office/officeart/2005/8/layout/list1"/>
    <dgm:cxn modelId="{CCA98F87-7D6D-4DFE-8837-B2B571437894}" type="presParOf" srcId="{FB9BEF18-3578-40AC-9A8C-44254D2FE3BD}" destId="{9FC61E94-D890-40EE-9B94-E69B73F1AB49}" srcOrd="1" destOrd="0" presId="urn:microsoft.com/office/officeart/2005/8/layout/list1"/>
    <dgm:cxn modelId="{E258315A-4872-417A-9224-622576A315FA}" type="presParOf" srcId="{C59D4415-D967-40FC-8E58-D655BF246063}" destId="{A5F5BD64-0F84-453E-A56E-815026C14F05}" srcOrd="1" destOrd="0" presId="urn:microsoft.com/office/officeart/2005/8/layout/list1"/>
    <dgm:cxn modelId="{C1E2C8C7-16F7-4111-A457-1556DA36E547}" type="presParOf" srcId="{C59D4415-D967-40FC-8E58-D655BF246063}" destId="{871D83CB-87E6-4AD4-9782-CF1E236CA382}" srcOrd="2" destOrd="0" presId="urn:microsoft.com/office/officeart/2005/8/layout/list1"/>
    <dgm:cxn modelId="{E0CB2051-A3B8-42E8-B128-E366A4C73E5D}" type="presParOf" srcId="{C59D4415-D967-40FC-8E58-D655BF246063}" destId="{C1840D63-4149-4E05-825F-46C1ABC337FA}" srcOrd="3" destOrd="0" presId="urn:microsoft.com/office/officeart/2005/8/layout/list1"/>
    <dgm:cxn modelId="{79E3D273-B9A7-4EC7-B3E6-230532900D98}" type="presParOf" srcId="{C59D4415-D967-40FC-8E58-D655BF246063}" destId="{8CD02BB2-D768-41CE-8679-237AC0289A70}" srcOrd="4" destOrd="0" presId="urn:microsoft.com/office/officeart/2005/8/layout/list1"/>
    <dgm:cxn modelId="{6673280C-FEDF-483C-A94C-C338B27AE7DA}" type="presParOf" srcId="{8CD02BB2-D768-41CE-8679-237AC0289A70}" destId="{5545385E-C088-4750-94A4-491274FE719D}" srcOrd="0" destOrd="0" presId="urn:microsoft.com/office/officeart/2005/8/layout/list1"/>
    <dgm:cxn modelId="{B758D1DF-3072-4AB1-9756-7893D0C85952}" type="presParOf" srcId="{8CD02BB2-D768-41CE-8679-237AC0289A70}" destId="{1AD9E6C0-9AC6-476F-9E05-8122A412E046}" srcOrd="1" destOrd="0" presId="urn:microsoft.com/office/officeart/2005/8/layout/list1"/>
    <dgm:cxn modelId="{0E4D655D-154F-489F-80A7-CB781A76C149}" type="presParOf" srcId="{C59D4415-D967-40FC-8E58-D655BF246063}" destId="{4B625C6D-04E4-491F-A94C-68370BAC9D0D}" srcOrd="5" destOrd="0" presId="urn:microsoft.com/office/officeart/2005/8/layout/list1"/>
    <dgm:cxn modelId="{EEF8CE02-785B-4470-BC1C-D644E3EE8095}" type="presParOf" srcId="{C59D4415-D967-40FC-8E58-D655BF246063}" destId="{95C712D2-1634-4680-A39B-8B49DAB696EB}" srcOrd="6" destOrd="0" presId="urn:microsoft.com/office/officeart/2005/8/layout/list1"/>
    <dgm:cxn modelId="{56FA4849-78A9-4235-9D1C-2334A628ED08}" type="presParOf" srcId="{C59D4415-D967-40FC-8E58-D655BF246063}" destId="{0172E70F-9540-4554-B106-F732EE5A1379}" srcOrd="7" destOrd="0" presId="urn:microsoft.com/office/officeart/2005/8/layout/list1"/>
    <dgm:cxn modelId="{4E7A58FC-D695-4A06-BC52-557E54337821}" type="presParOf" srcId="{C59D4415-D967-40FC-8E58-D655BF246063}" destId="{1D803D0A-2220-4FAC-8B0F-1BB3D5D735A2}" srcOrd="8" destOrd="0" presId="urn:microsoft.com/office/officeart/2005/8/layout/list1"/>
    <dgm:cxn modelId="{19090C37-D765-436E-B2EC-06C26EADD069}" type="presParOf" srcId="{1D803D0A-2220-4FAC-8B0F-1BB3D5D735A2}" destId="{A2952869-8926-4245-A6CA-4CF5E26E9D68}" srcOrd="0" destOrd="0" presId="urn:microsoft.com/office/officeart/2005/8/layout/list1"/>
    <dgm:cxn modelId="{0562CBB4-19E6-4C35-B1EE-A465E77BFDD0}" type="presParOf" srcId="{1D803D0A-2220-4FAC-8B0F-1BB3D5D735A2}" destId="{5E91BEE5-8739-4C9D-8BF3-1AB9746C6EE5}" srcOrd="1" destOrd="0" presId="urn:microsoft.com/office/officeart/2005/8/layout/list1"/>
    <dgm:cxn modelId="{6EABD5E2-A08C-4780-9979-32242A0C3C27}" type="presParOf" srcId="{C59D4415-D967-40FC-8E58-D655BF246063}" destId="{1F70F9FE-465C-4B9B-ABE2-D99ACF14846B}" srcOrd="9" destOrd="0" presId="urn:microsoft.com/office/officeart/2005/8/layout/list1"/>
    <dgm:cxn modelId="{A04D6429-8DE5-4948-9CFA-A497D5F0A993}" type="presParOf" srcId="{C59D4415-D967-40FC-8E58-D655BF246063}" destId="{734B3010-6743-40BB-AE28-D3B6697D620B}" srcOrd="10" destOrd="0" presId="urn:microsoft.com/office/officeart/2005/8/layout/list1"/>
    <dgm:cxn modelId="{A9AF8AAC-4572-463C-B15E-611B943665DB}" type="presParOf" srcId="{C59D4415-D967-40FC-8E58-D655BF246063}" destId="{FD4D232B-E41F-42DC-8008-7FC2A3DEF0BD}" srcOrd="11" destOrd="0" presId="urn:microsoft.com/office/officeart/2005/8/layout/list1"/>
    <dgm:cxn modelId="{D70539D4-80E1-4C58-8EE6-9465138B0BD8}" type="presParOf" srcId="{C59D4415-D967-40FC-8E58-D655BF246063}" destId="{24FC2B5B-828B-4EBB-95B8-BE1DD25E6D3E}" srcOrd="12" destOrd="0" presId="urn:microsoft.com/office/officeart/2005/8/layout/list1"/>
    <dgm:cxn modelId="{26831946-88B4-4153-A4C8-3FDDCB30FFF7}" type="presParOf" srcId="{24FC2B5B-828B-4EBB-95B8-BE1DD25E6D3E}" destId="{80162D58-B744-4D01-99A9-91799B620C62}" srcOrd="0" destOrd="0" presId="urn:microsoft.com/office/officeart/2005/8/layout/list1"/>
    <dgm:cxn modelId="{3F79FC12-ED3B-49C9-9268-D18746BA1E15}" type="presParOf" srcId="{24FC2B5B-828B-4EBB-95B8-BE1DD25E6D3E}" destId="{68FAA129-194D-47B5-AE32-E1AC7AC7040B}" srcOrd="1" destOrd="0" presId="urn:microsoft.com/office/officeart/2005/8/layout/list1"/>
    <dgm:cxn modelId="{574AD175-635E-4868-8D32-F68D1605B4A0}" type="presParOf" srcId="{C59D4415-D967-40FC-8E58-D655BF246063}" destId="{8B7F2BAC-C78B-4F4E-AC67-2D5F7B3AA0D2}" srcOrd="13" destOrd="0" presId="urn:microsoft.com/office/officeart/2005/8/layout/list1"/>
    <dgm:cxn modelId="{08FD1DDC-CD09-46D4-A258-28740ED5CC21}" type="presParOf" srcId="{C59D4415-D967-40FC-8E58-D655BF246063}" destId="{0B6163CF-F2C2-4BFF-B531-2B9CB73FC59C}" srcOrd="14" destOrd="0" presId="urn:microsoft.com/office/officeart/2005/8/layout/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7554A401-3386-48A6-9508-957505A899E2}" type="doc">
      <dgm:prSet loTypeId="urn:microsoft.com/office/officeart/2005/8/layout/list1" loCatId="list" qsTypeId="urn:microsoft.com/office/officeart/2005/8/quickstyle/simple5" qsCatId="simple" csTypeId="urn:microsoft.com/office/officeart/2005/8/colors/colorful4" csCatId="colorful" phldr="1"/>
      <dgm:spPr/>
      <dgm:t>
        <a:bodyPr/>
        <a:lstStyle/>
        <a:p>
          <a:endParaRPr lang="en-US"/>
        </a:p>
      </dgm:t>
    </dgm:pt>
    <dgm:pt modelId="{52133685-1A27-40F3-93E1-91A1367595CB}">
      <dgm:prSet phldrT="[Text]" custT="1"/>
      <dgm:spPr/>
      <dgm:t>
        <a:bodyPr/>
        <a:lstStyle/>
        <a:p>
          <a:r>
            <a:rPr lang="en-US" sz="3200" dirty="0" smtClean="0"/>
            <a:t>Additional medical services </a:t>
          </a:r>
          <a:endParaRPr lang="en-US" sz="3200" dirty="0"/>
        </a:p>
      </dgm:t>
    </dgm:pt>
    <dgm:pt modelId="{270B81BC-A6BB-4F42-8D25-47B717A81E07}" type="parTrans" cxnId="{2A5CA759-A9AE-4936-B2F4-602503F053E2}">
      <dgm:prSet/>
      <dgm:spPr/>
      <dgm:t>
        <a:bodyPr/>
        <a:lstStyle/>
        <a:p>
          <a:endParaRPr lang="en-US"/>
        </a:p>
      </dgm:t>
    </dgm:pt>
    <dgm:pt modelId="{9A63EBE7-0CD0-412B-9181-D6CB9836B3CB}" type="sibTrans" cxnId="{2A5CA759-A9AE-4936-B2F4-602503F053E2}">
      <dgm:prSet/>
      <dgm:spPr/>
      <dgm:t>
        <a:bodyPr/>
        <a:lstStyle/>
        <a:p>
          <a:endParaRPr lang="en-US"/>
        </a:p>
      </dgm:t>
    </dgm:pt>
    <dgm:pt modelId="{54E62091-0BD1-49DF-9849-6F480644A4A2}">
      <dgm:prSet phldrT="[Text]" custT="1"/>
      <dgm:spPr/>
      <dgm:t>
        <a:bodyPr/>
        <a:lstStyle/>
        <a:p>
          <a:r>
            <a:rPr lang="en-US" sz="2800" dirty="0" smtClean="0"/>
            <a:t> M</a:t>
          </a:r>
          <a:r>
            <a:rPr lang="en-US" sz="2400" dirty="0" smtClean="0"/>
            <a:t>ay include necessary equipment, materials, supplies</a:t>
          </a:r>
          <a:endParaRPr lang="en-US" sz="2400" dirty="0"/>
        </a:p>
      </dgm:t>
    </dgm:pt>
    <dgm:pt modelId="{9A315706-37BD-4600-934B-FE122589BD48}" type="parTrans" cxnId="{705F5D50-FE64-4D4F-BB2A-CE98E1DCEA7E}">
      <dgm:prSet/>
      <dgm:spPr/>
      <dgm:t>
        <a:bodyPr/>
        <a:lstStyle/>
        <a:p>
          <a:endParaRPr lang="en-US"/>
        </a:p>
      </dgm:t>
    </dgm:pt>
    <dgm:pt modelId="{89E3D376-1129-4274-B582-8E96611DCB40}" type="sibTrans" cxnId="{705F5D50-FE64-4D4F-BB2A-CE98E1DCEA7E}">
      <dgm:prSet/>
      <dgm:spPr/>
      <dgm:t>
        <a:bodyPr/>
        <a:lstStyle/>
        <a:p>
          <a:endParaRPr lang="en-US"/>
        </a:p>
      </dgm:t>
    </dgm:pt>
    <dgm:pt modelId="{C8B910D3-DD07-4FBF-A5A4-BCF2F97FCAAF}" type="pres">
      <dgm:prSet presAssocID="{7554A401-3386-48A6-9508-957505A899E2}" presName="linear" presStyleCnt="0">
        <dgm:presLayoutVars>
          <dgm:dir/>
          <dgm:animLvl val="lvl"/>
          <dgm:resizeHandles val="exact"/>
        </dgm:presLayoutVars>
      </dgm:prSet>
      <dgm:spPr/>
      <dgm:t>
        <a:bodyPr/>
        <a:lstStyle/>
        <a:p>
          <a:endParaRPr lang="en-US"/>
        </a:p>
      </dgm:t>
    </dgm:pt>
    <dgm:pt modelId="{385168FF-9C2C-4B01-A5D3-11E2493EAF5C}" type="pres">
      <dgm:prSet presAssocID="{52133685-1A27-40F3-93E1-91A1367595CB}" presName="parentLin" presStyleCnt="0"/>
      <dgm:spPr/>
    </dgm:pt>
    <dgm:pt modelId="{19010A3A-8D59-4DB7-AB26-4DA6B295A3E9}" type="pres">
      <dgm:prSet presAssocID="{52133685-1A27-40F3-93E1-91A1367595CB}" presName="parentLeftMargin" presStyleLbl="node1" presStyleIdx="0" presStyleCnt="1"/>
      <dgm:spPr/>
      <dgm:t>
        <a:bodyPr/>
        <a:lstStyle/>
        <a:p>
          <a:endParaRPr lang="en-US"/>
        </a:p>
      </dgm:t>
    </dgm:pt>
    <dgm:pt modelId="{440FBBA0-CD3C-46D2-BC36-7BD4F91EEF1B}" type="pres">
      <dgm:prSet presAssocID="{52133685-1A27-40F3-93E1-91A1367595CB}" presName="parentText" presStyleLbl="node1" presStyleIdx="0" presStyleCnt="1" custScaleX="122222" custScaleY="53265" custLinFactNeighborX="29630" custLinFactNeighborY="-55072">
        <dgm:presLayoutVars>
          <dgm:chMax val="0"/>
          <dgm:bulletEnabled val="1"/>
        </dgm:presLayoutVars>
      </dgm:prSet>
      <dgm:spPr/>
      <dgm:t>
        <a:bodyPr/>
        <a:lstStyle/>
        <a:p>
          <a:endParaRPr lang="en-US"/>
        </a:p>
      </dgm:t>
    </dgm:pt>
    <dgm:pt modelId="{3D5B98CD-A96A-405F-BA2B-EC5E703656B3}" type="pres">
      <dgm:prSet presAssocID="{52133685-1A27-40F3-93E1-91A1367595CB}" presName="negativeSpace" presStyleCnt="0"/>
      <dgm:spPr/>
    </dgm:pt>
    <dgm:pt modelId="{D9441FD1-2706-4C6E-97EA-1794C6998E9C}" type="pres">
      <dgm:prSet presAssocID="{52133685-1A27-40F3-93E1-91A1367595CB}" presName="childText" presStyleLbl="conFgAcc1" presStyleIdx="0" presStyleCnt="1" custScaleY="62904" custLinFactNeighborY="-54380">
        <dgm:presLayoutVars>
          <dgm:bulletEnabled val="1"/>
        </dgm:presLayoutVars>
      </dgm:prSet>
      <dgm:spPr/>
      <dgm:t>
        <a:bodyPr/>
        <a:lstStyle/>
        <a:p>
          <a:endParaRPr lang="en-US"/>
        </a:p>
      </dgm:t>
    </dgm:pt>
  </dgm:ptLst>
  <dgm:cxnLst>
    <dgm:cxn modelId="{02A052AE-A5B5-4A44-8903-C52870D66AD0}" type="presOf" srcId="{52133685-1A27-40F3-93E1-91A1367595CB}" destId="{440FBBA0-CD3C-46D2-BC36-7BD4F91EEF1B}" srcOrd="1" destOrd="0" presId="urn:microsoft.com/office/officeart/2005/8/layout/list1"/>
    <dgm:cxn modelId="{705F5D50-FE64-4D4F-BB2A-CE98E1DCEA7E}" srcId="{52133685-1A27-40F3-93E1-91A1367595CB}" destId="{54E62091-0BD1-49DF-9849-6F480644A4A2}" srcOrd="0" destOrd="0" parTransId="{9A315706-37BD-4600-934B-FE122589BD48}" sibTransId="{89E3D376-1129-4274-B582-8E96611DCB40}"/>
    <dgm:cxn modelId="{C25087E4-43B0-4249-950F-10E60BC47FEB}" type="presOf" srcId="{54E62091-0BD1-49DF-9849-6F480644A4A2}" destId="{D9441FD1-2706-4C6E-97EA-1794C6998E9C}" srcOrd="0" destOrd="0" presId="urn:microsoft.com/office/officeart/2005/8/layout/list1"/>
    <dgm:cxn modelId="{6060862F-31A4-46DB-A13B-33E1B00A7267}" type="presOf" srcId="{7554A401-3386-48A6-9508-957505A899E2}" destId="{C8B910D3-DD07-4FBF-A5A4-BCF2F97FCAAF}" srcOrd="0" destOrd="0" presId="urn:microsoft.com/office/officeart/2005/8/layout/list1"/>
    <dgm:cxn modelId="{F68E58E7-9042-43FD-87B1-6757F7E0588F}" type="presOf" srcId="{52133685-1A27-40F3-93E1-91A1367595CB}" destId="{19010A3A-8D59-4DB7-AB26-4DA6B295A3E9}" srcOrd="0" destOrd="0" presId="urn:microsoft.com/office/officeart/2005/8/layout/list1"/>
    <dgm:cxn modelId="{2A5CA759-A9AE-4936-B2F4-602503F053E2}" srcId="{7554A401-3386-48A6-9508-957505A899E2}" destId="{52133685-1A27-40F3-93E1-91A1367595CB}" srcOrd="0" destOrd="0" parTransId="{270B81BC-A6BB-4F42-8D25-47B717A81E07}" sibTransId="{9A63EBE7-0CD0-412B-9181-D6CB9836B3CB}"/>
    <dgm:cxn modelId="{F5760A09-4369-4D03-800B-524C5ECE529E}" type="presParOf" srcId="{C8B910D3-DD07-4FBF-A5A4-BCF2F97FCAAF}" destId="{385168FF-9C2C-4B01-A5D3-11E2493EAF5C}" srcOrd="0" destOrd="0" presId="urn:microsoft.com/office/officeart/2005/8/layout/list1"/>
    <dgm:cxn modelId="{D8B3F758-8FCD-4F03-B7FA-E62D15FC7B1D}" type="presParOf" srcId="{385168FF-9C2C-4B01-A5D3-11E2493EAF5C}" destId="{19010A3A-8D59-4DB7-AB26-4DA6B295A3E9}" srcOrd="0" destOrd="0" presId="urn:microsoft.com/office/officeart/2005/8/layout/list1"/>
    <dgm:cxn modelId="{47503218-284F-4E6E-8A47-788DC6A01C02}" type="presParOf" srcId="{385168FF-9C2C-4B01-A5D3-11E2493EAF5C}" destId="{440FBBA0-CD3C-46D2-BC36-7BD4F91EEF1B}" srcOrd="1" destOrd="0" presId="urn:microsoft.com/office/officeart/2005/8/layout/list1"/>
    <dgm:cxn modelId="{B01A3764-29C9-4A72-8022-D85F6F8B42C8}" type="presParOf" srcId="{C8B910D3-DD07-4FBF-A5A4-BCF2F97FCAAF}" destId="{3D5B98CD-A96A-405F-BA2B-EC5E703656B3}" srcOrd="1" destOrd="0" presId="urn:microsoft.com/office/officeart/2005/8/layout/list1"/>
    <dgm:cxn modelId="{0FBED735-89D4-499E-B541-9E7A263B662A}" type="presParOf" srcId="{C8B910D3-DD07-4FBF-A5A4-BCF2F97FCAAF}" destId="{D9441FD1-2706-4C6E-97EA-1794C6998E9C}" srcOrd="2" destOrd="0" presId="urn:microsoft.com/office/officeart/2005/8/layout/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EEF9CF60-1AF8-4659-A469-7F459D604077}" type="doc">
      <dgm:prSet loTypeId="urn:microsoft.com/office/officeart/2005/8/layout/chevron2" loCatId="process" qsTypeId="urn:microsoft.com/office/officeart/2005/8/quickstyle/simple5" qsCatId="simple" csTypeId="urn:microsoft.com/office/officeart/2005/8/colors/colorful3" csCatId="colorful" phldr="1"/>
      <dgm:spPr/>
      <dgm:t>
        <a:bodyPr/>
        <a:lstStyle/>
        <a:p>
          <a:endParaRPr lang="en-US"/>
        </a:p>
      </dgm:t>
    </dgm:pt>
    <dgm:pt modelId="{DDCE9115-12D6-40BE-BFD1-6C8E6A24EED2}">
      <dgm:prSet/>
      <dgm:spPr/>
      <dgm:t>
        <a:bodyPr/>
        <a:lstStyle/>
        <a:p>
          <a:pPr rtl="0"/>
          <a:r>
            <a:rPr lang="en-US" dirty="0" smtClean="0"/>
            <a:t>Why?</a:t>
          </a:r>
          <a:endParaRPr lang="en-US" dirty="0"/>
        </a:p>
      </dgm:t>
    </dgm:pt>
    <dgm:pt modelId="{52898043-37AC-4917-B0B8-448E358D79F2}" type="parTrans" cxnId="{C96ECE14-9570-418F-82DD-BF7B4D64FB96}">
      <dgm:prSet/>
      <dgm:spPr/>
      <dgm:t>
        <a:bodyPr/>
        <a:lstStyle/>
        <a:p>
          <a:endParaRPr lang="en-US"/>
        </a:p>
      </dgm:t>
    </dgm:pt>
    <dgm:pt modelId="{67CA0B6D-DCD1-404A-8A5F-E7F408EC5FD1}" type="sibTrans" cxnId="{C96ECE14-9570-418F-82DD-BF7B4D64FB96}">
      <dgm:prSet/>
      <dgm:spPr/>
      <dgm:t>
        <a:bodyPr/>
        <a:lstStyle/>
        <a:p>
          <a:endParaRPr lang="en-US"/>
        </a:p>
      </dgm:t>
    </dgm:pt>
    <dgm:pt modelId="{4DB69453-7224-43D3-BE21-F03681F92B01}">
      <dgm:prSet custT="1"/>
      <dgm:spPr/>
      <dgm:t>
        <a:bodyPr/>
        <a:lstStyle/>
        <a:p>
          <a:pPr rtl="0"/>
          <a:r>
            <a:rPr lang="en-US" sz="2200" dirty="0" smtClean="0"/>
            <a:t>To advise the nonpublic school of the amount of funds allocated</a:t>
          </a:r>
          <a:endParaRPr lang="en-US" sz="2200" dirty="0"/>
        </a:p>
      </dgm:t>
    </dgm:pt>
    <dgm:pt modelId="{545AF58E-6F20-4D6C-AD84-99B1C49759A7}" type="parTrans" cxnId="{8510FF08-F00E-46EE-BC7A-D4129590F895}">
      <dgm:prSet/>
      <dgm:spPr/>
      <dgm:t>
        <a:bodyPr/>
        <a:lstStyle/>
        <a:p>
          <a:endParaRPr lang="en-US"/>
        </a:p>
      </dgm:t>
    </dgm:pt>
    <dgm:pt modelId="{D9C261FB-FB45-4D82-BFF4-075B9E86881E}" type="sibTrans" cxnId="{8510FF08-F00E-46EE-BC7A-D4129590F895}">
      <dgm:prSet/>
      <dgm:spPr/>
      <dgm:t>
        <a:bodyPr/>
        <a:lstStyle/>
        <a:p>
          <a:endParaRPr lang="en-US"/>
        </a:p>
      </dgm:t>
    </dgm:pt>
    <dgm:pt modelId="{D46DAC2E-4C25-4550-8B4D-29034DC7D10F}">
      <dgm:prSet custT="1"/>
      <dgm:spPr/>
      <dgm:t>
        <a:bodyPr/>
        <a:lstStyle/>
        <a:p>
          <a:pPr rtl="0"/>
          <a:r>
            <a:rPr lang="en-US" sz="2200" dirty="0" smtClean="0"/>
            <a:t>To agree on the health services to be provided and any supplies or equipment that can be purchased </a:t>
          </a:r>
          <a:endParaRPr lang="en-US" sz="2200" dirty="0"/>
        </a:p>
      </dgm:t>
    </dgm:pt>
    <dgm:pt modelId="{D39826C0-BF17-4162-A96B-03C756133AC8}" type="parTrans" cxnId="{28B1E173-76C8-49F0-A5CC-DA121CECA4A1}">
      <dgm:prSet/>
      <dgm:spPr/>
      <dgm:t>
        <a:bodyPr/>
        <a:lstStyle/>
        <a:p>
          <a:endParaRPr lang="en-US"/>
        </a:p>
      </dgm:t>
    </dgm:pt>
    <dgm:pt modelId="{88CA29D8-D2D1-4AE1-BECC-0AB0EB9C343B}" type="sibTrans" cxnId="{28B1E173-76C8-49F0-A5CC-DA121CECA4A1}">
      <dgm:prSet/>
      <dgm:spPr/>
      <dgm:t>
        <a:bodyPr/>
        <a:lstStyle/>
        <a:p>
          <a:endParaRPr lang="en-US"/>
        </a:p>
      </dgm:t>
    </dgm:pt>
    <dgm:pt modelId="{FECE1CB0-C649-429A-86B0-235FD14C168C}">
      <dgm:prSet/>
      <dgm:spPr/>
      <dgm:t>
        <a:bodyPr/>
        <a:lstStyle/>
        <a:p>
          <a:pPr rtl="0"/>
          <a:r>
            <a:rPr lang="en-US" dirty="0" smtClean="0"/>
            <a:t>When?</a:t>
          </a:r>
          <a:endParaRPr lang="en-US" dirty="0"/>
        </a:p>
      </dgm:t>
    </dgm:pt>
    <dgm:pt modelId="{8F7FDDA6-C891-4850-9E63-2D10A476BDA8}" type="parTrans" cxnId="{0665C846-8239-4396-B1D1-043CCF794500}">
      <dgm:prSet/>
      <dgm:spPr/>
      <dgm:t>
        <a:bodyPr/>
        <a:lstStyle/>
        <a:p>
          <a:endParaRPr lang="en-US"/>
        </a:p>
      </dgm:t>
    </dgm:pt>
    <dgm:pt modelId="{4B0D0612-4A71-4785-BA34-721C70DE991D}" type="sibTrans" cxnId="{0665C846-8239-4396-B1D1-043CCF794500}">
      <dgm:prSet/>
      <dgm:spPr/>
      <dgm:t>
        <a:bodyPr/>
        <a:lstStyle/>
        <a:p>
          <a:endParaRPr lang="en-US"/>
        </a:p>
      </dgm:t>
    </dgm:pt>
    <dgm:pt modelId="{B704B286-A769-4B66-9068-8F6497074A12}">
      <dgm:prSet custT="1"/>
      <dgm:spPr/>
      <dgm:t>
        <a:bodyPr/>
        <a:lstStyle/>
        <a:p>
          <a:pPr rtl="0"/>
          <a:r>
            <a:rPr lang="en-US" sz="2200" dirty="0" smtClean="0"/>
            <a:t>Annually, </a:t>
          </a:r>
          <a:r>
            <a:rPr lang="en-US" sz="2200" u="sng" dirty="0" smtClean="0"/>
            <a:t>in time to begin services at the start of the school year</a:t>
          </a:r>
          <a:r>
            <a:rPr lang="en-US" sz="2200" dirty="0" smtClean="0"/>
            <a:t> (new code in process)</a:t>
          </a:r>
          <a:endParaRPr lang="en-US" sz="2200" dirty="0"/>
        </a:p>
      </dgm:t>
    </dgm:pt>
    <dgm:pt modelId="{B1716555-FF04-4A39-AA74-D2CC6ABA0BC1}" type="parTrans" cxnId="{0D43DA83-1CD4-48D6-A31F-2C4D82BE4DB2}">
      <dgm:prSet/>
      <dgm:spPr/>
      <dgm:t>
        <a:bodyPr/>
        <a:lstStyle/>
        <a:p>
          <a:endParaRPr lang="en-US"/>
        </a:p>
      </dgm:t>
    </dgm:pt>
    <dgm:pt modelId="{204303A3-A122-4990-8D57-2A54AE18E8B4}" type="sibTrans" cxnId="{0D43DA83-1CD4-48D6-A31F-2C4D82BE4DB2}">
      <dgm:prSet/>
      <dgm:spPr/>
      <dgm:t>
        <a:bodyPr/>
        <a:lstStyle/>
        <a:p>
          <a:endParaRPr lang="en-US"/>
        </a:p>
      </dgm:t>
    </dgm:pt>
    <dgm:pt modelId="{62596455-3B7D-48E2-BD75-42F6FC8B9725}">
      <dgm:prSet custT="1"/>
      <dgm:spPr/>
      <dgm:t>
        <a:bodyPr/>
        <a:lstStyle/>
        <a:p>
          <a:pPr rtl="0"/>
          <a:r>
            <a:rPr lang="en-US" sz="2200" dirty="0" smtClean="0"/>
            <a:t>Before the RFP or competitive contracting processes</a:t>
          </a:r>
          <a:endParaRPr lang="en-US" sz="2200" dirty="0"/>
        </a:p>
      </dgm:t>
    </dgm:pt>
    <dgm:pt modelId="{C2D67829-F250-4064-A3FC-E46F8DB81A60}" type="parTrans" cxnId="{B41BCBEC-F52E-4C56-863F-90E7A8500667}">
      <dgm:prSet/>
      <dgm:spPr/>
      <dgm:t>
        <a:bodyPr/>
        <a:lstStyle/>
        <a:p>
          <a:endParaRPr lang="en-US"/>
        </a:p>
      </dgm:t>
    </dgm:pt>
    <dgm:pt modelId="{5B529A00-7231-4B26-898D-C20B8FBB3F2E}" type="sibTrans" cxnId="{B41BCBEC-F52E-4C56-863F-90E7A8500667}">
      <dgm:prSet/>
      <dgm:spPr/>
      <dgm:t>
        <a:bodyPr/>
        <a:lstStyle/>
        <a:p>
          <a:endParaRPr lang="en-US"/>
        </a:p>
      </dgm:t>
    </dgm:pt>
    <dgm:pt modelId="{F030EAD0-DA4A-420C-9D43-B45A5B23ABE5}">
      <dgm:prSet custT="1"/>
      <dgm:spPr/>
      <dgm:t>
        <a:bodyPr/>
        <a:lstStyle/>
        <a:p>
          <a:pPr rtl="0"/>
          <a:r>
            <a:rPr lang="en-US" sz="2200" u="sng" dirty="0" smtClean="0"/>
            <a:t>Before changing providers</a:t>
          </a:r>
          <a:r>
            <a:rPr lang="en-US" sz="2200" u="none" dirty="0" smtClean="0"/>
            <a:t> (new legislation)</a:t>
          </a:r>
          <a:endParaRPr lang="en-US" sz="2200" u="none" dirty="0"/>
        </a:p>
      </dgm:t>
    </dgm:pt>
    <dgm:pt modelId="{FDC6AF39-F602-4DF6-AA30-BDC2DC91D7D1}" type="parTrans" cxnId="{70A2D3DA-0924-4FA4-9EF6-F01698B06730}">
      <dgm:prSet/>
      <dgm:spPr/>
      <dgm:t>
        <a:bodyPr/>
        <a:lstStyle/>
        <a:p>
          <a:endParaRPr lang="en-US"/>
        </a:p>
      </dgm:t>
    </dgm:pt>
    <dgm:pt modelId="{0A956F19-FC99-4E12-8067-068A9866CD5B}" type="sibTrans" cxnId="{70A2D3DA-0924-4FA4-9EF6-F01698B06730}">
      <dgm:prSet/>
      <dgm:spPr/>
      <dgm:t>
        <a:bodyPr/>
        <a:lstStyle/>
        <a:p>
          <a:endParaRPr lang="en-US"/>
        </a:p>
      </dgm:t>
    </dgm:pt>
    <dgm:pt modelId="{EC7ED76A-1200-48D7-A812-058CDF8A3A3B}" type="pres">
      <dgm:prSet presAssocID="{EEF9CF60-1AF8-4659-A469-7F459D604077}" presName="linearFlow" presStyleCnt="0">
        <dgm:presLayoutVars>
          <dgm:dir/>
          <dgm:animLvl val="lvl"/>
          <dgm:resizeHandles val="exact"/>
        </dgm:presLayoutVars>
      </dgm:prSet>
      <dgm:spPr/>
      <dgm:t>
        <a:bodyPr/>
        <a:lstStyle/>
        <a:p>
          <a:endParaRPr lang="en-US"/>
        </a:p>
      </dgm:t>
    </dgm:pt>
    <dgm:pt modelId="{4DAFDA93-DC93-42C7-8C15-72B73CD69E97}" type="pres">
      <dgm:prSet presAssocID="{DDCE9115-12D6-40BE-BFD1-6C8E6A24EED2}" presName="composite" presStyleCnt="0"/>
      <dgm:spPr/>
      <dgm:t>
        <a:bodyPr/>
        <a:lstStyle/>
        <a:p>
          <a:endParaRPr lang="en-US"/>
        </a:p>
      </dgm:t>
    </dgm:pt>
    <dgm:pt modelId="{8B56C821-D5E2-49DD-B3F6-2AFD5DFB0639}" type="pres">
      <dgm:prSet presAssocID="{DDCE9115-12D6-40BE-BFD1-6C8E6A24EED2}" presName="parentText" presStyleLbl="alignNode1" presStyleIdx="0" presStyleCnt="2">
        <dgm:presLayoutVars>
          <dgm:chMax val="1"/>
          <dgm:bulletEnabled val="1"/>
        </dgm:presLayoutVars>
      </dgm:prSet>
      <dgm:spPr/>
      <dgm:t>
        <a:bodyPr/>
        <a:lstStyle/>
        <a:p>
          <a:endParaRPr lang="en-US"/>
        </a:p>
      </dgm:t>
    </dgm:pt>
    <dgm:pt modelId="{719F4C07-50EA-4B6C-AEE2-EE1AB139DCFA}" type="pres">
      <dgm:prSet presAssocID="{DDCE9115-12D6-40BE-BFD1-6C8E6A24EED2}" presName="descendantText" presStyleLbl="alignAcc1" presStyleIdx="0" presStyleCnt="2" custScaleY="112381">
        <dgm:presLayoutVars>
          <dgm:bulletEnabled val="1"/>
        </dgm:presLayoutVars>
      </dgm:prSet>
      <dgm:spPr/>
      <dgm:t>
        <a:bodyPr/>
        <a:lstStyle/>
        <a:p>
          <a:endParaRPr lang="en-US"/>
        </a:p>
      </dgm:t>
    </dgm:pt>
    <dgm:pt modelId="{BBB96641-8E0F-4C6E-BCF1-3FF7F32526E1}" type="pres">
      <dgm:prSet presAssocID="{67CA0B6D-DCD1-404A-8A5F-E7F408EC5FD1}" presName="sp" presStyleCnt="0"/>
      <dgm:spPr/>
      <dgm:t>
        <a:bodyPr/>
        <a:lstStyle/>
        <a:p>
          <a:endParaRPr lang="en-US"/>
        </a:p>
      </dgm:t>
    </dgm:pt>
    <dgm:pt modelId="{09FCA9FD-E06F-48DD-885A-FEEC4537D2B1}" type="pres">
      <dgm:prSet presAssocID="{FECE1CB0-C649-429A-86B0-235FD14C168C}" presName="composite" presStyleCnt="0"/>
      <dgm:spPr/>
      <dgm:t>
        <a:bodyPr/>
        <a:lstStyle/>
        <a:p>
          <a:endParaRPr lang="en-US"/>
        </a:p>
      </dgm:t>
    </dgm:pt>
    <dgm:pt modelId="{4BC40CED-E978-464E-8C5A-D1FD56801751}" type="pres">
      <dgm:prSet presAssocID="{FECE1CB0-C649-429A-86B0-235FD14C168C}" presName="parentText" presStyleLbl="alignNode1" presStyleIdx="1" presStyleCnt="2">
        <dgm:presLayoutVars>
          <dgm:chMax val="1"/>
          <dgm:bulletEnabled val="1"/>
        </dgm:presLayoutVars>
      </dgm:prSet>
      <dgm:spPr/>
      <dgm:t>
        <a:bodyPr/>
        <a:lstStyle/>
        <a:p>
          <a:endParaRPr lang="en-US"/>
        </a:p>
      </dgm:t>
    </dgm:pt>
    <dgm:pt modelId="{08AD98D3-540A-4D91-9D68-4AC88F50FC4F}" type="pres">
      <dgm:prSet presAssocID="{FECE1CB0-C649-429A-86B0-235FD14C168C}" presName="descendantText" presStyleLbl="alignAcc1" presStyleIdx="1" presStyleCnt="2" custScaleY="126272">
        <dgm:presLayoutVars>
          <dgm:bulletEnabled val="1"/>
        </dgm:presLayoutVars>
      </dgm:prSet>
      <dgm:spPr/>
      <dgm:t>
        <a:bodyPr/>
        <a:lstStyle/>
        <a:p>
          <a:endParaRPr lang="en-US"/>
        </a:p>
      </dgm:t>
    </dgm:pt>
  </dgm:ptLst>
  <dgm:cxnLst>
    <dgm:cxn modelId="{8510FF08-F00E-46EE-BC7A-D4129590F895}" srcId="{DDCE9115-12D6-40BE-BFD1-6C8E6A24EED2}" destId="{4DB69453-7224-43D3-BE21-F03681F92B01}" srcOrd="0" destOrd="0" parTransId="{545AF58E-6F20-4D6C-AD84-99B1C49759A7}" sibTransId="{D9C261FB-FB45-4D82-BFF4-075B9E86881E}"/>
    <dgm:cxn modelId="{D7B222B1-9C6C-4B5A-98A0-B809369C2146}" type="presOf" srcId="{62596455-3B7D-48E2-BD75-42F6FC8B9725}" destId="{08AD98D3-540A-4D91-9D68-4AC88F50FC4F}" srcOrd="0" destOrd="1" presId="urn:microsoft.com/office/officeart/2005/8/layout/chevron2"/>
    <dgm:cxn modelId="{F1930478-FC2C-4661-B81F-D734CF430C64}" type="presOf" srcId="{F030EAD0-DA4A-420C-9D43-B45A5B23ABE5}" destId="{08AD98D3-540A-4D91-9D68-4AC88F50FC4F}" srcOrd="0" destOrd="2" presId="urn:microsoft.com/office/officeart/2005/8/layout/chevron2"/>
    <dgm:cxn modelId="{B4E3A9A3-5AAD-473F-B07A-44200A2B5C68}" type="presOf" srcId="{D46DAC2E-4C25-4550-8B4D-29034DC7D10F}" destId="{719F4C07-50EA-4B6C-AEE2-EE1AB139DCFA}" srcOrd="0" destOrd="1" presId="urn:microsoft.com/office/officeart/2005/8/layout/chevron2"/>
    <dgm:cxn modelId="{223EE284-B605-471C-A0D8-DE29EB0A622F}" type="presOf" srcId="{DDCE9115-12D6-40BE-BFD1-6C8E6A24EED2}" destId="{8B56C821-D5E2-49DD-B3F6-2AFD5DFB0639}" srcOrd="0" destOrd="0" presId="urn:microsoft.com/office/officeart/2005/8/layout/chevron2"/>
    <dgm:cxn modelId="{1A3DCB25-7DF1-4FCA-86F0-2076490A0D3E}" type="presOf" srcId="{4DB69453-7224-43D3-BE21-F03681F92B01}" destId="{719F4C07-50EA-4B6C-AEE2-EE1AB139DCFA}" srcOrd="0" destOrd="0" presId="urn:microsoft.com/office/officeart/2005/8/layout/chevron2"/>
    <dgm:cxn modelId="{65FB3375-6905-44FA-9306-9DF86FDFBCFA}" type="presOf" srcId="{FECE1CB0-C649-429A-86B0-235FD14C168C}" destId="{4BC40CED-E978-464E-8C5A-D1FD56801751}" srcOrd="0" destOrd="0" presId="urn:microsoft.com/office/officeart/2005/8/layout/chevron2"/>
    <dgm:cxn modelId="{2D910D79-317E-47FD-AC9F-6DFABE945145}" type="presOf" srcId="{EEF9CF60-1AF8-4659-A469-7F459D604077}" destId="{EC7ED76A-1200-48D7-A812-058CDF8A3A3B}" srcOrd="0" destOrd="0" presId="urn:microsoft.com/office/officeart/2005/8/layout/chevron2"/>
    <dgm:cxn modelId="{28B1E173-76C8-49F0-A5CC-DA121CECA4A1}" srcId="{DDCE9115-12D6-40BE-BFD1-6C8E6A24EED2}" destId="{D46DAC2E-4C25-4550-8B4D-29034DC7D10F}" srcOrd="1" destOrd="0" parTransId="{D39826C0-BF17-4162-A96B-03C756133AC8}" sibTransId="{88CA29D8-D2D1-4AE1-BECC-0AB0EB9C343B}"/>
    <dgm:cxn modelId="{B41BCBEC-F52E-4C56-863F-90E7A8500667}" srcId="{FECE1CB0-C649-429A-86B0-235FD14C168C}" destId="{62596455-3B7D-48E2-BD75-42F6FC8B9725}" srcOrd="1" destOrd="0" parTransId="{C2D67829-F250-4064-A3FC-E46F8DB81A60}" sibTransId="{5B529A00-7231-4B26-898D-C20B8FBB3F2E}"/>
    <dgm:cxn modelId="{0D43DA83-1CD4-48D6-A31F-2C4D82BE4DB2}" srcId="{FECE1CB0-C649-429A-86B0-235FD14C168C}" destId="{B704B286-A769-4B66-9068-8F6497074A12}" srcOrd="0" destOrd="0" parTransId="{B1716555-FF04-4A39-AA74-D2CC6ABA0BC1}" sibTransId="{204303A3-A122-4990-8D57-2A54AE18E8B4}"/>
    <dgm:cxn modelId="{0665C846-8239-4396-B1D1-043CCF794500}" srcId="{EEF9CF60-1AF8-4659-A469-7F459D604077}" destId="{FECE1CB0-C649-429A-86B0-235FD14C168C}" srcOrd="1" destOrd="0" parTransId="{8F7FDDA6-C891-4850-9E63-2D10A476BDA8}" sibTransId="{4B0D0612-4A71-4785-BA34-721C70DE991D}"/>
    <dgm:cxn modelId="{C96ECE14-9570-418F-82DD-BF7B4D64FB96}" srcId="{EEF9CF60-1AF8-4659-A469-7F459D604077}" destId="{DDCE9115-12D6-40BE-BFD1-6C8E6A24EED2}" srcOrd="0" destOrd="0" parTransId="{52898043-37AC-4917-B0B8-448E358D79F2}" sibTransId="{67CA0B6D-DCD1-404A-8A5F-E7F408EC5FD1}"/>
    <dgm:cxn modelId="{E37C4E3C-411C-4F61-8397-3C57AEEDBD5B}" type="presOf" srcId="{B704B286-A769-4B66-9068-8F6497074A12}" destId="{08AD98D3-540A-4D91-9D68-4AC88F50FC4F}" srcOrd="0" destOrd="0" presId="urn:microsoft.com/office/officeart/2005/8/layout/chevron2"/>
    <dgm:cxn modelId="{70A2D3DA-0924-4FA4-9EF6-F01698B06730}" srcId="{FECE1CB0-C649-429A-86B0-235FD14C168C}" destId="{F030EAD0-DA4A-420C-9D43-B45A5B23ABE5}" srcOrd="2" destOrd="0" parTransId="{FDC6AF39-F602-4DF6-AA30-BDC2DC91D7D1}" sibTransId="{0A956F19-FC99-4E12-8067-068A9866CD5B}"/>
    <dgm:cxn modelId="{C6DB671F-05BB-45B3-9E89-B50F4D2EF43D}" type="presParOf" srcId="{EC7ED76A-1200-48D7-A812-058CDF8A3A3B}" destId="{4DAFDA93-DC93-42C7-8C15-72B73CD69E97}" srcOrd="0" destOrd="0" presId="urn:microsoft.com/office/officeart/2005/8/layout/chevron2"/>
    <dgm:cxn modelId="{9473FC64-A719-4C94-8927-A35761DA9495}" type="presParOf" srcId="{4DAFDA93-DC93-42C7-8C15-72B73CD69E97}" destId="{8B56C821-D5E2-49DD-B3F6-2AFD5DFB0639}" srcOrd="0" destOrd="0" presId="urn:microsoft.com/office/officeart/2005/8/layout/chevron2"/>
    <dgm:cxn modelId="{727D43B1-5551-4D98-9E93-1E2B56BBA0E0}" type="presParOf" srcId="{4DAFDA93-DC93-42C7-8C15-72B73CD69E97}" destId="{719F4C07-50EA-4B6C-AEE2-EE1AB139DCFA}" srcOrd="1" destOrd="0" presId="urn:microsoft.com/office/officeart/2005/8/layout/chevron2"/>
    <dgm:cxn modelId="{7FE3435A-3AB2-4960-A0D5-2D761FD2FEA8}" type="presParOf" srcId="{EC7ED76A-1200-48D7-A812-058CDF8A3A3B}" destId="{BBB96641-8E0F-4C6E-BCF1-3FF7F32526E1}" srcOrd="1" destOrd="0" presId="urn:microsoft.com/office/officeart/2005/8/layout/chevron2"/>
    <dgm:cxn modelId="{48F3BE7B-A135-4D02-8B62-DB1667AA10DE}" type="presParOf" srcId="{EC7ED76A-1200-48D7-A812-058CDF8A3A3B}" destId="{09FCA9FD-E06F-48DD-885A-FEEC4537D2B1}" srcOrd="2" destOrd="0" presId="urn:microsoft.com/office/officeart/2005/8/layout/chevron2"/>
    <dgm:cxn modelId="{BF0DBA6B-E31A-425B-87B5-50CDE9E587DC}" type="presParOf" srcId="{09FCA9FD-E06F-48DD-885A-FEEC4537D2B1}" destId="{4BC40CED-E978-464E-8C5A-D1FD56801751}" srcOrd="0" destOrd="0" presId="urn:microsoft.com/office/officeart/2005/8/layout/chevron2"/>
    <dgm:cxn modelId="{3017D5CC-1232-4C87-BAB7-EF592382728F}" type="presParOf" srcId="{09FCA9FD-E06F-48DD-885A-FEEC4537D2B1}" destId="{08AD98D3-540A-4D91-9D68-4AC88F50FC4F}"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FE82210A-EDBA-4B0B-AFA0-C50FB54F37E5}" type="doc">
      <dgm:prSet loTypeId="urn:microsoft.com/office/officeart/2005/8/layout/list1" loCatId="list" qsTypeId="urn:microsoft.com/office/officeart/2005/8/quickstyle/simple5" qsCatId="simple" csTypeId="urn:microsoft.com/office/officeart/2005/8/colors/colorful1" csCatId="colorful" phldr="1"/>
      <dgm:spPr/>
      <dgm:t>
        <a:bodyPr/>
        <a:lstStyle/>
        <a:p>
          <a:endParaRPr lang="en-US"/>
        </a:p>
      </dgm:t>
    </dgm:pt>
    <dgm:pt modelId="{0B2BA967-D9C3-4C15-AE28-928F7755E16B}">
      <dgm:prSet custT="1"/>
      <dgm:spPr/>
      <dgm:t>
        <a:bodyPr/>
        <a:lstStyle/>
        <a:p>
          <a:pPr rtl="0"/>
          <a:r>
            <a:rPr lang="en-US" sz="3200" dirty="0" smtClean="0"/>
            <a:t>Nursing Consultation Agreement Form</a:t>
          </a:r>
          <a:endParaRPr lang="en-US" sz="3200" dirty="0"/>
        </a:p>
      </dgm:t>
    </dgm:pt>
    <dgm:pt modelId="{19234D42-B886-4E1C-922E-DBE1EEEA1692}" type="parTrans" cxnId="{24743140-CBA8-40E8-A5F4-760C4569B595}">
      <dgm:prSet/>
      <dgm:spPr/>
      <dgm:t>
        <a:bodyPr/>
        <a:lstStyle/>
        <a:p>
          <a:endParaRPr lang="en-US"/>
        </a:p>
      </dgm:t>
    </dgm:pt>
    <dgm:pt modelId="{8BB8F294-614C-4361-8309-1C9F5EC7A8D2}" type="sibTrans" cxnId="{24743140-CBA8-40E8-A5F4-760C4569B595}">
      <dgm:prSet/>
      <dgm:spPr/>
      <dgm:t>
        <a:bodyPr/>
        <a:lstStyle/>
        <a:p>
          <a:endParaRPr lang="en-US"/>
        </a:p>
      </dgm:t>
    </dgm:pt>
    <dgm:pt modelId="{C3AE4E3F-28C4-4E95-B867-DE3AE795E135}">
      <dgm:prSet custT="1"/>
      <dgm:spPr/>
      <dgm:t>
        <a:bodyPr/>
        <a:lstStyle/>
        <a:p>
          <a:pPr rtl="0"/>
          <a:r>
            <a:rPr lang="en-US" sz="2400" u="sng" dirty="0" smtClean="0"/>
            <a:t>Amount of funds</a:t>
          </a:r>
          <a:r>
            <a:rPr lang="en-US" sz="2400" dirty="0" smtClean="0"/>
            <a:t> allocated to the nonpublic school</a:t>
          </a:r>
          <a:endParaRPr lang="en-US" sz="2400" dirty="0"/>
        </a:p>
      </dgm:t>
    </dgm:pt>
    <dgm:pt modelId="{C11280DF-258C-4FC9-9702-A4F2CB49B310}" type="parTrans" cxnId="{FC28B23B-96BD-4C22-893D-134EE61A233F}">
      <dgm:prSet/>
      <dgm:spPr/>
      <dgm:t>
        <a:bodyPr/>
        <a:lstStyle/>
        <a:p>
          <a:endParaRPr lang="en-US"/>
        </a:p>
      </dgm:t>
    </dgm:pt>
    <dgm:pt modelId="{D6552991-CE8A-451D-ACB7-A489D41D4751}" type="sibTrans" cxnId="{FC28B23B-96BD-4C22-893D-134EE61A233F}">
      <dgm:prSet/>
      <dgm:spPr/>
      <dgm:t>
        <a:bodyPr/>
        <a:lstStyle/>
        <a:p>
          <a:endParaRPr lang="en-US"/>
        </a:p>
      </dgm:t>
    </dgm:pt>
    <dgm:pt modelId="{F30F461B-B835-493D-8B4C-652F5F90DBCC}">
      <dgm:prSet custT="1"/>
      <dgm:spPr/>
      <dgm:t>
        <a:bodyPr/>
        <a:lstStyle/>
        <a:p>
          <a:pPr rtl="0"/>
          <a:r>
            <a:rPr lang="en-US" sz="2400" u="sng" dirty="0" smtClean="0"/>
            <a:t>Health services</a:t>
          </a:r>
          <a:r>
            <a:rPr lang="en-US" sz="2400" dirty="0" smtClean="0"/>
            <a:t> to be provided</a:t>
          </a:r>
          <a:endParaRPr lang="en-US" sz="2400" dirty="0"/>
        </a:p>
      </dgm:t>
    </dgm:pt>
    <dgm:pt modelId="{95548CF9-578A-4062-9E58-FBA9572DA355}" type="parTrans" cxnId="{332AB037-4F43-4B4D-959B-3054191278D9}">
      <dgm:prSet/>
      <dgm:spPr/>
      <dgm:t>
        <a:bodyPr/>
        <a:lstStyle/>
        <a:p>
          <a:endParaRPr lang="en-US"/>
        </a:p>
      </dgm:t>
    </dgm:pt>
    <dgm:pt modelId="{203FF713-2740-4946-AD77-53FA2A820F7B}" type="sibTrans" cxnId="{332AB037-4F43-4B4D-959B-3054191278D9}">
      <dgm:prSet/>
      <dgm:spPr/>
      <dgm:t>
        <a:bodyPr/>
        <a:lstStyle/>
        <a:p>
          <a:endParaRPr lang="en-US"/>
        </a:p>
      </dgm:t>
    </dgm:pt>
    <dgm:pt modelId="{9DF03540-B8D8-4797-9270-05DF8E76F12C}">
      <dgm:prSet custT="1"/>
      <dgm:spPr/>
      <dgm:t>
        <a:bodyPr/>
        <a:lstStyle/>
        <a:p>
          <a:pPr rtl="0"/>
          <a:r>
            <a:rPr lang="en-US" sz="2400" u="sng" dirty="0" smtClean="0"/>
            <a:t>Criteria</a:t>
          </a:r>
          <a:r>
            <a:rPr lang="en-US" sz="2400" dirty="0" smtClean="0"/>
            <a:t> to be used in the contracting process</a:t>
          </a:r>
          <a:endParaRPr lang="en-US" sz="2400" dirty="0"/>
        </a:p>
      </dgm:t>
    </dgm:pt>
    <dgm:pt modelId="{9395FD40-4593-4DE8-B475-848CC0FDA71F}" type="parTrans" cxnId="{DB634441-DCEE-4CB6-B96B-C446449FC551}">
      <dgm:prSet/>
      <dgm:spPr/>
      <dgm:t>
        <a:bodyPr/>
        <a:lstStyle/>
        <a:p>
          <a:endParaRPr lang="en-US"/>
        </a:p>
      </dgm:t>
    </dgm:pt>
    <dgm:pt modelId="{762D5E21-BA5B-48BA-B2F9-F6F0194AEB28}" type="sibTrans" cxnId="{DB634441-DCEE-4CB6-B96B-C446449FC551}">
      <dgm:prSet/>
      <dgm:spPr/>
      <dgm:t>
        <a:bodyPr/>
        <a:lstStyle/>
        <a:p>
          <a:endParaRPr lang="en-US"/>
        </a:p>
      </dgm:t>
    </dgm:pt>
    <dgm:pt modelId="{9CFC398A-F49F-439D-B44B-085B86E78360}">
      <dgm:prSet custT="1"/>
      <dgm:spPr/>
      <dgm:t>
        <a:bodyPr/>
        <a:lstStyle/>
        <a:p>
          <a:pPr rtl="0"/>
          <a:r>
            <a:rPr lang="en-US" sz="2400" u="sng" dirty="0" smtClean="0"/>
            <a:t>Start date</a:t>
          </a:r>
          <a:r>
            <a:rPr lang="en-US" sz="2400" dirty="0" smtClean="0"/>
            <a:t> for nursing services</a:t>
          </a:r>
          <a:endParaRPr lang="en-US" sz="2400" dirty="0"/>
        </a:p>
      </dgm:t>
    </dgm:pt>
    <dgm:pt modelId="{BBEE8943-929F-4F2A-BD29-52960C459729}" type="parTrans" cxnId="{AA36E003-A6AD-46DA-9B32-F838F2FBED87}">
      <dgm:prSet/>
      <dgm:spPr/>
      <dgm:t>
        <a:bodyPr/>
        <a:lstStyle/>
        <a:p>
          <a:endParaRPr lang="en-US"/>
        </a:p>
      </dgm:t>
    </dgm:pt>
    <dgm:pt modelId="{1DBCF629-AB5D-4651-9EFA-9D46FBC35EF7}" type="sibTrans" cxnId="{AA36E003-A6AD-46DA-9B32-F838F2FBED87}">
      <dgm:prSet/>
      <dgm:spPr/>
      <dgm:t>
        <a:bodyPr/>
        <a:lstStyle/>
        <a:p>
          <a:endParaRPr lang="en-US"/>
        </a:p>
      </dgm:t>
    </dgm:pt>
    <dgm:pt modelId="{AB3C3380-6BE3-434B-A89C-FFB9CEA1649E}">
      <dgm:prSet custT="1"/>
      <dgm:spPr/>
      <dgm:t>
        <a:bodyPr/>
        <a:lstStyle/>
        <a:p>
          <a:pPr rtl="0"/>
          <a:r>
            <a:rPr lang="en-US" sz="2400" dirty="0" smtClean="0"/>
            <a:t>How the nursing position will be filled in the event of a long term absence or leave</a:t>
          </a:r>
          <a:endParaRPr lang="en-US" sz="2400" dirty="0"/>
        </a:p>
      </dgm:t>
    </dgm:pt>
    <dgm:pt modelId="{2C312880-42B5-4401-88D2-694B4BD48205}" type="parTrans" cxnId="{50C08277-C7B9-4F3F-8E7E-B58331EB0179}">
      <dgm:prSet/>
      <dgm:spPr/>
      <dgm:t>
        <a:bodyPr/>
        <a:lstStyle/>
        <a:p>
          <a:endParaRPr lang="en-US"/>
        </a:p>
      </dgm:t>
    </dgm:pt>
    <dgm:pt modelId="{EBDCE232-C510-40E4-BF5A-D440851DB5E6}" type="sibTrans" cxnId="{50C08277-C7B9-4F3F-8E7E-B58331EB0179}">
      <dgm:prSet/>
      <dgm:spPr/>
      <dgm:t>
        <a:bodyPr/>
        <a:lstStyle/>
        <a:p>
          <a:endParaRPr lang="en-US"/>
        </a:p>
      </dgm:t>
    </dgm:pt>
    <dgm:pt modelId="{0C205108-1C18-4970-AF30-780A04561BFF}">
      <dgm:prSet custT="1"/>
      <dgm:spPr/>
      <dgm:t>
        <a:bodyPr/>
        <a:lstStyle/>
        <a:p>
          <a:pPr rtl="0"/>
          <a:r>
            <a:rPr lang="en-US" sz="2400" dirty="0" smtClean="0"/>
            <a:t>Signed by the nonpublic school administrator and the district chief school administrator, or designee</a:t>
          </a:r>
          <a:endParaRPr lang="en-US" sz="2400" dirty="0"/>
        </a:p>
      </dgm:t>
    </dgm:pt>
    <dgm:pt modelId="{733D24D9-6466-4794-B94D-9125B0BE7830}" type="parTrans" cxnId="{692641EE-7B6D-450B-B9CA-5AFBDC68E472}">
      <dgm:prSet/>
      <dgm:spPr/>
      <dgm:t>
        <a:bodyPr/>
        <a:lstStyle/>
        <a:p>
          <a:endParaRPr lang="en-US"/>
        </a:p>
      </dgm:t>
    </dgm:pt>
    <dgm:pt modelId="{A7469C3C-23EE-435F-909F-393130D4DE56}" type="sibTrans" cxnId="{692641EE-7B6D-450B-B9CA-5AFBDC68E472}">
      <dgm:prSet/>
      <dgm:spPr/>
      <dgm:t>
        <a:bodyPr/>
        <a:lstStyle/>
        <a:p>
          <a:endParaRPr lang="en-US"/>
        </a:p>
      </dgm:t>
    </dgm:pt>
    <dgm:pt modelId="{856344C8-3111-47BE-A8C5-B1E2A03D25BF}">
      <dgm:prSet custT="1"/>
      <dgm:spPr/>
      <dgm:t>
        <a:bodyPr/>
        <a:lstStyle/>
        <a:p>
          <a:pPr rtl="0"/>
          <a:r>
            <a:rPr lang="en-US" sz="2400" u="sng" dirty="0" smtClean="0"/>
            <a:t>Equipment or supplies</a:t>
          </a:r>
          <a:r>
            <a:rPr lang="en-US" sz="2400" u="none" dirty="0" smtClean="0"/>
            <a:t> to be provided</a:t>
          </a:r>
          <a:endParaRPr lang="en-US" sz="2400" u="none" dirty="0"/>
        </a:p>
      </dgm:t>
    </dgm:pt>
    <dgm:pt modelId="{5D4A14BF-3645-4B66-8718-F477EC585E63}" type="parTrans" cxnId="{F3730587-8CAE-4C2C-AFA5-7A5E1DB5E692}">
      <dgm:prSet/>
      <dgm:spPr/>
      <dgm:t>
        <a:bodyPr/>
        <a:lstStyle/>
        <a:p>
          <a:endParaRPr lang="en-US"/>
        </a:p>
      </dgm:t>
    </dgm:pt>
    <dgm:pt modelId="{D8ACB382-92D6-4C5E-A66C-0427AB873325}" type="sibTrans" cxnId="{F3730587-8CAE-4C2C-AFA5-7A5E1DB5E692}">
      <dgm:prSet/>
      <dgm:spPr/>
      <dgm:t>
        <a:bodyPr/>
        <a:lstStyle/>
        <a:p>
          <a:endParaRPr lang="en-US"/>
        </a:p>
      </dgm:t>
    </dgm:pt>
    <dgm:pt modelId="{CCECE70F-9E7C-4FC5-866C-E50FDA0AFAEC}" type="pres">
      <dgm:prSet presAssocID="{FE82210A-EDBA-4B0B-AFA0-C50FB54F37E5}" presName="linear" presStyleCnt="0">
        <dgm:presLayoutVars>
          <dgm:dir/>
          <dgm:animLvl val="lvl"/>
          <dgm:resizeHandles val="exact"/>
        </dgm:presLayoutVars>
      </dgm:prSet>
      <dgm:spPr/>
      <dgm:t>
        <a:bodyPr/>
        <a:lstStyle/>
        <a:p>
          <a:endParaRPr lang="en-US"/>
        </a:p>
      </dgm:t>
    </dgm:pt>
    <dgm:pt modelId="{BE806361-1BF4-4D7B-AEAA-6276F18652D2}" type="pres">
      <dgm:prSet presAssocID="{0B2BA967-D9C3-4C15-AE28-928F7755E16B}" presName="parentLin" presStyleCnt="0"/>
      <dgm:spPr/>
      <dgm:t>
        <a:bodyPr/>
        <a:lstStyle/>
        <a:p>
          <a:endParaRPr lang="en-US"/>
        </a:p>
      </dgm:t>
    </dgm:pt>
    <dgm:pt modelId="{170F2507-CA9B-4ED3-9127-7DBEABC78F2E}" type="pres">
      <dgm:prSet presAssocID="{0B2BA967-D9C3-4C15-AE28-928F7755E16B}" presName="parentLeftMargin" presStyleLbl="node1" presStyleIdx="0" presStyleCnt="1"/>
      <dgm:spPr/>
      <dgm:t>
        <a:bodyPr/>
        <a:lstStyle/>
        <a:p>
          <a:endParaRPr lang="en-US"/>
        </a:p>
      </dgm:t>
    </dgm:pt>
    <dgm:pt modelId="{F6A78FFE-C225-473C-AAC9-9C35C385593C}" type="pres">
      <dgm:prSet presAssocID="{0B2BA967-D9C3-4C15-AE28-928F7755E16B}" presName="parentText" presStyleLbl="node1" presStyleIdx="0" presStyleCnt="1" custScaleX="121164" custScaleY="63623" custLinFactNeighborX="29630" custLinFactNeighborY="-29144">
        <dgm:presLayoutVars>
          <dgm:chMax val="0"/>
          <dgm:bulletEnabled val="1"/>
        </dgm:presLayoutVars>
      </dgm:prSet>
      <dgm:spPr/>
      <dgm:t>
        <a:bodyPr/>
        <a:lstStyle/>
        <a:p>
          <a:endParaRPr lang="en-US"/>
        </a:p>
      </dgm:t>
    </dgm:pt>
    <dgm:pt modelId="{31CCFEC9-8C4B-4F49-9C70-1C25DF7127AC}" type="pres">
      <dgm:prSet presAssocID="{0B2BA967-D9C3-4C15-AE28-928F7755E16B}" presName="negativeSpace" presStyleCnt="0"/>
      <dgm:spPr/>
      <dgm:t>
        <a:bodyPr/>
        <a:lstStyle/>
        <a:p>
          <a:endParaRPr lang="en-US"/>
        </a:p>
      </dgm:t>
    </dgm:pt>
    <dgm:pt modelId="{17902505-B559-4144-8DE6-EE0AF85FA905}" type="pres">
      <dgm:prSet presAssocID="{0B2BA967-D9C3-4C15-AE28-928F7755E16B}" presName="childText" presStyleLbl="conFgAcc1" presStyleIdx="0" presStyleCnt="1">
        <dgm:presLayoutVars>
          <dgm:bulletEnabled val="1"/>
        </dgm:presLayoutVars>
      </dgm:prSet>
      <dgm:spPr/>
      <dgm:t>
        <a:bodyPr/>
        <a:lstStyle/>
        <a:p>
          <a:endParaRPr lang="en-US"/>
        </a:p>
      </dgm:t>
    </dgm:pt>
  </dgm:ptLst>
  <dgm:cxnLst>
    <dgm:cxn modelId="{AA36E003-A6AD-46DA-9B32-F838F2FBED87}" srcId="{0B2BA967-D9C3-4C15-AE28-928F7755E16B}" destId="{9CFC398A-F49F-439D-B44B-085B86E78360}" srcOrd="4" destOrd="0" parTransId="{BBEE8943-929F-4F2A-BD29-52960C459729}" sibTransId="{1DBCF629-AB5D-4651-9EFA-9D46FBC35EF7}"/>
    <dgm:cxn modelId="{DE2C2566-F9C6-4825-9E18-D33E076D3ACC}" type="presOf" srcId="{856344C8-3111-47BE-A8C5-B1E2A03D25BF}" destId="{17902505-B559-4144-8DE6-EE0AF85FA905}" srcOrd="0" destOrd="2" presId="urn:microsoft.com/office/officeart/2005/8/layout/list1"/>
    <dgm:cxn modelId="{50C08277-C7B9-4F3F-8E7E-B58331EB0179}" srcId="{0B2BA967-D9C3-4C15-AE28-928F7755E16B}" destId="{AB3C3380-6BE3-434B-A89C-FFB9CEA1649E}" srcOrd="5" destOrd="0" parTransId="{2C312880-42B5-4401-88D2-694B4BD48205}" sibTransId="{EBDCE232-C510-40E4-BF5A-D440851DB5E6}"/>
    <dgm:cxn modelId="{A9A0E8E5-3331-40D9-A6D3-FDB6D2E32EF3}" type="presOf" srcId="{FE82210A-EDBA-4B0B-AFA0-C50FB54F37E5}" destId="{CCECE70F-9E7C-4FC5-866C-E50FDA0AFAEC}" srcOrd="0" destOrd="0" presId="urn:microsoft.com/office/officeart/2005/8/layout/list1"/>
    <dgm:cxn modelId="{FC28B23B-96BD-4C22-893D-134EE61A233F}" srcId="{0B2BA967-D9C3-4C15-AE28-928F7755E16B}" destId="{C3AE4E3F-28C4-4E95-B867-DE3AE795E135}" srcOrd="0" destOrd="0" parTransId="{C11280DF-258C-4FC9-9702-A4F2CB49B310}" sibTransId="{D6552991-CE8A-451D-ACB7-A489D41D4751}"/>
    <dgm:cxn modelId="{B6822098-3FFB-4833-B661-1A4D787BA009}" type="presOf" srcId="{9CFC398A-F49F-439D-B44B-085B86E78360}" destId="{17902505-B559-4144-8DE6-EE0AF85FA905}" srcOrd="0" destOrd="4" presId="urn:microsoft.com/office/officeart/2005/8/layout/list1"/>
    <dgm:cxn modelId="{7CE98578-5733-405C-8014-AE14F43DEEA0}" type="presOf" srcId="{0C205108-1C18-4970-AF30-780A04561BFF}" destId="{17902505-B559-4144-8DE6-EE0AF85FA905}" srcOrd="0" destOrd="6" presId="urn:microsoft.com/office/officeart/2005/8/layout/list1"/>
    <dgm:cxn modelId="{40A330EC-20BC-400D-A0DB-A3382D7A8DC2}" type="presOf" srcId="{F30F461B-B835-493D-8B4C-652F5F90DBCC}" destId="{17902505-B559-4144-8DE6-EE0AF85FA905}" srcOrd="0" destOrd="1" presId="urn:microsoft.com/office/officeart/2005/8/layout/list1"/>
    <dgm:cxn modelId="{4E574B46-1781-45CE-BAF0-2CAA3ECFBD36}" type="presOf" srcId="{AB3C3380-6BE3-434B-A89C-FFB9CEA1649E}" destId="{17902505-B559-4144-8DE6-EE0AF85FA905}" srcOrd="0" destOrd="5" presId="urn:microsoft.com/office/officeart/2005/8/layout/list1"/>
    <dgm:cxn modelId="{6EF8A2A5-D529-4B23-95F9-D8EE74EF9AEB}" type="presOf" srcId="{0B2BA967-D9C3-4C15-AE28-928F7755E16B}" destId="{F6A78FFE-C225-473C-AAC9-9C35C385593C}" srcOrd="1" destOrd="0" presId="urn:microsoft.com/office/officeart/2005/8/layout/list1"/>
    <dgm:cxn modelId="{DB634441-DCEE-4CB6-B96B-C446449FC551}" srcId="{0B2BA967-D9C3-4C15-AE28-928F7755E16B}" destId="{9DF03540-B8D8-4797-9270-05DF8E76F12C}" srcOrd="3" destOrd="0" parTransId="{9395FD40-4593-4DE8-B475-848CC0FDA71F}" sibTransId="{762D5E21-BA5B-48BA-B2F9-F6F0194AEB28}"/>
    <dgm:cxn modelId="{17D487E5-FF19-43BB-AB46-62638837142B}" type="presOf" srcId="{0B2BA967-D9C3-4C15-AE28-928F7755E16B}" destId="{170F2507-CA9B-4ED3-9127-7DBEABC78F2E}" srcOrd="0" destOrd="0" presId="urn:microsoft.com/office/officeart/2005/8/layout/list1"/>
    <dgm:cxn modelId="{332AB037-4F43-4B4D-959B-3054191278D9}" srcId="{0B2BA967-D9C3-4C15-AE28-928F7755E16B}" destId="{F30F461B-B835-493D-8B4C-652F5F90DBCC}" srcOrd="1" destOrd="0" parTransId="{95548CF9-578A-4062-9E58-FBA9572DA355}" sibTransId="{203FF713-2740-4946-AD77-53FA2A820F7B}"/>
    <dgm:cxn modelId="{931A4A64-D442-48EE-B37E-2191E0858B3C}" type="presOf" srcId="{C3AE4E3F-28C4-4E95-B867-DE3AE795E135}" destId="{17902505-B559-4144-8DE6-EE0AF85FA905}" srcOrd="0" destOrd="0" presId="urn:microsoft.com/office/officeart/2005/8/layout/list1"/>
    <dgm:cxn modelId="{C6940A31-41CA-46DE-90E4-CE8057571C0C}" type="presOf" srcId="{9DF03540-B8D8-4797-9270-05DF8E76F12C}" destId="{17902505-B559-4144-8DE6-EE0AF85FA905}" srcOrd="0" destOrd="3" presId="urn:microsoft.com/office/officeart/2005/8/layout/list1"/>
    <dgm:cxn modelId="{F3730587-8CAE-4C2C-AFA5-7A5E1DB5E692}" srcId="{0B2BA967-D9C3-4C15-AE28-928F7755E16B}" destId="{856344C8-3111-47BE-A8C5-B1E2A03D25BF}" srcOrd="2" destOrd="0" parTransId="{5D4A14BF-3645-4B66-8718-F477EC585E63}" sibTransId="{D8ACB382-92D6-4C5E-A66C-0427AB873325}"/>
    <dgm:cxn modelId="{24743140-CBA8-40E8-A5F4-760C4569B595}" srcId="{FE82210A-EDBA-4B0B-AFA0-C50FB54F37E5}" destId="{0B2BA967-D9C3-4C15-AE28-928F7755E16B}" srcOrd="0" destOrd="0" parTransId="{19234D42-B886-4E1C-922E-DBE1EEEA1692}" sibTransId="{8BB8F294-614C-4361-8309-1C9F5EC7A8D2}"/>
    <dgm:cxn modelId="{692641EE-7B6D-450B-B9CA-5AFBDC68E472}" srcId="{0B2BA967-D9C3-4C15-AE28-928F7755E16B}" destId="{0C205108-1C18-4970-AF30-780A04561BFF}" srcOrd="6" destOrd="0" parTransId="{733D24D9-6466-4794-B94D-9125B0BE7830}" sibTransId="{A7469C3C-23EE-435F-909F-393130D4DE56}"/>
    <dgm:cxn modelId="{B9D97132-1112-4DFC-B9BF-B908D2329026}" type="presParOf" srcId="{CCECE70F-9E7C-4FC5-866C-E50FDA0AFAEC}" destId="{BE806361-1BF4-4D7B-AEAA-6276F18652D2}" srcOrd="0" destOrd="0" presId="urn:microsoft.com/office/officeart/2005/8/layout/list1"/>
    <dgm:cxn modelId="{FB2C1F4E-7AA8-418C-9BB3-C2AA04BE93A9}" type="presParOf" srcId="{BE806361-1BF4-4D7B-AEAA-6276F18652D2}" destId="{170F2507-CA9B-4ED3-9127-7DBEABC78F2E}" srcOrd="0" destOrd="0" presId="urn:microsoft.com/office/officeart/2005/8/layout/list1"/>
    <dgm:cxn modelId="{9E85243E-A94F-4AD3-BC69-02ACAE2D3E95}" type="presParOf" srcId="{BE806361-1BF4-4D7B-AEAA-6276F18652D2}" destId="{F6A78FFE-C225-473C-AAC9-9C35C385593C}" srcOrd="1" destOrd="0" presId="urn:microsoft.com/office/officeart/2005/8/layout/list1"/>
    <dgm:cxn modelId="{9AB4FD5C-00CC-4350-AA85-49C18043B615}" type="presParOf" srcId="{CCECE70F-9E7C-4FC5-866C-E50FDA0AFAEC}" destId="{31CCFEC9-8C4B-4F49-9C70-1C25DF7127AC}" srcOrd="1" destOrd="0" presId="urn:microsoft.com/office/officeart/2005/8/layout/list1"/>
    <dgm:cxn modelId="{CF5185A2-BDEE-478B-8DD8-CAF93308C057}" type="presParOf" srcId="{CCECE70F-9E7C-4FC5-866C-E50FDA0AFAEC}" destId="{17902505-B559-4144-8DE6-EE0AF85FA905}" srcOrd="2"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69276764-954B-4FAC-AF66-2FA687A8E87F}" type="doc">
      <dgm:prSet loTypeId="urn:microsoft.com/office/officeart/2005/8/layout/list1" loCatId="list" qsTypeId="urn:microsoft.com/office/officeart/2005/8/quickstyle/simple5" qsCatId="simple" csTypeId="urn:microsoft.com/office/officeart/2005/8/colors/colorful1" csCatId="colorful" phldr="1"/>
      <dgm:spPr/>
      <dgm:t>
        <a:bodyPr/>
        <a:lstStyle/>
        <a:p>
          <a:endParaRPr lang="en-US"/>
        </a:p>
      </dgm:t>
    </dgm:pt>
    <dgm:pt modelId="{4A185783-BD82-4C0E-BC0A-6B2B0ECA064C}">
      <dgm:prSet custT="1"/>
      <dgm:spPr/>
      <dgm:t>
        <a:bodyPr/>
        <a:lstStyle/>
        <a:p>
          <a:pPr algn="ctr" rtl="0"/>
          <a:r>
            <a:rPr lang="en-US" sz="2200" dirty="0" smtClean="0"/>
            <a:t>What?</a:t>
          </a:r>
          <a:endParaRPr lang="en-US" sz="2200" dirty="0"/>
        </a:p>
      </dgm:t>
    </dgm:pt>
    <dgm:pt modelId="{A34742E5-A2CA-4BA3-B244-B38AEEFBB0FE}" type="parTrans" cxnId="{69CF6BBF-706D-41F9-82B3-2A71D390697F}">
      <dgm:prSet/>
      <dgm:spPr/>
      <dgm:t>
        <a:bodyPr/>
        <a:lstStyle/>
        <a:p>
          <a:endParaRPr lang="en-US"/>
        </a:p>
      </dgm:t>
    </dgm:pt>
    <dgm:pt modelId="{87CF8B33-4347-4E21-8290-2F42B54829B5}" type="sibTrans" cxnId="{69CF6BBF-706D-41F9-82B3-2A71D390697F}">
      <dgm:prSet/>
      <dgm:spPr/>
      <dgm:t>
        <a:bodyPr/>
        <a:lstStyle/>
        <a:p>
          <a:endParaRPr lang="en-US"/>
        </a:p>
      </dgm:t>
    </dgm:pt>
    <dgm:pt modelId="{28EC988C-BD7E-43EF-991D-025D557E5621}">
      <dgm:prSet/>
      <dgm:spPr/>
      <dgm:t>
        <a:bodyPr/>
        <a:lstStyle/>
        <a:p>
          <a:pPr rtl="0"/>
          <a:r>
            <a:rPr lang="en-US" dirty="0" smtClean="0"/>
            <a:t>A copy of the contract with the service provider, if applicable, and approved minutes of the district board of education meeting approving the contract for the year</a:t>
          </a:r>
          <a:endParaRPr lang="en-US" dirty="0"/>
        </a:p>
      </dgm:t>
    </dgm:pt>
    <dgm:pt modelId="{5FB6EF25-BAB2-4273-A9C1-FC3AAAA38B61}" type="parTrans" cxnId="{3C5E6725-5BAA-4D83-BDA7-6E0C46E29711}">
      <dgm:prSet/>
      <dgm:spPr/>
      <dgm:t>
        <a:bodyPr/>
        <a:lstStyle/>
        <a:p>
          <a:endParaRPr lang="en-US"/>
        </a:p>
      </dgm:t>
    </dgm:pt>
    <dgm:pt modelId="{D95F671D-5790-4230-9E49-F9934B8C5F0A}" type="sibTrans" cxnId="{3C5E6725-5BAA-4D83-BDA7-6E0C46E29711}">
      <dgm:prSet/>
      <dgm:spPr/>
      <dgm:t>
        <a:bodyPr/>
        <a:lstStyle/>
        <a:p>
          <a:endParaRPr lang="en-US"/>
        </a:p>
      </dgm:t>
    </dgm:pt>
    <dgm:pt modelId="{5541F0E1-038E-481A-93E0-17C74557A2CB}">
      <dgm:prSet/>
      <dgm:spPr/>
      <dgm:t>
        <a:bodyPr/>
        <a:lstStyle/>
        <a:p>
          <a:pPr rtl="0"/>
          <a:r>
            <a:rPr lang="en-US" dirty="0" smtClean="0"/>
            <a:t>Rationale for the distribution of funds</a:t>
          </a:r>
          <a:endParaRPr lang="en-US" dirty="0"/>
        </a:p>
      </dgm:t>
    </dgm:pt>
    <dgm:pt modelId="{4CA60C7D-B22F-4EA7-8DA7-BC0DD1F3A259}" type="parTrans" cxnId="{491DF13C-9FA9-4CC0-89A4-8AA4C16B0FA2}">
      <dgm:prSet/>
      <dgm:spPr/>
      <dgm:t>
        <a:bodyPr/>
        <a:lstStyle/>
        <a:p>
          <a:endParaRPr lang="en-US"/>
        </a:p>
      </dgm:t>
    </dgm:pt>
    <dgm:pt modelId="{5128989F-6E6D-4D39-B6F6-651FB260B015}" type="sibTrans" cxnId="{491DF13C-9FA9-4CC0-89A4-8AA4C16B0FA2}">
      <dgm:prSet/>
      <dgm:spPr/>
      <dgm:t>
        <a:bodyPr/>
        <a:lstStyle/>
        <a:p>
          <a:endParaRPr lang="en-US"/>
        </a:p>
      </dgm:t>
    </dgm:pt>
    <dgm:pt modelId="{45DC0C65-EEB8-47E2-8C34-E66328A7F9A0}">
      <dgm:prSet/>
      <dgm:spPr/>
      <dgm:t>
        <a:bodyPr/>
        <a:lstStyle/>
        <a:p>
          <a:pPr rtl="0"/>
          <a:r>
            <a:rPr lang="en-US" dirty="0" smtClean="0"/>
            <a:t>A description of the type and number of services that were provided during the previous school year (Annual Nonpublic School Nursing Report Form)</a:t>
          </a:r>
          <a:endParaRPr lang="en-US" dirty="0"/>
        </a:p>
      </dgm:t>
    </dgm:pt>
    <dgm:pt modelId="{E8306708-9BE6-41F4-A21C-F40480876BFD}" type="parTrans" cxnId="{5861CD8A-12A3-4FAB-BA16-C06C820D846E}">
      <dgm:prSet/>
      <dgm:spPr/>
      <dgm:t>
        <a:bodyPr/>
        <a:lstStyle/>
        <a:p>
          <a:endParaRPr lang="en-US"/>
        </a:p>
      </dgm:t>
    </dgm:pt>
    <dgm:pt modelId="{C50A5DE8-20F1-4B90-B671-08A506919A1D}" type="sibTrans" cxnId="{5861CD8A-12A3-4FAB-BA16-C06C820D846E}">
      <dgm:prSet/>
      <dgm:spPr/>
      <dgm:t>
        <a:bodyPr/>
        <a:lstStyle/>
        <a:p>
          <a:endParaRPr lang="en-US"/>
        </a:p>
      </dgm:t>
    </dgm:pt>
    <dgm:pt modelId="{11FE5933-B6CA-4C0B-8909-50EEA247B9A8}">
      <dgm:prSet custT="1"/>
      <dgm:spPr/>
      <dgm:t>
        <a:bodyPr/>
        <a:lstStyle/>
        <a:p>
          <a:pPr algn="ctr" rtl="0"/>
          <a:r>
            <a:rPr lang="en-US" sz="2200" dirty="0" smtClean="0"/>
            <a:t>When?</a:t>
          </a:r>
          <a:endParaRPr lang="en-US" sz="2200" dirty="0"/>
        </a:p>
      </dgm:t>
    </dgm:pt>
    <dgm:pt modelId="{DCE002DC-3056-4570-A216-E542DB9868E7}" type="parTrans" cxnId="{B46CB1E4-EA55-46AD-82FD-2C14E7A4D864}">
      <dgm:prSet/>
      <dgm:spPr/>
      <dgm:t>
        <a:bodyPr/>
        <a:lstStyle/>
        <a:p>
          <a:endParaRPr lang="en-US"/>
        </a:p>
      </dgm:t>
    </dgm:pt>
    <dgm:pt modelId="{6AE30976-1F4F-4BE0-B697-C598D711EB1C}" type="sibTrans" cxnId="{B46CB1E4-EA55-46AD-82FD-2C14E7A4D864}">
      <dgm:prSet/>
      <dgm:spPr/>
      <dgm:t>
        <a:bodyPr/>
        <a:lstStyle/>
        <a:p>
          <a:endParaRPr lang="en-US"/>
        </a:p>
      </dgm:t>
    </dgm:pt>
    <dgm:pt modelId="{E389F68C-69CE-44C4-B893-CD868AA63300}">
      <dgm:prSet/>
      <dgm:spPr/>
      <dgm:t>
        <a:bodyPr/>
        <a:lstStyle/>
        <a:p>
          <a:pPr rtl="0"/>
          <a:r>
            <a:rPr lang="en-US" dirty="0" smtClean="0"/>
            <a:t>By October 1</a:t>
          </a:r>
          <a:endParaRPr lang="en-US" dirty="0"/>
        </a:p>
      </dgm:t>
    </dgm:pt>
    <dgm:pt modelId="{C9029111-0294-4888-AC49-FC2F622C342C}" type="parTrans" cxnId="{576F9EC8-71D4-4179-9547-E3B7F10B5BAE}">
      <dgm:prSet/>
      <dgm:spPr/>
      <dgm:t>
        <a:bodyPr/>
        <a:lstStyle/>
        <a:p>
          <a:endParaRPr lang="en-US"/>
        </a:p>
      </dgm:t>
    </dgm:pt>
    <dgm:pt modelId="{E554F463-6AF9-4DC0-B9EB-F820A9D582D1}" type="sibTrans" cxnId="{576F9EC8-71D4-4179-9547-E3B7F10B5BAE}">
      <dgm:prSet/>
      <dgm:spPr/>
      <dgm:t>
        <a:bodyPr/>
        <a:lstStyle/>
        <a:p>
          <a:endParaRPr lang="en-US"/>
        </a:p>
      </dgm:t>
    </dgm:pt>
    <dgm:pt modelId="{08938D80-5597-454A-8037-C57BD893ED98}">
      <dgm:prSet custT="1"/>
      <dgm:spPr/>
      <dgm:t>
        <a:bodyPr/>
        <a:lstStyle/>
        <a:p>
          <a:pPr algn="ctr" rtl="0"/>
          <a:r>
            <a:rPr lang="en-US" sz="2200" dirty="0" smtClean="0"/>
            <a:t>To Whom?</a:t>
          </a:r>
          <a:endParaRPr lang="en-US" sz="2200" dirty="0"/>
        </a:p>
      </dgm:t>
    </dgm:pt>
    <dgm:pt modelId="{B87DA7F8-98DD-49AB-A1B9-5436777C9598}" type="parTrans" cxnId="{347CB0E2-9121-491A-BB65-E1F0CDCD834C}">
      <dgm:prSet/>
      <dgm:spPr/>
      <dgm:t>
        <a:bodyPr/>
        <a:lstStyle/>
        <a:p>
          <a:endParaRPr lang="en-US"/>
        </a:p>
      </dgm:t>
    </dgm:pt>
    <dgm:pt modelId="{48BA7042-4BE4-4554-A740-27D3F8ED2E14}" type="sibTrans" cxnId="{347CB0E2-9121-491A-BB65-E1F0CDCD834C}">
      <dgm:prSet/>
      <dgm:spPr/>
      <dgm:t>
        <a:bodyPr/>
        <a:lstStyle/>
        <a:p>
          <a:endParaRPr lang="en-US"/>
        </a:p>
      </dgm:t>
    </dgm:pt>
    <dgm:pt modelId="{31054DAE-AA4D-4F5F-9048-A8DB48D55F5A}">
      <dgm:prSet/>
      <dgm:spPr/>
      <dgm:t>
        <a:bodyPr/>
        <a:lstStyle/>
        <a:p>
          <a:pPr rtl="0"/>
          <a:r>
            <a:rPr lang="en-US" dirty="0" smtClean="0"/>
            <a:t>The Executive County Superintendent with a copy to the nonpublic school administrator</a:t>
          </a:r>
          <a:endParaRPr lang="en-US" dirty="0"/>
        </a:p>
      </dgm:t>
    </dgm:pt>
    <dgm:pt modelId="{DE843CCE-29B1-4385-9433-70D1A1A5B884}" type="parTrans" cxnId="{641CD261-185F-48E7-BF1E-7F36E9D1E1D8}">
      <dgm:prSet/>
      <dgm:spPr/>
      <dgm:t>
        <a:bodyPr/>
        <a:lstStyle/>
        <a:p>
          <a:endParaRPr lang="en-US"/>
        </a:p>
      </dgm:t>
    </dgm:pt>
    <dgm:pt modelId="{56BE573F-A15B-4314-8A3D-E7C370854B5D}" type="sibTrans" cxnId="{641CD261-185F-48E7-BF1E-7F36E9D1E1D8}">
      <dgm:prSet/>
      <dgm:spPr/>
      <dgm:t>
        <a:bodyPr/>
        <a:lstStyle/>
        <a:p>
          <a:endParaRPr lang="en-US"/>
        </a:p>
      </dgm:t>
    </dgm:pt>
    <dgm:pt modelId="{B9288ED9-26D1-4A49-8B5C-B80CC8DCAF26}">
      <dgm:prSet/>
      <dgm:spPr/>
      <dgm:t>
        <a:bodyPr/>
        <a:lstStyle/>
        <a:p>
          <a:pPr rtl="0"/>
          <a:r>
            <a:rPr lang="en-US" dirty="0" smtClean="0"/>
            <a:t>Verification that the required conference was held (Nursing Consultation Agreement Form)</a:t>
          </a:r>
          <a:endParaRPr lang="en-US" dirty="0"/>
        </a:p>
      </dgm:t>
    </dgm:pt>
    <dgm:pt modelId="{A3FF207F-92F7-47F5-BA87-4B386997225C}" type="parTrans" cxnId="{340F0149-962D-47E0-89CC-FA4A130BD144}">
      <dgm:prSet/>
      <dgm:spPr/>
      <dgm:t>
        <a:bodyPr/>
        <a:lstStyle/>
        <a:p>
          <a:endParaRPr lang="en-US"/>
        </a:p>
      </dgm:t>
    </dgm:pt>
    <dgm:pt modelId="{56EF3E97-4C65-4A41-9202-D6577418E1F9}" type="sibTrans" cxnId="{340F0149-962D-47E0-89CC-FA4A130BD144}">
      <dgm:prSet/>
      <dgm:spPr/>
      <dgm:t>
        <a:bodyPr/>
        <a:lstStyle/>
        <a:p>
          <a:endParaRPr lang="en-US"/>
        </a:p>
      </dgm:t>
    </dgm:pt>
    <dgm:pt modelId="{FFB5BBE0-0C42-4EBF-9C53-10C29197B470}" type="pres">
      <dgm:prSet presAssocID="{69276764-954B-4FAC-AF66-2FA687A8E87F}" presName="linear" presStyleCnt="0">
        <dgm:presLayoutVars>
          <dgm:dir/>
          <dgm:animLvl val="lvl"/>
          <dgm:resizeHandles val="exact"/>
        </dgm:presLayoutVars>
      </dgm:prSet>
      <dgm:spPr/>
      <dgm:t>
        <a:bodyPr/>
        <a:lstStyle/>
        <a:p>
          <a:endParaRPr lang="en-US"/>
        </a:p>
      </dgm:t>
    </dgm:pt>
    <dgm:pt modelId="{DE8F3F89-B598-4D13-A092-29D8D3CF77CC}" type="pres">
      <dgm:prSet presAssocID="{4A185783-BD82-4C0E-BC0A-6B2B0ECA064C}" presName="parentLin" presStyleCnt="0"/>
      <dgm:spPr/>
      <dgm:t>
        <a:bodyPr/>
        <a:lstStyle/>
        <a:p>
          <a:endParaRPr lang="en-US"/>
        </a:p>
      </dgm:t>
    </dgm:pt>
    <dgm:pt modelId="{E67141EA-550E-41BE-89A0-DAF3DFCF7389}" type="pres">
      <dgm:prSet presAssocID="{4A185783-BD82-4C0E-BC0A-6B2B0ECA064C}" presName="parentLeftMargin" presStyleLbl="node1" presStyleIdx="0" presStyleCnt="3"/>
      <dgm:spPr/>
      <dgm:t>
        <a:bodyPr/>
        <a:lstStyle/>
        <a:p>
          <a:endParaRPr lang="en-US"/>
        </a:p>
      </dgm:t>
    </dgm:pt>
    <dgm:pt modelId="{0E7A4169-CF52-4F65-BAE9-0E0D00B28A71}" type="pres">
      <dgm:prSet presAssocID="{4A185783-BD82-4C0E-BC0A-6B2B0ECA064C}" presName="parentText" presStyleLbl="node1" presStyleIdx="0" presStyleCnt="3" custScaleX="41800" custLinFactNeighborX="-25926" custLinFactNeighborY="-51738">
        <dgm:presLayoutVars>
          <dgm:chMax val="0"/>
          <dgm:bulletEnabled val="1"/>
        </dgm:presLayoutVars>
      </dgm:prSet>
      <dgm:spPr/>
      <dgm:t>
        <a:bodyPr/>
        <a:lstStyle/>
        <a:p>
          <a:endParaRPr lang="en-US"/>
        </a:p>
      </dgm:t>
    </dgm:pt>
    <dgm:pt modelId="{22B241BC-6A4B-4AD9-B49B-B16BE4F35D2F}" type="pres">
      <dgm:prSet presAssocID="{4A185783-BD82-4C0E-BC0A-6B2B0ECA064C}" presName="negativeSpace" presStyleCnt="0"/>
      <dgm:spPr/>
      <dgm:t>
        <a:bodyPr/>
        <a:lstStyle/>
        <a:p>
          <a:endParaRPr lang="en-US"/>
        </a:p>
      </dgm:t>
    </dgm:pt>
    <dgm:pt modelId="{3785C84D-9D89-4CCF-BBEF-94DB02838EEB}" type="pres">
      <dgm:prSet presAssocID="{4A185783-BD82-4C0E-BC0A-6B2B0ECA064C}" presName="childText" presStyleLbl="conFgAcc1" presStyleIdx="0" presStyleCnt="3" custScaleY="86166" custLinFactNeighborX="926" custLinFactNeighborY="-89136">
        <dgm:presLayoutVars>
          <dgm:bulletEnabled val="1"/>
        </dgm:presLayoutVars>
      </dgm:prSet>
      <dgm:spPr/>
      <dgm:t>
        <a:bodyPr/>
        <a:lstStyle/>
        <a:p>
          <a:endParaRPr lang="en-US"/>
        </a:p>
      </dgm:t>
    </dgm:pt>
    <dgm:pt modelId="{27F41EC5-EB6B-4B72-8F9B-7D1CCB30D83A}" type="pres">
      <dgm:prSet presAssocID="{87CF8B33-4347-4E21-8290-2F42B54829B5}" presName="spaceBetweenRectangles" presStyleCnt="0"/>
      <dgm:spPr/>
      <dgm:t>
        <a:bodyPr/>
        <a:lstStyle/>
        <a:p>
          <a:endParaRPr lang="en-US"/>
        </a:p>
      </dgm:t>
    </dgm:pt>
    <dgm:pt modelId="{D664B7C7-DB91-4362-B61A-9CF73DBE5071}" type="pres">
      <dgm:prSet presAssocID="{11FE5933-B6CA-4C0B-8909-50EEA247B9A8}" presName="parentLin" presStyleCnt="0"/>
      <dgm:spPr/>
      <dgm:t>
        <a:bodyPr/>
        <a:lstStyle/>
        <a:p>
          <a:endParaRPr lang="en-US"/>
        </a:p>
      </dgm:t>
    </dgm:pt>
    <dgm:pt modelId="{CF4B2188-2E55-4EF1-AF3E-DBC3C806885D}" type="pres">
      <dgm:prSet presAssocID="{11FE5933-B6CA-4C0B-8909-50EEA247B9A8}" presName="parentLeftMargin" presStyleLbl="node1" presStyleIdx="0" presStyleCnt="3"/>
      <dgm:spPr/>
      <dgm:t>
        <a:bodyPr/>
        <a:lstStyle/>
        <a:p>
          <a:endParaRPr lang="en-US"/>
        </a:p>
      </dgm:t>
    </dgm:pt>
    <dgm:pt modelId="{D4D12DAD-9B1F-4654-9005-C32651757246}" type="pres">
      <dgm:prSet presAssocID="{11FE5933-B6CA-4C0B-8909-50EEA247B9A8}" presName="parentText" presStyleLbl="node1" presStyleIdx="1" presStyleCnt="3" custScaleX="41800" custLinFactNeighborX="11111" custLinFactNeighborY="8288">
        <dgm:presLayoutVars>
          <dgm:chMax val="0"/>
          <dgm:bulletEnabled val="1"/>
        </dgm:presLayoutVars>
      </dgm:prSet>
      <dgm:spPr/>
      <dgm:t>
        <a:bodyPr/>
        <a:lstStyle/>
        <a:p>
          <a:endParaRPr lang="en-US"/>
        </a:p>
      </dgm:t>
    </dgm:pt>
    <dgm:pt modelId="{B8396F2F-AC35-460F-A980-D7A6496A6668}" type="pres">
      <dgm:prSet presAssocID="{11FE5933-B6CA-4C0B-8909-50EEA247B9A8}" presName="negativeSpace" presStyleCnt="0"/>
      <dgm:spPr/>
      <dgm:t>
        <a:bodyPr/>
        <a:lstStyle/>
        <a:p>
          <a:endParaRPr lang="en-US"/>
        </a:p>
      </dgm:t>
    </dgm:pt>
    <dgm:pt modelId="{8CD65837-DA05-41B3-A662-755F4B77355A}" type="pres">
      <dgm:prSet presAssocID="{11FE5933-B6CA-4C0B-8909-50EEA247B9A8}" presName="childText" presStyleLbl="conFgAcc1" presStyleIdx="1" presStyleCnt="3" custLinFactNeighborY="54202">
        <dgm:presLayoutVars>
          <dgm:bulletEnabled val="1"/>
        </dgm:presLayoutVars>
      </dgm:prSet>
      <dgm:spPr/>
      <dgm:t>
        <a:bodyPr/>
        <a:lstStyle/>
        <a:p>
          <a:endParaRPr lang="en-US"/>
        </a:p>
      </dgm:t>
    </dgm:pt>
    <dgm:pt modelId="{10ED92DC-DDBD-49F4-BC7D-4101AA8D059D}" type="pres">
      <dgm:prSet presAssocID="{6AE30976-1F4F-4BE0-B697-C598D711EB1C}" presName="spaceBetweenRectangles" presStyleCnt="0"/>
      <dgm:spPr/>
      <dgm:t>
        <a:bodyPr/>
        <a:lstStyle/>
        <a:p>
          <a:endParaRPr lang="en-US"/>
        </a:p>
      </dgm:t>
    </dgm:pt>
    <dgm:pt modelId="{0C7ADB98-D2E2-47C6-8B37-862D0CDCDF8E}" type="pres">
      <dgm:prSet presAssocID="{08938D80-5597-454A-8037-C57BD893ED98}" presName="parentLin" presStyleCnt="0"/>
      <dgm:spPr/>
      <dgm:t>
        <a:bodyPr/>
        <a:lstStyle/>
        <a:p>
          <a:endParaRPr lang="en-US"/>
        </a:p>
      </dgm:t>
    </dgm:pt>
    <dgm:pt modelId="{E9D9C7A3-D855-4583-8B2C-2AC852EFF521}" type="pres">
      <dgm:prSet presAssocID="{08938D80-5597-454A-8037-C57BD893ED98}" presName="parentLeftMargin" presStyleLbl="node1" presStyleIdx="1" presStyleCnt="3"/>
      <dgm:spPr/>
      <dgm:t>
        <a:bodyPr/>
        <a:lstStyle/>
        <a:p>
          <a:endParaRPr lang="en-US"/>
        </a:p>
      </dgm:t>
    </dgm:pt>
    <dgm:pt modelId="{CEA9CCBB-CE8D-4B29-A32A-FA2F8D6056B8}" type="pres">
      <dgm:prSet presAssocID="{08938D80-5597-454A-8037-C57BD893ED98}" presName="parentText" presStyleLbl="node1" presStyleIdx="2" presStyleCnt="3" custScaleX="41799" custLinFactNeighborX="11111" custLinFactNeighborY="17292">
        <dgm:presLayoutVars>
          <dgm:chMax val="0"/>
          <dgm:bulletEnabled val="1"/>
        </dgm:presLayoutVars>
      </dgm:prSet>
      <dgm:spPr/>
      <dgm:t>
        <a:bodyPr/>
        <a:lstStyle/>
        <a:p>
          <a:endParaRPr lang="en-US"/>
        </a:p>
      </dgm:t>
    </dgm:pt>
    <dgm:pt modelId="{512864C8-4477-4396-9C17-35B87BB23BAC}" type="pres">
      <dgm:prSet presAssocID="{08938D80-5597-454A-8037-C57BD893ED98}" presName="negativeSpace" presStyleCnt="0"/>
      <dgm:spPr/>
      <dgm:t>
        <a:bodyPr/>
        <a:lstStyle/>
        <a:p>
          <a:endParaRPr lang="en-US"/>
        </a:p>
      </dgm:t>
    </dgm:pt>
    <dgm:pt modelId="{E4F7F8AC-5F3C-4C60-A078-17343B699EB9}" type="pres">
      <dgm:prSet presAssocID="{08938D80-5597-454A-8037-C57BD893ED98}" presName="childText" presStyleLbl="conFgAcc1" presStyleIdx="2" presStyleCnt="3" custLinFactNeighborY="72253">
        <dgm:presLayoutVars>
          <dgm:bulletEnabled val="1"/>
        </dgm:presLayoutVars>
      </dgm:prSet>
      <dgm:spPr/>
      <dgm:t>
        <a:bodyPr/>
        <a:lstStyle/>
        <a:p>
          <a:endParaRPr lang="en-US"/>
        </a:p>
      </dgm:t>
    </dgm:pt>
  </dgm:ptLst>
  <dgm:cxnLst>
    <dgm:cxn modelId="{2464E746-B78A-4DAC-A5D3-FE0E2F6DA604}" type="presOf" srcId="{28EC988C-BD7E-43EF-991D-025D557E5621}" destId="{3785C84D-9D89-4CCF-BBEF-94DB02838EEB}" srcOrd="0" destOrd="1" presId="urn:microsoft.com/office/officeart/2005/8/layout/list1"/>
    <dgm:cxn modelId="{78A39491-E24F-4515-BFB0-840B562FCA63}" type="presOf" srcId="{4A185783-BD82-4C0E-BC0A-6B2B0ECA064C}" destId="{E67141EA-550E-41BE-89A0-DAF3DFCF7389}" srcOrd="0" destOrd="0" presId="urn:microsoft.com/office/officeart/2005/8/layout/list1"/>
    <dgm:cxn modelId="{576F9EC8-71D4-4179-9547-E3B7F10B5BAE}" srcId="{11FE5933-B6CA-4C0B-8909-50EEA247B9A8}" destId="{E389F68C-69CE-44C4-B893-CD868AA63300}" srcOrd="0" destOrd="0" parTransId="{C9029111-0294-4888-AC49-FC2F622C342C}" sibTransId="{E554F463-6AF9-4DC0-B9EB-F820A9D582D1}"/>
    <dgm:cxn modelId="{8920BE5E-D802-4551-8748-B3CF4B304D45}" type="presOf" srcId="{31054DAE-AA4D-4F5F-9048-A8DB48D55F5A}" destId="{E4F7F8AC-5F3C-4C60-A078-17343B699EB9}" srcOrd="0" destOrd="0" presId="urn:microsoft.com/office/officeart/2005/8/layout/list1"/>
    <dgm:cxn modelId="{347CB0E2-9121-491A-BB65-E1F0CDCD834C}" srcId="{69276764-954B-4FAC-AF66-2FA687A8E87F}" destId="{08938D80-5597-454A-8037-C57BD893ED98}" srcOrd="2" destOrd="0" parTransId="{B87DA7F8-98DD-49AB-A1B9-5436777C9598}" sibTransId="{48BA7042-4BE4-4554-A740-27D3F8ED2E14}"/>
    <dgm:cxn modelId="{DF187EA0-666A-44BD-9B4B-186BC4B7E423}" type="presOf" srcId="{69276764-954B-4FAC-AF66-2FA687A8E87F}" destId="{FFB5BBE0-0C42-4EBF-9C53-10C29197B470}" srcOrd="0" destOrd="0" presId="urn:microsoft.com/office/officeart/2005/8/layout/list1"/>
    <dgm:cxn modelId="{5861CD8A-12A3-4FAB-BA16-C06C820D846E}" srcId="{4A185783-BD82-4C0E-BC0A-6B2B0ECA064C}" destId="{45DC0C65-EEB8-47E2-8C34-E66328A7F9A0}" srcOrd="3" destOrd="0" parTransId="{E8306708-9BE6-41F4-A21C-F40480876BFD}" sibTransId="{C50A5DE8-20F1-4B90-B671-08A506919A1D}"/>
    <dgm:cxn modelId="{DA00BC8C-A5A0-45D1-AAC4-694A0EE911B4}" type="presOf" srcId="{11FE5933-B6CA-4C0B-8909-50EEA247B9A8}" destId="{CF4B2188-2E55-4EF1-AF3E-DBC3C806885D}" srcOrd="0" destOrd="0" presId="urn:microsoft.com/office/officeart/2005/8/layout/list1"/>
    <dgm:cxn modelId="{A0FFB122-E4FE-48EB-9E61-35CF65CB72EA}" type="presOf" srcId="{E389F68C-69CE-44C4-B893-CD868AA63300}" destId="{8CD65837-DA05-41B3-A662-755F4B77355A}" srcOrd="0" destOrd="0" presId="urn:microsoft.com/office/officeart/2005/8/layout/list1"/>
    <dgm:cxn modelId="{B46CB1E4-EA55-46AD-82FD-2C14E7A4D864}" srcId="{69276764-954B-4FAC-AF66-2FA687A8E87F}" destId="{11FE5933-B6CA-4C0B-8909-50EEA247B9A8}" srcOrd="1" destOrd="0" parTransId="{DCE002DC-3056-4570-A216-E542DB9868E7}" sibTransId="{6AE30976-1F4F-4BE0-B697-C598D711EB1C}"/>
    <dgm:cxn modelId="{491DF13C-9FA9-4CC0-89A4-8AA4C16B0FA2}" srcId="{4A185783-BD82-4C0E-BC0A-6B2B0ECA064C}" destId="{5541F0E1-038E-481A-93E0-17C74557A2CB}" srcOrd="2" destOrd="0" parTransId="{4CA60C7D-B22F-4EA7-8DA7-BC0DD1F3A259}" sibTransId="{5128989F-6E6D-4D39-B6F6-651FB260B015}"/>
    <dgm:cxn modelId="{8ECCED1C-D130-4335-A781-9BDCF665202A}" type="presOf" srcId="{11FE5933-B6CA-4C0B-8909-50EEA247B9A8}" destId="{D4D12DAD-9B1F-4654-9005-C32651757246}" srcOrd="1" destOrd="0" presId="urn:microsoft.com/office/officeart/2005/8/layout/list1"/>
    <dgm:cxn modelId="{D9179BCB-A7CD-439A-8673-3ECD917E1D91}" type="presOf" srcId="{08938D80-5597-454A-8037-C57BD893ED98}" destId="{CEA9CCBB-CE8D-4B29-A32A-FA2F8D6056B8}" srcOrd="1" destOrd="0" presId="urn:microsoft.com/office/officeart/2005/8/layout/list1"/>
    <dgm:cxn modelId="{D6E47845-B27C-4A91-AE3A-5B763421AD1D}" type="presOf" srcId="{45DC0C65-EEB8-47E2-8C34-E66328A7F9A0}" destId="{3785C84D-9D89-4CCF-BBEF-94DB02838EEB}" srcOrd="0" destOrd="3" presId="urn:microsoft.com/office/officeart/2005/8/layout/list1"/>
    <dgm:cxn modelId="{EB67D263-8E7E-40AA-9754-1E33F8135957}" type="presOf" srcId="{08938D80-5597-454A-8037-C57BD893ED98}" destId="{E9D9C7A3-D855-4583-8B2C-2AC852EFF521}" srcOrd="0" destOrd="0" presId="urn:microsoft.com/office/officeart/2005/8/layout/list1"/>
    <dgm:cxn modelId="{69CF6BBF-706D-41F9-82B3-2A71D390697F}" srcId="{69276764-954B-4FAC-AF66-2FA687A8E87F}" destId="{4A185783-BD82-4C0E-BC0A-6B2B0ECA064C}" srcOrd="0" destOrd="0" parTransId="{A34742E5-A2CA-4BA3-B244-B38AEEFBB0FE}" sibTransId="{87CF8B33-4347-4E21-8290-2F42B54829B5}"/>
    <dgm:cxn modelId="{3C5E6725-5BAA-4D83-BDA7-6E0C46E29711}" srcId="{4A185783-BD82-4C0E-BC0A-6B2B0ECA064C}" destId="{28EC988C-BD7E-43EF-991D-025D557E5621}" srcOrd="1" destOrd="0" parTransId="{5FB6EF25-BAB2-4273-A9C1-FC3AAAA38B61}" sibTransId="{D95F671D-5790-4230-9E49-F9934B8C5F0A}"/>
    <dgm:cxn modelId="{5F4A54C5-C9BE-4AC0-90ED-840941DED439}" type="presOf" srcId="{5541F0E1-038E-481A-93E0-17C74557A2CB}" destId="{3785C84D-9D89-4CCF-BBEF-94DB02838EEB}" srcOrd="0" destOrd="2" presId="urn:microsoft.com/office/officeart/2005/8/layout/list1"/>
    <dgm:cxn modelId="{340F0149-962D-47E0-89CC-FA4A130BD144}" srcId="{4A185783-BD82-4C0E-BC0A-6B2B0ECA064C}" destId="{B9288ED9-26D1-4A49-8B5C-B80CC8DCAF26}" srcOrd="0" destOrd="0" parTransId="{A3FF207F-92F7-47F5-BA87-4B386997225C}" sibTransId="{56EF3E97-4C65-4A41-9202-D6577418E1F9}"/>
    <dgm:cxn modelId="{641CD261-185F-48E7-BF1E-7F36E9D1E1D8}" srcId="{08938D80-5597-454A-8037-C57BD893ED98}" destId="{31054DAE-AA4D-4F5F-9048-A8DB48D55F5A}" srcOrd="0" destOrd="0" parTransId="{DE843CCE-29B1-4385-9433-70D1A1A5B884}" sibTransId="{56BE573F-A15B-4314-8A3D-E7C370854B5D}"/>
    <dgm:cxn modelId="{169826DA-17D5-48FC-AA5C-10FA0AE86B66}" type="presOf" srcId="{B9288ED9-26D1-4A49-8B5C-B80CC8DCAF26}" destId="{3785C84D-9D89-4CCF-BBEF-94DB02838EEB}" srcOrd="0" destOrd="0" presId="urn:microsoft.com/office/officeart/2005/8/layout/list1"/>
    <dgm:cxn modelId="{A6F0E2E8-6FE5-4D0C-8336-EDF7F6BA83F4}" type="presOf" srcId="{4A185783-BD82-4C0E-BC0A-6B2B0ECA064C}" destId="{0E7A4169-CF52-4F65-BAE9-0E0D00B28A71}" srcOrd="1" destOrd="0" presId="urn:microsoft.com/office/officeart/2005/8/layout/list1"/>
    <dgm:cxn modelId="{45AAB87F-13F0-4EF1-9B34-368CA7B2FF91}" type="presParOf" srcId="{FFB5BBE0-0C42-4EBF-9C53-10C29197B470}" destId="{DE8F3F89-B598-4D13-A092-29D8D3CF77CC}" srcOrd="0" destOrd="0" presId="urn:microsoft.com/office/officeart/2005/8/layout/list1"/>
    <dgm:cxn modelId="{9F5A32CA-A253-40C1-A642-26EF821E9C1C}" type="presParOf" srcId="{DE8F3F89-B598-4D13-A092-29D8D3CF77CC}" destId="{E67141EA-550E-41BE-89A0-DAF3DFCF7389}" srcOrd="0" destOrd="0" presId="urn:microsoft.com/office/officeart/2005/8/layout/list1"/>
    <dgm:cxn modelId="{ACC20B8F-9094-49B2-A277-0EFC16C63AB0}" type="presParOf" srcId="{DE8F3F89-B598-4D13-A092-29D8D3CF77CC}" destId="{0E7A4169-CF52-4F65-BAE9-0E0D00B28A71}" srcOrd="1" destOrd="0" presId="urn:microsoft.com/office/officeart/2005/8/layout/list1"/>
    <dgm:cxn modelId="{33D07E46-F7F7-4CDB-8AA2-C733359FE717}" type="presParOf" srcId="{FFB5BBE0-0C42-4EBF-9C53-10C29197B470}" destId="{22B241BC-6A4B-4AD9-B49B-B16BE4F35D2F}" srcOrd="1" destOrd="0" presId="urn:microsoft.com/office/officeart/2005/8/layout/list1"/>
    <dgm:cxn modelId="{4BE0A912-3985-4C3B-B020-1A95EBFB764C}" type="presParOf" srcId="{FFB5BBE0-0C42-4EBF-9C53-10C29197B470}" destId="{3785C84D-9D89-4CCF-BBEF-94DB02838EEB}" srcOrd="2" destOrd="0" presId="urn:microsoft.com/office/officeart/2005/8/layout/list1"/>
    <dgm:cxn modelId="{08B831EB-7757-4959-AB01-D505DD2369C6}" type="presParOf" srcId="{FFB5BBE0-0C42-4EBF-9C53-10C29197B470}" destId="{27F41EC5-EB6B-4B72-8F9B-7D1CCB30D83A}" srcOrd="3" destOrd="0" presId="urn:microsoft.com/office/officeart/2005/8/layout/list1"/>
    <dgm:cxn modelId="{5537A7C1-B017-4B69-9A8F-B23ABDEAE59A}" type="presParOf" srcId="{FFB5BBE0-0C42-4EBF-9C53-10C29197B470}" destId="{D664B7C7-DB91-4362-B61A-9CF73DBE5071}" srcOrd="4" destOrd="0" presId="urn:microsoft.com/office/officeart/2005/8/layout/list1"/>
    <dgm:cxn modelId="{30A7708B-2FAA-4C46-A71C-0BAB8B25C0AE}" type="presParOf" srcId="{D664B7C7-DB91-4362-B61A-9CF73DBE5071}" destId="{CF4B2188-2E55-4EF1-AF3E-DBC3C806885D}" srcOrd="0" destOrd="0" presId="urn:microsoft.com/office/officeart/2005/8/layout/list1"/>
    <dgm:cxn modelId="{0AA31109-E7FD-492F-AB97-FA6D4FAF65FA}" type="presParOf" srcId="{D664B7C7-DB91-4362-B61A-9CF73DBE5071}" destId="{D4D12DAD-9B1F-4654-9005-C32651757246}" srcOrd="1" destOrd="0" presId="urn:microsoft.com/office/officeart/2005/8/layout/list1"/>
    <dgm:cxn modelId="{764BEF39-FF0C-4D25-AD66-CA034C82374B}" type="presParOf" srcId="{FFB5BBE0-0C42-4EBF-9C53-10C29197B470}" destId="{B8396F2F-AC35-460F-A980-D7A6496A6668}" srcOrd="5" destOrd="0" presId="urn:microsoft.com/office/officeart/2005/8/layout/list1"/>
    <dgm:cxn modelId="{D0853AC4-5BA2-4494-ADD5-28FB9190320C}" type="presParOf" srcId="{FFB5BBE0-0C42-4EBF-9C53-10C29197B470}" destId="{8CD65837-DA05-41B3-A662-755F4B77355A}" srcOrd="6" destOrd="0" presId="urn:microsoft.com/office/officeart/2005/8/layout/list1"/>
    <dgm:cxn modelId="{A8972CAF-70F1-4869-850D-C08C0322A0C9}" type="presParOf" srcId="{FFB5BBE0-0C42-4EBF-9C53-10C29197B470}" destId="{10ED92DC-DDBD-49F4-BC7D-4101AA8D059D}" srcOrd="7" destOrd="0" presId="urn:microsoft.com/office/officeart/2005/8/layout/list1"/>
    <dgm:cxn modelId="{ACA2E72C-F159-457F-9798-5F91E23A9D58}" type="presParOf" srcId="{FFB5BBE0-0C42-4EBF-9C53-10C29197B470}" destId="{0C7ADB98-D2E2-47C6-8B37-862D0CDCDF8E}" srcOrd="8" destOrd="0" presId="urn:microsoft.com/office/officeart/2005/8/layout/list1"/>
    <dgm:cxn modelId="{3D7EB614-BDBA-430E-A122-518D95BAD044}" type="presParOf" srcId="{0C7ADB98-D2E2-47C6-8B37-862D0CDCDF8E}" destId="{E9D9C7A3-D855-4583-8B2C-2AC852EFF521}" srcOrd="0" destOrd="0" presId="urn:microsoft.com/office/officeart/2005/8/layout/list1"/>
    <dgm:cxn modelId="{EDC01202-4C2C-45D2-AB33-C350BB455314}" type="presParOf" srcId="{0C7ADB98-D2E2-47C6-8B37-862D0CDCDF8E}" destId="{CEA9CCBB-CE8D-4B29-A32A-FA2F8D6056B8}" srcOrd="1" destOrd="0" presId="urn:microsoft.com/office/officeart/2005/8/layout/list1"/>
    <dgm:cxn modelId="{5C0A4DB3-FB8A-470E-8F83-8DA576486820}" type="presParOf" srcId="{FFB5BBE0-0C42-4EBF-9C53-10C29197B470}" destId="{512864C8-4477-4396-9C17-35B87BB23BAC}" srcOrd="9" destOrd="0" presId="urn:microsoft.com/office/officeart/2005/8/layout/list1"/>
    <dgm:cxn modelId="{2FB50F2B-68C1-4246-9296-EC4EF5473CCC}" type="presParOf" srcId="{FFB5BBE0-0C42-4EBF-9C53-10C29197B470}" destId="{E4F7F8AC-5F3C-4C60-A078-17343B699EB9}" srcOrd="10"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18C481B-E591-48CB-899B-220DB0FABE65}" type="doc">
      <dgm:prSet loTypeId="urn:microsoft.com/office/officeart/2005/8/layout/chevron2" loCatId="process" qsTypeId="urn:microsoft.com/office/officeart/2005/8/quickstyle/simple5" qsCatId="simple" csTypeId="urn:microsoft.com/office/officeart/2005/8/colors/colorful5" csCatId="colorful" phldr="1"/>
      <dgm:spPr/>
      <dgm:t>
        <a:bodyPr/>
        <a:lstStyle/>
        <a:p>
          <a:endParaRPr lang="en-US"/>
        </a:p>
      </dgm:t>
    </dgm:pt>
    <dgm:pt modelId="{2174A759-3F5B-4E20-B18C-8595A85286A1}">
      <dgm:prSet custT="1"/>
      <dgm:spPr/>
      <dgm:t>
        <a:bodyPr/>
        <a:lstStyle/>
        <a:p>
          <a:pPr rtl="0"/>
          <a:r>
            <a:rPr lang="en-US" sz="3000" dirty="0" smtClean="0"/>
            <a:t>To participate in State programs, </a:t>
          </a:r>
          <a:r>
            <a:rPr lang="en-US" sz="3000" dirty="0" err="1" smtClean="0"/>
            <a:t>nonpublics</a:t>
          </a:r>
          <a:r>
            <a:rPr lang="en-US" sz="3000" dirty="0" smtClean="0"/>
            <a:t> must:</a:t>
          </a:r>
          <a:endParaRPr lang="en-US" sz="3000" dirty="0"/>
        </a:p>
      </dgm:t>
    </dgm:pt>
    <dgm:pt modelId="{5139DA70-B9E5-4B1F-8234-284B258B2019}" type="parTrans" cxnId="{2B18EB94-2F7E-4340-AA60-A64511BBE224}">
      <dgm:prSet/>
      <dgm:spPr/>
      <dgm:t>
        <a:bodyPr/>
        <a:lstStyle/>
        <a:p>
          <a:endParaRPr lang="en-US"/>
        </a:p>
      </dgm:t>
    </dgm:pt>
    <dgm:pt modelId="{DB6F3691-1AE8-4BD5-8D63-8721099B1BFB}" type="sibTrans" cxnId="{2B18EB94-2F7E-4340-AA60-A64511BBE224}">
      <dgm:prSet/>
      <dgm:spPr/>
      <dgm:t>
        <a:bodyPr/>
        <a:lstStyle/>
        <a:p>
          <a:endParaRPr lang="en-US"/>
        </a:p>
      </dgm:t>
    </dgm:pt>
    <dgm:pt modelId="{BAF8BD6E-FE16-4C5F-80AB-4B176261A9FA}">
      <dgm:prSet custT="1"/>
      <dgm:spPr/>
      <dgm:t>
        <a:bodyPr/>
        <a:lstStyle/>
        <a:p>
          <a:pPr rtl="0"/>
          <a:r>
            <a:rPr lang="en-US" sz="3000" dirty="0" smtClean="0"/>
            <a:t>Register with the NJDOE</a:t>
          </a:r>
          <a:endParaRPr lang="en-US" sz="3000" dirty="0"/>
        </a:p>
      </dgm:t>
    </dgm:pt>
    <dgm:pt modelId="{0931B024-2A0E-4DB0-B0CC-4A0A8CB5EB76}" type="parTrans" cxnId="{AC9502B9-FA4A-41FF-9079-E46E3BDC3FF4}">
      <dgm:prSet/>
      <dgm:spPr/>
      <dgm:t>
        <a:bodyPr/>
        <a:lstStyle/>
        <a:p>
          <a:endParaRPr lang="en-US"/>
        </a:p>
      </dgm:t>
    </dgm:pt>
    <dgm:pt modelId="{D3B9542F-6F4B-42B0-BA6D-2DF6CDD0C02D}" type="sibTrans" cxnId="{AC9502B9-FA4A-41FF-9079-E46E3BDC3FF4}">
      <dgm:prSet/>
      <dgm:spPr/>
      <dgm:t>
        <a:bodyPr/>
        <a:lstStyle/>
        <a:p>
          <a:endParaRPr lang="en-US"/>
        </a:p>
      </dgm:t>
    </dgm:pt>
    <dgm:pt modelId="{32F7C004-2549-4819-921B-8F7202444194}">
      <dgm:prSet custT="1"/>
      <dgm:spPr/>
      <dgm:t>
        <a:bodyPr/>
        <a:lstStyle/>
        <a:p>
          <a:pPr rtl="0"/>
          <a:r>
            <a:rPr lang="en-US" sz="3000" dirty="0" smtClean="0"/>
            <a:t>Submit the Nonpublic School Enrollment Report </a:t>
          </a:r>
          <a:r>
            <a:rPr lang="en-US" sz="3000" u="sng" dirty="0" smtClean="0"/>
            <a:t>every year</a:t>
          </a:r>
          <a:r>
            <a:rPr lang="en-US" sz="3000" dirty="0" smtClean="0"/>
            <a:t>!</a:t>
          </a:r>
          <a:endParaRPr lang="en-US" sz="3000" dirty="0"/>
        </a:p>
      </dgm:t>
    </dgm:pt>
    <dgm:pt modelId="{04A41AE7-0779-4DA8-93FB-D597C904A3B9}" type="parTrans" cxnId="{2F849A14-16FC-45AC-9D71-AFE521360BB3}">
      <dgm:prSet/>
      <dgm:spPr/>
      <dgm:t>
        <a:bodyPr/>
        <a:lstStyle/>
        <a:p>
          <a:endParaRPr lang="en-US"/>
        </a:p>
      </dgm:t>
    </dgm:pt>
    <dgm:pt modelId="{908F8176-B921-47C9-8843-3224C0382369}" type="sibTrans" cxnId="{2F849A14-16FC-45AC-9D71-AFE521360BB3}">
      <dgm:prSet/>
      <dgm:spPr/>
      <dgm:t>
        <a:bodyPr/>
        <a:lstStyle/>
        <a:p>
          <a:endParaRPr lang="en-US"/>
        </a:p>
      </dgm:t>
    </dgm:pt>
    <dgm:pt modelId="{488B2917-88A8-482C-B403-8AEB9C819215}" type="pres">
      <dgm:prSet presAssocID="{618C481B-E591-48CB-899B-220DB0FABE65}" presName="linearFlow" presStyleCnt="0">
        <dgm:presLayoutVars>
          <dgm:dir/>
          <dgm:animLvl val="lvl"/>
          <dgm:resizeHandles val="exact"/>
        </dgm:presLayoutVars>
      </dgm:prSet>
      <dgm:spPr/>
      <dgm:t>
        <a:bodyPr/>
        <a:lstStyle/>
        <a:p>
          <a:endParaRPr lang="en-US"/>
        </a:p>
      </dgm:t>
    </dgm:pt>
    <dgm:pt modelId="{A9701BAD-35D2-43F3-8E11-5EC921F458CC}" type="pres">
      <dgm:prSet presAssocID="{2174A759-3F5B-4E20-B18C-8595A85286A1}" presName="composite" presStyleCnt="0"/>
      <dgm:spPr/>
      <dgm:t>
        <a:bodyPr/>
        <a:lstStyle/>
        <a:p>
          <a:endParaRPr lang="en-US"/>
        </a:p>
      </dgm:t>
    </dgm:pt>
    <dgm:pt modelId="{A92292C8-EDA7-4CB1-8623-2E21A656482F}" type="pres">
      <dgm:prSet presAssocID="{2174A759-3F5B-4E20-B18C-8595A85286A1}" presName="parentText" presStyleLbl="alignNode1" presStyleIdx="0" presStyleCnt="1" custLinFactNeighborX="0" custLinFactNeighborY="-1684">
        <dgm:presLayoutVars>
          <dgm:chMax val="1"/>
          <dgm:bulletEnabled val="1"/>
        </dgm:presLayoutVars>
      </dgm:prSet>
      <dgm:spPr/>
      <dgm:t>
        <a:bodyPr/>
        <a:lstStyle/>
        <a:p>
          <a:endParaRPr lang="en-US"/>
        </a:p>
      </dgm:t>
    </dgm:pt>
    <dgm:pt modelId="{F637B361-8C8B-4C5A-969A-FFC0B6E610BB}" type="pres">
      <dgm:prSet presAssocID="{2174A759-3F5B-4E20-B18C-8595A85286A1}" presName="descendantText" presStyleLbl="alignAcc1" presStyleIdx="0" presStyleCnt="1">
        <dgm:presLayoutVars>
          <dgm:bulletEnabled val="1"/>
        </dgm:presLayoutVars>
      </dgm:prSet>
      <dgm:spPr/>
      <dgm:t>
        <a:bodyPr/>
        <a:lstStyle/>
        <a:p>
          <a:endParaRPr lang="en-US"/>
        </a:p>
      </dgm:t>
    </dgm:pt>
  </dgm:ptLst>
  <dgm:cxnLst>
    <dgm:cxn modelId="{E6D82A4A-F000-46F4-9A26-1ED94C88B36C}" type="presOf" srcId="{2174A759-3F5B-4E20-B18C-8595A85286A1}" destId="{A92292C8-EDA7-4CB1-8623-2E21A656482F}" srcOrd="0" destOrd="0" presId="urn:microsoft.com/office/officeart/2005/8/layout/chevron2"/>
    <dgm:cxn modelId="{B3A75586-DCB1-431F-B1A5-7710A64DA09B}" type="presOf" srcId="{BAF8BD6E-FE16-4C5F-80AB-4B176261A9FA}" destId="{F637B361-8C8B-4C5A-969A-FFC0B6E610BB}" srcOrd="0" destOrd="0" presId="urn:microsoft.com/office/officeart/2005/8/layout/chevron2"/>
    <dgm:cxn modelId="{AC9502B9-FA4A-41FF-9079-E46E3BDC3FF4}" srcId="{2174A759-3F5B-4E20-B18C-8595A85286A1}" destId="{BAF8BD6E-FE16-4C5F-80AB-4B176261A9FA}" srcOrd="0" destOrd="0" parTransId="{0931B024-2A0E-4DB0-B0CC-4A0A8CB5EB76}" sibTransId="{D3B9542F-6F4B-42B0-BA6D-2DF6CDD0C02D}"/>
    <dgm:cxn modelId="{1918846A-2C52-45E1-8236-A69BFD071293}" type="presOf" srcId="{618C481B-E591-48CB-899B-220DB0FABE65}" destId="{488B2917-88A8-482C-B403-8AEB9C819215}" srcOrd="0" destOrd="0" presId="urn:microsoft.com/office/officeart/2005/8/layout/chevron2"/>
    <dgm:cxn modelId="{10894086-3DFE-47A7-8D6C-B7913BA9307B}" type="presOf" srcId="{32F7C004-2549-4819-921B-8F7202444194}" destId="{F637B361-8C8B-4C5A-969A-FFC0B6E610BB}" srcOrd="0" destOrd="1" presId="urn:microsoft.com/office/officeart/2005/8/layout/chevron2"/>
    <dgm:cxn modelId="{2F849A14-16FC-45AC-9D71-AFE521360BB3}" srcId="{2174A759-3F5B-4E20-B18C-8595A85286A1}" destId="{32F7C004-2549-4819-921B-8F7202444194}" srcOrd="1" destOrd="0" parTransId="{04A41AE7-0779-4DA8-93FB-D597C904A3B9}" sibTransId="{908F8176-B921-47C9-8843-3224C0382369}"/>
    <dgm:cxn modelId="{2B18EB94-2F7E-4340-AA60-A64511BBE224}" srcId="{618C481B-E591-48CB-899B-220DB0FABE65}" destId="{2174A759-3F5B-4E20-B18C-8595A85286A1}" srcOrd="0" destOrd="0" parTransId="{5139DA70-B9E5-4B1F-8234-284B258B2019}" sibTransId="{DB6F3691-1AE8-4BD5-8D63-8721099B1BFB}"/>
    <dgm:cxn modelId="{756AF67B-8F2B-4FB4-A59F-AF6B70EAC8BC}" type="presParOf" srcId="{488B2917-88A8-482C-B403-8AEB9C819215}" destId="{A9701BAD-35D2-43F3-8E11-5EC921F458CC}" srcOrd="0" destOrd="0" presId="urn:microsoft.com/office/officeart/2005/8/layout/chevron2"/>
    <dgm:cxn modelId="{7100D827-BBF2-4C16-901B-F9AE5D98FF8A}" type="presParOf" srcId="{A9701BAD-35D2-43F3-8E11-5EC921F458CC}" destId="{A92292C8-EDA7-4CB1-8623-2E21A656482F}" srcOrd="0" destOrd="0" presId="urn:microsoft.com/office/officeart/2005/8/layout/chevron2"/>
    <dgm:cxn modelId="{899F97B1-0AF9-403A-92BA-B56F06828DFF}" type="presParOf" srcId="{A9701BAD-35D2-43F3-8E11-5EC921F458CC}" destId="{F637B361-8C8B-4C5A-969A-FFC0B6E610BB}"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6FFE5984-055F-4387-AD5C-3B5301EBF4AE}" type="doc">
      <dgm:prSet loTypeId="urn:microsoft.com/office/officeart/2005/8/layout/list1" loCatId="list" qsTypeId="urn:microsoft.com/office/officeart/2005/8/quickstyle/simple5" qsCatId="simple" csTypeId="urn:microsoft.com/office/officeart/2005/8/colors/colorful4" csCatId="colorful" phldr="1"/>
      <dgm:spPr/>
      <dgm:t>
        <a:bodyPr/>
        <a:lstStyle/>
        <a:p>
          <a:endParaRPr lang="en-US"/>
        </a:p>
      </dgm:t>
    </dgm:pt>
    <dgm:pt modelId="{5DD2A060-49DF-44F0-B06B-73E565535F66}">
      <dgm:prSet custT="1"/>
      <dgm:spPr/>
      <dgm:t>
        <a:bodyPr/>
        <a:lstStyle/>
        <a:p>
          <a:pPr rtl="0"/>
          <a:r>
            <a:rPr lang="en-US" sz="2800" dirty="0" smtClean="0"/>
            <a:t>Rationale for the Distribution of Funds</a:t>
          </a:r>
          <a:endParaRPr lang="en-US" sz="2800" dirty="0"/>
        </a:p>
      </dgm:t>
    </dgm:pt>
    <dgm:pt modelId="{F43D1D34-C4EC-47C1-81F2-5ED55C0AFFDD}" type="parTrans" cxnId="{743C5AA2-A25C-44DC-870B-62C5446B2647}">
      <dgm:prSet/>
      <dgm:spPr/>
      <dgm:t>
        <a:bodyPr/>
        <a:lstStyle/>
        <a:p>
          <a:endParaRPr lang="en-US"/>
        </a:p>
      </dgm:t>
    </dgm:pt>
    <dgm:pt modelId="{1EA59EA2-544F-4B54-AD3C-FB62892B7EC9}" type="sibTrans" cxnId="{743C5AA2-A25C-44DC-870B-62C5446B2647}">
      <dgm:prSet/>
      <dgm:spPr/>
      <dgm:t>
        <a:bodyPr/>
        <a:lstStyle/>
        <a:p>
          <a:endParaRPr lang="en-US"/>
        </a:p>
      </dgm:t>
    </dgm:pt>
    <dgm:pt modelId="{804AF920-A851-439B-B38F-12273B46FF69}">
      <dgm:prSet custT="1"/>
      <dgm:spPr/>
      <dgm:t>
        <a:bodyPr/>
        <a:lstStyle/>
        <a:p>
          <a:pPr rtl="0"/>
          <a:r>
            <a:rPr lang="en-US" sz="2400" u="sng" dirty="0" smtClean="0"/>
            <a:t>Amount of funds</a:t>
          </a:r>
          <a:r>
            <a:rPr lang="en-US" sz="2400" dirty="0" smtClean="0"/>
            <a:t> allocated to the nonpublic school for nursing services</a:t>
          </a:r>
          <a:endParaRPr lang="en-US" sz="2400" dirty="0"/>
        </a:p>
      </dgm:t>
    </dgm:pt>
    <dgm:pt modelId="{9E8BB6A0-76A6-45FD-941C-32E4CF6FC2EF}" type="parTrans" cxnId="{7CCD1097-11F1-4AC7-9F90-14AF65B938D2}">
      <dgm:prSet/>
      <dgm:spPr/>
      <dgm:t>
        <a:bodyPr/>
        <a:lstStyle/>
        <a:p>
          <a:endParaRPr lang="en-US"/>
        </a:p>
      </dgm:t>
    </dgm:pt>
    <dgm:pt modelId="{76B890DA-E1AA-497E-AC6A-94548F58D436}" type="sibTrans" cxnId="{7CCD1097-11F1-4AC7-9F90-14AF65B938D2}">
      <dgm:prSet/>
      <dgm:spPr/>
      <dgm:t>
        <a:bodyPr/>
        <a:lstStyle/>
        <a:p>
          <a:endParaRPr lang="en-US"/>
        </a:p>
      </dgm:t>
    </dgm:pt>
    <dgm:pt modelId="{E06C57FC-156A-454C-AD05-B2FA566BABB7}">
      <dgm:prSet custT="1"/>
      <dgm:spPr/>
      <dgm:t>
        <a:bodyPr/>
        <a:lstStyle/>
        <a:p>
          <a:pPr rtl="0"/>
          <a:r>
            <a:rPr lang="en-US" sz="2400" dirty="0" smtClean="0"/>
            <a:t>Number of annual </a:t>
          </a:r>
          <a:r>
            <a:rPr lang="en-US" sz="2400" u="sng" dirty="0" smtClean="0"/>
            <a:t>service hours</a:t>
          </a:r>
          <a:endParaRPr lang="en-US" sz="2400" dirty="0"/>
        </a:p>
      </dgm:t>
    </dgm:pt>
    <dgm:pt modelId="{D25934F3-4860-486C-8C94-342F225F4029}" type="parTrans" cxnId="{97E9B387-9141-4D87-9E35-5B51B2D4C30B}">
      <dgm:prSet/>
      <dgm:spPr/>
      <dgm:t>
        <a:bodyPr/>
        <a:lstStyle/>
        <a:p>
          <a:endParaRPr lang="en-US"/>
        </a:p>
      </dgm:t>
    </dgm:pt>
    <dgm:pt modelId="{F76B0749-13A0-4AD9-A6E0-DC9BCF376F14}" type="sibTrans" cxnId="{97E9B387-9141-4D87-9E35-5B51B2D4C30B}">
      <dgm:prSet/>
      <dgm:spPr/>
      <dgm:t>
        <a:bodyPr/>
        <a:lstStyle/>
        <a:p>
          <a:endParaRPr lang="en-US"/>
        </a:p>
      </dgm:t>
    </dgm:pt>
    <dgm:pt modelId="{90CA3286-24F2-45A5-BA1F-7C0F22EBF77C}">
      <dgm:prSet custT="1"/>
      <dgm:spPr/>
      <dgm:t>
        <a:bodyPr/>
        <a:lstStyle/>
        <a:p>
          <a:pPr rtl="0"/>
          <a:r>
            <a:rPr lang="en-US" sz="2400" dirty="0" smtClean="0"/>
            <a:t>Nursing service </a:t>
          </a:r>
          <a:r>
            <a:rPr lang="en-US" sz="2400" u="sng" dirty="0" smtClean="0"/>
            <a:t>hourly rate</a:t>
          </a:r>
          <a:endParaRPr lang="en-US" sz="2400" dirty="0"/>
        </a:p>
      </dgm:t>
    </dgm:pt>
    <dgm:pt modelId="{FDDF3F42-754A-438B-B5E2-640A71B5134F}" type="parTrans" cxnId="{BB2F6BD1-E87E-46F4-939A-2D62C56BA45B}">
      <dgm:prSet/>
      <dgm:spPr/>
      <dgm:t>
        <a:bodyPr/>
        <a:lstStyle/>
        <a:p>
          <a:endParaRPr lang="en-US"/>
        </a:p>
      </dgm:t>
    </dgm:pt>
    <dgm:pt modelId="{22D133DB-C9AC-4A50-BD52-F67DE9F57124}" type="sibTrans" cxnId="{BB2F6BD1-E87E-46F4-939A-2D62C56BA45B}">
      <dgm:prSet/>
      <dgm:spPr/>
      <dgm:t>
        <a:bodyPr/>
        <a:lstStyle/>
        <a:p>
          <a:endParaRPr lang="en-US"/>
        </a:p>
      </dgm:t>
    </dgm:pt>
    <dgm:pt modelId="{B2AF9603-7392-4677-975C-D3317784C11D}">
      <dgm:prSet custT="1"/>
      <dgm:spPr/>
      <dgm:t>
        <a:bodyPr/>
        <a:lstStyle/>
        <a:p>
          <a:pPr rtl="0"/>
          <a:r>
            <a:rPr lang="en-US" sz="2400" dirty="0" smtClean="0"/>
            <a:t>Total nursing </a:t>
          </a:r>
          <a:r>
            <a:rPr lang="en-US" sz="2400" u="sng" dirty="0" smtClean="0"/>
            <a:t>service costs</a:t>
          </a:r>
          <a:endParaRPr lang="en-US" sz="2400" dirty="0"/>
        </a:p>
      </dgm:t>
    </dgm:pt>
    <dgm:pt modelId="{70F44537-977D-4BEF-8F90-BAB1C5DB7405}" type="parTrans" cxnId="{C543127C-3064-4562-A0E6-A951D86AFBA3}">
      <dgm:prSet/>
      <dgm:spPr/>
      <dgm:t>
        <a:bodyPr/>
        <a:lstStyle/>
        <a:p>
          <a:endParaRPr lang="en-US"/>
        </a:p>
      </dgm:t>
    </dgm:pt>
    <dgm:pt modelId="{0683F5DA-487A-49E8-B6B1-DBF9B6D8E8E0}" type="sibTrans" cxnId="{C543127C-3064-4562-A0E6-A951D86AFBA3}">
      <dgm:prSet/>
      <dgm:spPr/>
      <dgm:t>
        <a:bodyPr/>
        <a:lstStyle/>
        <a:p>
          <a:endParaRPr lang="en-US"/>
        </a:p>
      </dgm:t>
    </dgm:pt>
    <dgm:pt modelId="{1A89C174-0EA1-45F5-9D12-0F3976B14B7C}">
      <dgm:prSet custT="1"/>
      <dgm:spPr/>
      <dgm:t>
        <a:bodyPr/>
        <a:lstStyle/>
        <a:p>
          <a:pPr rtl="0"/>
          <a:r>
            <a:rPr lang="en-US" sz="2400" dirty="0" smtClean="0"/>
            <a:t>Nursing </a:t>
          </a:r>
          <a:r>
            <a:rPr lang="en-US" sz="2400" u="sng" dirty="0" smtClean="0"/>
            <a:t>services</a:t>
          </a:r>
          <a:r>
            <a:rPr lang="en-US" sz="2400" dirty="0" smtClean="0"/>
            <a:t> to be provided</a:t>
          </a:r>
          <a:endParaRPr lang="en-US" sz="2400" dirty="0"/>
        </a:p>
      </dgm:t>
    </dgm:pt>
    <dgm:pt modelId="{10058A0F-4C91-4845-BD75-0B8AF26640B9}" type="parTrans" cxnId="{66C97B6C-8638-406F-A711-EC88C50EE4CD}">
      <dgm:prSet/>
      <dgm:spPr/>
      <dgm:t>
        <a:bodyPr/>
        <a:lstStyle/>
        <a:p>
          <a:endParaRPr lang="en-US"/>
        </a:p>
      </dgm:t>
    </dgm:pt>
    <dgm:pt modelId="{685045CC-D674-48D1-AD8B-A12C0EA04A02}" type="sibTrans" cxnId="{66C97B6C-8638-406F-A711-EC88C50EE4CD}">
      <dgm:prSet/>
      <dgm:spPr/>
      <dgm:t>
        <a:bodyPr/>
        <a:lstStyle/>
        <a:p>
          <a:endParaRPr lang="en-US"/>
        </a:p>
      </dgm:t>
    </dgm:pt>
    <dgm:pt modelId="{6177A5D4-CFC8-4E7D-B2BB-24DFF59F58DC}">
      <dgm:prSet custT="1"/>
      <dgm:spPr/>
      <dgm:t>
        <a:bodyPr/>
        <a:lstStyle/>
        <a:p>
          <a:pPr rtl="0"/>
          <a:r>
            <a:rPr lang="en-US" sz="2400" u="sng" dirty="0" smtClean="0"/>
            <a:t>Equipment or supplies</a:t>
          </a:r>
          <a:endParaRPr lang="en-US" sz="2400" dirty="0"/>
        </a:p>
      </dgm:t>
    </dgm:pt>
    <dgm:pt modelId="{5A556C20-EA9C-4AC8-B42E-8C1AC1B66C43}" type="parTrans" cxnId="{57AF2CC8-71CE-4965-8116-5B07160D7D70}">
      <dgm:prSet/>
      <dgm:spPr/>
      <dgm:t>
        <a:bodyPr/>
        <a:lstStyle/>
        <a:p>
          <a:endParaRPr lang="en-US"/>
        </a:p>
      </dgm:t>
    </dgm:pt>
    <dgm:pt modelId="{EAF2ECDF-81F6-4799-87EA-01C982A73F1D}" type="sibTrans" cxnId="{57AF2CC8-71CE-4965-8116-5B07160D7D70}">
      <dgm:prSet/>
      <dgm:spPr/>
      <dgm:t>
        <a:bodyPr/>
        <a:lstStyle/>
        <a:p>
          <a:endParaRPr lang="en-US"/>
        </a:p>
      </dgm:t>
    </dgm:pt>
    <dgm:pt modelId="{7B794EA3-FB86-46A5-B366-5C29916C64B2}">
      <dgm:prSet custT="1"/>
      <dgm:spPr/>
      <dgm:t>
        <a:bodyPr/>
        <a:lstStyle/>
        <a:p>
          <a:pPr rtl="0"/>
          <a:r>
            <a:rPr lang="en-US" sz="2400" u="sng" dirty="0" smtClean="0"/>
            <a:t>Start date</a:t>
          </a:r>
          <a:r>
            <a:rPr lang="en-US" sz="2400" dirty="0" smtClean="0"/>
            <a:t> for nursing services</a:t>
          </a:r>
          <a:endParaRPr lang="en-US" sz="2400" dirty="0"/>
        </a:p>
      </dgm:t>
    </dgm:pt>
    <dgm:pt modelId="{162AF394-4256-444A-AE55-07835DB2CEEE}" type="parTrans" cxnId="{BEA0D592-6F0A-40BB-B2C1-64B8A48312F9}">
      <dgm:prSet/>
      <dgm:spPr/>
      <dgm:t>
        <a:bodyPr/>
        <a:lstStyle/>
        <a:p>
          <a:endParaRPr lang="en-US"/>
        </a:p>
      </dgm:t>
    </dgm:pt>
    <dgm:pt modelId="{2555B3B7-468A-419F-99EB-258F37CD469B}" type="sibTrans" cxnId="{BEA0D592-6F0A-40BB-B2C1-64B8A48312F9}">
      <dgm:prSet/>
      <dgm:spPr/>
      <dgm:t>
        <a:bodyPr/>
        <a:lstStyle/>
        <a:p>
          <a:endParaRPr lang="en-US"/>
        </a:p>
      </dgm:t>
    </dgm:pt>
    <dgm:pt modelId="{ACED278A-5295-4963-9D68-1B584002B923}" type="pres">
      <dgm:prSet presAssocID="{6FFE5984-055F-4387-AD5C-3B5301EBF4AE}" presName="linear" presStyleCnt="0">
        <dgm:presLayoutVars>
          <dgm:dir/>
          <dgm:animLvl val="lvl"/>
          <dgm:resizeHandles val="exact"/>
        </dgm:presLayoutVars>
      </dgm:prSet>
      <dgm:spPr/>
      <dgm:t>
        <a:bodyPr/>
        <a:lstStyle/>
        <a:p>
          <a:endParaRPr lang="en-US"/>
        </a:p>
      </dgm:t>
    </dgm:pt>
    <dgm:pt modelId="{B7789F2B-D800-4516-BAFC-56A91CC3ACB1}" type="pres">
      <dgm:prSet presAssocID="{5DD2A060-49DF-44F0-B06B-73E565535F66}" presName="parentLin" presStyleCnt="0"/>
      <dgm:spPr/>
      <dgm:t>
        <a:bodyPr/>
        <a:lstStyle/>
        <a:p>
          <a:endParaRPr lang="en-US"/>
        </a:p>
      </dgm:t>
    </dgm:pt>
    <dgm:pt modelId="{ADE0C77B-2CF6-45DA-BE3A-754FA793127B}" type="pres">
      <dgm:prSet presAssocID="{5DD2A060-49DF-44F0-B06B-73E565535F66}" presName="parentLeftMargin" presStyleLbl="node1" presStyleIdx="0" presStyleCnt="1"/>
      <dgm:spPr/>
      <dgm:t>
        <a:bodyPr/>
        <a:lstStyle/>
        <a:p>
          <a:endParaRPr lang="en-US"/>
        </a:p>
      </dgm:t>
    </dgm:pt>
    <dgm:pt modelId="{7C6CC5B7-97A3-45E9-9521-AF6A8BEAB68C}" type="pres">
      <dgm:prSet presAssocID="{5DD2A060-49DF-44F0-B06B-73E565535F66}" presName="parentText" presStyleLbl="node1" presStyleIdx="0" presStyleCnt="1" custScaleX="107937" custScaleY="53726">
        <dgm:presLayoutVars>
          <dgm:chMax val="0"/>
          <dgm:bulletEnabled val="1"/>
        </dgm:presLayoutVars>
      </dgm:prSet>
      <dgm:spPr/>
      <dgm:t>
        <a:bodyPr/>
        <a:lstStyle/>
        <a:p>
          <a:endParaRPr lang="en-US"/>
        </a:p>
      </dgm:t>
    </dgm:pt>
    <dgm:pt modelId="{642408E5-81A3-4739-84EB-E0ED1EC820B8}" type="pres">
      <dgm:prSet presAssocID="{5DD2A060-49DF-44F0-B06B-73E565535F66}" presName="negativeSpace" presStyleCnt="0"/>
      <dgm:spPr/>
      <dgm:t>
        <a:bodyPr/>
        <a:lstStyle/>
        <a:p>
          <a:endParaRPr lang="en-US"/>
        </a:p>
      </dgm:t>
    </dgm:pt>
    <dgm:pt modelId="{F35C83F5-1BAA-43AA-B2F2-B772B81FAACC}" type="pres">
      <dgm:prSet presAssocID="{5DD2A060-49DF-44F0-B06B-73E565535F66}" presName="childText" presStyleLbl="conFgAcc1" presStyleIdx="0" presStyleCnt="1">
        <dgm:presLayoutVars>
          <dgm:bulletEnabled val="1"/>
        </dgm:presLayoutVars>
      </dgm:prSet>
      <dgm:spPr/>
      <dgm:t>
        <a:bodyPr/>
        <a:lstStyle/>
        <a:p>
          <a:endParaRPr lang="en-US"/>
        </a:p>
      </dgm:t>
    </dgm:pt>
  </dgm:ptLst>
  <dgm:cxnLst>
    <dgm:cxn modelId="{57AF2CC8-71CE-4965-8116-5B07160D7D70}" srcId="{5DD2A060-49DF-44F0-B06B-73E565535F66}" destId="{6177A5D4-CFC8-4E7D-B2BB-24DFF59F58DC}" srcOrd="5" destOrd="0" parTransId="{5A556C20-EA9C-4AC8-B42E-8C1AC1B66C43}" sibTransId="{EAF2ECDF-81F6-4799-87EA-01C982A73F1D}"/>
    <dgm:cxn modelId="{4A55FC18-FCE2-46F7-A8A0-197C3EC2BC9D}" type="presOf" srcId="{5DD2A060-49DF-44F0-B06B-73E565535F66}" destId="{ADE0C77B-2CF6-45DA-BE3A-754FA793127B}" srcOrd="0" destOrd="0" presId="urn:microsoft.com/office/officeart/2005/8/layout/list1"/>
    <dgm:cxn modelId="{7ACDB2AC-5EC0-41F2-8937-1831ED34A83C}" type="presOf" srcId="{E06C57FC-156A-454C-AD05-B2FA566BABB7}" destId="{F35C83F5-1BAA-43AA-B2F2-B772B81FAACC}" srcOrd="0" destOrd="1" presId="urn:microsoft.com/office/officeart/2005/8/layout/list1"/>
    <dgm:cxn modelId="{66C97B6C-8638-406F-A711-EC88C50EE4CD}" srcId="{5DD2A060-49DF-44F0-B06B-73E565535F66}" destId="{1A89C174-0EA1-45F5-9D12-0F3976B14B7C}" srcOrd="4" destOrd="0" parTransId="{10058A0F-4C91-4845-BD75-0B8AF26640B9}" sibTransId="{685045CC-D674-48D1-AD8B-A12C0EA04A02}"/>
    <dgm:cxn modelId="{C543127C-3064-4562-A0E6-A951D86AFBA3}" srcId="{5DD2A060-49DF-44F0-B06B-73E565535F66}" destId="{B2AF9603-7392-4677-975C-D3317784C11D}" srcOrd="3" destOrd="0" parTransId="{70F44537-977D-4BEF-8F90-BAB1C5DB7405}" sibTransId="{0683F5DA-487A-49E8-B6B1-DBF9B6D8E8E0}"/>
    <dgm:cxn modelId="{AEC69367-DB1C-4ED9-AFC2-6D2CA8C76CEC}" type="presOf" srcId="{7B794EA3-FB86-46A5-B366-5C29916C64B2}" destId="{F35C83F5-1BAA-43AA-B2F2-B772B81FAACC}" srcOrd="0" destOrd="6" presId="urn:microsoft.com/office/officeart/2005/8/layout/list1"/>
    <dgm:cxn modelId="{7CCD1097-11F1-4AC7-9F90-14AF65B938D2}" srcId="{5DD2A060-49DF-44F0-B06B-73E565535F66}" destId="{804AF920-A851-439B-B38F-12273B46FF69}" srcOrd="0" destOrd="0" parTransId="{9E8BB6A0-76A6-45FD-941C-32E4CF6FC2EF}" sibTransId="{76B890DA-E1AA-497E-AC6A-94548F58D436}"/>
    <dgm:cxn modelId="{743C5AA2-A25C-44DC-870B-62C5446B2647}" srcId="{6FFE5984-055F-4387-AD5C-3B5301EBF4AE}" destId="{5DD2A060-49DF-44F0-B06B-73E565535F66}" srcOrd="0" destOrd="0" parTransId="{F43D1D34-C4EC-47C1-81F2-5ED55C0AFFDD}" sibTransId="{1EA59EA2-544F-4B54-AD3C-FB62892B7EC9}"/>
    <dgm:cxn modelId="{A33C712B-4A39-443B-B53E-05BECECFE5C9}" type="presOf" srcId="{1A89C174-0EA1-45F5-9D12-0F3976B14B7C}" destId="{F35C83F5-1BAA-43AA-B2F2-B772B81FAACC}" srcOrd="0" destOrd="4" presId="urn:microsoft.com/office/officeart/2005/8/layout/list1"/>
    <dgm:cxn modelId="{B5D0E557-768E-4AD2-BDD6-3E42C105E60E}" type="presOf" srcId="{6FFE5984-055F-4387-AD5C-3B5301EBF4AE}" destId="{ACED278A-5295-4963-9D68-1B584002B923}" srcOrd="0" destOrd="0" presId="urn:microsoft.com/office/officeart/2005/8/layout/list1"/>
    <dgm:cxn modelId="{97E9B387-9141-4D87-9E35-5B51B2D4C30B}" srcId="{5DD2A060-49DF-44F0-B06B-73E565535F66}" destId="{E06C57FC-156A-454C-AD05-B2FA566BABB7}" srcOrd="1" destOrd="0" parTransId="{D25934F3-4860-486C-8C94-342F225F4029}" sibTransId="{F76B0749-13A0-4AD9-A6E0-DC9BCF376F14}"/>
    <dgm:cxn modelId="{10C61F20-4C20-4BF4-B061-5D4994298BEC}" type="presOf" srcId="{B2AF9603-7392-4677-975C-D3317784C11D}" destId="{F35C83F5-1BAA-43AA-B2F2-B772B81FAACC}" srcOrd="0" destOrd="3" presId="urn:microsoft.com/office/officeart/2005/8/layout/list1"/>
    <dgm:cxn modelId="{90B7CE1C-50E0-494F-83DA-3C6CEA1C30A5}" type="presOf" srcId="{6177A5D4-CFC8-4E7D-B2BB-24DFF59F58DC}" destId="{F35C83F5-1BAA-43AA-B2F2-B772B81FAACC}" srcOrd="0" destOrd="5" presId="urn:microsoft.com/office/officeart/2005/8/layout/list1"/>
    <dgm:cxn modelId="{BEA0D592-6F0A-40BB-B2C1-64B8A48312F9}" srcId="{5DD2A060-49DF-44F0-B06B-73E565535F66}" destId="{7B794EA3-FB86-46A5-B366-5C29916C64B2}" srcOrd="6" destOrd="0" parTransId="{162AF394-4256-444A-AE55-07835DB2CEEE}" sibTransId="{2555B3B7-468A-419F-99EB-258F37CD469B}"/>
    <dgm:cxn modelId="{48C850AE-5131-414C-8F95-CA95CB16D8C2}" type="presOf" srcId="{5DD2A060-49DF-44F0-B06B-73E565535F66}" destId="{7C6CC5B7-97A3-45E9-9521-AF6A8BEAB68C}" srcOrd="1" destOrd="0" presId="urn:microsoft.com/office/officeart/2005/8/layout/list1"/>
    <dgm:cxn modelId="{EF312A0D-8E13-4399-8D86-773FDCD06631}" type="presOf" srcId="{90CA3286-24F2-45A5-BA1F-7C0F22EBF77C}" destId="{F35C83F5-1BAA-43AA-B2F2-B772B81FAACC}" srcOrd="0" destOrd="2" presId="urn:microsoft.com/office/officeart/2005/8/layout/list1"/>
    <dgm:cxn modelId="{5484D70C-486C-432A-AC97-2CA83003BF5D}" type="presOf" srcId="{804AF920-A851-439B-B38F-12273B46FF69}" destId="{F35C83F5-1BAA-43AA-B2F2-B772B81FAACC}" srcOrd="0" destOrd="0" presId="urn:microsoft.com/office/officeart/2005/8/layout/list1"/>
    <dgm:cxn modelId="{BB2F6BD1-E87E-46F4-939A-2D62C56BA45B}" srcId="{5DD2A060-49DF-44F0-B06B-73E565535F66}" destId="{90CA3286-24F2-45A5-BA1F-7C0F22EBF77C}" srcOrd="2" destOrd="0" parTransId="{FDDF3F42-754A-438B-B5E2-640A71B5134F}" sibTransId="{22D133DB-C9AC-4A50-BD52-F67DE9F57124}"/>
    <dgm:cxn modelId="{6EB4A97B-C46F-4AE1-8EFE-749E9398C448}" type="presParOf" srcId="{ACED278A-5295-4963-9D68-1B584002B923}" destId="{B7789F2B-D800-4516-BAFC-56A91CC3ACB1}" srcOrd="0" destOrd="0" presId="urn:microsoft.com/office/officeart/2005/8/layout/list1"/>
    <dgm:cxn modelId="{059E62A3-9610-48A9-A609-19FA723B3996}" type="presParOf" srcId="{B7789F2B-D800-4516-BAFC-56A91CC3ACB1}" destId="{ADE0C77B-2CF6-45DA-BE3A-754FA793127B}" srcOrd="0" destOrd="0" presId="urn:microsoft.com/office/officeart/2005/8/layout/list1"/>
    <dgm:cxn modelId="{B27DF545-A052-4E20-9DC3-D0DFE49C8366}" type="presParOf" srcId="{B7789F2B-D800-4516-BAFC-56A91CC3ACB1}" destId="{7C6CC5B7-97A3-45E9-9521-AF6A8BEAB68C}" srcOrd="1" destOrd="0" presId="urn:microsoft.com/office/officeart/2005/8/layout/list1"/>
    <dgm:cxn modelId="{707C74BA-2DB1-4787-9A4C-00E4E17F6CCF}" type="presParOf" srcId="{ACED278A-5295-4963-9D68-1B584002B923}" destId="{642408E5-81A3-4739-84EB-E0ED1EC820B8}" srcOrd="1" destOrd="0" presId="urn:microsoft.com/office/officeart/2005/8/layout/list1"/>
    <dgm:cxn modelId="{3BB36171-3E1B-482A-827A-F81416E52769}" type="presParOf" srcId="{ACED278A-5295-4963-9D68-1B584002B923}" destId="{F35C83F5-1BAA-43AA-B2F2-B772B81FAACC}" srcOrd="2"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41283859-C986-4751-BE51-3A23ABF0B3AA}" type="doc">
      <dgm:prSet loTypeId="urn:microsoft.com/office/officeart/2005/8/layout/list1" loCatId="list" qsTypeId="urn:microsoft.com/office/officeart/2005/8/quickstyle/simple5" qsCatId="simple" csTypeId="urn:microsoft.com/office/officeart/2005/8/colors/colorful4" csCatId="colorful" phldr="1"/>
      <dgm:spPr/>
      <dgm:t>
        <a:bodyPr/>
        <a:lstStyle/>
        <a:p>
          <a:endParaRPr lang="en-US"/>
        </a:p>
      </dgm:t>
    </dgm:pt>
    <dgm:pt modelId="{EAA04F11-4046-44B7-9716-67C98485592D}">
      <dgm:prSet custT="1"/>
      <dgm:spPr/>
      <dgm:t>
        <a:bodyPr/>
        <a:lstStyle/>
        <a:p>
          <a:pPr algn="l" rtl="0"/>
          <a:r>
            <a:rPr lang="en-US" sz="2400" dirty="0" smtClean="0"/>
            <a:t>The Nursing Program Guidance</a:t>
          </a:r>
          <a:endParaRPr lang="en-US" sz="2400" dirty="0"/>
        </a:p>
      </dgm:t>
    </dgm:pt>
    <dgm:pt modelId="{4711596F-C62B-47D8-9365-6BBC3B7CB20A}" type="parTrans" cxnId="{BEE377C4-18A9-4169-9A4F-B1AAA8791514}">
      <dgm:prSet/>
      <dgm:spPr/>
      <dgm:t>
        <a:bodyPr/>
        <a:lstStyle/>
        <a:p>
          <a:endParaRPr lang="en-US"/>
        </a:p>
      </dgm:t>
    </dgm:pt>
    <dgm:pt modelId="{901A9C2E-7496-4BA3-B426-48E62B6AD7E6}" type="sibTrans" cxnId="{BEE377C4-18A9-4169-9A4F-B1AAA8791514}">
      <dgm:prSet/>
      <dgm:spPr/>
      <dgm:t>
        <a:bodyPr/>
        <a:lstStyle/>
        <a:p>
          <a:endParaRPr lang="en-US"/>
        </a:p>
      </dgm:t>
    </dgm:pt>
    <dgm:pt modelId="{80FEDF3E-D266-43AD-B414-0E247BA86DAD}">
      <dgm:prSet custT="1"/>
      <dgm:spPr/>
      <dgm:t>
        <a:bodyPr/>
        <a:lstStyle/>
        <a:p>
          <a:pPr rtl="0"/>
          <a:r>
            <a:rPr lang="en-US" sz="2000" dirty="0" smtClean="0"/>
            <a:t>Statute, code and DOE guidance</a:t>
          </a:r>
          <a:endParaRPr lang="en-US" sz="2000" dirty="0"/>
        </a:p>
      </dgm:t>
    </dgm:pt>
    <dgm:pt modelId="{EC4008CA-348B-4AA4-A625-E51ABBA9650A}" type="parTrans" cxnId="{82098E62-6433-4AAE-8FB4-25D4D2EFF2D5}">
      <dgm:prSet/>
      <dgm:spPr/>
      <dgm:t>
        <a:bodyPr/>
        <a:lstStyle/>
        <a:p>
          <a:endParaRPr lang="en-US"/>
        </a:p>
      </dgm:t>
    </dgm:pt>
    <dgm:pt modelId="{90C50709-565D-4C81-8450-67B7F8A45C01}" type="sibTrans" cxnId="{82098E62-6433-4AAE-8FB4-25D4D2EFF2D5}">
      <dgm:prSet/>
      <dgm:spPr/>
      <dgm:t>
        <a:bodyPr/>
        <a:lstStyle/>
        <a:p>
          <a:endParaRPr lang="en-US"/>
        </a:p>
      </dgm:t>
    </dgm:pt>
    <dgm:pt modelId="{E3886DF0-E6B4-4C2C-96D1-9B8BDD392D05}">
      <dgm:prSet custT="1"/>
      <dgm:spPr/>
      <dgm:t>
        <a:bodyPr/>
        <a:lstStyle/>
        <a:p>
          <a:pPr rtl="0"/>
          <a:r>
            <a:rPr lang="en-US" sz="2400" dirty="0" smtClean="0"/>
            <a:t>Nursing Services Fact Sheet</a:t>
          </a:r>
          <a:endParaRPr lang="en-US" sz="2400" dirty="0"/>
        </a:p>
      </dgm:t>
    </dgm:pt>
    <dgm:pt modelId="{43CD5E5E-E811-4721-96B3-20B5A915EC0F}" type="parTrans" cxnId="{920EE21C-EAA4-48A9-B495-08600DF1623D}">
      <dgm:prSet/>
      <dgm:spPr/>
      <dgm:t>
        <a:bodyPr/>
        <a:lstStyle/>
        <a:p>
          <a:endParaRPr lang="en-US"/>
        </a:p>
      </dgm:t>
    </dgm:pt>
    <dgm:pt modelId="{08D09E87-BC41-4D71-941D-B808B8C7A1FB}" type="sibTrans" cxnId="{920EE21C-EAA4-48A9-B495-08600DF1623D}">
      <dgm:prSet/>
      <dgm:spPr/>
      <dgm:t>
        <a:bodyPr/>
        <a:lstStyle/>
        <a:p>
          <a:endParaRPr lang="en-US"/>
        </a:p>
      </dgm:t>
    </dgm:pt>
    <dgm:pt modelId="{00FCA1F2-6213-45E8-B10A-8CAE0C2F9695}">
      <dgm:prSet custT="1"/>
      <dgm:spPr/>
      <dgm:t>
        <a:bodyPr/>
        <a:lstStyle/>
        <a:p>
          <a:pPr rtl="0"/>
          <a:r>
            <a:rPr lang="en-US" sz="2000" dirty="0" smtClean="0"/>
            <a:t>District cost constraints</a:t>
          </a:r>
          <a:endParaRPr lang="en-US" sz="2000" dirty="0"/>
        </a:p>
      </dgm:t>
    </dgm:pt>
    <dgm:pt modelId="{CE28CB56-FA6D-4C05-88FC-46507F0A7564}" type="parTrans" cxnId="{4C9C98E5-0C1D-452C-9483-F7F6AFC3154F}">
      <dgm:prSet/>
      <dgm:spPr/>
      <dgm:t>
        <a:bodyPr/>
        <a:lstStyle/>
        <a:p>
          <a:endParaRPr lang="en-US"/>
        </a:p>
      </dgm:t>
    </dgm:pt>
    <dgm:pt modelId="{4C30E7BD-5CD4-4FD7-8465-96074B1D6094}" type="sibTrans" cxnId="{4C9C98E5-0C1D-452C-9483-F7F6AFC3154F}">
      <dgm:prSet/>
      <dgm:spPr/>
      <dgm:t>
        <a:bodyPr/>
        <a:lstStyle/>
        <a:p>
          <a:endParaRPr lang="en-US"/>
        </a:p>
      </dgm:t>
    </dgm:pt>
    <dgm:pt modelId="{5E19DF47-70CC-47C1-91BB-F21A412CC116}">
      <dgm:prSet custT="1"/>
      <dgm:spPr/>
      <dgm:t>
        <a:bodyPr/>
        <a:lstStyle/>
        <a:p>
          <a:pPr rtl="0"/>
          <a:r>
            <a:rPr lang="en-US" sz="2000" dirty="0" smtClean="0"/>
            <a:t>Contracting with third-party providers </a:t>
          </a:r>
          <a:endParaRPr lang="en-US" sz="2000" dirty="0"/>
        </a:p>
      </dgm:t>
    </dgm:pt>
    <dgm:pt modelId="{A02E7F1B-0197-487A-A880-7804A2BB613D}" type="parTrans" cxnId="{0A977509-35E3-4E75-9720-7FA1032ED5E1}">
      <dgm:prSet/>
      <dgm:spPr/>
      <dgm:t>
        <a:bodyPr/>
        <a:lstStyle/>
        <a:p>
          <a:endParaRPr lang="en-US"/>
        </a:p>
      </dgm:t>
    </dgm:pt>
    <dgm:pt modelId="{08B9727B-988C-47DE-BE40-584188200F71}" type="sibTrans" cxnId="{0A977509-35E3-4E75-9720-7FA1032ED5E1}">
      <dgm:prSet/>
      <dgm:spPr/>
      <dgm:t>
        <a:bodyPr/>
        <a:lstStyle/>
        <a:p>
          <a:endParaRPr lang="en-US"/>
        </a:p>
      </dgm:t>
    </dgm:pt>
    <dgm:pt modelId="{C835CA8F-9DAF-4D3B-AAB6-B8F6981F0295}">
      <dgm:prSet custT="1"/>
      <dgm:spPr/>
      <dgm:t>
        <a:bodyPr/>
        <a:lstStyle/>
        <a:p>
          <a:pPr rtl="0"/>
          <a:r>
            <a:rPr lang="en-US" sz="2400" dirty="0" smtClean="0"/>
            <a:t>Model Service Provider Proposal Evaluation Rubric/Methodology </a:t>
          </a:r>
          <a:endParaRPr lang="en-US" sz="2400" dirty="0"/>
        </a:p>
      </dgm:t>
    </dgm:pt>
    <dgm:pt modelId="{5086AED8-4692-4BC1-A33F-CD4FB0903217}" type="parTrans" cxnId="{B022CC6D-0738-4FFB-A0C1-2113C4BEDCFF}">
      <dgm:prSet/>
      <dgm:spPr/>
      <dgm:t>
        <a:bodyPr/>
        <a:lstStyle/>
        <a:p>
          <a:endParaRPr lang="en-US"/>
        </a:p>
      </dgm:t>
    </dgm:pt>
    <dgm:pt modelId="{C451E943-9CF6-43FE-9DCE-BD969650498B}" type="sibTrans" cxnId="{B022CC6D-0738-4FFB-A0C1-2113C4BEDCFF}">
      <dgm:prSet/>
      <dgm:spPr/>
      <dgm:t>
        <a:bodyPr/>
        <a:lstStyle/>
        <a:p>
          <a:endParaRPr lang="en-US"/>
        </a:p>
      </dgm:t>
    </dgm:pt>
    <dgm:pt modelId="{B5180BDC-A83E-4E1B-98B0-BF0ECA5C724F}" type="pres">
      <dgm:prSet presAssocID="{41283859-C986-4751-BE51-3A23ABF0B3AA}" presName="linear" presStyleCnt="0">
        <dgm:presLayoutVars>
          <dgm:dir/>
          <dgm:animLvl val="lvl"/>
          <dgm:resizeHandles val="exact"/>
        </dgm:presLayoutVars>
      </dgm:prSet>
      <dgm:spPr/>
      <dgm:t>
        <a:bodyPr/>
        <a:lstStyle/>
        <a:p>
          <a:endParaRPr lang="en-US"/>
        </a:p>
      </dgm:t>
    </dgm:pt>
    <dgm:pt modelId="{C5889B12-2894-44E1-8AF3-96547B295FE4}" type="pres">
      <dgm:prSet presAssocID="{EAA04F11-4046-44B7-9716-67C98485592D}" presName="parentLin" presStyleCnt="0"/>
      <dgm:spPr/>
      <dgm:t>
        <a:bodyPr/>
        <a:lstStyle/>
        <a:p>
          <a:endParaRPr lang="en-US"/>
        </a:p>
      </dgm:t>
    </dgm:pt>
    <dgm:pt modelId="{F5124C51-C05B-4482-B4FF-6DF00A3458EB}" type="pres">
      <dgm:prSet presAssocID="{EAA04F11-4046-44B7-9716-67C98485592D}" presName="parentLeftMargin" presStyleLbl="node1" presStyleIdx="0" presStyleCnt="3"/>
      <dgm:spPr/>
      <dgm:t>
        <a:bodyPr/>
        <a:lstStyle/>
        <a:p>
          <a:endParaRPr lang="en-US"/>
        </a:p>
      </dgm:t>
    </dgm:pt>
    <dgm:pt modelId="{4836C4A8-0CCB-45B1-9F2F-771BB125011B}" type="pres">
      <dgm:prSet presAssocID="{EAA04F11-4046-44B7-9716-67C98485592D}" presName="parentText" presStyleLbl="node1" presStyleIdx="0" presStyleCnt="3">
        <dgm:presLayoutVars>
          <dgm:chMax val="0"/>
          <dgm:bulletEnabled val="1"/>
        </dgm:presLayoutVars>
      </dgm:prSet>
      <dgm:spPr/>
      <dgm:t>
        <a:bodyPr/>
        <a:lstStyle/>
        <a:p>
          <a:endParaRPr lang="en-US"/>
        </a:p>
      </dgm:t>
    </dgm:pt>
    <dgm:pt modelId="{2534A097-D5D2-42D2-848E-5AD11A9BB570}" type="pres">
      <dgm:prSet presAssocID="{EAA04F11-4046-44B7-9716-67C98485592D}" presName="negativeSpace" presStyleCnt="0"/>
      <dgm:spPr/>
      <dgm:t>
        <a:bodyPr/>
        <a:lstStyle/>
        <a:p>
          <a:endParaRPr lang="en-US"/>
        </a:p>
      </dgm:t>
    </dgm:pt>
    <dgm:pt modelId="{B18D31F3-C537-4B1F-903E-54B33ECD85E6}" type="pres">
      <dgm:prSet presAssocID="{EAA04F11-4046-44B7-9716-67C98485592D}" presName="childText" presStyleLbl="conFgAcc1" presStyleIdx="0" presStyleCnt="3">
        <dgm:presLayoutVars>
          <dgm:bulletEnabled val="1"/>
        </dgm:presLayoutVars>
      </dgm:prSet>
      <dgm:spPr/>
      <dgm:t>
        <a:bodyPr/>
        <a:lstStyle/>
        <a:p>
          <a:endParaRPr lang="en-US"/>
        </a:p>
      </dgm:t>
    </dgm:pt>
    <dgm:pt modelId="{3544B0E6-24A4-4A12-95CC-08C43929C68A}" type="pres">
      <dgm:prSet presAssocID="{901A9C2E-7496-4BA3-B426-48E62B6AD7E6}" presName="spaceBetweenRectangles" presStyleCnt="0"/>
      <dgm:spPr/>
      <dgm:t>
        <a:bodyPr/>
        <a:lstStyle/>
        <a:p>
          <a:endParaRPr lang="en-US"/>
        </a:p>
      </dgm:t>
    </dgm:pt>
    <dgm:pt modelId="{7BF8B36F-EB6D-4B00-BE35-72614284228F}" type="pres">
      <dgm:prSet presAssocID="{E3886DF0-E6B4-4C2C-96D1-9B8BDD392D05}" presName="parentLin" presStyleCnt="0"/>
      <dgm:spPr/>
      <dgm:t>
        <a:bodyPr/>
        <a:lstStyle/>
        <a:p>
          <a:endParaRPr lang="en-US"/>
        </a:p>
      </dgm:t>
    </dgm:pt>
    <dgm:pt modelId="{47EC20A7-0BED-4093-88C3-280637F75F0C}" type="pres">
      <dgm:prSet presAssocID="{E3886DF0-E6B4-4C2C-96D1-9B8BDD392D05}" presName="parentLeftMargin" presStyleLbl="node1" presStyleIdx="0" presStyleCnt="3"/>
      <dgm:spPr/>
      <dgm:t>
        <a:bodyPr/>
        <a:lstStyle/>
        <a:p>
          <a:endParaRPr lang="en-US"/>
        </a:p>
      </dgm:t>
    </dgm:pt>
    <dgm:pt modelId="{04B16B6F-C9EB-47D8-919A-86E04F63B15A}" type="pres">
      <dgm:prSet presAssocID="{E3886DF0-E6B4-4C2C-96D1-9B8BDD392D05}" presName="parentText" presStyleLbl="node1" presStyleIdx="1" presStyleCnt="3">
        <dgm:presLayoutVars>
          <dgm:chMax val="0"/>
          <dgm:bulletEnabled val="1"/>
        </dgm:presLayoutVars>
      </dgm:prSet>
      <dgm:spPr/>
      <dgm:t>
        <a:bodyPr/>
        <a:lstStyle/>
        <a:p>
          <a:endParaRPr lang="en-US"/>
        </a:p>
      </dgm:t>
    </dgm:pt>
    <dgm:pt modelId="{12D4BD76-04A8-4033-9207-136AE5AD50DC}" type="pres">
      <dgm:prSet presAssocID="{E3886DF0-E6B4-4C2C-96D1-9B8BDD392D05}" presName="negativeSpace" presStyleCnt="0"/>
      <dgm:spPr/>
      <dgm:t>
        <a:bodyPr/>
        <a:lstStyle/>
        <a:p>
          <a:endParaRPr lang="en-US"/>
        </a:p>
      </dgm:t>
    </dgm:pt>
    <dgm:pt modelId="{2B8DA9F1-B515-4529-80B2-F64323845C56}" type="pres">
      <dgm:prSet presAssocID="{E3886DF0-E6B4-4C2C-96D1-9B8BDD392D05}" presName="childText" presStyleLbl="conFgAcc1" presStyleIdx="1" presStyleCnt="3">
        <dgm:presLayoutVars>
          <dgm:bulletEnabled val="1"/>
        </dgm:presLayoutVars>
      </dgm:prSet>
      <dgm:spPr/>
      <dgm:t>
        <a:bodyPr/>
        <a:lstStyle/>
        <a:p>
          <a:endParaRPr lang="en-US"/>
        </a:p>
      </dgm:t>
    </dgm:pt>
    <dgm:pt modelId="{22E6C57E-2242-48FA-B23F-32560C6E98CD}" type="pres">
      <dgm:prSet presAssocID="{08D09E87-BC41-4D71-941D-B808B8C7A1FB}" presName="spaceBetweenRectangles" presStyleCnt="0"/>
      <dgm:spPr/>
      <dgm:t>
        <a:bodyPr/>
        <a:lstStyle/>
        <a:p>
          <a:endParaRPr lang="en-US"/>
        </a:p>
      </dgm:t>
    </dgm:pt>
    <dgm:pt modelId="{FC40B7D7-0CC9-4543-B90B-6A1AA06C0828}" type="pres">
      <dgm:prSet presAssocID="{C835CA8F-9DAF-4D3B-AAB6-B8F6981F0295}" presName="parentLin" presStyleCnt="0"/>
      <dgm:spPr/>
      <dgm:t>
        <a:bodyPr/>
        <a:lstStyle/>
        <a:p>
          <a:endParaRPr lang="en-US"/>
        </a:p>
      </dgm:t>
    </dgm:pt>
    <dgm:pt modelId="{88EF7939-4CB6-4C2D-8F9F-5A74FCA7F461}" type="pres">
      <dgm:prSet presAssocID="{C835CA8F-9DAF-4D3B-AAB6-B8F6981F0295}" presName="parentLeftMargin" presStyleLbl="node1" presStyleIdx="1" presStyleCnt="3"/>
      <dgm:spPr/>
      <dgm:t>
        <a:bodyPr/>
        <a:lstStyle/>
        <a:p>
          <a:endParaRPr lang="en-US"/>
        </a:p>
      </dgm:t>
    </dgm:pt>
    <dgm:pt modelId="{6EAF7D63-C8F9-4C17-BAC2-2EE56173347B}" type="pres">
      <dgm:prSet presAssocID="{C835CA8F-9DAF-4D3B-AAB6-B8F6981F0295}" presName="parentText" presStyleLbl="node1" presStyleIdx="2" presStyleCnt="3" custScaleY="149928" custLinFactNeighborX="11111" custLinFactNeighborY="8081">
        <dgm:presLayoutVars>
          <dgm:chMax val="0"/>
          <dgm:bulletEnabled val="1"/>
        </dgm:presLayoutVars>
      </dgm:prSet>
      <dgm:spPr/>
      <dgm:t>
        <a:bodyPr/>
        <a:lstStyle/>
        <a:p>
          <a:endParaRPr lang="en-US"/>
        </a:p>
      </dgm:t>
    </dgm:pt>
    <dgm:pt modelId="{F27E84E1-90A5-47A1-BA3B-AFEED56D09AE}" type="pres">
      <dgm:prSet presAssocID="{C835CA8F-9DAF-4D3B-AAB6-B8F6981F0295}" presName="negativeSpace" presStyleCnt="0"/>
      <dgm:spPr/>
      <dgm:t>
        <a:bodyPr/>
        <a:lstStyle/>
        <a:p>
          <a:endParaRPr lang="en-US"/>
        </a:p>
      </dgm:t>
    </dgm:pt>
    <dgm:pt modelId="{5869E3B3-006E-4B8E-B5D0-E4C1BB626654}" type="pres">
      <dgm:prSet presAssocID="{C835CA8F-9DAF-4D3B-AAB6-B8F6981F0295}" presName="childText" presStyleLbl="conFgAcc1" presStyleIdx="2" presStyleCnt="3">
        <dgm:presLayoutVars>
          <dgm:bulletEnabled val="1"/>
        </dgm:presLayoutVars>
      </dgm:prSet>
      <dgm:spPr/>
      <dgm:t>
        <a:bodyPr/>
        <a:lstStyle/>
        <a:p>
          <a:endParaRPr lang="en-US"/>
        </a:p>
      </dgm:t>
    </dgm:pt>
  </dgm:ptLst>
  <dgm:cxnLst>
    <dgm:cxn modelId="{B022CC6D-0738-4FFB-A0C1-2113C4BEDCFF}" srcId="{41283859-C986-4751-BE51-3A23ABF0B3AA}" destId="{C835CA8F-9DAF-4D3B-AAB6-B8F6981F0295}" srcOrd="2" destOrd="0" parTransId="{5086AED8-4692-4BC1-A33F-CD4FB0903217}" sibTransId="{C451E943-9CF6-43FE-9DCE-BD969650498B}"/>
    <dgm:cxn modelId="{1B5971F0-82C9-4404-83B4-19CF7BAE340F}" type="presOf" srcId="{41283859-C986-4751-BE51-3A23ABF0B3AA}" destId="{B5180BDC-A83E-4E1B-98B0-BF0ECA5C724F}" srcOrd="0" destOrd="0" presId="urn:microsoft.com/office/officeart/2005/8/layout/list1"/>
    <dgm:cxn modelId="{C2035939-BD7F-40BB-BB83-29F4185A055E}" type="presOf" srcId="{E3886DF0-E6B4-4C2C-96D1-9B8BDD392D05}" destId="{47EC20A7-0BED-4093-88C3-280637F75F0C}" srcOrd="0" destOrd="0" presId="urn:microsoft.com/office/officeart/2005/8/layout/list1"/>
    <dgm:cxn modelId="{41101B2F-1D29-4C01-8155-01D9950C3CDC}" type="presOf" srcId="{00FCA1F2-6213-45E8-B10A-8CAE0C2F9695}" destId="{2B8DA9F1-B515-4529-80B2-F64323845C56}" srcOrd="0" destOrd="0" presId="urn:microsoft.com/office/officeart/2005/8/layout/list1"/>
    <dgm:cxn modelId="{CF8AF0AE-58D1-4434-9172-FD380727E505}" type="presOf" srcId="{EAA04F11-4046-44B7-9716-67C98485592D}" destId="{4836C4A8-0CCB-45B1-9F2F-771BB125011B}" srcOrd="1" destOrd="0" presId="urn:microsoft.com/office/officeart/2005/8/layout/list1"/>
    <dgm:cxn modelId="{712EA51C-04C2-4124-8228-D5F867A9C25A}" type="presOf" srcId="{C835CA8F-9DAF-4D3B-AAB6-B8F6981F0295}" destId="{88EF7939-4CB6-4C2D-8F9F-5A74FCA7F461}" srcOrd="0" destOrd="0" presId="urn:microsoft.com/office/officeart/2005/8/layout/list1"/>
    <dgm:cxn modelId="{C158CD0F-612F-49AF-A190-9D3AFFD94478}" type="presOf" srcId="{EAA04F11-4046-44B7-9716-67C98485592D}" destId="{F5124C51-C05B-4482-B4FF-6DF00A3458EB}" srcOrd="0" destOrd="0" presId="urn:microsoft.com/office/officeart/2005/8/layout/list1"/>
    <dgm:cxn modelId="{2026B009-A07C-47A1-9E14-E7120118A92E}" type="presOf" srcId="{C835CA8F-9DAF-4D3B-AAB6-B8F6981F0295}" destId="{6EAF7D63-C8F9-4C17-BAC2-2EE56173347B}" srcOrd="1" destOrd="0" presId="urn:microsoft.com/office/officeart/2005/8/layout/list1"/>
    <dgm:cxn modelId="{36A1402D-E63E-4DCB-B233-11646ED73F5D}" type="presOf" srcId="{80FEDF3E-D266-43AD-B414-0E247BA86DAD}" destId="{B18D31F3-C537-4B1F-903E-54B33ECD85E6}" srcOrd="0" destOrd="0" presId="urn:microsoft.com/office/officeart/2005/8/layout/list1"/>
    <dgm:cxn modelId="{BEE377C4-18A9-4169-9A4F-B1AAA8791514}" srcId="{41283859-C986-4751-BE51-3A23ABF0B3AA}" destId="{EAA04F11-4046-44B7-9716-67C98485592D}" srcOrd="0" destOrd="0" parTransId="{4711596F-C62B-47D8-9365-6BBC3B7CB20A}" sibTransId="{901A9C2E-7496-4BA3-B426-48E62B6AD7E6}"/>
    <dgm:cxn modelId="{82098E62-6433-4AAE-8FB4-25D4D2EFF2D5}" srcId="{EAA04F11-4046-44B7-9716-67C98485592D}" destId="{80FEDF3E-D266-43AD-B414-0E247BA86DAD}" srcOrd="0" destOrd="0" parTransId="{EC4008CA-348B-4AA4-A625-E51ABBA9650A}" sibTransId="{90C50709-565D-4C81-8450-67B7F8A45C01}"/>
    <dgm:cxn modelId="{B595A53B-2656-476E-AF4C-D723F6FD2CDE}" type="presOf" srcId="{5E19DF47-70CC-47C1-91BB-F21A412CC116}" destId="{2B8DA9F1-B515-4529-80B2-F64323845C56}" srcOrd="0" destOrd="1" presId="urn:microsoft.com/office/officeart/2005/8/layout/list1"/>
    <dgm:cxn modelId="{4C9C98E5-0C1D-452C-9483-F7F6AFC3154F}" srcId="{E3886DF0-E6B4-4C2C-96D1-9B8BDD392D05}" destId="{00FCA1F2-6213-45E8-B10A-8CAE0C2F9695}" srcOrd="0" destOrd="0" parTransId="{CE28CB56-FA6D-4C05-88FC-46507F0A7564}" sibTransId="{4C30E7BD-5CD4-4FD7-8465-96074B1D6094}"/>
    <dgm:cxn modelId="{920EE21C-EAA4-48A9-B495-08600DF1623D}" srcId="{41283859-C986-4751-BE51-3A23ABF0B3AA}" destId="{E3886DF0-E6B4-4C2C-96D1-9B8BDD392D05}" srcOrd="1" destOrd="0" parTransId="{43CD5E5E-E811-4721-96B3-20B5A915EC0F}" sibTransId="{08D09E87-BC41-4D71-941D-B808B8C7A1FB}"/>
    <dgm:cxn modelId="{AE1345F1-872C-4E5D-ADDB-F37A5F75940C}" type="presOf" srcId="{E3886DF0-E6B4-4C2C-96D1-9B8BDD392D05}" destId="{04B16B6F-C9EB-47D8-919A-86E04F63B15A}" srcOrd="1" destOrd="0" presId="urn:microsoft.com/office/officeart/2005/8/layout/list1"/>
    <dgm:cxn modelId="{0A977509-35E3-4E75-9720-7FA1032ED5E1}" srcId="{E3886DF0-E6B4-4C2C-96D1-9B8BDD392D05}" destId="{5E19DF47-70CC-47C1-91BB-F21A412CC116}" srcOrd="1" destOrd="0" parTransId="{A02E7F1B-0197-487A-A880-7804A2BB613D}" sibTransId="{08B9727B-988C-47DE-BE40-584188200F71}"/>
    <dgm:cxn modelId="{4063B7E5-74C6-434F-B06E-6B5C9E97209A}" type="presParOf" srcId="{B5180BDC-A83E-4E1B-98B0-BF0ECA5C724F}" destId="{C5889B12-2894-44E1-8AF3-96547B295FE4}" srcOrd="0" destOrd="0" presId="urn:microsoft.com/office/officeart/2005/8/layout/list1"/>
    <dgm:cxn modelId="{C6B412B0-CB65-42CB-B6CB-8156AEF704B7}" type="presParOf" srcId="{C5889B12-2894-44E1-8AF3-96547B295FE4}" destId="{F5124C51-C05B-4482-B4FF-6DF00A3458EB}" srcOrd="0" destOrd="0" presId="urn:microsoft.com/office/officeart/2005/8/layout/list1"/>
    <dgm:cxn modelId="{53E94BD9-187F-4D22-9894-238E1FF82D1E}" type="presParOf" srcId="{C5889B12-2894-44E1-8AF3-96547B295FE4}" destId="{4836C4A8-0CCB-45B1-9F2F-771BB125011B}" srcOrd="1" destOrd="0" presId="urn:microsoft.com/office/officeart/2005/8/layout/list1"/>
    <dgm:cxn modelId="{5848691C-E4C0-44BF-A80F-CF0079699DF0}" type="presParOf" srcId="{B5180BDC-A83E-4E1B-98B0-BF0ECA5C724F}" destId="{2534A097-D5D2-42D2-848E-5AD11A9BB570}" srcOrd="1" destOrd="0" presId="urn:microsoft.com/office/officeart/2005/8/layout/list1"/>
    <dgm:cxn modelId="{80BFC68A-3190-44D2-ADFC-EF66270A7095}" type="presParOf" srcId="{B5180BDC-A83E-4E1B-98B0-BF0ECA5C724F}" destId="{B18D31F3-C537-4B1F-903E-54B33ECD85E6}" srcOrd="2" destOrd="0" presId="urn:microsoft.com/office/officeart/2005/8/layout/list1"/>
    <dgm:cxn modelId="{2D972475-715E-457A-98A8-545D6A1BA513}" type="presParOf" srcId="{B5180BDC-A83E-4E1B-98B0-BF0ECA5C724F}" destId="{3544B0E6-24A4-4A12-95CC-08C43929C68A}" srcOrd="3" destOrd="0" presId="urn:microsoft.com/office/officeart/2005/8/layout/list1"/>
    <dgm:cxn modelId="{5C5B9575-C029-444E-A6FE-0DF57C20C9BC}" type="presParOf" srcId="{B5180BDC-A83E-4E1B-98B0-BF0ECA5C724F}" destId="{7BF8B36F-EB6D-4B00-BE35-72614284228F}" srcOrd="4" destOrd="0" presId="urn:microsoft.com/office/officeart/2005/8/layout/list1"/>
    <dgm:cxn modelId="{C3D34D1B-C1D5-46AE-B18E-182008023A77}" type="presParOf" srcId="{7BF8B36F-EB6D-4B00-BE35-72614284228F}" destId="{47EC20A7-0BED-4093-88C3-280637F75F0C}" srcOrd="0" destOrd="0" presId="urn:microsoft.com/office/officeart/2005/8/layout/list1"/>
    <dgm:cxn modelId="{9B608192-C5CC-4594-BF8F-C05B2145566E}" type="presParOf" srcId="{7BF8B36F-EB6D-4B00-BE35-72614284228F}" destId="{04B16B6F-C9EB-47D8-919A-86E04F63B15A}" srcOrd="1" destOrd="0" presId="urn:microsoft.com/office/officeart/2005/8/layout/list1"/>
    <dgm:cxn modelId="{F49205F9-C446-43CB-A89E-2A08121F8C0F}" type="presParOf" srcId="{B5180BDC-A83E-4E1B-98B0-BF0ECA5C724F}" destId="{12D4BD76-04A8-4033-9207-136AE5AD50DC}" srcOrd="5" destOrd="0" presId="urn:microsoft.com/office/officeart/2005/8/layout/list1"/>
    <dgm:cxn modelId="{14249618-5698-47E1-9AE6-A2B3E39A1BB5}" type="presParOf" srcId="{B5180BDC-A83E-4E1B-98B0-BF0ECA5C724F}" destId="{2B8DA9F1-B515-4529-80B2-F64323845C56}" srcOrd="6" destOrd="0" presId="urn:microsoft.com/office/officeart/2005/8/layout/list1"/>
    <dgm:cxn modelId="{3E6E92D1-1F87-4F4F-B7B2-5B55E1E93525}" type="presParOf" srcId="{B5180BDC-A83E-4E1B-98B0-BF0ECA5C724F}" destId="{22E6C57E-2242-48FA-B23F-32560C6E98CD}" srcOrd="7" destOrd="0" presId="urn:microsoft.com/office/officeart/2005/8/layout/list1"/>
    <dgm:cxn modelId="{7AFF2463-6F08-4AC5-B7B4-C6A2F22EDDA4}" type="presParOf" srcId="{B5180BDC-A83E-4E1B-98B0-BF0ECA5C724F}" destId="{FC40B7D7-0CC9-4543-B90B-6A1AA06C0828}" srcOrd="8" destOrd="0" presId="urn:microsoft.com/office/officeart/2005/8/layout/list1"/>
    <dgm:cxn modelId="{1B2D0F2F-F588-420B-8EA4-8AD538CF5269}" type="presParOf" srcId="{FC40B7D7-0CC9-4543-B90B-6A1AA06C0828}" destId="{88EF7939-4CB6-4C2D-8F9F-5A74FCA7F461}" srcOrd="0" destOrd="0" presId="urn:microsoft.com/office/officeart/2005/8/layout/list1"/>
    <dgm:cxn modelId="{AA40CD39-FA3F-4A4C-9EE1-7047813E87EF}" type="presParOf" srcId="{FC40B7D7-0CC9-4543-B90B-6A1AA06C0828}" destId="{6EAF7D63-C8F9-4C17-BAC2-2EE56173347B}" srcOrd="1" destOrd="0" presId="urn:microsoft.com/office/officeart/2005/8/layout/list1"/>
    <dgm:cxn modelId="{3293E982-B37E-416E-B497-456E9D230D49}" type="presParOf" srcId="{B5180BDC-A83E-4E1B-98B0-BF0ECA5C724F}" destId="{F27E84E1-90A5-47A1-BA3B-AFEED56D09AE}" srcOrd="9" destOrd="0" presId="urn:microsoft.com/office/officeart/2005/8/layout/list1"/>
    <dgm:cxn modelId="{ABB3BE65-EDEA-4711-8F65-1E096567F1CD}" type="presParOf" srcId="{B5180BDC-A83E-4E1B-98B0-BF0ECA5C724F}" destId="{5869E3B3-006E-4B8E-B5D0-E4C1BB626654}" srcOrd="10"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73F05133-8533-41F6-9925-7E1ECA1CCCA6}" type="doc">
      <dgm:prSet loTypeId="urn:microsoft.com/office/officeart/2005/8/layout/process4" loCatId="list" qsTypeId="urn:microsoft.com/office/officeart/2005/8/quickstyle/simple5" qsCatId="simple" csTypeId="urn:microsoft.com/office/officeart/2005/8/colors/colorful1" csCatId="colorful" phldr="1"/>
      <dgm:spPr/>
      <dgm:t>
        <a:bodyPr/>
        <a:lstStyle/>
        <a:p>
          <a:endParaRPr lang="en-US"/>
        </a:p>
      </dgm:t>
    </dgm:pt>
    <dgm:pt modelId="{A3BE7744-D280-4B5F-BD04-FEAE050FD8D3}">
      <dgm:prSet custT="1"/>
      <dgm:spPr/>
      <dgm:t>
        <a:bodyPr/>
        <a:lstStyle/>
        <a:p>
          <a:pPr rtl="0"/>
          <a:r>
            <a:rPr lang="en-US" sz="3600" dirty="0" smtClean="0"/>
            <a:t>NJ Legislature</a:t>
          </a:r>
          <a:endParaRPr lang="en-US" sz="3600" dirty="0"/>
        </a:p>
      </dgm:t>
    </dgm:pt>
    <dgm:pt modelId="{863012F5-E74F-4B7C-B8D8-4B3170979153}" type="parTrans" cxnId="{B4E6E252-7FCD-4150-A821-5FBB607A9359}">
      <dgm:prSet/>
      <dgm:spPr/>
      <dgm:t>
        <a:bodyPr/>
        <a:lstStyle/>
        <a:p>
          <a:endParaRPr lang="en-US"/>
        </a:p>
      </dgm:t>
    </dgm:pt>
    <dgm:pt modelId="{285094A7-D08E-4B9F-9D33-A66D39CA900F}" type="sibTrans" cxnId="{B4E6E252-7FCD-4150-A821-5FBB607A9359}">
      <dgm:prSet/>
      <dgm:spPr/>
      <dgm:t>
        <a:bodyPr/>
        <a:lstStyle/>
        <a:p>
          <a:endParaRPr lang="en-US"/>
        </a:p>
      </dgm:t>
    </dgm:pt>
    <dgm:pt modelId="{E806FE81-3999-4BD2-8077-739012D2236D}">
      <dgm:prSet/>
      <dgm:spPr/>
      <dgm:t>
        <a:bodyPr/>
        <a:lstStyle/>
        <a:p>
          <a:pPr rtl="0"/>
          <a:r>
            <a:rPr lang="en-US" dirty="0" smtClean="0"/>
            <a:t>Statutes</a:t>
          </a:r>
          <a:endParaRPr lang="en-US" dirty="0"/>
        </a:p>
      </dgm:t>
    </dgm:pt>
    <dgm:pt modelId="{1B8D0758-82CF-4E9D-825E-6C80484CA21F}" type="parTrans" cxnId="{859CD6B0-0491-4143-8A2E-8BB5E272A0A0}">
      <dgm:prSet/>
      <dgm:spPr/>
      <dgm:t>
        <a:bodyPr/>
        <a:lstStyle/>
        <a:p>
          <a:endParaRPr lang="en-US"/>
        </a:p>
      </dgm:t>
    </dgm:pt>
    <dgm:pt modelId="{7F9E4FEB-C61E-4A7C-A49A-57A69146FBAB}" type="sibTrans" cxnId="{859CD6B0-0491-4143-8A2E-8BB5E272A0A0}">
      <dgm:prSet/>
      <dgm:spPr/>
      <dgm:t>
        <a:bodyPr/>
        <a:lstStyle/>
        <a:p>
          <a:endParaRPr lang="en-US"/>
        </a:p>
      </dgm:t>
    </dgm:pt>
    <dgm:pt modelId="{DD801019-C8CA-4925-8942-8AD81256D683}">
      <dgm:prSet custT="1"/>
      <dgm:spPr/>
      <dgm:t>
        <a:bodyPr/>
        <a:lstStyle/>
        <a:p>
          <a:pPr rtl="0"/>
          <a:r>
            <a:rPr lang="en-US" sz="3600" dirty="0" smtClean="0"/>
            <a:t>NJDOE</a:t>
          </a:r>
          <a:r>
            <a:rPr lang="en-US" sz="2800" dirty="0" smtClean="0"/>
            <a:t> </a:t>
          </a:r>
          <a:endParaRPr lang="en-US" sz="2800" dirty="0"/>
        </a:p>
      </dgm:t>
    </dgm:pt>
    <dgm:pt modelId="{93C4C83C-8E50-4C26-A532-9EEABC2DE305}" type="parTrans" cxnId="{1A07AE5B-2DD7-4A99-8B09-176194D87730}">
      <dgm:prSet/>
      <dgm:spPr/>
      <dgm:t>
        <a:bodyPr/>
        <a:lstStyle/>
        <a:p>
          <a:endParaRPr lang="en-US"/>
        </a:p>
      </dgm:t>
    </dgm:pt>
    <dgm:pt modelId="{6FE800D6-CBBF-4BCD-88D3-4B8B5C2035D8}" type="sibTrans" cxnId="{1A07AE5B-2DD7-4A99-8B09-176194D87730}">
      <dgm:prSet/>
      <dgm:spPr/>
      <dgm:t>
        <a:bodyPr/>
        <a:lstStyle/>
        <a:p>
          <a:endParaRPr lang="en-US"/>
        </a:p>
      </dgm:t>
    </dgm:pt>
    <dgm:pt modelId="{049649FD-455C-4E0E-9893-8E3896FDBC2A}">
      <dgm:prSet/>
      <dgm:spPr/>
      <dgm:t>
        <a:bodyPr/>
        <a:lstStyle/>
        <a:p>
          <a:pPr rtl="0"/>
          <a:r>
            <a:rPr lang="en-US" dirty="0" smtClean="0"/>
            <a:t>Regulations</a:t>
          </a:r>
          <a:endParaRPr lang="en-US" dirty="0"/>
        </a:p>
      </dgm:t>
    </dgm:pt>
    <dgm:pt modelId="{C58E67BB-E087-4442-BAA5-FF42B374D1F0}" type="parTrans" cxnId="{B161ABF6-B343-45EB-90E0-0E774A9FAC3D}">
      <dgm:prSet/>
      <dgm:spPr/>
      <dgm:t>
        <a:bodyPr/>
        <a:lstStyle/>
        <a:p>
          <a:endParaRPr lang="en-US"/>
        </a:p>
      </dgm:t>
    </dgm:pt>
    <dgm:pt modelId="{FE405B33-4871-42E1-AC06-5AAC25A460E0}" type="sibTrans" cxnId="{B161ABF6-B343-45EB-90E0-0E774A9FAC3D}">
      <dgm:prSet/>
      <dgm:spPr/>
      <dgm:t>
        <a:bodyPr/>
        <a:lstStyle/>
        <a:p>
          <a:endParaRPr lang="en-US"/>
        </a:p>
      </dgm:t>
    </dgm:pt>
    <dgm:pt modelId="{59251C1E-CA59-42EF-9B3F-3D4C1724D381}">
      <dgm:prSet custT="1"/>
      <dgm:spPr/>
      <dgm:t>
        <a:bodyPr/>
        <a:lstStyle/>
        <a:p>
          <a:pPr rtl="0"/>
          <a:r>
            <a:rPr lang="en-US" sz="3600" dirty="0" smtClean="0"/>
            <a:t>ALL Nonpublic Schools</a:t>
          </a:r>
          <a:endParaRPr lang="en-US" sz="3600" dirty="0"/>
        </a:p>
      </dgm:t>
    </dgm:pt>
    <dgm:pt modelId="{0B1B52E9-5C26-4237-BCB8-5BDC9305331C}" type="parTrans" cxnId="{91E1A97F-E25F-4B49-B25E-7A3982564656}">
      <dgm:prSet/>
      <dgm:spPr/>
      <dgm:t>
        <a:bodyPr/>
        <a:lstStyle/>
        <a:p>
          <a:endParaRPr lang="en-US"/>
        </a:p>
      </dgm:t>
    </dgm:pt>
    <dgm:pt modelId="{57E30563-AE65-406C-9CC4-2FAB6B75D5D8}" type="sibTrans" cxnId="{91E1A97F-E25F-4B49-B25E-7A3982564656}">
      <dgm:prSet/>
      <dgm:spPr/>
      <dgm:t>
        <a:bodyPr/>
        <a:lstStyle/>
        <a:p>
          <a:endParaRPr lang="en-US"/>
        </a:p>
      </dgm:t>
    </dgm:pt>
    <dgm:pt modelId="{FEF69506-C0A3-46B8-BFCA-C5DABD26647F}">
      <dgm:prSet/>
      <dgm:spPr/>
      <dgm:t>
        <a:bodyPr/>
        <a:lstStyle/>
        <a:p>
          <a:pPr rtl="0"/>
          <a:r>
            <a:rPr lang="en-US" dirty="0" smtClean="0"/>
            <a:t>Implementation</a:t>
          </a:r>
          <a:endParaRPr lang="en-US" dirty="0"/>
        </a:p>
      </dgm:t>
    </dgm:pt>
    <dgm:pt modelId="{04D013B3-D82E-4A7C-895B-DA0F33FA0748}" type="parTrans" cxnId="{08E73592-4D41-402E-8496-6B056FEA35D9}">
      <dgm:prSet/>
      <dgm:spPr/>
      <dgm:t>
        <a:bodyPr/>
        <a:lstStyle/>
        <a:p>
          <a:endParaRPr lang="en-US"/>
        </a:p>
      </dgm:t>
    </dgm:pt>
    <dgm:pt modelId="{95DC4E6F-A1EC-41A3-8161-A84ADD0EDF84}" type="sibTrans" cxnId="{08E73592-4D41-402E-8496-6B056FEA35D9}">
      <dgm:prSet/>
      <dgm:spPr/>
      <dgm:t>
        <a:bodyPr/>
        <a:lstStyle/>
        <a:p>
          <a:endParaRPr lang="en-US"/>
        </a:p>
      </dgm:t>
    </dgm:pt>
    <dgm:pt modelId="{0591E81F-F672-48C9-AFB4-9423AC7338A0}" type="pres">
      <dgm:prSet presAssocID="{73F05133-8533-41F6-9925-7E1ECA1CCCA6}" presName="Name0" presStyleCnt="0">
        <dgm:presLayoutVars>
          <dgm:dir/>
          <dgm:animLvl val="lvl"/>
          <dgm:resizeHandles val="exact"/>
        </dgm:presLayoutVars>
      </dgm:prSet>
      <dgm:spPr/>
      <dgm:t>
        <a:bodyPr/>
        <a:lstStyle/>
        <a:p>
          <a:endParaRPr lang="en-US"/>
        </a:p>
      </dgm:t>
    </dgm:pt>
    <dgm:pt modelId="{8694A0BC-7F6F-419C-B07C-907AF38F15D0}" type="pres">
      <dgm:prSet presAssocID="{59251C1E-CA59-42EF-9B3F-3D4C1724D381}" presName="boxAndChildren" presStyleCnt="0"/>
      <dgm:spPr/>
    </dgm:pt>
    <dgm:pt modelId="{7F151F84-986E-4C38-899B-12B12337D79A}" type="pres">
      <dgm:prSet presAssocID="{59251C1E-CA59-42EF-9B3F-3D4C1724D381}" presName="parentTextBox" presStyleLbl="node1" presStyleIdx="0" presStyleCnt="3"/>
      <dgm:spPr/>
      <dgm:t>
        <a:bodyPr/>
        <a:lstStyle/>
        <a:p>
          <a:endParaRPr lang="en-US"/>
        </a:p>
      </dgm:t>
    </dgm:pt>
    <dgm:pt modelId="{5C05DAED-7B34-4E62-ADC6-6110670059D8}" type="pres">
      <dgm:prSet presAssocID="{59251C1E-CA59-42EF-9B3F-3D4C1724D381}" presName="entireBox" presStyleLbl="node1" presStyleIdx="0" presStyleCnt="3"/>
      <dgm:spPr/>
      <dgm:t>
        <a:bodyPr/>
        <a:lstStyle/>
        <a:p>
          <a:endParaRPr lang="en-US"/>
        </a:p>
      </dgm:t>
    </dgm:pt>
    <dgm:pt modelId="{BF8E7161-CF50-45E4-AEAF-A4982067BE7E}" type="pres">
      <dgm:prSet presAssocID="{59251C1E-CA59-42EF-9B3F-3D4C1724D381}" presName="descendantBox" presStyleCnt="0"/>
      <dgm:spPr/>
    </dgm:pt>
    <dgm:pt modelId="{23EC63C9-9199-4DFA-908D-F8CC9F7ECFA8}" type="pres">
      <dgm:prSet presAssocID="{FEF69506-C0A3-46B8-BFCA-C5DABD26647F}" presName="childTextBox" presStyleLbl="fgAccFollowNode1" presStyleIdx="0" presStyleCnt="3" custAng="10800000" custFlipVert="1" custScaleY="100011" custLinFactNeighborX="-926" custLinFactNeighborY="6745">
        <dgm:presLayoutVars>
          <dgm:bulletEnabled val="1"/>
        </dgm:presLayoutVars>
      </dgm:prSet>
      <dgm:spPr/>
      <dgm:t>
        <a:bodyPr/>
        <a:lstStyle/>
        <a:p>
          <a:endParaRPr lang="en-US"/>
        </a:p>
      </dgm:t>
    </dgm:pt>
    <dgm:pt modelId="{86787B62-9FD5-4DE2-8442-11BC8843553B}" type="pres">
      <dgm:prSet presAssocID="{6FE800D6-CBBF-4BCD-88D3-4B8B5C2035D8}" presName="sp" presStyleCnt="0"/>
      <dgm:spPr/>
    </dgm:pt>
    <dgm:pt modelId="{D64045CA-96BC-4EDA-BAF8-4944F3CA6ED6}" type="pres">
      <dgm:prSet presAssocID="{DD801019-C8CA-4925-8942-8AD81256D683}" presName="arrowAndChildren" presStyleCnt="0"/>
      <dgm:spPr/>
    </dgm:pt>
    <dgm:pt modelId="{EC17F232-904F-47DA-83D8-D88F1E910023}" type="pres">
      <dgm:prSet presAssocID="{DD801019-C8CA-4925-8942-8AD81256D683}" presName="parentTextArrow" presStyleLbl="node1" presStyleIdx="0" presStyleCnt="3"/>
      <dgm:spPr/>
      <dgm:t>
        <a:bodyPr/>
        <a:lstStyle/>
        <a:p>
          <a:endParaRPr lang="en-US"/>
        </a:p>
      </dgm:t>
    </dgm:pt>
    <dgm:pt modelId="{7FC33864-DAA0-49BB-BB54-CDD71B91B70D}" type="pres">
      <dgm:prSet presAssocID="{DD801019-C8CA-4925-8942-8AD81256D683}" presName="arrow" presStyleLbl="node1" presStyleIdx="1" presStyleCnt="3"/>
      <dgm:spPr/>
      <dgm:t>
        <a:bodyPr/>
        <a:lstStyle/>
        <a:p>
          <a:endParaRPr lang="en-US"/>
        </a:p>
      </dgm:t>
    </dgm:pt>
    <dgm:pt modelId="{80EC9F53-330E-4C93-9C9C-CA4D294253F4}" type="pres">
      <dgm:prSet presAssocID="{DD801019-C8CA-4925-8942-8AD81256D683}" presName="descendantArrow" presStyleCnt="0"/>
      <dgm:spPr/>
    </dgm:pt>
    <dgm:pt modelId="{D2DC0515-0E2D-4E86-9F46-A25F8088F6E3}" type="pres">
      <dgm:prSet presAssocID="{049649FD-455C-4E0E-9893-8E3896FDBC2A}" presName="childTextArrow" presStyleLbl="fgAccFollowNode1" presStyleIdx="1" presStyleCnt="3">
        <dgm:presLayoutVars>
          <dgm:bulletEnabled val="1"/>
        </dgm:presLayoutVars>
      </dgm:prSet>
      <dgm:spPr/>
      <dgm:t>
        <a:bodyPr/>
        <a:lstStyle/>
        <a:p>
          <a:endParaRPr lang="en-US"/>
        </a:p>
      </dgm:t>
    </dgm:pt>
    <dgm:pt modelId="{4FA84E13-A38C-4E67-834D-97B6ECF8DFA2}" type="pres">
      <dgm:prSet presAssocID="{285094A7-D08E-4B9F-9D33-A66D39CA900F}" presName="sp" presStyleCnt="0"/>
      <dgm:spPr/>
    </dgm:pt>
    <dgm:pt modelId="{88968B7B-0807-47FE-9736-2748AEF91C1A}" type="pres">
      <dgm:prSet presAssocID="{A3BE7744-D280-4B5F-BD04-FEAE050FD8D3}" presName="arrowAndChildren" presStyleCnt="0"/>
      <dgm:spPr/>
    </dgm:pt>
    <dgm:pt modelId="{500A5626-119D-4838-A458-D956640E84C8}" type="pres">
      <dgm:prSet presAssocID="{A3BE7744-D280-4B5F-BD04-FEAE050FD8D3}" presName="parentTextArrow" presStyleLbl="node1" presStyleIdx="1" presStyleCnt="3"/>
      <dgm:spPr/>
      <dgm:t>
        <a:bodyPr/>
        <a:lstStyle/>
        <a:p>
          <a:endParaRPr lang="en-US"/>
        </a:p>
      </dgm:t>
    </dgm:pt>
    <dgm:pt modelId="{49CDFA04-88EB-4463-80D6-85BD2CE53A60}" type="pres">
      <dgm:prSet presAssocID="{A3BE7744-D280-4B5F-BD04-FEAE050FD8D3}" presName="arrow" presStyleLbl="node1" presStyleIdx="2" presStyleCnt="3"/>
      <dgm:spPr/>
      <dgm:t>
        <a:bodyPr/>
        <a:lstStyle/>
        <a:p>
          <a:endParaRPr lang="en-US"/>
        </a:p>
      </dgm:t>
    </dgm:pt>
    <dgm:pt modelId="{084D3075-D70F-4B1B-80BD-B3929FC709AB}" type="pres">
      <dgm:prSet presAssocID="{A3BE7744-D280-4B5F-BD04-FEAE050FD8D3}" presName="descendantArrow" presStyleCnt="0"/>
      <dgm:spPr/>
    </dgm:pt>
    <dgm:pt modelId="{40C591E0-060A-447F-9A40-3A0461FBD425}" type="pres">
      <dgm:prSet presAssocID="{E806FE81-3999-4BD2-8077-739012D2236D}" presName="childTextArrow" presStyleLbl="fgAccFollowNode1" presStyleIdx="2" presStyleCnt="3">
        <dgm:presLayoutVars>
          <dgm:bulletEnabled val="1"/>
        </dgm:presLayoutVars>
      </dgm:prSet>
      <dgm:spPr/>
      <dgm:t>
        <a:bodyPr/>
        <a:lstStyle/>
        <a:p>
          <a:endParaRPr lang="en-US"/>
        </a:p>
      </dgm:t>
    </dgm:pt>
  </dgm:ptLst>
  <dgm:cxnLst>
    <dgm:cxn modelId="{08E73592-4D41-402E-8496-6B056FEA35D9}" srcId="{59251C1E-CA59-42EF-9B3F-3D4C1724D381}" destId="{FEF69506-C0A3-46B8-BFCA-C5DABD26647F}" srcOrd="0" destOrd="0" parTransId="{04D013B3-D82E-4A7C-895B-DA0F33FA0748}" sibTransId="{95DC4E6F-A1EC-41A3-8161-A84ADD0EDF84}"/>
    <dgm:cxn modelId="{BB17E31D-778A-4FFF-AB03-18345964A3E9}" type="presOf" srcId="{FEF69506-C0A3-46B8-BFCA-C5DABD26647F}" destId="{23EC63C9-9199-4DFA-908D-F8CC9F7ECFA8}" srcOrd="0" destOrd="0" presId="urn:microsoft.com/office/officeart/2005/8/layout/process4"/>
    <dgm:cxn modelId="{11E1B427-0974-4B4E-AB1B-D4F3D9208633}" type="presOf" srcId="{59251C1E-CA59-42EF-9B3F-3D4C1724D381}" destId="{7F151F84-986E-4C38-899B-12B12337D79A}" srcOrd="0" destOrd="0" presId="urn:microsoft.com/office/officeart/2005/8/layout/process4"/>
    <dgm:cxn modelId="{B6DB9EE7-06C2-4098-98D3-B38C5ED0EC45}" type="presOf" srcId="{E806FE81-3999-4BD2-8077-739012D2236D}" destId="{40C591E0-060A-447F-9A40-3A0461FBD425}" srcOrd="0" destOrd="0" presId="urn:microsoft.com/office/officeart/2005/8/layout/process4"/>
    <dgm:cxn modelId="{B4E6E252-7FCD-4150-A821-5FBB607A9359}" srcId="{73F05133-8533-41F6-9925-7E1ECA1CCCA6}" destId="{A3BE7744-D280-4B5F-BD04-FEAE050FD8D3}" srcOrd="0" destOrd="0" parTransId="{863012F5-E74F-4B7C-B8D8-4B3170979153}" sibTransId="{285094A7-D08E-4B9F-9D33-A66D39CA900F}"/>
    <dgm:cxn modelId="{1914683B-30A1-4CC6-8B3B-31F825C60F63}" type="presOf" srcId="{A3BE7744-D280-4B5F-BD04-FEAE050FD8D3}" destId="{49CDFA04-88EB-4463-80D6-85BD2CE53A60}" srcOrd="1" destOrd="0" presId="urn:microsoft.com/office/officeart/2005/8/layout/process4"/>
    <dgm:cxn modelId="{B161ABF6-B343-45EB-90E0-0E774A9FAC3D}" srcId="{DD801019-C8CA-4925-8942-8AD81256D683}" destId="{049649FD-455C-4E0E-9893-8E3896FDBC2A}" srcOrd="0" destOrd="0" parTransId="{C58E67BB-E087-4442-BAA5-FF42B374D1F0}" sibTransId="{FE405B33-4871-42E1-AC06-5AAC25A460E0}"/>
    <dgm:cxn modelId="{C76CB36D-8A07-4D57-B7CB-3078008D1A8C}" type="presOf" srcId="{73F05133-8533-41F6-9925-7E1ECA1CCCA6}" destId="{0591E81F-F672-48C9-AFB4-9423AC7338A0}" srcOrd="0" destOrd="0" presId="urn:microsoft.com/office/officeart/2005/8/layout/process4"/>
    <dgm:cxn modelId="{A59325B6-055E-4E50-9B54-8DBB3BF923C9}" type="presOf" srcId="{DD801019-C8CA-4925-8942-8AD81256D683}" destId="{7FC33864-DAA0-49BB-BB54-CDD71B91B70D}" srcOrd="1" destOrd="0" presId="urn:microsoft.com/office/officeart/2005/8/layout/process4"/>
    <dgm:cxn modelId="{42EB325F-04C6-499B-B11B-F626C8F00AA7}" type="presOf" srcId="{049649FD-455C-4E0E-9893-8E3896FDBC2A}" destId="{D2DC0515-0E2D-4E86-9F46-A25F8088F6E3}" srcOrd="0" destOrd="0" presId="urn:microsoft.com/office/officeart/2005/8/layout/process4"/>
    <dgm:cxn modelId="{F255AB51-30F9-4D67-BF8E-9619E507B57E}" type="presOf" srcId="{DD801019-C8CA-4925-8942-8AD81256D683}" destId="{EC17F232-904F-47DA-83D8-D88F1E910023}" srcOrd="0" destOrd="0" presId="urn:microsoft.com/office/officeart/2005/8/layout/process4"/>
    <dgm:cxn modelId="{91E1A97F-E25F-4B49-B25E-7A3982564656}" srcId="{73F05133-8533-41F6-9925-7E1ECA1CCCA6}" destId="{59251C1E-CA59-42EF-9B3F-3D4C1724D381}" srcOrd="2" destOrd="0" parTransId="{0B1B52E9-5C26-4237-BCB8-5BDC9305331C}" sibTransId="{57E30563-AE65-406C-9CC4-2FAB6B75D5D8}"/>
    <dgm:cxn modelId="{C43D88DA-A71A-4446-813E-78C8B78152B6}" type="presOf" srcId="{59251C1E-CA59-42EF-9B3F-3D4C1724D381}" destId="{5C05DAED-7B34-4E62-ADC6-6110670059D8}" srcOrd="1" destOrd="0" presId="urn:microsoft.com/office/officeart/2005/8/layout/process4"/>
    <dgm:cxn modelId="{3A6ED6EA-4DAF-409B-8EB2-D715D5838C54}" type="presOf" srcId="{A3BE7744-D280-4B5F-BD04-FEAE050FD8D3}" destId="{500A5626-119D-4838-A458-D956640E84C8}" srcOrd="0" destOrd="0" presId="urn:microsoft.com/office/officeart/2005/8/layout/process4"/>
    <dgm:cxn modelId="{859CD6B0-0491-4143-8A2E-8BB5E272A0A0}" srcId="{A3BE7744-D280-4B5F-BD04-FEAE050FD8D3}" destId="{E806FE81-3999-4BD2-8077-739012D2236D}" srcOrd="0" destOrd="0" parTransId="{1B8D0758-82CF-4E9D-825E-6C80484CA21F}" sibTransId="{7F9E4FEB-C61E-4A7C-A49A-57A69146FBAB}"/>
    <dgm:cxn modelId="{1A07AE5B-2DD7-4A99-8B09-176194D87730}" srcId="{73F05133-8533-41F6-9925-7E1ECA1CCCA6}" destId="{DD801019-C8CA-4925-8942-8AD81256D683}" srcOrd="1" destOrd="0" parTransId="{93C4C83C-8E50-4C26-A532-9EEABC2DE305}" sibTransId="{6FE800D6-CBBF-4BCD-88D3-4B8B5C2035D8}"/>
    <dgm:cxn modelId="{6D773752-5F3F-4ACC-939B-CD0D6CF17462}" type="presParOf" srcId="{0591E81F-F672-48C9-AFB4-9423AC7338A0}" destId="{8694A0BC-7F6F-419C-B07C-907AF38F15D0}" srcOrd="0" destOrd="0" presId="urn:microsoft.com/office/officeart/2005/8/layout/process4"/>
    <dgm:cxn modelId="{3F7F3AC9-390A-4BAC-A759-355885F5F087}" type="presParOf" srcId="{8694A0BC-7F6F-419C-B07C-907AF38F15D0}" destId="{7F151F84-986E-4C38-899B-12B12337D79A}" srcOrd="0" destOrd="0" presId="urn:microsoft.com/office/officeart/2005/8/layout/process4"/>
    <dgm:cxn modelId="{2FECC795-F8C9-4DC1-A74F-7EBFB14C9A30}" type="presParOf" srcId="{8694A0BC-7F6F-419C-B07C-907AF38F15D0}" destId="{5C05DAED-7B34-4E62-ADC6-6110670059D8}" srcOrd="1" destOrd="0" presId="urn:microsoft.com/office/officeart/2005/8/layout/process4"/>
    <dgm:cxn modelId="{ED4B87A2-7FCA-499E-B182-9DDAEF46CD25}" type="presParOf" srcId="{8694A0BC-7F6F-419C-B07C-907AF38F15D0}" destId="{BF8E7161-CF50-45E4-AEAF-A4982067BE7E}" srcOrd="2" destOrd="0" presId="urn:microsoft.com/office/officeart/2005/8/layout/process4"/>
    <dgm:cxn modelId="{37021696-6F3D-4EBF-BE9C-5239E3144CA5}" type="presParOf" srcId="{BF8E7161-CF50-45E4-AEAF-A4982067BE7E}" destId="{23EC63C9-9199-4DFA-908D-F8CC9F7ECFA8}" srcOrd="0" destOrd="0" presId="urn:microsoft.com/office/officeart/2005/8/layout/process4"/>
    <dgm:cxn modelId="{DAC2C057-359C-445B-AE76-7F19238C198E}" type="presParOf" srcId="{0591E81F-F672-48C9-AFB4-9423AC7338A0}" destId="{86787B62-9FD5-4DE2-8442-11BC8843553B}" srcOrd="1" destOrd="0" presId="urn:microsoft.com/office/officeart/2005/8/layout/process4"/>
    <dgm:cxn modelId="{0CF03508-FD3F-4B23-A058-262BCAF9B397}" type="presParOf" srcId="{0591E81F-F672-48C9-AFB4-9423AC7338A0}" destId="{D64045CA-96BC-4EDA-BAF8-4944F3CA6ED6}" srcOrd="2" destOrd="0" presId="urn:microsoft.com/office/officeart/2005/8/layout/process4"/>
    <dgm:cxn modelId="{99D1E7CA-D5E1-4376-9285-FADEDD8D3363}" type="presParOf" srcId="{D64045CA-96BC-4EDA-BAF8-4944F3CA6ED6}" destId="{EC17F232-904F-47DA-83D8-D88F1E910023}" srcOrd="0" destOrd="0" presId="urn:microsoft.com/office/officeart/2005/8/layout/process4"/>
    <dgm:cxn modelId="{CAC1BF88-B20A-4E18-B206-308271AF9523}" type="presParOf" srcId="{D64045CA-96BC-4EDA-BAF8-4944F3CA6ED6}" destId="{7FC33864-DAA0-49BB-BB54-CDD71B91B70D}" srcOrd="1" destOrd="0" presId="urn:microsoft.com/office/officeart/2005/8/layout/process4"/>
    <dgm:cxn modelId="{122A07D3-7F40-40C4-8C67-276D70A4356C}" type="presParOf" srcId="{D64045CA-96BC-4EDA-BAF8-4944F3CA6ED6}" destId="{80EC9F53-330E-4C93-9C9C-CA4D294253F4}" srcOrd="2" destOrd="0" presId="urn:microsoft.com/office/officeart/2005/8/layout/process4"/>
    <dgm:cxn modelId="{1A233CD0-6381-4C19-8A09-66637E6259CC}" type="presParOf" srcId="{80EC9F53-330E-4C93-9C9C-CA4D294253F4}" destId="{D2DC0515-0E2D-4E86-9F46-A25F8088F6E3}" srcOrd="0" destOrd="0" presId="urn:microsoft.com/office/officeart/2005/8/layout/process4"/>
    <dgm:cxn modelId="{56DF6243-F59C-4A31-A2B1-ACD5EDD44A22}" type="presParOf" srcId="{0591E81F-F672-48C9-AFB4-9423AC7338A0}" destId="{4FA84E13-A38C-4E67-834D-97B6ECF8DFA2}" srcOrd="3" destOrd="0" presId="urn:microsoft.com/office/officeart/2005/8/layout/process4"/>
    <dgm:cxn modelId="{10DBE446-6444-4CFF-A0D9-4CB8FBE97C8D}" type="presParOf" srcId="{0591E81F-F672-48C9-AFB4-9423AC7338A0}" destId="{88968B7B-0807-47FE-9736-2748AEF91C1A}" srcOrd="4" destOrd="0" presId="urn:microsoft.com/office/officeart/2005/8/layout/process4"/>
    <dgm:cxn modelId="{52A7EE60-BDFF-4EBD-A0F9-E8DAB97E849A}" type="presParOf" srcId="{88968B7B-0807-47FE-9736-2748AEF91C1A}" destId="{500A5626-119D-4838-A458-D956640E84C8}" srcOrd="0" destOrd="0" presId="urn:microsoft.com/office/officeart/2005/8/layout/process4"/>
    <dgm:cxn modelId="{600F73D4-5DA5-4E0E-8FAD-500F13144E0A}" type="presParOf" srcId="{88968B7B-0807-47FE-9736-2748AEF91C1A}" destId="{49CDFA04-88EB-4463-80D6-85BD2CE53A60}" srcOrd="1" destOrd="0" presId="urn:microsoft.com/office/officeart/2005/8/layout/process4"/>
    <dgm:cxn modelId="{EF10CF2D-2B10-4E38-B9A5-14767C8AEF25}" type="presParOf" srcId="{88968B7B-0807-47FE-9736-2748AEF91C1A}" destId="{084D3075-D70F-4B1B-80BD-B3929FC709AB}" srcOrd="2" destOrd="0" presId="urn:microsoft.com/office/officeart/2005/8/layout/process4"/>
    <dgm:cxn modelId="{AE852719-EA0B-4DF6-BD5A-B84F1670DE67}" type="presParOf" srcId="{084D3075-D70F-4B1B-80BD-B3929FC709AB}" destId="{40C591E0-060A-447F-9A40-3A0461FBD425}" srcOrd="0" destOrd="0" presId="urn:microsoft.com/office/officeart/2005/8/layout/process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3.xml><?xml version="1.0" encoding="utf-8"?>
<dgm:dataModel xmlns:dgm="http://schemas.openxmlformats.org/drawingml/2006/diagram" xmlns:a="http://schemas.openxmlformats.org/drawingml/2006/main">
  <dgm:ptLst>
    <dgm:pt modelId="{A78F0E28-2A8B-4DE9-AA2E-A9C51D11990B}" type="doc">
      <dgm:prSet loTypeId="urn:microsoft.com/office/officeart/2005/8/layout/vProcess5" loCatId="process" qsTypeId="urn:microsoft.com/office/officeart/2005/8/quickstyle/simple5" qsCatId="simple" csTypeId="urn:microsoft.com/office/officeart/2005/8/colors/colorful1" csCatId="colorful" phldr="1"/>
      <dgm:spPr/>
      <dgm:t>
        <a:bodyPr/>
        <a:lstStyle/>
        <a:p>
          <a:endParaRPr lang="en-US"/>
        </a:p>
      </dgm:t>
    </dgm:pt>
    <dgm:pt modelId="{681273E0-9C52-415C-AE3B-227BFB154A53}">
      <dgm:prSet phldrT="[Text]"/>
      <dgm:spPr/>
      <dgm:t>
        <a:bodyPr/>
        <a:lstStyle/>
        <a:p>
          <a:r>
            <a:rPr lang="en-US" dirty="0" smtClean="0"/>
            <a:t>Districts need textbooks at the start of the school year, but</a:t>
          </a:r>
          <a:endParaRPr lang="en-US" dirty="0"/>
        </a:p>
      </dgm:t>
    </dgm:pt>
    <dgm:pt modelId="{6F3D2E42-A082-4F1C-9081-F700797A9FD6}" type="parTrans" cxnId="{125662BB-968E-4CBA-BC62-E28E1B1F5966}">
      <dgm:prSet/>
      <dgm:spPr/>
      <dgm:t>
        <a:bodyPr/>
        <a:lstStyle/>
        <a:p>
          <a:endParaRPr lang="en-US"/>
        </a:p>
      </dgm:t>
    </dgm:pt>
    <dgm:pt modelId="{3E333739-450E-4321-8EA9-A31E3EDE7E37}" type="sibTrans" cxnId="{125662BB-968E-4CBA-BC62-E28E1B1F5966}">
      <dgm:prSet/>
      <dgm:spPr/>
      <dgm:t>
        <a:bodyPr/>
        <a:lstStyle/>
        <a:p>
          <a:endParaRPr lang="en-US"/>
        </a:p>
      </dgm:t>
    </dgm:pt>
    <dgm:pt modelId="{2D9E65C7-4FC2-4CEC-BCCD-E669B26E9F0A}">
      <dgm:prSet phldrT="[Text]"/>
      <dgm:spPr/>
      <dgm:t>
        <a:bodyPr/>
        <a:lstStyle/>
        <a:p>
          <a:r>
            <a:rPr lang="en-US" dirty="0" smtClean="0"/>
            <a:t>Districts receive textbook funds in mid July, and</a:t>
          </a:r>
          <a:endParaRPr lang="en-US" dirty="0"/>
        </a:p>
      </dgm:t>
    </dgm:pt>
    <dgm:pt modelId="{D11912A5-1797-4FBB-9C45-D551BB0BAFD4}" type="parTrans" cxnId="{442E90F2-B18C-4E01-A372-DA7D4596C104}">
      <dgm:prSet/>
      <dgm:spPr/>
      <dgm:t>
        <a:bodyPr/>
        <a:lstStyle/>
        <a:p>
          <a:endParaRPr lang="en-US"/>
        </a:p>
      </dgm:t>
    </dgm:pt>
    <dgm:pt modelId="{CCB54520-06E4-4349-B6A6-EEDFE0BDAA2E}" type="sibTrans" cxnId="{442E90F2-B18C-4E01-A372-DA7D4596C104}">
      <dgm:prSet/>
      <dgm:spPr/>
      <dgm:t>
        <a:bodyPr/>
        <a:lstStyle/>
        <a:p>
          <a:endParaRPr lang="en-US"/>
        </a:p>
      </dgm:t>
    </dgm:pt>
    <dgm:pt modelId="{E946016D-59DB-4E51-880A-1CCE801AD633}">
      <dgm:prSet phldrT="[Text]"/>
      <dgm:spPr/>
      <dgm:t>
        <a:bodyPr/>
        <a:lstStyle/>
        <a:p>
          <a:r>
            <a:rPr lang="en-US" dirty="0" smtClean="0"/>
            <a:t>District purchasing processes may require board resolution </a:t>
          </a:r>
          <a:endParaRPr lang="en-US" dirty="0"/>
        </a:p>
      </dgm:t>
    </dgm:pt>
    <dgm:pt modelId="{639C011D-BF00-4058-844B-1F8A2C6BE06A}" type="parTrans" cxnId="{7D7CBDD7-715E-43AE-9D75-42DD588222AE}">
      <dgm:prSet/>
      <dgm:spPr/>
      <dgm:t>
        <a:bodyPr/>
        <a:lstStyle/>
        <a:p>
          <a:endParaRPr lang="en-US"/>
        </a:p>
      </dgm:t>
    </dgm:pt>
    <dgm:pt modelId="{9B06E02C-A54D-45B7-B0C3-A26BD198087E}" type="sibTrans" cxnId="{7D7CBDD7-715E-43AE-9D75-42DD588222AE}">
      <dgm:prSet/>
      <dgm:spPr/>
      <dgm:t>
        <a:bodyPr/>
        <a:lstStyle/>
        <a:p>
          <a:endParaRPr lang="en-US"/>
        </a:p>
      </dgm:t>
    </dgm:pt>
    <dgm:pt modelId="{02F31826-AD43-4DD1-80BC-08F37031DFDC}" type="pres">
      <dgm:prSet presAssocID="{A78F0E28-2A8B-4DE9-AA2E-A9C51D11990B}" presName="outerComposite" presStyleCnt="0">
        <dgm:presLayoutVars>
          <dgm:chMax val="5"/>
          <dgm:dir/>
          <dgm:resizeHandles val="exact"/>
        </dgm:presLayoutVars>
      </dgm:prSet>
      <dgm:spPr/>
      <dgm:t>
        <a:bodyPr/>
        <a:lstStyle/>
        <a:p>
          <a:endParaRPr lang="en-US"/>
        </a:p>
      </dgm:t>
    </dgm:pt>
    <dgm:pt modelId="{6A44D0E9-6AF0-4E65-B568-FAD446BB18B3}" type="pres">
      <dgm:prSet presAssocID="{A78F0E28-2A8B-4DE9-AA2E-A9C51D11990B}" presName="dummyMaxCanvas" presStyleCnt="0">
        <dgm:presLayoutVars/>
      </dgm:prSet>
      <dgm:spPr/>
      <dgm:t>
        <a:bodyPr/>
        <a:lstStyle/>
        <a:p>
          <a:endParaRPr lang="en-US"/>
        </a:p>
      </dgm:t>
    </dgm:pt>
    <dgm:pt modelId="{313A2E94-C0CD-465B-B84D-1A991761A83D}" type="pres">
      <dgm:prSet presAssocID="{A78F0E28-2A8B-4DE9-AA2E-A9C51D11990B}" presName="ThreeNodes_1" presStyleLbl="node1" presStyleIdx="0" presStyleCnt="3">
        <dgm:presLayoutVars>
          <dgm:bulletEnabled val="1"/>
        </dgm:presLayoutVars>
      </dgm:prSet>
      <dgm:spPr/>
      <dgm:t>
        <a:bodyPr/>
        <a:lstStyle/>
        <a:p>
          <a:endParaRPr lang="en-US"/>
        </a:p>
      </dgm:t>
    </dgm:pt>
    <dgm:pt modelId="{FA681DEB-2020-48A6-8269-D9D173A1CD28}" type="pres">
      <dgm:prSet presAssocID="{A78F0E28-2A8B-4DE9-AA2E-A9C51D11990B}" presName="ThreeNodes_2" presStyleLbl="node1" presStyleIdx="1" presStyleCnt="3" custLinFactNeighborX="226" custLinFactNeighborY="5399">
        <dgm:presLayoutVars>
          <dgm:bulletEnabled val="1"/>
        </dgm:presLayoutVars>
      </dgm:prSet>
      <dgm:spPr/>
      <dgm:t>
        <a:bodyPr/>
        <a:lstStyle/>
        <a:p>
          <a:endParaRPr lang="en-US"/>
        </a:p>
      </dgm:t>
    </dgm:pt>
    <dgm:pt modelId="{8D4D4861-5548-4236-BE50-F9C6A0246FDB}" type="pres">
      <dgm:prSet presAssocID="{A78F0E28-2A8B-4DE9-AA2E-A9C51D11990B}" presName="ThreeNodes_3" presStyleLbl="node1" presStyleIdx="2" presStyleCnt="3">
        <dgm:presLayoutVars>
          <dgm:bulletEnabled val="1"/>
        </dgm:presLayoutVars>
      </dgm:prSet>
      <dgm:spPr/>
      <dgm:t>
        <a:bodyPr/>
        <a:lstStyle/>
        <a:p>
          <a:endParaRPr lang="en-US"/>
        </a:p>
      </dgm:t>
    </dgm:pt>
    <dgm:pt modelId="{65596CB6-BF5C-463E-9F6F-67705D180B2F}" type="pres">
      <dgm:prSet presAssocID="{A78F0E28-2A8B-4DE9-AA2E-A9C51D11990B}" presName="ThreeConn_1-2" presStyleLbl="fgAccFollowNode1" presStyleIdx="0" presStyleCnt="2">
        <dgm:presLayoutVars>
          <dgm:bulletEnabled val="1"/>
        </dgm:presLayoutVars>
      </dgm:prSet>
      <dgm:spPr/>
      <dgm:t>
        <a:bodyPr/>
        <a:lstStyle/>
        <a:p>
          <a:endParaRPr lang="en-US"/>
        </a:p>
      </dgm:t>
    </dgm:pt>
    <dgm:pt modelId="{2896509E-DFE9-408A-91C5-6184A66C78F0}" type="pres">
      <dgm:prSet presAssocID="{A78F0E28-2A8B-4DE9-AA2E-A9C51D11990B}" presName="ThreeConn_2-3" presStyleLbl="fgAccFollowNode1" presStyleIdx="1" presStyleCnt="2">
        <dgm:presLayoutVars>
          <dgm:bulletEnabled val="1"/>
        </dgm:presLayoutVars>
      </dgm:prSet>
      <dgm:spPr/>
      <dgm:t>
        <a:bodyPr/>
        <a:lstStyle/>
        <a:p>
          <a:endParaRPr lang="en-US"/>
        </a:p>
      </dgm:t>
    </dgm:pt>
    <dgm:pt modelId="{A4C12934-CE90-4D0C-8F01-6EDBB0168629}" type="pres">
      <dgm:prSet presAssocID="{A78F0E28-2A8B-4DE9-AA2E-A9C51D11990B}" presName="ThreeNodes_1_text" presStyleLbl="node1" presStyleIdx="2" presStyleCnt="3">
        <dgm:presLayoutVars>
          <dgm:bulletEnabled val="1"/>
        </dgm:presLayoutVars>
      </dgm:prSet>
      <dgm:spPr/>
      <dgm:t>
        <a:bodyPr/>
        <a:lstStyle/>
        <a:p>
          <a:endParaRPr lang="en-US"/>
        </a:p>
      </dgm:t>
    </dgm:pt>
    <dgm:pt modelId="{7E0D2274-8D57-4B7E-A7B9-869904977C4A}" type="pres">
      <dgm:prSet presAssocID="{A78F0E28-2A8B-4DE9-AA2E-A9C51D11990B}" presName="ThreeNodes_2_text" presStyleLbl="node1" presStyleIdx="2" presStyleCnt="3">
        <dgm:presLayoutVars>
          <dgm:bulletEnabled val="1"/>
        </dgm:presLayoutVars>
      </dgm:prSet>
      <dgm:spPr/>
      <dgm:t>
        <a:bodyPr/>
        <a:lstStyle/>
        <a:p>
          <a:endParaRPr lang="en-US"/>
        </a:p>
      </dgm:t>
    </dgm:pt>
    <dgm:pt modelId="{AB0CB062-7E56-45D4-AB7E-9F9B88C9CD8D}" type="pres">
      <dgm:prSet presAssocID="{A78F0E28-2A8B-4DE9-AA2E-A9C51D11990B}" presName="ThreeNodes_3_text" presStyleLbl="node1" presStyleIdx="2" presStyleCnt="3">
        <dgm:presLayoutVars>
          <dgm:bulletEnabled val="1"/>
        </dgm:presLayoutVars>
      </dgm:prSet>
      <dgm:spPr/>
      <dgm:t>
        <a:bodyPr/>
        <a:lstStyle/>
        <a:p>
          <a:endParaRPr lang="en-US"/>
        </a:p>
      </dgm:t>
    </dgm:pt>
  </dgm:ptLst>
  <dgm:cxnLst>
    <dgm:cxn modelId="{442E90F2-B18C-4E01-A372-DA7D4596C104}" srcId="{A78F0E28-2A8B-4DE9-AA2E-A9C51D11990B}" destId="{2D9E65C7-4FC2-4CEC-BCCD-E669B26E9F0A}" srcOrd="1" destOrd="0" parTransId="{D11912A5-1797-4FBB-9C45-D551BB0BAFD4}" sibTransId="{CCB54520-06E4-4349-B6A6-EEDFE0BDAA2E}"/>
    <dgm:cxn modelId="{7D7CBDD7-715E-43AE-9D75-42DD588222AE}" srcId="{A78F0E28-2A8B-4DE9-AA2E-A9C51D11990B}" destId="{E946016D-59DB-4E51-880A-1CCE801AD633}" srcOrd="2" destOrd="0" parTransId="{639C011D-BF00-4058-844B-1F8A2C6BE06A}" sibTransId="{9B06E02C-A54D-45B7-B0C3-A26BD198087E}"/>
    <dgm:cxn modelId="{AB11F167-BCC8-4B56-913E-7607B96D30FE}" type="presOf" srcId="{2D9E65C7-4FC2-4CEC-BCCD-E669B26E9F0A}" destId="{7E0D2274-8D57-4B7E-A7B9-869904977C4A}" srcOrd="1" destOrd="0" presId="urn:microsoft.com/office/officeart/2005/8/layout/vProcess5"/>
    <dgm:cxn modelId="{94F48163-A817-445E-8E88-78A6FF46477C}" type="presOf" srcId="{CCB54520-06E4-4349-B6A6-EEDFE0BDAA2E}" destId="{2896509E-DFE9-408A-91C5-6184A66C78F0}" srcOrd="0" destOrd="0" presId="urn:microsoft.com/office/officeart/2005/8/layout/vProcess5"/>
    <dgm:cxn modelId="{DC74EAD4-EA52-4EAC-993C-6BBF5DF7E820}" type="presOf" srcId="{3E333739-450E-4321-8EA9-A31E3EDE7E37}" destId="{65596CB6-BF5C-463E-9F6F-67705D180B2F}" srcOrd="0" destOrd="0" presId="urn:microsoft.com/office/officeart/2005/8/layout/vProcess5"/>
    <dgm:cxn modelId="{9C8AF495-9942-4381-9AFB-BB8C1DC5BD8D}" type="presOf" srcId="{E946016D-59DB-4E51-880A-1CCE801AD633}" destId="{AB0CB062-7E56-45D4-AB7E-9F9B88C9CD8D}" srcOrd="1" destOrd="0" presId="urn:microsoft.com/office/officeart/2005/8/layout/vProcess5"/>
    <dgm:cxn modelId="{FE3F8C69-6F98-44EA-A690-A122156DB0C0}" type="presOf" srcId="{681273E0-9C52-415C-AE3B-227BFB154A53}" destId="{313A2E94-C0CD-465B-B84D-1A991761A83D}" srcOrd="0" destOrd="0" presId="urn:microsoft.com/office/officeart/2005/8/layout/vProcess5"/>
    <dgm:cxn modelId="{FA39F543-E3BF-4E4B-BC8D-6C34640CB79C}" type="presOf" srcId="{A78F0E28-2A8B-4DE9-AA2E-A9C51D11990B}" destId="{02F31826-AD43-4DD1-80BC-08F37031DFDC}" srcOrd="0" destOrd="0" presId="urn:microsoft.com/office/officeart/2005/8/layout/vProcess5"/>
    <dgm:cxn modelId="{125662BB-968E-4CBA-BC62-E28E1B1F5966}" srcId="{A78F0E28-2A8B-4DE9-AA2E-A9C51D11990B}" destId="{681273E0-9C52-415C-AE3B-227BFB154A53}" srcOrd="0" destOrd="0" parTransId="{6F3D2E42-A082-4F1C-9081-F700797A9FD6}" sibTransId="{3E333739-450E-4321-8EA9-A31E3EDE7E37}"/>
    <dgm:cxn modelId="{BB5D1742-7D70-4523-AA5F-E6AB0BD9B5EA}" type="presOf" srcId="{2D9E65C7-4FC2-4CEC-BCCD-E669B26E9F0A}" destId="{FA681DEB-2020-48A6-8269-D9D173A1CD28}" srcOrd="0" destOrd="0" presId="urn:microsoft.com/office/officeart/2005/8/layout/vProcess5"/>
    <dgm:cxn modelId="{179BA5DD-084F-4D6C-81B1-C3932D7C39F6}" type="presOf" srcId="{681273E0-9C52-415C-AE3B-227BFB154A53}" destId="{A4C12934-CE90-4D0C-8F01-6EDBB0168629}" srcOrd="1" destOrd="0" presId="urn:microsoft.com/office/officeart/2005/8/layout/vProcess5"/>
    <dgm:cxn modelId="{803B9EE4-0D39-4DD3-B122-FC4AEDCEC78F}" type="presOf" srcId="{E946016D-59DB-4E51-880A-1CCE801AD633}" destId="{8D4D4861-5548-4236-BE50-F9C6A0246FDB}" srcOrd="0" destOrd="0" presId="urn:microsoft.com/office/officeart/2005/8/layout/vProcess5"/>
    <dgm:cxn modelId="{280C5CCC-9284-44E0-B20F-8C3F54A94474}" type="presParOf" srcId="{02F31826-AD43-4DD1-80BC-08F37031DFDC}" destId="{6A44D0E9-6AF0-4E65-B568-FAD446BB18B3}" srcOrd="0" destOrd="0" presId="urn:microsoft.com/office/officeart/2005/8/layout/vProcess5"/>
    <dgm:cxn modelId="{B843D1C2-4E87-4626-8443-7AD8781EBBF5}" type="presParOf" srcId="{02F31826-AD43-4DD1-80BC-08F37031DFDC}" destId="{313A2E94-C0CD-465B-B84D-1A991761A83D}" srcOrd="1" destOrd="0" presId="urn:microsoft.com/office/officeart/2005/8/layout/vProcess5"/>
    <dgm:cxn modelId="{80AE3E20-E195-4A15-8FEA-B940D1A21FC6}" type="presParOf" srcId="{02F31826-AD43-4DD1-80BC-08F37031DFDC}" destId="{FA681DEB-2020-48A6-8269-D9D173A1CD28}" srcOrd="2" destOrd="0" presId="urn:microsoft.com/office/officeart/2005/8/layout/vProcess5"/>
    <dgm:cxn modelId="{1CC47653-E3D8-47E1-9FD3-452F382A7B02}" type="presParOf" srcId="{02F31826-AD43-4DD1-80BC-08F37031DFDC}" destId="{8D4D4861-5548-4236-BE50-F9C6A0246FDB}" srcOrd="3" destOrd="0" presId="urn:microsoft.com/office/officeart/2005/8/layout/vProcess5"/>
    <dgm:cxn modelId="{7FC8EB38-D6DB-4AAF-9922-BD8ADB178237}" type="presParOf" srcId="{02F31826-AD43-4DD1-80BC-08F37031DFDC}" destId="{65596CB6-BF5C-463E-9F6F-67705D180B2F}" srcOrd="4" destOrd="0" presId="urn:microsoft.com/office/officeart/2005/8/layout/vProcess5"/>
    <dgm:cxn modelId="{5F6B4201-F7E4-40CA-96B5-13046EB2FAF4}" type="presParOf" srcId="{02F31826-AD43-4DD1-80BC-08F37031DFDC}" destId="{2896509E-DFE9-408A-91C5-6184A66C78F0}" srcOrd="5" destOrd="0" presId="urn:microsoft.com/office/officeart/2005/8/layout/vProcess5"/>
    <dgm:cxn modelId="{AB4C5B64-D685-4BED-802F-C3DDF1B13D25}" type="presParOf" srcId="{02F31826-AD43-4DD1-80BC-08F37031DFDC}" destId="{A4C12934-CE90-4D0C-8F01-6EDBB0168629}" srcOrd="6" destOrd="0" presId="urn:microsoft.com/office/officeart/2005/8/layout/vProcess5"/>
    <dgm:cxn modelId="{FA3758E1-BA2B-433C-855D-D3ECF80DEF37}" type="presParOf" srcId="{02F31826-AD43-4DD1-80BC-08F37031DFDC}" destId="{7E0D2274-8D57-4B7E-A7B9-869904977C4A}" srcOrd="7" destOrd="0" presId="urn:microsoft.com/office/officeart/2005/8/layout/vProcess5"/>
    <dgm:cxn modelId="{2D1089D2-59D6-4B54-81C2-EDEEDA5E15BA}" type="presParOf" srcId="{02F31826-AD43-4DD1-80BC-08F37031DFDC}" destId="{AB0CB062-7E56-45D4-AB7E-9F9B88C9CD8D}" srcOrd="8" destOrd="0" presId="urn:microsoft.com/office/officeart/2005/8/layout/v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4.xml><?xml version="1.0" encoding="utf-8"?>
<dgm:dataModel xmlns:dgm="http://schemas.openxmlformats.org/drawingml/2006/diagram" xmlns:a="http://schemas.openxmlformats.org/drawingml/2006/main">
  <dgm:ptLst>
    <dgm:pt modelId="{ABCEA856-443A-434F-8FE4-F489FA0C8E75}" type="doc">
      <dgm:prSet loTypeId="urn:microsoft.com/office/officeart/2005/8/layout/list1" loCatId="list" qsTypeId="urn:microsoft.com/office/officeart/2005/8/quickstyle/simple5" qsCatId="simple" csTypeId="urn:microsoft.com/office/officeart/2005/8/colors/colorful3" csCatId="colorful" phldr="1"/>
      <dgm:spPr/>
      <dgm:t>
        <a:bodyPr/>
        <a:lstStyle/>
        <a:p>
          <a:endParaRPr lang="en-US"/>
        </a:p>
      </dgm:t>
    </dgm:pt>
    <dgm:pt modelId="{32E0C61A-116A-480B-B078-8E29C2FC7A5A}">
      <dgm:prSet custT="1"/>
      <dgm:spPr/>
      <dgm:t>
        <a:bodyPr/>
        <a:lstStyle/>
        <a:p>
          <a:pPr rtl="0"/>
          <a:r>
            <a:rPr lang="en-US" sz="2400" dirty="0" smtClean="0"/>
            <a:t>Consultation</a:t>
          </a:r>
          <a:endParaRPr lang="en-US" sz="2400" dirty="0"/>
        </a:p>
      </dgm:t>
    </dgm:pt>
    <dgm:pt modelId="{F5A68491-5254-43EB-AC2A-817E52AC6901}" type="parTrans" cxnId="{053BB4CC-1A81-4FEE-ABE6-71DFB5E69E25}">
      <dgm:prSet/>
      <dgm:spPr/>
      <dgm:t>
        <a:bodyPr/>
        <a:lstStyle/>
        <a:p>
          <a:endParaRPr lang="en-US"/>
        </a:p>
      </dgm:t>
    </dgm:pt>
    <dgm:pt modelId="{91FF3FE9-6AF3-40A5-A64B-D8724F4A89C6}" type="sibTrans" cxnId="{053BB4CC-1A81-4FEE-ABE6-71DFB5E69E25}">
      <dgm:prSet/>
      <dgm:spPr/>
      <dgm:t>
        <a:bodyPr/>
        <a:lstStyle/>
        <a:p>
          <a:endParaRPr lang="en-US"/>
        </a:p>
      </dgm:t>
    </dgm:pt>
    <dgm:pt modelId="{1B12BF6E-CBCA-4B0B-867C-F107258879EC}">
      <dgm:prSet/>
      <dgm:spPr/>
      <dgm:t>
        <a:bodyPr/>
        <a:lstStyle/>
        <a:p>
          <a:pPr rtl="0"/>
          <a:r>
            <a:rPr lang="en-US" dirty="0" smtClean="0"/>
            <a:t>Consultation between the nonpublic school and the district should occur between </a:t>
          </a:r>
          <a:r>
            <a:rPr lang="en-US" u="sng" dirty="0" smtClean="0"/>
            <a:t>March and April </a:t>
          </a:r>
          <a:r>
            <a:rPr lang="en-US" dirty="0" smtClean="0"/>
            <a:t>to determine the textbooks to be ordered for the upcoming school year and the number desired</a:t>
          </a:r>
          <a:endParaRPr lang="en-US" dirty="0"/>
        </a:p>
      </dgm:t>
    </dgm:pt>
    <dgm:pt modelId="{B6D9FA99-07D1-4AAF-93D8-1BA42661D6F5}" type="parTrans" cxnId="{731158E2-EE83-4C7A-BE5C-648AD58EDD81}">
      <dgm:prSet/>
      <dgm:spPr/>
      <dgm:t>
        <a:bodyPr/>
        <a:lstStyle/>
        <a:p>
          <a:endParaRPr lang="en-US"/>
        </a:p>
      </dgm:t>
    </dgm:pt>
    <dgm:pt modelId="{15045A97-D739-4CCB-8638-794B29D685AB}" type="sibTrans" cxnId="{731158E2-EE83-4C7A-BE5C-648AD58EDD81}">
      <dgm:prSet/>
      <dgm:spPr/>
      <dgm:t>
        <a:bodyPr/>
        <a:lstStyle/>
        <a:p>
          <a:endParaRPr lang="en-US"/>
        </a:p>
      </dgm:t>
    </dgm:pt>
    <dgm:pt modelId="{CB12D74D-C094-42D3-9FE8-C21FE146AA33}">
      <dgm:prSet custT="1"/>
      <dgm:spPr/>
      <dgm:t>
        <a:bodyPr/>
        <a:lstStyle/>
        <a:p>
          <a:pPr rtl="0"/>
          <a:r>
            <a:rPr lang="en-US" sz="2400" dirty="0" smtClean="0"/>
            <a:t>Prepare purchase order early</a:t>
          </a:r>
          <a:endParaRPr lang="en-US" sz="2400" dirty="0"/>
        </a:p>
      </dgm:t>
    </dgm:pt>
    <dgm:pt modelId="{E7552826-17E6-4B7B-B389-5E64FCD9474D}" type="parTrans" cxnId="{E1D6320A-88CE-48F6-A520-0D670C76064B}">
      <dgm:prSet/>
      <dgm:spPr/>
      <dgm:t>
        <a:bodyPr/>
        <a:lstStyle/>
        <a:p>
          <a:endParaRPr lang="en-US"/>
        </a:p>
      </dgm:t>
    </dgm:pt>
    <dgm:pt modelId="{9CC6A48B-AA48-4437-BD47-7CA9113A58C2}" type="sibTrans" cxnId="{E1D6320A-88CE-48F6-A520-0D670C76064B}">
      <dgm:prSet/>
      <dgm:spPr/>
      <dgm:t>
        <a:bodyPr/>
        <a:lstStyle/>
        <a:p>
          <a:endParaRPr lang="en-US"/>
        </a:p>
      </dgm:t>
    </dgm:pt>
    <dgm:pt modelId="{D30C027B-5178-434B-927B-40BD1D8C40B6}">
      <dgm:prSet/>
      <dgm:spPr/>
      <dgm:t>
        <a:bodyPr/>
        <a:lstStyle/>
        <a:p>
          <a:pPr rtl="0"/>
          <a:r>
            <a:rPr lang="en-US" dirty="0" smtClean="0"/>
            <a:t>In May, submit the purchase order</a:t>
          </a:r>
          <a:endParaRPr lang="en-US" dirty="0"/>
        </a:p>
      </dgm:t>
    </dgm:pt>
    <dgm:pt modelId="{39C4C292-2D98-43BC-BA3A-158A2F46B88B}" type="parTrans" cxnId="{E59BCA7E-FDC3-42AF-8FB8-93F3ED600768}">
      <dgm:prSet/>
      <dgm:spPr/>
      <dgm:t>
        <a:bodyPr/>
        <a:lstStyle/>
        <a:p>
          <a:endParaRPr lang="en-US"/>
        </a:p>
      </dgm:t>
    </dgm:pt>
    <dgm:pt modelId="{40142EDA-89FA-41EE-A59C-319C31ED8A5B}" type="sibTrans" cxnId="{E59BCA7E-FDC3-42AF-8FB8-93F3ED600768}">
      <dgm:prSet/>
      <dgm:spPr/>
      <dgm:t>
        <a:bodyPr/>
        <a:lstStyle/>
        <a:p>
          <a:endParaRPr lang="en-US"/>
        </a:p>
      </dgm:t>
    </dgm:pt>
    <dgm:pt modelId="{AB8A0589-B9B2-4482-BB9C-7EA23FDCBF86}">
      <dgm:prSet/>
      <dgm:spPr/>
      <dgm:t>
        <a:bodyPr/>
        <a:lstStyle/>
        <a:p>
          <a:pPr rtl="0"/>
          <a:r>
            <a:rPr lang="en-US" dirty="0" smtClean="0"/>
            <a:t>Use between 75% and 85% of the previous year’s entitlement amount OR $50.00 times the count from the Nonpublic Enrollment Report as a conservative estimate of the nonpublic school’s entitlement</a:t>
          </a:r>
          <a:endParaRPr lang="en-US" dirty="0"/>
        </a:p>
      </dgm:t>
    </dgm:pt>
    <dgm:pt modelId="{63C5414F-A20B-43FB-9D5D-F3DD2630392F}" type="parTrans" cxnId="{BACBC7C1-9F1E-405A-8433-BDCEFD7E2F1C}">
      <dgm:prSet/>
      <dgm:spPr/>
    </dgm:pt>
    <dgm:pt modelId="{F6CAC0C6-C079-4CED-B809-B79AE0121B71}" type="sibTrans" cxnId="{BACBC7C1-9F1E-405A-8433-BDCEFD7E2F1C}">
      <dgm:prSet/>
      <dgm:spPr/>
    </dgm:pt>
    <dgm:pt modelId="{E5E8AA6A-FA14-436F-9E48-C30356C14984}" type="pres">
      <dgm:prSet presAssocID="{ABCEA856-443A-434F-8FE4-F489FA0C8E75}" presName="linear" presStyleCnt="0">
        <dgm:presLayoutVars>
          <dgm:dir/>
          <dgm:animLvl val="lvl"/>
          <dgm:resizeHandles val="exact"/>
        </dgm:presLayoutVars>
      </dgm:prSet>
      <dgm:spPr/>
      <dgm:t>
        <a:bodyPr/>
        <a:lstStyle/>
        <a:p>
          <a:endParaRPr lang="en-US"/>
        </a:p>
      </dgm:t>
    </dgm:pt>
    <dgm:pt modelId="{265B9D68-7E3E-48DE-BF2D-065299E29BB0}" type="pres">
      <dgm:prSet presAssocID="{32E0C61A-116A-480B-B078-8E29C2FC7A5A}" presName="parentLin" presStyleCnt="0"/>
      <dgm:spPr/>
    </dgm:pt>
    <dgm:pt modelId="{329FA882-1FCA-42AA-8495-ECAB85512BD3}" type="pres">
      <dgm:prSet presAssocID="{32E0C61A-116A-480B-B078-8E29C2FC7A5A}" presName="parentLeftMargin" presStyleLbl="node1" presStyleIdx="0" presStyleCnt="2"/>
      <dgm:spPr/>
      <dgm:t>
        <a:bodyPr/>
        <a:lstStyle/>
        <a:p>
          <a:endParaRPr lang="en-US"/>
        </a:p>
      </dgm:t>
    </dgm:pt>
    <dgm:pt modelId="{297E8DEA-61A6-4468-96DC-362CA1AC30A1}" type="pres">
      <dgm:prSet presAssocID="{32E0C61A-116A-480B-B078-8E29C2FC7A5A}" presName="parentText" presStyleLbl="node1" presStyleIdx="0" presStyleCnt="2">
        <dgm:presLayoutVars>
          <dgm:chMax val="0"/>
          <dgm:bulletEnabled val="1"/>
        </dgm:presLayoutVars>
      </dgm:prSet>
      <dgm:spPr/>
      <dgm:t>
        <a:bodyPr/>
        <a:lstStyle/>
        <a:p>
          <a:endParaRPr lang="en-US"/>
        </a:p>
      </dgm:t>
    </dgm:pt>
    <dgm:pt modelId="{61187971-BF60-423A-9F14-1610C53978D7}" type="pres">
      <dgm:prSet presAssocID="{32E0C61A-116A-480B-B078-8E29C2FC7A5A}" presName="negativeSpace" presStyleCnt="0"/>
      <dgm:spPr/>
    </dgm:pt>
    <dgm:pt modelId="{D6A69E15-BD9C-47DA-A6B0-FC7A916951EA}" type="pres">
      <dgm:prSet presAssocID="{32E0C61A-116A-480B-B078-8E29C2FC7A5A}" presName="childText" presStyleLbl="conFgAcc1" presStyleIdx="0" presStyleCnt="2">
        <dgm:presLayoutVars>
          <dgm:bulletEnabled val="1"/>
        </dgm:presLayoutVars>
      </dgm:prSet>
      <dgm:spPr/>
      <dgm:t>
        <a:bodyPr/>
        <a:lstStyle/>
        <a:p>
          <a:endParaRPr lang="en-US"/>
        </a:p>
      </dgm:t>
    </dgm:pt>
    <dgm:pt modelId="{39E539D9-D59F-4830-8F4E-5A7A0AD488A0}" type="pres">
      <dgm:prSet presAssocID="{91FF3FE9-6AF3-40A5-A64B-D8724F4A89C6}" presName="spaceBetweenRectangles" presStyleCnt="0"/>
      <dgm:spPr/>
    </dgm:pt>
    <dgm:pt modelId="{76542CCC-0623-45B0-9C30-D256C9897111}" type="pres">
      <dgm:prSet presAssocID="{CB12D74D-C094-42D3-9FE8-C21FE146AA33}" presName="parentLin" presStyleCnt="0"/>
      <dgm:spPr/>
    </dgm:pt>
    <dgm:pt modelId="{8D4CAAA7-7B44-4E2E-8043-3F7B07470DFB}" type="pres">
      <dgm:prSet presAssocID="{CB12D74D-C094-42D3-9FE8-C21FE146AA33}" presName="parentLeftMargin" presStyleLbl="node1" presStyleIdx="0" presStyleCnt="2"/>
      <dgm:spPr/>
      <dgm:t>
        <a:bodyPr/>
        <a:lstStyle/>
        <a:p>
          <a:endParaRPr lang="en-US"/>
        </a:p>
      </dgm:t>
    </dgm:pt>
    <dgm:pt modelId="{FBB291D5-25CB-4FC2-B6EE-AF7057D27C42}" type="pres">
      <dgm:prSet presAssocID="{CB12D74D-C094-42D3-9FE8-C21FE146AA33}" presName="parentText" presStyleLbl="node1" presStyleIdx="1" presStyleCnt="2">
        <dgm:presLayoutVars>
          <dgm:chMax val="0"/>
          <dgm:bulletEnabled val="1"/>
        </dgm:presLayoutVars>
      </dgm:prSet>
      <dgm:spPr/>
      <dgm:t>
        <a:bodyPr/>
        <a:lstStyle/>
        <a:p>
          <a:endParaRPr lang="en-US"/>
        </a:p>
      </dgm:t>
    </dgm:pt>
    <dgm:pt modelId="{D9852FDC-8BAF-4FBE-A08C-EFF348782DA7}" type="pres">
      <dgm:prSet presAssocID="{CB12D74D-C094-42D3-9FE8-C21FE146AA33}" presName="negativeSpace" presStyleCnt="0"/>
      <dgm:spPr/>
    </dgm:pt>
    <dgm:pt modelId="{5735B23B-1B91-4AE8-A882-0D06E3609991}" type="pres">
      <dgm:prSet presAssocID="{CB12D74D-C094-42D3-9FE8-C21FE146AA33}" presName="childText" presStyleLbl="conFgAcc1" presStyleIdx="1" presStyleCnt="2">
        <dgm:presLayoutVars>
          <dgm:bulletEnabled val="1"/>
        </dgm:presLayoutVars>
      </dgm:prSet>
      <dgm:spPr/>
      <dgm:t>
        <a:bodyPr/>
        <a:lstStyle/>
        <a:p>
          <a:endParaRPr lang="en-US"/>
        </a:p>
      </dgm:t>
    </dgm:pt>
  </dgm:ptLst>
  <dgm:cxnLst>
    <dgm:cxn modelId="{C52F831D-155D-4B57-AA27-FDBCF11EE73B}" type="presOf" srcId="{CB12D74D-C094-42D3-9FE8-C21FE146AA33}" destId="{8D4CAAA7-7B44-4E2E-8043-3F7B07470DFB}" srcOrd="0" destOrd="0" presId="urn:microsoft.com/office/officeart/2005/8/layout/list1"/>
    <dgm:cxn modelId="{6CB30314-742E-432B-9767-C80D50541614}" type="presOf" srcId="{CB12D74D-C094-42D3-9FE8-C21FE146AA33}" destId="{FBB291D5-25CB-4FC2-B6EE-AF7057D27C42}" srcOrd="1" destOrd="0" presId="urn:microsoft.com/office/officeart/2005/8/layout/list1"/>
    <dgm:cxn modelId="{BACBC7C1-9F1E-405A-8433-BDCEFD7E2F1C}" srcId="{CB12D74D-C094-42D3-9FE8-C21FE146AA33}" destId="{AB8A0589-B9B2-4482-BB9C-7EA23FDCBF86}" srcOrd="1" destOrd="0" parTransId="{63C5414F-A20B-43FB-9D5D-F3DD2630392F}" sibTransId="{F6CAC0C6-C079-4CED-B809-B79AE0121B71}"/>
    <dgm:cxn modelId="{93C059B5-4075-469B-938D-D4F44DB80EA1}" type="presOf" srcId="{AB8A0589-B9B2-4482-BB9C-7EA23FDCBF86}" destId="{5735B23B-1B91-4AE8-A882-0D06E3609991}" srcOrd="0" destOrd="1" presId="urn:microsoft.com/office/officeart/2005/8/layout/list1"/>
    <dgm:cxn modelId="{B625092C-4C41-4D89-B323-A29F1B4F0308}" type="presOf" srcId="{32E0C61A-116A-480B-B078-8E29C2FC7A5A}" destId="{329FA882-1FCA-42AA-8495-ECAB85512BD3}" srcOrd="0" destOrd="0" presId="urn:microsoft.com/office/officeart/2005/8/layout/list1"/>
    <dgm:cxn modelId="{E59BCA7E-FDC3-42AF-8FB8-93F3ED600768}" srcId="{CB12D74D-C094-42D3-9FE8-C21FE146AA33}" destId="{D30C027B-5178-434B-927B-40BD1D8C40B6}" srcOrd="0" destOrd="0" parTransId="{39C4C292-2D98-43BC-BA3A-158A2F46B88B}" sibTransId="{40142EDA-89FA-41EE-A59C-319C31ED8A5B}"/>
    <dgm:cxn modelId="{8A703552-D6CB-4438-A9BF-E90155657CA1}" type="presOf" srcId="{ABCEA856-443A-434F-8FE4-F489FA0C8E75}" destId="{E5E8AA6A-FA14-436F-9E48-C30356C14984}" srcOrd="0" destOrd="0" presId="urn:microsoft.com/office/officeart/2005/8/layout/list1"/>
    <dgm:cxn modelId="{053BB4CC-1A81-4FEE-ABE6-71DFB5E69E25}" srcId="{ABCEA856-443A-434F-8FE4-F489FA0C8E75}" destId="{32E0C61A-116A-480B-B078-8E29C2FC7A5A}" srcOrd="0" destOrd="0" parTransId="{F5A68491-5254-43EB-AC2A-817E52AC6901}" sibTransId="{91FF3FE9-6AF3-40A5-A64B-D8724F4A89C6}"/>
    <dgm:cxn modelId="{5E6C93DF-1E9F-4326-BDA4-EFBD8E36D825}" type="presOf" srcId="{1B12BF6E-CBCA-4B0B-867C-F107258879EC}" destId="{D6A69E15-BD9C-47DA-A6B0-FC7A916951EA}" srcOrd="0" destOrd="0" presId="urn:microsoft.com/office/officeart/2005/8/layout/list1"/>
    <dgm:cxn modelId="{D2F549E1-318F-4D6D-97F3-52F28EAE4F55}" type="presOf" srcId="{32E0C61A-116A-480B-B078-8E29C2FC7A5A}" destId="{297E8DEA-61A6-4468-96DC-362CA1AC30A1}" srcOrd="1" destOrd="0" presId="urn:microsoft.com/office/officeart/2005/8/layout/list1"/>
    <dgm:cxn modelId="{E1D6320A-88CE-48F6-A520-0D670C76064B}" srcId="{ABCEA856-443A-434F-8FE4-F489FA0C8E75}" destId="{CB12D74D-C094-42D3-9FE8-C21FE146AA33}" srcOrd="1" destOrd="0" parTransId="{E7552826-17E6-4B7B-B389-5E64FCD9474D}" sibTransId="{9CC6A48B-AA48-4437-BD47-7CA9113A58C2}"/>
    <dgm:cxn modelId="{951D0C01-9F5D-47CA-BA05-8F44D048148D}" type="presOf" srcId="{D30C027B-5178-434B-927B-40BD1D8C40B6}" destId="{5735B23B-1B91-4AE8-A882-0D06E3609991}" srcOrd="0" destOrd="0" presId="urn:microsoft.com/office/officeart/2005/8/layout/list1"/>
    <dgm:cxn modelId="{731158E2-EE83-4C7A-BE5C-648AD58EDD81}" srcId="{32E0C61A-116A-480B-B078-8E29C2FC7A5A}" destId="{1B12BF6E-CBCA-4B0B-867C-F107258879EC}" srcOrd="0" destOrd="0" parTransId="{B6D9FA99-07D1-4AAF-93D8-1BA42661D6F5}" sibTransId="{15045A97-D739-4CCB-8638-794B29D685AB}"/>
    <dgm:cxn modelId="{AF9C9A4B-DF50-4535-A25C-836C972231D9}" type="presParOf" srcId="{E5E8AA6A-FA14-436F-9E48-C30356C14984}" destId="{265B9D68-7E3E-48DE-BF2D-065299E29BB0}" srcOrd="0" destOrd="0" presId="urn:microsoft.com/office/officeart/2005/8/layout/list1"/>
    <dgm:cxn modelId="{A9B478A4-A502-4FAE-B2B7-63039848F071}" type="presParOf" srcId="{265B9D68-7E3E-48DE-BF2D-065299E29BB0}" destId="{329FA882-1FCA-42AA-8495-ECAB85512BD3}" srcOrd="0" destOrd="0" presId="urn:microsoft.com/office/officeart/2005/8/layout/list1"/>
    <dgm:cxn modelId="{A2DD9809-450A-48FA-B0AB-7B85FD5283E0}" type="presParOf" srcId="{265B9D68-7E3E-48DE-BF2D-065299E29BB0}" destId="{297E8DEA-61A6-4468-96DC-362CA1AC30A1}" srcOrd="1" destOrd="0" presId="urn:microsoft.com/office/officeart/2005/8/layout/list1"/>
    <dgm:cxn modelId="{E97452B5-0484-405F-9360-22FD28A0C291}" type="presParOf" srcId="{E5E8AA6A-FA14-436F-9E48-C30356C14984}" destId="{61187971-BF60-423A-9F14-1610C53978D7}" srcOrd="1" destOrd="0" presId="urn:microsoft.com/office/officeart/2005/8/layout/list1"/>
    <dgm:cxn modelId="{4F5E190F-FE9D-4176-B5B4-F3B97BCFFA80}" type="presParOf" srcId="{E5E8AA6A-FA14-436F-9E48-C30356C14984}" destId="{D6A69E15-BD9C-47DA-A6B0-FC7A916951EA}" srcOrd="2" destOrd="0" presId="urn:microsoft.com/office/officeart/2005/8/layout/list1"/>
    <dgm:cxn modelId="{93E54D03-65FD-4D4A-A32F-37F8AC3B3588}" type="presParOf" srcId="{E5E8AA6A-FA14-436F-9E48-C30356C14984}" destId="{39E539D9-D59F-4830-8F4E-5A7A0AD488A0}" srcOrd="3" destOrd="0" presId="urn:microsoft.com/office/officeart/2005/8/layout/list1"/>
    <dgm:cxn modelId="{46E33440-AEF0-4AA4-89BE-A8F873114950}" type="presParOf" srcId="{E5E8AA6A-FA14-436F-9E48-C30356C14984}" destId="{76542CCC-0623-45B0-9C30-D256C9897111}" srcOrd="4" destOrd="0" presId="urn:microsoft.com/office/officeart/2005/8/layout/list1"/>
    <dgm:cxn modelId="{0B3E95B7-80C7-4ED7-8B4E-4001F4AF05A3}" type="presParOf" srcId="{76542CCC-0623-45B0-9C30-D256C9897111}" destId="{8D4CAAA7-7B44-4E2E-8043-3F7B07470DFB}" srcOrd="0" destOrd="0" presId="urn:microsoft.com/office/officeart/2005/8/layout/list1"/>
    <dgm:cxn modelId="{88983B33-1AC9-42FC-BA4A-AFA26C2443F9}" type="presParOf" srcId="{76542CCC-0623-45B0-9C30-D256C9897111}" destId="{FBB291D5-25CB-4FC2-B6EE-AF7057D27C42}" srcOrd="1" destOrd="0" presId="urn:microsoft.com/office/officeart/2005/8/layout/list1"/>
    <dgm:cxn modelId="{4BE6EEAC-6D5A-4A42-BE00-AD88BBC4D428}" type="presParOf" srcId="{E5E8AA6A-FA14-436F-9E48-C30356C14984}" destId="{D9852FDC-8BAF-4FBE-A08C-EFF348782DA7}" srcOrd="5" destOrd="0" presId="urn:microsoft.com/office/officeart/2005/8/layout/list1"/>
    <dgm:cxn modelId="{7B90E24F-B659-417C-B1A8-1F29FD10B280}" type="presParOf" srcId="{E5E8AA6A-FA14-436F-9E48-C30356C14984}" destId="{5735B23B-1B91-4AE8-A882-0D06E3609991}" srcOrd="6"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5.xml><?xml version="1.0" encoding="utf-8"?>
<dgm:dataModel xmlns:dgm="http://schemas.openxmlformats.org/drawingml/2006/diagram" xmlns:a="http://schemas.openxmlformats.org/drawingml/2006/main">
  <dgm:ptLst>
    <dgm:pt modelId="{C5D30606-FF22-45CF-A32B-FC1742ADBC62}" type="doc">
      <dgm:prSet loTypeId="urn:microsoft.com/office/officeart/2005/8/layout/list1" loCatId="list" qsTypeId="urn:microsoft.com/office/officeart/2005/8/quickstyle/simple5" qsCatId="simple" csTypeId="urn:microsoft.com/office/officeart/2005/8/colors/colorful5" csCatId="colorful" phldr="1"/>
      <dgm:spPr/>
      <dgm:t>
        <a:bodyPr/>
        <a:lstStyle/>
        <a:p>
          <a:endParaRPr lang="en-US"/>
        </a:p>
      </dgm:t>
    </dgm:pt>
    <dgm:pt modelId="{BE3C1F76-FA5D-4F47-9D3F-61804A75DA5E}">
      <dgm:prSet custT="1"/>
      <dgm:spPr/>
      <dgm:t>
        <a:bodyPr/>
        <a:lstStyle/>
        <a:p>
          <a:pPr rtl="0"/>
          <a:r>
            <a:rPr lang="en-US" sz="2800" dirty="0" smtClean="0"/>
            <a:t>Receipt of the funds</a:t>
          </a:r>
          <a:endParaRPr lang="en-US" sz="2800" dirty="0"/>
        </a:p>
      </dgm:t>
    </dgm:pt>
    <dgm:pt modelId="{ED016C50-1BE9-4FBF-9AD4-0941C6DC716A}" type="parTrans" cxnId="{D0993D11-6A86-417A-A046-50E4B0814A36}">
      <dgm:prSet/>
      <dgm:spPr/>
      <dgm:t>
        <a:bodyPr/>
        <a:lstStyle/>
        <a:p>
          <a:endParaRPr lang="en-US"/>
        </a:p>
      </dgm:t>
    </dgm:pt>
    <dgm:pt modelId="{6BCDB936-4E9B-4186-A459-9BC4121A75FC}" type="sibTrans" cxnId="{D0993D11-6A86-417A-A046-50E4B0814A36}">
      <dgm:prSet/>
      <dgm:spPr/>
      <dgm:t>
        <a:bodyPr/>
        <a:lstStyle/>
        <a:p>
          <a:endParaRPr lang="en-US"/>
        </a:p>
      </dgm:t>
    </dgm:pt>
    <dgm:pt modelId="{8A357327-E9C7-41DF-B454-3796AD328260}">
      <dgm:prSet/>
      <dgm:spPr/>
      <dgm:t>
        <a:bodyPr/>
        <a:lstStyle/>
        <a:p>
          <a:pPr rtl="0"/>
          <a:r>
            <a:rPr lang="en-US" dirty="0" smtClean="0"/>
            <a:t>Upon receipt of the funds (3</a:t>
          </a:r>
          <a:r>
            <a:rPr lang="en-US" baseline="30000" dirty="0" smtClean="0"/>
            <a:t>rd</a:t>
          </a:r>
          <a:r>
            <a:rPr lang="en-US" dirty="0" smtClean="0"/>
            <a:t> week in July), inform the nonpublic school of the State allocation received, AND</a:t>
          </a:r>
          <a:endParaRPr lang="en-US" dirty="0"/>
        </a:p>
      </dgm:t>
    </dgm:pt>
    <dgm:pt modelId="{27AA1285-0439-4515-AD80-66D090E387CA}" type="parTrans" cxnId="{AA5DC939-8935-449F-80DC-E607505A3F4F}">
      <dgm:prSet/>
      <dgm:spPr/>
      <dgm:t>
        <a:bodyPr/>
        <a:lstStyle/>
        <a:p>
          <a:endParaRPr lang="en-US"/>
        </a:p>
      </dgm:t>
    </dgm:pt>
    <dgm:pt modelId="{F718B89E-E74C-4E6B-A3F3-E25C49474466}" type="sibTrans" cxnId="{AA5DC939-8935-449F-80DC-E607505A3F4F}">
      <dgm:prSet/>
      <dgm:spPr/>
      <dgm:t>
        <a:bodyPr/>
        <a:lstStyle/>
        <a:p>
          <a:endParaRPr lang="en-US"/>
        </a:p>
      </dgm:t>
    </dgm:pt>
    <dgm:pt modelId="{4E0D2066-4093-4E33-A200-25A093B84A66}">
      <dgm:prSet custT="1"/>
      <dgm:spPr/>
      <dgm:t>
        <a:bodyPr/>
        <a:lstStyle/>
        <a:p>
          <a:pPr rtl="0"/>
          <a:r>
            <a:rPr lang="en-US" sz="2800" dirty="0" smtClean="0"/>
            <a:t>Delivery of Textbooks</a:t>
          </a:r>
          <a:endParaRPr lang="en-US" sz="2800" dirty="0"/>
        </a:p>
      </dgm:t>
    </dgm:pt>
    <dgm:pt modelId="{427B2B5C-9224-48CD-90BD-F1239C9C3206}" type="parTrans" cxnId="{E18491AC-50F2-4758-BD1E-9D2415522091}">
      <dgm:prSet/>
      <dgm:spPr/>
      <dgm:t>
        <a:bodyPr/>
        <a:lstStyle/>
        <a:p>
          <a:endParaRPr lang="en-US"/>
        </a:p>
      </dgm:t>
    </dgm:pt>
    <dgm:pt modelId="{3575CA14-E58D-4B39-B278-FA966AB6B0A5}" type="sibTrans" cxnId="{E18491AC-50F2-4758-BD1E-9D2415522091}">
      <dgm:prSet/>
      <dgm:spPr/>
      <dgm:t>
        <a:bodyPr/>
        <a:lstStyle/>
        <a:p>
          <a:endParaRPr lang="en-US"/>
        </a:p>
      </dgm:t>
    </dgm:pt>
    <dgm:pt modelId="{581D56F1-9CE1-4124-BE9F-31CBE1980A1C}">
      <dgm:prSet/>
      <dgm:spPr/>
      <dgm:t>
        <a:bodyPr/>
        <a:lstStyle/>
        <a:p>
          <a:pPr rtl="0"/>
          <a:r>
            <a:rPr lang="en-US" dirty="0" smtClean="0"/>
            <a:t>Textbooks should arrive within 6 to 8 weeks of ordering and prior to the beginning of the school year </a:t>
          </a:r>
          <a:endParaRPr lang="en-US" dirty="0"/>
        </a:p>
      </dgm:t>
    </dgm:pt>
    <dgm:pt modelId="{31D7B9F3-79AA-4F94-AB3F-AB4E41AE0178}" type="parTrans" cxnId="{F0FFEB9F-4345-4BCC-ACD9-1C7C3BE3F1FD}">
      <dgm:prSet/>
      <dgm:spPr/>
      <dgm:t>
        <a:bodyPr/>
        <a:lstStyle/>
        <a:p>
          <a:endParaRPr lang="en-US"/>
        </a:p>
      </dgm:t>
    </dgm:pt>
    <dgm:pt modelId="{45080BF1-AC96-4DE4-857B-C332D44272B5}" type="sibTrans" cxnId="{F0FFEB9F-4345-4BCC-ACD9-1C7C3BE3F1FD}">
      <dgm:prSet/>
      <dgm:spPr/>
      <dgm:t>
        <a:bodyPr/>
        <a:lstStyle/>
        <a:p>
          <a:endParaRPr lang="en-US"/>
        </a:p>
      </dgm:t>
    </dgm:pt>
    <dgm:pt modelId="{922D8AF1-37C1-40F8-B686-57612D78915A}">
      <dgm:prSet/>
      <dgm:spPr/>
      <dgm:t>
        <a:bodyPr/>
        <a:lstStyle/>
        <a:p>
          <a:pPr rtl="0"/>
          <a:r>
            <a:rPr lang="en-US" dirty="0" smtClean="0"/>
            <a:t>Order additional textbooks with any remaining funds, in consultation with the nonpublic school</a:t>
          </a:r>
          <a:endParaRPr lang="en-US" dirty="0"/>
        </a:p>
      </dgm:t>
    </dgm:pt>
    <dgm:pt modelId="{1E747D4A-3BB1-4FAD-8555-CD89A87BB725}" type="parTrans" cxnId="{31622F22-200F-4020-9B15-E2FB2781F102}">
      <dgm:prSet/>
      <dgm:spPr/>
      <dgm:t>
        <a:bodyPr/>
        <a:lstStyle/>
        <a:p>
          <a:endParaRPr lang="en-US"/>
        </a:p>
      </dgm:t>
    </dgm:pt>
    <dgm:pt modelId="{0997DC05-FCC6-4C59-8EFB-2E66412B6F90}" type="sibTrans" cxnId="{31622F22-200F-4020-9B15-E2FB2781F102}">
      <dgm:prSet/>
      <dgm:spPr/>
      <dgm:t>
        <a:bodyPr/>
        <a:lstStyle/>
        <a:p>
          <a:endParaRPr lang="en-US"/>
        </a:p>
      </dgm:t>
    </dgm:pt>
    <dgm:pt modelId="{B4771EC8-5D37-49A5-9B47-204E86B43614}" type="pres">
      <dgm:prSet presAssocID="{C5D30606-FF22-45CF-A32B-FC1742ADBC62}" presName="linear" presStyleCnt="0">
        <dgm:presLayoutVars>
          <dgm:dir/>
          <dgm:animLvl val="lvl"/>
          <dgm:resizeHandles val="exact"/>
        </dgm:presLayoutVars>
      </dgm:prSet>
      <dgm:spPr/>
      <dgm:t>
        <a:bodyPr/>
        <a:lstStyle/>
        <a:p>
          <a:endParaRPr lang="en-US"/>
        </a:p>
      </dgm:t>
    </dgm:pt>
    <dgm:pt modelId="{0AA84BF2-6A34-44E7-9431-7E6D0E3D8EE7}" type="pres">
      <dgm:prSet presAssocID="{BE3C1F76-FA5D-4F47-9D3F-61804A75DA5E}" presName="parentLin" presStyleCnt="0"/>
      <dgm:spPr/>
      <dgm:t>
        <a:bodyPr/>
        <a:lstStyle/>
        <a:p>
          <a:endParaRPr lang="en-US"/>
        </a:p>
      </dgm:t>
    </dgm:pt>
    <dgm:pt modelId="{B7011400-11B4-47C1-9AC1-1AB5EBD8D1DA}" type="pres">
      <dgm:prSet presAssocID="{BE3C1F76-FA5D-4F47-9D3F-61804A75DA5E}" presName="parentLeftMargin" presStyleLbl="node1" presStyleIdx="0" presStyleCnt="2"/>
      <dgm:spPr/>
      <dgm:t>
        <a:bodyPr/>
        <a:lstStyle/>
        <a:p>
          <a:endParaRPr lang="en-US"/>
        </a:p>
      </dgm:t>
    </dgm:pt>
    <dgm:pt modelId="{24C1B2DC-28D5-4577-B790-0E1989B5F34A}" type="pres">
      <dgm:prSet presAssocID="{BE3C1F76-FA5D-4F47-9D3F-61804A75DA5E}" presName="parentText" presStyleLbl="node1" presStyleIdx="0" presStyleCnt="2" custScaleX="84127">
        <dgm:presLayoutVars>
          <dgm:chMax val="0"/>
          <dgm:bulletEnabled val="1"/>
        </dgm:presLayoutVars>
      </dgm:prSet>
      <dgm:spPr/>
      <dgm:t>
        <a:bodyPr/>
        <a:lstStyle/>
        <a:p>
          <a:endParaRPr lang="en-US"/>
        </a:p>
      </dgm:t>
    </dgm:pt>
    <dgm:pt modelId="{16B9C9F4-554A-4B9B-B73B-61C749FF3EB8}" type="pres">
      <dgm:prSet presAssocID="{BE3C1F76-FA5D-4F47-9D3F-61804A75DA5E}" presName="negativeSpace" presStyleCnt="0"/>
      <dgm:spPr/>
      <dgm:t>
        <a:bodyPr/>
        <a:lstStyle/>
        <a:p>
          <a:endParaRPr lang="en-US"/>
        </a:p>
      </dgm:t>
    </dgm:pt>
    <dgm:pt modelId="{0DD56D2E-0C79-42EB-999D-33C7A1A5FEF1}" type="pres">
      <dgm:prSet presAssocID="{BE3C1F76-FA5D-4F47-9D3F-61804A75DA5E}" presName="childText" presStyleLbl="conFgAcc1" presStyleIdx="0" presStyleCnt="2">
        <dgm:presLayoutVars>
          <dgm:bulletEnabled val="1"/>
        </dgm:presLayoutVars>
      </dgm:prSet>
      <dgm:spPr/>
      <dgm:t>
        <a:bodyPr/>
        <a:lstStyle/>
        <a:p>
          <a:endParaRPr lang="en-US"/>
        </a:p>
      </dgm:t>
    </dgm:pt>
    <dgm:pt modelId="{1C2A0CCD-8EA2-486E-BAE6-29BFBDBDA10B}" type="pres">
      <dgm:prSet presAssocID="{6BCDB936-4E9B-4186-A459-9BC4121A75FC}" presName="spaceBetweenRectangles" presStyleCnt="0"/>
      <dgm:spPr/>
      <dgm:t>
        <a:bodyPr/>
        <a:lstStyle/>
        <a:p>
          <a:endParaRPr lang="en-US"/>
        </a:p>
      </dgm:t>
    </dgm:pt>
    <dgm:pt modelId="{8D5748B7-BA98-477E-8511-91283699B1A6}" type="pres">
      <dgm:prSet presAssocID="{4E0D2066-4093-4E33-A200-25A093B84A66}" presName="parentLin" presStyleCnt="0"/>
      <dgm:spPr/>
      <dgm:t>
        <a:bodyPr/>
        <a:lstStyle/>
        <a:p>
          <a:endParaRPr lang="en-US"/>
        </a:p>
      </dgm:t>
    </dgm:pt>
    <dgm:pt modelId="{1EBD2FA0-DD12-49D6-9080-36888EB0CEB7}" type="pres">
      <dgm:prSet presAssocID="{4E0D2066-4093-4E33-A200-25A093B84A66}" presName="parentLeftMargin" presStyleLbl="node1" presStyleIdx="0" presStyleCnt="2"/>
      <dgm:spPr/>
      <dgm:t>
        <a:bodyPr/>
        <a:lstStyle/>
        <a:p>
          <a:endParaRPr lang="en-US"/>
        </a:p>
      </dgm:t>
    </dgm:pt>
    <dgm:pt modelId="{3A667701-7B4C-4940-AF2D-70705607CE72}" type="pres">
      <dgm:prSet presAssocID="{4E0D2066-4093-4E33-A200-25A093B84A66}" presName="parentText" presStyleLbl="node1" presStyleIdx="1" presStyleCnt="2" custScaleX="86772">
        <dgm:presLayoutVars>
          <dgm:chMax val="0"/>
          <dgm:bulletEnabled val="1"/>
        </dgm:presLayoutVars>
      </dgm:prSet>
      <dgm:spPr/>
      <dgm:t>
        <a:bodyPr/>
        <a:lstStyle/>
        <a:p>
          <a:endParaRPr lang="en-US"/>
        </a:p>
      </dgm:t>
    </dgm:pt>
    <dgm:pt modelId="{E2158033-48F2-418D-AF1C-98C0E3AD1ACA}" type="pres">
      <dgm:prSet presAssocID="{4E0D2066-4093-4E33-A200-25A093B84A66}" presName="negativeSpace" presStyleCnt="0"/>
      <dgm:spPr/>
      <dgm:t>
        <a:bodyPr/>
        <a:lstStyle/>
        <a:p>
          <a:endParaRPr lang="en-US"/>
        </a:p>
      </dgm:t>
    </dgm:pt>
    <dgm:pt modelId="{C3AE494D-CF13-4A9A-94C8-78642FC4AE0A}" type="pres">
      <dgm:prSet presAssocID="{4E0D2066-4093-4E33-A200-25A093B84A66}" presName="childText" presStyleLbl="conFgAcc1" presStyleIdx="1" presStyleCnt="2">
        <dgm:presLayoutVars>
          <dgm:bulletEnabled val="1"/>
        </dgm:presLayoutVars>
      </dgm:prSet>
      <dgm:spPr/>
      <dgm:t>
        <a:bodyPr/>
        <a:lstStyle/>
        <a:p>
          <a:endParaRPr lang="en-US"/>
        </a:p>
      </dgm:t>
    </dgm:pt>
  </dgm:ptLst>
  <dgm:cxnLst>
    <dgm:cxn modelId="{56AE005C-A72D-4F51-9806-5EAABD837FFE}" type="presOf" srcId="{BE3C1F76-FA5D-4F47-9D3F-61804A75DA5E}" destId="{B7011400-11B4-47C1-9AC1-1AB5EBD8D1DA}" srcOrd="0" destOrd="0" presId="urn:microsoft.com/office/officeart/2005/8/layout/list1"/>
    <dgm:cxn modelId="{F0FFEB9F-4345-4BCC-ACD9-1C7C3BE3F1FD}" srcId="{4E0D2066-4093-4E33-A200-25A093B84A66}" destId="{581D56F1-9CE1-4124-BE9F-31CBE1980A1C}" srcOrd="0" destOrd="0" parTransId="{31D7B9F3-79AA-4F94-AB3F-AB4E41AE0178}" sibTransId="{45080BF1-AC96-4DE4-857B-C332D44272B5}"/>
    <dgm:cxn modelId="{E18491AC-50F2-4758-BD1E-9D2415522091}" srcId="{C5D30606-FF22-45CF-A32B-FC1742ADBC62}" destId="{4E0D2066-4093-4E33-A200-25A093B84A66}" srcOrd="1" destOrd="0" parTransId="{427B2B5C-9224-48CD-90BD-F1239C9C3206}" sibTransId="{3575CA14-E58D-4B39-B278-FA966AB6B0A5}"/>
    <dgm:cxn modelId="{2CC7AF59-28AE-488A-8548-4052A161711F}" type="presOf" srcId="{8A357327-E9C7-41DF-B454-3796AD328260}" destId="{0DD56D2E-0C79-42EB-999D-33C7A1A5FEF1}" srcOrd="0" destOrd="0" presId="urn:microsoft.com/office/officeart/2005/8/layout/list1"/>
    <dgm:cxn modelId="{9BF98B28-04DA-4204-A1A3-B534845B8EC9}" type="presOf" srcId="{4E0D2066-4093-4E33-A200-25A093B84A66}" destId="{3A667701-7B4C-4940-AF2D-70705607CE72}" srcOrd="1" destOrd="0" presId="urn:microsoft.com/office/officeart/2005/8/layout/list1"/>
    <dgm:cxn modelId="{31622F22-200F-4020-9B15-E2FB2781F102}" srcId="{BE3C1F76-FA5D-4F47-9D3F-61804A75DA5E}" destId="{922D8AF1-37C1-40F8-B686-57612D78915A}" srcOrd="1" destOrd="0" parTransId="{1E747D4A-3BB1-4FAD-8555-CD89A87BB725}" sibTransId="{0997DC05-FCC6-4C59-8EFB-2E66412B6F90}"/>
    <dgm:cxn modelId="{888CB9FE-248B-42DE-B3A1-47757E9D0499}" type="presOf" srcId="{4E0D2066-4093-4E33-A200-25A093B84A66}" destId="{1EBD2FA0-DD12-49D6-9080-36888EB0CEB7}" srcOrd="0" destOrd="0" presId="urn:microsoft.com/office/officeart/2005/8/layout/list1"/>
    <dgm:cxn modelId="{AA5DC939-8935-449F-80DC-E607505A3F4F}" srcId="{BE3C1F76-FA5D-4F47-9D3F-61804A75DA5E}" destId="{8A357327-E9C7-41DF-B454-3796AD328260}" srcOrd="0" destOrd="0" parTransId="{27AA1285-0439-4515-AD80-66D090E387CA}" sibTransId="{F718B89E-E74C-4E6B-A3F3-E25C49474466}"/>
    <dgm:cxn modelId="{D0993D11-6A86-417A-A046-50E4B0814A36}" srcId="{C5D30606-FF22-45CF-A32B-FC1742ADBC62}" destId="{BE3C1F76-FA5D-4F47-9D3F-61804A75DA5E}" srcOrd="0" destOrd="0" parTransId="{ED016C50-1BE9-4FBF-9AD4-0941C6DC716A}" sibTransId="{6BCDB936-4E9B-4186-A459-9BC4121A75FC}"/>
    <dgm:cxn modelId="{9223DE6E-E18B-485B-A52D-3404E857B0D2}" type="presOf" srcId="{C5D30606-FF22-45CF-A32B-FC1742ADBC62}" destId="{B4771EC8-5D37-49A5-9B47-204E86B43614}" srcOrd="0" destOrd="0" presId="urn:microsoft.com/office/officeart/2005/8/layout/list1"/>
    <dgm:cxn modelId="{C0E37C3A-2177-4B84-8CE3-6431FD48A707}" type="presOf" srcId="{BE3C1F76-FA5D-4F47-9D3F-61804A75DA5E}" destId="{24C1B2DC-28D5-4577-B790-0E1989B5F34A}" srcOrd="1" destOrd="0" presId="urn:microsoft.com/office/officeart/2005/8/layout/list1"/>
    <dgm:cxn modelId="{87E109D4-60E0-4BB1-A448-1695AC59EF70}" type="presOf" srcId="{581D56F1-9CE1-4124-BE9F-31CBE1980A1C}" destId="{C3AE494D-CF13-4A9A-94C8-78642FC4AE0A}" srcOrd="0" destOrd="0" presId="urn:microsoft.com/office/officeart/2005/8/layout/list1"/>
    <dgm:cxn modelId="{55583935-7E12-428C-9507-391D831ADEF7}" type="presOf" srcId="{922D8AF1-37C1-40F8-B686-57612D78915A}" destId="{0DD56D2E-0C79-42EB-999D-33C7A1A5FEF1}" srcOrd="0" destOrd="1" presId="urn:microsoft.com/office/officeart/2005/8/layout/list1"/>
    <dgm:cxn modelId="{98DB9A76-257C-46AF-8CBB-EC4D20261A80}" type="presParOf" srcId="{B4771EC8-5D37-49A5-9B47-204E86B43614}" destId="{0AA84BF2-6A34-44E7-9431-7E6D0E3D8EE7}" srcOrd="0" destOrd="0" presId="urn:microsoft.com/office/officeart/2005/8/layout/list1"/>
    <dgm:cxn modelId="{952C628A-1312-4DE4-B66B-D664909F937F}" type="presParOf" srcId="{0AA84BF2-6A34-44E7-9431-7E6D0E3D8EE7}" destId="{B7011400-11B4-47C1-9AC1-1AB5EBD8D1DA}" srcOrd="0" destOrd="0" presId="urn:microsoft.com/office/officeart/2005/8/layout/list1"/>
    <dgm:cxn modelId="{3186A402-84D9-4B89-876A-D0E6E467C1D3}" type="presParOf" srcId="{0AA84BF2-6A34-44E7-9431-7E6D0E3D8EE7}" destId="{24C1B2DC-28D5-4577-B790-0E1989B5F34A}" srcOrd="1" destOrd="0" presId="urn:microsoft.com/office/officeart/2005/8/layout/list1"/>
    <dgm:cxn modelId="{9CEDD7C9-2785-44A8-B45C-798DD386AABE}" type="presParOf" srcId="{B4771EC8-5D37-49A5-9B47-204E86B43614}" destId="{16B9C9F4-554A-4B9B-B73B-61C749FF3EB8}" srcOrd="1" destOrd="0" presId="urn:microsoft.com/office/officeart/2005/8/layout/list1"/>
    <dgm:cxn modelId="{9B92C5A7-FAAD-4A3F-A5D1-338DFF4673D0}" type="presParOf" srcId="{B4771EC8-5D37-49A5-9B47-204E86B43614}" destId="{0DD56D2E-0C79-42EB-999D-33C7A1A5FEF1}" srcOrd="2" destOrd="0" presId="urn:microsoft.com/office/officeart/2005/8/layout/list1"/>
    <dgm:cxn modelId="{C52AD543-0A8C-42BB-A56E-B1FEEECDADFD}" type="presParOf" srcId="{B4771EC8-5D37-49A5-9B47-204E86B43614}" destId="{1C2A0CCD-8EA2-486E-BAE6-29BFBDBDA10B}" srcOrd="3" destOrd="0" presId="urn:microsoft.com/office/officeart/2005/8/layout/list1"/>
    <dgm:cxn modelId="{05F23AC0-EA97-41FB-BCFB-7FD17211FF02}" type="presParOf" srcId="{B4771EC8-5D37-49A5-9B47-204E86B43614}" destId="{8D5748B7-BA98-477E-8511-91283699B1A6}" srcOrd="4" destOrd="0" presId="urn:microsoft.com/office/officeart/2005/8/layout/list1"/>
    <dgm:cxn modelId="{20A88FD9-324C-46DC-B6D2-76C0B2406E19}" type="presParOf" srcId="{8D5748B7-BA98-477E-8511-91283699B1A6}" destId="{1EBD2FA0-DD12-49D6-9080-36888EB0CEB7}" srcOrd="0" destOrd="0" presId="urn:microsoft.com/office/officeart/2005/8/layout/list1"/>
    <dgm:cxn modelId="{E58D184D-EA6A-48A7-A952-B7AF54ACC9B8}" type="presParOf" srcId="{8D5748B7-BA98-477E-8511-91283699B1A6}" destId="{3A667701-7B4C-4940-AF2D-70705607CE72}" srcOrd="1" destOrd="0" presId="urn:microsoft.com/office/officeart/2005/8/layout/list1"/>
    <dgm:cxn modelId="{676DCBE9-03EB-4B8A-B39B-942725DA08A6}" type="presParOf" srcId="{B4771EC8-5D37-49A5-9B47-204E86B43614}" destId="{E2158033-48F2-418D-AF1C-98C0E3AD1ACA}" srcOrd="5" destOrd="0" presId="urn:microsoft.com/office/officeart/2005/8/layout/list1"/>
    <dgm:cxn modelId="{596B953C-94D4-4801-8B08-D80D0A72766F}" type="presParOf" srcId="{B4771EC8-5D37-49A5-9B47-204E86B43614}" destId="{C3AE494D-CF13-4A9A-94C8-78642FC4AE0A}" srcOrd="6"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6.xml><?xml version="1.0" encoding="utf-8"?>
<dgm:dataModel xmlns:dgm="http://schemas.openxmlformats.org/drawingml/2006/diagram" xmlns:a="http://schemas.openxmlformats.org/drawingml/2006/main">
  <dgm:ptLst>
    <dgm:pt modelId="{6864A880-53A5-40CE-BAF6-ED21F938A99A}" type="doc">
      <dgm:prSet loTypeId="urn:microsoft.com/office/officeart/2005/8/layout/list1" loCatId="list" qsTypeId="urn:microsoft.com/office/officeart/2005/8/quickstyle/simple5" qsCatId="simple" csTypeId="urn:microsoft.com/office/officeart/2005/8/colors/colorful3" csCatId="colorful" phldr="1"/>
      <dgm:spPr/>
      <dgm:t>
        <a:bodyPr/>
        <a:lstStyle/>
        <a:p>
          <a:endParaRPr lang="en-US"/>
        </a:p>
      </dgm:t>
    </dgm:pt>
    <dgm:pt modelId="{926D0F2E-4E07-462F-9947-B5DB6E35D822}">
      <dgm:prSet custT="1"/>
      <dgm:spPr/>
      <dgm:t>
        <a:bodyPr/>
        <a:lstStyle/>
        <a:p>
          <a:pPr rtl="0"/>
          <a:r>
            <a:rPr lang="en-US" sz="2400" dirty="0" smtClean="0"/>
            <a:t>Nonpublic School Textbook Program Guidelines</a:t>
          </a:r>
          <a:endParaRPr lang="en-US" sz="2400" dirty="0"/>
        </a:p>
      </dgm:t>
    </dgm:pt>
    <dgm:pt modelId="{414B7540-D5CE-4FEF-A394-0CB4A7BBD5DB}" type="parTrans" cxnId="{413F4B9F-CA91-46DB-A1D6-17D3938C11DC}">
      <dgm:prSet/>
      <dgm:spPr/>
      <dgm:t>
        <a:bodyPr/>
        <a:lstStyle/>
        <a:p>
          <a:endParaRPr lang="en-US"/>
        </a:p>
      </dgm:t>
    </dgm:pt>
    <dgm:pt modelId="{0D216F6D-B906-4C77-8C5D-7BB4989BDD1E}" type="sibTrans" cxnId="{413F4B9F-CA91-46DB-A1D6-17D3938C11DC}">
      <dgm:prSet/>
      <dgm:spPr/>
      <dgm:t>
        <a:bodyPr/>
        <a:lstStyle/>
        <a:p>
          <a:endParaRPr lang="en-US"/>
        </a:p>
      </dgm:t>
    </dgm:pt>
    <dgm:pt modelId="{D621C42D-5925-40CF-B3CE-5F6CCCC75C47}">
      <dgm:prSet custT="1"/>
      <dgm:spPr/>
      <dgm:t>
        <a:bodyPr/>
        <a:lstStyle/>
        <a:p>
          <a:pPr rtl="0"/>
          <a:r>
            <a:rPr lang="en-US" sz="2400" dirty="0" smtClean="0"/>
            <a:t>Statute, code and DOE guidance</a:t>
          </a:r>
          <a:endParaRPr lang="en-US" sz="2400" dirty="0"/>
        </a:p>
      </dgm:t>
    </dgm:pt>
    <dgm:pt modelId="{E0383DF1-189D-4D52-A092-11FDF7141999}" type="parTrans" cxnId="{BB7F2D3B-3839-4397-8F3A-D4590E895519}">
      <dgm:prSet/>
      <dgm:spPr/>
      <dgm:t>
        <a:bodyPr/>
        <a:lstStyle/>
        <a:p>
          <a:endParaRPr lang="en-US"/>
        </a:p>
      </dgm:t>
    </dgm:pt>
    <dgm:pt modelId="{8A8ECEDE-BF5E-4C45-BDE9-B1AD8D6D1577}" type="sibTrans" cxnId="{BB7F2D3B-3839-4397-8F3A-D4590E895519}">
      <dgm:prSet/>
      <dgm:spPr/>
      <dgm:t>
        <a:bodyPr/>
        <a:lstStyle/>
        <a:p>
          <a:endParaRPr lang="en-US"/>
        </a:p>
      </dgm:t>
    </dgm:pt>
    <dgm:pt modelId="{9D2FEBFD-8ECF-458E-8CB7-CF15B369A32B}">
      <dgm:prSet custT="1"/>
      <dgm:spPr/>
      <dgm:t>
        <a:bodyPr/>
        <a:lstStyle/>
        <a:p>
          <a:pPr rtl="0"/>
          <a:r>
            <a:rPr lang="en-US" sz="2400" dirty="0" smtClean="0"/>
            <a:t>Best Practices for Timely Provision of Textbooks to Nonpublic Schools</a:t>
          </a:r>
          <a:endParaRPr lang="en-US" sz="2400" dirty="0"/>
        </a:p>
      </dgm:t>
    </dgm:pt>
    <dgm:pt modelId="{DED25A53-2D67-439B-AAA0-7EF611857242}" type="parTrans" cxnId="{F03E3CDC-3066-4470-8FAB-DB4D28485835}">
      <dgm:prSet/>
      <dgm:spPr/>
      <dgm:t>
        <a:bodyPr/>
        <a:lstStyle/>
        <a:p>
          <a:endParaRPr lang="en-US"/>
        </a:p>
      </dgm:t>
    </dgm:pt>
    <dgm:pt modelId="{8B485310-C8D3-42FF-9952-15D8F42E8E45}" type="sibTrans" cxnId="{F03E3CDC-3066-4470-8FAB-DB4D28485835}">
      <dgm:prSet/>
      <dgm:spPr/>
      <dgm:t>
        <a:bodyPr/>
        <a:lstStyle/>
        <a:p>
          <a:endParaRPr lang="en-US"/>
        </a:p>
      </dgm:t>
    </dgm:pt>
    <dgm:pt modelId="{E963C1BD-90B6-411F-959A-29A5EC06C0FA}">
      <dgm:prSet custT="1"/>
      <dgm:spPr/>
      <dgm:t>
        <a:bodyPr/>
        <a:lstStyle/>
        <a:p>
          <a:pPr rtl="0"/>
          <a:r>
            <a:rPr lang="en-US" sz="2400" dirty="0" smtClean="0"/>
            <a:t>Recommendations for district purchasing procedures that may improve the timeliness of textbook delivery</a:t>
          </a:r>
          <a:endParaRPr lang="en-US" sz="2400" dirty="0"/>
        </a:p>
      </dgm:t>
    </dgm:pt>
    <dgm:pt modelId="{51484F83-9930-429A-BB0D-AEF943725049}" type="parTrans" cxnId="{9876A17A-8E35-47F8-8BF3-BD1A4B959335}">
      <dgm:prSet/>
      <dgm:spPr/>
      <dgm:t>
        <a:bodyPr/>
        <a:lstStyle/>
        <a:p>
          <a:endParaRPr lang="en-US"/>
        </a:p>
      </dgm:t>
    </dgm:pt>
    <dgm:pt modelId="{1DABFDE1-CCFB-4D59-8269-4B439ED6E082}" type="sibTrans" cxnId="{9876A17A-8E35-47F8-8BF3-BD1A4B959335}">
      <dgm:prSet/>
      <dgm:spPr/>
      <dgm:t>
        <a:bodyPr/>
        <a:lstStyle/>
        <a:p>
          <a:endParaRPr lang="en-US"/>
        </a:p>
      </dgm:t>
    </dgm:pt>
    <dgm:pt modelId="{D56D2DDA-F745-4A70-8547-8436106A46AD}" type="pres">
      <dgm:prSet presAssocID="{6864A880-53A5-40CE-BAF6-ED21F938A99A}" presName="linear" presStyleCnt="0">
        <dgm:presLayoutVars>
          <dgm:dir/>
          <dgm:animLvl val="lvl"/>
          <dgm:resizeHandles val="exact"/>
        </dgm:presLayoutVars>
      </dgm:prSet>
      <dgm:spPr/>
      <dgm:t>
        <a:bodyPr/>
        <a:lstStyle/>
        <a:p>
          <a:endParaRPr lang="en-US"/>
        </a:p>
      </dgm:t>
    </dgm:pt>
    <dgm:pt modelId="{06A8A58D-20A7-47FB-B760-CEF8754F9359}" type="pres">
      <dgm:prSet presAssocID="{926D0F2E-4E07-462F-9947-B5DB6E35D822}" presName="parentLin" presStyleCnt="0"/>
      <dgm:spPr/>
    </dgm:pt>
    <dgm:pt modelId="{FCB89374-7605-49C7-9674-BC14EB27D1F5}" type="pres">
      <dgm:prSet presAssocID="{926D0F2E-4E07-462F-9947-B5DB6E35D822}" presName="parentLeftMargin" presStyleLbl="node1" presStyleIdx="0" presStyleCnt="2"/>
      <dgm:spPr/>
      <dgm:t>
        <a:bodyPr/>
        <a:lstStyle/>
        <a:p>
          <a:endParaRPr lang="en-US"/>
        </a:p>
      </dgm:t>
    </dgm:pt>
    <dgm:pt modelId="{BEA416FE-86B6-46D2-9A15-6F4DDA503E5A}" type="pres">
      <dgm:prSet presAssocID="{926D0F2E-4E07-462F-9947-B5DB6E35D822}" presName="parentText" presStyleLbl="node1" presStyleIdx="0" presStyleCnt="2" custScaleY="44919" custLinFactNeighborX="-7407" custLinFactNeighborY="-22336">
        <dgm:presLayoutVars>
          <dgm:chMax val="0"/>
          <dgm:bulletEnabled val="1"/>
        </dgm:presLayoutVars>
      </dgm:prSet>
      <dgm:spPr/>
      <dgm:t>
        <a:bodyPr/>
        <a:lstStyle/>
        <a:p>
          <a:endParaRPr lang="en-US"/>
        </a:p>
      </dgm:t>
    </dgm:pt>
    <dgm:pt modelId="{A01A5B31-DE8D-4568-B61F-FBFDFA22FBDF}" type="pres">
      <dgm:prSet presAssocID="{926D0F2E-4E07-462F-9947-B5DB6E35D822}" presName="negativeSpace" presStyleCnt="0"/>
      <dgm:spPr/>
    </dgm:pt>
    <dgm:pt modelId="{92CD8C5A-9C58-43AD-A877-BD8ECC5FCBE6}" type="pres">
      <dgm:prSet presAssocID="{926D0F2E-4E07-462F-9947-B5DB6E35D822}" presName="childText" presStyleLbl="conFgAcc1" presStyleIdx="0" presStyleCnt="2" custLinFactNeighborY="-28134">
        <dgm:presLayoutVars>
          <dgm:bulletEnabled val="1"/>
        </dgm:presLayoutVars>
      </dgm:prSet>
      <dgm:spPr/>
      <dgm:t>
        <a:bodyPr/>
        <a:lstStyle/>
        <a:p>
          <a:endParaRPr lang="en-US"/>
        </a:p>
      </dgm:t>
    </dgm:pt>
    <dgm:pt modelId="{F99ABC65-94F6-4649-BDFE-7CF95F920FFA}" type="pres">
      <dgm:prSet presAssocID="{0D216F6D-B906-4C77-8C5D-7BB4989BDD1E}" presName="spaceBetweenRectangles" presStyleCnt="0"/>
      <dgm:spPr/>
    </dgm:pt>
    <dgm:pt modelId="{A8D2242C-24D6-4B9A-AAC9-03E04A67B1F3}" type="pres">
      <dgm:prSet presAssocID="{9D2FEBFD-8ECF-458E-8CB7-CF15B369A32B}" presName="parentLin" presStyleCnt="0"/>
      <dgm:spPr/>
    </dgm:pt>
    <dgm:pt modelId="{0C290A49-76B6-4BC8-8F2D-A0BC5BD109AA}" type="pres">
      <dgm:prSet presAssocID="{9D2FEBFD-8ECF-458E-8CB7-CF15B369A32B}" presName="parentLeftMargin" presStyleLbl="node1" presStyleIdx="0" presStyleCnt="2"/>
      <dgm:spPr/>
      <dgm:t>
        <a:bodyPr/>
        <a:lstStyle/>
        <a:p>
          <a:endParaRPr lang="en-US"/>
        </a:p>
      </dgm:t>
    </dgm:pt>
    <dgm:pt modelId="{21A7D7D7-9B92-4F47-AD5F-0C974EE97272}" type="pres">
      <dgm:prSet presAssocID="{9D2FEBFD-8ECF-458E-8CB7-CF15B369A32B}" presName="parentText" presStyleLbl="node1" presStyleIdx="1" presStyleCnt="2" custScaleY="50184" custLinFactNeighborX="-7407" custLinFactNeighborY="-13556">
        <dgm:presLayoutVars>
          <dgm:chMax val="0"/>
          <dgm:bulletEnabled val="1"/>
        </dgm:presLayoutVars>
      </dgm:prSet>
      <dgm:spPr/>
      <dgm:t>
        <a:bodyPr/>
        <a:lstStyle/>
        <a:p>
          <a:endParaRPr lang="en-US"/>
        </a:p>
      </dgm:t>
    </dgm:pt>
    <dgm:pt modelId="{3F65B04B-0EDE-46C3-8349-AE1564672BEA}" type="pres">
      <dgm:prSet presAssocID="{9D2FEBFD-8ECF-458E-8CB7-CF15B369A32B}" presName="negativeSpace" presStyleCnt="0"/>
      <dgm:spPr/>
    </dgm:pt>
    <dgm:pt modelId="{AD8A0607-1ED3-4909-B2F9-8AF4D514BFA6}" type="pres">
      <dgm:prSet presAssocID="{9D2FEBFD-8ECF-458E-8CB7-CF15B369A32B}" presName="childText" presStyleLbl="conFgAcc1" presStyleIdx="1" presStyleCnt="2">
        <dgm:presLayoutVars>
          <dgm:bulletEnabled val="1"/>
        </dgm:presLayoutVars>
      </dgm:prSet>
      <dgm:spPr/>
      <dgm:t>
        <a:bodyPr/>
        <a:lstStyle/>
        <a:p>
          <a:endParaRPr lang="en-US"/>
        </a:p>
      </dgm:t>
    </dgm:pt>
  </dgm:ptLst>
  <dgm:cxnLst>
    <dgm:cxn modelId="{58F4CCE2-A950-4774-9BB1-1920513DD668}" type="presOf" srcId="{926D0F2E-4E07-462F-9947-B5DB6E35D822}" destId="{FCB89374-7605-49C7-9674-BC14EB27D1F5}" srcOrd="0" destOrd="0" presId="urn:microsoft.com/office/officeart/2005/8/layout/list1"/>
    <dgm:cxn modelId="{3B69DCBD-0A47-459C-88DE-F83029F6EAC6}" type="presOf" srcId="{E963C1BD-90B6-411F-959A-29A5EC06C0FA}" destId="{AD8A0607-1ED3-4909-B2F9-8AF4D514BFA6}" srcOrd="0" destOrd="0" presId="urn:microsoft.com/office/officeart/2005/8/layout/list1"/>
    <dgm:cxn modelId="{F03E3CDC-3066-4470-8FAB-DB4D28485835}" srcId="{6864A880-53A5-40CE-BAF6-ED21F938A99A}" destId="{9D2FEBFD-8ECF-458E-8CB7-CF15B369A32B}" srcOrd="1" destOrd="0" parTransId="{DED25A53-2D67-439B-AAA0-7EF611857242}" sibTransId="{8B485310-C8D3-42FF-9952-15D8F42E8E45}"/>
    <dgm:cxn modelId="{625DD409-B716-48B7-BB3C-08B2A8A98D85}" type="presOf" srcId="{9D2FEBFD-8ECF-458E-8CB7-CF15B369A32B}" destId="{21A7D7D7-9B92-4F47-AD5F-0C974EE97272}" srcOrd="1" destOrd="0" presId="urn:microsoft.com/office/officeart/2005/8/layout/list1"/>
    <dgm:cxn modelId="{4BC541E5-BB55-4442-B29A-E52FC0DC960C}" type="presOf" srcId="{926D0F2E-4E07-462F-9947-B5DB6E35D822}" destId="{BEA416FE-86B6-46D2-9A15-6F4DDA503E5A}" srcOrd="1" destOrd="0" presId="urn:microsoft.com/office/officeart/2005/8/layout/list1"/>
    <dgm:cxn modelId="{BB7F2D3B-3839-4397-8F3A-D4590E895519}" srcId="{926D0F2E-4E07-462F-9947-B5DB6E35D822}" destId="{D621C42D-5925-40CF-B3CE-5F6CCCC75C47}" srcOrd="0" destOrd="0" parTransId="{E0383DF1-189D-4D52-A092-11FDF7141999}" sibTransId="{8A8ECEDE-BF5E-4C45-BDE9-B1AD8D6D1577}"/>
    <dgm:cxn modelId="{413F4B9F-CA91-46DB-A1D6-17D3938C11DC}" srcId="{6864A880-53A5-40CE-BAF6-ED21F938A99A}" destId="{926D0F2E-4E07-462F-9947-B5DB6E35D822}" srcOrd="0" destOrd="0" parTransId="{414B7540-D5CE-4FEF-A394-0CB4A7BBD5DB}" sibTransId="{0D216F6D-B906-4C77-8C5D-7BB4989BDD1E}"/>
    <dgm:cxn modelId="{7C729CEA-CC86-46EB-AB00-E4AD8C7D01FB}" type="presOf" srcId="{6864A880-53A5-40CE-BAF6-ED21F938A99A}" destId="{D56D2DDA-F745-4A70-8547-8436106A46AD}" srcOrd="0" destOrd="0" presId="urn:microsoft.com/office/officeart/2005/8/layout/list1"/>
    <dgm:cxn modelId="{EE3B6FB4-EDE4-487B-8642-33C3614B80F6}" type="presOf" srcId="{9D2FEBFD-8ECF-458E-8CB7-CF15B369A32B}" destId="{0C290A49-76B6-4BC8-8F2D-A0BC5BD109AA}" srcOrd="0" destOrd="0" presId="urn:microsoft.com/office/officeart/2005/8/layout/list1"/>
    <dgm:cxn modelId="{F9766AF2-9CDE-4479-83CD-8E64B6555D79}" type="presOf" srcId="{D621C42D-5925-40CF-B3CE-5F6CCCC75C47}" destId="{92CD8C5A-9C58-43AD-A877-BD8ECC5FCBE6}" srcOrd="0" destOrd="0" presId="urn:microsoft.com/office/officeart/2005/8/layout/list1"/>
    <dgm:cxn modelId="{9876A17A-8E35-47F8-8BF3-BD1A4B959335}" srcId="{9D2FEBFD-8ECF-458E-8CB7-CF15B369A32B}" destId="{E963C1BD-90B6-411F-959A-29A5EC06C0FA}" srcOrd="0" destOrd="0" parTransId="{51484F83-9930-429A-BB0D-AEF943725049}" sibTransId="{1DABFDE1-CCFB-4D59-8269-4B439ED6E082}"/>
    <dgm:cxn modelId="{D02B750C-7A42-495C-BA73-6F77C08C77C7}" type="presParOf" srcId="{D56D2DDA-F745-4A70-8547-8436106A46AD}" destId="{06A8A58D-20A7-47FB-B760-CEF8754F9359}" srcOrd="0" destOrd="0" presId="urn:microsoft.com/office/officeart/2005/8/layout/list1"/>
    <dgm:cxn modelId="{D7A0B07B-2403-4CEC-9A42-16A280762A1C}" type="presParOf" srcId="{06A8A58D-20A7-47FB-B760-CEF8754F9359}" destId="{FCB89374-7605-49C7-9674-BC14EB27D1F5}" srcOrd="0" destOrd="0" presId="urn:microsoft.com/office/officeart/2005/8/layout/list1"/>
    <dgm:cxn modelId="{4C0BEAB1-BD44-4308-9FF8-EE42C004C084}" type="presParOf" srcId="{06A8A58D-20A7-47FB-B760-CEF8754F9359}" destId="{BEA416FE-86B6-46D2-9A15-6F4DDA503E5A}" srcOrd="1" destOrd="0" presId="urn:microsoft.com/office/officeart/2005/8/layout/list1"/>
    <dgm:cxn modelId="{00197B69-36B1-412E-8A6C-273B2FF453B4}" type="presParOf" srcId="{D56D2DDA-F745-4A70-8547-8436106A46AD}" destId="{A01A5B31-DE8D-4568-B61F-FBFDFA22FBDF}" srcOrd="1" destOrd="0" presId="urn:microsoft.com/office/officeart/2005/8/layout/list1"/>
    <dgm:cxn modelId="{B1EEB7AA-F021-4CEF-AF85-AAA609A94A00}" type="presParOf" srcId="{D56D2DDA-F745-4A70-8547-8436106A46AD}" destId="{92CD8C5A-9C58-43AD-A877-BD8ECC5FCBE6}" srcOrd="2" destOrd="0" presId="urn:microsoft.com/office/officeart/2005/8/layout/list1"/>
    <dgm:cxn modelId="{12FD7A54-7189-4662-9A99-9726C8A405BE}" type="presParOf" srcId="{D56D2DDA-F745-4A70-8547-8436106A46AD}" destId="{F99ABC65-94F6-4649-BDFE-7CF95F920FFA}" srcOrd="3" destOrd="0" presId="urn:microsoft.com/office/officeart/2005/8/layout/list1"/>
    <dgm:cxn modelId="{7C79CED7-6B87-499B-9683-297FA0414474}" type="presParOf" srcId="{D56D2DDA-F745-4A70-8547-8436106A46AD}" destId="{A8D2242C-24D6-4B9A-AAC9-03E04A67B1F3}" srcOrd="4" destOrd="0" presId="urn:microsoft.com/office/officeart/2005/8/layout/list1"/>
    <dgm:cxn modelId="{E09EF0E9-28BA-403A-B715-6611DAEDD86F}" type="presParOf" srcId="{A8D2242C-24D6-4B9A-AAC9-03E04A67B1F3}" destId="{0C290A49-76B6-4BC8-8F2D-A0BC5BD109AA}" srcOrd="0" destOrd="0" presId="urn:microsoft.com/office/officeart/2005/8/layout/list1"/>
    <dgm:cxn modelId="{202F28D1-D6E6-4D3F-B189-8763E602DFDC}" type="presParOf" srcId="{A8D2242C-24D6-4B9A-AAC9-03E04A67B1F3}" destId="{21A7D7D7-9B92-4F47-AD5F-0C974EE97272}" srcOrd="1" destOrd="0" presId="urn:microsoft.com/office/officeart/2005/8/layout/list1"/>
    <dgm:cxn modelId="{F3CCD52A-1078-4ECB-B46C-2A38F6967E0D}" type="presParOf" srcId="{D56D2DDA-F745-4A70-8547-8436106A46AD}" destId="{3F65B04B-0EDE-46C3-8349-AE1564672BEA}" srcOrd="5" destOrd="0" presId="urn:microsoft.com/office/officeart/2005/8/layout/list1"/>
    <dgm:cxn modelId="{BEE1E329-5E69-4F8B-A6B1-450AF376930E}" type="presParOf" srcId="{D56D2DDA-F745-4A70-8547-8436106A46AD}" destId="{AD8A0607-1ED3-4909-B2F9-8AF4D514BFA6}" srcOrd="6"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7.xml><?xml version="1.0" encoding="utf-8"?>
<dgm:dataModel xmlns:dgm="http://schemas.openxmlformats.org/drawingml/2006/diagram" xmlns:a="http://schemas.openxmlformats.org/drawingml/2006/main">
  <dgm:ptLst>
    <dgm:pt modelId="{346B9385-F528-46DF-97D0-B42DB8809406}" type="doc">
      <dgm:prSet loTypeId="urn:microsoft.com/office/officeart/2005/8/layout/list1" loCatId="list" qsTypeId="urn:microsoft.com/office/officeart/2005/8/quickstyle/simple5" qsCatId="simple" csTypeId="urn:microsoft.com/office/officeart/2005/8/colors/colorful1" csCatId="colorful"/>
      <dgm:spPr/>
      <dgm:t>
        <a:bodyPr/>
        <a:lstStyle/>
        <a:p>
          <a:endParaRPr lang="en-US"/>
        </a:p>
      </dgm:t>
    </dgm:pt>
    <dgm:pt modelId="{22E6FB92-7BF6-4771-87F2-D36FBF13B1DA}">
      <dgm:prSet custT="1"/>
      <dgm:spPr/>
      <dgm:t>
        <a:bodyPr/>
        <a:lstStyle/>
        <a:p>
          <a:pPr rtl="0"/>
          <a:r>
            <a:rPr lang="en-US" sz="2400" dirty="0" smtClean="0"/>
            <a:t>Nonpublic School Technology Initiative</a:t>
          </a:r>
          <a:endParaRPr lang="en-US" sz="2400" dirty="0"/>
        </a:p>
      </dgm:t>
    </dgm:pt>
    <dgm:pt modelId="{B08C3E48-CD53-417C-9839-9DBB8CEF636B}" type="parTrans" cxnId="{BCCDB041-BF08-4610-9F59-9B4BFF776CB2}">
      <dgm:prSet/>
      <dgm:spPr/>
      <dgm:t>
        <a:bodyPr/>
        <a:lstStyle/>
        <a:p>
          <a:endParaRPr lang="en-US"/>
        </a:p>
      </dgm:t>
    </dgm:pt>
    <dgm:pt modelId="{B4D70017-A074-49AF-BD4F-0ADD6A381E28}" type="sibTrans" cxnId="{BCCDB041-BF08-4610-9F59-9B4BFF776CB2}">
      <dgm:prSet/>
      <dgm:spPr/>
      <dgm:t>
        <a:bodyPr/>
        <a:lstStyle/>
        <a:p>
          <a:endParaRPr lang="en-US"/>
        </a:p>
      </dgm:t>
    </dgm:pt>
    <dgm:pt modelId="{E34A7F88-DAE7-4A50-A14D-4CC0A8D2A93E}">
      <dgm:prSet/>
      <dgm:spPr/>
      <dgm:t>
        <a:bodyPr/>
        <a:lstStyle/>
        <a:p>
          <a:pPr rtl="0"/>
          <a:r>
            <a:rPr lang="en-US" dirty="0" smtClean="0"/>
            <a:t>See the </a:t>
          </a:r>
          <a:r>
            <a:rPr lang="en-US" dirty="0" smtClean="0">
              <a:hlinkClick xmlns:r="http://schemas.openxmlformats.org/officeDocument/2006/relationships" r:id="rId1"/>
            </a:rPr>
            <a:t>PowerPoint presentation </a:t>
          </a:r>
          <a:r>
            <a:rPr lang="en-US" dirty="0" smtClean="0"/>
            <a:t>from the May 1, 2015 Nonpublic School Technology Initiative technical assistance session  </a:t>
          </a:r>
          <a:endParaRPr lang="en-US" dirty="0"/>
        </a:p>
      </dgm:t>
    </dgm:pt>
    <dgm:pt modelId="{9289DCF8-2D3B-4ABE-A010-11BD8A906CB1}" type="parTrans" cxnId="{09A103CF-F426-49F4-AE6B-BC20D17386A3}">
      <dgm:prSet/>
      <dgm:spPr/>
      <dgm:t>
        <a:bodyPr/>
        <a:lstStyle/>
        <a:p>
          <a:endParaRPr lang="en-US"/>
        </a:p>
      </dgm:t>
    </dgm:pt>
    <dgm:pt modelId="{50F34DA0-56AA-4A14-A7C3-A1CE98DF631B}" type="sibTrans" cxnId="{09A103CF-F426-49F4-AE6B-BC20D17386A3}">
      <dgm:prSet/>
      <dgm:spPr/>
      <dgm:t>
        <a:bodyPr/>
        <a:lstStyle/>
        <a:p>
          <a:endParaRPr lang="en-US"/>
        </a:p>
      </dgm:t>
    </dgm:pt>
    <dgm:pt modelId="{CAAA9503-4AE7-4964-A8DE-2290A13F59ED}">
      <dgm:prSet custT="1"/>
      <dgm:spPr/>
      <dgm:t>
        <a:bodyPr/>
        <a:lstStyle/>
        <a:p>
          <a:pPr rtl="0"/>
          <a:r>
            <a:rPr lang="en-US" sz="2400" dirty="0" smtClean="0"/>
            <a:t>Nonpublic School Transportation</a:t>
          </a:r>
          <a:endParaRPr lang="en-US" sz="2400" dirty="0"/>
        </a:p>
      </dgm:t>
    </dgm:pt>
    <dgm:pt modelId="{CFF90BEC-2DFB-4DE1-A495-0A2B0BF97759}" type="parTrans" cxnId="{8443D70E-589E-41B2-9EB1-74266D90F708}">
      <dgm:prSet/>
      <dgm:spPr/>
      <dgm:t>
        <a:bodyPr/>
        <a:lstStyle/>
        <a:p>
          <a:endParaRPr lang="en-US"/>
        </a:p>
      </dgm:t>
    </dgm:pt>
    <dgm:pt modelId="{F831DF64-A158-4773-B353-ECB54B289512}" type="sibTrans" cxnId="{8443D70E-589E-41B2-9EB1-74266D90F708}">
      <dgm:prSet/>
      <dgm:spPr/>
      <dgm:t>
        <a:bodyPr/>
        <a:lstStyle/>
        <a:p>
          <a:endParaRPr lang="en-US"/>
        </a:p>
      </dgm:t>
    </dgm:pt>
    <dgm:pt modelId="{14621F68-33D9-44CD-BEF1-C386DF215190}">
      <dgm:prSet/>
      <dgm:spPr/>
      <dgm:t>
        <a:bodyPr/>
        <a:lstStyle/>
        <a:p>
          <a:pPr rtl="0"/>
          <a:r>
            <a:rPr lang="en-US" dirty="0" smtClean="0"/>
            <a:t>Refer to the </a:t>
          </a:r>
          <a:r>
            <a:rPr lang="en-US" dirty="0" smtClean="0">
              <a:hlinkClick xmlns:r="http://schemas.openxmlformats.org/officeDocument/2006/relationships" r:id="rId2"/>
            </a:rPr>
            <a:t>Nonpublic School Transportation Guidance Document</a:t>
          </a:r>
          <a:r>
            <a:rPr lang="en-US" dirty="0" smtClean="0"/>
            <a:t> for detailed information</a:t>
          </a:r>
          <a:endParaRPr lang="en-US" dirty="0"/>
        </a:p>
      </dgm:t>
    </dgm:pt>
    <dgm:pt modelId="{F32206AE-85D0-4E3F-BD3D-185E41D7A05E}" type="parTrans" cxnId="{F9E8D9E4-5BB3-4565-8290-73C321635379}">
      <dgm:prSet/>
      <dgm:spPr/>
      <dgm:t>
        <a:bodyPr/>
        <a:lstStyle/>
        <a:p>
          <a:endParaRPr lang="en-US"/>
        </a:p>
      </dgm:t>
    </dgm:pt>
    <dgm:pt modelId="{BB8CEA12-BF2B-47F4-8817-F9695F5701F0}" type="sibTrans" cxnId="{F9E8D9E4-5BB3-4565-8290-73C321635379}">
      <dgm:prSet/>
      <dgm:spPr/>
      <dgm:t>
        <a:bodyPr/>
        <a:lstStyle/>
        <a:p>
          <a:endParaRPr lang="en-US"/>
        </a:p>
      </dgm:t>
    </dgm:pt>
    <dgm:pt modelId="{04620C6B-8839-4A5E-BE5F-A03DFE1D0126}">
      <dgm:prSet/>
      <dgm:spPr/>
      <dgm:t>
        <a:bodyPr/>
        <a:lstStyle/>
        <a:p>
          <a:pPr rtl="0"/>
          <a:r>
            <a:rPr lang="en-US" dirty="0" smtClean="0"/>
            <a:t>For additional nonpublic school-related procedures, see the </a:t>
          </a:r>
          <a:r>
            <a:rPr lang="en-US" dirty="0" smtClean="0">
              <a:hlinkClick xmlns:r="http://schemas.openxmlformats.org/officeDocument/2006/relationships" r:id="rId3"/>
            </a:rPr>
            <a:t>Office of School Finance’s Student Transportation webpage</a:t>
          </a:r>
          <a:endParaRPr lang="en-US" dirty="0"/>
        </a:p>
      </dgm:t>
    </dgm:pt>
    <dgm:pt modelId="{ACEF84BE-608A-4FC7-A67F-F1966FE5DE26}" type="parTrans" cxnId="{0312159D-2BD8-417B-B8D2-33F73485E743}">
      <dgm:prSet/>
      <dgm:spPr/>
      <dgm:t>
        <a:bodyPr/>
        <a:lstStyle/>
        <a:p>
          <a:endParaRPr lang="en-US"/>
        </a:p>
      </dgm:t>
    </dgm:pt>
    <dgm:pt modelId="{223CF2EE-2613-4394-94A9-8DF7C7C37D3E}" type="sibTrans" cxnId="{0312159D-2BD8-417B-B8D2-33F73485E743}">
      <dgm:prSet/>
      <dgm:spPr/>
      <dgm:t>
        <a:bodyPr/>
        <a:lstStyle/>
        <a:p>
          <a:endParaRPr lang="en-US"/>
        </a:p>
      </dgm:t>
    </dgm:pt>
    <dgm:pt modelId="{FDD01243-4F14-4861-9EE4-5238F4DB0CA1}" type="pres">
      <dgm:prSet presAssocID="{346B9385-F528-46DF-97D0-B42DB8809406}" presName="linear" presStyleCnt="0">
        <dgm:presLayoutVars>
          <dgm:dir/>
          <dgm:animLvl val="lvl"/>
          <dgm:resizeHandles val="exact"/>
        </dgm:presLayoutVars>
      </dgm:prSet>
      <dgm:spPr/>
      <dgm:t>
        <a:bodyPr/>
        <a:lstStyle/>
        <a:p>
          <a:endParaRPr lang="en-US"/>
        </a:p>
      </dgm:t>
    </dgm:pt>
    <dgm:pt modelId="{187DFFCA-5F3E-47E5-80E7-0D1CAEA4EC68}" type="pres">
      <dgm:prSet presAssocID="{22E6FB92-7BF6-4771-87F2-D36FBF13B1DA}" presName="parentLin" presStyleCnt="0"/>
      <dgm:spPr/>
    </dgm:pt>
    <dgm:pt modelId="{E42DFE55-6FB1-4EF5-9D70-BCC4C3678365}" type="pres">
      <dgm:prSet presAssocID="{22E6FB92-7BF6-4771-87F2-D36FBF13B1DA}" presName="parentLeftMargin" presStyleLbl="node1" presStyleIdx="0" presStyleCnt="2"/>
      <dgm:spPr/>
      <dgm:t>
        <a:bodyPr/>
        <a:lstStyle/>
        <a:p>
          <a:endParaRPr lang="en-US"/>
        </a:p>
      </dgm:t>
    </dgm:pt>
    <dgm:pt modelId="{F64845A0-70AF-4A4B-BEA7-96B276902C15}" type="pres">
      <dgm:prSet presAssocID="{22E6FB92-7BF6-4771-87F2-D36FBF13B1DA}" presName="parentText" presStyleLbl="node1" presStyleIdx="0" presStyleCnt="2">
        <dgm:presLayoutVars>
          <dgm:chMax val="0"/>
          <dgm:bulletEnabled val="1"/>
        </dgm:presLayoutVars>
      </dgm:prSet>
      <dgm:spPr/>
      <dgm:t>
        <a:bodyPr/>
        <a:lstStyle/>
        <a:p>
          <a:endParaRPr lang="en-US"/>
        </a:p>
      </dgm:t>
    </dgm:pt>
    <dgm:pt modelId="{0CD665C3-D26C-4721-B031-BC372A166DD8}" type="pres">
      <dgm:prSet presAssocID="{22E6FB92-7BF6-4771-87F2-D36FBF13B1DA}" presName="negativeSpace" presStyleCnt="0"/>
      <dgm:spPr/>
    </dgm:pt>
    <dgm:pt modelId="{B38BD28A-3C37-424E-A4D0-F3178F439270}" type="pres">
      <dgm:prSet presAssocID="{22E6FB92-7BF6-4771-87F2-D36FBF13B1DA}" presName="childText" presStyleLbl="conFgAcc1" presStyleIdx="0" presStyleCnt="2">
        <dgm:presLayoutVars>
          <dgm:bulletEnabled val="1"/>
        </dgm:presLayoutVars>
      </dgm:prSet>
      <dgm:spPr/>
      <dgm:t>
        <a:bodyPr/>
        <a:lstStyle/>
        <a:p>
          <a:endParaRPr lang="en-US"/>
        </a:p>
      </dgm:t>
    </dgm:pt>
    <dgm:pt modelId="{32CDD72D-86BD-46E9-821A-D92AA429004C}" type="pres">
      <dgm:prSet presAssocID="{B4D70017-A074-49AF-BD4F-0ADD6A381E28}" presName="spaceBetweenRectangles" presStyleCnt="0"/>
      <dgm:spPr/>
    </dgm:pt>
    <dgm:pt modelId="{79D2E564-6003-4DF5-9072-865A1925B2D6}" type="pres">
      <dgm:prSet presAssocID="{CAAA9503-4AE7-4964-A8DE-2290A13F59ED}" presName="parentLin" presStyleCnt="0"/>
      <dgm:spPr/>
    </dgm:pt>
    <dgm:pt modelId="{8C9220FB-8560-49FD-A7EC-50582D2CDE24}" type="pres">
      <dgm:prSet presAssocID="{CAAA9503-4AE7-4964-A8DE-2290A13F59ED}" presName="parentLeftMargin" presStyleLbl="node1" presStyleIdx="0" presStyleCnt="2"/>
      <dgm:spPr/>
      <dgm:t>
        <a:bodyPr/>
        <a:lstStyle/>
        <a:p>
          <a:endParaRPr lang="en-US"/>
        </a:p>
      </dgm:t>
    </dgm:pt>
    <dgm:pt modelId="{FB24C467-71B5-43FB-B42A-FAC662530A54}" type="pres">
      <dgm:prSet presAssocID="{CAAA9503-4AE7-4964-A8DE-2290A13F59ED}" presName="parentText" presStyleLbl="node1" presStyleIdx="1" presStyleCnt="2">
        <dgm:presLayoutVars>
          <dgm:chMax val="0"/>
          <dgm:bulletEnabled val="1"/>
        </dgm:presLayoutVars>
      </dgm:prSet>
      <dgm:spPr/>
      <dgm:t>
        <a:bodyPr/>
        <a:lstStyle/>
        <a:p>
          <a:endParaRPr lang="en-US"/>
        </a:p>
      </dgm:t>
    </dgm:pt>
    <dgm:pt modelId="{FB9073D6-B755-4985-B1B3-ED35F6C19D94}" type="pres">
      <dgm:prSet presAssocID="{CAAA9503-4AE7-4964-A8DE-2290A13F59ED}" presName="negativeSpace" presStyleCnt="0"/>
      <dgm:spPr/>
    </dgm:pt>
    <dgm:pt modelId="{7C8FA86A-1672-4EE7-94EE-735A187B519A}" type="pres">
      <dgm:prSet presAssocID="{CAAA9503-4AE7-4964-A8DE-2290A13F59ED}" presName="childText" presStyleLbl="conFgAcc1" presStyleIdx="1" presStyleCnt="2">
        <dgm:presLayoutVars>
          <dgm:bulletEnabled val="1"/>
        </dgm:presLayoutVars>
      </dgm:prSet>
      <dgm:spPr/>
      <dgm:t>
        <a:bodyPr/>
        <a:lstStyle/>
        <a:p>
          <a:endParaRPr lang="en-US"/>
        </a:p>
      </dgm:t>
    </dgm:pt>
  </dgm:ptLst>
  <dgm:cxnLst>
    <dgm:cxn modelId="{D5AC2BD0-A4B6-4D75-84EE-C032F0ECD42B}" type="presOf" srcId="{E34A7F88-DAE7-4A50-A14D-4CC0A8D2A93E}" destId="{B38BD28A-3C37-424E-A4D0-F3178F439270}" srcOrd="0" destOrd="0" presId="urn:microsoft.com/office/officeart/2005/8/layout/list1"/>
    <dgm:cxn modelId="{0312159D-2BD8-417B-B8D2-33F73485E743}" srcId="{CAAA9503-4AE7-4964-A8DE-2290A13F59ED}" destId="{04620C6B-8839-4A5E-BE5F-A03DFE1D0126}" srcOrd="1" destOrd="0" parTransId="{ACEF84BE-608A-4FC7-A67F-F1966FE5DE26}" sibTransId="{223CF2EE-2613-4394-94A9-8DF7C7C37D3E}"/>
    <dgm:cxn modelId="{B675CF6C-44B4-4B41-A04B-6E3F24C41C19}" type="presOf" srcId="{CAAA9503-4AE7-4964-A8DE-2290A13F59ED}" destId="{FB24C467-71B5-43FB-B42A-FAC662530A54}" srcOrd="1" destOrd="0" presId="urn:microsoft.com/office/officeart/2005/8/layout/list1"/>
    <dgm:cxn modelId="{E514E977-3ADF-45CA-AAB1-3FCAD89F72E4}" type="presOf" srcId="{22E6FB92-7BF6-4771-87F2-D36FBF13B1DA}" destId="{E42DFE55-6FB1-4EF5-9D70-BCC4C3678365}" srcOrd="0" destOrd="0" presId="urn:microsoft.com/office/officeart/2005/8/layout/list1"/>
    <dgm:cxn modelId="{F9E8D9E4-5BB3-4565-8290-73C321635379}" srcId="{CAAA9503-4AE7-4964-A8DE-2290A13F59ED}" destId="{14621F68-33D9-44CD-BEF1-C386DF215190}" srcOrd="0" destOrd="0" parTransId="{F32206AE-85D0-4E3F-BD3D-185E41D7A05E}" sibTransId="{BB8CEA12-BF2B-47F4-8817-F9695F5701F0}"/>
    <dgm:cxn modelId="{E80D8340-F7B8-4475-85EA-81F4B979788E}" type="presOf" srcId="{04620C6B-8839-4A5E-BE5F-A03DFE1D0126}" destId="{7C8FA86A-1672-4EE7-94EE-735A187B519A}" srcOrd="0" destOrd="1" presId="urn:microsoft.com/office/officeart/2005/8/layout/list1"/>
    <dgm:cxn modelId="{CB030715-2375-4A9D-A6D9-B0D25450B08E}" type="presOf" srcId="{22E6FB92-7BF6-4771-87F2-D36FBF13B1DA}" destId="{F64845A0-70AF-4A4B-BEA7-96B276902C15}" srcOrd="1" destOrd="0" presId="urn:microsoft.com/office/officeart/2005/8/layout/list1"/>
    <dgm:cxn modelId="{5F5C41AF-FAC7-4263-889C-96C4DB44D1AD}" type="presOf" srcId="{CAAA9503-4AE7-4964-A8DE-2290A13F59ED}" destId="{8C9220FB-8560-49FD-A7EC-50582D2CDE24}" srcOrd="0" destOrd="0" presId="urn:microsoft.com/office/officeart/2005/8/layout/list1"/>
    <dgm:cxn modelId="{BCCDB041-BF08-4610-9F59-9B4BFF776CB2}" srcId="{346B9385-F528-46DF-97D0-B42DB8809406}" destId="{22E6FB92-7BF6-4771-87F2-D36FBF13B1DA}" srcOrd="0" destOrd="0" parTransId="{B08C3E48-CD53-417C-9839-9DBB8CEF636B}" sibTransId="{B4D70017-A074-49AF-BD4F-0ADD6A381E28}"/>
    <dgm:cxn modelId="{C07F91B1-987C-4896-9CCB-ED23EF050319}" type="presOf" srcId="{14621F68-33D9-44CD-BEF1-C386DF215190}" destId="{7C8FA86A-1672-4EE7-94EE-735A187B519A}" srcOrd="0" destOrd="0" presId="urn:microsoft.com/office/officeart/2005/8/layout/list1"/>
    <dgm:cxn modelId="{8443D70E-589E-41B2-9EB1-74266D90F708}" srcId="{346B9385-F528-46DF-97D0-B42DB8809406}" destId="{CAAA9503-4AE7-4964-A8DE-2290A13F59ED}" srcOrd="1" destOrd="0" parTransId="{CFF90BEC-2DFB-4DE1-A495-0A2B0BF97759}" sibTransId="{F831DF64-A158-4773-B353-ECB54B289512}"/>
    <dgm:cxn modelId="{DB7FD99E-5B49-46CB-8CBC-E6E177C9D406}" type="presOf" srcId="{346B9385-F528-46DF-97D0-B42DB8809406}" destId="{FDD01243-4F14-4861-9EE4-5238F4DB0CA1}" srcOrd="0" destOrd="0" presId="urn:microsoft.com/office/officeart/2005/8/layout/list1"/>
    <dgm:cxn modelId="{09A103CF-F426-49F4-AE6B-BC20D17386A3}" srcId="{22E6FB92-7BF6-4771-87F2-D36FBF13B1DA}" destId="{E34A7F88-DAE7-4A50-A14D-4CC0A8D2A93E}" srcOrd="0" destOrd="0" parTransId="{9289DCF8-2D3B-4ABE-A010-11BD8A906CB1}" sibTransId="{50F34DA0-56AA-4A14-A7C3-A1CE98DF631B}"/>
    <dgm:cxn modelId="{6BF6988D-1F02-4EDF-A6D4-C6E19306E9C1}" type="presParOf" srcId="{FDD01243-4F14-4861-9EE4-5238F4DB0CA1}" destId="{187DFFCA-5F3E-47E5-80E7-0D1CAEA4EC68}" srcOrd="0" destOrd="0" presId="urn:microsoft.com/office/officeart/2005/8/layout/list1"/>
    <dgm:cxn modelId="{8FFA112D-CACE-46B6-B4C4-23A0A163D1BE}" type="presParOf" srcId="{187DFFCA-5F3E-47E5-80E7-0D1CAEA4EC68}" destId="{E42DFE55-6FB1-4EF5-9D70-BCC4C3678365}" srcOrd="0" destOrd="0" presId="urn:microsoft.com/office/officeart/2005/8/layout/list1"/>
    <dgm:cxn modelId="{B11B9B6E-8E0E-46A1-986C-708DB3C7C2D3}" type="presParOf" srcId="{187DFFCA-5F3E-47E5-80E7-0D1CAEA4EC68}" destId="{F64845A0-70AF-4A4B-BEA7-96B276902C15}" srcOrd="1" destOrd="0" presId="urn:microsoft.com/office/officeart/2005/8/layout/list1"/>
    <dgm:cxn modelId="{A8918D37-E26A-4A3F-8061-10B5C3EDB16F}" type="presParOf" srcId="{FDD01243-4F14-4861-9EE4-5238F4DB0CA1}" destId="{0CD665C3-D26C-4721-B031-BC372A166DD8}" srcOrd="1" destOrd="0" presId="urn:microsoft.com/office/officeart/2005/8/layout/list1"/>
    <dgm:cxn modelId="{169D16FC-EE91-4B0C-B2E3-071DC2B67AAB}" type="presParOf" srcId="{FDD01243-4F14-4861-9EE4-5238F4DB0CA1}" destId="{B38BD28A-3C37-424E-A4D0-F3178F439270}" srcOrd="2" destOrd="0" presId="urn:microsoft.com/office/officeart/2005/8/layout/list1"/>
    <dgm:cxn modelId="{326ADAE7-178B-402C-A3CB-99B7AA59F209}" type="presParOf" srcId="{FDD01243-4F14-4861-9EE4-5238F4DB0CA1}" destId="{32CDD72D-86BD-46E9-821A-D92AA429004C}" srcOrd="3" destOrd="0" presId="urn:microsoft.com/office/officeart/2005/8/layout/list1"/>
    <dgm:cxn modelId="{F19BBA11-0653-4AFD-842E-C0F8C418C192}" type="presParOf" srcId="{FDD01243-4F14-4861-9EE4-5238F4DB0CA1}" destId="{79D2E564-6003-4DF5-9072-865A1925B2D6}" srcOrd="4" destOrd="0" presId="urn:microsoft.com/office/officeart/2005/8/layout/list1"/>
    <dgm:cxn modelId="{F6C505AB-70A6-4DC3-9209-285DD37FD7F8}" type="presParOf" srcId="{79D2E564-6003-4DF5-9072-865A1925B2D6}" destId="{8C9220FB-8560-49FD-A7EC-50582D2CDE24}" srcOrd="0" destOrd="0" presId="urn:microsoft.com/office/officeart/2005/8/layout/list1"/>
    <dgm:cxn modelId="{E2FCEDFA-39DD-4198-9D0B-338943BAA535}" type="presParOf" srcId="{79D2E564-6003-4DF5-9072-865A1925B2D6}" destId="{FB24C467-71B5-43FB-B42A-FAC662530A54}" srcOrd="1" destOrd="0" presId="urn:microsoft.com/office/officeart/2005/8/layout/list1"/>
    <dgm:cxn modelId="{85E4AA0B-9A5D-486E-AA4E-4E2C3BC25FAC}" type="presParOf" srcId="{FDD01243-4F14-4861-9EE4-5238F4DB0CA1}" destId="{FB9073D6-B755-4985-B1B3-ED35F6C19D94}" srcOrd="5" destOrd="0" presId="urn:microsoft.com/office/officeart/2005/8/layout/list1"/>
    <dgm:cxn modelId="{A40ADF78-1D20-4916-9743-C4B2767D4FE1}" type="presParOf" srcId="{FDD01243-4F14-4861-9EE4-5238F4DB0CA1}" destId="{7C8FA86A-1672-4EE7-94EE-735A187B519A}" srcOrd="6"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8.xml><?xml version="1.0" encoding="utf-8"?>
<dgm:dataModel xmlns:dgm="http://schemas.openxmlformats.org/drawingml/2006/diagram" xmlns:a="http://schemas.openxmlformats.org/drawingml/2006/main">
  <dgm:ptLst>
    <dgm:pt modelId="{895351FD-F6D3-4959-8D95-10A17BDD0218}" type="doc">
      <dgm:prSet loTypeId="urn:microsoft.com/office/officeart/2005/8/layout/list1" loCatId="list" qsTypeId="urn:microsoft.com/office/officeart/2005/8/quickstyle/simple5" qsCatId="simple" csTypeId="urn:microsoft.com/office/officeart/2005/8/colors/colorful3" csCatId="colorful" phldr="1"/>
      <dgm:spPr/>
      <dgm:t>
        <a:bodyPr/>
        <a:lstStyle/>
        <a:p>
          <a:endParaRPr lang="en-US"/>
        </a:p>
      </dgm:t>
    </dgm:pt>
    <dgm:pt modelId="{7E6B1D7D-D0FB-4BCF-BD39-04E563340701}">
      <dgm:prSet custT="1"/>
      <dgm:spPr/>
      <dgm:t>
        <a:bodyPr/>
        <a:lstStyle/>
        <a:p>
          <a:pPr rtl="0"/>
          <a:r>
            <a:rPr lang="en-US" sz="2000" dirty="0" smtClean="0"/>
            <a:t>IDEA Part B: NJDOE Office of Special Education</a:t>
          </a:r>
        </a:p>
        <a:p>
          <a:pPr rtl="0"/>
          <a:r>
            <a:rPr lang="en-US" sz="2000" dirty="0" smtClean="0"/>
            <a:t>Contact Pat Gray: </a:t>
          </a:r>
          <a:r>
            <a:rPr lang="en-US" sz="2000" dirty="0" smtClean="0">
              <a:hlinkClick xmlns:r="http://schemas.openxmlformats.org/officeDocument/2006/relationships" r:id="rId1"/>
            </a:rPr>
            <a:t>patricia.gray@doe.state.nj.us</a:t>
          </a:r>
        </a:p>
        <a:p>
          <a:pPr rtl="0"/>
          <a:r>
            <a:rPr lang="en-US" sz="2000" dirty="0" smtClean="0">
              <a:hlinkClick xmlns:r="http://schemas.openxmlformats.org/officeDocument/2006/relationships" r:id="rId1"/>
            </a:rPr>
            <a:t>http://www.state.nj.us/education/specialed/</a:t>
          </a:r>
          <a:endParaRPr lang="en-US" sz="2000" dirty="0" smtClean="0"/>
        </a:p>
      </dgm:t>
    </dgm:pt>
    <dgm:pt modelId="{4381377B-39D8-4EDB-AA76-9FDBDD061227}" type="parTrans" cxnId="{C43ED323-6459-4E7C-947A-A57A2170C3A3}">
      <dgm:prSet/>
      <dgm:spPr/>
      <dgm:t>
        <a:bodyPr/>
        <a:lstStyle/>
        <a:p>
          <a:endParaRPr lang="en-US"/>
        </a:p>
      </dgm:t>
    </dgm:pt>
    <dgm:pt modelId="{BEA3B8D7-FD99-4FF5-8F05-CFC5A9D4DC91}" type="sibTrans" cxnId="{C43ED323-6459-4E7C-947A-A57A2170C3A3}">
      <dgm:prSet/>
      <dgm:spPr/>
      <dgm:t>
        <a:bodyPr/>
        <a:lstStyle/>
        <a:p>
          <a:endParaRPr lang="en-US"/>
        </a:p>
      </dgm:t>
    </dgm:pt>
    <dgm:pt modelId="{549F4FD4-4EB7-4FC5-AE25-C3C601A81B34}">
      <dgm:prSet custT="1"/>
      <dgm:spPr/>
      <dgm:t>
        <a:bodyPr/>
        <a:lstStyle/>
        <a:p>
          <a:pPr rtl="0"/>
          <a:r>
            <a:rPr lang="en-US" sz="2000" dirty="0" smtClean="0"/>
            <a:t>Title I: NJDOE Office of Supplemental Educational Programs</a:t>
          </a:r>
        </a:p>
        <a:p>
          <a:pPr rtl="0"/>
          <a:r>
            <a:rPr lang="en-US" sz="2000" dirty="0" smtClean="0"/>
            <a:t>Contact Anthony Wright: </a:t>
          </a:r>
          <a:r>
            <a:rPr lang="en-US" sz="2000" dirty="0" smtClean="0">
              <a:hlinkClick xmlns:r="http://schemas.openxmlformats.org/officeDocument/2006/relationships" r:id="rId2"/>
            </a:rPr>
            <a:t>anthony.wright@doe.state.nj.us</a:t>
          </a:r>
          <a:endParaRPr lang="en-US" sz="2000" dirty="0" smtClean="0"/>
        </a:p>
        <a:p>
          <a:pPr rtl="0"/>
          <a:r>
            <a:rPr lang="en-US" sz="2000" dirty="0" smtClean="0">
              <a:hlinkClick xmlns:r="http://schemas.openxmlformats.org/officeDocument/2006/relationships" r:id="rId3"/>
            </a:rPr>
            <a:t>http://www.state.nj.us/education/title1/leg/policy/equitable.shtml</a:t>
          </a:r>
          <a:r>
            <a:rPr lang="en-US" sz="2000" dirty="0" smtClean="0"/>
            <a:t> </a:t>
          </a:r>
        </a:p>
      </dgm:t>
    </dgm:pt>
    <dgm:pt modelId="{559AD728-EDBA-4E86-867B-0194E703A1A0}" type="sibTrans" cxnId="{F7D6FC35-EF20-47CF-A45A-B64A3B635D42}">
      <dgm:prSet/>
      <dgm:spPr/>
      <dgm:t>
        <a:bodyPr/>
        <a:lstStyle/>
        <a:p>
          <a:endParaRPr lang="en-US"/>
        </a:p>
      </dgm:t>
    </dgm:pt>
    <dgm:pt modelId="{835EC22D-7E17-415B-9BC5-87B9AF1EDC76}" type="parTrans" cxnId="{F7D6FC35-EF20-47CF-A45A-B64A3B635D42}">
      <dgm:prSet/>
      <dgm:spPr/>
      <dgm:t>
        <a:bodyPr/>
        <a:lstStyle/>
        <a:p>
          <a:endParaRPr lang="en-US"/>
        </a:p>
      </dgm:t>
    </dgm:pt>
    <dgm:pt modelId="{DE8DC576-E753-416B-9B7C-132B18D49553}">
      <dgm:prSet custT="1"/>
      <dgm:spPr/>
      <dgm:t>
        <a:bodyPr/>
        <a:lstStyle/>
        <a:p>
          <a:pPr rtl="0"/>
          <a:r>
            <a:rPr lang="en-US" sz="2000" dirty="0" smtClean="0"/>
            <a:t>Title III: NJDOE Office of Supplemental Educational Programs</a:t>
          </a:r>
        </a:p>
        <a:p>
          <a:pPr rtl="0"/>
          <a:r>
            <a:rPr lang="en-US" sz="2000" dirty="0" smtClean="0"/>
            <a:t>Contact Lori Ramella: </a:t>
          </a:r>
          <a:r>
            <a:rPr lang="en-US" sz="2000" dirty="0" smtClean="0">
              <a:hlinkClick xmlns:r="http://schemas.openxmlformats.org/officeDocument/2006/relationships" r:id="rId4"/>
            </a:rPr>
            <a:t>lori.ramella@doe.state.nj.us</a:t>
          </a:r>
          <a:endParaRPr lang="en-US" sz="2000" dirty="0" smtClean="0"/>
        </a:p>
        <a:p>
          <a:pPr rtl="0"/>
          <a:r>
            <a:rPr lang="en-US" sz="2000" dirty="0" smtClean="0">
              <a:hlinkClick xmlns:r="http://schemas.openxmlformats.org/officeDocument/2006/relationships" r:id="rId5"/>
            </a:rPr>
            <a:t>http://www.state.nj.us/education/bilingual/title3/nonpublic.htm</a:t>
          </a:r>
          <a:r>
            <a:rPr lang="en-US" sz="2000" dirty="0" smtClean="0"/>
            <a:t> </a:t>
          </a:r>
        </a:p>
      </dgm:t>
    </dgm:pt>
    <dgm:pt modelId="{FA87A770-0D0C-4CAE-8680-43370D5E9417}" type="sibTrans" cxnId="{9635024C-76DB-4D45-A60D-BEBF40C0FFE8}">
      <dgm:prSet/>
      <dgm:spPr/>
      <dgm:t>
        <a:bodyPr/>
        <a:lstStyle/>
        <a:p>
          <a:endParaRPr lang="en-US"/>
        </a:p>
      </dgm:t>
    </dgm:pt>
    <dgm:pt modelId="{3682010D-F301-41FC-833C-B1918A8BD6A7}" type="parTrans" cxnId="{9635024C-76DB-4D45-A60D-BEBF40C0FFE8}">
      <dgm:prSet/>
      <dgm:spPr/>
      <dgm:t>
        <a:bodyPr/>
        <a:lstStyle/>
        <a:p>
          <a:endParaRPr lang="en-US"/>
        </a:p>
      </dgm:t>
    </dgm:pt>
    <dgm:pt modelId="{196ADBAF-29A4-4F5A-A6D2-4B477547CE37}" type="pres">
      <dgm:prSet presAssocID="{895351FD-F6D3-4959-8D95-10A17BDD0218}" presName="linear" presStyleCnt="0">
        <dgm:presLayoutVars>
          <dgm:dir/>
          <dgm:animLvl val="lvl"/>
          <dgm:resizeHandles val="exact"/>
        </dgm:presLayoutVars>
      </dgm:prSet>
      <dgm:spPr/>
      <dgm:t>
        <a:bodyPr/>
        <a:lstStyle/>
        <a:p>
          <a:endParaRPr lang="en-US"/>
        </a:p>
      </dgm:t>
    </dgm:pt>
    <dgm:pt modelId="{38F8135B-FE5E-4380-97DA-C79AD50A10B2}" type="pres">
      <dgm:prSet presAssocID="{7E6B1D7D-D0FB-4BCF-BD39-04E563340701}" presName="parentLin" presStyleCnt="0"/>
      <dgm:spPr/>
      <dgm:t>
        <a:bodyPr/>
        <a:lstStyle/>
        <a:p>
          <a:endParaRPr lang="en-US"/>
        </a:p>
      </dgm:t>
    </dgm:pt>
    <dgm:pt modelId="{1739A31C-DF33-4D8B-AA5F-35ED75B1F090}" type="pres">
      <dgm:prSet presAssocID="{7E6B1D7D-D0FB-4BCF-BD39-04E563340701}" presName="parentLeftMargin" presStyleLbl="node1" presStyleIdx="0" presStyleCnt="3"/>
      <dgm:spPr/>
      <dgm:t>
        <a:bodyPr/>
        <a:lstStyle/>
        <a:p>
          <a:endParaRPr lang="en-US"/>
        </a:p>
      </dgm:t>
    </dgm:pt>
    <dgm:pt modelId="{0AE31484-AEFB-4168-9D63-BEC2A19F5E61}" type="pres">
      <dgm:prSet presAssocID="{7E6B1D7D-D0FB-4BCF-BD39-04E563340701}" presName="parentText" presStyleLbl="node1" presStyleIdx="0" presStyleCnt="3" custScaleX="142857" custScaleY="222042" custLinFactNeighborX="-9091" custLinFactNeighborY="39624">
        <dgm:presLayoutVars>
          <dgm:chMax val="0"/>
          <dgm:bulletEnabled val="1"/>
        </dgm:presLayoutVars>
      </dgm:prSet>
      <dgm:spPr/>
      <dgm:t>
        <a:bodyPr/>
        <a:lstStyle/>
        <a:p>
          <a:endParaRPr lang="en-US"/>
        </a:p>
      </dgm:t>
    </dgm:pt>
    <dgm:pt modelId="{B2026B27-731D-4AED-B734-CDC0F1DC64F7}" type="pres">
      <dgm:prSet presAssocID="{7E6B1D7D-D0FB-4BCF-BD39-04E563340701}" presName="negativeSpace" presStyleCnt="0"/>
      <dgm:spPr/>
      <dgm:t>
        <a:bodyPr/>
        <a:lstStyle/>
        <a:p>
          <a:endParaRPr lang="en-US"/>
        </a:p>
      </dgm:t>
    </dgm:pt>
    <dgm:pt modelId="{340E3412-70F2-4A0F-AA3D-54FBE5C9EC45}" type="pres">
      <dgm:prSet presAssocID="{7E6B1D7D-D0FB-4BCF-BD39-04E563340701}" presName="childText" presStyleLbl="conFgAcc1" presStyleIdx="0" presStyleCnt="3" custLinFactNeighborX="926" custLinFactNeighborY="-5371">
        <dgm:presLayoutVars>
          <dgm:bulletEnabled val="1"/>
        </dgm:presLayoutVars>
      </dgm:prSet>
      <dgm:spPr/>
      <dgm:t>
        <a:bodyPr/>
        <a:lstStyle/>
        <a:p>
          <a:endParaRPr lang="en-US"/>
        </a:p>
      </dgm:t>
    </dgm:pt>
    <dgm:pt modelId="{010539B8-CFD7-49FD-B8C7-8598FF3708D5}" type="pres">
      <dgm:prSet presAssocID="{BEA3B8D7-FD99-4FF5-8F05-CFC5A9D4DC91}" presName="spaceBetweenRectangles" presStyleCnt="0"/>
      <dgm:spPr/>
      <dgm:t>
        <a:bodyPr/>
        <a:lstStyle/>
        <a:p>
          <a:endParaRPr lang="en-US"/>
        </a:p>
      </dgm:t>
    </dgm:pt>
    <dgm:pt modelId="{114750DE-7F04-4A19-979C-99D6E1BA915D}" type="pres">
      <dgm:prSet presAssocID="{549F4FD4-4EB7-4FC5-AE25-C3C601A81B34}" presName="parentLin" presStyleCnt="0"/>
      <dgm:spPr/>
      <dgm:t>
        <a:bodyPr/>
        <a:lstStyle/>
        <a:p>
          <a:endParaRPr lang="en-US"/>
        </a:p>
      </dgm:t>
    </dgm:pt>
    <dgm:pt modelId="{788A5C0F-FC2A-48DC-9482-E414101C828F}" type="pres">
      <dgm:prSet presAssocID="{549F4FD4-4EB7-4FC5-AE25-C3C601A81B34}" presName="parentLeftMargin" presStyleLbl="node1" presStyleIdx="0" presStyleCnt="3"/>
      <dgm:spPr/>
      <dgm:t>
        <a:bodyPr/>
        <a:lstStyle/>
        <a:p>
          <a:endParaRPr lang="en-US"/>
        </a:p>
      </dgm:t>
    </dgm:pt>
    <dgm:pt modelId="{2308F95E-1367-4C49-A682-9ACA1A7CEE49}" type="pres">
      <dgm:prSet presAssocID="{549F4FD4-4EB7-4FC5-AE25-C3C601A81B34}" presName="parentText" presStyleLbl="node1" presStyleIdx="1" presStyleCnt="3" custScaleX="183545" custScaleY="248677" custLinFactNeighborX="-9839" custLinFactNeighborY="40730">
        <dgm:presLayoutVars>
          <dgm:chMax val="0"/>
          <dgm:bulletEnabled val="1"/>
        </dgm:presLayoutVars>
      </dgm:prSet>
      <dgm:spPr/>
      <dgm:t>
        <a:bodyPr/>
        <a:lstStyle/>
        <a:p>
          <a:endParaRPr lang="en-US"/>
        </a:p>
      </dgm:t>
    </dgm:pt>
    <dgm:pt modelId="{FA6BBCB7-CC8E-448E-AE32-ECE747141EDA}" type="pres">
      <dgm:prSet presAssocID="{549F4FD4-4EB7-4FC5-AE25-C3C601A81B34}" presName="negativeSpace" presStyleCnt="0"/>
      <dgm:spPr/>
      <dgm:t>
        <a:bodyPr/>
        <a:lstStyle/>
        <a:p>
          <a:endParaRPr lang="en-US"/>
        </a:p>
      </dgm:t>
    </dgm:pt>
    <dgm:pt modelId="{80899FA1-39B9-475F-B068-3D1AF975C1A7}" type="pres">
      <dgm:prSet presAssocID="{549F4FD4-4EB7-4FC5-AE25-C3C601A81B34}" presName="childText" presStyleLbl="conFgAcc1" presStyleIdx="1" presStyleCnt="3">
        <dgm:presLayoutVars>
          <dgm:bulletEnabled val="1"/>
        </dgm:presLayoutVars>
      </dgm:prSet>
      <dgm:spPr/>
      <dgm:t>
        <a:bodyPr/>
        <a:lstStyle/>
        <a:p>
          <a:endParaRPr lang="en-US"/>
        </a:p>
      </dgm:t>
    </dgm:pt>
    <dgm:pt modelId="{B56DE29B-E838-48E9-AA30-D5370BF0FAB4}" type="pres">
      <dgm:prSet presAssocID="{559AD728-EDBA-4E86-867B-0194E703A1A0}" presName="spaceBetweenRectangles" presStyleCnt="0"/>
      <dgm:spPr/>
      <dgm:t>
        <a:bodyPr/>
        <a:lstStyle/>
        <a:p>
          <a:endParaRPr lang="en-US"/>
        </a:p>
      </dgm:t>
    </dgm:pt>
    <dgm:pt modelId="{D994B4A0-A7D8-4E38-BD31-35045C507D23}" type="pres">
      <dgm:prSet presAssocID="{DE8DC576-E753-416B-9B7C-132B18D49553}" presName="parentLin" presStyleCnt="0"/>
      <dgm:spPr/>
      <dgm:t>
        <a:bodyPr/>
        <a:lstStyle/>
        <a:p>
          <a:endParaRPr lang="en-US"/>
        </a:p>
      </dgm:t>
    </dgm:pt>
    <dgm:pt modelId="{244CC184-5FFB-41B3-8E81-119AD9AE3F56}" type="pres">
      <dgm:prSet presAssocID="{DE8DC576-E753-416B-9B7C-132B18D49553}" presName="parentLeftMargin" presStyleLbl="node1" presStyleIdx="1" presStyleCnt="3"/>
      <dgm:spPr/>
      <dgm:t>
        <a:bodyPr/>
        <a:lstStyle/>
        <a:p>
          <a:endParaRPr lang="en-US"/>
        </a:p>
      </dgm:t>
    </dgm:pt>
    <dgm:pt modelId="{D927FF18-786A-463F-BBA0-9F4BB9BD0975}" type="pres">
      <dgm:prSet presAssocID="{DE8DC576-E753-416B-9B7C-132B18D49553}" presName="parentText" presStyleLbl="node1" presStyleIdx="2" presStyleCnt="3" custScaleX="142997" custScaleY="253944" custLinFactNeighborX="-9002" custLinFactNeighborY="31910">
        <dgm:presLayoutVars>
          <dgm:chMax val="0"/>
          <dgm:bulletEnabled val="1"/>
        </dgm:presLayoutVars>
      </dgm:prSet>
      <dgm:spPr/>
      <dgm:t>
        <a:bodyPr/>
        <a:lstStyle/>
        <a:p>
          <a:endParaRPr lang="en-US"/>
        </a:p>
      </dgm:t>
    </dgm:pt>
    <dgm:pt modelId="{9FCD47F1-602C-48F7-94CA-FC72C5C4F1A3}" type="pres">
      <dgm:prSet presAssocID="{DE8DC576-E753-416B-9B7C-132B18D49553}" presName="negativeSpace" presStyleCnt="0"/>
      <dgm:spPr/>
      <dgm:t>
        <a:bodyPr/>
        <a:lstStyle/>
        <a:p>
          <a:endParaRPr lang="en-US"/>
        </a:p>
      </dgm:t>
    </dgm:pt>
    <dgm:pt modelId="{5DE92779-E3BD-4023-80E4-3655198F9469}" type="pres">
      <dgm:prSet presAssocID="{DE8DC576-E753-416B-9B7C-132B18D49553}" presName="childText" presStyleLbl="conFgAcc1" presStyleIdx="2" presStyleCnt="3">
        <dgm:presLayoutVars>
          <dgm:bulletEnabled val="1"/>
        </dgm:presLayoutVars>
      </dgm:prSet>
      <dgm:spPr/>
      <dgm:t>
        <a:bodyPr/>
        <a:lstStyle/>
        <a:p>
          <a:endParaRPr lang="en-US"/>
        </a:p>
      </dgm:t>
    </dgm:pt>
  </dgm:ptLst>
  <dgm:cxnLst>
    <dgm:cxn modelId="{C4531669-E369-4A99-BDD7-797D43C632A1}" type="presOf" srcId="{DE8DC576-E753-416B-9B7C-132B18D49553}" destId="{244CC184-5FFB-41B3-8E81-119AD9AE3F56}" srcOrd="0" destOrd="0" presId="urn:microsoft.com/office/officeart/2005/8/layout/list1"/>
    <dgm:cxn modelId="{686420E0-C0BA-4018-B5C5-1572BF17BBAC}" type="presOf" srcId="{549F4FD4-4EB7-4FC5-AE25-C3C601A81B34}" destId="{2308F95E-1367-4C49-A682-9ACA1A7CEE49}" srcOrd="1" destOrd="0" presId="urn:microsoft.com/office/officeart/2005/8/layout/list1"/>
    <dgm:cxn modelId="{8E4F4160-4807-430D-A093-37F8A47FCC58}" type="presOf" srcId="{895351FD-F6D3-4959-8D95-10A17BDD0218}" destId="{196ADBAF-29A4-4F5A-A6D2-4B477547CE37}" srcOrd="0" destOrd="0" presId="urn:microsoft.com/office/officeart/2005/8/layout/list1"/>
    <dgm:cxn modelId="{C43ED323-6459-4E7C-947A-A57A2170C3A3}" srcId="{895351FD-F6D3-4959-8D95-10A17BDD0218}" destId="{7E6B1D7D-D0FB-4BCF-BD39-04E563340701}" srcOrd="0" destOrd="0" parTransId="{4381377B-39D8-4EDB-AA76-9FDBDD061227}" sibTransId="{BEA3B8D7-FD99-4FF5-8F05-CFC5A9D4DC91}"/>
    <dgm:cxn modelId="{9635024C-76DB-4D45-A60D-BEBF40C0FFE8}" srcId="{895351FD-F6D3-4959-8D95-10A17BDD0218}" destId="{DE8DC576-E753-416B-9B7C-132B18D49553}" srcOrd="2" destOrd="0" parTransId="{3682010D-F301-41FC-833C-B1918A8BD6A7}" sibTransId="{FA87A770-0D0C-4CAE-8680-43370D5E9417}"/>
    <dgm:cxn modelId="{3DCA9424-2BFA-4589-91FA-54CD647717DA}" type="presOf" srcId="{549F4FD4-4EB7-4FC5-AE25-C3C601A81B34}" destId="{788A5C0F-FC2A-48DC-9482-E414101C828F}" srcOrd="0" destOrd="0" presId="urn:microsoft.com/office/officeart/2005/8/layout/list1"/>
    <dgm:cxn modelId="{0BEA510D-A325-440F-BB5B-0C8A36F6D13B}" type="presOf" srcId="{7E6B1D7D-D0FB-4BCF-BD39-04E563340701}" destId="{1739A31C-DF33-4D8B-AA5F-35ED75B1F090}" srcOrd="0" destOrd="0" presId="urn:microsoft.com/office/officeart/2005/8/layout/list1"/>
    <dgm:cxn modelId="{EF6390C6-ED49-43C8-93DC-BD420D686BE1}" type="presOf" srcId="{7E6B1D7D-D0FB-4BCF-BD39-04E563340701}" destId="{0AE31484-AEFB-4168-9D63-BEC2A19F5E61}" srcOrd="1" destOrd="0" presId="urn:microsoft.com/office/officeart/2005/8/layout/list1"/>
    <dgm:cxn modelId="{CEB55402-E5E8-4894-B427-15186F6CC4B1}" type="presOf" srcId="{DE8DC576-E753-416B-9B7C-132B18D49553}" destId="{D927FF18-786A-463F-BBA0-9F4BB9BD0975}" srcOrd="1" destOrd="0" presId="urn:microsoft.com/office/officeart/2005/8/layout/list1"/>
    <dgm:cxn modelId="{F7D6FC35-EF20-47CF-A45A-B64A3B635D42}" srcId="{895351FD-F6D3-4959-8D95-10A17BDD0218}" destId="{549F4FD4-4EB7-4FC5-AE25-C3C601A81B34}" srcOrd="1" destOrd="0" parTransId="{835EC22D-7E17-415B-9BC5-87B9AF1EDC76}" sibTransId="{559AD728-EDBA-4E86-867B-0194E703A1A0}"/>
    <dgm:cxn modelId="{51F60FCD-0B88-40EC-9431-7E3D398AF2FC}" type="presParOf" srcId="{196ADBAF-29A4-4F5A-A6D2-4B477547CE37}" destId="{38F8135B-FE5E-4380-97DA-C79AD50A10B2}" srcOrd="0" destOrd="0" presId="urn:microsoft.com/office/officeart/2005/8/layout/list1"/>
    <dgm:cxn modelId="{06B194AC-E272-44B4-8916-708087CAD60A}" type="presParOf" srcId="{38F8135B-FE5E-4380-97DA-C79AD50A10B2}" destId="{1739A31C-DF33-4D8B-AA5F-35ED75B1F090}" srcOrd="0" destOrd="0" presId="urn:microsoft.com/office/officeart/2005/8/layout/list1"/>
    <dgm:cxn modelId="{E88F399C-1A55-48EF-B818-42909138954B}" type="presParOf" srcId="{38F8135B-FE5E-4380-97DA-C79AD50A10B2}" destId="{0AE31484-AEFB-4168-9D63-BEC2A19F5E61}" srcOrd="1" destOrd="0" presId="urn:microsoft.com/office/officeart/2005/8/layout/list1"/>
    <dgm:cxn modelId="{EF92AA07-CA6D-461D-9EE2-B34F8C6676EE}" type="presParOf" srcId="{196ADBAF-29A4-4F5A-A6D2-4B477547CE37}" destId="{B2026B27-731D-4AED-B734-CDC0F1DC64F7}" srcOrd="1" destOrd="0" presId="urn:microsoft.com/office/officeart/2005/8/layout/list1"/>
    <dgm:cxn modelId="{975E4AF9-3609-47FC-852B-4B85DF302602}" type="presParOf" srcId="{196ADBAF-29A4-4F5A-A6D2-4B477547CE37}" destId="{340E3412-70F2-4A0F-AA3D-54FBE5C9EC45}" srcOrd="2" destOrd="0" presId="urn:microsoft.com/office/officeart/2005/8/layout/list1"/>
    <dgm:cxn modelId="{8998F1CE-A9CC-4481-B643-09FD0E037A33}" type="presParOf" srcId="{196ADBAF-29A4-4F5A-A6D2-4B477547CE37}" destId="{010539B8-CFD7-49FD-B8C7-8598FF3708D5}" srcOrd="3" destOrd="0" presId="urn:microsoft.com/office/officeart/2005/8/layout/list1"/>
    <dgm:cxn modelId="{0CD2CFF3-EF75-49EA-BA18-54971967F867}" type="presParOf" srcId="{196ADBAF-29A4-4F5A-A6D2-4B477547CE37}" destId="{114750DE-7F04-4A19-979C-99D6E1BA915D}" srcOrd="4" destOrd="0" presId="urn:microsoft.com/office/officeart/2005/8/layout/list1"/>
    <dgm:cxn modelId="{A34E1AB7-0750-4889-AD76-689D18420E61}" type="presParOf" srcId="{114750DE-7F04-4A19-979C-99D6E1BA915D}" destId="{788A5C0F-FC2A-48DC-9482-E414101C828F}" srcOrd="0" destOrd="0" presId="urn:microsoft.com/office/officeart/2005/8/layout/list1"/>
    <dgm:cxn modelId="{6F560352-5E58-4E18-9F2A-C7A1F7DD0541}" type="presParOf" srcId="{114750DE-7F04-4A19-979C-99D6E1BA915D}" destId="{2308F95E-1367-4C49-A682-9ACA1A7CEE49}" srcOrd="1" destOrd="0" presId="urn:microsoft.com/office/officeart/2005/8/layout/list1"/>
    <dgm:cxn modelId="{6C1A314A-20D2-4EF3-B78A-72D3AE3EA2BB}" type="presParOf" srcId="{196ADBAF-29A4-4F5A-A6D2-4B477547CE37}" destId="{FA6BBCB7-CC8E-448E-AE32-ECE747141EDA}" srcOrd="5" destOrd="0" presId="urn:microsoft.com/office/officeart/2005/8/layout/list1"/>
    <dgm:cxn modelId="{D062A635-6EDC-4678-B711-49D229FF94B2}" type="presParOf" srcId="{196ADBAF-29A4-4F5A-A6D2-4B477547CE37}" destId="{80899FA1-39B9-475F-B068-3D1AF975C1A7}" srcOrd="6" destOrd="0" presId="urn:microsoft.com/office/officeart/2005/8/layout/list1"/>
    <dgm:cxn modelId="{C00D2C5E-585C-4315-8EE7-5A870A091E71}" type="presParOf" srcId="{196ADBAF-29A4-4F5A-A6D2-4B477547CE37}" destId="{B56DE29B-E838-48E9-AA30-D5370BF0FAB4}" srcOrd="7" destOrd="0" presId="urn:microsoft.com/office/officeart/2005/8/layout/list1"/>
    <dgm:cxn modelId="{D520E066-D7F0-47EC-AD53-110D4921D5BB}" type="presParOf" srcId="{196ADBAF-29A4-4F5A-A6D2-4B477547CE37}" destId="{D994B4A0-A7D8-4E38-BD31-35045C507D23}" srcOrd="8" destOrd="0" presId="urn:microsoft.com/office/officeart/2005/8/layout/list1"/>
    <dgm:cxn modelId="{A9A6D890-DF68-4052-B8CD-D460A2341599}" type="presParOf" srcId="{D994B4A0-A7D8-4E38-BD31-35045C507D23}" destId="{244CC184-5FFB-41B3-8E81-119AD9AE3F56}" srcOrd="0" destOrd="0" presId="urn:microsoft.com/office/officeart/2005/8/layout/list1"/>
    <dgm:cxn modelId="{1746BE71-D833-44A4-B8E9-2CF333BDBA75}" type="presParOf" srcId="{D994B4A0-A7D8-4E38-BD31-35045C507D23}" destId="{D927FF18-786A-463F-BBA0-9F4BB9BD0975}" srcOrd="1" destOrd="0" presId="urn:microsoft.com/office/officeart/2005/8/layout/list1"/>
    <dgm:cxn modelId="{5A04166F-C5ED-4835-8F6C-830666B60BCB}" type="presParOf" srcId="{196ADBAF-29A4-4F5A-A6D2-4B477547CE37}" destId="{9FCD47F1-602C-48F7-94CA-FC72C5C4F1A3}" srcOrd="9" destOrd="0" presId="urn:microsoft.com/office/officeart/2005/8/layout/list1"/>
    <dgm:cxn modelId="{72D54753-3D70-4276-B2BF-A41AB245293E}" type="presParOf" srcId="{196ADBAF-29A4-4F5A-A6D2-4B477547CE37}" destId="{5DE92779-E3BD-4023-80E4-3655198F9469}" srcOrd="10"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939AAC5-8D99-485A-98BD-3F38AE71E5FD}" type="doc">
      <dgm:prSet loTypeId="urn:microsoft.com/office/officeart/2005/8/layout/list1" loCatId="list" qsTypeId="urn:microsoft.com/office/officeart/2005/8/quickstyle/simple5" qsCatId="simple" csTypeId="urn:microsoft.com/office/officeart/2005/8/colors/colorful5" csCatId="colorful" phldr="1"/>
      <dgm:spPr/>
      <dgm:t>
        <a:bodyPr/>
        <a:lstStyle/>
        <a:p>
          <a:endParaRPr lang="en-US"/>
        </a:p>
      </dgm:t>
    </dgm:pt>
    <dgm:pt modelId="{1F4DE0F0-442E-487B-B3A8-2D9B03F7FC87}">
      <dgm:prSet custT="1"/>
      <dgm:spPr/>
      <dgm:t>
        <a:bodyPr/>
        <a:lstStyle/>
        <a:p>
          <a:pPr rtl="0"/>
          <a:r>
            <a:rPr lang="en-US" sz="2400" dirty="0" smtClean="0"/>
            <a:t>Auxiliary Services (Ch. 192)</a:t>
          </a:r>
          <a:endParaRPr lang="en-US" sz="2400" dirty="0"/>
        </a:p>
      </dgm:t>
    </dgm:pt>
    <dgm:pt modelId="{35FF82FF-E7B9-4A64-82A0-E11DAF25843E}" type="parTrans" cxnId="{D800E88A-543B-45C3-B3E7-15D4342F98F0}">
      <dgm:prSet/>
      <dgm:spPr/>
      <dgm:t>
        <a:bodyPr/>
        <a:lstStyle/>
        <a:p>
          <a:endParaRPr lang="en-US"/>
        </a:p>
      </dgm:t>
    </dgm:pt>
    <dgm:pt modelId="{D5FFE0AF-815B-413A-9ADC-3FE8F3266165}" type="sibTrans" cxnId="{D800E88A-543B-45C3-B3E7-15D4342F98F0}">
      <dgm:prSet/>
      <dgm:spPr/>
      <dgm:t>
        <a:bodyPr/>
        <a:lstStyle/>
        <a:p>
          <a:endParaRPr lang="en-US"/>
        </a:p>
      </dgm:t>
    </dgm:pt>
    <dgm:pt modelId="{BC3CAC6E-80CA-4D3A-819E-7F110F41BA03}">
      <dgm:prSet custT="1"/>
      <dgm:spPr/>
      <dgm:t>
        <a:bodyPr/>
        <a:lstStyle/>
        <a:p>
          <a:pPr rtl="0"/>
          <a:r>
            <a:rPr lang="en-US" sz="2400" dirty="0" smtClean="0"/>
            <a:t>Compensatory education in language arts and math  instruction</a:t>
          </a:r>
          <a:endParaRPr lang="en-US" sz="2400" dirty="0"/>
        </a:p>
      </dgm:t>
    </dgm:pt>
    <dgm:pt modelId="{1E7A7DF5-6026-49E0-A921-3CBCA12EEF3F}" type="parTrans" cxnId="{87B65A6F-A4E4-4951-86A3-B64A8FCCA812}">
      <dgm:prSet/>
      <dgm:spPr/>
      <dgm:t>
        <a:bodyPr/>
        <a:lstStyle/>
        <a:p>
          <a:endParaRPr lang="en-US"/>
        </a:p>
      </dgm:t>
    </dgm:pt>
    <dgm:pt modelId="{07376F1B-F1B0-4079-8E62-6DF8AA8F53F6}" type="sibTrans" cxnId="{87B65A6F-A4E4-4951-86A3-B64A8FCCA812}">
      <dgm:prSet/>
      <dgm:spPr/>
      <dgm:t>
        <a:bodyPr/>
        <a:lstStyle/>
        <a:p>
          <a:endParaRPr lang="en-US"/>
        </a:p>
      </dgm:t>
    </dgm:pt>
    <dgm:pt modelId="{D9713A88-FC97-4114-B96E-2423E5F8D267}">
      <dgm:prSet custT="1"/>
      <dgm:spPr/>
      <dgm:t>
        <a:bodyPr/>
        <a:lstStyle/>
        <a:p>
          <a:pPr rtl="0"/>
          <a:r>
            <a:rPr lang="en-US" sz="2400" dirty="0" smtClean="0"/>
            <a:t>ESL</a:t>
          </a:r>
          <a:endParaRPr lang="en-US" sz="2400" dirty="0"/>
        </a:p>
      </dgm:t>
    </dgm:pt>
    <dgm:pt modelId="{5D119515-C440-477F-8081-A678E84E47C5}" type="parTrans" cxnId="{BFE491A1-6946-4D26-A392-AD12BD3F17F3}">
      <dgm:prSet/>
      <dgm:spPr/>
      <dgm:t>
        <a:bodyPr/>
        <a:lstStyle/>
        <a:p>
          <a:endParaRPr lang="en-US"/>
        </a:p>
      </dgm:t>
    </dgm:pt>
    <dgm:pt modelId="{CD55EBF5-16AC-4909-AE32-E8BFDA59127F}" type="sibTrans" cxnId="{BFE491A1-6946-4D26-A392-AD12BD3F17F3}">
      <dgm:prSet/>
      <dgm:spPr/>
      <dgm:t>
        <a:bodyPr/>
        <a:lstStyle/>
        <a:p>
          <a:endParaRPr lang="en-US"/>
        </a:p>
      </dgm:t>
    </dgm:pt>
    <dgm:pt modelId="{5A8DA519-18A9-4197-8D27-7D526ED3D0E9}">
      <dgm:prSet custT="1"/>
      <dgm:spPr/>
      <dgm:t>
        <a:bodyPr/>
        <a:lstStyle/>
        <a:p>
          <a:pPr rtl="0"/>
          <a:r>
            <a:rPr lang="en-US" sz="2400" dirty="0" smtClean="0"/>
            <a:t>Home Instruction</a:t>
          </a:r>
          <a:endParaRPr lang="en-US" sz="2400" dirty="0"/>
        </a:p>
      </dgm:t>
    </dgm:pt>
    <dgm:pt modelId="{0805679F-0276-4951-96CC-EE03975DE640}" type="parTrans" cxnId="{93179629-C499-4B89-8B64-AA3EA49E372C}">
      <dgm:prSet/>
      <dgm:spPr/>
      <dgm:t>
        <a:bodyPr/>
        <a:lstStyle/>
        <a:p>
          <a:endParaRPr lang="en-US"/>
        </a:p>
      </dgm:t>
    </dgm:pt>
    <dgm:pt modelId="{8F4B3726-BB85-442F-B53A-39892A5D2A34}" type="sibTrans" cxnId="{93179629-C499-4B89-8B64-AA3EA49E372C}">
      <dgm:prSet/>
      <dgm:spPr/>
      <dgm:t>
        <a:bodyPr/>
        <a:lstStyle/>
        <a:p>
          <a:endParaRPr lang="en-US"/>
        </a:p>
      </dgm:t>
    </dgm:pt>
    <dgm:pt modelId="{4740A73B-4CE0-40C4-AC9F-F509D0CE0E32}">
      <dgm:prSet custT="1"/>
      <dgm:spPr/>
      <dgm:t>
        <a:bodyPr/>
        <a:lstStyle/>
        <a:p>
          <a:pPr rtl="0"/>
          <a:r>
            <a:rPr lang="en-US" sz="2400" dirty="0" smtClean="0"/>
            <a:t>Remedial Services (Ch. 193)</a:t>
          </a:r>
          <a:endParaRPr lang="en-US" sz="2400" dirty="0"/>
        </a:p>
      </dgm:t>
    </dgm:pt>
    <dgm:pt modelId="{199453BE-EECE-4CFD-981F-35D071214CAC}" type="parTrans" cxnId="{3C2F231F-649D-43DC-BCAC-864E19F45F9A}">
      <dgm:prSet/>
      <dgm:spPr/>
      <dgm:t>
        <a:bodyPr/>
        <a:lstStyle/>
        <a:p>
          <a:endParaRPr lang="en-US"/>
        </a:p>
      </dgm:t>
    </dgm:pt>
    <dgm:pt modelId="{367F2A3C-59AB-4544-B07A-ED4DC348B71F}" type="sibTrans" cxnId="{3C2F231F-649D-43DC-BCAC-864E19F45F9A}">
      <dgm:prSet/>
      <dgm:spPr/>
      <dgm:t>
        <a:bodyPr/>
        <a:lstStyle/>
        <a:p>
          <a:endParaRPr lang="en-US"/>
        </a:p>
      </dgm:t>
    </dgm:pt>
    <dgm:pt modelId="{ACA9DFFD-F77F-4630-9533-0186E493EB91}">
      <dgm:prSet custT="1"/>
      <dgm:spPr/>
      <dgm:t>
        <a:bodyPr/>
        <a:lstStyle/>
        <a:p>
          <a:pPr rtl="0"/>
          <a:r>
            <a:rPr lang="en-US" sz="2400" dirty="0" smtClean="0"/>
            <a:t>Evaluation, re-evaluation to determine eligibility for services</a:t>
          </a:r>
          <a:endParaRPr lang="en-US" sz="2400" dirty="0"/>
        </a:p>
      </dgm:t>
    </dgm:pt>
    <dgm:pt modelId="{0BB990A0-B57D-4F6A-ABDE-643FB3A47CFE}" type="parTrans" cxnId="{3049A5F9-F578-49A8-AD1A-2535E59209FF}">
      <dgm:prSet/>
      <dgm:spPr/>
      <dgm:t>
        <a:bodyPr/>
        <a:lstStyle/>
        <a:p>
          <a:endParaRPr lang="en-US"/>
        </a:p>
      </dgm:t>
    </dgm:pt>
    <dgm:pt modelId="{5077EB1B-C389-4874-BABF-8FBE032E2C83}" type="sibTrans" cxnId="{3049A5F9-F578-49A8-AD1A-2535E59209FF}">
      <dgm:prSet/>
      <dgm:spPr/>
      <dgm:t>
        <a:bodyPr/>
        <a:lstStyle/>
        <a:p>
          <a:endParaRPr lang="en-US"/>
        </a:p>
      </dgm:t>
    </dgm:pt>
    <dgm:pt modelId="{817A0184-6189-4402-A9F2-E237BF024FFD}">
      <dgm:prSet custT="1"/>
      <dgm:spPr/>
      <dgm:t>
        <a:bodyPr/>
        <a:lstStyle/>
        <a:p>
          <a:pPr rtl="0"/>
          <a:r>
            <a:rPr lang="en-US" sz="2400" dirty="0" smtClean="0"/>
            <a:t>Supplementary instruction</a:t>
          </a:r>
          <a:endParaRPr lang="en-US" sz="2400" dirty="0"/>
        </a:p>
      </dgm:t>
    </dgm:pt>
    <dgm:pt modelId="{589D69AA-C463-425B-9A82-ED983F06DC1B}" type="parTrans" cxnId="{1BA27370-F0D7-469F-B9BC-DDDB144DC6CB}">
      <dgm:prSet/>
      <dgm:spPr/>
      <dgm:t>
        <a:bodyPr/>
        <a:lstStyle/>
        <a:p>
          <a:endParaRPr lang="en-US"/>
        </a:p>
      </dgm:t>
    </dgm:pt>
    <dgm:pt modelId="{964AEA46-4B4D-48E2-B7A4-3A1060CAC290}" type="sibTrans" cxnId="{1BA27370-F0D7-469F-B9BC-DDDB144DC6CB}">
      <dgm:prSet/>
      <dgm:spPr/>
      <dgm:t>
        <a:bodyPr/>
        <a:lstStyle/>
        <a:p>
          <a:endParaRPr lang="en-US"/>
        </a:p>
      </dgm:t>
    </dgm:pt>
    <dgm:pt modelId="{63F55FE2-1A3D-47F7-9D0B-A34F6E4AB7FA}">
      <dgm:prSet custT="1"/>
      <dgm:spPr/>
      <dgm:t>
        <a:bodyPr/>
        <a:lstStyle/>
        <a:p>
          <a:pPr rtl="0"/>
          <a:r>
            <a:rPr lang="en-US" sz="2400" dirty="0" smtClean="0"/>
            <a:t>Speech-language services</a:t>
          </a:r>
          <a:endParaRPr lang="en-US" sz="2400" dirty="0"/>
        </a:p>
      </dgm:t>
    </dgm:pt>
    <dgm:pt modelId="{02708121-E7A3-4F93-A7EE-1F3D1950DDA0}" type="parTrans" cxnId="{92232D90-ACD9-4B57-BDA5-96F212DF5B3D}">
      <dgm:prSet/>
      <dgm:spPr/>
      <dgm:t>
        <a:bodyPr/>
        <a:lstStyle/>
        <a:p>
          <a:endParaRPr lang="en-US"/>
        </a:p>
      </dgm:t>
    </dgm:pt>
    <dgm:pt modelId="{F3B85A9B-79DC-4EE1-A8DC-551F6F311865}" type="sibTrans" cxnId="{92232D90-ACD9-4B57-BDA5-96F212DF5B3D}">
      <dgm:prSet/>
      <dgm:spPr/>
      <dgm:t>
        <a:bodyPr/>
        <a:lstStyle/>
        <a:p>
          <a:endParaRPr lang="en-US"/>
        </a:p>
      </dgm:t>
    </dgm:pt>
    <dgm:pt modelId="{A98F602C-2050-45F6-B9EA-AEE08F21BC91}" type="pres">
      <dgm:prSet presAssocID="{2939AAC5-8D99-485A-98BD-3F38AE71E5FD}" presName="linear" presStyleCnt="0">
        <dgm:presLayoutVars>
          <dgm:dir/>
          <dgm:animLvl val="lvl"/>
          <dgm:resizeHandles val="exact"/>
        </dgm:presLayoutVars>
      </dgm:prSet>
      <dgm:spPr/>
      <dgm:t>
        <a:bodyPr/>
        <a:lstStyle/>
        <a:p>
          <a:endParaRPr lang="en-US"/>
        </a:p>
      </dgm:t>
    </dgm:pt>
    <dgm:pt modelId="{2DE53F4D-1251-4BB1-956D-7A1971409021}" type="pres">
      <dgm:prSet presAssocID="{1F4DE0F0-442E-487B-B3A8-2D9B03F7FC87}" presName="parentLin" presStyleCnt="0"/>
      <dgm:spPr/>
    </dgm:pt>
    <dgm:pt modelId="{1EBFA6CF-0346-4844-8CC4-275B0CAB004C}" type="pres">
      <dgm:prSet presAssocID="{1F4DE0F0-442E-487B-B3A8-2D9B03F7FC87}" presName="parentLeftMargin" presStyleLbl="node1" presStyleIdx="0" presStyleCnt="2"/>
      <dgm:spPr/>
      <dgm:t>
        <a:bodyPr/>
        <a:lstStyle/>
        <a:p>
          <a:endParaRPr lang="en-US"/>
        </a:p>
      </dgm:t>
    </dgm:pt>
    <dgm:pt modelId="{F9BD3BA8-CF87-4C4D-9DC8-E61C93E2B461}" type="pres">
      <dgm:prSet presAssocID="{1F4DE0F0-442E-487B-B3A8-2D9B03F7FC87}" presName="parentText" presStyleLbl="node1" presStyleIdx="0" presStyleCnt="2" custLinFactNeighborX="-7407" custLinFactNeighborY="1880">
        <dgm:presLayoutVars>
          <dgm:chMax val="0"/>
          <dgm:bulletEnabled val="1"/>
        </dgm:presLayoutVars>
      </dgm:prSet>
      <dgm:spPr/>
      <dgm:t>
        <a:bodyPr/>
        <a:lstStyle/>
        <a:p>
          <a:endParaRPr lang="en-US"/>
        </a:p>
      </dgm:t>
    </dgm:pt>
    <dgm:pt modelId="{5B13F362-E236-4560-B495-B359D5EED7AB}" type="pres">
      <dgm:prSet presAssocID="{1F4DE0F0-442E-487B-B3A8-2D9B03F7FC87}" presName="negativeSpace" presStyleCnt="0"/>
      <dgm:spPr/>
    </dgm:pt>
    <dgm:pt modelId="{174333E6-C297-4B40-BAF4-C2E73F9CD099}" type="pres">
      <dgm:prSet presAssocID="{1F4DE0F0-442E-487B-B3A8-2D9B03F7FC87}" presName="childText" presStyleLbl="conFgAcc1" presStyleIdx="0" presStyleCnt="2" custLinFactNeighborY="-53968">
        <dgm:presLayoutVars>
          <dgm:bulletEnabled val="1"/>
        </dgm:presLayoutVars>
      </dgm:prSet>
      <dgm:spPr/>
      <dgm:t>
        <a:bodyPr/>
        <a:lstStyle/>
        <a:p>
          <a:endParaRPr lang="en-US"/>
        </a:p>
      </dgm:t>
    </dgm:pt>
    <dgm:pt modelId="{71F5D6B4-7C11-44B4-AB80-B77224D59FDB}" type="pres">
      <dgm:prSet presAssocID="{D5FFE0AF-815B-413A-9ADC-3FE8F3266165}" presName="spaceBetweenRectangles" presStyleCnt="0"/>
      <dgm:spPr/>
    </dgm:pt>
    <dgm:pt modelId="{9DC7BD2B-D39F-428A-AE87-4F02F6827C03}" type="pres">
      <dgm:prSet presAssocID="{4740A73B-4CE0-40C4-AC9F-F509D0CE0E32}" presName="parentLin" presStyleCnt="0"/>
      <dgm:spPr/>
    </dgm:pt>
    <dgm:pt modelId="{E0559DEB-2918-4FCF-BC06-E41DC34F0CF9}" type="pres">
      <dgm:prSet presAssocID="{4740A73B-4CE0-40C4-AC9F-F509D0CE0E32}" presName="parentLeftMargin" presStyleLbl="node1" presStyleIdx="0" presStyleCnt="2"/>
      <dgm:spPr/>
      <dgm:t>
        <a:bodyPr/>
        <a:lstStyle/>
        <a:p>
          <a:endParaRPr lang="en-US"/>
        </a:p>
      </dgm:t>
    </dgm:pt>
    <dgm:pt modelId="{4D86C5D1-5C1A-443B-8005-182B27D06CD4}" type="pres">
      <dgm:prSet presAssocID="{4740A73B-4CE0-40C4-AC9F-F509D0CE0E32}" presName="parentText" presStyleLbl="node1" presStyleIdx="1" presStyleCnt="2">
        <dgm:presLayoutVars>
          <dgm:chMax val="0"/>
          <dgm:bulletEnabled val="1"/>
        </dgm:presLayoutVars>
      </dgm:prSet>
      <dgm:spPr/>
      <dgm:t>
        <a:bodyPr/>
        <a:lstStyle/>
        <a:p>
          <a:endParaRPr lang="en-US"/>
        </a:p>
      </dgm:t>
    </dgm:pt>
    <dgm:pt modelId="{2F7AA903-9EB9-4813-9C39-542F71058A84}" type="pres">
      <dgm:prSet presAssocID="{4740A73B-4CE0-40C4-AC9F-F509D0CE0E32}" presName="negativeSpace" presStyleCnt="0"/>
      <dgm:spPr/>
    </dgm:pt>
    <dgm:pt modelId="{B2984DA8-D311-4BA2-816B-A460D0601910}" type="pres">
      <dgm:prSet presAssocID="{4740A73B-4CE0-40C4-AC9F-F509D0CE0E32}" presName="childText" presStyleLbl="conFgAcc1" presStyleIdx="1" presStyleCnt="2">
        <dgm:presLayoutVars>
          <dgm:bulletEnabled val="1"/>
        </dgm:presLayoutVars>
      </dgm:prSet>
      <dgm:spPr/>
      <dgm:t>
        <a:bodyPr/>
        <a:lstStyle/>
        <a:p>
          <a:endParaRPr lang="en-US"/>
        </a:p>
      </dgm:t>
    </dgm:pt>
  </dgm:ptLst>
  <dgm:cxnLst>
    <dgm:cxn modelId="{B76675B0-D46B-41B5-A768-2F690777F6B1}" type="presOf" srcId="{5A8DA519-18A9-4197-8D27-7D526ED3D0E9}" destId="{174333E6-C297-4B40-BAF4-C2E73F9CD099}" srcOrd="0" destOrd="2" presId="urn:microsoft.com/office/officeart/2005/8/layout/list1"/>
    <dgm:cxn modelId="{84B341A8-E828-45C2-A936-845760CBFDB5}" type="presOf" srcId="{BC3CAC6E-80CA-4D3A-819E-7F110F41BA03}" destId="{174333E6-C297-4B40-BAF4-C2E73F9CD099}" srcOrd="0" destOrd="0" presId="urn:microsoft.com/office/officeart/2005/8/layout/list1"/>
    <dgm:cxn modelId="{93179629-C499-4B89-8B64-AA3EA49E372C}" srcId="{1F4DE0F0-442E-487B-B3A8-2D9B03F7FC87}" destId="{5A8DA519-18A9-4197-8D27-7D526ED3D0E9}" srcOrd="2" destOrd="0" parTransId="{0805679F-0276-4951-96CC-EE03975DE640}" sibTransId="{8F4B3726-BB85-442F-B53A-39892A5D2A34}"/>
    <dgm:cxn modelId="{3049A5F9-F578-49A8-AD1A-2535E59209FF}" srcId="{4740A73B-4CE0-40C4-AC9F-F509D0CE0E32}" destId="{ACA9DFFD-F77F-4630-9533-0186E493EB91}" srcOrd="0" destOrd="0" parTransId="{0BB990A0-B57D-4F6A-ABDE-643FB3A47CFE}" sibTransId="{5077EB1B-C389-4874-BABF-8FBE032E2C83}"/>
    <dgm:cxn modelId="{4A177475-8E1D-4C4A-9852-4BE8054E4247}" type="presOf" srcId="{2939AAC5-8D99-485A-98BD-3F38AE71E5FD}" destId="{A98F602C-2050-45F6-B9EA-AEE08F21BC91}" srcOrd="0" destOrd="0" presId="urn:microsoft.com/office/officeart/2005/8/layout/list1"/>
    <dgm:cxn modelId="{3016F1A3-E8A0-4641-828E-93A4144EB0DC}" type="presOf" srcId="{ACA9DFFD-F77F-4630-9533-0186E493EB91}" destId="{B2984DA8-D311-4BA2-816B-A460D0601910}" srcOrd="0" destOrd="0" presId="urn:microsoft.com/office/officeart/2005/8/layout/list1"/>
    <dgm:cxn modelId="{87B65A6F-A4E4-4951-86A3-B64A8FCCA812}" srcId="{1F4DE0F0-442E-487B-B3A8-2D9B03F7FC87}" destId="{BC3CAC6E-80CA-4D3A-819E-7F110F41BA03}" srcOrd="0" destOrd="0" parTransId="{1E7A7DF5-6026-49E0-A921-3CBCA12EEF3F}" sibTransId="{07376F1B-F1B0-4079-8E62-6DF8AA8F53F6}"/>
    <dgm:cxn modelId="{D800E88A-543B-45C3-B3E7-15D4342F98F0}" srcId="{2939AAC5-8D99-485A-98BD-3F38AE71E5FD}" destId="{1F4DE0F0-442E-487B-B3A8-2D9B03F7FC87}" srcOrd="0" destOrd="0" parTransId="{35FF82FF-E7B9-4A64-82A0-E11DAF25843E}" sibTransId="{D5FFE0AF-815B-413A-9ADC-3FE8F3266165}"/>
    <dgm:cxn modelId="{3C2F231F-649D-43DC-BCAC-864E19F45F9A}" srcId="{2939AAC5-8D99-485A-98BD-3F38AE71E5FD}" destId="{4740A73B-4CE0-40C4-AC9F-F509D0CE0E32}" srcOrd="1" destOrd="0" parTransId="{199453BE-EECE-4CFD-981F-35D071214CAC}" sibTransId="{367F2A3C-59AB-4544-B07A-ED4DC348B71F}"/>
    <dgm:cxn modelId="{1BA27370-F0D7-469F-B9BC-DDDB144DC6CB}" srcId="{4740A73B-4CE0-40C4-AC9F-F509D0CE0E32}" destId="{817A0184-6189-4402-A9F2-E237BF024FFD}" srcOrd="1" destOrd="0" parTransId="{589D69AA-C463-425B-9A82-ED983F06DC1B}" sibTransId="{964AEA46-4B4D-48E2-B7A4-3A1060CAC290}"/>
    <dgm:cxn modelId="{986ED831-DE43-4014-9E89-65107973235B}" type="presOf" srcId="{D9713A88-FC97-4114-B96E-2423E5F8D267}" destId="{174333E6-C297-4B40-BAF4-C2E73F9CD099}" srcOrd="0" destOrd="1" presId="urn:microsoft.com/office/officeart/2005/8/layout/list1"/>
    <dgm:cxn modelId="{10E644EB-EE15-4463-BB61-8C51B82C0C85}" type="presOf" srcId="{63F55FE2-1A3D-47F7-9D0B-A34F6E4AB7FA}" destId="{B2984DA8-D311-4BA2-816B-A460D0601910}" srcOrd="0" destOrd="2" presId="urn:microsoft.com/office/officeart/2005/8/layout/list1"/>
    <dgm:cxn modelId="{B3C35E38-AAEC-4D18-8347-7D7568AEFD18}" type="presOf" srcId="{4740A73B-4CE0-40C4-AC9F-F509D0CE0E32}" destId="{4D86C5D1-5C1A-443B-8005-182B27D06CD4}" srcOrd="1" destOrd="0" presId="urn:microsoft.com/office/officeart/2005/8/layout/list1"/>
    <dgm:cxn modelId="{FE292E3C-9AE6-4BDF-92AB-AEAD6AA88271}" type="presOf" srcId="{817A0184-6189-4402-A9F2-E237BF024FFD}" destId="{B2984DA8-D311-4BA2-816B-A460D0601910}" srcOrd="0" destOrd="1" presId="urn:microsoft.com/office/officeart/2005/8/layout/list1"/>
    <dgm:cxn modelId="{92232D90-ACD9-4B57-BDA5-96F212DF5B3D}" srcId="{4740A73B-4CE0-40C4-AC9F-F509D0CE0E32}" destId="{63F55FE2-1A3D-47F7-9D0B-A34F6E4AB7FA}" srcOrd="2" destOrd="0" parTransId="{02708121-E7A3-4F93-A7EE-1F3D1950DDA0}" sibTransId="{F3B85A9B-79DC-4EE1-A8DC-551F6F311865}"/>
    <dgm:cxn modelId="{020EA7FF-D3FC-4D9F-BC26-E4D25A91D898}" type="presOf" srcId="{4740A73B-4CE0-40C4-AC9F-F509D0CE0E32}" destId="{E0559DEB-2918-4FCF-BC06-E41DC34F0CF9}" srcOrd="0" destOrd="0" presId="urn:microsoft.com/office/officeart/2005/8/layout/list1"/>
    <dgm:cxn modelId="{6612348F-5F7B-4245-81E6-8C5EAEDCDC9C}" type="presOf" srcId="{1F4DE0F0-442E-487B-B3A8-2D9B03F7FC87}" destId="{F9BD3BA8-CF87-4C4D-9DC8-E61C93E2B461}" srcOrd="1" destOrd="0" presId="urn:microsoft.com/office/officeart/2005/8/layout/list1"/>
    <dgm:cxn modelId="{BFE491A1-6946-4D26-A392-AD12BD3F17F3}" srcId="{1F4DE0F0-442E-487B-B3A8-2D9B03F7FC87}" destId="{D9713A88-FC97-4114-B96E-2423E5F8D267}" srcOrd="1" destOrd="0" parTransId="{5D119515-C440-477F-8081-A678E84E47C5}" sibTransId="{CD55EBF5-16AC-4909-AE32-E8BFDA59127F}"/>
    <dgm:cxn modelId="{63D49645-5CF6-4B19-8240-3CA768806EF9}" type="presOf" srcId="{1F4DE0F0-442E-487B-B3A8-2D9B03F7FC87}" destId="{1EBFA6CF-0346-4844-8CC4-275B0CAB004C}" srcOrd="0" destOrd="0" presId="urn:microsoft.com/office/officeart/2005/8/layout/list1"/>
    <dgm:cxn modelId="{89972EE9-B413-4011-8A0B-5AE7E4FB58FA}" type="presParOf" srcId="{A98F602C-2050-45F6-B9EA-AEE08F21BC91}" destId="{2DE53F4D-1251-4BB1-956D-7A1971409021}" srcOrd="0" destOrd="0" presId="urn:microsoft.com/office/officeart/2005/8/layout/list1"/>
    <dgm:cxn modelId="{D5D0D267-8076-4086-9C9A-DC536F99DC36}" type="presParOf" srcId="{2DE53F4D-1251-4BB1-956D-7A1971409021}" destId="{1EBFA6CF-0346-4844-8CC4-275B0CAB004C}" srcOrd="0" destOrd="0" presId="urn:microsoft.com/office/officeart/2005/8/layout/list1"/>
    <dgm:cxn modelId="{50437387-4F33-47C7-A269-095E13D7CC06}" type="presParOf" srcId="{2DE53F4D-1251-4BB1-956D-7A1971409021}" destId="{F9BD3BA8-CF87-4C4D-9DC8-E61C93E2B461}" srcOrd="1" destOrd="0" presId="urn:microsoft.com/office/officeart/2005/8/layout/list1"/>
    <dgm:cxn modelId="{6C434C07-5450-4E17-880A-4AC39ABCD4A4}" type="presParOf" srcId="{A98F602C-2050-45F6-B9EA-AEE08F21BC91}" destId="{5B13F362-E236-4560-B495-B359D5EED7AB}" srcOrd="1" destOrd="0" presId="urn:microsoft.com/office/officeart/2005/8/layout/list1"/>
    <dgm:cxn modelId="{A5C4C227-1460-493A-BBBB-DC2E23A4C47E}" type="presParOf" srcId="{A98F602C-2050-45F6-B9EA-AEE08F21BC91}" destId="{174333E6-C297-4B40-BAF4-C2E73F9CD099}" srcOrd="2" destOrd="0" presId="urn:microsoft.com/office/officeart/2005/8/layout/list1"/>
    <dgm:cxn modelId="{86348834-0015-44A3-9891-56D50ED3E8A0}" type="presParOf" srcId="{A98F602C-2050-45F6-B9EA-AEE08F21BC91}" destId="{71F5D6B4-7C11-44B4-AB80-B77224D59FDB}" srcOrd="3" destOrd="0" presId="urn:microsoft.com/office/officeart/2005/8/layout/list1"/>
    <dgm:cxn modelId="{FE7C508D-25F3-48F3-9999-B727B8A4147C}" type="presParOf" srcId="{A98F602C-2050-45F6-B9EA-AEE08F21BC91}" destId="{9DC7BD2B-D39F-428A-AE87-4F02F6827C03}" srcOrd="4" destOrd="0" presId="urn:microsoft.com/office/officeart/2005/8/layout/list1"/>
    <dgm:cxn modelId="{8CC6AF3A-4662-477C-A3EA-1A7082D7D261}" type="presParOf" srcId="{9DC7BD2B-D39F-428A-AE87-4F02F6827C03}" destId="{E0559DEB-2918-4FCF-BC06-E41DC34F0CF9}" srcOrd="0" destOrd="0" presId="urn:microsoft.com/office/officeart/2005/8/layout/list1"/>
    <dgm:cxn modelId="{CB11AD1C-2F02-43BC-AE7F-4C4F96D32D87}" type="presParOf" srcId="{9DC7BD2B-D39F-428A-AE87-4F02F6827C03}" destId="{4D86C5D1-5C1A-443B-8005-182B27D06CD4}" srcOrd="1" destOrd="0" presId="urn:microsoft.com/office/officeart/2005/8/layout/list1"/>
    <dgm:cxn modelId="{AFB79799-8831-4DB2-B749-473659E011CE}" type="presParOf" srcId="{A98F602C-2050-45F6-B9EA-AEE08F21BC91}" destId="{2F7AA903-9EB9-4813-9C39-542F71058A84}" srcOrd="5" destOrd="0" presId="urn:microsoft.com/office/officeart/2005/8/layout/list1"/>
    <dgm:cxn modelId="{41C39DA5-A8AF-4095-8942-4164C619053E}" type="presParOf" srcId="{A98F602C-2050-45F6-B9EA-AEE08F21BC91}" destId="{B2984DA8-D311-4BA2-816B-A460D0601910}" srcOrd="6"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F6B6EDA-7C42-4D79-AFED-9DC725D1F793}" type="doc">
      <dgm:prSet loTypeId="urn:microsoft.com/office/officeart/2005/8/layout/hProcess9" loCatId="process" qsTypeId="urn:microsoft.com/office/officeart/2005/8/quickstyle/simple5" qsCatId="simple" csTypeId="urn:microsoft.com/office/officeart/2005/8/colors/colorful1" csCatId="colorful"/>
      <dgm:spPr/>
      <dgm:t>
        <a:bodyPr/>
        <a:lstStyle/>
        <a:p>
          <a:endParaRPr lang="en-US"/>
        </a:p>
      </dgm:t>
    </dgm:pt>
    <dgm:pt modelId="{476E4F99-4D2B-42B6-A603-49DDFED73331}">
      <dgm:prSet/>
      <dgm:spPr/>
      <dgm:t>
        <a:bodyPr/>
        <a:lstStyle/>
        <a:p>
          <a:pPr rtl="0"/>
          <a:r>
            <a:rPr lang="en-US" dirty="0" smtClean="0"/>
            <a:t>Consult with the </a:t>
          </a:r>
          <a:r>
            <a:rPr lang="en-US" dirty="0" err="1" smtClean="0"/>
            <a:t>nonpublics</a:t>
          </a:r>
          <a:endParaRPr lang="en-US" dirty="0"/>
        </a:p>
      </dgm:t>
    </dgm:pt>
    <dgm:pt modelId="{0BC72EB5-6E79-45D7-B434-66D9405EB722}" type="parTrans" cxnId="{72E20755-6CAA-49E4-9242-0AE46A8BC8E1}">
      <dgm:prSet/>
      <dgm:spPr/>
      <dgm:t>
        <a:bodyPr/>
        <a:lstStyle/>
        <a:p>
          <a:endParaRPr lang="en-US"/>
        </a:p>
      </dgm:t>
    </dgm:pt>
    <dgm:pt modelId="{BA494137-B430-49C0-BD22-46F5D5C0454B}" type="sibTrans" cxnId="{72E20755-6CAA-49E4-9242-0AE46A8BC8E1}">
      <dgm:prSet/>
      <dgm:spPr/>
      <dgm:t>
        <a:bodyPr/>
        <a:lstStyle/>
        <a:p>
          <a:endParaRPr lang="en-US"/>
        </a:p>
      </dgm:t>
    </dgm:pt>
    <dgm:pt modelId="{F8D68C2C-B81A-45A9-8540-23A853CF5456}">
      <dgm:prSet/>
      <dgm:spPr/>
      <dgm:t>
        <a:bodyPr/>
        <a:lstStyle/>
        <a:p>
          <a:pPr rtl="0"/>
          <a:r>
            <a:rPr lang="en-US" dirty="0" smtClean="0"/>
            <a:t>Verify student eligibility for services</a:t>
          </a:r>
          <a:endParaRPr lang="en-US" dirty="0"/>
        </a:p>
      </dgm:t>
    </dgm:pt>
    <dgm:pt modelId="{DEFA8325-3358-49E1-B0DA-9A763EB71651}" type="parTrans" cxnId="{5D196E51-C147-4D96-A04B-732887ECBEDE}">
      <dgm:prSet/>
      <dgm:spPr/>
      <dgm:t>
        <a:bodyPr/>
        <a:lstStyle/>
        <a:p>
          <a:endParaRPr lang="en-US"/>
        </a:p>
      </dgm:t>
    </dgm:pt>
    <dgm:pt modelId="{EBB0988F-482D-4319-A008-CD8F9041A3F2}" type="sibTrans" cxnId="{5D196E51-C147-4D96-A04B-732887ECBEDE}">
      <dgm:prSet/>
      <dgm:spPr/>
      <dgm:t>
        <a:bodyPr/>
        <a:lstStyle/>
        <a:p>
          <a:endParaRPr lang="en-US"/>
        </a:p>
      </dgm:t>
    </dgm:pt>
    <dgm:pt modelId="{51446EEB-ABEF-4E9A-9211-09F95C86F644}">
      <dgm:prSet/>
      <dgm:spPr/>
      <dgm:t>
        <a:bodyPr/>
        <a:lstStyle/>
        <a:p>
          <a:pPr rtl="0"/>
          <a:r>
            <a:rPr lang="en-US" dirty="0" smtClean="0"/>
            <a:t>Provide the services (or manage a provider)</a:t>
          </a:r>
          <a:endParaRPr lang="en-US" dirty="0"/>
        </a:p>
      </dgm:t>
    </dgm:pt>
    <dgm:pt modelId="{8B1F8CE2-4076-4777-98EF-DA84055EA76F}" type="parTrans" cxnId="{1DBB5334-CD60-475A-B0DB-B35E8DF69EB6}">
      <dgm:prSet/>
      <dgm:spPr/>
      <dgm:t>
        <a:bodyPr/>
        <a:lstStyle/>
        <a:p>
          <a:endParaRPr lang="en-US"/>
        </a:p>
      </dgm:t>
    </dgm:pt>
    <dgm:pt modelId="{484F3C87-282C-444D-887F-8207D8FEF451}" type="sibTrans" cxnId="{1DBB5334-CD60-475A-B0DB-B35E8DF69EB6}">
      <dgm:prSet/>
      <dgm:spPr/>
      <dgm:t>
        <a:bodyPr/>
        <a:lstStyle/>
        <a:p>
          <a:endParaRPr lang="en-US"/>
        </a:p>
      </dgm:t>
    </dgm:pt>
    <dgm:pt modelId="{0A3A5336-93A7-480B-B735-0E78B393E002}">
      <dgm:prSet/>
      <dgm:spPr/>
      <dgm:t>
        <a:bodyPr/>
        <a:lstStyle/>
        <a:p>
          <a:pPr rtl="0"/>
          <a:r>
            <a:rPr lang="en-US" dirty="0" smtClean="0"/>
            <a:t>Keep student records</a:t>
          </a:r>
          <a:endParaRPr lang="en-US" dirty="0"/>
        </a:p>
      </dgm:t>
    </dgm:pt>
    <dgm:pt modelId="{04C584AF-D092-4D16-914F-25CABBA030C8}" type="parTrans" cxnId="{5D37E07D-602C-497B-AEAF-BE754E7B3231}">
      <dgm:prSet/>
      <dgm:spPr/>
      <dgm:t>
        <a:bodyPr/>
        <a:lstStyle/>
        <a:p>
          <a:endParaRPr lang="en-US"/>
        </a:p>
      </dgm:t>
    </dgm:pt>
    <dgm:pt modelId="{4B437426-8563-414E-A02A-4E8CBFD2F191}" type="sibTrans" cxnId="{5D37E07D-602C-497B-AEAF-BE754E7B3231}">
      <dgm:prSet/>
      <dgm:spPr/>
      <dgm:t>
        <a:bodyPr/>
        <a:lstStyle/>
        <a:p>
          <a:endParaRPr lang="en-US"/>
        </a:p>
      </dgm:t>
    </dgm:pt>
    <dgm:pt modelId="{68D3F6F9-192D-4944-938F-747E14828E3F}">
      <dgm:prSet/>
      <dgm:spPr/>
      <dgm:t>
        <a:bodyPr/>
        <a:lstStyle/>
        <a:p>
          <a:pPr rtl="0"/>
          <a:r>
            <a:rPr lang="en-US" dirty="0" smtClean="0"/>
            <a:t>Account for funds</a:t>
          </a:r>
          <a:endParaRPr lang="en-US" dirty="0"/>
        </a:p>
      </dgm:t>
    </dgm:pt>
    <dgm:pt modelId="{6BCAF6DE-F66C-440C-B57E-370BBA9E38FF}" type="parTrans" cxnId="{8D430228-49CF-4439-A62C-BAED17B1EA1B}">
      <dgm:prSet/>
      <dgm:spPr/>
      <dgm:t>
        <a:bodyPr/>
        <a:lstStyle/>
        <a:p>
          <a:endParaRPr lang="en-US"/>
        </a:p>
      </dgm:t>
    </dgm:pt>
    <dgm:pt modelId="{83D45A2B-F9A1-4700-8A1E-3F764452C5C9}" type="sibTrans" cxnId="{8D430228-49CF-4439-A62C-BAED17B1EA1B}">
      <dgm:prSet/>
      <dgm:spPr/>
      <dgm:t>
        <a:bodyPr/>
        <a:lstStyle/>
        <a:p>
          <a:endParaRPr lang="en-US"/>
        </a:p>
      </dgm:t>
    </dgm:pt>
    <dgm:pt modelId="{97240FAB-E1B2-4DE5-950A-F35A45C4E861}" type="pres">
      <dgm:prSet presAssocID="{BF6B6EDA-7C42-4D79-AFED-9DC725D1F793}" presName="CompostProcess" presStyleCnt="0">
        <dgm:presLayoutVars>
          <dgm:dir/>
          <dgm:resizeHandles val="exact"/>
        </dgm:presLayoutVars>
      </dgm:prSet>
      <dgm:spPr/>
      <dgm:t>
        <a:bodyPr/>
        <a:lstStyle/>
        <a:p>
          <a:endParaRPr lang="en-US"/>
        </a:p>
      </dgm:t>
    </dgm:pt>
    <dgm:pt modelId="{AAD99F06-E585-4103-B3A5-B573E73A1CA2}" type="pres">
      <dgm:prSet presAssocID="{BF6B6EDA-7C42-4D79-AFED-9DC725D1F793}" presName="arrow" presStyleLbl="bgShp" presStyleIdx="0" presStyleCnt="1"/>
      <dgm:spPr/>
      <dgm:t>
        <a:bodyPr/>
        <a:lstStyle/>
        <a:p>
          <a:endParaRPr lang="en-US"/>
        </a:p>
      </dgm:t>
    </dgm:pt>
    <dgm:pt modelId="{7504E7FC-9524-42C8-8524-D9A61BE9FE9B}" type="pres">
      <dgm:prSet presAssocID="{BF6B6EDA-7C42-4D79-AFED-9DC725D1F793}" presName="linearProcess" presStyleCnt="0"/>
      <dgm:spPr/>
      <dgm:t>
        <a:bodyPr/>
        <a:lstStyle/>
        <a:p>
          <a:endParaRPr lang="en-US"/>
        </a:p>
      </dgm:t>
    </dgm:pt>
    <dgm:pt modelId="{6B1B696B-CE90-4B9B-9F9C-36143F75175B}" type="pres">
      <dgm:prSet presAssocID="{476E4F99-4D2B-42B6-A603-49DDFED73331}" presName="textNode" presStyleLbl="node1" presStyleIdx="0" presStyleCnt="5">
        <dgm:presLayoutVars>
          <dgm:bulletEnabled val="1"/>
        </dgm:presLayoutVars>
      </dgm:prSet>
      <dgm:spPr/>
      <dgm:t>
        <a:bodyPr/>
        <a:lstStyle/>
        <a:p>
          <a:endParaRPr lang="en-US"/>
        </a:p>
      </dgm:t>
    </dgm:pt>
    <dgm:pt modelId="{66F3D415-491D-414D-8FCC-638F1437F0DF}" type="pres">
      <dgm:prSet presAssocID="{BA494137-B430-49C0-BD22-46F5D5C0454B}" presName="sibTrans" presStyleCnt="0"/>
      <dgm:spPr/>
      <dgm:t>
        <a:bodyPr/>
        <a:lstStyle/>
        <a:p>
          <a:endParaRPr lang="en-US"/>
        </a:p>
      </dgm:t>
    </dgm:pt>
    <dgm:pt modelId="{E71BC599-C9F0-47EE-BCE4-631B38DE1A7D}" type="pres">
      <dgm:prSet presAssocID="{F8D68C2C-B81A-45A9-8540-23A853CF5456}" presName="textNode" presStyleLbl="node1" presStyleIdx="1" presStyleCnt="5">
        <dgm:presLayoutVars>
          <dgm:bulletEnabled val="1"/>
        </dgm:presLayoutVars>
      </dgm:prSet>
      <dgm:spPr/>
      <dgm:t>
        <a:bodyPr/>
        <a:lstStyle/>
        <a:p>
          <a:endParaRPr lang="en-US"/>
        </a:p>
      </dgm:t>
    </dgm:pt>
    <dgm:pt modelId="{5D23A3E5-1C32-4E06-A664-E85B7D8A9040}" type="pres">
      <dgm:prSet presAssocID="{EBB0988F-482D-4319-A008-CD8F9041A3F2}" presName="sibTrans" presStyleCnt="0"/>
      <dgm:spPr/>
      <dgm:t>
        <a:bodyPr/>
        <a:lstStyle/>
        <a:p>
          <a:endParaRPr lang="en-US"/>
        </a:p>
      </dgm:t>
    </dgm:pt>
    <dgm:pt modelId="{90A3187A-C273-4B18-8FE8-30EEFB95D5F8}" type="pres">
      <dgm:prSet presAssocID="{51446EEB-ABEF-4E9A-9211-09F95C86F644}" presName="textNode" presStyleLbl="node1" presStyleIdx="2" presStyleCnt="5">
        <dgm:presLayoutVars>
          <dgm:bulletEnabled val="1"/>
        </dgm:presLayoutVars>
      </dgm:prSet>
      <dgm:spPr/>
      <dgm:t>
        <a:bodyPr/>
        <a:lstStyle/>
        <a:p>
          <a:endParaRPr lang="en-US"/>
        </a:p>
      </dgm:t>
    </dgm:pt>
    <dgm:pt modelId="{4EDAC5E6-D3C3-4DD9-B6C9-E00A6BB2ACDB}" type="pres">
      <dgm:prSet presAssocID="{484F3C87-282C-444D-887F-8207D8FEF451}" presName="sibTrans" presStyleCnt="0"/>
      <dgm:spPr/>
      <dgm:t>
        <a:bodyPr/>
        <a:lstStyle/>
        <a:p>
          <a:endParaRPr lang="en-US"/>
        </a:p>
      </dgm:t>
    </dgm:pt>
    <dgm:pt modelId="{56BFEA2A-7D03-437F-BA0E-9AD828F54382}" type="pres">
      <dgm:prSet presAssocID="{0A3A5336-93A7-480B-B735-0E78B393E002}" presName="textNode" presStyleLbl="node1" presStyleIdx="3" presStyleCnt="5">
        <dgm:presLayoutVars>
          <dgm:bulletEnabled val="1"/>
        </dgm:presLayoutVars>
      </dgm:prSet>
      <dgm:spPr/>
      <dgm:t>
        <a:bodyPr/>
        <a:lstStyle/>
        <a:p>
          <a:endParaRPr lang="en-US"/>
        </a:p>
      </dgm:t>
    </dgm:pt>
    <dgm:pt modelId="{618E70AC-A311-4DEE-BD17-328BBD0BBD8E}" type="pres">
      <dgm:prSet presAssocID="{4B437426-8563-414E-A02A-4E8CBFD2F191}" presName="sibTrans" presStyleCnt="0"/>
      <dgm:spPr/>
      <dgm:t>
        <a:bodyPr/>
        <a:lstStyle/>
        <a:p>
          <a:endParaRPr lang="en-US"/>
        </a:p>
      </dgm:t>
    </dgm:pt>
    <dgm:pt modelId="{F55F283B-BE81-47E9-A8B7-5355A3CD7EEA}" type="pres">
      <dgm:prSet presAssocID="{68D3F6F9-192D-4944-938F-747E14828E3F}" presName="textNode" presStyleLbl="node1" presStyleIdx="4" presStyleCnt="5">
        <dgm:presLayoutVars>
          <dgm:bulletEnabled val="1"/>
        </dgm:presLayoutVars>
      </dgm:prSet>
      <dgm:spPr/>
      <dgm:t>
        <a:bodyPr/>
        <a:lstStyle/>
        <a:p>
          <a:endParaRPr lang="en-US"/>
        </a:p>
      </dgm:t>
    </dgm:pt>
  </dgm:ptLst>
  <dgm:cxnLst>
    <dgm:cxn modelId="{F9F85BE1-7497-434A-8FD5-A952B1807E64}" type="presOf" srcId="{68D3F6F9-192D-4944-938F-747E14828E3F}" destId="{F55F283B-BE81-47E9-A8B7-5355A3CD7EEA}" srcOrd="0" destOrd="0" presId="urn:microsoft.com/office/officeart/2005/8/layout/hProcess9"/>
    <dgm:cxn modelId="{1DBB5334-CD60-475A-B0DB-B35E8DF69EB6}" srcId="{BF6B6EDA-7C42-4D79-AFED-9DC725D1F793}" destId="{51446EEB-ABEF-4E9A-9211-09F95C86F644}" srcOrd="2" destOrd="0" parTransId="{8B1F8CE2-4076-4777-98EF-DA84055EA76F}" sibTransId="{484F3C87-282C-444D-887F-8207D8FEF451}"/>
    <dgm:cxn modelId="{024E0585-605D-49F9-BA54-F7C281A1C337}" type="presOf" srcId="{0A3A5336-93A7-480B-B735-0E78B393E002}" destId="{56BFEA2A-7D03-437F-BA0E-9AD828F54382}" srcOrd="0" destOrd="0" presId="urn:microsoft.com/office/officeart/2005/8/layout/hProcess9"/>
    <dgm:cxn modelId="{5D37E07D-602C-497B-AEAF-BE754E7B3231}" srcId="{BF6B6EDA-7C42-4D79-AFED-9DC725D1F793}" destId="{0A3A5336-93A7-480B-B735-0E78B393E002}" srcOrd="3" destOrd="0" parTransId="{04C584AF-D092-4D16-914F-25CABBA030C8}" sibTransId="{4B437426-8563-414E-A02A-4E8CBFD2F191}"/>
    <dgm:cxn modelId="{81F23091-1A17-4F96-BB03-B18EE388BBDE}" type="presOf" srcId="{F8D68C2C-B81A-45A9-8540-23A853CF5456}" destId="{E71BC599-C9F0-47EE-BCE4-631B38DE1A7D}" srcOrd="0" destOrd="0" presId="urn:microsoft.com/office/officeart/2005/8/layout/hProcess9"/>
    <dgm:cxn modelId="{8D430228-49CF-4439-A62C-BAED17B1EA1B}" srcId="{BF6B6EDA-7C42-4D79-AFED-9DC725D1F793}" destId="{68D3F6F9-192D-4944-938F-747E14828E3F}" srcOrd="4" destOrd="0" parTransId="{6BCAF6DE-F66C-440C-B57E-370BBA9E38FF}" sibTransId="{83D45A2B-F9A1-4700-8A1E-3F764452C5C9}"/>
    <dgm:cxn modelId="{89F4BAD3-212D-4B09-B6B7-48F0529D5C25}" type="presOf" srcId="{476E4F99-4D2B-42B6-A603-49DDFED73331}" destId="{6B1B696B-CE90-4B9B-9F9C-36143F75175B}" srcOrd="0" destOrd="0" presId="urn:microsoft.com/office/officeart/2005/8/layout/hProcess9"/>
    <dgm:cxn modelId="{F4ACA848-9960-4664-ADCB-9C7ACE94DA16}" type="presOf" srcId="{51446EEB-ABEF-4E9A-9211-09F95C86F644}" destId="{90A3187A-C273-4B18-8FE8-30EEFB95D5F8}" srcOrd="0" destOrd="0" presId="urn:microsoft.com/office/officeart/2005/8/layout/hProcess9"/>
    <dgm:cxn modelId="{5D196E51-C147-4D96-A04B-732887ECBEDE}" srcId="{BF6B6EDA-7C42-4D79-AFED-9DC725D1F793}" destId="{F8D68C2C-B81A-45A9-8540-23A853CF5456}" srcOrd="1" destOrd="0" parTransId="{DEFA8325-3358-49E1-B0DA-9A763EB71651}" sibTransId="{EBB0988F-482D-4319-A008-CD8F9041A3F2}"/>
    <dgm:cxn modelId="{72E20755-6CAA-49E4-9242-0AE46A8BC8E1}" srcId="{BF6B6EDA-7C42-4D79-AFED-9DC725D1F793}" destId="{476E4F99-4D2B-42B6-A603-49DDFED73331}" srcOrd="0" destOrd="0" parTransId="{0BC72EB5-6E79-45D7-B434-66D9405EB722}" sibTransId="{BA494137-B430-49C0-BD22-46F5D5C0454B}"/>
    <dgm:cxn modelId="{41014407-FAE2-4673-9454-06259DD1A469}" type="presOf" srcId="{BF6B6EDA-7C42-4D79-AFED-9DC725D1F793}" destId="{97240FAB-E1B2-4DE5-950A-F35A45C4E861}" srcOrd="0" destOrd="0" presId="urn:microsoft.com/office/officeart/2005/8/layout/hProcess9"/>
    <dgm:cxn modelId="{16EA66BE-00D9-4D0D-ADE7-6E31B59D5D1F}" type="presParOf" srcId="{97240FAB-E1B2-4DE5-950A-F35A45C4E861}" destId="{AAD99F06-E585-4103-B3A5-B573E73A1CA2}" srcOrd="0" destOrd="0" presId="urn:microsoft.com/office/officeart/2005/8/layout/hProcess9"/>
    <dgm:cxn modelId="{B91F47D5-4FEC-48AE-8BF2-EAA8BF7C1BD5}" type="presParOf" srcId="{97240FAB-E1B2-4DE5-950A-F35A45C4E861}" destId="{7504E7FC-9524-42C8-8524-D9A61BE9FE9B}" srcOrd="1" destOrd="0" presId="urn:microsoft.com/office/officeart/2005/8/layout/hProcess9"/>
    <dgm:cxn modelId="{A51D32FD-D5D1-4C51-A426-04F7BD5A9586}" type="presParOf" srcId="{7504E7FC-9524-42C8-8524-D9A61BE9FE9B}" destId="{6B1B696B-CE90-4B9B-9F9C-36143F75175B}" srcOrd="0" destOrd="0" presId="urn:microsoft.com/office/officeart/2005/8/layout/hProcess9"/>
    <dgm:cxn modelId="{BC4323FD-7A12-4B73-A7B5-56158C31B9EC}" type="presParOf" srcId="{7504E7FC-9524-42C8-8524-D9A61BE9FE9B}" destId="{66F3D415-491D-414D-8FCC-638F1437F0DF}" srcOrd="1" destOrd="0" presId="urn:microsoft.com/office/officeart/2005/8/layout/hProcess9"/>
    <dgm:cxn modelId="{6BD89382-74D5-445B-B3FB-A4684D1238E0}" type="presParOf" srcId="{7504E7FC-9524-42C8-8524-D9A61BE9FE9B}" destId="{E71BC599-C9F0-47EE-BCE4-631B38DE1A7D}" srcOrd="2" destOrd="0" presId="urn:microsoft.com/office/officeart/2005/8/layout/hProcess9"/>
    <dgm:cxn modelId="{DC643F74-1A73-45EF-9B7E-1F28C3B9D29B}" type="presParOf" srcId="{7504E7FC-9524-42C8-8524-D9A61BE9FE9B}" destId="{5D23A3E5-1C32-4E06-A664-E85B7D8A9040}" srcOrd="3" destOrd="0" presId="urn:microsoft.com/office/officeart/2005/8/layout/hProcess9"/>
    <dgm:cxn modelId="{A37A9EDE-0FD4-48BE-BD93-27C0A3F8C5F8}" type="presParOf" srcId="{7504E7FC-9524-42C8-8524-D9A61BE9FE9B}" destId="{90A3187A-C273-4B18-8FE8-30EEFB95D5F8}" srcOrd="4" destOrd="0" presId="urn:microsoft.com/office/officeart/2005/8/layout/hProcess9"/>
    <dgm:cxn modelId="{3E2A1A21-B19E-49A0-B765-BB35531381AD}" type="presParOf" srcId="{7504E7FC-9524-42C8-8524-D9A61BE9FE9B}" destId="{4EDAC5E6-D3C3-4DD9-B6C9-E00A6BB2ACDB}" srcOrd="5" destOrd="0" presId="urn:microsoft.com/office/officeart/2005/8/layout/hProcess9"/>
    <dgm:cxn modelId="{A1A9ABD6-24D9-4FF8-A3EB-55355A0D98D4}" type="presParOf" srcId="{7504E7FC-9524-42C8-8524-D9A61BE9FE9B}" destId="{56BFEA2A-7D03-437F-BA0E-9AD828F54382}" srcOrd="6" destOrd="0" presId="urn:microsoft.com/office/officeart/2005/8/layout/hProcess9"/>
    <dgm:cxn modelId="{F1A34813-305E-4F42-9B02-779613FFAB1B}" type="presParOf" srcId="{7504E7FC-9524-42C8-8524-D9A61BE9FE9B}" destId="{618E70AC-A311-4DEE-BD17-328BBD0BBD8E}" srcOrd="7" destOrd="0" presId="urn:microsoft.com/office/officeart/2005/8/layout/hProcess9"/>
    <dgm:cxn modelId="{BE004950-CEFC-41E8-B278-D6FEEFB44DF4}" type="presParOf" srcId="{7504E7FC-9524-42C8-8524-D9A61BE9FE9B}" destId="{F55F283B-BE81-47E9-A8B7-5355A3CD7EEA}" srcOrd="8"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CF8C6A5-4710-414B-8666-78BDC1DFB898}" type="doc">
      <dgm:prSet loTypeId="urn:microsoft.com/office/officeart/2005/8/layout/list1" loCatId="list" qsTypeId="urn:microsoft.com/office/officeart/2005/8/quickstyle/simple5" qsCatId="simple" csTypeId="urn:microsoft.com/office/officeart/2005/8/colors/colorful4" csCatId="colorful" phldr="1"/>
      <dgm:spPr/>
      <dgm:t>
        <a:bodyPr/>
        <a:lstStyle/>
        <a:p>
          <a:endParaRPr lang="en-US"/>
        </a:p>
      </dgm:t>
    </dgm:pt>
    <dgm:pt modelId="{CABC3641-F592-4B3D-9F3F-28656371FBF9}">
      <dgm:prSet custT="1"/>
      <dgm:spPr/>
      <dgm:t>
        <a:bodyPr/>
        <a:lstStyle/>
        <a:p>
          <a:pPr rtl="0"/>
          <a:r>
            <a:rPr lang="en-US" sz="2000" dirty="0" smtClean="0"/>
            <a:t>Full-time students in a nonpublic elementary or secondary school (grades K-12) located in New Jersey</a:t>
          </a:r>
          <a:endParaRPr lang="en-US" sz="2000" dirty="0"/>
        </a:p>
      </dgm:t>
    </dgm:pt>
    <dgm:pt modelId="{D86E92B9-EFD4-47BF-BB77-054231B5527D}" type="parTrans" cxnId="{DBD2E91D-99E6-4CA3-A08B-4D68E53BC959}">
      <dgm:prSet/>
      <dgm:spPr/>
      <dgm:t>
        <a:bodyPr/>
        <a:lstStyle/>
        <a:p>
          <a:endParaRPr lang="en-US"/>
        </a:p>
      </dgm:t>
    </dgm:pt>
    <dgm:pt modelId="{A38DC80F-4D0B-481E-A595-DBD885F3DAB1}" type="sibTrans" cxnId="{DBD2E91D-99E6-4CA3-A08B-4D68E53BC959}">
      <dgm:prSet/>
      <dgm:spPr/>
      <dgm:t>
        <a:bodyPr/>
        <a:lstStyle/>
        <a:p>
          <a:endParaRPr lang="en-US"/>
        </a:p>
      </dgm:t>
    </dgm:pt>
    <dgm:pt modelId="{44358184-A1E1-4915-938C-3D3047CEE333}">
      <dgm:prSet custT="1"/>
      <dgm:spPr/>
      <dgm:t>
        <a:bodyPr/>
        <a:lstStyle/>
        <a:p>
          <a:pPr rtl="0"/>
          <a:r>
            <a:rPr lang="en-US" sz="2000" dirty="0" smtClean="0"/>
            <a:t>If parents/guardians are residents of New Jersey:</a:t>
          </a:r>
          <a:endParaRPr lang="en-US" sz="2000" dirty="0"/>
        </a:p>
      </dgm:t>
    </dgm:pt>
    <dgm:pt modelId="{2F855C62-E0D1-4A40-B3C8-50BD07CCC48A}" type="parTrans" cxnId="{4662C3BF-04FE-4C07-BB8C-FF6FD46D3FF7}">
      <dgm:prSet/>
      <dgm:spPr/>
      <dgm:t>
        <a:bodyPr/>
        <a:lstStyle/>
        <a:p>
          <a:endParaRPr lang="en-US"/>
        </a:p>
      </dgm:t>
    </dgm:pt>
    <dgm:pt modelId="{7FBBA37E-98E0-4122-991B-2C8EEAAFCF34}" type="sibTrans" cxnId="{4662C3BF-04FE-4C07-BB8C-FF6FD46D3FF7}">
      <dgm:prSet/>
      <dgm:spPr/>
      <dgm:t>
        <a:bodyPr/>
        <a:lstStyle/>
        <a:p>
          <a:endParaRPr lang="en-US"/>
        </a:p>
      </dgm:t>
    </dgm:pt>
    <dgm:pt modelId="{C5DE2218-1F49-45FA-801F-ABDE1FAE2898}">
      <dgm:prSet/>
      <dgm:spPr/>
      <dgm:t>
        <a:bodyPr/>
        <a:lstStyle/>
        <a:p>
          <a:pPr rtl="0"/>
          <a:r>
            <a:rPr lang="en-US" dirty="0" smtClean="0"/>
            <a:t>Eligible for </a:t>
          </a:r>
          <a:r>
            <a:rPr lang="en-US" u="sng" dirty="0" smtClean="0"/>
            <a:t>all</a:t>
          </a:r>
          <a:r>
            <a:rPr lang="en-US" u="none" dirty="0" smtClean="0"/>
            <a:t> services</a:t>
          </a:r>
          <a:endParaRPr lang="en-US" u="none" dirty="0"/>
        </a:p>
      </dgm:t>
    </dgm:pt>
    <dgm:pt modelId="{FCE0D933-4DB3-4490-A33D-B74FA9723BD4}" type="parTrans" cxnId="{8E4E2FD1-CEFE-4533-8B77-6AD51DFE7BED}">
      <dgm:prSet/>
      <dgm:spPr/>
      <dgm:t>
        <a:bodyPr/>
        <a:lstStyle/>
        <a:p>
          <a:endParaRPr lang="en-US"/>
        </a:p>
      </dgm:t>
    </dgm:pt>
    <dgm:pt modelId="{FF9016FF-A75D-407F-AF9F-EFCEF507FBF5}" type="sibTrans" cxnId="{8E4E2FD1-CEFE-4533-8B77-6AD51DFE7BED}">
      <dgm:prSet/>
      <dgm:spPr/>
      <dgm:t>
        <a:bodyPr/>
        <a:lstStyle/>
        <a:p>
          <a:endParaRPr lang="en-US"/>
        </a:p>
      </dgm:t>
    </dgm:pt>
    <dgm:pt modelId="{5C6C67F9-34FF-4DE8-AC57-D5009046D62D}">
      <dgm:prSet/>
      <dgm:spPr/>
      <dgm:t>
        <a:bodyPr/>
        <a:lstStyle/>
        <a:p>
          <a:pPr rtl="0"/>
          <a:r>
            <a:rPr lang="en-US" dirty="0" smtClean="0"/>
            <a:t>If a student boards on campus, the district where the parents reside is the child’s district of residence</a:t>
          </a:r>
          <a:endParaRPr lang="en-US" dirty="0"/>
        </a:p>
      </dgm:t>
    </dgm:pt>
    <dgm:pt modelId="{91570D81-EB21-417B-A1A2-23694B848691}" type="parTrans" cxnId="{F36D8468-340A-4836-9297-6EBB7B5816D2}">
      <dgm:prSet/>
      <dgm:spPr/>
      <dgm:t>
        <a:bodyPr/>
        <a:lstStyle/>
        <a:p>
          <a:endParaRPr lang="en-US"/>
        </a:p>
      </dgm:t>
    </dgm:pt>
    <dgm:pt modelId="{347DB226-3A08-4587-9F49-7EF24506BFE0}" type="sibTrans" cxnId="{F36D8468-340A-4836-9297-6EBB7B5816D2}">
      <dgm:prSet/>
      <dgm:spPr/>
      <dgm:t>
        <a:bodyPr/>
        <a:lstStyle/>
        <a:p>
          <a:endParaRPr lang="en-US"/>
        </a:p>
      </dgm:t>
    </dgm:pt>
    <dgm:pt modelId="{9C89BDAC-8ED7-491F-BA6B-83291F161EEE}">
      <dgm:prSet custT="1"/>
      <dgm:spPr/>
      <dgm:t>
        <a:bodyPr/>
        <a:lstStyle/>
        <a:p>
          <a:pPr rtl="0"/>
          <a:r>
            <a:rPr lang="en-US" sz="2000" dirty="0" smtClean="0"/>
            <a:t>If parents/guardians are residents of another state:</a:t>
          </a:r>
          <a:endParaRPr lang="en-US" sz="2000" dirty="0"/>
        </a:p>
      </dgm:t>
    </dgm:pt>
    <dgm:pt modelId="{5B931461-793B-4013-ADCE-C12822C25806}" type="parTrans" cxnId="{DEEAEDEA-521F-4340-BBF1-4EEABA4C04B3}">
      <dgm:prSet/>
      <dgm:spPr/>
      <dgm:t>
        <a:bodyPr/>
        <a:lstStyle/>
        <a:p>
          <a:endParaRPr lang="en-US"/>
        </a:p>
      </dgm:t>
    </dgm:pt>
    <dgm:pt modelId="{778FE626-58C3-4C42-BB3E-B92D94C94485}" type="sibTrans" cxnId="{DEEAEDEA-521F-4340-BBF1-4EEABA4C04B3}">
      <dgm:prSet/>
      <dgm:spPr/>
      <dgm:t>
        <a:bodyPr/>
        <a:lstStyle/>
        <a:p>
          <a:endParaRPr lang="en-US"/>
        </a:p>
      </dgm:t>
    </dgm:pt>
    <dgm:pt modelId="{F6667925-CB40-4458-A017-F957384EA1AD}">
      <dgm:prSet/>
      <dgm:spPr/>
      <dgm:t>
        <a:bodyPr/>
        <a:lstStyle/>
        <a:p>
          <a:pPr rtl="0"/>
          <a:r>
            <a:rPr lang="en-US" dirty="0" smtClean="0"/>
            <a:t>May receive </a:t>
          </a:r>
          <a:r>
            <a:rPr lang="en-US" u="sng" dirty="0" smtClean="0"/>
            <a:t>only</a:t>
          </a:r>
          <a:r>
            <a:rPr lang="en-US" dirty="0" smtClean="0"/>
            <a:t> initial or annual evaluation or re-evaluation (Chapter 193 services)</a:t>
          </a:r>
          <a:endParaRPr lang="en-US" dirty="0"/>
        </a:p>
      </dgm:t>
    </dgm:pt>
    <dgm:pt modelId="{C30BAAF3-5750-4B24-ABFA-0EE9C32E4CC5}" type="parTrans" cxnId="{9917EEA3-1727-43AF-912A-5C566C6A68F3}">
      <dgm:prSet/>
      <dgm:spPr/>
      <dgm:t>
        <a:bodyPr/>
        <a:lstStyle/>
        <a:p>
          <a:endParaRPr lang="en-US"/>
        </a:p>
      </dgm:t>
    </dgm:pt>
    <dgm:pt modelId="{06FA0396-7B5D-488A-8094-2EDB061C1447}" type="sibTrans" cxnId="{9917EEA3-1727-43AF-912A-5C566C6A68F3}">
      <dgm:prSet/>
      <dgm:spPr/>
      <dgm:t>
        <a:bodyPr/>
        <a:lstStyle/>
        <a:p>
          <a:endParaRPr lang="en-US"/>
        </a:p>
      </dgm:t>
    </dgm:pt>
    <dgm:pt modelId="{5DF7F5CB-B582-44A3-B486-CCCBB3F3D2BC}">
      <dgm:prSet custT="1"/>
      <dgm:spPr/>
      <dgm:t>
        <a:bodyPr/>
        <a:lstStyle/>
        <a:p>
          <a:pPr rtl="0"/>
          <a:r>
            <a:rPr lang="en-US" sz="2000" dirty="0" smtClean="0"/>
            <a:t>Parent application for services: 407-1 form</a:t>
          </a:r>
          <a:endParaRPr lang="en-US" sz="2000" dirty="0"/>
        </a:p>
      </dgm:t>
    </dgm:pt>
    <dgm:pt modelId="{8E67D467-6416-4DAA-9419-505AD1AE1619}" type="parTrans" cxnId="{DAB0FD40-FC38-4E47-A48D-725DCE89214E}">
      <dgm:prSet/>
      <dgm:spPr/>
      <dgm:t>
        <a:bodyPr/>
        <a:lstStyle/>
        <a:p>
          <a:endParaRPr lang="en-US"/>
        </a:p>
      </dgm:t>
    </dgm:pt>
    <dgm:pt modelId="{5EF18C25-518E-4855-8A9C-CD2766F3BDF1}" type="sibTrans" cxnId="{DAB0FD40-FC38-4E47-A48D-725DCE89214E}">
      <dgm:prSet/>
      <dgm:spPr/>
      <dgm:t>
        <a:bodyPr/>
        <a:lstStyle/>
        <a:p>
          <a:endParaRPr lang="en-US"/>
        </a:p>
      </dgm:t>
    </dgm:pt>
    <dgm:pt modelId="{73CEB101-2079-4B74-846D-086B7241887E}">
      <dgm:prSet/>
      <dgm:spPr/>
      <dgm:t>
        <a:bodyPr/>
        <a:lstStyle/>
        <a:p>
          <a:pPr rtl="0"/>
          <a:r>
            <a:rPr lang="en-US" dirty="0" smtClean="0"/>
            <a:t>Must be submitted annually before services can begin</a:t>
          </a:r>
          <a:endParaRPr lang="en-US" dirty="0"/>
        </a:p>
      </dgm:t>
    </dgm:pt>
    <dgm:pt modelId="{EDE9EAAC-27C8-4C7C-A4E0-62974DAE1598}" type="parTrans" cxnId="{4B19B750-0FE9-4E6B-BE51-82669D8D3E32}">
      <dgm:prSet/>
      <dgm:spPr/>
      <dgm:t>
        <a:bodyPr/>
        <a:lstStyle/>
        <a:p>
          <a:endParaRPr lang="en-US"/>
        </a:p>
      </dgm:t>
    </dgm:pt>
    <dgm:pt modelId="{303BD05E-AAA8-4D8D-8894-D3E3A84EAF2B}" type="sibTrans" cxnId="{4B19B750-0FE9-4E6B-BE51-82669D8D3E32}">
      <dgm:prSet/>
      <dgm:spPr/>
      <dgm:t>
        <a:bodyPr/>
        <a:lstStyle/>
        <a:p>
          <a:endParaRPr lang="en-US"/>
        </a:p>
      </dgm:t>
    </dgm:pt>
    <dgm:pt modelId="{EF8B453D-B1A4-4FB4-B3E7-802A5A06FB3A}" type="pres">
      <dgm:prSet presAssocID="{ACF8C6A5-4710-414B-8666-78BDC1DFB898}" presName="linear" presStyleCnt="0">
        <dgm:presLayoutVars>
          <dgm:dir/>
          <dgm:animLvl val="lvl"/>
          <dgm:resizeHandles val="exact"/>
        </dgm:presLayoutVars>
      </dgm:prSet>
      <dgm:spPr/>
      <dgm:t>
        <a:bodyPr/>
        <a:lstStyle/>
        <a:p>
          <a:endParaRPr lang="en-US"/>
        </a:p>
      </dgm:t>
    </dgm:pt>
    <dgm:pt modelId="{E46C5F1D-0EA0-4522-8B5F-443489936DEC}" type="pres">
      <dgm:prSet presAssocID="{CABC3641-F592-4B3D-9F3F-28656371FBF9}" presName="parentLin" presStyleCnt="0"/>
      <dgm:spPr/>
      <dgm:t>
        <a:bodyPr/>
        <a:lstStyle/>
        <a:p>
          <a:endParaRPr lang="en-US"/>
        </a:p>
      </dgm:t>
    </dgm:pt>
    <dgm:pt modelId="{DB2A1986-3418-4109-A8C2-7177889EB391}" type="pres">
      <dgm:prSet presAssocID="{CABC3641-F592-4B3D-9F3F-28656371FBF9}" presName="parentLeftMargin" presStyleLbl="node1" presStyleIdx="0" presStyleCnt="4"/>
      <dgm:spPr/>
      <dgm:t>
        <a:bodyPr/>
        <a:lstStyle/>
        <a:p>
          <a:endParaRPr lang="en-US"/>
        </a:p>
      </dgm:t>
    </dgm:pt>
    <dgm:pt modelId="{CF7BE09B-617C-482E-9E7D-826FD779FBD5}" type="pres">
      <dgm:prSet presAssocID="{CABC3641-F592-4B3D-9F3F-28656371FBF9}" presName="parentText" presStyleLbl="node1" presStyleIdx="0" presStyleCnt="4" custScaleX="110582" custScaleY="136442">
        <dgm:presLayoutVars>
          <dgm:chMax val="0"/>
          <dgm:bulletEnabled val="1"/>
        </dgm:presLayoutVars>
      </dgm:prSet>
      <dgm:spPr/>
      <dgm:t>
        <a:bodyPr/>
        <a:lstStyle/>
        <a:p>
          <a:endParaRPr lang="en-US"/>
        </a:p>
      </dgm:t>
    </dgm:pt>
    <dgm:pt modelId="{8EC6A1E9-1614-482E-99B3-A0875B316A34}" type="pres">
      <dgm:prSet presAssocID="{CABC3641-F592-4B3D-9F3F-28656371FBF9}" presName="negativeSpace" presStyleCnt="0"/>
      <dgm:spPr/>
      <dgm:t>
        <a:bodyPr/>
        <a:lstStyle/>
        <a:p>
          <a:endParaRPr lang="en-US"/>
        </a:p>
      </dgm:t>
    </dgm:pt>
    <dgm:pt modelId="{2F2AFA18-6784-49FB-B78C-C47ED9342728}" type="pres">
      <dgm:prSet presAssocID="{CABC3641-F592-4B3D-9F3F-28656371FBF9}" presName="childText" presStyleLbl="conFgAcc1" presStyleIdx="0" presStyleCnt="4">
        <dgm:presLayoutVars>
          <dgm:bulletEnabled val="1"/>
        </dgm:presLayoutVars>
      </dgm:prSet>
      <dgm:spPr/>
      <dgm:t>
        <a:bodyPr/>
        <a:lstStyle/>
        <a:p>
          <a:endParaRPr lang="en-US"/>
        </a:p>
      </dgm:t>
    </dgm:pt>
    <dgm:pt modelId="{ED4E5584-B053-4542-84A6-64E9054C525E}" type="pres">
      <dgm:prSet presAssocID="{A38DC80F-4D0B-481E-A595-DBD885F3DAB1}" presName="spaceBetweenRectangles" presStyleCnt="0"/>
      <dgm:spPr/>
      <dgm:t>
        <a:bodyPr/>
        <a:lstStyle/>
        <a:p>
          <a:endParaRPr lang="en-US"/>
        </a:p>
      </dgm:t>
    </dgm:pt>
    <dgm:pt modelId="{A85ABABD-66AC-4315-BC8E-05C8C050CDD3}" type="pres">
      <dgm:prSet presAssocID="{44358184-A1E1-4915-938C-3D3047CEE333}" presName="parentLin" presStyleCnt="0"/>
      <dgm:spPr/>
      <dgm:t>
        <a:bodyPr/>
        <a:lstStyle/>
        <a:p>
          <a:endParaRPr lang="en-US"/>
        </a:p>
      </dgm:t>
    </dgm:pt>
    <dgm:pt modelId="{59E4F300-4357-4A0B-9286-F4D3293980C8}" type="pres">
      <dgm:prSet presAssocID="{44358184-A1E1-4915-938C-3D3047CEE333}" presName="parentLeftMargin" presStyleLbl="node1" presStyleIdx="0" presStyleCnt="4"/>
      <dgm:spPr/>
      <dgm:t>
        <a:bodyPr/>
        <a:lstStyle/>
        <a:p>
          <a:endParaRPr lang="en-US"/>
        </a:p>
      </dgm:t>
    </dgm:pt>
    <dgm:pt modelId="{EF11E4D1-FC68-442A-9899-A409113743DC}" type="pres">
      <dgm:prSet presAssocID="{44358184-A1E1-4915-938C-3D3047CEE333}" presName="parentText" presStyleLbl="node1" presStyleIdx="1" presStyleCnt="4" custScaleX="110582">
        <dgm:presLayoutVars>
          <dgm:chMax val="0"/>
          <dgm:bulletEnabled val="1"/>
        </dgm:presLayoutVars>
      </dgm:prSet>
      <dgm:spPr/>
      <dgm:t>
        <a:bodyPr/>
        <a:lstStyle/>
        <a:p>
          <a:endParaRPr lang="en-US"/>
        </a:p>
      </dgm:t>
    </dgm:pt>
    <dgm:pt modelId="{FE188959-D944-40A8-B59F-206431C8338C}" type="pres">
      <dgm:prSet presAssocID="{44358184-A1E1-4915-938C-3D3047CEE333}" presName="negativeSpace" presStyleCnt="0"/>
      <dgm:spPr/>
      <dgm:t>
        <a:bodyPr/>
        <a:lstStyle/>
        <a:p>
          <a:endParaRPr lang="en-US"/>
        </a:p>
      </dgm:t>
    </dgm:pt>
    <dgm:pt modelId="{324CBA78-D50F-4DC4-98EB-A8891FB03E80}" type="pres">
      <dgm:prSet presAssocID="{44358184-A1E1-4915-938C-3D3047CEE333}" presName="childText" presStyleLbl="conFgAcc1" presStyleIdx="1" presStyleCnt="4" custLinFactNeighborX="926" custLinFactNeighborY="10368">
        <dgm:presLayoutVars>
          <dgm:bulletEnabled val="1"/>
        </dgm:presLayoutVars>
      </dgm:prSet>
      <dgm:spPr/>
      <dgm:t>
        <a:bodyPr/>
        <a:lstStyle/>
        <a:p>
          <a:endParaRPr lang="en-US"/>
        </a:p>
      </dgm:t>
    </dgm:pt>
    <dgm:pt modelId="{ECE621C6-B29F-498A-BEAF-620DBE9B5AEB}" type="pres">
      <dgm:prSet presAssocID="{7FBBA37E-98E0-4122-991B-2C8EEAAFCF34}" presName="spaceBetweenRectangles" presStyleCnt="0"/>
      <dgm:spPr/>
      <dgm:t>
        <a:bodyPr/>
        <a:lstStyle/>
        <a:p>
          <a:endParaRPr lang="en-US"/>
        </a:p>
      </dgm:t>
    </dgm:pt>
    <dgm:pt modelId="{3B134ED7-FE90-4424-9E21-DFAB38261295}" type="pres">
      <dgm:prSet presAssocID="{9C89BDAC-8ED7-491F-BA6B-83291F161EEE}" presName="parentLin" presStyleCnt="0"/>
      <dgm:spPr/>
      <dgm:t>
        <a:bodyPr/>
        <a:lstStyle/>
        <a:p>
          <a:endParaRPr lang="en-US"/>
        </a:p>
      </dgm:t>
    </dgm:pt>
    <dgm:pt modelId="{1556F926-7729-4489-914F-85DA0E336D3D}" type="pres">
      <dgm:prSet presAssocID="{9C89BDAC-8ED7-491F-BA6B-83291F161EEE}" presName="parentLeftMargin" presStyleLbl="node1" presStyleIdx="1" presStyleCnt="4"/>
      <dgm:spPr/>
      <dgm:t>
        <a:bodyPr/>
        <a:lstStyle/>
        <a:p>
          <a:endParaRPr lang="en-US"/>
        </a:p>
      </dgm:t>
    </dgm:pt>
    <dgm:pt modelId="{E0BA2114-5FE2-408C-9999-11FE1024C227}" type="pres">
      <dgm:prSet presAssocID="{9C89BDAC-8ED7-491F-BA6B-83291F161EEE}" presName="parentText" presStyleLbl="node1" presStyleIdx="2" presStyleCnt="4" custScaleX="110582">
        <dgm:presLayoutVars>
          <dgm:chMax val="0"/>
          <dgm:bulletEnabled val="1"/>
        </dgm:presLayoutVars>
      </dgm:prSet>
      <dgm:spPr/>
      <dgm:t>
        <a:bodyPr/>
        <a:lstStyle/>
        <a:p>
          <a:endParaRPr lang="en-US"/>
        </a:p>
      </dgm:t>
    </dgm:pt>
    <dgm:pt modelId="{7E0AE2DD-CFB2-4F57-956B-FFA96C7A0766}" type="pres">
      <dgm:prSet presAssocID="{9C89BDAC-8ED7-491F-BA6B-83291F161EEE}" presName="negativeSpace" presStyleCnt="0"/>
      <dgm:spPr/>
      <dgm:t>
        <a:bodyPr/>
        <a:lstStyle/>
        <a:p>
          <a:endParaRPr lang="en-US"/>
        </a:p>
      </dgm:t>
    </dgm:pt>
    <dgm:pt modelId="{2EC3897B-3B65-4365-8A25-ACB2C5955A60}" type="pres">
      <dgm:prSet presAssocID="{9C89BDAC-8ED7-491F-BA6B-83291F161EEE}" presName="childText" presStyleLbl="conFgAcc1" presStyleIdx="2" presStyleCnt="4">
        <dgm:presLayoutVars>
          <dgm:bulletEnabled val="1"/>
        </dgm:presLayoutVars>
      </dgm:prSet>
      <dgm:spPr/>
      <dgm:t>
        <a:bodyPr/>
        <a:lstStyle/>
        <a:p>
          <a:endParaRPr lang="en-US"/>
        </a:p>
      </dgm:t>
    </dgm:pt>
    <dgm:pt modelId="{07DDFD8F-4C1A-4C11-AA29-C9254AEEC296}" type="pres">
      <dgm:prSet presAssocID="{778FE626-58C3-4C42-BB3E-B92D94C94485}" presName="spaceBetweenRectangles" presStyleCnt="0"/>
      <dgm:spPr/>
      <dgm:t>
        <a:bodyPr/>
        <a:lstStyle/>
        <a:p>
          <a:endParaRPr lang="en-US"/>
        </a:p>
      </dgm:t>
    </dgm:pt>
    <dgm:pt modelId="{1926F0C5-D913-45BF-A9CB-20A898198C13}" type="pres">
      <dgm:prSet presAssocID="{5DF7F5CB-B582-44A3-B486-CCCBB3F3D2BC}" presName="parentLin" presStyleCnt="0"/>
      <dgm:spPr/>
      <dgm:t>
        <a:bodyPr/>
        <a:lstStyle/>
        <a:p>
          <a:endParaRPr lang="en-US"/>
        </a:p>
      </dgm:t>
    </dgm:pt>
    <dgm:pt modelId="{01105433-FB3E-4720-B172-F7397CD0DC1B}" type="pres">
      <dgm:prSet presAssocID="{5DF7F5CB-B582-44A3-B486-CCCBB3F3D2BC}" presName="parentLeftMargin" presStyleLbl="node1" presStyleIdx="2" presStyleCnt="4"/>
      <dgm:spPr/>
      <dgm:t>
        <a:bodyPr/>
        <a:lstStyle/>
        <a:p>
          <a:endParaRPr lang="en-US"/>
        </a:p>
      </dgm:t>
    </dgm:pt>
    <dgm:pt modelId="{6758ECE8-7C98-4147-B8FD-BDA010FCE019}" type="pres">
      <dgm:prSet presAssocID="{5DF7F5CB-B582-44A3-B486-CCCBB3F3D2BC}" presName="parentText" presStyleLbl="node1" presStyleIdx="3" presStyleCnt="4" custScaleX="110583">
        <dgm:presLayoutVars>
          <dgm:chMax val="0"/>
          <dgm:bulletEnabled val="1"/>
        </dgm:presLayoutVars>
      </dgm:prSet>
      <dgm:spPr/>
      <dgm:t>
        <a:bodyPr/>
        <a:lstStyle/>
        <a:p>
          <a:endParaRPr lang="en-US"/>
        </a:p>
      </dgm:t>
    </dgm:pt>
    <dgm:pt modelId="{B7F2C320-4B26-415B-8146-E69F7903E4A3}" type="pres">
      <dgm:prSet presAssocID="{5DF7F5CB-B582-44A3-B486-CCCBB3F3D2BC}" presName="negativeSpace" presStyleCnt="0"/>
      <dgm:spPr/>
      <dgm:t>
        <a:bodyPr/>
        <a:lstStyle/>
        <a:p>
          <a:endParaRPr lang="en-US"/>
        </a:p>
      </dgm:t>
    </dgm:pt>
    <dgm:pt modelId="{510AA210-0DB0-4E6C-B765-121A2C988405}" type="pres">
      <dgm:prSet presAssocID="{5DF7F5CB-B582-44A3-B486-CCCBB3F3D2BC}" presName="childText" presStyleLbl="conFgAcc1" presStyleIdx="3" presStyleCnt="4" custLinFactNeighborX="926" custLinFactNeighborY="17208">
        <dgm:presLayoutVars>
          <dgm:bulletEnabled val="1"/>
        </dgm:presLayoutVars>
      </dgm:prSet>
      <dgm:spPr/>
      <dgm:t>
        <a:bodyPr/>
        <a:lstStyle/>
        <a:p>
          <a:endParaRPr lang="en-US"/>
        </a:p>
      </dgm:t>
    </dgm:pt>
  </dgm:ptLst>
  <dgm:cxnLst>
    <dgm:cxn modelId="{DBD2E91D-99E6-4CA3-A08B-4D68E53BC959}" srcId="{ACF8C6A5-4710-414B-8666-78BDC1DFB898}" destId="{CABC3641-F592-4B3D-9F3F-28656371FBF9}" srcOrd="0" destOrd="0" parTransId="{D86E92B9-EFD4-47BF-BB77-054231B5527D}" sibTransId="{A38DC80F-4D0B-481E-A595-DBD885F3DAB1}"/>
    <dgm:cxn modelId="{9917EEA3-1727-43AF-912A-5C566C6A68F3}" srcId="{9C89BDAC-8ED7-491F-BA6B-83291F161EEE}" destId="{F6667925-CB40-4458-A017-F957384EA1AD}" srcOrd="0" destOrd="0" parTransId="{C30BAAF3-5750-4B24-ABFA-0EE9C32E4CC5}" sibTransId="{06FA0396-7B5D-488A-8094-2EDB061C1447}"/>
    <dgm:cxn modelId="{722CE437-1714-444C-9DC6-BEC45736C76B}" type="presOf" srcId="{44358184-A1E1-4915-938C-3D3047CEE333}" destId="{EF11E4D1-FC68-442A-9899-A409113743DC}" srcOrd="1" destOrd="0" presId="urn:microsoft.com/office/officeart/2005/8/layout/list1"/>
    <dgm:cxn modelId="{7F33C078-7784-4277-8942-E10C9E2D8E31}" type="presOf" srcId="{9C89BDAC-8ED7-491F-BA6B-83291F161EEE}" destId="{E0BA2114-5FE2-408C-9999-11FE1024C227}" srcOrd="1" destOrd="0" presId="urn:microsoft.com/office/officeart/2005/8/layout/list1"/>
    <dgm:cxn modelId="{4662C3BF-04FE-4C07-BB8C-FF6FD46D3FF7}" srcId="{ACF8C6A5-4710-414B-8666-78BDC1DFB898}" destId="{44358184-A1E1-4915-938C-3D3047CEE333}" srcOrd="1" destOrd="0" parTransId="{2F855C62-E0D1-4A40-B3C8-50BD07CCC48A}" sibTransId="{7FBBA37E-98E0-4122-991B-2C8EEAAFCF34}"/>
    <dgm:cxn modelId="{D3A8C8C5-502A-4D93-A4EB-88AC1094D637}" type="presOf" srcId="{F6667925-CB40-4458-A017-F957384EA1AD}" destId="{2EC3897B-3B65-4365-8A25-ACB2C5955A60}" srcOrd="0" destOrd="0" presId="urn:microsoft.com/office/officeart/2005/8/layout/list1"/>
    <dgm:cxn modelId="{03AE6315-4CDA-4133-8587-508AE61A758D}" type="presOf" srcId="{5DF7F5CB-B582-44A3-B486-CCCBB3F3D2BC}" destId="{01105433-FB3E-4720-B172-F7397CD0DC1B}" srcOrd="0" destOrd="0" presId="urn:microsoft.com/office/officeart/2005/8/layout/list1"/>
    <dgm:cxn modelId="{B68E5EE1-2A8A-4FAE-A208-D3071C251A9E}" type="presOf" srcId="{CABC3641-F592-4B3D-9F3F-28656371FBF9}" destId="{CF7BE09B-617C-482E-9E7D-826FD779FBD5}" srcOrd="1" destOrd="0" presId="urn:microsoft.com/office/officeart/2005/8/layout/list1"/>
    <dgm:cxn modelId="{4B19B750-0FE9-4E6B-BE51-82669D8D3E32}" srcId="{5DF7F5CB-B582-44A3-B486-CCCBB3F3D2BC}" destId="{73CEB101-2079-4B74-846D-086B7241887E}" srcOrd="0" destOrd="0" parTransId="{EDE9EAAC-27C8-4C7C-A4E0-62974DAE1598}" sibTransId="{303BD05E-AAA8-4D8D-8894-D3E3A84EAF2B}"/>
    <dgm:cxn modelId="{DAB0FD40-FC38-4E47-A48D-725DCE89214E}" srcId="{ACF8C6A5-4710-414B-8666-78BDC1DFB898}" destId="{5DF7F5CB-B582-44A3-B486-CCCBB3F3D2BC}" srcOrd="3" destOrd="0" parTransId="{8E67D467-6416-4DAA-9419-505AD1AE1619}" sibTransId="{5EF18C25-518E-4855-8A9C-CD2766F3BDF1}"/>
    <dgm:cxn modelId="{6DBEA9C3-570C-4E5E-99F4-2D1463DD0C45}" type="presOf" srcId="{CABC3641-F592-4B3D-9F3F-28656371FBF9}" destId="{DB2A1986-3418-4109-A8C2-7177889EB391}" srcOrd="0" destOrd="0" presId="urn:microsoft.com/office/officeart/2005/8/layout/list1"/>
    <dgm:cxn modelId="{89BCD729-1FAF-44A2-A45E-6F2326BEFE86}" type="presOf" srcId="{5C6C67F9-34FF-4DE8-AC57-D5009046D62D}" destId="{324CBA78-D50F-4DC4-98EB-A8891FB03E80}" srcOrd="0" destOrd="1" presId="urn:microsoft.com/office/officeart/2005/8/layout/list1"/>
    <dgm:cxn modelId="{DEEAEDEA-521F-4340-BBF1-4EEABA4C04B3}" srcId="{ACF8C6A5-4710-414B-8666-78BDC1DFB898}" destId="{9C89BDAC-8ED7-491F-BA6B-83291F161EEE}" srcOrd="2" destOrd="0" parTransId="{5B931461-793B-4013-ADCE-C12822C25806}" sibTransId="{778FE626-58C3-4C42-BB3E-B92D94C94485}"/>
    <dgm:cxn modelId="{8E4E2FD1-CEFE-4533-8B77-6AD51DFE7BED}" srcId="{44358184-A1E1-4915-938C-3D3047CEE333}" destId="{C5DE2218-1F49-45FA-801F-ABDE1FAE2898}" srcOrd="0" destOrd="0" parTransId="{FCE0D933-4DB3-4490-A33D-B74FA9723BD4}" sibTransId="{FF9016FF-A75D-407F-AF9F-EFCEF507FBF5}"/>
    <dgm:cxn modelId="{2E81296B-17CE-4B31-AF53-BEC45B032A18}" type="presOf" srcId="{9C89BDAC-8ED7-491F-BA6B-83291F161EEE}" destId="{1556F926-7729-4489-914F-85DA0E336D3D}" srcOrd="0" destOrd="0" presId="urn:microsoft.com/office/officeart/2005/8/layout/list1"/>
    <dgm:cxn modelId="{1C28FAB5-3F09-4CD6-9A80-60DA7597CED9}" type="presOf" srcId="{ACF8C6A5-4710-414B-8666-78BDC1DFB898}" destId="{EF8B453D-B1A4-4FB4-B3E7-802A5A06FB3A}" srcOrd="0" destOrd="0" presId="urn:microsoft.com/office/officeart/2005/8/layout/list1"/>
    <dgm:cxn modelId="{AC522ACA-020A-439D-AF12-6E36D14C957D}" type="presOf" srcId="{44358184-A1E1-4915-938C-3D3047CEE333}" destId="{59E4F300-4357-4A0B-9286-F4D3293980C8}" srcOrd="0" destOrd="0" presId="urn:microsoft.com/office/officeart/2005/8/layout/list1"/>
    <dgm:cxn modelId="{F36D8468-340A-4836-9297-6EBB7B5816D2}" srcId="{44358184-A1E1-4915-938C-3D3047CEE333}" destId="{5C6C67F9-34FF-4DE8-AC57-D5009046D62D}" srcOrd="1" destOrd="0" parTransId="{91570D81-EB21-417B-A1A2-23694B848691}" sibTransId="{347DB226-3A08-4587-9F49-7EF24506BFE0}"/>
    <dgm:cxn modelId="{63872934-2E3A-4A28-87A5-4FD146B442B3}" type="presOf" srcId="{73CEB101-2079-4B74-846D-086B7241887E}" destId="{510AA210-0DB0-4E6C-B765-121A2C988405}" srcOrd="0" destOrd="0" presId="urn:microsoft.com/office/officeart/2005/8/layout/list1"/>
    <dgm:cxn modelId="{D1CCF86A-22B8-46BA-A2A6-72E5B1B3469C}" type="presOf" srcId="{C5DE2218-1F49-45FA-801F-ABDE1FAE2898}" destId="{324CBA78-D50F-4DC4-98EB-A8891FB03E80}" srcOrd="0" destOrd="0" presId="urn:microsoft.com/office/officeart/2005/8/layout/list1"/>
    <dgm:cxn modelId="{77F6B846-DE91-4864-B014-7EBBB4193E85}" type="presOf" srcId="{5DF7F5CB-B582-44A3-B486-CCCBB3F3D2BC}" destId="{6758ECE8-7C98-4147-B8FD-BDA010FCE019}" srcOrd="1" destOrd="0" presId="urn:microsoft.com/office/officeart/2005/8/layout/list1"/>
    <dgm:cxn modelId="{DAA3C85A-03B3-4890-ADD8-9FE015A4EC5D}" type="presParOf" srcId="{EF8B453D-B1A4-4FB4-B3E7-802A5A06FB3A}" destId="{E46C5F1D-0EA0-4522-8B5F-443489936DEC}" srcOrd="0" destOrd="0" presId="urn:microsoft.com/office/officeart/2005/8/layout/list1"/>
    <dgm:cxn modelId="{186EF0B6-4DBD-4997-9EBA-F4C699B1D985}" type="presParOf" srcId="{E46C5F1D-0EA0-4522-8B5F-443489936DEC}" destId="{DB2A1986-3418-4109-A8C2-7177889EB391}" srcOrd="0" destOrd="0" presId="urn:microsoft.com/office/officeart/2005/8/layout/list1"/>
    <dgm:cxn modelId="{77D46D9A-5064-4949-82E0-5DBDEDA26EF8}" type="presParOf" srcId="{E46C5F1D-0EA0-4522-8B5F-443489936DEC}" destId="{CF7BE09B-617C-482E-9E7D-826FD779FBD5}" srcOrd="1" destOrd="0" presId="urn:microsoft.com/office/officeart/2005/8/layout/list1"/>
    <dgm:cxn modelId="{42A6D36E-EFA4-42F8-938D-2DDBC7B5F41E}" type="presParOf" srcId="{EF8B453D-B1A4-4FB4-B3E7-802A5A06FB3A}" destId="{8EC6A1E9-1614-482E-99B3-A0875B316A34}" srcOrd="1" destOrd="0" presId="urn:microsoft.com/office/officeart/2005/8/layout/list1"/>
    <dgm:cxn modelId="{6E95E3FA-ABE4-46BC-8011-74B1A3CD3A2F}" type="presParOf" srcId="{EF8B453D-B1A4-4FB4-B3E7-802A5A06FB3A}" destId="{2F2AFA18-6784-49FB-B78C-C47ED9342728}" srcOrd="2" destOrd="0" presId="urn:microsoft.com/office/officeart/2005/8/layout/list1"/>
    <dgm:cxn modelId="{B718F3B1-5635-42E3-A0F2-2028CCA20217}" type="presParOf" srcId="{EF8B453D-B1A4-4FB4-B3E7-802A5A06FB3A}" destId="{ED4E5584-B053-4542-84A6-64E9054C525E}" srcOrd="3" destOrd="0" presId="urn:microsoft.com/office/officeart/2005/8/layout/list1"/>
    <dgm:cxn modelId="{FFF16FAE-F2FA-4BFA-B5ED-B7218660A919}" type="presParOf" srcId="{EF8B453D-B1A4-4FB4-B3E7-802A5A06FB3A}" destId="{A85ABABD-66AC-4315-BC8E-05C8C050CDD3}" srcOrd="4" destOrd="0" presId="urn:microsoft.com/office/officeart/2005/8/layout/list1"/>
    <dgm:cxn modelId="{195053C3-DCFB-4244-95A3-42907543C744}" type="presParOf" srcId="{A85ABABD-66AC-4315-BC8E-05C8C050CDD3}" destId="{59E4F300-4357-4A0B-9286-F4D3293980C8}" srcOrd="0" destOrd="0" presId="urn:microsoft.com/office/officeart/2005/8/layout/list1"/>
    <dgm:cxn modelId="{62CD190B-AC28-4D91-8861-D6C1B6EAC81A}" type="presParOf" srcId="{A85ABABD-66AC-4315-BC8E-05C8C050CDD3}" destId="{EF11E4D1-FC68-442A-9899-A409113743DC}" srcOrd="1" destOrd="0" presId="urn:microsoft.com/office/officeart/2005/8/layout/list1"/>
    <dgm:cxn modelId="{BE827499-5973-44C3-A8EA-BDB3717C8CEA}" type="presParOf" srcId="{EF8B453D-B1A4-4FB4-B3E7-802A5A06FB3A}" destId="{FE188959-D944-40A8-B59F-206431C8338C}" srcOrd="5" destOrd="0" presId="urn:microsoft.com/office/officeart/2005/8/layout/list1"/>
    <dgm:cxn modelId="{F4A42276-553A-4772-8EDF-B0BA15A79845}" type="presParOf" srcId="{EF8B453D-B1A4-4FB4-B3E7-802A5A06FB3A}" destId="{324CBA78-D50F-4DC4-98EB-A8891FB03E80}" srcOrd="6" destOrd="0" presId="urn:microsoft.com/office/officeart/2005/8/layout/list1"/>
    <dgm:cxn modelId="{10F32EFB-1879-4CDE-A47E-7A24632E0423}" type="presParOf" srcId="{EF8B453D-B1A4-4FB4-B3E7-802A5A06FB3A}" destId="{ECE621C6-B29F-498A-BEAF-620DBE9B5AEB}" srcOrd="7" destOrd="0" presId="urn:microsoft.com/office/officeart/2005/8/layout/list1"/>
    <dgm:cxn modelId="{B25D7D44-9EDA-41A3-9117-4E14C58FA9CE}" type="presParOf" srcId="{EF8B453D-B1A4-4FB4-B3E7-802A5A06FB3A}" destId="{3B134ED7-FE90-4424-9E21-DFAB38261295}" srcOrd="8" destOrd="0" presId="urn:microsoft.com/office/officeart/2005/8/layout/list1"/>
    <dgm:cxn modelId="{80C6724D-5069-4599-B728-BDC64BCB93F9}" type="presParOf" srcId="{3B134ED7-FE90-4424-9E21-DFAB38261295}" destId="{1556F926-7729-4489-914F-85DA0E336D3D}" srcOrd="0" destOrd="0" presId="urn:microsoft.com/office/officeart/2005/8/layout/list1"/>
    <dgm:cxn modelId="{B60C07CF-47D0-45EB-B157-286298EB440E}" type="presParOf" srcId="{3B134ED7-FE90-4424-9E21-DFAB38261295}" destId="{E0BA2114-5FE2-408C-9999-11FE1024C227}" srcOrd="1" destOrd="0" presId="urn:microsoft.com/office/officeart/2005/8/layout/list1"/>
    <dgm:cxn modelId="{5468CFA2-2D43-4264-8E17-3FFE8DC4290D}" type="presParOf" srcId="{EF8B453D-B1A4-4FB4-B3E7-802A5A06FB3A}" destId="{7E0AE2DD-CFB2-4F57-956B-FFA96C7A0766}" srcOrd="9" destOrd="0" presId="urn:microsoft.com/office/officeart/2005/8/layout/list1"/>
    <dgm:cxn modelId="{E374B546-76CC-41E3-A6B7-61D3D1CD2D2A}" type="presParOf" srcId="{EF8B453D-B1A4-4FB4-B3E7-802A5A06FB3A}" destId="{2EC3897B-3B65-4365-8A25-ACB2C5955A60}" srcOrd="10" destOrd="0" presId="urn:microsoft.com/office/officeart/2005/8/layout/list1"/>
    <dgm:cxn modelId="{CFC1E0C2-588B-47A0-973A-D197EA18FFA2}" type="presParOf" srcId="{EF8B453D-B1A4-4FB4-B3E7-802A5A06FB3A}" destId="{07DDFD8F-4C1A-4C11-AA29-C9254AEEC296}" srcOrd="11" destOrd="0" presId="urn:microsoft.com/office/officeart/2005/8/layout/list1"/>
    <dgm:cxn modelId="{13BFC5C7-E3B5-4753-8B86-0EDABAB3391B}" type="presParOf" srcId="{EF8B453D-B1A4-4FB4-B3E7-802A5A06FB3A}" destId="{1926F0C5-D913-45BF-A9CB-20A898198C13}" srcOrd="12" destOrd="0" presId="urn:microsoft.com/office/officeart/2005/8/layout/list1"/>
    <dgm:cxn modelId="{F0426A82-5819-48D1-838B-3CCF98B7874B}" type="presParOf" srcId="{1926F0C5-D913-45BF-A9CB-20A898198C13}" destId="{01105433-FB3E-4720-B172-F7397CD0DC1B}" srcOrd="0" destOrd="0" presId="urn:microsoft.com/office/officeart/2005/8/layout/list1"/>
    <dgm:cxn modelId="{C272ACAA-9A4C-4EAB-90D2-0F3CDFA6B0D9}" type="presParOf" srcId="{1926F0C5-D913-45BF-A9CB-20A898198C13}" destId="{6758ECE8-7C98-4147-B8FD-BDA010FCE019}" srcOrd="1" destOrd="0" presId="urn:microsoft.com/office/officeart/2005/8/layout/list1"/>
    <dgm:cxn modelId="{3E0B5682-A474-4FDA-90C2-FEE8F4111EB8}" type="presParOf" srcId="{EF8B453D-B1A4-4FB4-B3E7-802A5A06FB3A}" destId="{B7F2C320-4B26-415B-8146-E69F7903E4A3}" srcOrd="13" destOrd="0" presId="urn:microsoft.com/office/officeart/2005/8/layout/list1"/>
    <dgm:cxn modelId="{C8914A05-1D7F-4C7E-8C42-E2746DDD9FB7}" type="presParOf" srcId="{EF8B453D-B1A4-4FB4-B3E7-802A5A06FB3A}" destId="{510AA210-0DB0-4E6C-B765-121A2C988405}" srcOrd="14"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D4F448F-A75C-4C42-B3B8-1EB0437E2933}" type="doc">
      <dgm:prSet loTypeId="urn:microsoft.com/office/officeart/2005/8/layout/chevron2" loCatId="process" qsTypeId="urn:microsoft.com/office/officeart/2005/8/quickstyle/simple5" qsCatId="simple" csTypeId="urn:microsoft.com/office/officeart/2005/8/colors/colorful5" csCatId="colorful" phldr="1"/>
      <dgm:spPr/>
      <dgm:t>
        <a:bodyPr/>
        <a:lstStyle/>
        <a:p>
          <a:endParaRPr lang="en-US"/>
        </a:p>
      </dgm:t>
    </dgm:pt>
    <dgm:pt modelId="{2A29619E-A810-451E-8475-0B8408550AC2}">
      <dgm:prSet phldrT="[Text]"/>
      <dgm:spPr/>
      <dgm:t>
        <a:bodyPr/>
        <a:lstStyle/>
        <a:p>
          <a:r>
            <a:rPr lang="en-US" dirty="0" smtClean="0"/>
            <a:t>Why?</a:t>
          </a:r>
          <a:endParaRPr lang="en-US" dirty="0"/>
        </a:p>
      </dgm:t>
    </dgm:pt>
    <dgm:pt modelId="{3DD3EB50-E327-4DF0-8D42-0155C2529F3C}" type="parTrans" cxnId="{19500605-AA5F-4D35-B8D5-9D75AD4AE557}">
      <dgm:prSet/>
      <dgm:spPr/>
      <dgm:t>
        <a:bodyPr/>
        <a:lstStyle/>
        <a:p>
          <a:endParaRPr lang="en-US"/>
        </a:p>
      </dgm:t>
    </dgm:pt>
    <dgm:pt modelId="{0EA0AA5E-FBCA-49B3-A30C-99F1499ED42A}" type="sibTrans" cxnId="{19500605-AA5F-4D35-B8D5-9D75AD4AE557}">
      <dgm:prSet/>
      <dgm:spPr/>
      <dgm:t>
        <a:bodyPr/>
        <a:lstStyle/>
        <a:p>
          <a:endParaRPr lang="en-US"/>
        </a:p>
      </dgm:t>
    </dgm:pt>
    <dgm:pt modelId="{0319C083-F140-4A47-B97F-8FF94CE124D5}">
      <dgm:prSet phldrT="[Text]" custT="1"/>
      <dgm:spPr/>
      <dgm:t>
        <a:bodyPr/>
        <a:lstStyle/>
        <a:p>
          <a:r>
            <a:rPr lang="en-US" sz="2400" dirty="0" smtClean="0"/>
            <a:t>To provide the best services possible to students in nonpublic schools</a:t>
          </a:r>
          <a:endParaRPr lang="en-US" sz="2400" dirty="0"/>
        </a:p>
      </dgm:t>
    </dgm:pt>
    <dgm:pt modelId="{8BC59E57-5A36-4B82-9669-CFF58B37ED73}" type="parTrans" cxnId="{F612D728-9471-457D-B6F7-AB2F17077F47}">
      <dgm:prSet/>
      <dgm:spPr/>
      <dgm:t>
        <a:bodyPr/>
        <a:lstStyle/>
        <a:p>
          <a:endParaRPr lang="en-US"/>
        </a:p>
      </dgm:t>
    </dgm:pt>
    <dgm:pt modelId="{C69A37E7-544E-4641-BBBE-F2A69FA0C308}" type="sibTrans" cxnId="{F612D728-9471-457D-B6F7-AB2F17077F47}">
      <dgm:prSet/>
      <dgm:spPr/>
      <dgm:t>
        <a:bodyPr/>
        <a:lstStyle/>
        <a:p>
          <a:endParaRPr lang="en-US"/>
        </a:p>
      </dgm:t>
    </dgm:pt>
    <dgm:pt modelId="{0270F1BF-979B-4A9C-A7D7-8F963E45B83E}">
      <dgm:prSet phldrT="[Text]"/>
      <dgm:spPr/>
      <dgm:t>
        <a:bodyPr/>
        <a:lstStyle/>
        <a:p>
          <a:r>
            <a:rPr lang="en-US" dirty="0" smtClean="0"/>
            <a:t>When?</a:t>
          </a:r>
          <a:endParaRPr lang="en-US" dirty="0"/>
        </a:p>
      </dgm:t>
    </dgm:pt>
    <dgm:pt modelId="{06395E51-A3D0-4C51-9CEE-632E5BE80BF2}" type="parTrans" cxnId="{A80D4738-03C8-4E52-8CE9-E76741053335}">
      <dgm:prSet/>
      <dgm:spPr/>
      <dgm:t>
        <a:bodyPr/>
        <a:lstStyle/>
        <a:p>
          <a:endParaRPr lang="en-US"/>
        </a:p>
      </dgm:t>
    </dgm:pt>
    <dgm:pt modelId="{8FBDC1AC-60BF-48DC-9636-9B4F8CD19725}" type="sibTrans" cxnId="{A80D4738-03C8-4E52-8CE9-E76741053335}">
      <dgm:prSet/>
      <dgm:spPr/>
      <dgm:t>
        <a:bodyPr/>
        <a:lstStyle/>
        <a:p>
          <a:endParaRPr lang="en-US"/>
        </a:p>
      </dgm:t>
    </dgm:pt>
    <dgm:pt modelId="{D236FEBA-F888-4F86-99F0-16E122971174}">
      <dgm:prSet phldrT="[Text]" custT="1"/>
      <dgm:spPr/>
      <dgm:t>
        <a:bodyPr/>
        <a:lstStyle/>
        <a:p>
          <a:r>
            <a:rPr lang="en-US" sz="2400" dirty="0" smtClean="0"/>
            <a:t>Annually, in time to begin services at the start of the school year</a:t>
          </a:r>
          <a:endParaRPr lang="en-US" sz="2400" dirty="0"/>
        </a:p>
      </dgm:t>
    </dgm:pt>
    <dgm:pt modelId="{82573912-BF5B-44EB-87EC-E4A0E50B36A1}" type="parTrans" cxnId="{0A905F58-4B2B-405F-A86F-033E5490B4D1}">
      <dgm:prSet/>
      <dgm:spPr/>
      <dgm:t>
        <a:bodyPr/>
        <a:lstStyle/>
        <a:p>
          <a:endParaRPr lang="en-US"/>
        </a:p>
      </dgm:t>
    </dgm:pt>
    <dgm:pt modelId="{C0B93901-078D-4D53-A981-39FCB53E28F5}" type="sibTrans" cxnId="{0A905F58-4B2B-405F-A86F-033E5490B4D1}">
      <dgm:prSet/>
      <dgm:spPr/>
      <dgm:t>
        <a:bodyPr/>
        <a:lstStyle/>
        <a:p>
          <a:endParaRPr lang="en-US"/>
        </a:p>
      </dgm:t>
    </dgm:pt>
    <dgm:pt modelId="{99379555-728D-4638-9A22-C54F502603DB}">
      <dgm:prSet phldrT="[Text]" custT="1"/>
      <dgm:spPr/>
      <dgm:t>
        <a:bodyPr/>
        <a:lstStyle/>
        <a:p>
          <a:r>
            <a:rPr lang="en-US" sz="2400" dirty="0" smtClean="0"/>
            <a:t>Before the RFP or competitive contracting processes</a:t>
          </a:r>
          <a:endParaRPr lang="en-US" sz="2400" dirty="0"/>
        </a:p>
      </dgm:t>
    </dgm:pt>
    <dgm:pt modelId="{0C676229-574A-4AB0-82CF-62B69B25B7EB}" type="parTrans" cxnId="{23734DB3-CBBD-4E1B-A4D5-CAA8F2233398}">
      <dgm:prSet/>
      <dgm:spPr/>
      <dgm:t>
        <a:bodyPr/>
        <a:lstStyle/>
        <a:p>
          <a:endParaRPr lang="en-US"/>
        </a:p>
      </dgm:t>
    </dgm:pt>
    <dgm:pt modelId="{3D860F18-460F-4D4D-971D-3971E1E620BB}" type="sibTrans" cxnId="{23734DB3-CBBD-4E1B-A4D5-CAA8F2233398}">
      <dgm:prSet/>
      <dgm:spPr/>
      <dgm:t>
        <a:bodyPr/>
        <a:lstStyle/>
        <a:p>
          <a:endParaRPr lang="en-US"/>
        </a:p>
      </dgm:t>
    </dgm:pt>
    <dgm:pt modelId="{DA7623F8-8FF5-487C-9F73-6E4E66124E12}">
      <dgm:prSet phldrT="[Text]" custT="1"/>
      <dgm:spPr/>
      <dgm:t>
        <a:bodyPr/>
        <a:lstStyle/>
        <a:p>
          <a:r>
            <a:rPr lang="en-US" sz="2400" b="0" u="sng" dirty="0" smtClean="0"/>
            <a:t>Before changing providers</a:t>
          </a:r>
          <a:endParaRPr lang="en-US" sz="2400" dirty="0"/>
        </a:p>
      </dgm:t>
    </dgm:pt>
    <dgm:pt modelId="{956F4FC9-DC0D-4404-B115-3CF547C7EC4C}" type="parTrans" cxnId="{48BC1592-A7F2-4503-9C97-4A5833CFBE2B}">
      <dgm:prSet/>
      <dgm:spPr/>
      <dgm:t>
        <a:bodyPr/>
        <a:lstStyle/>
        <a:p>
          <a:endParaRPr lang="en-US"/>
        </a:p>
      </dgm:t>
    </dgm:pt>
    <dgm:pt modelId="{EA0162B4-ADC6-42EB-BFC8-DFAE4DAFEE01}" type="sibTrans" cxnId="{48BC1592-A7F2-4503-9C97-4A5833CFBE2B}">
      <dgm:prSet/>
      <dgm:spPr/>
      <dgm:t>
        <a:bodyPr/>
        <a:lstStyle/>
        <a:p>
          <a:endParaRPr lang="en-US"/>
        </a:p>
      </dgm:t>
    </dgm:pt>
    <dgm:pt modelId="{12897F1F-834F-4A02-8861-857B3C71E6C6}" type="pres">
      <dgm:prSet presAssocID="{0D4F448F-A75C-4C42-B3B8-1EB0437E2933}" presName="linearFlow" presStyleCnt="0">
        <dgm:presLayoutVars>
          <dgm:dir/>
          <dgm:animLvl val="lvl"/>
          <dgm:resizeHandles val="exact"/>
        </dgm:presLayoutVars>
      </dgm:prSet>
      <dgm:spPr/>
      <dgm:t>
        <a:bodyPr/>
        <a:lstStyle/>
        <a:p>
          <a:endParaRPr lang="en-US"/>
        </a:p>
      </dgm:t>
    </dgm:pt>
    <dgm:pt modelId="{FD213F31-C032-4211-A2D1-5BD45D8B24D8}" type="pres">
      <dgm:prSet presAssocID="{2A29619E-A810-451E-8475-0B8408550AC2}" presName="composite" presStyleCnt="0"/>
      <dgm:spPr/>
      <dgm:t>
        <a:bodyPr/>
        <a:lstStyle/>
        <a:p>
          <a:endParaRPr lang="en-US"/>
        </a:p>
      </dgm:t>
    </dgm:pt>
    <dgm:pt modelId="{5FDDF3D9-7CA6-49D6-BB1A-AADDEFD4A220}" type="pres">
      <dgm:prSet presAssocID="{2A29619E-A810-451E-8475-0B8408550AC2}" presName="parentText" presStyleLbl="alignNode1" presStyleIdx="0" presStyleCnt="2">
        <dgm:presLayoutVars>
          <dgm:chMax val="1"/>
          <dgm:bulletEnabled val="1"/>
        </dgm:presLayoutVars>
      </dgm:prSet>
      <dgm:spPr/>
      <dgm:t>
        <a:bodyPr/>
        <a:lstStyle/>
        <a:p>
          <a:endParaRPr lang="en-US"/>
        </a:p>
      </dgm:t>
    </dgm:pt>
    <dgm:pt modelId="{AF67486E-7D6D-4C39-A655-06484240A04D}" type="pres">
      <dgm:prSet presAssocID="{2A29619E-A810-451E-8475-0B8408550AC2}" presName="descendantText" presStyleLbl="alignAcc1" presStyleIdx="0" presStyleCnt="2">
        <dgm:presLayoutVars>
          <dgm:bulletEnabled val="1"/>
        </dgm:presLayoutVars>
      </dgm:prSet>
      <dgm:spPr/>
      <dgm:t>
        <a:bodyPr/>
        <a:lstStyle/>
        <a:p>
          <a:endParaRPr lang="en-US"/>
        </a:p>
      </dgm:t>
    </dgm:pt>
    <dgm:pt modelId="{CB157C02-A515-420C-AEDA-199288DA0E8F}" type="pres">
      <dgm:prSet presAssocID="{0EA0AA5E-FBCA-49B3-A30C-99F1499ED42A}" presName="sp" presStyleCnt="0"/>
      <dgm:spPr/>
      <dgm:t>
        <a:bodyPr/>
        <a:lstStyle/>
        <a:p>
          <a:endParaRPr lang="en-US"/>
        </a:p>
      </dgm:t>
    </dgm:pt>
    <dgm:pt modelId="{76AC1EED-D97D-420D-AE07-C5A2C23CD69A}" type="pres">
      <dgm:prSet presAssocID="{0270F1BF-979B-4A9C-A7D7-8F963E45B83E}" presName="composite" presStyleCnt="0"/>
      <dgm:spPr/>
      <dgm:t>
        <a:bodyPr/>
        <a:lstStyle/>
        <a:p>
          <a:endParaRPr lang="en-US"/>
        </a:p>
      </dgm:t>
    </dgm:pt>
    <dgm:pt modelId="{427ECC3A-24FE-4125-8E85-A2783CC68DEB}" type="pres">
      <dgm:prSet presAssocID="{0270F1BF-979B-4A9C-A7D7-8F963E45B83E}" presName="parentText" presStyleLbl="alignNode1" presStyleIdx="1" presStyleCnt="2">
        <dgm:presLayoutVars>
          <dgm:chMax val="1"/>
          <dgm:bulletEnabled val="1"/>
        </dgm:presLayoutVars>
      </dgm:prSet>
      <dgm:spPr/>
      <dgm:t>
        <a:bodyPr/>
        <a:lstStyle/>
        <a:p>
          <a:endParaRPr lang="en-US"/>
        </a:p>
      </dgm:t>
    </dgm:pt>
    <dgm:pt modelId="{19B33744-0AF9-457E-B3BA-476499A41462}" type="pres">
      <dgm:prSet presAssocID="{0270F1BF-979B-4A9C-A7D7-8F963E45B83E}" presName="descendantText" presStyleLbl="alignAcc1" presStyleIdx="1" presStyleCnt="2" custScaleY="164188" custLinFactNeighborX="-43" custLinFactNeighborY="3862">
        <dgm:presLayoutVars>
          <dgm:bulletEnabled val="1"/>
        </dgm:presLayoutVars>
      </dgm:prSet>
      <dgm:spPr/>
      <dgm:t>
        <a:bodyPr/>
        <a:lstStyle/>
        <a:p>
          <a:endParaRPr lang="en-US"/>
        </a:p>
      </dgm:t>
    </dgm:pt>
  </dgm:ptLst>
  <dgm:cxnLst>
    <dgm:cxn modelId="{2217724A-0E8B-408E-A307-491FCB649C5D}" type="presOf" srcId="{0270F1BF-979B-4A9C-A7D7-8F963E45B83E}" destId="{427ECC3A-24FE-4125-8E85-A2783CC68DEB}" srcOrd="0" destOrd="0" presId="urn:microsoft.com/office/officeart/2005/8/layout/chevron2"/>
    <dgm:cxn modelId="{A80D4738-03C8-4E52-8CE9-E76741053335}" srcId="{0D4F448F-A75C-4C42-B3B8-1EB0437E2933}" destId="{0270F1BF-979B-4A9C-A7D7-8F963E45B83E}" srcOrd="1" destOrd="0" parTransId="{06395E51-A3D0-4C51-9CEE-632E5BE80BF2}" sibTransId="{8FBDC1AC-60BF-48DC-9636-9B4F8CD19725}"/>
    <dgm:cxn modelId="{9BD3941E-40BC-45CE-ABA2-69EEDBC17B25}" type="presOf" srcId="{0319C083-F140-4A47-B97F-8FF94CE124D5}" destId="{AF67486E-7D6D-4C39-A655-06484240A04D}" srcOrd="0" destOrd="0" presId="urn:microsoft.com/office/officeart/2005/8/layout/chevron2"/>
    <dgm:cxn modelId="{593D739D-0FD4-4516-9E68-9F35EF4DA9C2}" type="presOf" srcId="{D236FEBA-F888-4F86-99F0-16E122971174}" destId="{19B33744-0AF9-457E-B3BA-476499A41462}" srcOrd="0" destOrd="0" presId="urn:microsoft.com/office/officeart/2005/8/layout/chevron2"/>
    <dgm:cxn modelId="{48BC1592-A7F2-4503-9C97-4A5833CFBE2B}" srcId="{0270F1BF-979B-4A9C-A7D7-8F963E45B83E}" destId="{DA7623F8-8FF5-487C-9F73-6E4E66124E12}" srcOrd="1" destOrd="0" parTransId="{956F4FC9-DC0D-4404-B115-3CF547C7EC4C}" sibTransId="{EA0162B4-ADC6-42EB-BFC8-DFAE4DAFEE01}"/>
    <dgm:cxn modelId="{B7F14085-7BDE-4F5F-AEBA-CED3F1EE0286}" type="presOf" srcId="{99379555-728D-4638-9A22-C54F502603DB}" destId="{19B33744-0AF9-457E-B3BA-476499A41462}" srcOrd="0" destOrd="2" presId="urn:microsoft.com/office/officeart/2005/8/layout/chevron2"/>
    <dgm:cxn modelId="{0A905F58-4B2B-405F-A86F-033E5490B4D1}" srcId="{0270F1BF-979B-4A9C-A7D7-8F963E45B83E}" destId="{D236FEBA-F888-4F86-99F0-16E122971174}" srcOrd="0" destOrd="0" parTransId="{82573912-BF5B-44EB-87EC-E4A0E50B36A1}" sibTransId="{C0B93901-078D-4D53-A981-39FCB53E28F5}"/>
    <dgm:cxn modelId="{142DE915-516C-40A2-A7C7-59D03FC1A686}" type="presOf" srcId="{2A29619E-A810-451E-8475-0B8408550AC2}" destId="{5FDDF3D9-7CA6-49D6-BB1A-AADDEFD4A220}" srcOrd="0" destOrd="0" presId="urn:microsoft.com/office/officeart/2005/8/layout/chevron2"/>
    <dgm:cxn modelId="{7393ECA7-25E1-4C49-B5B2-C5882A116C54}" type="presOf" srcId="{0D4F448F-A75C-4C42-B3B8-1EB0437E2933}" destId="{12897F1F-834F-4A02-8861-857B3C71E6C6}" srcOrd="0" destOrd="0" presId="urn:microsoft.com/office/officeart/2005/8/layout/chevron2"/>
    <dgm:cxn modelId="{F612D728-9471-457D-B6F7-AB2F17077F47}" srcId="{2A29619E-A810-451E-8475-0B8408550AC2}" destId="{0319C083-F140-4A47-B97F-8FF94CE124D5}" srcOrd="0" destOrd="0" parTransId="{8BC59E57-5A36-4B82-9669-CFF58B37ED73}" sibTransId="{C69A37E7-544E-4641-BBBE-F2A69FA0C308}"/>
    <dgm:cxn modelId="{19500605-AA5F-4D35-B8D5-9D75AD4AE557}" srcId="{0D4F448F-A75C-4C42-B3B8-1EB0437E2933}" destId="{2A29619E-A810-451E-8475-0B8408550AC2}" srcOrd="0" destOrd="0" parTransId="{3DD3EB50-E327-4DF0-8D42-0155C2529F3C}" sibTransId="{0EA0AA5E-FBCA-49B3-A30C-99F1499ED42A}"/>
    <dgm:cxn modelId="{23734DB3-CBBD-4E1B-A4D5-CAA8F2233398}" srcId="{0270F1BF-979B-4A9C-A7D7-8F963E45B83E}" destId="{99379555-728D-4638-9A22-C54F502603DB}" srcOrd="2" destOrd="0" parTransId="{0C676229-574A-4AB0-82CF-62B69B25B7EB}" sibTransId="{3D860F18-460F-4D4D-971D-3971E1E620BB}"/>
    <dgm:cxn modelId="{A9C131F5-4E68-460D-83C0-9EBF171A1E99}" type="presOf" srcId="{DA7623F8-8FF5-487C-9F73-6E4E66124E12}" destId="{19B33744-0AF9-457E-B3BA-476499A41462}" srcOrd="0" destOrd="1" presId="urn:microsoft.com/office/officeart/2005/8/layout/chevron2"/>
    <dgm:cxn modelId="{080FF804-9079-49B2-8C3A-9D6338180F1C}" type="presParOf" srcId="{12897F1F-834F-4A02-8861-857B3C71E6C6}" destId="{FD213F31-C032-4211-A2D1-5BD45D8B24D8}" srcOrd="0" destOrd="0" presId="urn:microsoft.com/office/officeart/2005/8/layout/chevron2"/>
    <dgm:cxn modelId="{C3A80651-8F03-4EC4-BF8C-5A36C941692B}" type="presParOf" srcId="{FD213F31-C032-4211-A2D1-5BD45D8B24D8}" destId="{5FDDF3D9-7CA6-49D6-BB1A-AADDEFD4A220}" srcOrd="0" destOrd="0" presId="urn:microsoft.com/office/officeart/2005/8/layout/chevron2"/>
    <dgm:cxn modelId="{7DEBE8ED-B5E6-4FB9-8DBF-12B8B675071B}" type="presParOf" srcId="{FD213F31-C032-4211-A2D1-5BD45D8B24D8}" destId="{AF67486E-7D6D-4C39-A655-06484240A04D}" srcOrd="1" destOrd="0" presId="urn:microsoft.com/office/officeart/2005/8/layout/chevron2"/>
    <dgm:cxn modelId="{826CE39B-B3ED-4D02-A36C-A52E14954C45}" type="presParOf" srcId="{12897F1F-834F-4A02-8861-857B3C71E6C6}" destId="{CB157C02-A515-420C-AEDA-199288DA0E8F}" srcOrd="1" destOrd="0" presId="urn:microsoft.com/office/officeart/2005/8/layout/chevron2"/>
    <dgm:cxn modelId="{A3EF6401-957E-481A-814B-B43648064F29}" type="presParOf" srcId="{12897F1F-834F-4A02-8861-857B3C71E6C6}" destId="{76AC1EED-D97D-420D-AE07-C5A2C23CD69A}" srcOrd="2" destOrd="0" presId="urn:microsoft.com/office/officeart/2005/8/layout/chevron2"/>
    <dgm:cxn modelId="{F01BEFCF-2065-4641-9A98-1A0C49722494}" type="presParOf" srcId="{76AC1EED-D97D-420D-AE07-C5A2C23CD69A}" destId="{427ECC3A-24FE-4125-8E85-A2783CC68DEB}" srcOrd="0" destOrd="0" presId="urn:microsoft.com/office/officeart/2005/8/layout/chevron2"/>
    <dgm:cxn modelId="{65445F31-F78C-4039-B596-1F959843020B}" type="presParOf" srcId="{76AC1EED-D97D-420D-AE07-C5A2C23CD69A}" destId="{19B33744-0AF9-457E-B3BA-476499A41462}"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2AD6BCF-4889-49B4-8DDE-773BBF6A1CF5}" type="doc">
      <dgm:prSet loTypeId="urn:microsoft.com/office/officeart/2005/8/layout/chevron2" loCatId="process" qsTypeId="urn:microsoft.com/office/officeart/2005/8/quickstyle/simple5" qsCatId="simple" csTypeId="urn:microsoft.com/office/officeart/2005/8/colors/colorful4" csCatId="colorful" phldr="1"/>
      <dgm:spPr/>
      <dgm:t>
        <a:bodyPr/>
        <a:lstStyle/>
        <a:p>
          <a:endParaRPr lang="en-US"/>
        </a:p>
      </dgm:t>
    </dgm:pt>
    <dgm:pt modelId="{37EC40E8-55F9-4FC8-B800-DE4108BBE504}">
      <dgm:prSet custT="1"/>
      <dgm:spPr/>
      <dgm:t>
        <a:bodyPr/>
        <a:lstStyle/>
        <a:p>
          <a:pPr rtl="0"/>
          <a:r>
            <a:rPr lang="en-US" sz="3600" dirty="0" smtClean="0"/>
            <a:t>What?</a:t>
          </a:r>
          <a:endParaRPr lang="en-US" sz="3600" dirty="0"/>
        </a:p>
      </dgm:t>
    </dgm:pt>
    <dgm:pt modelId="{7A28FB62-2BA0-416C-B138-023B22B82152}" type="parTrans" cxnId="{DE179223-BAAE-4BA0-9F54-53F0CE6CBEE2}">
      <dgm:prSet/>
      <dgm:spPr/>
      <dgm:t>
        <a:bodyPr/>
        <a:lstStyle/>
        <a:p>
          <a:endParaRPr lang="en-US"/>
        </a:p>
      </dgm:t>
    </dgm:pt>
    <dgm:pt modelId="{C1A8648E-E321-4DD0-97E5-34BE63CFDC86}" type="sibTrans" cxnId="{DE179223-BAAE-4BA0-9F54-53F0CE6CBEE2}">
      <dgm:prSet/>
      <dgm:spPr/>
      <dgm:t>
        <a:bodyPr/>
        <a:lstStyle/>
        <a:p>
          <a:endParaRPr lang="en-US"/>
        </a:p>
      </dgm:t>
    </dgm:pt>
    <dgm:pt modelId="{EFEDF39C-8264-4F9A-A028-C2E3C13FE70A}">
      <dgm:prSet custT="1"/>
      <dgm:spPr/>
      <dgm:t>
        <a:bodyPr/>
        <a:lstStyle/>
        <a:p>
          <a:pPr rtl="0"/>
          <a:r>
            <a:rPr lang="en-US" sz="2800" dirty="0" smtClean="0"/>
            <a:t>Time, place and format of services</a:t>
          </a:r>
          <a:endParaRPr lang="en-US" sz="2800" dirty="0"/>
        </a:p>
      </dgm:t>
    </dgm:pt>
    <dgm:pt modelId="{8BA81D24-326B-469C-B6C0-CB9CAB2D44A4}" type="parTrans" cxnId="{0C192897-51F7-4AB5-8EF5-A7C7D6DF4384}">
      <dgm:prSet/>
      <dgm:spPr/>
      <dgm:t>
        <a:bodyPr/>
        <a:lstStyle/>
        <a:p>
          <a:endParaRPr lang="en-US"/>
        </a:p>
      </dgm:t>
    </dgm:pt>
    <dgm:pt modelId="{565474FF-9C11-469E-A986-573E83BE28FE}" type="sibTrans" cxnId="{0C192897-51F7-4AB5-8EF5-A7C7D6DF4384}">
      <dgm:prSet/>
      <dgm:spPr/>
      <dgm:t>
        <a:bodyPr/>
        <a:lstStyle/>
        <a:p>
          <a:endParaRPr lang="en-US"/>
        </a:p>
      </dgm:t>
    </dgm:pt>
    <dgm:pt modelId="{8ECE1173-5F87-4C4E-8533-1CD63BEDD88E}">
      <dgm:prSet custT="1"/>
      <dgm:spPr/>
      <dgm:t>
        <a:bodyPr/>
        <a:lstStyle/>
        <a:p>
          <a:pPr rtl="0"/>
          <a:r>
            <a:rPr lang="en-US" sz="2800" dirty="0" smtClean="0"/>
            <a:t>Method of student assessment for evaluative and formative purposes</a:t>
          </a:r>
          <a:endParaRPr lang="en-US" sz="2800" dirty="0"/>
        </a:p>
      </dgm:t>
    </dgm:pt>
    <dgm:pt modelId="{1B395746-CC7E-423A-B247-CA815C0F79CB}" type="parTrans" cxnId="{4AC4C8C2-6322-4A2C-8FFB-C99CE3BBDABF}">
      <dgm:prSet/>
      <dgm:spPr/>
      <dgm:t>
        <a:bodyPr/>
        <a:lstStyle/>
        <a:p>
          <a:endParaRPr lang="en-US"/>
        </a:p>
      </dgm:t>
    </dgm:pt>
    <dgm:pt modelId="{546C7112-3FDE-4ED3-81D1-662ECBF003F9}" type="sibTrans" cxnId="{4AC4C8C2-6322-4A2C-8FFB-C99CE3BBDABF}">
      <dgm:prSet/>
      <dgm:spPr/>
      <dgm:t>
        <a:bodyPr/>
        <a:lstStyle/>
        <a:p>
          <a:endParaRPr lang="en-US"/>
        </a:p>
      </dgm:t>
    </dgm:pt>
    <dgm:pt modelId="{CA99A2A3-10B2-4AC8-9C8E-9DC1088DBE0F}">
      <dgm:prSet custT="1"/>
      <dgm:spPr/>
      <dgm:t>
        <a:bodyPr/>
        <a:lstStyle/>
        <a:p>
          <a:pPr rtl="0"/>
          <a:r>
            <a:rPr lang="en-US" sz="2800" dirty="0" smtClean="0"/>
            <a:t>How results will be communicated to nonpublic school parents</a:t>
          </a:r>
          <a:endParaRPr lang="en-US" sz="2800" dirty="0"/>
        </a:p>
      </dgm:t>
    </dgm:pt>
    <dgm:pt modelId="{E3E751B8-BF0E-4B91-92A0-9743852B7033}" type="parTrans" cxnId="{30AF0E69-2661-479A-9A76-3F5928C9F216}">
      <dgm:prSet/>
      <dgm:spPr/>
      <dgm:t>
        <a:bodyPr/>
        <a:lstStyle/>
        <a:p>
          <a:endParaRPr lang="en-US"/>
        </a:p>
      </dgm:t>
    </dgm:pt>
    <dgm:pt modelId="{95551958-208A-40E8-9647-1415699EEEB6}" type="sibTrans" cxnId="{30AF0E69-2661-479A-9A76-3F5928C9F216}">
      <dgm:prSet/>
      <dgm:spPr/>
      <dgm:t>
        <a:bodyPr/>
        <a:lstStyle/>
        <a:p>
          <a:endParaRPr lang="en-US"/>
        </a:p>
      </dgm:t>
    </dgm:pt>
    <dgm:pt modelId="{98173728-8B43-4886-BED5-7E02491059D2}" type="pres">
      <dgm:prSet presAssocID="{42AD6BCF-4889-49B4-8DDE-773BBF6A1CF5}" presName="linearFlow" presStyleCnt="0">
        <dgm:presLayoutVars>
          <dgm:dir/>
          <dgm:animLvl val="lvl"/>
          <dgm:resizeHandles val="exact"/>
        </dgm:presLayoutVars>
      </dgm:prSet>
      <dgm:spPr/>
      <dgm:t>
        <a:bodyPr/>
        <a:lstStyle/>
        <a:p>
          <a:endParaRPr lang="en-US"/>
        </a:p>
      </dgm:t>
    </dgm:pt>
    <dgm:pt modelId="{86310699-1073-4BF7-857B-DB23D9DF8F6A}" type="pres">
      <dgm:prSet presAssocID="{37EC40E8-55F9-4FC8-B800-DE4108BBE504}" presName="composite" presStyleCnt="0"/>
      <dgm:spPr/>
      <dgm:t>
        <a:bodyPr/>
        <a:lstStyle/>
        <a:p>
          <a:endParaRPr lang="en-US"/>
        </a:p>
      </dgm:t>
    </dgm:pt>
    <dgm:pt modelId="{9913EED6-E2CA-4A4D-B837-3A18EF493877}" type="pres">
      <dgm:prSet presAssocID="{37EC40E8-55F9-4FC8-B800-DE4108BBE504}" presName="parentText" presStyleLbl="alignNode1" presStyleIdx="0" presStyleCnt="1" custScaleX="71298" custScaleY="75311" custLinFactNeighborX="2955" custLinFactNeighborY="-20055">
        <dgm:presLayoutVars>
          <dgm:chMax val="1"/>
          <dgm:bulletEnabled val="1"/>
        </dgm:presLayoutVars>
      </dgm:prSet>
      <dgm:spPr/>
      <dgm:t>
        <a:bodyPr/>
        <a:lstStyle/>
        <a:p>
          <a:endParaRPr lang="en-US"/>
        </a:p>
      </dgm:t>
    </dgm:pt>
    <dgm:pt modelId="{0494BD96-12DF-45F6-A38E-58DE6C449C4D}" type="pres">
      <dgm:prSet presAssocID="{37EC40E8-55F9-4FC8-B800-DE4108BBE504}" presName="descendantText" presStyleLbl="alignAcc1" presStyleIdx="0" presStyleCnt="1" custScaleY="117575" custLinFactNeighborX="-4452" custLinFactNeighborY="-9453">
        <dgm:presLayoutVars>
          <dgm:bulletEnabled val="1"/>
        </dgm:presLayoutVars>
      </dgm:prSet>
      <dgm:spPr/>
      <dgm:t>
        <a:bodyPr/>
        <a:lstStyle/>
        <a:p>
          <a:endParaRPr lang="en-US"/>
        </a:p>
      </dgm:t>
    </dgm:pt>
  </dgm:ptLst>
  <dgm:cxnLst>
    <dgm:cxn modelId="{91C934C1-3C43-40DF-B432-9BD813F03121}" type="presOf" srcId="{37EC40E8-55F9-4FC8-B800-DE4108BBE504}" destId="{9913EED6-E2CA-4A4D-B837-3A18EF493877}" srcOrd="0" destOrd="0" presId="urn:microsoft.com/office/officeart/2005/8/layout/chevron2"/>
    <dgm:cxn modelId="{4AC4C8C2-6322-4A2C-8FFB-C99CE3BBDABF}" srcId="{37EC40E8-55F9-4FC8-B800-DE4108BBE504}" destId="{8ECE1173-5F87-4C4E-8533-1CD63BEDD88E}" srcOrd="1" destOrd="0" parTransId="{1B395746-CC7E-423A-B247-CA815C0F79CB}" sibTransId="{546C7112-3FDE-4ED3-81D1-662ECBF003F9}"/>
    <dgm:cxn modelId="{DE179223-BAAE-4BA0-9F54-53F0CE6CBEE2}" srcId="{42AD6BCF-4889-49B4-8DDE-773BBF6A1CF5}" destId="{37EC40E8-55F9-4FC8-B800-DE4108BBE504}" srcOrd="0" destOrd="0" parTransId="{7A28FB62-2BA0-416C-B138-023B22B82152}" sibTransId="{C1A8648E-E321-4DD0-97E5-34BE63CFDC86}"/>
    <dgm:cxn modelId="{5FD85DA2-B624-4B9A-8C9C-B115FDE055EE}" type="presOf" srcId="{EFEDF39C-8264-4F9A-A028-C2E3C13FE70A}" destId="{0494BD96-12DF-45F6-A38E-58DE6C449C4D}" srcOrd="0" destOrd="0" presId="urn:microsoft.com/office/officeart/2005/8/layout/chevron2"/>
    <dgm:cxn modelId="{30AF0E69-2661-479A-9A76-3F5928C9F216}" srcId="{37EC40E8-55F9-4FC8-B800-DE4108BBE504}" destId="{CA99A2A3-10B2-4AC8-9C8E-9DC1088DBE0F}" srcOrd="2" destOrd="0" parTransId="{E3E751B8-BF0E-4B91-92A0-9743852B7033}" sibTransId="{95551958-208A-40E8-9647-1415699EEEB6}"/>
    <dgm:cxn modelId="{5084EA04-BA85-42BE-86E8-A0E425A421AF}" type="presOf" srcId="{42AD6BCF-4889-49B4-8DDE-773BBF6A1CF5}" destId="{98173728-8B43-4886-BED5-7E02491059D2}" srcOrd="0" destOrd="0" presId="urn:microsoft.com/office/officeart/2005/8/layout/chevron2"/>
    <dgm:cxn modelId="{0C192897-51F7-4AB5-8EF5-A7C7D6DF4384}" srcId="{37EC40E8-55F9-4FC8-B800-DE4108BBE504}" destId="{EFEDF39C-8264-4F9A-A028-C2E3C13FE70A}" srcOrd="0" destOrd="0" parTransId="{8BA81D24-326B-469C-B6C0-CB9CAB2D44A4}" sibTransId="{565474FF-9C11-469E-A986-573E83BE28FE}"/>
    <dgm:cxn modelId="{45A4BDF9-A91A-4A65-A1D8-B31B0D7E1C43}" type="presOf" srcId="{CA99A2A3-10B2-4AC8-9C8E-9DC1088DBE0F}" destId="{0494BD96-12DF-45F6-A38E-58DE6C449C4D}" srcOrd="0" destOrd="2" presId="urn:microsoft.com/office/officeart/2005/8/layout/chevron2"/>
    <dgm:cxn modelId="{E1703572-1829-4051-863D-37D7DB7A6306}" type="presOf" srcId="{8ECE1173-5F87-4C4E-8533-1CD63BEDD88E}" destId="{0494BD96-12DF-45F6-A38E-58DE6C449C4D}" srcOrd="0" destOrd="1" presId="urn:microsoft.com/office/officeart/2005/8/layout/chevron2"/>
    <dgm:cxn modelId="{2DB212B1-7FDA-47E6-A955-3BF377C25FC2}" type="presParOf" srcId="{98173728-8B43-4886-BED5-7E02491059D2}" destId="{86310699-1073-4BF7-857B-DB23D9DF8F6A}" srcOrd="0" destOrd="0" presId="urn:microsoft.com/office/officeart/2005/8/layout/chevron2"/>
    <dgm:cxn modelId="{E05F222B-67F3-4F2D-A761-445B9D5FA868}" type="presParOf" srcId="{86310699-1073-4BF7-857B-DB23D9DF8F6A}" destId="{9913EED6-E2CA-4A4D-B837-3A18EF493877}" srcOrd="0" destOrd="0" presId="urn:microsoft.com/office/officeart/2005/8/layout/chevron2"/>
    <dgm:cxn modelId="{DCEFD6F5-873D-4421-BDAA-609FB5D16B58}" type="presParOf" srcId="{86310699-1073-4BF7-857B-DB23D9DF8F6A}" destId="{0494BD96-12DF-45F6-A38E-58DE6C449C4D}"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2262BEF-940D-4EBF-98AB-91024093D462}" type="doc">
      <dgm:prSet loTypeId="urn:microsoft.com/office/officeart/2005/8/layout/list1" loCatId="list" qsTypeId="urn:microsoft.com/office/officeart/2005/8/quickstyle/simple5" qsCatId="simple" csTypeId="urn:microsoft.com/office/officeart/2005/8/colors/colorful1" csCatId="colorful" phldr="1"/>
      <dgm:spPr/>
      <dgm:t>
        <a:bodyPr/>
        <a:lstStyle/>
        <a:p>
          <a:endParaRPr lang="en-US"/>
        </a:p>
      </dgm:t>
    </dgm:pt>
    <dgm:pt modelId="{6FA28F21-1D4C-4A0D-86FA-0943727D0878}">
      <dgm:prSet custT="1"/>
      <dgm:spPr/>
      <dgm:t>
        <a:bodyPr/>
        <a:lstStyle/>
        <a:p>
          <a:pPr rtl="0"/>
          <a:r>
            <a:rPr lang="en-US" sz="2400" dirty="0" smtClean="0"/>
            <a:t>District retains responsibility for management, oversight and delivery of Chapter 192 and Chapter 193 services</a:t>
          </a:r>
          <a:endParaRPr lang="en-US" sz="2400" dirty="0"/>
        </a:p>
      </dgm:t>
    </dgm:pt>
    <dgm:pt modelId="{2B41AE15-850C-48F1-A1EF-5F18708BAD97}" type="parTrans" cxnId="{AB5F002D-C0EC-405C-8E91-68ADDAFCA7F5}">
      <dgm:prSet/>
      <dgm:spPr/>
      <dgm:t>
        <a:bodyPr/>
        <a:lstStyle/>
        <a:p>
          <a:endParaRPr lang="en-US"/>
        </a:p>
      </dgm:t>
    </dgm:pt>
    <dgm:pt modelId="{31512F02-67E6-428C-92A2-B4CF423193F9}" type="sibTrans" cxnId="{AB5F002D-C0EC-405C-8E91-68ADDAFCA7F5}">
      <dgm:prSet/>
      <dgm:spPr/>
      <dgm:t>
        <a:bodyPr/>
        <a:lstStyle/>
        <a:p>
          <a:endParaRPr lang="en-US"/>
        </a:p>
      </dgm:t>
    </dgm:pt>
    <dgm:pt modelId="{A59B18D4-9207-41D4-AD78-1ED826A6DF9B}">
      <dgm:prSet custT="1"/>
      <dgm:spPr/>
      <dgm:t>
        <a:bodyPr/>
        <a:lstStyle/>
        <a:p>
          <a:pPr rtl="0"/>
          <a:r>
            <a:rPr lang="en-US" sz="2400" dirty="0" smtClean="0"/>
            <a:t>Clinic or agency must be on NJDOE-approved list</a:t>
          </a:r>
          <a:endParaRPr lang="en-US" sz="2400" dirty="0"/>
        </a:p>
      </dgm:t>
    </dgm:pt>
    <dgm:pt modelId="{DE298881-1016-4CCF-BABA-B58098D979E2}" type="parTrans" cxnId="{A149E118-C047-4A35-8E85-D0D6EC1BFFE1}">
      <dgm:prSet/>
      <dgm:spPr/>
      <dgm:t>
        <a:bodyPr/>
        <a:lstStyle/>
        <a:p>
          <a:endParaRPr lang="en-US"/>
        </a:p>
      </dgm:t>
    </dgm:pt>
    <dgm:pt modelId="{5B464A21-010D-4438-A11D-974C7016FF34}" type="sibTrans" cxnId="{A149E118-C047-4A35-8E85-D0D6EC1BFFE1}">
      <dgm:prSet/>
      <dgm:spPr/>
      <dgm:t>
        <a:bodyPr/>
        <a:lstStyle/>
        <a:p>
          <a:endParaRPr lang="en-US"/>
        </a:p>
      </dgm:t>
    </dgm:pt>
    <dgm:pt modelId="{702498DF-3D85-4B51-87C5-223C1AC026D2}">
      <dgm:prSet custT="1"/>
      <dgm:spPr/>
      <dgm:t>
        <a:bodyPr/>
        <a:lstStyle/>
        <a:p>
          <a:pPr rtl="0"/>
          <a:r>
            <a:rPr lang="en-US" sz="2400" dirty="0" smtClean="0"/>
            <a:t>Contracts should include:</a:t>
          </a:r>
          <a:endParaRPr lang="en-US" sz="2400" dirty="0"/>
        </a:p>
      </dgm:t>
    </dgm:pt>
    <dgm:pt modelId="{EA4E9E30-8E02-4B05-8C29-8650802D7F2C}" type="parTrans" cxnId="{5FA36AF2-354D-4034-B571-702DF0A3E4F0}">
      <dgm:prSet/>
      <dgm:spPr/>
      <dgm:t>
        <a:bodyPr/>
        <a:lstStyle/>
        <a:p>
          <a:endParaRPr lang="en-US"/>
        </a:p>
      </dgm:t>
    </dgm:pt>
    <dgm:pt modelId="{40253A64-3E64-4699-BDA8-13561042B161}" type="sibTrans" cxnId="{5FA36AF2-354D-4034-B571-702DF0A3E4F0}">
      <dgm:prSet/>
      <dgm:spPr/>
      <dgm:t>
        <a:bodyPr/>
        <a:lstStyle/>
        <a:p>
          <a:endParaRPr lang="en-US"/>
        </a:p>
      </dgm:t>
    </dgm:pt>
    <dgm:pt modelId="{EF14FD1C-6DAE-42CF-8911-2C237CD9EFA8}">
      <dgm:prSet custT="1"/>
      <dgm:spPr/>
      <dgm:t>
        <a:bodyPr/>
        <a:lstStyle/>
        <a:p>
          <a:pPr rtl="0"/>
          <a:r>
            <a:rPr lang="en-US" sz="2000" dirty="0" smtClean="0"/>
            <a:t>Scope and nature of services</a:t>
          </a:r>
          <a:endParaRPr lang="en-US" sz="2000" dirty="0"/>
        </a:p>
      </dgm:t>
    </dgm:pt>
    <dgm:pt modelId="{378F601A-317D-426B-8435-5EEAF6ECC45D}" type="parTrans" cxnId="{B1531974-521C-4D2B-A33E-2094175FB32E}">
      <dgm:prSet/>
      <dgm:spPr/>
      <dgm:t>
        <a:bodyPr/>
        <a:lstStyle/>
        <a:p>
          <a:endParaRPr lang="en-US"/>
        </a:p>
      </dgm:t>
    </dgm:pt>
    <dgm:pt modelId="{DBE93E00-E29B-4795-BF28-142508207FA0}" type="sibTrans" cxnId="{B1531974-521C-4D2B-A33E-2094175FB32E}">
      <dgm:prSet/>
      <dgm:spPr/>
      <dgm:t>
        <a:bodyPr/>
        <a:lstStyle/>
        <a:p>
          <a:endParaRPr lang="en-US"/>
        </a:p>
      </dgm:t>
    </dgm:pt>
    <dgm:pt modelId="{33EDD4A2-660A-4C73-BBC5-8FBCFC7A5EF3}">
      <dgm:prSet custT="1"/>
      <dgm:spPr/>
      <dgm:t>
        <a:bodyPr/>
        <a:lstStyle/>
        <a:p>
          <a:pPr rtl="0"/>
          <a:r>
            <a:rPr lang="en-US" sz="2000" dirty="0" smtClean="0"/>
            <a:t>Cost and method of payment for services</a:t>
          </a:r>
          <a:endParaRPr lang="en-US" sz="2000" dirty="0"/>
        </a:p>
      </dgm:t>
    </dgm:pt>
    <dgm:pt modelId="{3A775DDE-D244-4407-941D-42C851C839AC}" type="parTrans" cxnId="{FC37293C-B759-4166-B760-D06C4055C168}">
      <dgm:prSet/>
      <dgm:spPr/>
      <dgm:t>
        <a:bodyPr/>
        <a:lstStyle/>
        <a:p>
          <a:endParaRPr lang="en-US"/>
        </a:p>
      </dgm:t>
    </dgm:pt>
    <dgm:pt modelId="{974EE09C-F381-48D8-990B-A23256F8292F}" type="sibTrans" cxnId="{FC37293C-B759-4166-B760-D06C4055C168}">
      <dgm:prSet/>
      <dgm:spPr/>
      <dgm:t>
        <a:bodyPr/>
        <a:lstStyle/>
        <a:p>
          <a:endParaRPr lang="en-US"/>
        </a:p>
      </dgm:t>
    </dgm:pt>
    <dgm:pt modelId="{D69995ED-56AB-45D7-B437-3435CA91E52D}">
      <dgm:prSet custT="1"/>
      <dgm:spPr/>
      <dgm:t>
        <a:bodyPr/>
        <a:lstStyle/>
        <a:p>
          <a:pPr rtl="0"/>
          <a:r>
            <a:rPr lang="en-US" sz="2000" dirty="0" smtClean="0"/>
            <a:t>Professional staff, </a:t>
          </a:r>
          <a:r>
            <a:rPr lang="en-US" sz="2000" smtClean="0"/>
            <a:t>facilities and </a:t>
          </a:r>
          <a:r>
            <a:rPr lang="en-US" sz="2000" dirty="0" smtClean="0"/>
            <a:t>student records for services</a:t>
          </a:r>
          <a:endParaRPr lang="en-US" sz="2000" dirty="0"/>
        </a:p>
      </dgm:t>
    </dgm:pt>
    <dgm:pt modelId="{94D4D2BF-7D8F-4A6A-8151-E74317CE5BB5}" type="parTrans" cxnId="{0F949948-FC70-4AE8-8CF8-965878CBD485}">
      <dgm:prSet/>
      <dgm:spPr/>
      <dgm:t>
        <a:bodyPr/>
        <a:lstStyle/>
        <a:p>
          <a:endParaRPr lang="en-US"/>
        </a:p>
      </dgm:t>
    </dgm:pt>
    <dgm:pt modelId="{B7DA0389-9BD4-43BC-93C1-21CFA2E3663D}" type="sibTrans" cxnId="{0F949948-FC70-4AE8-8CF8-965878CBD485}">
      <dgm:prSet/>
      <dgm:spPr/>
      <dgm:t>
        <a:bodyPr/>
        <a:lstStyle/>
        <a:p>
          <a:endParaRPr lang="en-US"/>
        </a:p>
      </dgm:t>
    </dgm:pt>
    <dgm:pt modelId="{350D7D37-7DB5-4FD1-B3D4-16A38FBD462F}">
      <dgm:prSet custT="1"/>
      <dgm:spPr/>
      <dgm:t>
        <a:bodyPr/>
        <a:lstStyle/>
        <a:p>
          <a:pPr rtl="0"/>
          <a:r>
            <a:rPr lang="en-US" sz="2000" dirty="0" smtClean="0"/>
            <a:t>Details of administration of the programs to be provided</a:t>
          </a:r>
          <a:endParaRPr lang="en-US" sz="2000" dirty="0"/>
        </a:p>
      </dgm:t>
    </dgm:pt>
    <dgm:pt modelId="{E8B894E7-15A4-42C5-810A-F8FDEFA2012B}" type="parTrans" cxnId="{2B22309B-704F-4514-AED5-634CEF886645}">
      <dgm:prSet/>
      <dgm:spPr/>
      <dgm:t>
        <a:bodyPr/>
        <a:lstStyle/>
        <a:p>
          <a:endParaRPr lang="en-US"/>
        </a:p>
      </dgm:t>
    </dgm:pt>
    <dgm:pt modelId="{3E03B26C-1422-4693-AEFA-1D920D8CFB84}" type="sibTrans" cxnId="{2B22309B-704F-4514-AED5-634CEF886645}">
      <dgm:prSet/>
      <dgm:spPr/>
      <dgm:t>
        <a:bodyPr/>
        <a:lstStyle/>
        <a:p>
          <a:endParaRPr lang="en-US"/>
        </a:p>
      </dgm:t>
    </dgm:pt>
    <dgm:pt modelId="{96A353F9-BD8A-47D1-BA62-59F3E7024C22}">
      <dgm:prSet custT="1"/>
      <dgm:spPr/>
      <dgm:t>
        <a:bodyPr/>
        <a:lstStyle/>
        <a:p>
          <a:pPr rtl="0"/>
          <a:r>
            <a:rPr lang="en-US" sz="2000" dirty="0" smtClean="0"/>
            <a:t>Budget: administration, per student amounts for each service and total program cost</a:t>
          </a:r>
          <a:endParaRPr lang="en-US" sz="2000" dirty="0"/>
        </a:p>
      </dgm:t>
    </dgm:pt>
    <dgm:pt modelId="{4BC8C79F-9F07-43FF-BB20-8CA94788879F}" type="parTrans" cxnId="{D8E8F5EE-77A3-439E-9697-B004331AA816}">
      <dgm:prSet/>
      <dgm:spPr/>
      <dgm:t>
        <a:bodyPr/>
        <a:lstStyle/>
        <a:p>
          <a:endParaRPr lang="en-US"/>
        </a:p>
      </dgm:t>
    </dgm:pt>
    <dgm:pt modelId="{8DAAD06F-33A1-43D6-9B5A-6099B6D69555}" type="sibTrans" cxnId="{D8E8F5EE-77A3-439E-9697-B004331AA816}">
      <dgm:prSet/>
      <dgm:spPr/>
      <dgm:t>
        <a:bodyPr/>
        <a:lstStyle/>
        <a:p>
          <a:endParaRPr lang="en-US"/>
        </a:p>
      </dgm:t>
    </dgm:pt>
    <dgm:pt modelId="{9BAF8C6C-D57E-4821-A6B1-5E5C0721A6CF}" type="pres">
      <dgm:prSet presAssocID="{F2262BEF-940D-4EBF-98AB-91024093D462}" presName="linear" presStyleCnt="0">
        <dgm:presLayoutVars>
          <dgm:dir/>
          <dgm:animLvl val="lvl"/>
          <dgm:resizeHandles val="exact"/>
        </dgm:presLayoutVars>
      </dgm:prSet>
      <dgm:spPr/>
      <dgm:t>
        <a:bodyPr/>
        <a:lstStyle/>
        <a:p>
          <a:endParaRPr lang="en-US"/>
        </a:p>
      </dgm:t>
    </dgm:pt>
    <dgm:pt modelId="{6A176A37-21A6-43E8-B312-C7446024AC65}" type="pres">
      <dgm:prSet presAssocID="{6FA28F21-1D4C-4A0D-86FA-0943727D0878}" presName="parentLin" presStyleCnt="0"/>
      <dgm:spPr/>
      <dgm:t>
        <a:bodyPr/>
        <a:lstStyle/>
        <a:p>
          <a:endParaRPr lang="en-US"/>
        </a:p>
      </dgm:t>
    </dgm:pt>
    <dgm:pt modelId="{0D222B3F-16A6-4501-817D-9B275E0DC2AF}" type="pres">
      <dgm:prSet presAssocID="{6FA28F21-1D4C-4A0D-86FA-0943727D0878}" presName="parentLeftMargin" presStyleLbl="node1" presStyleIdx="0" presStyleCnt="3"/>
      <dgm:spPr/>
      <dgm:t>
        <a:bodyPr/>
        <a:lstStyle/>
        <a:p>
          <a:endParaRPr lang="en-US"/>
        </a:p>
      </dgm:t>
    </dgm:pt>
    <dgm:pt modelId="{7C5E4CA5-0E68-4EC0-A224-AFA7B8827327}" type="pres">
      <dgm:prSet presAssocID="{6FA28F21-1D4C-4A0D-86FA-0943727D0878}" presName="parentText" presStyleLbl="node1" presStyleIdx="0" presStyleCnt="3" custScaleX="126455" custScaleY="169211">
        <dgm:presLayoutVars>
          <dgm:chMax val="0"/>
          <dgm:bulletEnabled val="1"/>
        </dgm:presLayoutVars>
      </dgm:prSet>
      <dgm:spPr/>
      <dgm:t>
        <a:bodyPr/>
        <a:lstStyle/>
        <a:p>
          <a:endParaRPr lang="en-US"/>
        </a:p>
      </dgm:t>
    </dgm:pt>
    <dgm:pt modelId="{C506404A-C58C-4832-9062-50D14C0ADF9E}" type="pres">
      <dgm:prSet presAssocID="{6FA28F21-1D4C-4A0D-86FA-0943727D0878}" presName="negativeSpace" presStyleCnt="0"/>
      <dgm:spPr/>
      <dgm:t>
        <a:bodyPr/>
        <a:lstStyle/>
        <a:p>
          <a:endParaRPr lang="en-US"/>
        </a:p>
      </dgm:t>
    </dgm:pt>
    <dgm:pt modelId="{07DE9C31-0641-4B91-AFFE-90255FAC69DB}" type="pres">
      <dgm:prSet presAssocID="{6FA28F21-1D4C-4A0D-86FA-0943727D0878}" presName="childText" presStyleLbl="conFgAcc1" presStyleIdx="0" presStyleCnt="3" custLinFactNeighborY="-28646">
        <dgm:presLayoutVars>
          <dgm:bulletEnabled val="1"/>
        </dgm:presLayoutVars>
      </dgm:prSet>
      <dgm:spPr/>
      <dgm:t>
        <a:bodyPr/>
        <a:lstStyle/>
        <a:p>
          <a:endParaRPr lang="en-US"/>
        </a:p>
      </dgm:t>
    </dgm:pt>
    <dgm:pt modelId="{06F82DB2-2008-4B5B-9C47-34AB2420EBCA}" type="pres">
      <dgm:prSet presAssocID="{31512F02-67E6-428C-92A2-B4CF423193F9}" presName="spaceBetweenRectangles" presStyleCnt="0"/>
      <dgm:spPr/>
      <dgm:t>
        <a:bodyPr/>
        <a:lstStyle/>
        <a:p>
          <a:endParaRPr lang="en-US"/>
        </a:p>
      </dgm:t>
    </dgm:pt>
    <dgm:pt modelId="{EB8544BF-0F06-4402-9DD1-A984E307B04E}" type="pres">
      <dgm:prSet presAssocID="{A59B18D4-9207-41D4-AD78-1ED826A6DF9B}" presName="parentLin" presStyleCnt="0"/>
      <dgm:spPr/>
      <dgm:t>
        <a:bodyPr/>
        <a:lstStyle/>
        <a:p>
          <a:endParaRPr lang="en-US"/>
        </a:p>
      </dgm:t>
    </dgm:pt>
    <dgm:pt modelId="{309770F9-1630-4563-B0A5-CE044FD32329}" type="pres">
      <dgm:prSet presAssocID="{A59B18D4-9207-41D4-AD78-1ED826A6DF9B}" presName="parentLeftMargin" presStyleLbl="node1" presStyleIdx="0" presStyleCnt="3"/>
      <dgm:spPr/>
      <dgm:t>
        <a:bodyPr/>
        <a:lstStyle/>
        <a:p>
          <a:endParaRPr lang="en-US"/>
        </a:p>
      </dgm:t>
    </dgm:pt>
    <dgm:pt modelId="{12896D67-91D4-413D-A1B3-5D6071DBDE66}" type="pres">
      <dgm:prSet presAssocID="{A59B18D4-9207-41D4-AD78-1ED826A6DF9B}" presName="parentText" presStyleLbl="node1" presStyleIdx="1" presStyleCnt="3" custScaleX="126455" custScaleY="133930">
        <dgm:presLayoutVars>
          <dgm:chMax val="0"/>
          <dgm:bulletEnabled val="1"/>
        </dgm:presLayoutVars>
      </dgm:prSet>
      <dgm:spPr/>
      <dgm:t>
        <a:bodyPr/>
        <a:lstStyle/>
        <a:p>
          <a:endParaRPr lang="en-US"/>
        </a:p>
      </dgm:t>
    </dgm:pt>
    <dgm:pt modelId="{0CF77108-3FA5-4A1C-B5FC-AD11A4A63EBE}" type="pres">
      <dgm:prSet presAssocID="{A59B18D4-9207-41D4-AD78-1ED826A6DF9B}" presName="negativeSpace" presStyleCnt="0"/>
      <dgm:spPr/>
      <dgm:t>
        <a:bodyPr/>
        <a:lstStyle/>
        <a:p>
          <a:endParaRPr lang="en-US"/>
        </a:p>
      </dgm:t>
    </dgm:pt>
    <dgm:pt modelId="{026C1988-B8BA-45A5-A88A-754EE8EB51E2}" type="pres">
      <dgm:prSet presAssocID="{A59B18D4-9207-41D4-AD78-1ED826A6DF9B}" presName="childText" presStyleLbl="conFgAcc1" presStyleIdx="1" presStyleCnt="3">
        <dgm:presLayoutVars>
          <dgm:bulletEnabled val="1"/>
        </dgm:presLayoutVars>
      </dgm:prSet>
      <dgm:spPr/>
      <dgm:t>
        <a:bodyPr/>
        <a:lstStyle/>
        <a:p>
          <a:endParaRPr lang="en-US"/>
        </a:p>
      </dgm:t>
    </dgm:pt>
    <dgm:pt modelId="{9778D66E-E719-498D-B1F3-526BD9009DF4}" type="pres">
      <dgm:prSet presAssocID="{5B464A21-010D-4438-A11D-974C7016FF34}" presName="spaceBetweenRectangles" presStyleCnt="0"/>
      <dgm:spPr/>
      <dgm:t>
        <a:bodyPr/>
        <a:lstStyle/>
        <a:p>
          <a:endParaRPr lang="en-US"/>
        </a:p>
      </dgm:t>
    </dgm:pt>
    <dgm:pt modelId="{65077DCF-6CA8-47EF-BFB9-0A473F91E24A}" type="pres">
      <dgm:prSet presAssocID="{702498DF-3D85-4B51-87C5-223C1AC026D2}" presName="parentLin" presStyleCnt="0"/>
      <dgm:spPr/>
      <dgm:t>
        <a:bodyPr/>
        <a:lstStyle/>
        <a:p>
          <a:endParaRPr lang="en-US"/>
        </a:p>
      </dgm:t>
    </dgm:pt>
    <dgm:pt modelId="{4E795FBC-DCD6-4DAE-B2A6-14F79173CC3F}" type="pres">
      <dgm:prSet presAssocID="{702498DF-3D85-4B51-87C5-223C1AC026D2}" presName="parentLeftMargin" presStyleLbl="node1" presStyleIdx="1" presStyleCnt="3"/>
      <dgm:spPr/>
      <dgm:t>
        <a:bodyPr/>
        <a:lstStyle/>
        <a:p>
          <a:endParaRPr lang="en-US"/>
        </a:p>
      </dgm:t>
    </dgm:pt>
    <dgm:pt modelId="{EFA336EE-4193-4F49-A1FC-72BC3E901E5A}" type="pres">
      <dgm:prSet presAssocID="{702498DF-3D85-4B51-87C5-223C1AC026D2}" presName="parentText" presStyleLbl="node1" presStyleIdx="2" presStyleCnt="3" custScaleX="127513" custScaleY="96170" custLinFactNeighborX="-7407" custLinFactNeighborY="9929">
        <dgm:presLayoutVars>
          <dgm:chMax val="0"/>
          <dgm:bulletEnabled val="1"/>
        </dgm:presLayoutVars>
      </dgm:prSet>
      <dgm:spPr/>
      <dgm:t>
        <a:bodyPr/>
        <a:lstStyle/>
        <a:p>
          <a:endParaRPr lang="en-US"/>
        </a:p>
      </dgm:t>
    </dgm:pt>
    <dgm:pt modelId="{3495C816-7711-4BDB-80DB-123EFF8A9CFB}" type="pres">
      <dgm:prSet presAssocID="{702498DF-3D85-4B51-87C5-223C1AC026D2}" presName="negativeSpace" presStyleCnt="0"/>
      <dgm:spPr/>
      <dgm:t>
        <a:bodyPr/>
        <a:lstStyle/>
        <a:p>
          <a:endParaRPr lang="en-US"/>
        </a:p>
      </dgm:t>
    </dgm:pt>
    <dgm:pt modelId="{5A22EFED-3F09-48AD-BF30-B8C86AF6A5B4}" type="pres">
      <dgm:prSet presAssocID="{702498DF-3D85-4B51-87C5-223C1AC026D2}" presName="childText" presStyleLbl="conFgAcc1" presStyleIdx="2" presStyleCnt="3" custLinFactNeighborX="2778" custLinFactNeighborY="20211">
        <dgm:presLayoutVars>
          <dgm:bulletEnabled val="1"/>
        </dgm:presLayoutVars>
      </dgm:prSet>
      <dgm:spPr/>
      <dgm:t>
        <a:bodyPr/>
        <a:lstStyle/>
        <a:p>
          <a:endParaRPr lang="en-US"/>
        </a:p>
      </dgm:t>
    </dgm:pt>
  </dgm:ptLst>
  <dgm:cxnLst>
    <dgm:cxn modelId="{FA173C6F-9E52-4D46-B015-A00B0F7767F6}" type="presOf" srcId="{350D7D37-7DB5-4FD1-B3D4-16A38FBD462F}" destId="{5A22EFED-3F09-48AD-BF30-B8C86AF6A5B4}" srcOrd="0" destOrd="3" presId="urn:microsoft.com/office/officeart/2005/8/layout/list1"/>
    <dgm:cxn modelId="{80F1C71F-1F8C-493B-88CE-8F347CB0C6F9}" type="presOf" srcId="{6FA28F21-1D4C-4A0D-86FA-0943727D0878}" destId="{7C5E4CA5-0E68-4EC0-A224-AFA7B8827327}" srcOrd="1" destOrd="0" presId="urn:microsoft.com/office/officeart/2005/8/layout/list1"/>
    <dgm:cxn modelId="{2B22309B-704F-4514-AED5-634CEF886645}" srcId="{702498DF-3D85-4B51-87C5-223C1AC026D2}" destId="{350D7D37-7DB5-4FD1-B3D4-16A38FBD462F}" srcOrd="3" destOrd="0" parTransId="{E8B894E7-15A4-42C5-810A-F8FDEFA2012B}" sibTransId="{3E03B26C-1422-4693-AEFA-1D920D8CFB84}"/>
    <dgm:cxn modelId="{0DDD2089-B5D6-4300-B02C-DF0503E2DC42}" type="presOf" srcId="{A59B18D4-9207-41D4-AD78-1ED826A6DF9B}" destId="{12896D67-91D4-413D-A1B3-5D6071DBDE66}" srcOrd="1" destOrd="0" presId="urn:microsoft.com/office/officeart/2005/8/layout/list1"/>
    <dgm:cxn modelId="{17304963-C086-4DBA-9B69-5307EE7D1134}" type="presOf" srcId="{EF14FD1C-6DAE-42CF-8911-2C237CD9EFA8}" destId="{5A22EFED-3F09-48AD-BF30-B8C86AF6A5B4}" srcOrd="0" destOrd="0" presId="urn:microsoft.com/office/officeart/2005/8/layout/list1"/>
    <dgm:cxn modelId="{A149E118-C047-4A35-8E85-D0D6EC1BFFE1}" srcId="{F2262BEF-940D-4EBF-98AB-91024093D462}" destId="{A59B18D4-9207-41D4-AD78-1ED826A6DF9B}" srcOrd="1" destOrd="0" parTransId="{DE298881-1016-4CCF-BABA-B58098D979E2}" sibTransId="{5B464A21-010D-4438-A11D-974C7016FF34}"/>
    <dgm:cxn modelId="{5FA36AF2-354D-4034-B571-702DF0A3E4F0}" srcId="{F2262BEF-940D-4EBF-98AB-91024093D462}" destId="{702498DF-3D85-4B51-87C5-223C1AC026D2}" srcOrd="2" destOrd="0" parTransId="{EA4E9E30-8E02-4B05-8C29-8650802D7F2C}" sibTransId="{40253A64-3E64-4699-BDA8-13561042B161}"/>
    <dgm:cxn modelId="{FC5469E6-9474-438E-81EC-BDCD0DCE8BF5}" type="presOf" srcId="{D69995ED-56AB-45D7-B437-3435CA91E52D}" destId="{5A22EFED-3F09-48AD-BF30-B8C86AF6A5B4}" srcOrd="0" destOrd="2" presId="urn:microsoft.com/office/officeart/2005/8/layout/list1"/>
    <dgm:cxn modelId="{B1531974-521C-4D2B-A33E-2094175FB32E}" srcId="{702498DF-3D85-4B51-87C5-223C1AC026D2}" destId="{EF14FD1C-6DAE-42CF-8911-2C237CD9EFA8}" srcOrd="0" destOrd="0" parTransId="{378F601A-317D-426B-8435-5EEAF6ECC45D}" sibTransId="{DBE93E00-E29B-4795-BF28-142508207FA0}"/>
    <dgm:cxn modelId="{77F5EA8B-C0F7-4FA0-8365-8674A3049460}" type="presOf" srcId="{6FA28F21-1D4C-4A0D-86FA-0943727D0878}" destId="{0D222B3F-16A6-4501-817D-9B275E0DC2AF}" srcOrd="0" destOrd="0" presId="urn:microsoft.com/office/officeart/2005/8/layout/list1"/>
    <dgm:cxn modelId="{19E23593-514F-4A6F-9D14-DB7235B96903}" type="presOf" srcId="{33EDD4A2-660A-4C73-BBC5-8FBCFC7A5EF3}" destId="{5A22EFED-3F09-48AD-BF30-B8C86AF6A5B4}" srcOrd="0" destOrd="1" presId="urn:microsoft.com/office/officeart/2005/8/layout/list1"/>
    <dgm:cxn modelId="{AB5F002D-C0EC-405C-8E91-68ADDAFCA7F5}" srcId="{F2262BEF-940D-4EBF-98AB-91024093D462}" destId="{6FA28F21-1D4C-4A0D-86FA-0943727D0878}" srcOrd="0" destOrd="0" parTransId="{2B41AE15-850C-48F1-A1EF-5F18708BAD97}" sibTransId="{31512F02-67E6-428C-92A2-B4CF423193F9}"/>
    <dgm:cxn modelId="{E504AF77-601F-4B85-916A-681ADFC6DD8A}" type="presOf" srcId="{A59B18D4-9207-41D4-AD78-1ED826A6DF9B}" destId="{309770F9-1630-4563-B0A5-CE044FD32329}" srcOrd="0" destOrd="0" presId="urn:microsoft.com/office/officeart/2005/8/layout/list1"/>
    <dgm:cxn modelId="{B4CE4909-FE9F-4EC1-ABD0-F4FC5E8C3116}" type="presOf" srcId="{702498DF-3D85-4B51-87C5-223C1AC026D2}" destId="{4E795FBC-DCD6-4DAE-B2A6-14F79173CC3F}" srcOrd="0" destOrd="0" presId="urn:microsoft.com/office/officeart/2005/8/layout/list1"/>
    <dgm:cxn modelId="{D8E8F5EE-77A3-439E-9697-B004331AA816}" srcId="{702498DF-3D85-4B51-87C5-223C1AC026D2}" destId="{96A353F9-BD8A-47D1-BA62-59F3E7024C22}" srcOrd="4" destOrd="0" parTransId="{4BC8C79F-9F07-43FF-BB20-8CA94788879F}" sibTransId="{8DAAD06F-33A1-43D6-9B5A-6099B6D69555}"/>
    <dgm:cxn modelId="{64BA816D-693D-4BBB-9D77-2202D3AD10B2}" type="presOf" srcId="{96A353F9-BD8A-47D1-BA62-59F3E7024C22}" destId="{5A22EFED-3F09-48AD-BF30-B8C86AF6A5B4}" srcOrd="0" destOrd="4" presId="urn:microsoft.com/office/officeart/2005/8/layout/list1"/>
    <dgm:cxn modelId="{EA4E4C72-4917-422A-9FE1-342F640298AC}" type="presOf" srcId="{F2262BEF-940D-4EBF-98AB-91024093D462}" destId="{9BAF8C6C-D57E-4821-A6B1-5E5C0721A6CF}" srcOrd="0" destOrd="0" presId="urn:microsoft.com/office/officeart/2005/8/layout/list1"/>
    <dgm:cxn modelId="{0F949948-FC70-4AE8-8CF8-965878CBD485}" srcId="{702498DF-3D85-4B51-87C5-223C1AC026D2}" destId="{D69995ED-56AB-45D7-B437-3435CA91E52D}" srcOrd="2" destOrd="0" parTransId="{94D4D2BF-7D8F-4A6A-8151-E74317CE5BB5}" sibTransId="{B7DA0389-9BD4-43BC-93C1-21CFA2E3663D}"/>
    <dgm:cxn modelId="{FC37293C-B759-4166-B760-D06C4055C168}" srcId="{702498DF-3D85-4B51-87C5-223C1AC026D2}" destId="{33EDD4A2-660A-4C73-BBC5-8FBCFC7A5EF3}" srcOrd="1" destOrd="0" parTransId="{3A775DDE-D244-4407-941D-42C851C839AC}" sibTransId="{974EE09C-F381-48D8-990B-A23256F8292F}"/>
    <dgm:cxn modelId="{35F39CE4-484F-4DC6-B288-4B9680B90019}" type="presOf" srcId="{702498DF-3D85-4B51-87C5-223C1AC026D2}" destId="{EFA336EE-4193-4F49-A1FC-72BC3E901E5A}" srcOrd="1" destOrd="0" presId="urn:microsoft.com/office/officeart/2005/8/layout/list1"/>
    <dgm:cxn modelId="{F390BE18-59D4-46AA-9611-E20E554B5512}" type="presParOf" srcId="{9BAF8C6C-D57E-4821-A6B1-5E5C0721A6CF}" destId="{6A176A37-21A6-43E8-B312-C7446024AC65}" srcOrd="0" destOrd="0" presId="urn:microsoft.com/office/officeart/2005/8/layout/list1"/>
    <dgm:cxn modelId="{E3C15258-FAAD-4CD1-8B69-C4A18902B9DE}" type="presParOf" srcId="{6A176A37-21A6-43E8-B312-C7446024AC65}" destId="{0D222B3F-16A6-4501-817D-9B275E0DC2AF}" srcOrd="0" destOrd="0" presId="urn:microsoft.com/office/officeart/2005/8/layout/list1"/>
    <dgm:cxn modelId="{AEE6B08E-B4A2-409F-9D97-191D10D9B726}" type="presParOf" srcId="{6A176A37-21A6-43E8-B312-C7446024AC65}" destId="{7C5E4CA5-0E68-4EC0-A224-AFA7B8827327}" srcOrd="1" destOrd="0" presId="urn:microsoft.com/office/officeart/2005/8/layout/list1"/>
    <dgm:cxn modelId="{1ADD0CB5-B854-46F9-AB37-2803C9C712EC}" type="presParOf" srcId="{9BAF8C6C-D57E-4821-A6B1-5E5C0721A6CF}" destId="{C506404A-C58C-4832-9062-50D14C0ADF9E}" srcOrd="1" destOrd="0" presId="urn:microsoft.com/office/officeart/2005/8/layout/list1"/>
    <dgm:cxn modelId="{13634C7B-F17B-46E3-B5A6-3ABC89D78439}" type="presParOf" srcId="{9BAF8C6C-D57E-4821-A6B1-5E5C0721A6CF}" destId="{07DE9C31-0641-4B91-AFFE-90255FAC69DB}" srcOrd="2" destOrd="0" presId="urn:microsoft.com/office/officeart/2005/8/layout/list1"/>
    <dgm:cxn modelId="{5C01D37F-6DCB-42AC-BEFB-F1CA32E63CA1}" type="presParOf" srcId="{9BAF8C6C-D57E-4821-A6B1-5E5C0721A6CF}" destId="{06F82DB2-2008-4B5B-9C47-34AB2420EBCA}" srcOrd="3" destOrd="0" presId="urn:microsoft.com/office/officeart/2005/8/layout/list1"/>
    <dgm:cxn modelId="{CFEDD1FD-CCE9-4943-86D1-7FBA507967A2}" type="presParOf" srcId="{9BAF8C6C-D57E-4821-A6B1-5E5C0721A6CF}" destId="{EB8544BF-0F06-4402-9DD1-A984E307B04E}" srcOrd="4" destOrd="0" presId="urn:microsoft.com/office/officeart/2005/8/layout/list1"/>
    <dgm:cxn modelId="{07ABC13A-248C-4164-A23A-24E087606B3F}" type="presParOf" srcId="{EB8544BF-0F06-4402-9DD1-A984E307B04E}" destId="{309770F9-1630-4563-B0A5-CE044FD32329}" srcOrd="0" destOrd="0" presId="urn:microsoft.com/office/officeart/2005/8/layout/list1"/>
    <dgm:cxn modelId="{C66E20CF-B249-4F8B-B05F-18B2230B69DE}" type="presParOf" srcId="{EB8544BF-0F06-4402-9DD1-A984E307B04E}" destId="{12896D67-91D4-413D-A1B3-5D6071DBDE66}" srcOrd="1" destOrd="0" presId="urn:microsoft.com/office/officeart/2005/8/layout/list1"/>
    <dgm:cxn modelId="{3C0A248F-B164-4709-94AC-0AD94EC2AFC1}" type="presParOf" srcId="{9BAF8C6C-D57E-4821-A6B1-5E5C0721A6CF}" destId="{0CF77108-3FA5-4A1C-B5FC-AD11A4A63EBE}" srcOrd="5" destOrd="0" presId="urn:microsoft.com/office/officeart/2005/8/layout/list1"/>
    <dgm:cxn modelId="{141F553B-E997-441D-99FB-872F9C617088}" type="presParOf" srcId="{9BAF8C6C-D57E-4821-A6B1-5E5C0721A6CF}" destId="{026C1988-B8BA-45A5-A88A-754EE8EB51E2}" srcOrd="6" destOrd="0" presId="urn:microsoft.com/office/officeart/2005/8/layout/list1"/>
    <dgm:cxn modelId="{A79D673D-7E9B-4CCB-946E-D4825B7F82E7}" type="presParOf" srcId="{9BAF8C6C-D57E-4821-A6B1-5E5C0721A6CF}" destId="{9778D66E-E719-498D-B1F3-526BD9009DF4}" srcOrd="7" destOrd="0" presId="urn:microsoft.com/office/officeart/2005/8/layout/list1"/>
    <dgm:cxn modelId="{C3A74D60-89F9-46A6-8E54-8ADFE5739BD8}" type="presParOf" srcId="{9BAF8C6C-D57E-4821-A6B1-5E5C0721A6CF}" destId="{65077DCF-6CA8-47EF-BFB9-0A473F91E24A}" srcOrd="8" destOrd="0" presId="urn:microsoft.com/office/officeart/2005/8/layout/list1"/>
    <dgm:cxn modelId="{1405DA27-A859-4707-84AD-2A6E5B21D955}" type="presParOf" srcId="{65077DCF-6CA8-47EF-BFB9-0A473F91E24A}" destId="{4E795FBC-DCD6-4DAE-B2A6-14F79173CC3F}" srcOrd="0" destOrd="0" presId="urn:microsoft.com/office/officeart/2005/8/layout/list1"/>
    <dgm:cxn modelId="{A637FF53-F945-4169-A4A6-AA7484477EAC}" type="presParOf" srcId="{65077DCF-6CA8-47EF-BFB9-0A473F91E24A}" destId="{EFA336EE-4193-4F49-A1FC-72BC3E901E5A}" srcOrd="1" destOrd="0" presId="urn:microsoft.com/office/officeart/2005/8/layout/list1"/>
    <dgm:cxn modelId="{C4BF689A-1310-4C12-800D-460C005148A6}" type="presParOf" srcId="{9BAF8C6C-D57E-4821-A6B1-5E5C0721A6CF}" destId="{3495C816-7711-4BDB-80DB-123EFF8A9CFB}" srcOrd="9" destOrd="0" presId="urn:microsoft.com/office/officeart/2005/8/layout/list1"/>
    <dgm:cxn modelId="{E75F3814-AE70-40A4-B485-98E45E996916}" type="presParOf" srcId="{9BAF8C6C-D57E-4821-A6B1-5E5C0721A6CF}" destId="{5A22EFED-3F09-48AD-BF30-B8C86AF6A5B4}" srcOrd="10"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C05DAED-7B34-4E62-ADC6-6110670059D8}">
      <dsp:nvSpPr>
        <dsp:cNvPr id="0" name=""/>
        <dsp:cNvSpPr/>
      </dsp:nvSpPr>
      <dsp:spPr>
        <a:xfrm>
          <a:off x="0" y="4500036"/>
          <a:ext cx="8229600" cy="984498"/>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rtl="0">
            <a:lnSpc>
              <a:spcPct val="90000"/>
            </a:lnSpc>
            <a:spcBef>
              <a:spcPct val="0"/>
            </a:spcBef>
            <a:spcAft>
              <a:spcPct val="35000"/>
            </a:spcAft>
          </a:pPr>
          <a:r>
            <a:rPr lang="en-US" sz="1800" kern="1200" dirty="0" smtClean="0"/>
            <a:t>Nonpublic Schools within District Boundaries</a:t>
          </a:r>
          <a:endParaRPr lang="en-US" sz="1800" kern="1200" dirty="0"/>
        </a:p>
      </dsp:txBody>
      <dsp:txXfrm>
        <a:off x="0" y="4500036"/>
        <a:ext cx="8229600" cy="531628"/>
      </dsp:txXfrm>
    </dsp:sp>
    <dsp:sp modelId="{23EC63C9-9199-4DFA-908D-F8CC9F7ECFA8}">
      <dsp:nvSpPr>
        <dsp:cNvPr id="0" name=""/>
        <dsp:cNvSpPr/>
      </dsp:nvSpPr>
      <dsp:spPr>
        <a:xfrm>
          <a:off x="0" y="5011975"/>
          <a:ext cx="4114799" cy="452869"/>
        </a:xfrm>
        <a:prstGeom prst="rect">
          <a:avLst/>
        </a:prstGeom>
        <a:solidFill>
          <a:schemeClr val="accent2">
            <a:tint val="40000"/>
            <a:alpha val="90000"/>
            <a:hueOff val="0"/>
            <a:satOff val="0"/>
            <a:lumOff val="0"/>
            <a:alphaOff val="0"/>
          </a:schemeClr>
        </a:solidFill>
        <a:ln w="3175" cap="flat" cmpd="sng" algn="ctr">
          <a:solidFill>
            <a:scrgbClr r="0" g="0" b="0">
              <a:shade val="95000"/>
              <a:satMod val="105000"/>
            </a:scrgb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20904" tIns="21590" rIns="120904" bIns="21590" numCol="1" spcCol="1270" anchor="ctr" anchorCtr="0">
          <a:noAutofit/>
        </a:bodyPr>
        <a:lstStyle/>
        <a:p>
          <a:pPr lvl="0" algn="ctr" defTabSz="755650" rtl="0">
            <a:lnSpc>
              <a:spcPct val="90000"/>
            </a:lnSpc>
            <a:spcBef>
              <a:spcPct val="0"/>
            </a:spcBef>
            <a:spcAft>
              <a:spcPct val="35000"/>
            </a:spcAft>
          </a:pPr>
          <a:r>
            <a:rPr lang="en-US" sz="1700" kern="1200" dirty="0" smtClean="0"/>
            <a:t>Consultation</a:t>
          </a:r>
          <a:endParaRPr lang="en-US" sz="1700" kern="1200" dirty="0"/>
        </a:p>
      </dsp:txBody>
      <dsp:txXfrm>
        <a:off x="0" y="5011975"/>
        <a:ext cx="4114799" cy="452869"/>
      </dsp:txXfrm>
    </dsp:sp>
    <dsp:sp modelId="{6BCF436C-7AAC-414F-9A24-631D999AD018}">
      <dsp:nvSpPr>
        <dsp:cNvPr id="0" name=""/>
        <dsp:cNvSpPr/>
      </dsp:nvSpPr>
      <dsp:spPr>
        <a:xfrm>
          <a:off x="4114800" y="5011975"/>
          <a:ext cx="4114799" cy="452869"/>
        </a:xfrm>
        <a:prstGeom prst="rect">
          <a:avLst/>
        </a:prstGeom>
        <a:solidFill>
          <a:schemeClr val="accent2">
            <a:lumMod val="60000"/>
            <a:lumOff val="40000"/>
            <a:alpha val="90000"/>
          </a:schemeClr>
        </a:solidFill>
        <a:ln w="3175" cap="flat" cmpd="sng" algn="ctr">
          <a:solidFill>
            <a:scrgbClr r="0" g="0" b="0">
              <a:shade val="95000"/>
              <a:satMod val="105000"/>
            </a:scrgb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20904" tIns="21590" rIns="120904" bIns="21590" numCol="1" spcCol="1270" anchor="ctr" anchorCtr="0">
          <a:noAutofit/>
        </a:bodyPr>
        <a:lstStyle/>
        <a:p>
          <a:pPr lvl="0" algn="ctr" defTabSz="755650" rtl="0">
            <a:lnSpc>
              <a:spcPct val="90000"/>
            </a:lnSpc>
            <a:spcBef>
              <a:spcPct val="0"/>
            </a:spcBef>
            <a:spcAft>
              <a:spcPct val="35000"/>
            </a:spcAft>
          </a:pPr>
          <a:r>
            <a:rPr lang="en-US" sz="1700" kern="1200" dirty="0" smtClean="0"/>
            <a:t>School and Student Participation</a:t>
          </a:r>
          <a:endParaRPr lang="en-US" sz="1700" kern="1200" dirty="0"/>
        </a:p>
      </dsp:txBody>
      <dsp:txXfrm>
        <a:off x="4114800" y="5011975"/>
        <a:ext cx="4114799" cy="452869"/>
      </dsp:txXfrm>
    </dsp:sp>
    <dsp:sp modelId="{4986A857-E371-4212-BD08-C15FFAC9B3F1}">
      <dsp:nvSpPr>
        <dsp:cNvPr id="0" name=""/>
        <dsp:cNvSpPr/>
      </dsp:nvSpPr>
      <dsp:spPr>
        <a:xfrm rot="10800000">
          <a:off x="0" y="3000646"/>
          <a:ext cx="8229600" cy="1514157"/>
        </a:xfrm>
        <a:prstGeom prst="upArrowCallout">
          <a:avLst/>
        </a:prstGeom>
        <a:solidFill>
          <a:schemeClr val="accent3">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rtl="0">
            <a:lnSpc>
              <a:spcPct val="90000"/>
            </a:lnSpc>
            <a:spcBef>
              <a:spcPct val="0"/>
            </a:spcBef>
            <a:spcAft>
              <a:spcPct val="35000"/>
            </a:spcAft>
          </a:pPr>
          <a:r>
            <a:rPr lang="en-US" sz="1800" kern="1200" dirty="0" smtClean="0"/>
            <a:t>School Districts</a:t>
          </a:r>
          <a:endParaRPr lang="en-US" sz="1800" kern="1200" dirty="0"/>
        </a:p>
      </dsp:txBody>
      <dsp:txXfrm>
        <a:off x="0" y="3000646"/>
        <a:ext cx="8229600" cy="531469"/>
      </dsp:txXfrm>
    </dsp:sp>
    <dsp:sp modelId="{06674729-B53E-466E-A59E-E3C01AED54E6}">
      <dsp:nvSpPr>
        <dsp:cNvPr id="0" name=""/>
        <dsp:cNvSpPr/>
      </dsp:nvSpPr>
      <dsp:spPr>
        <a:xfrm>
          <a:off x="4018" y="3532115"/>
          <a:ext cx="2740521" cy="452733"/>
        </a:xfrm>
        <a:prstGeom prst="rect">
          <a:avLst/>
        </a:prstGeom>
        <a:solidFill>
          <a:schemeClr val="accent3">
            <a:lumMod val="20000"/>
            <a:lumOff val="80000"/>
            <a:alpha val="90000"/>
          </a:schemeClr>
        </a:solidFill>
        <a:ln w="3175" cap="flat" cmpd="sng" algn="ctr">
          <a:solidFill>
            <a:scrgbClr r="0" g="0" b="0">
              <a:shade val="95000"/>
              <a:satMod val="105000"/>
            </a:scrgb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20904" tIns="21590" rIns="120904" bIns="21590" numCol="1" spcCol="1270" anchor="ctr" anchorCtr="0">
          <a:noAutofit/>
        </a:bodyPr>
        <a:lstStyle/>
        <a:p>
          <a:pPr lvl="0" algn="ctr" defTabSz="755650" rtl="0">
            <a:lnSpc>
              <a:spcPct val="90000"/>
            </a:lnSpc>
            <a:spcBef>
              <a:spcPct val="0"/>
            </a:spcBef>
            <a:spcAft>
              <a:spcPct val="35000"/>
            </a:spcAft>
          </a:pPr>
          <a:r>
            <a:rPr lang="en-US" sz="1700" kern="1200" dirty="0" smtClean="0"/>
            <a:t>Consultation</a:t>
          </a:r>
          <a:endParaRPr lang="en-US" sz="1700" kern="1200" dirty="0"/>
        </a:p>
      </dsp:txBody>
      <dsp:txXfrm>
        <a:off x="4018" y="3532115"/>
        <a:ext cx="2740521" cy="452733"/>
      </dsp:txXfrm>
    </dsp:sp>
    <dsp:sp modelId="{8946FF00-5413-44B2-B061-7AC24782D3B6}">
      <dsp:nvSpPr>
        <dsp:cNvPr id="0" name=""/>
        <dsp:cNvSpPr/>
      </dsp:nvSpPr>
      <dsp:spPr>
        <a:xfrm>
          <a:off x="2744539" y="3532115"/>
          <a:ext cx="2740521" cy="452733"/>
        </a:xfrm>
        <a:prstGeom prst="rect">
          <a:avLst/>
        </a:prstGeom>
        <a:solidFill>
          <a:schemeClr val="accent3">
            <a:lumMod val="40000"/>
            <a:lumOff val="60000"/>
            <a:alpha val="90000"/>
          </a:schemeClr>
        </a:solidFill>
        <a:ln w="3175" cap="flat" cmpd="sng" algn="ctr">
          <a:solidFill>
            <a:scrgbClr r="0" g="0" b="0">
              <a:shade val="95000"/>
              <a:satMod val="105000"/>
            </a:scrgb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20904" tIns="21590" rIns="120904" bIns="21590" numCol="1" spcCol="1270" anchor="ctr" anchorCtr="0">
          <a:noAutofit/>
        </a:bodyPr>
        <a:lstStyle/>
        <a:p>
          <a:pPr lvl="0" algn="ctr" defTabSz="755650" rtl="0">
            <a:lnSpc>
              <a:spcPct val="90000"/>
            </a:lnSpc>
            <a:spcBef>
              <a:spcPct val="0"/>
            </a:spcBef>
            <a:spcAft>
              <a:spcPct val="35000"/>
            </a:spcAft>
          </a:pPr>
          <a:r>
            <a:rPr lang="en-US" sz="1700" kern="1200" dirty="0" smtClean="0"/>
            <a:t>Management and oversight</a:t>
          </a:r>
          <a:endParaRPr lang="en-US" sz="1700" kern="1200" dirty="0"/>
        </a:p>
      </dsp:txBody>
      <dsp:txXfrm>
        <a:off x="2744539" y="3532115"/>
        <a:ext cx="2740521" cy="452733"/>
      </dsp:txXfrm>
    </dsp:sp>
    <dsp:sp modelId="{CE857E59-4341-4F9A-A4F6-63AEAEE2EE2C}">
      <dsp:nvSpPr>
        <dsp:cNvPr id="0" name=""/>
        <dsp:cNvSpPr/>
      </dsp:nvSpPr>
      <dsp:spPr>
        <a:xfrm>
          <a:off x="5485060" y="3532115"/>
          <a:ext cx="2740521" cy="452733"/>
        </a:xfrm>
        <a:prstGeom prst="rect">
          <a:avLst/>
        </a:prstGeom>
        <a:solidFill>
          <a:schemeClr val="accent3">
            <a:lumMod val="60000"/>
            <a:lumOff val="40000"/>
            <a:alpha val="90000"/>
          </a:schemeClr>
        </a:solidFill>
        <a:ln w="3175" cap="flat" cmpd="sng" algn="ctr">
          <a:solidFill>
            <a:scrgbClr r="0" g="0" b="0">
              <a:shade val="95000"/>
              <a:satMod val="105000"/>
            </a:scrgb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20904" tIns="21590" rIns="120904" bIns="21590" numCol="1" spcCol="1270" anchor="ctr" anchorCtr="0">
          <a:noAutofit/>
        </a:bodyPr>
        <a:lstStyle/>
        <a:p>
          <a:pPr lvl="0" algn="ctr" defTabSz="755650" rtl="0">
            <a:lnSpc>
              <a:spcPct val="90000"/>
            </a:lnSpc>
            <a:spcBef>
              <a:spcPct val="0"/>
            </a:spcBef>
            <a:spcAft>
              <a:spcPct val="35000"/>
            </a:spcAft>
          </a:pPr>
          <a:r>
            <a:rPr lang="en-US" sz="1700" kern="1200" dirty="0" smtClean="0"/>
            <a:t>Implementation</a:t>
          </a:r>
          <a:endParaRPr lang="en-US" sz="1700" kern="1200" dirty="0"/>
        </a:p>
      </dsp:txBody>
      <dsp:txXfrm>
        <a:off x="5485060" y="3532115"/>
        <a:ext cx="2740521" cy="452733"/>
      </dsp:txXfrm>
    </dsp:sp>
    <dsp:sp modelId="{7FC33864-DAA0-49BB-BB54-CDD71B91B70D}">
      <dsp:nvSpPr>
        <dsp:cNvPr id="0" name=""/>
        <dsp:cNvSpPr/>
      </dsp:nvSpPr>
      <dsp:spPr>
        <a:xfrm rot="10800000">
          <a:off x="0" y="1501255"/>
          <a:ext cx="8229600" cy="1514157"/>
        </a:xfrm>
        <a:prstGeom prst="upArrowCallou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rtl="0">
            <a:lnSpc>
              <a:spcPct val="90000"/>
            </a:lnSpc>
            <a:spcBef>
              <a:spcPct val="0"/>
            </a:spcBef>
            <a:spcAft>
              <a:spcPct val="35000"/>
            </a:spcAft>
          </a:pPr>
          <a:r>
            <a:rPr lang="en-US" sz="1800" kern="1200" dirty="0" smtClean="0"/>
            <a:t>NJDOE </a:t>
          </a:r>
          <a:endParaRPr lang="en-US" sz="1800" kern="1200" dirty="0"/>
        </a:p>
      </dsp:txBody>
      <dsp:txXfrm>
        <a:off x="0" y="1501255"/>
        <a:ext cx="8229600" cy="531469"/>
      </dsp:txXfrm>
    </dsp:sp>
    <dsp:sp modelId="{D2DC0515-0E2D-4E86-9F46-A25F8088F6E3}">
      <dsp:nvSpPr>
        <dsp:cNvPr id="0" name=""/>
        <dsp:cNvSpPr/>
      </dsp:nvSpPr>
      <dsp:spPr>
        <a:xfrm>
          <a:off x="4018" y="2032725"/>
          <a:ext cx="2740521" cy="452733"/>
        </a:xfrm>
        <a:prstGeom prst="rect">
          <a:avLst/>
        </a:prstGeom>
        <a:solidFill>
          <a:schemeClr val="accent4">
            <a:lumMod val="20000"/>
            <a:lumOff val="80000"/>
            <a:alpha val="90000"/>
          </a:schemeClr>
        </a:solidFill>
        <a:ln w="3175" cap="flat" cmpd="sng" algn="ctr">
          <a:solidFill>
            <a:scrgbClr r="0" g="0" b="0">
              <a:shade val="95000"/>
              <a:satMod val="105000"/>
            </a:scrgb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20904" tIns="21590" rIns="120904" bIns="21590" numCol="1" spcCol="1270" anchor="ctr" anchorCtr="0">
          <a:noAutofit/>
        </a:bodyPr>
        <a:lstStyle/>
        <a:p>
          <a:pPr lvl="0" algn="ctr" defTabSz="755650" rtl="0">
            <a:lnSpc>
              <a:spcPct val="90000"/>
            </a:lnSpc>
            <a:spcBef>
              <a:spcPct val="0"/>
            </a:spcBef>
            <a:spcAft>
              <a:spcPct val="35000"/>
            </a:spcAft>
          </a:pPr>
          <a:r>
            <a:rPr lang="en-US" sz="1700" kern="1200" dirty="0" smtClean="0"/>
            <a:t>Regulations</a:t>
          </a:r>
          <a:endParaRPr lang="en-US" sz="1700" kern="1200" dirty="0"/>
        </a:p>
      </dsp:txBody>
      <dsp:txXfrm>
        <a:off x="4018" y="2032725"/>
        <a:ext cx="2740521" cy="452733"/>
      </dsp:txXfrm>
    </dsp:sp>
    <dsp:sp modelId="{D27BF4C4-AA29-4CFD-A1B6-F5FC8E6B2E17}">
      <dsp:nvSpPr>
        <dsp:cNvPr id="0" name=""/>
        <dsp:cNvSpPr/>
      </dsp:nvSpPr>
      <dsp:spPr>
        <a:xfrm>
          <a:off x="2744539" y="2032725"/>
          <a:ext cx="2740521" cy="452733"/>
        </a:xfrm>
        <a:prstGeom prst="rect">
          <a:avLst/>
        </a:prstGeom>
        <a:solidFill>
          <a:schemeClr val="accent4">
            <a:lumMod val="40000"/>
            <a:lumOff val="60000"/>
            <a:alpha val="90000"/>
          </a:schemeClr>
        </a:solidFill>
        <a:ln w="3175" cap="flat" cmpd="sng" algn="ctr">
          <a:solidFill>
            <a:scrgbClr r="0" g="0" b="0">
              <a:shade val="95000"/>
              <a:satMod val="105000"/>
            </a:scrgb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20904" tIns="21590" rIns="120904" bIns="21590" numCol="1" spcCol="1270" anchor="ctr" anchorCtr="0">
          <a:noAutofit/>
        </a:bodyPr>
        <a:lstStyle/>
        <a:p>
          <a:pPr lvl="0" algn="ctr" defTabSz="755650" rtl="0">
            <a:lnSpc>
              <a:spcPct val="90000"/>
            </a:lnSpc>
            <a:spcBef>
              <a:spcPct val="0"/>
            </a:spcBef>
            <a:spcAft>
              <a:spcPct val="35000"/>
            </a:spcAft>
          </a:pPr>
          <a:r>
            <a:rPr lang="en-US" sz="1700" kern="1200" dirty="0" smtClean="0"/>
            <a:t>Funding disbursement </a:t>
          </a:r>
          <a:endParaRPr lang="en-US" sz="1700" kern="1200" dirty="0"/>
        </a:p>
      </dsp:txBody>
      <dsp:txXfrm>
        <a:off x="2744539" y="2032725"/>
        <a:ext cx="2740521" cy="452733"/>
      </dsp:txXfrm>
    </dsp:sp>
    <dsp:sp modelId="{C42AF43F-556F-4C96-9D1A-4748111694D0}">
      <dsp:nvSpPr>
        <dsp:cNvPr id="0" name=""/>
        <dsp:cNvSpPr/>
      </dsp:nvSpPr>
      <dsp:spPr>
        <a:xfrm>
          <a:off x="5485060" y="2032725"/>
          <a:ext cx="2740521" cy="452733"/>
        </a:xfrm>
        <a:prstGeom prst="rect">
          <a:avLst/>
        </a:prstGeom>
        <a:solidFill>
          <a:schemeClr val="accent4">
            <a:tint val="40000"/>
            <a:alpha val="90000"/>
            <a:hueOff val="0"/>
            <a:satOff val="0"/>
            <a:lumOff val="0"/>
            <a:alphaOff val="0"/>
          </a:schemeClr>
        </a:solidFill>
        <a:ln w="3175" cap="flat" cmpd="sng" algn="ctr">
          <a:solidFill>
            <a:scrgbClr r="0" g="0" b="0">
              <a:shade val="95000"/>
              <a:satMod val="105000"/>
            </a:scrgb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20904" tIns="21590" rIns="120904" bIns="21590" numCol="1" spcCol="1270" anchor="ctr" anchorCtr="0">
          <a:noAutofit/>
        </a:bodyPr>
        <a:lstStyle/>
        <a:p>
          <a:pPr lvl="0" algn="ctr" defTabSz="755650" rtl="0">
            <a:lnSpc>
              <a:spcPct val="90000"/>
            </a:lnSpc>
            <a:spcBef>
              <a:spcPct val="0"/>
            </a:spcBef>
            <a:spcAft>
              <a:spcPct val="35000"/>
            </a:spcAft>
          </a:pPr>
          <a:r>
            <a:rPr lang="en-US" sz="1700" kern="1200" dirty="0" smtClean="0"/>
            <a:t>Oversight</a:t>
          </a:r>
          <a:endParaRPr lang="en-US" sz="1700" kern="1200" dirty="0"/>
        </a:p>
      </dsp:txBody>
      <dsp:txXfrm>
        <a:off x="5485060" y="2032725"/>
        <a:ext cx="2740521" cy="452733"/>
      </dsp:txXfrm>
    </dsp:sp>
    <dsp:sp modelId="{49CDFA04-88EB-4463-80D6-85BD2CE53A60}">
      <dsp:nvSpPr>
        <dsp:cNvPr id="0" name=""/>
        <dsp:cNvSpPr/>
      </dsp:nvSpPr>
      <dsp:spPr>
        <a:xfrm rot="10800000">
          <a:off x="0" y="1865"/>
          <a:ext cx="8229600" cy="1514157"/>
        </a:xfrm>
        <a:prstGeom prst="upArrowCallou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rtl="0">
            <a:lnSpc>
              <a:spcPct val="90000"/>
            </a:lnSpc>
            <a:spcBef>
              <a:spcPct val="0"/>
            </a:spcBef>
            <a:spcAft>
              <a:spcPct val="35000"/>
            </a:spcAft>
          </a:pPr>
          <a:r>
            <a:rPr lang="en-US" sz="1800" kern="1200" dirty="0" smtClean="0"/>
            <a:t>NJ Legislature</a:t>
          </a:r>
          <a:endParaRPr lang="en-US" sz="1800" kern="1200" dirty="0"/>
        </a:p>
      </dsp:txBody>
      <dsp:txXfrm>
        <a:off x="0" y="1865"/>
        <a:ext cx="8229600" cy="531469"/>
      </dsp:txXfrm>
    </dsp:sp>
    <dsp:sp modelId="{40C591E0-060A-447F-9A40-3A0461FBD425}">
      <dsp:nvSpPr>
        <dsp:cNvPr id="0" name=""/>
        <dsp:cNvSpPr/>
      </dsp:nvSpPr>
      <dsp:spPr>
        <a:xfrm>
          <a:off x="0" y="533334"/>
          <a:ext cx="4114799" cy="452733"/>
        </a:xfrm>
        <a:prstGeom prst="rect">
          <a:avLst/>
        </a:prstGeom>
        <a:solidFill>
          <a:schemeClr val="accent5">
            <a:tint val="40000"/>
            <a:alpha val="90000"/>
            <a:hueOff val="0"/>
            <a:satOff val="0"/>
            <a:lumOff val="0"/>
            <a:alphaOff val="0"/>
          </a:schemeClr>
        </a:solidFill>
        <a:ln w="3175" cap="flat" cmpd="sng" algn="ctr">
          <a:solidFill>
            <a:schemeClr val="tx1"/>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20904" tIns="21590" rIns="120904" bIns="21590" numCol="1" spcCol="1270" anchor="ctr" anchorCtr="0">
          <a:noAutofit/>
        </a:bodyPr>
        <a:lstStyle/>
        <a:p>
          <a:pPr lvl="0" algn="ctr" defTabSz="755650" rtl="0">
            <a:lnSpc>
              <a:spcPct val="90000"/>
            </a:lnSpc>
            <a:spcBef>
              <a:spcPct val="0"/>
            </a:spcBef>
            <a:spcAft>
              <a:spcPct val="35000"/>
            </a:spcAft>
          </a:pPr>
          <a:r>
            <a:rPr lang="en-US" sz="1700" kern="1200" dirty="0" smtClean="0"/>
            <a:t>Statutes</a:t>
          </a:r>
          <a:endParaRPr lang="en-US" sz="1700" kern="1200" dirty="0"/>
        </a:p>
      </dsp:txBody>
      <dsp:txXfrm>
        <a:off x="0" y="533334"/>
        <a:ext cx="4114799" cy="452733"/>
      </dsp:txXfrm>
    </dsp:sp>
    <dsp:sp modelId="{353239B5-931E-4927-A24D-BE3FB74125F8}">
      <dsp:nvSpPr>
        <dsp:cNvPr id="0" name=""/>
        <dsp:cNvSpPr/>
      </dsp:nvSpPr>
      <dsp:spPr>
        <a:xfrm>
          <a:off x="4114800" y="533402"/>
          <a:ext cx="4114799" cy="452733"/>
        </a:xfrm>
        <a:prstGeom prst="rect">
          <a:avLst/>
        </a:prstGeom>
        <a:solidFill>
          <a:schemeClr val="accent5">
            <a:lumMod val="20000"/>
            <a:lumOff val="80000"/>
            <a:alpha val="90000"/>
          </a:schemeClr>
        </a:solidFill>
        <a:ln w="3175" cap="flat" cmpd="sng" algn="ctr">
          <a:solidFill>
            <a:scrgbClr r="0" g="0" b="0">
              <a:shade val="95000"/>
              <a:satMod val="105000"/>
            </a:scrgb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20904" tIns="21590" rIns="120904" bIns="21590" numCol="1" spcCol="1270" anchor="ctr" anchorCtr="0">
          <a:noAutofit/>
        </a:bodyPr>
        <a:lstStyle/>
        <a:p>
          <a:pPr lvl="0" algn="ctr" defTabSz="755650" rtl="0">
            <a:lnSpc>
              <a:spcPct val="90000"/>
            </a:lnSpc>
            <a:spcBef>
              <a:spcPct val="0"/>
            </a:spcBef>
            <a:spcAft>
              <a:spcPct val="35000"/>
            </a:spcAft>
          </a:pPr>
          <a:r>
            <a:rPr lang="en-US" sz="1700" kern="1200" dirty="0" smtClean="0"/>
            <a:t>Annual funding amounts</a:t>
          </a:r>
          <a:endParaRPr lang="en-US" sz="1700" kern="1200" dirty="0"/>
        </a:p>
      </dsp:txBody>
      <dsp:txXfrm>
        <a:off x="4114800" y="533402"/>
        <a:ext cx="4114799" cy="452733"/>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39DE919-4404-4C3B-BFC1-711BF5F056E9}">
      <dsp:nvSpPr>
        <dsp:cNvPr id="0" name=""/>
        <dsp:cNvSpPr/>
      </dsp:nvSpPr>
      <dsp:spPr>
        <a:xfrm>
          <a:off x="0" y="1127921"/>
          <a:ext cx="8229600" cy="3710700"/>
        </a:xfrm>
        <a:prstGeom prst="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38708" tIns="645668" rIns="638708" bIns="199136" numCol="1" spcCol="1270" anchor="t" anchorCtr="0">
          <a:noAutofit/>
        </a:bodyPr>
        <a:lstStyle/>
        <a:p>
          <a:pPr marL="285750" lvl="1" indent="-285750" algn="l" defTabSz="1244600" rtl="0">
            <a:lnSpc>
              <a:spcPct val="90000"/>
            </a:lnSpc>
            <a:spcBef>
              <a:spcPct val="0"/>
            </a:spcBef>
            <a:spcAft>
              <a:spcPct val="15000"/>
            </a:spcAft>
            <a:buChar char="••"/>
          </a:pPr>
          <a:r>
            <a:rPr lang="en-US" sz="2800" kern="1200" dirty="0" smtClean="0"/>
            <a:t>Instructional services must be supervised by district or service provider staff</a:t>
          </a:r>
          <a:endParaRPr lang="en-US" sz="2800" kern="1200" dirty="0"/>
        </a:p>
        <a:p>
          <a:pPr marL="285750" lvl="1" indent="-285750" algn="l" defTabSz="1244600" rtl="0">
            <a:lnSpc>
              <a:spcPct val="90000"/>
            </a:lnSpc>
            <a:spcBef>
              <a:spcPct val="0"/>
            </a:spcBef>
            <a:spcAft>
              <a:spcPct val="15000"/>
            </a:spcAft>
            <a:buChar char="••"/>
          </a:pPr>
          <a:r>
            <a:rPr lang="en-US" sz="2800" kern="1200" dirty="0" smtClean="0"/>
            <a:t>Religious instruction cannot be not introduced</a:t>
          </a:r>
          <a:endParaRPr lang="en-US" sz="2800" kern="1200" dirty="0"/>
        </a:p>
        <a:p>
          <a:pPr marL="285750" lvl="1" indent="-285750" algn="l" defTabSz="1244600" rtl="0">
            <a:lnSpc>
              <a:spcPct val="90000"/>
            </a:lnSpc>
            <a:spcBef>
              <a:spcPct val="0"/>
            </a:spcBef>
            <a:spcAft>
              <a:spcPct val="15000"/>
            </a:spcAft>
            <a:buChar char="••"/>
          </a:pPr>
          <a:r>
            <a:rPr lang="en-US" sz="2800" kern="1200" dirty="0" smtClean="0"/>
            <a:t>Staff providing instructional services must be employees of the district or contracted by the district</a:t>
          </a:r>
          <a:endParaRPr lang="en-US" sz="2800" kern="1200" dirty="0"/>
        </a:p>
      </dsp:txBody>
      <dsp:txXfrm>
        <a:off x="0" y="1127921"/>
        <a:ext cx="8229600" cy="3710700"/>
      </dsp:txXfrm>
    </dsp:sp>
    <dsp:sp modelId="{01B7C200-8408-409D-85DC-8BC8BE5714DE}">
      <dsp:nvSpPr>
        <dsp:cNvPr id="0" name=""/>
        <dsp:cNvSpPr/>
      </dsp:nvSpPr>
      <dsp:spPr>
        <a:xfrm>
          <a:off x="381001" y="518323"/>
          <a:ext cx="5760720" cy="915120"/>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l" defTabSz="1377950" rtl="0">
            <a:lnSpc>
              <a:spcPct val="90000"/>
            </a:lnSpc>
            <a:spcBef>
              <a:spcPct val="0"/>
            </a:spcBef>
            <a:spcAft>
              <a:spcPct val="35000"/>
            </a:spcAft>
          </a:pPr>
          <a:r>
            <a:rPr lang="en-US" sz="3100" kern="1200" dirty="0" smtClean="0"/>
            <a:t>For sectarian nonpublic schools:</a:t>
          </a:r>
          <a:endParaRPr lang="en-US" sz="3100" kern="1200" dirty="0"/>
        </a:p>
      </dsp:txBody>
      <dsp:txXfrm>
        <a:off x="381001" y="518323"/>
        <a:ext cx="5760720" cy="915120"/>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74333E6-C297-4B40-BAF4-C2E73F9CD099}">
      <dsp:nvSpPr>
        <dsp:cNvPr id="0" name=""/>
        <dsp:cNvSpPr/>
      </dsp:nvSpPr>
      <dsp:spPr>
        <a:xfrm>
          <a:off x="0" y="1105199"/>
          <a:ext cx="8229600" cy="3276000"/>
        </a:xfrm>
        <a:prstGeom prst="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38708" tIns="1353820" rIns="638708" bIns="199136" numCol="1" spcCol="1270" anchor="t" anchorCtr="0">
          <a:noAutofit/>
        </a:bodyPr>
        <a:lstStyle/>
        <a:p>
          <a:pPr marL="285750" lvl="1" indent="-285750" algn="l" defTabSz="1244600" rtl="0">
            <a:lnSpc>
              <a:spcPct val="90000"/>
            </a:lnSpc>
            <a:spcBef>
              <a:spcPct val="0"/>
            </a:spcBef>
            <a:spcAft>
              <a:spcPct val="15000"/>
            </a:spcAft>
            <a:buChar char="••"/>
          </a:pPr>
          <a:r>
            <a:rPr lang="en-US" sz="2800" kern="1200" dirty="0" smtClean="0"/>
            <a:t>Compensatory education in language arts and math instruction</a:t>
          </a:r>
          <a:endParaRPr lang="en-US" sz="2800" kern="1200" dirty="0"/>
        </a:p>
        <a:p>
          <a:pPr marL="285750" lvl="1" indent="-285750" algn="l" defTabSz="1244600" rtl="0">
            <a:lnSpc>
              <a:spcPct val="90000"/>
            </a:lnSpc>
            <a:spcBef>
              <a:spcPct val="0"/>
            </a:spcBef>
            <a:spcAft>
              <a:spcPct val="15000"/>
            </a:spcAft>
            <a:buChar char="••"/>
          </a:pPr>
          <a:r>
            <a:rPr lang="en-US" sz="2800" kern="1200" dirty="0" smtClean="0"/>
            <a:t>ESL</a:t>
          </a:r>
          <a:endParaRPr lang="en-US" sz="2800" kern="1200" dirty="0"/>
        </a:p>
        <a:p>
          <a:pPr marL="285750" lvl="1" indent="-285750" algn="l" defTabSz="1244600" rtl="0">
            <a:lnSpc>
              <a:spcPct val="90000"/>
            </a:lnSpc>
            <a:spcBef>
              <a:spcPct val="0"/>
            </a:spcBef>
            <a:spcAft>
              <a:spcPct val="15000"/>
            </a:spcAft>
            <a:buChar char="••"/>
          </a:pPr>
          <a:r>
            <a:rPr lang="en-US" sz="2800" kern="1200" dirty="0" smtClean="0"/>
            <a:t>Home Instruction</a:t>
          </a:r>
          <a:endParaRPr lang="en-US" sz="2800" kern="1200" dirty="0"/>
        </a:p>
      </dsp:txBody>
      <dsp:txXfrm>
        <a:off x="0" y="1105199"/>
        <a:ext cx="8229600" cy="3276000"/>
      </dsp:txXfrm>
    </dsp:sp>
    <dsp:sp modelId="{F9BD3BA8-CF87-4C4D-9DC8-E61C93E2B461}">
      <dsp:nvSpPr>
        <dsp:cNvPr id="0" name=""/>
        <dsp:cNvSpPr/>
      </dsp:nvSpPr>
      <dsp:spPr>
        <a:xfrm>
          <a:off x="457199" y="838198"/>
          <a:ext cx="5760720" cy="945009"/>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l" defTabSz="1600200" rtl="0">
            <a:lnSpc>
              <a:spcPct val="90000"/>
            </a:lnSpc>
            <a:spcBef>
              <a:spcPct val="0"/>
            </a:spcBef>
            <a:spcAft>
              <a:spcPct val="35000"/>
            </a:spcAft>
          </a:pPr>
          <a:r>
            <a:rPr lang="en-US" sz="3600" kern="1200" dirty="0" smtClean="0"/>
            <a:t>Auxiliary Services (Ch. 192)</a:t>
          </a:r>
          <a:endParaRPr lang="en-US" sz="3600" kern="1200" dirty="0"/>
        </a:p>
      </dsp:txBody>
      <dsp:txXfrm>
        <a:off x="457199" y="838198"/>
        <a:ext cx="5760720" cy="945009"/>
      </dsp:txXfrm>
    </dsp:sp>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2388C9B-1065-494A-9EB4-0B268CE5055E}">
      <dsp:nvSpPr>
        <dsp:cNvPr id="0" name=""/>
        <dsp:cNvSpPr/>
      </dsp:nvSpPr>
      <dsp:spPr>
        <a:xfrm>
          <a:off x="0" y="674850"/>
          <a:ext cx="8229600" cy="4095000"/>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38708" tIns="1353820" rIns="638708" bIns="199136" numCol="1" spcCol="1270" anchor="t" anchorCtr="0">
          <a:noAutofit/>
        </a:bodyPr>
        <a:lstStyle/>
        <a:p>
          <a:pPr marL="285750" lvl="1" indent="-285750" algn="l" defTabSz="1244600" rtl="0">
            <a:lnSpc>
              <a:spcPct val="90000"/>
            </a:lnSpc>
            <a:spcBef>
              <a:spcPct val="0"/>
            </a:spcBef>
            <a:spcAft>
              <a:spcPct val="15000"/>
            </a:spcAft>
            <a:buChar char="••"/>
          </a:pPr>
          <a:r>
            <a:rPr lang="en-US" sz="2800" kern="1200" dirty="0" smtClean="0"/>
            <a:t>To assist students who have academic needs that prevent them from succeeding in regular school programs</a:t>
          </a:r>
          <a:endParaRPr lang="en-US" sz="2800" kern="1200" dirty="0"/>
        </a:p>
        <a:p>
          <a:pPr marL="285750" lvl="1" indent="-285750" algn="l" defTabSz="1244600" rtl="0">
            <a:lnSpc>
              <a:spcPct val="90000"/>
            </a:lnSpc>
            <a:spcBef>
              <a:spcPct val="0"/>
            </a:spcBef>
            <a:spcAft>
              <a:spcPct val="15000"/>
            </a:spcAft>
            <a:buChar char="••"/>
          </a:pPr>
          <a:r>
            <a:rPr lang="en-US" sz="2800" kern="1200" dirty="0" smtClean="0"/>
            <a:t>Programs in language arts and math offered during or beyond the normal school day</a:t>
          </a:r>
          <a:endParaRPr lang="en-US" sz="2800" kern="1200" dirty="0"/>
        </a:p>
        <a:p>
          <a:pPr marL="285750" lvl="1" indent="-285750" algn="l" defTabSz="1244600" rtl="0">
            <a:lnSpc>
              <a:spcPct val="90000"/>
            </a:lnSpc>
            <a:spcBef>
              <a:spcPct val="0"/>
            </a:spcBef>
            <a:spcAft>
              <a:spcPct val="15000"/>
            </a:spcAft>
            <a:buChar char="••"/>
          </a:pPr>
          <a:r>
            <a:rPr lang="en-US" sz="2800" i="1" kern="1200" dirty="0" smtClean="0"/>
            <a:t>Supplemental</a:t>
          </a:r>
          <a:r>
            <a:rPr lang="en-US" sz="2800" kern="1200" dirty="0" smtClean="0"/>
            <a:t> to the regular programs</a:t>
          </a:r>
          <a:endParaRPr lang="en-US" sz="2800" kern="1200" dirty="0"/>
        </a:p>
      </dsp:txBody>
      <dsp:txXfrm>
        <a:off x="0" y="674850"/>
        <a:ext cx="8229600" cy="4095000"/>
      </dsp:txXfrm>
    </dsp:sp>
    <dsp:sp modelId="{B8F7C374-DD7D-4345-A8DF-2078BA68FC2A}">
      <dsp:nvSpPr>
        <dsp:cNvPr id="0" name=""/>
        <dsp:cNvSpPr/>
      </dsp:nvSpPr>
      <dsp:spPr>
        <a:xfrm>
          <a:off x="381001" y="433349"/>
          <a:ext cx="5760720" cy="993900"/>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l" defTabSz="1600200" rtl="0">
            <a:lnSpc>
              <a:spcPct val="90000"/>
            </a:lnSpc>
            <a:spcBef>
              <a:spcPct val="0"/>
            </a:spcBef>
            <a:spcAft>
              <a:spcPct val="35000"/>
            </a:spcAft>
          </a:pPr>
          <a:r>
            <a:rPr lang="en-US" sz="3600" kern="1200" dirty="0" smtClean="0"/>
            <a:t>Compensatory Services</a:t>
          </a:r>
          <a:endParaRPr lang="en-US" sz="3600" kern="1200" dirty="0"/>
        </a:p>
      </dsp:txBody>
      <dsp:txXfrm>
        <a:off x="381001" y="433349"/>
        <a:ext cx="5760720" cy="993900"/>
      </dsp:txXfrm>
    </dsp:sp>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9351709-B12E-4BD4-8F0B-7B8DA98DF446}">
      <dsp:nvSpPr>
        <dsp:cNvPr id="0" name=""/>
        <dsp:cNvSpPr/>
      </dsp:nvSpPr>
      <dsp:spPr>
        <a:xfrm>
          <a:off x="0" y="316085"/>
          <a:ext cx="8229600" cy="1485224"/>
        </a:xfrm>
        <a:prstGeom prst="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38708" tIns="958088" rIns="638708" bIns="170688" numCol="1" spcCol="1270" anchor="t" anchorCtr="0">
          <a:noAutofit/>
        </a:bodyPr>
        <a:lstStyle/>
        <a:p>
          <a:pPr marL="228600" lvl="1" indent="-228600" algn="l" defTabSz="1066800" rtl="0">
            <a:lnSpc>
              <a:spcPct val="90000"/>
            </a:lnSpc>
            <a:spcBef>
              <a:spcPct val="0"/>
            </a:spcBef>
            <a:spcAft>
              <a:spcPct val="15000"/>
            </a:spcAft>
            <a:buChar char="••"/>
          </a:pPr>
          <a:r>
            <a:rPr lang="en-US" sz="2400" kern="1200" dirty="0" smtClean="0"/>
            <a:t>Observational assessment + work samples</a:t>
          </a:r>
          <a:endParaRPr lang="en-US" sz="2400" kern="1200" dirty="0"/>
        </a:p>
      </dsp:txBody>
      <dsp:txXfrm>
        <a:off x="0" y="316085"/>
        <a:ext cx="8229600" cy="1485224"/>
      </dsp:txXfrm>
    </dsp:sp>
    <dsp:sp modelId="{89AA59DC-07AF-41FC-BF6F-2A8569422984}">
      <dsp:nvSpPr>
        <dsp:cNvPr id="0" name=""/>
        <dsp:cNvSpPr/>
      </dsp:nvSpPr>
      <dsp:spPr>
        <a:xfrm>
          <a:off x="411480" y="21371"/>
          <a:ext cx="5913148" cy="893348"/>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l" defTabSz="1244600" rtl="0">
            <a:lnSpc>
              <a:spcPct val="90000"/>
            </a:lnSpc>
            <a:spcBef>
              <a:spcPct val="0"/>
            </a:spcBef>
            <a:spcAft>
              <a:spcPct val="35000"/>
            </a:spcAft>
          </a:pPr>
          <a:r>
            <a:rPr lang="en-US" sz="2800" kern="1200" dirty="0" smtClean="0"/>
            <a:t>Kindergarten</a:t>
          </a:r>
          <a:endParaRPr lang="en-US" sz="2800" kern="1200" dirty="0"/>
        </a:p>
      </dsp:txBody>
      <dsp:txXfrm>
        <a:off x="411480" y="21371"/>
        <a:ext cx="5913148" cy="893348"/>
      </dsp:txXfrm>
    </dsp:sp>
    <dsp:sp modelId="{39809878-0966-40BB-BDA9-FAE149039C65}">
      <dsp:nvSpPr>
        <dsp:cNvPr id="0" name=""/>
        <dsp:cNvSpPr/>
      </dsp:nvSpPr>
      <dsp:spPr>
        <a:xfrm>
          <a:off x="0" y="2208528"/>
          <a:ext cx="8229600" cy="3332700"/>
        </a:xfrm>
        <a:prstGeom prst="rect">
          <a:avLst/>
        </a:prstGeom>
        <a:solidFill>
          <a:schemeClr val="lt1">
            <a:alpha val="90000"/>
            <a:hueOff val="0"/>
            <a:satOff val="0"/>
            <a:lumOff val="0"/>
            <a:alphaOff val="0"/>
          </a:schemeClr>
        </a:solidFill>
        <a:ln w="9525" cap="flat" cmpd="sng" algn="ctr">
          <a:solidFill>
            <a:schemeClr val="accent5">
              <a:hueOff val="-9933876"/>
              <a:satOff val="39811"/>
              <a:lumOff val="8628"/>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38708" tIns="958088" rIns="638708" bIns="170688" numCol="1" spcCol="1270" anchor="t" anchorCtr="0">
          <a:noAutofit/>
        </a:bodyPr>
        <a:lstStyle/>
        <a:p>
          <a:pPr marL="228600" lvl="1" indent="-228600" algn="l" defTabSz="1066800" rtl="0">
            <a:lnSpc>
              <a:spcPct val="90000"/>
            </a:lnSpc>
            <a:spcBef>
              <a:spcPct val="0"/>
            </a:spcBef>
            <a:spcAft>
              <a:spcPct val="15000"/>
            </a:spcAft>
            <a:buChar char="••"/>
          </a:pPr>
          <a:r>
            <a:rPr lang="en-US" sz="2400" kern="1200" dirty="0" smtClean="0"/>
            <a:t>Teacher and parent survey, interviews, observational assessments</a:t>
          </a:r>
          <a:endParaRPr lang="en-US" sz="2400" kern="1200" dirty="0"/>
        </a:p>
        <a:p>
          <a:pPr marL="228600" lvl="1" indent="-228600" algn="l" defTabSz="1066800" rtl="0">
            <a:lnSpc>
              <a:spcPct val="90000"/>
            </a:lnSpc>
            <a:spcBef>
              <a:spcPct val="0"/>
            </a:spcBef>
            <a:spcAft>
              <a:spcPct val="15000"/>
            </a:spcAft>
            <a:buChar char="••"/>
          </a:pPr>
          <a:r>
            <a:rPr lang="en-US" sz="2400" kern="1200" dirty="0" smtClean="0"/>
            <a:t>Work samples collected over time, including performance based assessments</a:t>
          </a:r>
          <a:endParaRPr lang="en-US" sz="2400" kern="1200" dirty="0"/>
        </a:p>
        <a:p>
          <a:pPr marL="228600" lvl="1" indent="-228600" algn="l" defTabSz="1066800" rtl="0">
            <a:lnSpc>
              <a:spcPct val="90000"/>
            </a:lnSpc>
            <a:spcBef>
              <a:spcPct val="0"/>
            </a:spcBef>
            <a:spcAft>
              <a:spcPct val="15000"/>
            </a:spcAft>
            <a:buChar char="••"/>
          </a:pPr>
          <a:r>
            <a:rPr lang="en-US" sz="2400" kern="1200" dirty="0" smtClean="0"/>
            <a:t>Developmental screenings, checklists</a:t>
          </a:r>
          <a:endParaRPr lang="en-US" sz="2400" kern="1200" dirty="0"/>
        </a:p>
        <a:p>
          <a:pPr marL="228600" lvl="1" indent="-228600" algn="l" defTabSz="1066800" rtl="0">
            <a:lnSpc>
              <a:spcPct val="90000"/>
            </a:lnSpc>
            <a:spcBef>
              <a:spcPct val="0"/>
            </a:spcBef>
            <a:spcAft>
              <a:spcPct val="15000"/>
            </a:spcAft>
            <a:buChar char="••"/>
          </a:pPr>
          <a:r>
            <a:rPr lang="en-US" sz="2400" kern="1200" dirty="0" smtClean="0"/>
            <a:t>Report cards, tests, projects</a:t>
          </a:r>
          <a:endParaRPr lang="en-US" sz="2400" kern="1200" dirty="0"/>
        </a:p>
      </dsp:txBody>
      <dsp:txXfrm>
        <a:off x="0" y="2208528"/>
        <a:ext cx="8229600" cy="3332700"/>
      </dsp:txXfrm>
    </dsp:sp>
    <dsp:sp modelId="{0B1899BC-A1DB-47C9-9895-ED1A2613DAC4}">
      <dsp:nvSpPr>
        <dsp:cNvPr id="0" name=""/>
        <dsp:cNvSpPr/>
      </dsp:nvSpPr>
      <dsp:spPr>
        <a:xfrm>
          <a:off x="457199" y="2089262"/>
          <a:ext cx="5913148" cy="918103"/>
        </a:xfrm>
        <a:prstGeom prst="roundRect">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l" defTabSz="1244600" rtl="0">
            <a:lnSpc>
              <a:spcPct val="90000"/>
            </a:lnSpc>
            <a:spcBef>
              <a:spcPct val="0"/>
            </a:spcBef>
            <a:spcAft>
              <a:spcPct val="35000"/>
            </a:spcAft>
          </a:pPr>
          <a:r>
            <a:rPr lang="en-US" sz="2800" kern="1200" dirty="0" smtClean="0"/>
            <a:t>Grades 1-2: </a:t>
          </a:r>
          <a:r>
            <a:rPr lang="en-US" sz="2400" kern="1200" dirty="0" smtClean="0"/>
            <a:t>Three of the four measures listed</a:t>
          </a:r>
          <a:endParaRPr lang="en-US" sz="2800" kern="1200" dirty="0"/>
        </a:p>
      </dsp:txBody>
      <dsp:txXfrm>
        <a:off x="457199" y="2089262"/>
        <a:ext cx="5913148" cy="918103"/>
      </dsp:txXfrm>
    </dsp:sp>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A2D12E8-2E93-4F17-8440-9ED57D280B50}">
      <dsp:nvSpPr>
        <dsp:cNvPr id="0" name=""/>
        <dsp:cNvSpPr/>
      </dsp:nvSpPr>
      <dsp:spPr>
        <a:xfrm>
          <a:off x="0" y="682829"/>
          <a:ext cx="8229600" cy="4504500"/>
        </a:xfrm>
        <a:prstGeom prst="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38708" tIns="541528" rIns="638708" bIns="184912" numCol="1" spcCol="1270" anchor="t" anchorCtr="0">
          <a:noAutofit/>
        </a:bodyPr>
        <a:lstStyle/>
        <a:p>
          <a:pPr marL="228600" lvl="1" indent="-228600" algn="l" defTabSz="1155700" rtl="0">
            <a:lnSpc>
              <a:spcPct val="90000"/>
            </a:lnSpc>
            <a:spcBef>
              <a:spcPct val="0"/>
            </a:spcBef>
            <a:spcAft>
              <a:spcPct val="15000"/>
            </a:spcAft>
            <a:buChar char="••"/>
          </a:pPr>
          <a:r>
            <a:rPr lang="en-US" sz="2600" kern="1200" dirty="0" smtClean="0"/>
            <a:t>Tested annually (after March 15 of prior year)</a:t>
          </a:r>
          <a:endParaRPr lang="en-US" sz="2600" kern="1200" dirty="0"/>
        </a:p>
        <a:p>
          <a:pPr marL="228600" lvl="1" indent="-228600" algn="l" defTabSz="1155700" rtl="0">
            <a:lnSpc>
              <a:spcPct val="90000"/>
            </a:lnSpc>
            <a:spcBef>
              <a:spcPct val="0"/>
            </a:spcBef>
            <a:spcAft>
              <a:spcPct val="15000"/>
            </a:spcAft>
            <a:buChar char="••"/>
          </a:pPr>
          <a:r>
            <a:rPr lang="en-US" sz="2600" kern="1200" dirty="0" smtClean="0"/>
            <a:t>Below the 40</a:t>
          </a:r>
          <a:r>
            <a:rPr lang="en-US" sz="2600" kern="1200" baseline="30000" dirty="0" smtClean="0"/>
            <a:t>th</a:t>
          </a:r>
          <a:r>
            <a:rPr lang="en-US" sz="2600" kern="1200" dirty="0" smtClean="0"/>
            <a:t> percentile on the most recent version of a valid and reliable standardized assessment </a:t>
          </a:r>
          <a:r>
            <a:rPr lang="en-US" sz="2600" b="1" kern="1200" dirty="0" smtClean="0"/>
            <a:t>or</a:t>
          </a:r>
          <a:r>
            <a:rPr lang="en-US" sz="2600" kern="1200" dirty="0" smtClean="0"/>
            <a:t> below established proficiency level on the PARCC </a:t>
          </a:r>
          <a:endParaRPr lang="en-US" sz="2600" kern="1200" dirty="0"/>
        </a:p>
        <a:p>
          <a:pPr marL="228600" lvl="1" indent="-228600" algn="l" defTabSz="1155700" rtl="0">
            <a:lnSpc>
              <a:spcPct val="90000"/>
            </a:lnSpc>
            <a:spcBef>
              <a:spcPct val="0"/>
            </a:spcBef>
            <a:spcAft>
              <a:spcPct val="15000"/>
            </a:spcAft>
            <a:buChar char="••"/>
          </a:pPr>
          <a:r>
            <a:rPr lang="en-US" sz="2600" kern="1200" dirty="0" smtClean="0"/>
            <a:t>For students exhibiting poor classroom performance who scored below the 50</a:t>
          </a:r>
          <a:r>
            <a:rPr lang="en-US" sz="2600" kern="1200" baseline="30000" dirty="0" smtClean="0"/>
            <a:t>th </a:t>
          </a:r>
          <a:r>
            <a:rPr lang="en-US" sz="2600" kern="1200" dirty="0" smtClean="0"/>
            <a:t>percentile but not below the 40</a:t>
          </a:r>
          <a:r>
            <a:rPr lang="en-US" sz="2600" kern="1200" baseline="30000" dirty="0" smtClean="0"/>
            <a:t>th</a:t>
          </a:r>
          <a:r>
            <a:rPr lang="en-US" sz="2600" kern="1200" dirty="0" smtClean="0"/>
            <a:t> percentile, use additional criteria, such as report cards, book level tests, teacher ratings and writing samples  </a:t>
          </a:r>
          <a:endParaRPr lang="en-US" sz="2600" kern="1200" dirty="0"/>
        </a:p>
      </dsp:txBody>
      <dsp:txXfrm>
        <a:off x="0" y="682829"/>
        <a:ext cx="8229600" cy="4504500"/>
      </dsp:txXfrm>
    </dsp:sp>
    <dsp:sp modelId="{F4BF6D3E-103C-4D9C-AD1B-DFE7B0AECB3C}">
      <dsp:nvSpPr>
        <dsp:cNvPr id="0" name=""/>
        <dsp:cNvSpPr/>
      </dsp:nvSpPr>
      <dsp:spPr>
        <a:xfrm>
          <a:off x="411480" y="299069"/>
          <a:ext cx="5760720" cy="767520"/>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l" defTabSz="1155700" rtl="0">
            <a:lnSpc>
              <a:spcPct val="90000"/>
            </a:lnSpc>
            <a:spcBef>
              <a:spcPct val="0"/>
            </a:spcBef>
            <a:spcAft>
              <a:spcPct val="35000"/>
            </a:spcAft>
          </a:pPr>
          <a:r>
            <a:rPr lang="en-US" sz="2600" kern="1200" dirty="0" smtClean="0"/>
            <a:t>Grades 3-12</a:t>
          </a:r>
          <a:endParaRPr lang="en-US" sz="2600" kern="1200" dirty="0"/>
        </a:p>
      </dsp:txBody>
      <dsp:txXfrm>
        <a:off x="411480" y="299069"/>
        <a:ext cx="5760720" cy="767520"/>
      </dsp:txXfrm>
    </dsp:sp>
  </dsp:spTree>
</dsp:drawing>
</file>

<file path=ppt/diagrams/drawing1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056905D-FAB4-4CC4-BB1B-398C88B01AA1}">
      <dsp:nvSpPr>
        <dsp:cNvPr id="0" name=""/>
        <dsp:cNvSpPr/>
      </dsp:nvSpPr>
      <dsp:spPr>
        <a:xfrm>
          <a:off x="0" y="438916"/>
          <a:ext cx="8229600" cy="730800"/>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208C5A12-A3F0-4E77-ADB1-391324440681}">
      <dsp:nvSpPr>
        <dsp:cNvPr id="0" name=""/>
        <dsp:cNvSpPr/>
      </dsp:nvSpPr>
      <dsp:spPr>
        <a:xfrm>
          <a:off x="411480" y="24051"/>
          <a:ext cx="6217890" cy="842904"/>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l" defTabSz="1066800" rtl="0">
            <a:lnSpc>
              <a:spcPct val="90000"/>
            </a:lnSpc>
            <a:spcBef>
              <a:spcPct val="0"/>
            </a:spcBef>
            <a:spcAft>
              <a:spcPct val="35000"/>
            </a:spcAft>
          </a:pPr>
          <a:r>
            <a:rPr lang="en-US" sz="2400" kern="1200" dirty="0" smtClean="0"/>
            <a:t>Native language other than English</a:t>
          </a:r>
          <a:endParaRPr lang="en-US" sz="2400" kern="1200" dirty="0"/>
        </a:p>
      </dsp:txBody>
      <dsp:txXfrm>
        <a:off x="411480" y="24051"/>
        <a:ext cx="6217890" cy="842904"/>
      </dsp:txXfrm>
    </dsp:sp>
    <dsp:sp modelId="{48E49BB2-00A6-4C80-9E9F-71DBB1D25DC6}">
      <dsp:nvSpPr>
        <dsp:cNvPr id="0" name=""/>
        <dsp:cNvSpPr/>
      </dsp:nvSpPr>
      <dsp:spPr>
        <a:xfrm>
          <a:off x="0" y="2456933"/>
          <a:ext cx="8229600" cy="730800"/>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48857A8F-AF91-4953-B8EE-8865F32847CA}">
      <dsp:nvSpPr>
        <dsp:cNvPr id="0" name=""/>
        <dsp:cNvSpPr/>
      </dsp:nvSpPr>
      <dsp:spPr>
        <a:xfrm>
          <a:off x="381001" y="1365961"/>
          <a:ext cx="6278839" cy="1558656"/>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l" defTabSz="1066800" rtl="0">
            <a:lnSpc>
              <a:spcPct val="90000"/>
            </a:lnSpc>
            <a:spcBef>
              <a:spcPct val="0"/>
            </a:spcBef>
            <a:spcAft>
              <a:spcPct val="35000"/>
            </a:spcAft>
          </a:pPr>
          <a:r>
            <a:rPr lang="en-US" sz="2400" kern="1200" dirty="0" smtClean="0"/>
            <a:t>Scores below cut-off level of English language proficiency on a NJDOE-approved language proficiency test</a:t>
          </a:r>
          <a:endParaRPr lang="en-US" sz="2400" i="1" kern="1200" dirty="0"/>
        </a:p>
      </dsp:txBody>
      <dsp:txXfrm>
        <a:off x="381001" y="1365961"/>
        <a:ext cx="6278839" cy="1558656"/>
      </dsp:txXfrm>
    </dsp:sp>
    <dsp:sp modelId="{A78904B8-B430-445A-BE36-E70BF67EFDF7}">
      <dsp:nvSpPr>
        <dsp:cNvPr id="0" name=""/>
        <dsp:cNvSpPr/>
      </dsp:nvSpPr>
      <dsp:spPr>
        <a:xfrm>
          <a:off x="0" y="3772373"/>
          <a:ext cx="8229600" cy="1689975"/>
        </a:xfrm>
        <a:prstGeom prst="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38708" tIns="604012" rIns="638708" bIns="142240" numCol="1" spcCol="1270" anchor="t" anchorCtr="0">
          <a:noAutofit/>
        </a:bodyPr>
        <a:lstStyle/>
        <a:p>
          <a:pPr marL="228600" lvl="1" indent="-228600" algn="l" defTabSz="889000" rtl="0">
            <a:lnSpc>
              <a:spcPct val="90000"/>
            </a:lnSpc>
            <a:spcBef>
              <a:spcPct val="0"/>
            </a:spcBef>
            <a:spcAft>
              <a:spcPct val="15000"/>
            </a:spcAft>
            <a:buChar char="••"/>
          </a:pPr>
          <a:r>
            <a:rPr lang="en-US" sz="2000" kern="1200" dirty="0" smtClean="0"/>
            <a:t>Level of reading English</a:t>
          </a:r>
          <a:endParaRPr lang="en-US" sz="2000" kern="1200" dirty="0"/>
        </a:p>
        <a:p>
          <a:pPr marL="228600" lvl="1" indent="-228600" algn="l" defTabSz="889000" rtl="0">
            <a:lnSpc>
              <a:spcPct val="90000"/>
            </a:lnSpc>
            <a:spcBef>
              <a:spcPct val="0"/>
            </a:spcBef>
            <a:spcAft>
              <a:spcPct val="15000"/>
            </a:spcAft>
            <a:buChar char="••"/>
          </a:pPr>
          <a:r>
            <a:rPr lang="en-US" sz="2000" kern="1200" dirty="0" smtClean="0"/>
            <a:t>Previous academic performance on a standardized test in English</a:t>
          </a:r>
          <a:endParaRPr lang="en-US" sz="2000" kern="1200" dirty="0"/>
        </a:p>
        <a:p>
          <a:pPr marL="228600" lvl="1" indent="-228600" algn="l" defTabSz="889000" rtl="0">
            <a:lnSpc>
              <a:spcPct val="90000"/>
            </a:lnSpc>
            <a:spcBef>
              <a:spcPct val="0"/>
            </a:spcBef>
            <a:spcAft>
              <a:spcPct val="15000"/>
            </a:spcAft>
            <a:buChar char="••"/>
          </a:pPr>
          <a:r>
            <a:rPr lang="en-US" sz="2000" kern="1200" dirty="0" smtClean="0"/>
            <a:t>Input of teachers and other staff</a:t>
          </a:r>
          <a:endParaRPr lang="en-US" sz="2000" kern="1200" dirty="0"/>
        </a:p>
      </dsp:txBody>
      <dsp:txXfrm>
        <a:off x="0" y="3772373"/>
        <a:ext cx="8229600" cy="1689975"/>
      </dsp:txXfrm>
    </dsp:sp>
    <dsp:sp modelId="{3DF53CF4-054E-4751-9790-93CBFFF35BF8}">
      <dsp:nvSpPr>
        <dsp:cNvPr id="0" name=""/>
        <dsp:cNvSpPr/>
      </dsp:nvSpPr>
      <dsp:spPr>
        <a:xfrm>
          <a:off x="533401" y="3363004"/>
          <a:ext cx="6278896" cy="856080"/>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l" defTabSz="1066800" rtl="0">
            <a:lnSpc>
              <a:spcPct val="90000"/>
            </a:lnSpc>
            <a:spcBef>
              <a:spcPct val="0"/>
            </a:spcBef>
            <a:spcAft>
              <a:spcPct val="35000"/>
            </a:spcAft>
          </a:pPr>
          <a:r>
            <a:rPr lang="en-US" sz="2400" kern="1200" dirty="0" smtClean="0"/>
            <a:t>At least one other indicator: </a:t>
          </a:r>
          <a:endParaRPr lang="en-US" sz="2400" kern="1200" dirty="0"/>
        </a:p>
      </dsp:txBody>
      <dsp:txXfrm>
        <a:off x="533401" y="3363004"/>
        <a:ext cx="6278896" cy="856080"/>
      </dsp:txXfrm>
    </dsp:sp>
  </dsp:spTree>
</dsp:drawing>
</file>

<file path=ppt/diagrams/drawing1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C6EBA19-FF5A-4A6F-87DE-C8382F822D40}">
      <dsp:nvSpPr>
        <dsp:cNvPr id="0" name=""/>
        <dsp:cNvSpPr/>
      </dsp:nvSpPr>
      <dsp:spPr>
        <a:xfrm>
          <a:off x="0" y="828764"/>
          <a:ext cx="8229600" cy="806400"/>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B264279F-3841-470F-BA7F-650C777A396D}">
      <dsp:nvSpPr>
        <dsp:cNvPr id="0" name=""/>
        <dsp:cNvSpPr/>
      </dsp:nvSpPr>
      <dsp:spPr>
        <a:xfrm>
          <a:off x="411480" y="60170"/>
          <a:ext cx="6827547" cy="1243883"/>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l" defTabSz="1066800" rtl="0">
            <a:lnSpc>
              <a:spcPct val="90000"/>
            </a:lnSpc>
            <a:spcBef>
              <a:spcPct val="0"/>
            </a:spcBef>
            <a:spcAft>
              <a:spcPct val="35000"/>
            </a:spcAft>
          </a:pPr>
          <a:r>
            <a:rPr lang="en-US" sz="2400" kern="1200" dirty="0" smtClean="0"/>
            <a:t>Unable to attend school for more than 10 consecutive days or 20 cumulative days due to a temporary or chronic </a:t>
          </a:r>
          <a:r>
            <a:rPr lang="en-US" sz="2400" u="sng" kern="1200" dirty="0" smtClean="0"/>
            <a:t>health condition</a:t>
          </a:r>
          <a:endParaRPr lang="en-US" sz="2400" kern="1200" dirty="0"/>
        </a:p>
      </dsp:txBody>
      <dsp:txXfrm>
        <a:off x="411480" y="60170"/>
        <a:ext cx="6827547" cy="1243883"/>
      </dsp:txXfrm>
    </dsp:sp>
    <dsp:sp modelId="{79018ED5-22F1-463C-B129-FCAC2351451F}">
      <dsp:nvSpPr>
        <dsp:cNvPr id="0" name=""/>
        <dsp:cNvSpPr/>
      </dsp:nvSpPr>
      <dsp:spPr>
        <a:xfrm>
          <a:off x="0" y="2478034"/>
          <a:ext cx="8229600" cy="806400"/>
        </a:xfrm>
        <a:prstGeom prst="rect">
          <a:avLst/>
        </a:prstGeom>
        <a:solidFill>
          <a:schemeClr val="lt1">
            <a:alpha val="90000"/>
            <a:hueOff val="0"/>
            <a:satOff val="0"/>
            <a:lumOff val="0"/>
            <a:alphaOff val="0"/>
          </a:schemeClr>
        </a:solidFill>
        <a:ln w="9525" cap="flat" cmpd="sng" algn="ctr">
          <a:solidFill>
            <a:schemeClr val="accent3">
              <a:hueOff val="5625132"/>
              <a:satOff val="-8440"/>
              <a:lumOff val="-1373"/>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33A77C7F-4AC7-419E-A2E2-143590DF0608}">
      <dsp:nvSpPr>
        <dsp:cNvPr id="0" name=""/>
        <dsp:cNvSpPr/>
      </dsp:nvSpPr>
      <dsp:spPr>
        <a:xfrm>
          <a:off x="411480" y="1810933"/>
          <a:ext cx="6827547" cy="1135598"/>
        </a:xfrm>
        <a:prstGeom prst="roundRect">
          <a:avLst/>
        </a:prstGeom>
        <a:gradFill rotWithShape="0">
          <a:gsLst>
            <a:gs pos="0">
              <a:schemeClr val="accent3">
                <a:hueOff val="5625132"/>
                <a:satOff val="-8440"/>
                <a:lumOff val="-1373"/>
                <a:alphaOff val="0"/>
                <a:shade val="51000"/>
                <a:satMod val="130000"/>
              </a:schemeClr>
            </a:gs>
            <a:gs pos="80000">
              <a:schemeClr val="accent3">
                <a:hueOff val="5625132"/>
                <a:satOff val="-8440"/>
                <a:lumOff val="-1373"/>
                <a:alphaOff val="0"/>
                <a:shade val="93000"/>
                <a:satMod val="130000"/>
              </a:schemeClr>
            </a:gs>
            <a:gs pos="100000">
              <a:schemeClr val="accent3">
                <a:hueOff val="5625132"/>
                <a:satOff val="-8440"/>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l" defTabSz="1066800" rtl="0">
            <a:lnSpc>
              <a:spcPct val="90000"/>
            </a:lnSpc>
            <a:spcBef>
              <a:spcPct val="0"/>
            </a:spcBef>
            <a:spcAft>
              <a:spcPct val="35000"/>
            </a:spcAft>
          </a:pPr>
          <a:r>
            <a:rPr lang="en-US" sz="2400" kern="1200" dirty="0" smtClean="0"/>
            <a:t>Written determination from the student’s physician documenting need for confinement at the student’s residence or other treatment setting  </a:t>
          </a:r>
          <a:endParaRPr lang="en-US" sz="2400" kern="1200" dirty="0"/>
        </a:p>
      </dsp:txBody>
      <dsp:txXfrm>
        <a:off x="411480" y="1810933"/>
        <a:ext cx="6827547" cy="1135598"/>
      </dsp:txXfrm>
    </dsp:sp>
    <dsp:sp modelId="{C558BC92-6954-4F28-8081-ECF857D07B7D}">
      <dsp:nvSpPr>
        <dsp:cNvPr id="0" name=""/>
        <dsp:cNvSpPr/>
      </dsp:nvSpPr>
      <dsp:spPr>
        <a:xfrm>
          <a:off x="0" y="4040392"/>
          <a:ext cx="8229600" cy="806400"/>
        </a:xfrm>
        <a:prstGeom prst="rect">
          <a:avLst/>
        </a:prstGeom>
        <a:solidFill>
          <a:schemeClr val="lt1">
            <a:alpha val="90000"/>
            <a:hueOff val="0"/>
            <a:satOff val="0"/>
            <a:lumOff val="0"/>
            <a:alphaOff val="0"/>
          </a:schemeClr>
        </a:solidFill>
        <a:ln w="9525" cap="flat" cmpd="sng" algn="ctr">
          <a:solidFill>
            <a:schemeClr val="accent3">
              <a:hueOff val="11250264"/>
              <a:satOff val="-16880"/>
              <a:lumOff val="-2745"/>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A7110AFC-0A4B-49F8-BA45-1C02386C4221}">
      <dsp:nvSpPr>
        <dsp:cNvPr id="0" name=""/>
        <dsp:cNvSpPr/>
      </dsp:nvSpPr>
      <dsp:spPr>
        <a:xfrm>
          <a:off x="457199" y="3532015"/>
          <a:ext cx="6827490" cy="1059300"/>
        </a:xfrm>
        <a:prstGeom prst="roundRect">
          <a:avLst/>
        </a:prstGeom>
        <a:gradFill rotWithShape="0">
          <a:gsLst>
            <a:gs pos="0">
              <a:schemeClr val="accent3">
                <a:hueOff val="11250264"/>
                <a:satOff val="-16880"/>
                <a:lumOff val="-2745"/>
                <a:alphaOff val="0"/>
                <a:shade val="51000"/>
                <a:satMod val="130000"/>
              </a:schemeClr>
            </a:gs>
            <a:gs pos="80000">
              <a:schemeClr val="accent3">
                <a:hueOff val="11250264"/>
                <a:satOff val="-16880"/>
                <a:lumOff val="-2745"/>
                <a:alphaOff val="0"/>
                <a:shade val="93000"/>
                <a:satMod val="130000"/>
              </a:schemeClr>
            </a:gs>
            <a:gs pos="100000">
              <a:schemeClr val="accent3">
                <a:hueOff val="11250264"/>
                <a:satOff val="-16880"/>
                <a:lumOff val="-274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l" defTabSz="1066800" rtl="0">
            <a:lnSpc>
              <a:spcPct val="90000"/>
            </a:lnSpc>
            <a:spcBef>
              <a:spcPct val="0"/>
            </a:spcBef>
            <a:spcAft>
              <a:spcPct val="35000"/>
            </a:spcAft>
          </a:pPr>
          <a:r>
            <a:rPr lang="en-US" sz="2400" kern="1200" dirty="0" smtClean="0"/>
            <a:t>Verification of documentation by the school district’s physician and approval or denial</a:t>
          </a:r>
          <a:endParaRPr lang="en-US" sz="2400" kern="1200" dirty="0"/>
        </a:p>
      </dsp:txBody>
      <dsp:txXfrm>
        <a:off x="457199" y="3532015"/>
        <a:ext cx="6827490" cy="1059300"/>
      </dsp:txXfrm>
    </dsp:sp>
  </dsp:spTree>
</dsp:drawing>
</file>

<file path=ppt/diagrams/drawing1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07E472E-EC27-4C0D-A7DA-5DFB07030480}">
      <dsp:nvSpPr>
        <dsp:cNvPr id="0" name=""/>
        <dsp:cNvSpPr/>
      </dsp:nvSpPr>
      <dsp:spPr>
        <a:xfrm>
          <a:off x="0" y="948174"/>
          <a:ext cx="8229600" cy="630000"/>
        </a:xfrm>
        <a:prstGeom prst="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DE92BA5C-78B9-472C-BE17-1C077FABA306}">
      <dsp:nvSpPr>
        <dsp:cNvPr id="0" name=""/>
        <dsp:cNvSpPr/>
      </dsp:nvSpPr>
      <dsp:spPr>
        <a:xfrm>
          <a:off x="411480" y="20260"/>
          <a:ext cx="6979918" cy="1119634"/>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l" defTabSz="1066800" rtl="0">
            <a:lnSpc>
              <a:spcPct val="90000"/>
            </a:lnSpc>
            <a:spcBef>
              <a:spcPct val="0"/>
            </a:spcBef>
            <a:spcAft>
              <a:spcPct val="35000"/>
            </a:spcAft>
          </a:pPr>
          <a:r>
            <a:rPr lang="en-US" sz="2400" kern="1200" dirty="0" smtClean="0"/>
            <a:t>The school district or third-party provider must establish a written plan for delivery of instruction</a:t>
          </a:r>
          <a:endParaRPr lang="en-US" sz="2400" kern="1200" dirty="0"/>
        </a:p>
      </dsp:txBody>
      <dsp:txXfrm>
        <a:off x="411480" y="20260"/>
        <a:ext cx="6979918" cy="1119634"/>
      </dsp:txXfrm>
    </dsp:sp>
    <dsp:sp modelId="{383CF775-B6D7-49A4-A44A-4B896091045B}">
      <dsp:nvSpPr>
        <dsp:cNvPr id="0" name=""/>
        <dsp:cNvSpPr/>
      </dsp:nvSpPr>
      <dsp:spPr>
        <a:xfrm>
          <a:off x="0" y="1981200"/>
          <a:ext cx="8229600" cy="630000"/>
        </a:xfrm>
        <a:prstGeom prst="rect">
          <a:avLst/>
        </a:prstGeom>
        <a:solidFill>
          <a:schemeClr val="lt1">
            <a:alpha val="90000"/>
            <a:hueOff val="0"/>
            <a:satOff val="0"/>
            <a:lumOff val="0"/>
            <a:alphaOff val="0"/>
          </a:schemeClr>
        </a:solidFill>
        <a:ln w="9525" cap="flat" cmpd="sng" algn="ctr">
          <a:solidFill>
            <a:schemeClr val="accent4">
              <a:hueOff val="-2232385"/>
              <a:satOff val="13449"/>
              <a:lumOff val="1078"/>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3C6CB9DC-6486-4BD7-9CBD-67A329772D49}">
      <dsp:nvSpPr>
        <dsp:cNvPr id="0" name=""/>
        <dsp:cNvSpPr/>
      </dsp:nvSpPr>
      <dsp:spPr>
        <a:xfrm>
          <a:off x="533401" y="1600204"/>
          <a:ext cx="6827547" cy="771254"/>
        </a:xfrm>
        <a:prstGeom prst="roundRect">
          <a:avLst/>
        </a:prstGeom>
        <a:gradFill rotWithShape="0">
          <a:gsLst>
            <a:gs pos="0">
              <a:schemeClr val="accent4">
                <a:hueOff val="-2232385"/>
                <a:satOff val="13449"/>
                <a:lumOff val="1078"/>
                <a:alphaOff val="0"/>
                <a:shade val="51000"/>
                <a:satMod val="130000"/>
              </a:schemeClr>
            </a:gs>
            <a:gs pos="80000">
              <a:schemeClr val="accent4">
                <a:hueOff val="-2232385"/>
                <a:satOff val="13449"/>
                <a:lumOff val="1078"/>
                <a:alphaOff val="0"/>
                <a:shade val="93000"/>
                <a:satMod val="130000"/>
              </a:schemeClr>
            </a:gs>
            <a:gs pos="100000">
              <a:schemeClr val="accent4">
                <a:hueOff val="-2232385"/>
                <a:satOff val="13449"/>
                <a:lumOff val="107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l" defTabSz="1066800" rtl="0">
            <a:lnSpc>
              <a:spcPct val="90000"/>
            </a:lnSpc>
            <a:spcBef>
              <a:spcPct val="0"/>
            </a:spcBef>
            <a:spcAft>
              <a:spcPct val="35000"/>
            </a:spcAft>
          </a:pPr>
          <a:r>
            <a:rPr lang="en-US" sz="2400" kern="1200" dirty="0" smtClean="0"/>
            <a:t>The teacher providing instruction must be appropriately certified</a:t>
          </a:r>
          <a:endParaRPr lang="en-US" sz="2400" kern="1200" dirty="0"/>
        </a:p>
      </dsp:txBody>
      <dsp:txXfrm>
        <a:off x="533401" y="1600204"/>
        <a:ext cx="6827547" cy="771254"/>
      </dsp:txXfrm>
    </dsp:sp>
    <dsp:sp modelId="{0C085353-C59F-4408-8D23-967CD85FDD4C}">
      <dsp:nvSpPr>
        <dsp:cNvPr id="0" name=""/>
        <dsp:cNvSpPr/>
      </dsp:nvSpPr>
      <dsp:spPr>
        <a:xfrm>
          <a:off x="0" y="4028102"/>
          <a:ext cx="8229600" cy="630000"/>
        </a:xfrm>
        <a:prstGeom prst="rect">
          <a:avLst/>
        </a:prstGeom>
        <a:solidFill>
          <a:schemeClr val="lt1">
            <a:alpha val="90000"/>
            <a:hueOff val="0"/>
            <a:satOff val="0"/>
            <a:lumOff val="0"/>
            <a:alphaOff val="0"/>
          </a:schemeClr>
        </a:solidFill>
        <a:ln w="9525" cap="flat" cmpd="sng" algn="ctr">
          <a:solidFill>
            <a:schemeClr val="accent4">
              <a:hueOff val="-4464770"/>
              <a:satOff val="26899"/>
              <a:lumOff val="2156"/>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171F50BE-F56A-49EC-B756-4A3FE1916340}">
      <dsp:nvSpPr>
        <dsp:cNvPr id="0" name=""/>
        <dsp:cNvSpPr/>
      </dsp:nvSpPr>
      <dsp:spPr>
        <a:xfrm>
          <a:off x="411480" y="2703149"/>
          <a:ext cx="6979918" cy="1693953"/>
        </a:xfrm>
        <a:prstGeom prst="roundRect">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l" defTabSz="1066800" rtl="0">
            <a:lnSpc>
              <a:spcPct val="90000"/>
            </a:lnSpc>
            <a:spcBef>
              <a:spcPct val="0"/>
            </a:spcBef>
            <a:spcAft>
              <a:spcPct val="35000"/>
            </a:spcAft>
          </a:pPr>
          <a:r>
            <a:rPr lang="en-US" sz="2400" kern="1200" dirty="0" smtClean="0"/>
            <a:t>The teacher must provide instruction for the number of days and length of time sufficient to continue the student’s academic progress dependent upon the student’s ability to participate</a:t>
          </a:r>
          <a:endParaRPr lang="en-US" sz="2400" kern="1200" dirty="0"/>
        </a:p>
      </dsp:txBody>
      <dsp:txXfrm>
        <a:off x="411480" y="2703149"/>
        <a:ext cx="6979918" cy="1693953"/>
      </dsp:txXfrm>
    </dsp:sp>
  </dsp:spTree>
</dsp:drawing>
</file>

<file path=ppt/diagrams/drawing1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F8B1E86-EAD3-4905-A0C1-A78F3E027738}">
      <dsp:nvSpPr>
        <dsp:cNvPr id="0" name=""/>
        <dsp:cNvSpPr/>
      </dsp:nvSpPr>
      <dsp:spPr>
        <a:xfrm>
          <a:off x="0" y="613961"/>
          <a:ext cx="8229600" cy="4101300"/>
        </a:xfrm>
        <a:prstGeom prst="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38708" tIns="645668" rIns="638708" bIns="184912" numCol="1" spcCol="1270" anchor="t" anchorCtr="0">
          <a:noAutofit/>
        </a:bodyPr>
        <a:lstStyle/>
        <a:p>
          <a:pPr marL="228600" lvl="1" indent="-228600" algn="l" defTabSz="1155700" rtl="0">
            <a:lnSpc>
              <a:spcPct val="90000"/>
            </a:lnSpc>
            <a:spcBef>
              <a:spcPct val="0"/>
            </a:spcBef>
            <a:spcAft>
              <a:spcPct val="15000"/>
            </a:spcAft>
            <a:buChar char="••"/>
          </a:pPr>
          <a:r>
            <a:rPr lang="en-US" sz="2600" kern="1200" dirty="0" smtClean="0"/>
            <a:t>Examination and Classification</a:t>
          </a:r>
          <a:endParaRPr lang="en-US" sz="2600" kern="1200" dirty="0"/>
        </a:p>
        <a:p>
          <a:pPr marL="457200" lvl="2" indent="-228600" algn="l" defTabSz="1066800" rtl="0">
            <a:lnSpc>
              <a:spcPct val="90000"/>
            </a:lnSpc>
            <a:spcBef>
              <a:spcPct val="0"/>
            </a:spcBef>
            <a:spcAft>
              <a:spcPct val="15000"/>
            </a:spcAft>
            <a:buChar char="••"/>
          </a:pPr>
          <a:r>
            <a:rPr lang="en-US" sz="2400" kern="1200" dirty="0" smtClean="0"/>
            <a:t>Initial evaluation</a:t>
          </a:r>
          <a:endParaRPr lang="en-US" sz="2600" kern="1200" dirty="0"/>
        </a:p>
        <a:p>
          <a:pPr marL="457200" lvl="2" indent="-228600" algn="l" defTabSz="1066800" rtl="0">
            <a:lnSpc>
              <a:spcPct val="90000"/>
            </a:lnSpc>
            <a:spcBef>
              <a:spcPct val="0"/>
            </a:spcBef>
            <a:spcAft>
              <a:spcPct val="15000"/>
            </a:spcAft>
            <a:buChar char="••"/>
          </a:pPr>
          <a:r>
            <a:rPr lang="en-US" sz="2400" kern="1200" dirty="0" smtClean="0"/>
            <a:t>Annual evaluation</a:t>
          </a:r>
          <a:endParaRPr lang="en-US" sz="2400" kern="1200" dirty="0"/>
        </a:p>
        <a:p>
          <a:pPr marL="457200" lvl="2" indent="-228600" algn="l" defTabSz="1066800" rtl="0">
            <a:lnSpc>
              <a:spcPct val="90000"/>
            </a:lnSpc>
            <a:spcBef>
              <a:spcPct val="0"/>
            </a:spcBef>
            <a:spcAft>
              <a:spcPct val="15000"/>
            </a:spcAft>
            <a:buChar char="••"/>
          </a:pPr>
          <a:r>
            <a:rPr lang="en-US" sz="2400" kern="1200" dirty="0" smtClean="0"/>
            <a:t>Re-evaluation</a:t>
          </a:r>
          <a:endParaRPr lang="en-US" sz="2400" kern="1200" dirty="0"/>
        </a:p>
        <a:p>
          <a:pPr marL="228600" lvl="1" indent="-228600" algn="l" defTabSz="1155700" rtl="0">
            <a:lnSpc>
              <a:spcPct val="90000"/>
            </a:lnSpc>
            <a:spcBef>
              <a:spcPct val="0"/>
            </a:spcBef>
            <a:spcAft>
              <a:spcPct val="15000"/>
            </a:spcAft>
            <a:buChar char="••"/>
          </a:pPr>
          <a:r>
            <a:rPr lang="en-US" sz="2600" kern="1200" dirty="0" smtClean="0"/>
            <a:t>Supplementary Instruction</a:t>
          </a:r>
          <a:endParaRPr lang="en-US" sz="2600" kern="1200" dirty="0"/>
        </a:p>
        <a:p>
          <a:pPr marL="228600" lvl="1" indent="-228600" algn="l" defTabSz="1155700" rtl="0">
            <a:lnSpc>
              <a:spcPct val="90000"/>
            </a:lnSpc>
            <a:spcBef>
              <a:spcPct val="0"/>
            </a:spcBef>
            <a:spcAft>
              <a:spcPct val="15000"/>
            </a:spcAft>
            <a:buChar char="••"/>
          </a:pPr>
          <a:r>
            <a:rPr lang="en-US" sz="2600" kern="1200" dirty="0" smtClean="0"/>
            <a:t>Speech Language Services</a:t>
          </a:r>
          <a:endParaRPr lang="en-US" sz="2600" kern="1200" dirty="0"/>
        </a:p>
        <a:p>
          <a:pPr marL="228600" lvl="1" indent="-228600" algn="l" defTabSz="1155700" rtl="0">
            <a:lnSpc>
              <a:spcPct val="90000"/>
            </a:lnSpc>
            <a:spcBef>
              <a:spcPct val="0"/>
            </a:spcBef>
            <a:spcAft>
              <a:spcPct val="15000"/>
            </a:spcAft>
            <a:buChar char="••"/>
          </a:pPr>
          <a:endParaRPr lang="en-US" sz="2600" kern="1200" dirty="0"/>
        </a:p>
        <a:p>
          <a:pPr marL="457200" lvl="2" indent="-228600" algn="l" defTabSz="1155700" rtl="0">
            <a:lnSpc>
              <a:spcPct val="90000"/>
            </a:lnSpc>
            <a:spcBef>
              <a:spcPct val="0"/>
            </a:spcBef>
            <a:spcAft>
              <a:spcPct val="15000"/>
            </a:spcAft>
            <a:buChar char="••"/>
          </a:pPr>
          <a:endParaRPr lang="en-US" sz="2600" kern="1200" dirty="0"/>
        </a:p>
      </dsp:txBody>
      <dsp:txXfrm>
        <a:off x="0" y="613961"/>
        <a:ext cx="8229600" cy="4101300"/>
      </dsp:txXfrm>
    </dsp:sp>
    <dsp:sp modelId="{06AAB2BE-6D21-4E30-8D52-AC3AD1250B21}">
      <dsp:nvSpPr>
        <dsp:cNvPr id="0" name=""/>
        <dsp:cNvSpPr/>
      </dsp:nvSpPr>
      <dsp:spPr>
        <a:xfrm>
          <a:off x="411480" y="348823"/>
          <a:ext cx="5760720" cy="717975"/>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l" defTabSz="1377950" rtl="0">
            <a:lnSpc>
              <a:spcPct val="90000"/>
            </a:lnSpc>
            <a:spcBef>
              <a:spcPct val="0"/>
            </a:spcBef>
            <a:spcAft>
              <a:spcPct val="35000"/>
            </a:spcAft>
          </a:pPr>
          <a:r>
            <a:rPr lang="en-US" sz="3100" kern="1200" dirty="0" smtClean="0"/>
            <a:t>Chapter 193 – Remedial Services</a:t>
          </a:r>
          <a:endParaRPr lang="en-US" sz="3100" kern="1200" dirty="0"/>
        </a:p>
      </dsp:txBody>
      <dsp:txXfrm>
        <a:off x="411480" y="348823"/>
        <a:ext cx="5760720" cy="717975"/>
      </dsp:txXfrm>
    </dsp:sp>
  </dsp:spTree>
</dsp:drawing>
</file>

<file path=ppt/diagrams/drawing1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9CD7CCF-0322-4505-BDCB-4A04F2A1D1C5}">
      <dsp:nvSpPr>
        <dsp:cNvPr id="0" name=""/>
        <dsp:cNvSpPr/>
      </dsp:nvSpPr>
      <dsp:spPr>
        <a:xfrm rot="5400000">
          <a:off x="-407350" y="417747"/>
          <a:ext cx="2715666" cy="1900966"/>
        </a:xfrm>
        <a:prstGeom prst="chevron">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31115" tIns="31115" rIns="31115" bIns="31115" numCol="1" spcCol="1270" anchor="ctr" anchorCtr="0">
          <a:noAutofit/>
        </a:bodyPr>
        <a:lstStyle/>
        <a:p>
          <a:pPr lvl="0" algn="ctr" defTabSz="2178050" rtl="0">
            <a:lnSpc>
              <a:spcPct val="90000"/>
            </a:lnSpc>
            <a:spcBef>
              <a:spcPct val="0"/>
            </a:spcBef>
            <a:spcAft>
              <a:spcPct val="35000"/>
            </a:spcAft>
          </a:pPr>
          <a:r>
            <a:rPr lang="en-US" sz="4900" kern="1200" dirty="0" smtClean="0"/>
            <a:t>Why?</a:t>
          </a:r>
          <a:endParaRPr lang="en-US" sz="4900" kern="1200" dirty="0"/>
        </a:p>
      </dsp:txBody>
      <dsp:txXfrm rot="5400000">
        <a:off x="-407350" y="417747"/>
        <a:ext cx="2715666" cy="1900966"/>
      </dsp:txXfrm>
    </dsp:sp>
    <dsp:sp modelId="{C5823F80-5675-4A3F-8439-9D4E00EDB6EB}">
      <dsp:nvSpPr>
        <dsp:cNvPr id="0" name=""/>
        <dsp:cNvSpPr/>
      </dsp:nvSpPr>
      <dsp:spPr>
        <a:xfrm rot="5400000">
          <a:off x="4182691" y="-2271327"/>
          <a:ext cx="1765183" cy="6328633"/>
        </a:xfrm>
        <a:prstGeom prst="round2Same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rtl="0">
            <a:lnSpc>
              <a:spcPct val="90000"/>
            </a:lnSpc>
            <a:spcBef>
              <a:spcPct val="0"/>
            </a:spcBef>
            <a:spcAft>
              <a:spcPct val="15000"/>
            </a:spcAft>
            <a:buChar char="••"/>
          </a:pPr>
          <a:r>
            <a:rPr lang="en-US" sz="2400" kern="1200" dirty="0" smtClean="0"/>
            <a:t>To determine if a student is eligible to receive Chapter 193 services and if so develop a service plan</a:t>
          </a:r>
          <a:endParaRPr lang="en-US" sz="2400" kern="1200" dirty="0"/>
        </a:p>
      </dsp:txBody>
      <dsp:txXfrm rot="5400000">
        <a:off x="4182691" y="-2271327"/>
        <a:ext cx="1765183" cy="6328633"/>
      </dsp:txXfrm>
    </dsp:sp>
    <dsp:sp modelId="{1D0CA733-25D8-40A8-8EBD-82976797E566}">
      <dsp:nvSpPr>
        <dsp:cNvPr id="0" name=""/>
        <dsp:cNvSpPr/>
      </dsp:nvSpPr>
      <dsp:spPr>
        <a:xfrm rot="5400000">
          <a:off x="-407350" y="3091486"/>
          <a:ext cx="2715666" cy="1900966"/>
        </a:xfrm>
        <a:prstGeom prst="chevron">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w="9525" cap="flat" cmpd="sng" algn="ctr">
          <a:solidFill>
            <a:schemeClr val="accent5">
              <a:hueOff val="-9933876"/>
              <a:satOff val="39811"/>
              <a:lumOff val="8628"/>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31115" tIns="31115" rIns="31115" bIns="31115" numCol="1" spcCol="1270" anchor="ctr" anchorCtr="0">
          <a:noAutofit/>
        </a:bodyPr>
        <a:lstStyle/>
        <a:p>
          <a:pPr lvl="0" algn="ctr" defTabSz="2178050" rtl="0">
            <a:lnSpc>
              <a:spcPct val="90000"/>
            </a:lnSpc>
            <a:spcBef>
              <a:spcPct val="0"/>
            </a:spcBef>
            <a:spcAft>
              <a:spcPct val="35000"/>
            </a:spcAft>
          </a:pPr>
          <a:r>
            <a:rPr lang="en-US" sz="4900" kern="1200" dirty="0" smtClean="0"/>
            <a:t>When?</a:t>
          </a:r>
          <a:endParaRPr lang="en-US" sz="4900" kern="1200" dirty="0"/>
        </a:p>
      </dsp:txBody>
      <dsp:txXfrm rot="5400000">
        <a:off x="-407350" y="3091486"/>
        <a:ext cx="2715666" cy="1900966"/>
      </dsp:txXfrm>
    </dsp:sp>
    <dsp:sp modelId="{26D65777-39C8-4E2C-B4FC-30D943751F0E}">
      <dsp:nvSpPr>
        <dsp:cNvPr id="0" name=""/>
        <dsp:cNvSpPr/>
      </dsp:nvSpPr>
      <dsp:spPr>
        <a:xfrm rot="5400000">
          <a:off x="3955733" y="402411"/>
          <a:ext cx="2219100" cy="6328633"/>
        </a:xfrm>
        <a:prstGeom prst="round2SameRect">
          <a:avLst/>
        </a:prstGeom>
        <a:solidFill>
          <a:schemeClr val="lt1">
            <a:alpha val="90000"/>
            <a:hueOff val="0"/>
            <a:satOff val="0"/>
            <a:lumOff val="0"/>
            <a:alphaOff val="0"/>
          </a:schemeClr>
        </a:solidFill>
        <a:ln w="9525" cap="flat" cmpd="sng" algn="ctr">
          <a:solidFill>
            <a:schemeClr val="accent5">
              <a:hueOff val="-9933876"/>
              <a:satOff val="39811"/>
              <a:lumOff val="8628"/>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rtl="0">
            <a:lnSpc>
              <a:spcPct val="90000"/>
            </a:lnSpc>
            <a:spcBef>
              <a:spcPct val="0"/>
            </a:spcBef>
            <a:spcAft>
              <a:spcPct val="15000"/>
            </a:spcAft>
            <a:buChar char="••"/>
          </a:pPr>
          <a:r>
            <a:rPr lang="en-US" sz="2400" kern="1200" dirty="0" smtClean="0"/>
            <a:t>Throughout the school year</a:t>
          </a:r>
          <a:endParaRPr lang="en-US" sz="2400" kern="1200" dirty="0"/>
        </a:p>
        <a:p>
          <a:pPr marL="228600" lvl="1" indent="-228600" algn="l" defTabSz="1066800" rtl="0">
            <a:lnSpc>
              <a:spcPct val="90000"/>
            </a:lnSpc>
            <a:spcBef>
              <a:spcPct val="0"/>
            </a:spcBef>
            <a:spcAft>
              <a:spcPct val="15000"/>
            </a:spcAft>
            <a:buChar char="••"/>
          </a:pPr>
          <a:r>
            <a:rPr lang="en-US" sz="2400" kern="1200" dirty="0" smtClean="0"/>
            <a:t>All evaluations must be completed by June 30 or if not, the entire evaluation is billed to the next school year </a:t>
          </a:r>
          <a:endParaRPr lang="en-US" sz="2400" kern="1200" dirty="0"/>
        </a:p>
      </dsp:txBody>
      <dsp:txXfrm rot="5400000">
        <a:off x="3955733" y="402411"/>
        <a:ext cx="2219100" cy="6328633"/>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64D2C56-0241-4EC0-BFD0-0577F898379A}">
      <dsp:nvSpPr>
        <dsp:cNvPr id="0" name=""/>
        <dsp:cNvSpPr/>
      </dsp:nvSpPr>
      <dsp:spPr>
        <a:xfrm>
          <a:off x="0" y="525598"/>
          <a:ext cx="8229600" cy="378000"/>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E2AFE891-F74D-43ED-825D-1961DC74D254}">
      <dsp:nvSpPr>
        <dsp:cNvPr id="0" name=""/>
        <dsp:cNvSpPr/>
      </dsp:nvSpPr>
      <dsp:spPr>
        <a:xfrm>
          <a:off x="411480" y="156193"/>
          <a:ext cx="6217948" cy="613672"/>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l" defTabSz="1066800" rtl="0">
            <a:lnSpc>
              <a:spcPct val="90000"/>
            </a:lnSpc>
            <a:spcBef>
              <a:spcPct val="0"/>
            </a:spcBef>
            <a:spcAft>
              <a:spcPct val="35000"/>
            </a:spcAft>
          </a:pPr>
          <a:r>
            <a:rPr lang="en-US" sz="2400" kern="1200" dirty="0" smtClean="0"/>
            <a:t>Chapter 192 – Auxiliary Services   </a:t>
          </a:r>
          <a:endParaRPr lang="en-US" sz="2400" kern="1200" dirty="0"/>
        </a:p>
      </dsp:txBody>
      <dsp:txXfrm>
        <a:off x="411480" y="156193"/>
        <a:ext cx="6217948" cy="613672"/>
      </dsp:txXfrm>
    </dsp:sp>
    <dsp:sp modelId="{63D43211-D223-4D04-AD04-46A87D2D5ECD}">
      <dsp:nvSpPr>
        <dsp:cNvPr id="0" name=""/>
        <dsp:cNvSpPr/>
      </dsp:nvSpPr>
      <dsp:spPr>
        <a:xfrm>
          <a:off x="0" y="1412344"/>
          <a:ext cx="8229600" cy="378000"/>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BCA4341C-828A-42DB-BA5A-977E848594F1}">
      <dsp:nvSpPr>
        <dsp:cNvPr id="0" name=""/>
        <dsp:cNvSpPr/>
      </dsp:nvSpPr>
      <dsp:spPr>
        <a:xfrm>
          <a:off x="457199" y="1048743"/>
          <a:ext cx="6126525" cy="610643"/>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l" defTabSz="1066800" rtl="0">
            <a:lnSpc>
              <a:spcPct val="90000"/>
            </a:lnSpc>
            <a:spcBef>
              <a:spcPct val="0"/>
            </a:spcBef>
            <a:spcAft>
              <a:spcPct val="35000"/>
            </a:spcAft>
          </a:pPr>
          <a:r>
            <a:rPr lang="en-US" sz="2400" kern="1200" dirty="0" smtClean="0"/>
            <a:t>Chapter 193 – Remedial Services</a:t>
          </a:r>
          <a:endParaRPr lang="en-US" sz="2400" kern="1200" dirty="0"/>
        </a:p>
      </dsp:txBody>
      <dsp:txXfrm>
        <a:off x="457199" y="1048743"/>
        <a:ext cx="6126525" cy="610643"/>
      </dsp:txXfrm>
    </dsp:sp>
    <dsp:sp modelId="{330028A8-CDD3-4680-9944-3D96CD9D81B0}">
      <dsp:nvSpPr>
        <dsp:cNvPr id="0" name=""/>
        <dsp:cNvSpPr/>
      </dsp:nvSpPr>
      <dsp:spPr>
        <a:xfrm>
          <a:off x="0" y="2270028"/>
          <a:ext cx="8229600" cy="378000"/>
        </a:xfrm>
        <a:prstGeom prst="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E6747A60-F8EB-4AD6-922E-C8BA30A5F5EA}">
      <dsp:nvSpPr>
        <dsp:cNvPr id="0" name=""/>
        <dsp:cNvSpPr/>
      </dsp:nvSpPr>
      <dsp:spPr>
        <a:xfrm>
          <a:off x="411480" y="1855709"/>
          <a:ext cx="6217890" cy="637986"/>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l" defTabSz="1066800" rtl="0">
            <a:lnSpc>
              <a:spcPct val="90000"/>
            </a:lnSpc>
            <a:spcBef>
              <a:spcPct val="0"/>
            </a:spcBef>
            <a:spcAft>
              <a:spcPct val="35000"/>
            </a:spcAft>
          </a:pPr>
          <a:r>
            <a:rPr lang="en-US" sz="2400" kern="1200" dirty="0" smtClean="0"/>
            <a:t>Nonpublic School Health Services</a:t>
          </a:r>
          <a:endParaRPr lang="en-US" sz="2400" kern="1200" dirty="0"/>
        </a:p>
      </dsp:txBody>
      <dsp:txXfrm>
        <a:off x="411480" y="1855709"/>
        <a:ext cx="6217890" cy="637986"/>
      </dsp:txXfrm>
    </dsp:sp>
    <dsp:sp modelId="{268F06E2-7256-4B2B-B919-CC650EFDB557}">
      <dsp:nvSpPr>
        <dsp:cNvPr id="0" name=""/>
        <dsp:cNvSpPr/>
      </dsp:nvSpPr>
      <dsp:spPr>
        <a:xfrm>
          <a:off x="0" y="3281846"/>
          <a:ext cx="8229600" cy="378000"/>
        </a:xfrm>
        <a:prstGeom prst="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BE8EE46F-4ADD-4509-BBFB-F16DF0A6ED5F}">
      <dsp:nvSpPr>
        <dsp:cNvPr id="0" name=""/>
        <dsp:cNvSpPr/>
      </dsp:nvSpPr>
      <dsp:spPr>
        <a:xfrm>
          <a:off x="411480" y="2731295"/>
          <a:ext cx="6217948" cy="656167"/>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l" defTabSz="1066800" rtl="0">
            <a:lnSpc>
              <a:spcPct val="90000"/>
            </a:lnSpc>
            <a:spcBef>
              <a:spcPct val="0"/>
            </a:spcBef>
            <a:spcAft>
              <a:spcPct val="35000"/>
            </a:spcAft>
          </a:pPr>
          <a:r>
            <a:rPr lang="en-US" sz="2400" kern="1200" dirty="0" smtClean="0"/>
            <a:t>Nonpublic School Textbook Program</a:t>
          </a:r>
          <a:endParaRPr lang="en-US" sz="2400" kern="1200" dirty="0"/>
        </a:p>
      </dsp:txBody>
      <dsp:txXfrm>
        <a:off x="411480" y="2731295"/>
        <a:ext cx="6217948" cy="656167"/>
      </dsp:txXfrm>
    </dsp:sp>
    <dsp:sp modelId="{77B88019-EDD7-49F8-92CE-17CBB0BBA3CD}">
      <dsp:nvSpPr>
        <dsp:cNvPr id="0" name=""/>
        <dsp:cNvSpPr/>
      </dsp:nvSpPr>
      <dsp:spPr>
        <a:xfrm>
          <a:off x="0" y="4199335"/>
          <a:ext cx="8229600" cy="378000"/>
        </a:xfrm>
        <a:prstGeom prst="rect">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EC609DF6-10DA-40E6-A193-0F5F5011C942}">
      <dsp:nvSpPr>
        <dsp:cNvPr id="0" name=""/>
        <dsp:cNvSpPr/>
      </dsp:nvSpPr>
      <dsp:spPr>
        <a:xfrm>
          <a:off x="411480" y="3625062"/>
          <a:ext cx="6217948" cy="653621"/>
        </a:xfrm>
        <a:prstGeom prst="round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l" defTabSz="1066800" rtl="0">
            <a:lnSpc>
              <a:spcPct val="90000"/>
            </a:lnSpc>
            <a:spcBef>
              <a:spcPct val="0"/>
            </a:spcBef>
            <a:spcAft>
              <a:spcPct val="35000"/>
            </a:spcAft>
          </a:pPr>
          <a:r>
            <a:rPr lang="en-US" sz="2400" kern="1200" dirty="0" smtClean="0"/>
            <a:t>Nonpublic School Technology Initiative</a:t>
          </a:r>
          <a:endParaRPr lang="en-US" sz="2400" kern="1200" dirty="0"/>
        </a:p>
      </dsp:txBody>
      <dsp:txXfrm>
        <a:off x="411480" y="3625062"/>
        <a:ext cx="6217948" cy="653621"/>
      </dsp:txXfrm>
    </dsp:sp>
    <dsp:sp modelId="{1F8F8B00-40BF-4B2E-A81E-06BE0F23EAFA}">
      <dsp:nvSpPr>
        <dsp:cNvPr id="0" name=""/>
        <dsp:cNvSpPr/>
      </dsp:nvSpPr>
      <dsp:spPr>
        <a:xfrm>
          <a:off x="0" y="4876006"/>
          <a:ext cx="8229600" cy="378000"/>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D2EAA2E5-B6A2-49EF-830E-E058CED0930E}">
      <dsp:nvSpPr>
        <dsp:cNvPr id="0" name=""/>
        <dsp:cNvSpPr/>
      </dsp:nvSpPr>
      <dsp:spPr>
        <a:xfrm>
          <a:off x="411480" y="4516284"/>
          <a:ext cx="6217948" cy="581121"/>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l" defTabSz="1066800" rtl="0">
            <a:lnSpc>
              <a:spcPct val="90000"/>
            </a:lnSpc>
            <a:spcBef>
              <a:spcPct val="0"/>
            </a:spcBef>
            <a:spcAft>
              <a:spcPct val="35000"/>
            </a:spcAft>
          </a:pPr>
          <a:r>
            <a:rPr lang="en-US" sz="2400" kern="1200" dirty="0" smtClean="0"/>
            <a:t>Nonpublic School Transportation</a:t>
          </a:r>
          <a:endParaRPr lang="en-US" sz="2400" kern="1200" dirty="0"/>
        </a:p>
      </dsp:txBody>
      <dsp:txXfrm>
        <a:off x="411480" y="4516284"/>
        <a:ext cx="6217948" cy="581121"/>
      </dsp:txXfrm>
    </dsp:sp>
  </dsp:spTree>
</dsp:drawing>
</file>

<file path=ppt/diagrams/drawing2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F3D8DF8-744B-4003-96FA-4D3A4B6C0A2C}">
      <dsp:nvSpPr>
        <dsp:cNvPr id="0" name=""/>
        <dsp:cNvSpPr/>
      </dsp:nvSpPr>
      <dsp:spPr>
        <a:xfrm rot="5400000">
          <a:off x="-426370" y="429722"/>
          <a:ext cx="2842468" cy="1989727"/>
        </a:xfrm>
        <a:prstGeom prst="chevron">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33020" tIns="33020" rIns="33020" bIns="33020" numCol="1" spcCol="1270" anchor="ctr" anchorCtr="0">
          <a:noAutofit/>
        </a:bodyPr>
        <a:lstStyle/>
        <a:p>
          <a:pPr lvl="0" algn="ctr" defTabSz="2311400" rtl="0">
            <a:lnSpc>
              <a:spcPct val="90000"/>
            </a:lnSpc>
            <a:spcBef>
              <a:spcPct val="0"/>
            </a:spcBef>
            <a:spcAft>
              <a:spcPct val="35000"/>
            </a:spcAft>
          </a:pPr>
          <a:r>
            <a:rPr lang="en-US" sz="5200" kern="1200" dirty="0" smtClean="0"/>
            <a:t>Why?</a:t>
          </a:r>
          <a:endParaRPr lang="en-US" sz="5200" kern="1200" dirty="0"/>
        </a:p>
      </dsp:txBody>
      <dsp:txXfrm rot="5400000">
        <a:off x="-426370" y="429722"/>
        <a:ext cx="2842468" cy="1989727"/>
      </dsp:txXfrm>
    </dsp:sp>
    <dsp:sp modelId="{C0B90AAC-4C28-4F23-BF72-01DED17A77E4}">
      <dsp:nvSpPr>
        <dsp:cNvPr id="0" name=""/>
        <dsp:cNvSpPr/>
      </dsp:nvSpPr>
      <dsp:spPr>
        <a:xfrm rot="5400000">
          <a:off x="4185861" y="-2192781"/>
          <a:ext cx="1847604" cy="6239872"/>
        </a:xfrm>
        <a:prstGeom prst="round2Same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rtl="0">
            <a:lnSpc>
              <a:spcPct val="90000"/>
            </a:lnSpc>
            <a:spcBef>
              <a:spcPct val="0"/>
            </a:spcBef>
            <a:spcAft>
              <a:spcPct val="15000"/>
            </a:spcAft>
            <a:buChar char="••"/>
          </a:pPr>
          <a:r>
            <a:rPr lang="en-US" sz="2800" kern="1200" dirty="0" smtClean="0"/>
            <a:t>To determine if any revisions of a student’s service plan are required</a:t>
          </a:r>
          <a:endParaRPr lang="en-US" sz="2800" kern="1200" dirty="0"/>
        </a:p>
      </dsp:txBody>
      <dsp:txXfrm rot="5400000">
        <a:off x="4185861" y="-2192781"/>
        <a:ext cx="1847604" cy="6239872"/>
      </dsp:txXfrm>
    </dsp:sp>
    <dsp:sp modelId="{2294A6FC-90BE-492F-8618-A52E2F5C468C}">
      <dsp:nvSpPr>
        <dsp:cNvPr id="0" name=""/>
        <dsp:cNvSpPr/>
      </dsp:nvSpPr>
      <dsp:spPr>
        <a:xfrm rot="5400000">
          <a:off x="-426370" y="2990749"/>
          <a:ext cx="2842468" cy="1989727"/>
        </a:xfrm>
        <a:prstGeom prst="chevron">
          <a:avLst/>
        </a:prstGeom>
        <a:gradFill rotWithShape="0">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scaled="0"/>
        </a:gradFill>
        <a:ln w="9525" cap="flat" cmpd="sng" algn="ctr">
          <a:solidFill>
            <a:schemeClr val="accent2">
              <a:hueOff val="4681519"/>
              <a:satOff val="-5839"/>
              <a:lumOff val="1373"/>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33020" tIns="33020" rIns="33020" bIns="33020" numCol="1" spcCol="1270" anchor="ctr" anchorCtr="0">
          <a:noAutofit/>
        </a:bodyPr>
        <a:lstStyle/>
        <a:p>
          <a:pPr lvl="0" algn="ctr" defTabSz="2311400" rtl="0">
            <a:lnSpc>
              <a:spcPct val="90000"/>
            </a:lnSpc>
            <a:spcBef>
              <a:spcPct val="0"/>
            </a:spcBef>
            <a:spcAft>
              <a:spcPct val="35000"/>
            </a:spcAft>
          </a:pPr>
          <a:r>
            <a:rPr lang="en-US" sz="5200" kern="1200" dirty="0" smtClean="0"/>
            <a:t>When?</a:t>
          </a:r>
          <a:endParaRPr lang="en-US" sz="5200" kern="1200" dirty="0"/>
        </a:p>
      </dsp:txBody>
      <dsp:txXfrm rot="5400000">
        <a:off x="-426370" y="2990749"/>
        <a:ext cx="2842468" cy="1989727"/>
      </dsp:txXfrm>
    </dsp:sp>
    <dsp:sp modelId="{372C05F4-90AF-4101-96F8-513F4015C64F}">
      <dsp:nvSpPr>
        <dsp:cNvPr id="0" name=""/>
        <dsp:cNvSpPr/>
      </dsp:nvSpPr>
      <dsp:spPr>
        <a:xfrm rot="5400000">
          <a:off x="4179497" y="383506"/>
          <a:ext cx="1847604" cy="6239872"/>
        </a:xfrm>
        <a:prstGeom prst="round2SameRect">
          <a:avLst/>
        </a:prstGeom>
        <a:solidFill>
          <a:schemeClr val="lt1">
            <a:alpha val="90000"/>
            <a:hueOff val="0"/>
            <a:satOff val="0"/>
            <a:lumOff val="0"/>
            <a:alphaOff val="0"/>
          </a:schemeClr>
        </a:solidFill>
        <a:ln w="9525" cap="flat" cmpd="sng" algn="ctr">
          <a:solidFill>
            <a:schemeClr val="accent2">
              <a:hueOff val="4681519"/>
              <a:satOff val="-5839"/>
              <a:lumOff val="1373"/>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rtl="0">
            <a:lnSpc>
              <a:spcPct val="90000"/>
            </a:lnSpc>
            <a:spcBef>
              <a:spcPct val="0"/>
            </a:spcBef>
            <a:spcAft>
              <a:spcPct val="15000"/>
            </a:spcAft>
            <a:buChar char="••"/>
          </a:pPr>
          <a:r>
            <a:rPr lang="en-US" sz="2800" kern="1200" dirty="0" smtClean="0"/>
            <a:t>Annually, or more often if necessary</a:t>
          </a:r>
          <a:endParaRPr lang="en-US" sz="2800" kern="1200" dirty="0"/>
        </a:p>
      </dsp:txBody>
      <dsp:txXfrm rot="5400000">
        <a:off x="4179497" y="383506"/>
        <a:ext cx="1847604" cy="6239872"/>
      </dsp:txXfrm>
    </dsp:sp>
  </dsp:spTree>
</dsp:drawing>
</file>

<file path=ppt/diagrams/drawing2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C50EBB3-F1B5-4009-AB17-E5B61E363CF8}">
      <dsp:nvSpPr>
        <dsp:cNvPr id="0" name=""/>
        <dsp:cNvSpPr/>
      </dsp:nvSpPr>
      <dsp:spPr>
        <a:xfrm rot="5400000">
          <a:off x="-360662" y="361516"/>
          <a:ext cx="2404417" cy="1683092"/>
        </a:xfrm>
        <a:prstGeom prst="chevron">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27940" tIns="27940" rIns="27940" bIns="27940" numCol="1" spcCol="1270" anchor="ctr" anchorCtr="0">
          <a:noAutofit/>
        </a:bodyPr>
        <a:lstStyle/>
        <a:p>
          <a:pPr lvl="0" algn="ctr" defTabSz="1955800" rtl="0">
            <a:lnSpc>
              <a:spcPct val="90000"/>
            </a:lnSpc>
            <a:spcBef>
              <a:spcPct val="0"/>
            </a:spcBef>
            <a:spcAft>
              <a:spcPct val="35000"/>
            </a:spcAft>
          </a:pPr>
          <a:r>
            <a:rPr lang="en-US" sz="4400" kern="1200" dirty="0" smtClean="0"/>
            <a:t>Why? </a:t>
          </a:r>
          <a:endParaRPr lang="en-US" sz="4400" kern="1200" dirty="0"/>
        </a:p>
      </dsp:txBody>
      <dsp:txXfrm rot="5400000">
        <a:off x="-360662" y="361516"/>
        <a:ext cx="2404417" cy="1683092"/>
      </dsp:txXfrm>
    </dsp:sp>
    <dsp:sp modelId="{BEB094F0-DC9F-454B-B38C-C34E3E159714}">
      <dsp:nvSpPr>
        <dsp:cNvPr id="0" name=""/>
        <dsp:cNvSpPr/>
      </dsp:nvSpPr>
      <dsp:spPr>
        <a:xfrm rot="5400000">
          <a:off x="4174910" y="-2490964"/>
          <a:ext cx="1562871" cy="6546507"/>
        </a:xfrm>
        <a:prstGeom prst="round2Same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84912" tIns="16510" rIns="16510" bIns="16510" numCol="1" spcCol="1270" anchor="ctr" anchorCtr="0">
          <a:noAutofit/>
        </a:bodyPr>
        <a:lstStyle/>
        <a:p>
          <a:pPr marL="228600" lvl="1" indent="-228600" algn="l" defTabSz="1155700" rtl="0">
            <a:lnSpc>
              <a:spcPct val="90000"/>
            </a:lnSpc>
            <a:spcBef>
              <a:spcPct val="0"/>
            </a:spcBef>
            <a:spcAft>
              <a:spcPct val="15000"/>
            </a:spcAft>
            <a:buChar char="••"/>
          </a:pPr>
          <a:r>
            <a:rPr lang="en-US" sz="2600" kern="1200" dirty="0" smtClean="0"/>
            <a:t>To determine if the student continues to be a student with a disability</a:t>
          </a:r>
          <a:endParaRPr lang="en-US" sz="2600" kern="1200" dirty="0"/>
        </a:p>
      </dsp:txBody>
      <dsp:txXfrm rot="5400000">
        <a:off x="4174910" y="-2490964"/>
        <a:ext cx="1562871" cy="6546507"/>
      </dsp:txXfrm>
    </dsp:sp>
    <dsp:sp modelId="{502AC1CB-B0F1-442F-A740-A8A1E02C83BA}">
      <dsp:nvSpPr>
        <dsp:cNvPr id="0" name=""/>
        <dsp:cNvSpPr/>
      </dsp:nvSpPr>
      <dsp:spPr>
        <a:xfrm rot="5400000">
          <a:off x="-360662" y="2481354"/>
          <a:ext cx="2404417" cy="1683092"/>
        </a:xfrm>
        <a:prstGeom prst="chevron">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w="9525" cap="flat" cmpd="sng" algn="ctr">
          <a:solidFill>
            <a:schemeClr val="accent4">
              <a:hueOff val="-4464770"/>
              <a:satOff val="26899"/>
              <a:lumOff val="2156"/>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27940" tIns="27940" rIns="27940" bIns="27940" numCol="1" spcCol="1270" anchor="ctr" anchorCtr="0">
          <a:noAutofit/>
        </a:bodyPr>
        <a:lstStyle/>
        <a:p>
          <a:pPr lvl="0" algn="ctr" defTabSz="1955800" rtl="0">
            <a:lnSpc>
              <a:spcPct val="90000"/>
            </a:lnSpc>
            <a:spcBef>
              <a:spcPct val="0"/>
            </a:spcBef>
            <a:spcAft>
              <a:spcPct val="35000"/>
            </a:spcAft>
          </a:pPr>
          <a:r>
            <a:rPr lang="en-US" sz="4400" kern="1200" dirty="0" smtClean="0"/>
            <a:t>When?</a:t>
          </a:r>
          <a:endParaRPr lang="en-US" sz="4400" kern="1200" dirty="0"/>
        </a:p>
      </dsp:txBody>
      <dsp:txXfrm rot="5400000">
        <a:off x="-360662" y="2481354"/>
        <a:ext cx="2404417" cy="1683092"/>
      </dsp:txXfrm>
    </dsp:sp>
    <dsp:sp modelId="{122F6EF3-F4F2-4048-8630-01D7B13C90D2}">
      <dsp:nvSpPr>
        <dsp:cNvPr id="0" name=""/>
        <dsp:cNvSpPr/>
      </dsp:nvSpPr>
      <dsp:spPr>
        <a:xfrm rot="5400000">
          <a:off x="4174910" y="-371126"/>
          <a:ext cx="1562871" cy="6546507"/>
        </a:xfrm>
        <a:prstGeom prst="round2SameRect">
          <a:avLst/>
        </a:prstGeom>
        <a:solidFill>
          <a:schemeClr val="lt1">
            <a:alpha val="90000"/>
            <a:hueOff val="0"/>
            <a:satOff val="0"/>
            <a:lumOff val="0"/>
            <a:alphaOff val="0"/>
          </a:schemeClr>
        </a:solidFill>
        <a:ln w="9525" cap="flat" cmpd="sng" algn="ctr">
          <a:solidFill>
            <a:schemeClr val="accent4">
              <a:hueOff val="-4464770"/>
              <a:satOff val="26899"/>
              <a:lumOff val="2156"/>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84912" tIns="16510" rIns="16510" bIns="16510" numCol="1" spcCol="1270" anchor="ctr" anchorCtr="0">
          <a:noAutofit/>
        </a:bodyPr>
        <a:lstStyle/>
        <a:p>
          <a:pPr marL="228600" lvl="1" indent="-228600" algn="l" defTabSz="1155700" rtl="0">
            <a:lnSpc>
              <a:spcPct val="90000"/>
            </a:lnSpc>
            <a:spcBef>
              <a:spcPct val="0"/>
            </a:spcBef>
            <a:spcAft>
              <a:spcPct val="15000"/>
            </a:spcAft>
            <a:buChar char="••"/>
          </a:pPr>
          <a:r>
            <a:rPr lang="en-US" sz="2600" kern="1200" dirty="0" smtClean="0"/>
            <a:t>Within three years of the previous classification or sooner if conditions warrant or if the student’s parent or teacher requests </a:t>
          </a:r>
          <a:endParaRPr lang="en-US" sz="2600" kern="1200" dirty="0"/>
        </a:p>
      </dsp:txBody>
      <dsp:txXfrm rot="5400000">
        <a:off x="4174910" y="-371126"/>
        <a:ext cx="1562871" cy="6546507"/>
      </dsp:txXfrm>
    </dsp:sp>
  </dsp:spTree>
</dsp:drawing>
</file>

<file path=ppt/diagrams/drawing2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7FF8C05-300B-4089-88F6-BCCE942C60FE}">
      <dsp:nvSpPr>
        <dsp:cNvPr id="0" name=""/>
        <dsp:cNvSpPr/>
      </dsp:nvSpPr>
      <dsp:spPr>
        <a:xfrm>
          <a:off x="0" y="971772"/>
          <a:ext cx="8229600" cy="3685500"/>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38708" tIns="1353820" rIns="638708" bIns="170688" numCol="1" spcCol="1270" anchor="t" anchorCtr="0">
          <a:noAutofit/>
        </a:bodyPr>
        <a:lstStyle/>
        <a:p>
          <a:pPr marL="228600" lvl="1" indent="-228600" algn="l" defTabSz="1066800" rtl="0">
            <a:lnSpc>
              <a:spcPct val="90000"/>
            </a:lnSpc>
            <a:spcBef>
              <a:spcPct val="0"/>
            </a:spcBef>
            <a:spcAft>
              <a:spcPct val="15000"/>
            </a:spcAft>
            <a:buChar char="••"/>
          </a:pPr>
          <a:r>
            <a:rPr lang="en-US" sz="2400" kern="1200" dirty="0" smtClean="0"/>
            <a:t>May not replace the instruction provided by the general education teacher</a:t>
          </a:r>
          <a:endParaRPr lang="en-US" sz="2400" kern="1200" dirty="0"/>
        </a:p>
        <a:p>
          <a:pPr marL="228600" lvl="1" indent="-228600" algn="l" defTabSz="1066800" rtl="0">
            <a:lnSpc>
              <a:spcPct val="90000"/>
            </a:lnSpc>
            <a:spcBef>
              <a:spcPct val="0"/>
            </a:spcBef>
            <a:spcAft>
              <a:spcPct val="15000"/>
            </a:spcAft>
            <a:buChar char="••"/>
          </a:pPr>
          <a:r>
            <a:rPr lang="en-US" sz="2400" kern="1200" dirty="0" smtClean="0"/>
            <a:t>Must be specified in each student’s service plan</a:t>
          </a:r>
          <a:endParaRPr lang="en-US" sz="2400" kern="1200" dirty="0"/>
        </a:p>
        <a:p>
          <a:pPr marL="228600" lvl="1" indent="-228600" algn="l" defTabSz="1066800" rtl="0">
            <a:lnSpc>
              <a:spcPct val="90000"/>
            </a:lnSpc>
            <a:spcBef>
              <a:spcPct val="0"/>
            </a:spcBef>
            <a:spcAft>
              <a:spcPct val="15000"/>
            </a:spcAft>
            <a:buChar char="••"/>
          </a:pPr>
          <a:r>
            <a:rPr lang="en-US" sz="2400" kern="1200" dirty="0" smtClean="0"/>
            <a:t>Must be delivered by an appropriately certified teacher to an individual student or group of students not to exceed six </a:t>
          </a:r>
          <a:endParaRPr lang="en-US" sz="2400" kern="1200" dirty="0"/>
        </a:p>
      </dsp:txBody>
      <dsp:txXfrm>
        <a:off x="0" y="971772"/>
        <a:ext cx="8229600" cy="3685500"/>
      </dsp:txXfrm>
    </dsp:sp>
    <dsp:sp modelId="{C280064F-C70D-484F-9078-EE43A91CD538}">
      <dsp:nvSpPr>
        <dsp:cNvPr id="0" name=""/>
        <dsp:cNvSpPr/>
      </dsp:nvSpPr>
      <dsp:spPr>
        <a:xfrm>
          <a:off x="457199" y="534554"/>
          <a:ext cx="6675119" cy="1376681"/>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l" defTabSz="1244600" rtl="0">
            <a:lnSpc>
              <a:spcPct val="90000"/>
            </a:lnSpc>
            <a:spcBef>
              <a:spcPct val="0"/>
            </a:spcBef>
            <a:spcAft>
              <a:spcPct val="35000"/>
            </a:spcAft>
          </a:pPr>
          <a:r>
            <a:rPr lang="en-US" sz="2800" i="1" kern="1200" dirty="0" smtClean="0"/>
            <a:t>Supplemental</a:t>
          </a:r>
          <a:r>
            <a:rPr lang="en-US" sz="2800" kern="1200" dirty="0" smtClean="0"/>
            <a:t> to the primary instruction for the subject being taught</a:t>
          </a:r>
          <a:endParaRPr lang="en-US" sz="2800" kern="1200" dirty="0"/>
        </a:p>
      </dsp:txBody>
      <dsp:txXfrm>
        <a:off x="457199" y="534554"/>
        <a:ext cx="6675119" cy="1376681"/>
      </dsp:txXfrm>
    </dsp:sp>
  </dsp:spTree>
</dsp:drawing>
</file>

<file path=ppt/diagrams/drawing2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5FF46F8-1B05-4D5A-BFB7-596FA8B8C18D}">
      <dsp:nvSpPr>
        <dsp:cNvPr id="0" name=""/>
        <dsp:cNvSpPr/>
      </dsp:nvSpPr>
      <dsp:spPr>
        <a:xfrm>
          <a:off x="0" y="1359823"/>
          <a:ext cx="8229600" cy="3378375"/>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38708" tIns="1353820" rIns="638708" bIns="170688" numCol="1" spcCol="1270" anchor="t" anchorCtr="0">
          <a:noAutofit/>
        </a:bodyPr>
        <a:lstStyle/>
        <a:p>
          <a:pPr marL="228600" lvl="1" indent="-228600" algn="l" defTabSz="1066800" rtl="0">
            <a:lnSpc>
              <a:spcPct val="90000"/>
            </a:lnSpc>
            <a:spcBef>
              <a:spcPct val="0"/>
            </a:spcBef>
            <a:spcAft>
              <a:spcPct val="15000"/>
            </a:spcAft>
            <a:buChar char="••"/>
          </a:pPr>
          <a:r>
            <a:rPr lang="en-US" sz="2400" kern="1200" dirty="0" smtClean="0"/>
            <a:t>Includes language, articulation, voice and fluency</a:t>
          </a:r>
          <a:endParaRPr lang="en-US" sz="2400" kern="1200" dirty="0"/>
        </a:p>
        <a:p>
          <a:pPr marL="228600" lvl="1" indent="-228600" algn="l" defTabSz="1066800" rtl="0">
            <a:lnSpc>
              <a:spcPct val="90000"/>
            </a:lnSpc>
            <a:spcBef>
              <a:spcPct val="0"/>
            </a:spcBef>
            <a:spcAft>
              <a:spcPct val="15000"/>
            </a:spcAft>
            <a:buChar char="••"/>
          </a:pPr>
          <a:r>
            <a:rPr lang="en-US" sz="2400" kern="1200" dirty="0" smtClean="0"/>
            <a:t>Must be specified in each student’s service plan</a:t>
          </a:r>
          <a:endParaRPr lang="en-US" sz="2400" kern="1200" dirty="0"/>
        </a:p>
        <a:p>
          <a:pPr marL="228600" lvl="1" indent="-228600" algn="l" defTabSz="1066800" rtl="0">
            <a:lnSpc>
              <a:spcPct val="90000"/>
            </a:lnSpc>
            <a:spcBef>
              <a:spcPct val="0"/>
            </a:spcBef>
            <a:spcAft>
              <a:spcPct val="15000"/>
            </a:spcAft>
            <a:buChar char="••"/>
          </a:pPr>
          <a:r>
            <a:rPr lang="en-US" sz="2400" kern="1200" dirty="0" smtClean="0"/>
            <a:t>Must be delivered by an appropriately certified teacher to individual students or groups of students not to exceed five</a:t>
          </a:r>
          <a:endParaRPr lang="en-US" sz="2400" kern="1200" dirty="0"/>
        </a:p>
      </dsp:txBody>
      <dsp:txXfrm>
        <a:off x="0" y="1359823"/>
        <a:ext cx="8229600" cy="3378375"/>
      </dsp:txXfrm>
    </dsp:sp>
    <dsp:sp modelId="{F1FF376C-4400-46AA-815D-E6BCE28FE257}">
      <dsp:nvSpPr>
        <dsp:cNvPr id="0" name=""/>
        <dsp:cNvSpPr/>
      </dsp:nvSpPr>
      <dsp:spPr>
        <a:xfrm>
          <a:off x="411480" y="824401"/>
          <a:ext cx="6370319" cy="1494821"/>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l" defTabSz="1244600" rtl="0">
            <a:lnSpc>
              <a:spcPct val="90000"/>
            </a:lnSpc>
            <a:spcBef>
              <a:spcPct val="0"/>
            </a:spcBef>
            <a:spcAft>
              <a:spcPct val="35000"/>
            </a:spcAft>
          </a:pPr>
          <a:r>
            <a:rPr lang="en-US" sz="2800" kern="1200" dirty="0" smtClean="0"/>
            <a:t>Provided to classified students </a:t>
          </a:r>
          <a:r>
            <a:rPr lang="en-US" sz="2800" i="1" kern="1200" dirty="0" smtClean="0"/>
            <a:t>in addition </a:t>
          </a:r>
          <a:r>
            <a:rPr lang="en-US" sz="2800" kern="1200" dirty="0" smtClean="0"/>
            <a:t>to the regular instructional program</a:t>
          </a:r>
          <a:endParaRPr lang="en-US" sz="2800" kern="1200" dirty="0"/>
        </a:p>
      </dsp:txBody>
      <dsp:txXfrm>
        <a:off x="411480" y="824401"/>
        <a:ext cx="6370319" cy="1494821"/>
      </dsp:txXfrm>
    </dsp:sp>
  </dsp:spTree>
</dsp:drawing>
</file>

<file path=ppt/diagrams/drawing2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B956A1D-A688-497A-8ED1-21181F2718A4}">
      <dsp:nvSpPr>
        <dsp:cNvPr id="0" name=""/>
        <dsp:cNvSpPr/>
      </dsp:nvSpPr>
      <dsp:spPr>
        <a:xfrm>
          <a:off x="0" y="883575"/>
          <a:ext cx="8229600" cy="1705725"/>
        </a:xfrm>
        <a:prstGeom prst="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38708" tIns="1187196" rIns="638708" bIns="170688" numCol="1" spcCol="1270" anchor="t" anchorCtr="0">
          <a:noAutofit/>
        </a:bodyPr>
        <a:lstStyle/>
        <a:p>
          <a:pPr marL="228600" lvl="1" indent="-228600" algn="l" defTabSz="1066800" rtl="0">
            <a:lnSpc>
              <a:spcPct val="90000"/>
            </a:lnSpc>
            <a:spcBef>
              <a:spcPct val="0"/>
            </a:spcBef>
            <a:spcAft>
              <a:spcPct val="15000"/>
            </a:spcAft>
            <a:buChar char="••"/>
          </a:pPr>
          <a:r>
            <a:rPr lang="en-US" sz="2400" kern="1200" dirty="0" smtClean="0"/>
            <a:t>Statute, code and DOE guidance</a:t>
          </a:r>
          <a:endParaRPr lang="en-US" sz="2400" kern="1200" dirty="0"/>
        </a:p>
      </dsp:txBody>
      <dsp:txXfrm>
        <a:off x="0" y="883575"/>
        <a:ext cx="8229600" cy="1705725"/>
      </dsp:txXfrm>
    </dsp:sp>
    <dsp:sp modelId="{53BA3276-285C-49D8-9464-1B2F138AB167}">
      <dsp:nvSpPr>
        <dsp:cNvPr id="0" name=""/>
        <dsp:cNvSpPr/>
      </dsp:nvSpPr>
      <dsp:spPr>
        <a:xfrm>
          <a:off x="411480" y="42255"/>
          <a:ext cx="5760720" cy="1682640"/>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l" defTabSz="1244600" rtl="0">
            <a:lnSpc>
              <a:spcPct val="90000"/>
            </a:lnSpc>
            <a:spcBef>
              <a:spcPct val="0"/>
            </a:spcBef>
            <a:spcAft>
              <a:spcPct val="35000"/>
            </a:spcAft>
          </a:pPr>
          <a:r>
            <a:rPr lang="en-US" sz="2800" kern="1200" dirty="0" smtClean="0"/>
            <a:t>Auxiliary and Remedial Services for Nonpublic School Students Guidelines</a:t>
          </a:r>
          <a:endParaRPr lang="en-US" sz="2800" kern="1200" dirty="0"/>
        </a:p>
      </dsp:txBody>
      <dsp:txXfrm>
        <a:off x="411480" y="42255"/>
        <a:ext cx="5760720" cy="1682640"/>
      </dsp:txXfrm>
    </dsp:sp>
    <dsp:sp modelId="{F3E1574B-5CF4-45FE-B04A-5F175C6865DF}">
      <dsp:nvSpPr>
        <dsp:cNvPr id="0" name=""/>
        <dsp:cNvSpPr/>
      </dsp:nvSpPr>
      <dsp:spPr>
        <a:xfrm>
          <a:off x="0" y="3738420"/>
          <a:ext cx="8229600" cy="1705725"/>
        </a:xfrm>
        <a:prstGeom prst="rect">
          <a:avLst/>
        </a:prstGeom>
        <a:solidFill>
          <a:schemeClr val="lt1">
            <a:alpha val="90000"/>
            <a:hueOff val="0"/>
            <a:satOff val="0"/>
            <a:lumOff val="0"/>
            <a:alphaOff val="0"/>
          </a:schemeClr>
        </a:solidFill>
        <a:ln w="9525" cap="flat" cmpd="sng" algn="ctr">
          <a:solidFill>
            <a:schemeClr val="accent5">
              <a:hueOff val="-9933876"/>
              <a:satOff val="39811"/>
              <a:lumOff val="8628"/>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38708" tIns="1187196" rIns="638708" bIns="170688" numCol="1" spcCol="1270" anchor="t" anchorCtr="0">
          <a:noAutofit/>
        </a:bodyPr>
        <a:lstStyle/>
        <a:p>
          <a:pPr marL="228600" lvl="1" indent="-228600" algn="l" defTabSz="1066800" rtl="0">
            <a:lnSpc>
              <a:spcPct val="90000"/>
            </a:lnSpc>
            <a:spcBef>
              <a:spcPct val="0"/>
            </a:spcBef>
            <a:spcAft>
              <a:spcPct val="15000"/>
            </a:spcAft>
            <a:buChar char="••"/>
          </a:pPr>
          <a:r>
            <a:rPr lang="en-US" sz="2400" kern="1200" dirty="0" smtClean="0"/>
            <a:t>Effective consultation practices</a:t>
          </a:r>
          <a:endParaRPr lang="en-US" sz="2400" kern="1200" dirty="0"/>
        </a:p>
      </dsp:txBody>
      <dsp:txXfrm>
        <a:off x="0" y="3738420"/>
        <a:ext cx="8229600" cy="1705725"/>
      </dsp:txXfrm>
    </dsp:sp>
    <dsp:sp modelId="{D3165869-19EF-4096-BDD1-5156BC15399E}">
      <dsp:nvSpPr>
        <dsp:cNvPr id="0" name=""/>
        <dsp:cNvSpPr/>
      </dsp:nvSpPr>
      <dsp:spPr>
        <a:xfrm>
          <a:off x="411480" y="2897100"/>
          <a:ext cx="5760720" cy="1682640"/>
        </a:xfrm>
        <a:prstGeom prst="roundRect">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l" defTabSz="1244600" rtl="0">
            <a:lnSpc>
              <a:spcPct val="90000"/>
            </a:lnSpc>
            <a:spcBef>
              <a:spcPct val="0"/>
            </a:spcBef>
            <a:spcAft>
              <a:spcPct val="35000"/>
            </a:spcAft>
          </a:pPr>
          <a:r>
            <a:rPr lang="en-US" sz="2800" kern="1200" dirty="0" smtClean="0"/>
            <a:t>Timely and Meaningful Consultation</a:t>
          </a:r>
          <a:endParaRPr lang="en-US" sz="2800" kern="1200" dirty="0"/>
        </a:p>
      </dsp:txBody>
      <dsp:txXfrm>
        <a:off x="411480" y="2897100"/>
        <a:ext cx="5760720" cy="1682640"/>
      </dsp:txXfrm>
    </dsp:sp>
  </dsp:spTree>
</dsp:drawing>
</file>

<file path=ppt/diagrams/drawing2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71D83CB-87E6-4AD4-9782-CF1E236CA382}">
      <dsp:nvSpPr>
        <dsp:cNvPr id="0" name=""/>
        <dsp:cNvSpPr/>
      </dsp:nvSpPr>
      <dsp:spPr>
        <a:xfrm>
          <a:off x="0" y="889031"/>
          <a:ext cx="8229600" cy="378000"/>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9FC61E94-D890-40EE-9B94-E69B73F1AB49}">
      <dsp:nvSpPr>
        <dsp:cNvPr id="0" name=""/>
        <dsp:cNvSpPr/>
      </dsp:nvSpPr>
      <dsp:spPr>
        <a:xfrm>
          <a:off x="411480" y="39342"/>
          <a:ext cx="6370319" cy="1071088"/>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l" defTabSz="889000" rtl="0">
            <a:lnSpc>
              <a:spcPct val="90000"/>
            </a:lnSpc>
            <a:spcBef>
              <a:spcPct val="0"/>
            </a:spcBef>
            <a:spcAft>
              <a:spcPct val="35000"/>
            </a:spcAft>
          </a:pPr>
          <a:r>
            <a:rPr lang="en-US" sz="2000" kern="1200" dirty="0" smtClean="0"/>
            <a:t>Assistance with medical examinations including dental screening</a:t>
          </a:r>
          <a:endParaRPr lang="en-US" sz="2000" kern="1200" dirty="0"/>
        </a:p>
      </dsp:txBody>
      <dsp:txXfrm>
        <a:off x="411480" y="39342"/>
        <a:ext cx="6370319" cy="1071088"/>
      </dsp:txXfrm>
    </dsp:sp>
    <dsp:sp modelId="{95C712D2-1634-4680-A39B-8B49DAB696EB}">
      <dsp:nvSpPr>
        <dsp:cNvPr id="0" name=""/>
        <dsp:cNvSpPr/>
      </dsp:nvSpPr>
      <dsp:spPr>
        <a:xfrm>
          <a:off x="0" y="1837626"/>
          <a:ext cx="8229600" cy="378000"/>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1AD9E6C0-9AC6-476F-9E05-8122A412E046}">
      <dsp:nvSpPr>
        <dsp:cNvPr id="0" name=""/>
        <dsp:cNvSpPr/>
      </dsp:nvSpPr>
      <dsp:spPr>
        <a:xfrm>
          <a:off x="411480" y="1348031"/>
          <a:ext cx="6370319" cy="710995"/>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l" defTabSz="889000" rtl="0">
            <a:lnSpc>
              <a:spcPct val="90000"/>
            </a:lnSpc>
            <a:spcBef>
              <a:spcPct val="0"/>
            </a:spcBef>
            <a:spcAft>
              <a:spcPct val="35000"/>
            </a:spcAft>
          </a:pPr>
          <a:r>
            <a:rPr lang="en-US" sz="2000" kern="1200" dirty="0" smtClean="0"/>
            <a:t>Screening of hearing</a:t>
          </a:r>
          <a:endParaRPr lang="en-US" sz="2000" kern="1200" dirty="0"/>
        </a:p>
      </dsp:txBody>
      <dsp:txXfrm>
        <a:off x="411480" y="1348031"/>
        <a:ext cx="6370319" cy="710995"/>
      </dsp:txXfrm>
    </dsp:sp>
    <dsp:sp modelId="{734B3010-6743-40BB-AE28-D3B6697D620B}">
      <dsp:nvSpPr>
        <dsp:cNvPr id="0" name=""/>
        <dsp:cNvSpPr/>
      </dsp:nvSpPr>
      <dsp:spPr>
        <a:xfrm>
          <a:off x="0" y="3484929"/>
          <a:ext cx="8229600" cy="378000"/>
        </a:xfrm>
        <a:prstGeom prst="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5E91BEE5-8739-4C9D-8BF3-1AB9746C6EE5}">
      <dsp:nvSpPr>
        <dsp:cNvPr id="0" name=""/>
        <dsp:cNvSpPr/>
      </dsp:nvSpPr>
      <dsp:spPr>
        <a:xfrm>
          <a:off x="411078" y="2296626"/>
          <a:ext cx="6364098" cy="1409702"/>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l" defTabSz="889000" rtl="0">
            <a:lnSpc>
              <a:spcPct val="90000"/>
            </a:lnSpc>
            <a:spcBef>
              <a:spcPct val="0"/>
            </a:spcBef>
            <a:spcAft>
              <a:spcPct val="35000"/>
            </a:spcAft>
          </a:pPr>
          <a:r>
            <a:rPr lang="en-US" sz="2000" kern="1200" dirty="0" smtClean="0"/>
            <a:t>Maintenance of student health records and notification of local or county health officials of any student who has not been properly immunized</a:t>
          </a:r>
          <a:endParaRPr lang="en-US" sz="2000" kern="1200" dirty="0"/>
        </a:p>
      </dsp:txBody>
      <dsp:txXfrm>
        <a:off x="411078" y="2296626"/>
        <a:ext cx="6364098" cy="1409702"/>
      </dsp:txXfrm>
    </dsp:sp>
    <dsp:sp modelId="{0B6163CF-F2C2-4BFF-B531-2B9CB73FC59C}">
      <dsp:nvSpPr>
        <dsp:cNvPr id="0" name=""/>
        <dsp:cNvSpPr/>
      </dsp:nvSpPr>
      <dsp:spPr>
        <a:xfrm>
          <a:off x="0" y="5069057"/>
          <a:ext cx="8229600" cy="378000"/>
        </a:xfrm>
        <a:prstGeom prst="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68FAA129-194D-47B5-AE32-E1AC7AC7040B}">
      <dsp:nvSpPr>
        <dsp:cNvPr id="0" name=""/>
        <dsp:cNvSpPr/>
      </dsp:nvSpPr>
      <dsp:spPr>
        <a:xfrm>
          <a:off x="411078" y="3943929"/>
          <a:ext cx="6364098" cy="1346528"/>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l" defTabSz="889000" rtl="0">
            <a:lnSpc>
              <a:spcPct val="90000"/>
            </a:lnSpc>
            <a:spcBef>
              <a:spcPct val="0"/>
            </a:spcBef>
            <a:spcAft>
              <a:spcPct val="35000"/>
            </a:spcAft>
          </a:pPr>
          <a:r>
            <a:rPr lang="en-US" sz="2000" kern="1200" dirty="0" smtClean="0"/>
            <a:t>Emergency care to students who are injured or become ill at school or during participation on school team or squad</a:t>
          </a:r>
          <a:endParaRPr lang="en-US" sz="2000" kern="1200" dirty="0"/>
        </a:p>
      </dsp:txBody>
      <dsp:txXfrm>
        <a:off x="411078" y="3943929"/>
        <a:ext cx="6364098" cy="1346528"/>
      </dsp:txXfrm>
    </dsp:sp>
  </dsp:spTree>
</dsp:drawing>
</file>

<file path=ppt/diagrams/drawing2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9441FD1-2706-4C6E-97EA-1794C6998E9C}">
      <dsp:nvSpPr>
        <dsp:cNvPr id="0" name=""/>
        <dsp:cNvSpPr/>
      </dsp:nvSpPr>
      <dsp:spPr>
        <a:xfrm>
          <a:off x="0" y="1066797"/>
          <a:ext cx="8229600" cy="1426662"/>
        </a:xfrm>
        <a:prstGeom prst="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38708" tIns="541528" rIns="638708" bIns="199136" numCol="1" spcCol="1270" anchor="t" anchorCtr="0">
          <a:noAutofit/>
        </a:bodyPr>
        <a:lstStyle/>
        <a:p>
          <a:pPr marL="285750" lvl="1" indent="-285750" algn="l" defTabSz="1244600">
            <a:lnSpc>
              <a:spcPct val="90000"/>
            </a:lnSpc>
            <a:spcBef>
              <a:spcPct val="0"/>
            </a:spcBef>
            <a:spcAft>
              <a:spcPct val="15000"/>
            </a:spcAft>
            <a:buChar char="••"/>
          </a:pPr>
          <a:r>
            <a:rPr lang="en-US" sz="2800" kern="1200" dirty="0" smtClean="0"/>
            <a:t> M</a:t>
          </a:r>
          <a:r>
            <a:rPr lang="en-US" sz="2400" kern="1200" dirty="0" smtClean="0"/>
            <a:t>ay include necessary equipment, materials, supplies</a:t>
          </a:r>
          <a:endParaRPr lang="en-US" sz="2400" kern="1200" dirty="0"/>
        </a:p>
      </dsp:txBody>
      <dsp:txXfrm>
        <a:off x="0" y="1066797"/>
        <a:ext cx="8229600" cy="1426662"/>
      </dsp:txXfrm>
    </dsp:sp>
    <dsp:sp modelId="{440FBBA0-CD3C-46D2-BC36-7BD4F91EEF1B}">
      <dsp:nvSpPr>
        <dsp:cNvPr id="0" name=""/>
        <dsp:cNvSpPr/>
      </dsp:nvSpPr>
      <dsp:spPr>
        <a:xfrm>
          <a:off x="533401" y="478343"/>
          <a:ext cx="7040867" cy="1006324"/>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l" defTabSz="1422400">
            <a:lnSpc>
              <a:spcPct val="90000"/>
            </a:lnSpc>
            <a:spcBef>
              <a:spcPct val="0"/>
            </a:spcBef>
            <a:spcAft>
              <a:spcPct val="35000"/>
            </a:spcAft>
          </a:pPr>
          <a:r>
            <a:rPr lang="en-US" sz="3200" kern="1200" dirty="0" smtClean="0"/>
            <a:t>Additional medical services </a:t>
          </a:r>
          <a:endParaRPr lang="en-US" sz="3200" kern="1200" dirty="0"/>
        </a:p>
      </dsp:txBody>
      <dsp:txXfrm>
        <a:off x="533401" y="478343"/>
        <a:ext cx="7040867" cy="1006324"/>
      </dsp:txXfrm>
    </dsp:sp>
  </dsp:spTree>
</dsp:drawing>
</file>

<file path=ppt/diagrams/drawing2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B56C821-D5E2-49DD-B3F6-2AFD5DFB0639}">
      <dsp:nvSpPr>
        <dsp:cNvPr id="0" name=""/>
        <dsp:cNvSpPr/>
      </dsp:nvSpPr>
      <dsp:spPr>
        <a:xfrm rot="5400000">
          <a:off x="-403450" y="527572"/>
          <a:ext cx="2689671" cy="1882770"/>
        </a:xfrm>
        <a:prstGeom prst="chevron">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31115" tIns="31115" rIns="31115" bIns="31115" numCol="1" spcCol="1270" anchor="ctr" anchorCtr="0">
          <a:noAutofit/>
        </a:bodyPr>
        <a:lstStyle/>
        <a:p>
          <a:pPr lvl="0" algn="ctr" defTabSz="2178050" rtl="0">
            <a:lnSpc>
              <a:spcPct val="90000"/>
            </a:lnSpc>
            <a:spcBef>
              <a:spcPct val="0"/>
            </a:spcBef>
            <a:spcAft>
              <a:spcPct val="35000"/>
            </a:spcAft>
          </a:pPr>
          <a:r>
            <a:rPr lang="en-US" sz="4900" kern="1200" dirty="0" smtClean="0"/>
            <a:t>Why?</a:t>
          </a:r>
          <a:endParaRPr lang="en-US" sz="4900" kern="1200" dirty="0"/>
        </a:p>
      </dsp:txBody>
      <dsp:txXfrm rot="5400000">
        <a:off x="-403450" y="527572"/>
        <a:ext cx="2689671" cy="1882770"/>
      </dsp:txXfrm>
    </dsp:sp>
    <dsp:sp modelId="{719F4C07-50EA-4B6C-AEE2-EE1AB139DCFA}">
      <dsp:nvSpPr>
        <dsp:cNvPr id="0" name=""/>
        <dsp:cNvSpPr/>
      </dsp:nvSpPr>
      <dsp:spPr>
        <a:xfrm rot="5400000">
          <a:off x="4073814" y="-2175150"/>
          <a:ext cx="1964741" cy="6346829"/>
        </a:xfrm>
        <a:prstGeom prst="round2Same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rtl="0">
            <a:lnSpc>
              <a:spcPct val="90000"/>
            </a:lnSpc>
            <a:spcBef>
              <a:spcPct val="0"/>
            </a:spcBef>
            <a:spcAft>
              <a:spcPct val="15000"/>
            </a:spcAft>
            <a:buChar char="••"/>
          </a:pPr>
          <a:r>
            <a:rPr lang="en-US" sz="2200" kern="1200" dirty="0" smtClean="0"/>
            <a:t>To advise the nonpublic school of the amount of funds allocated</a:t>
          </a:r>
          <a:endParaRPr lang="en-US" sz="2200" kern="1200" dirty="0"/>
        </a:p>
        <a:p>
          <a:pPr marL="228600" lvl="1" indent="-228600" algn="l" defTabSz="977900" rtl="0">
            <a:lnSpc>
              <a:spcPct val="90000"/>
            </a:lnSpc>
            <a:spcBef>
              <a:spcPct val="0"/>
            </a:spcBef>
            <a:spcAft>
              <a:spcPct val="15000"/>
            </a:spcAft>
            <a:buChar char="••"/>
          </a:pPr>
          <a:r>
            <a:rPr lang="en-US" sz="2200" kern="1200" dirty="0" smtClean="0"/>
            <a:t>To agree on the health services to be provided and any supplies or equipment that can be purchased </a:t>
          </a:r>
          <a:endParaRPr lang="en-US" sz="2200" kern="1200" dirty="0"/>
        </a:p>
      </dsp:txBody>
      <dsp:txXfrm rot="5400000">
        <a:off x="4073814" y="-2175150"/>
        <a:ext cx="1964741" cy="6346829"/>
      </dsp:txXfrm>
    </dsp:sp>
    <dsp:sp modelId="{4BC40CED-E978-464E-8C5A-D1FD56801751}">
      <dsp:nvSpPr>
        <dsp:cNvPr id="0" name=""/>
        <dsp:cNvSpPr/>
      </dsp:nvSpPr>
      <dsp:spPr>
        <a:xfrm rot="5400000">
          <a:off x="-403450" y="3184285"/>
          <a:ext cx="2689671" cy="1882770"/>
        </a:xfrm>
        <a:prstGeom prst="chevron">
          <a:avLst/>
        </a:prstGeom>
        <a:gradFill rotWithShape="0">
          <a:gsLst>
            <a:gs pos="0">
              <a:schemeClr val="accent3">
                <a:hueOff val="11250264"/>
                <a:satOff val="-16880"/>
                <a:lumOff val="-2745"/>
                <a:alphaOff val="0"/>
                <a:shade val="51000"/>
                <a:satMod val="130000"/>
              </a:schemeClr>
            </a:gs>
            <a:gs pos="80000">
              <a:schemeClr val="accent3">
                <a:hueOff val="11250264"/>
                <a:satOff val="-16880"/>
                <a:lumOff val="-2745"/>
                <a:alphaOff val="0"/>
                <a:shade val="93000"/>
                <a:satMod val="130000"/>
              </a:schemeClr>
            </a:gs>
            <a:gs pos="100000">
              <a:schemeClr val="accent3">
                <a:hueOff val="11250264"/>
                <a:satOff val="-16880"/>
                <a:lumOff val="-2745"/>
                <a:alphaOff val="0"/>
                <a:shade val="94000"/>
                <a:satMod val="135000"/>
              </a:schemeClr>
            </a:gs>
          </a:gsLst>
          <a:lin ang="16200000" scaled="0"/>
        </a:gradFill>
        <a:ln w="9525" cap="flat" cmpd="sng" algn="ctr">
          <a:solidFill>
            <a:schemeClr val="accent3">
              <a:hueOff val="11250264"/>
              <a:satOff val="-16880"/>
              <a:lumOff val="-2745"/>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31115" tIns="31115" rIns="31115" bIns="31115" numCol="1" spcCol="1270" anchor="ctr" anchorCtr="0">
          <a:noAutofit/>
        </a:bodyPr>
        <a:lstStyle/>
        <a:p>
          <a:pPr lvl="0" algn="ctr" defTabSz="2178050" rtl="0">
            <a:lnSpc>
              <a:spcPct val="90000"/>
            </a:lnSpc>
            <a:spcBef>
              <a:spcPct val="0"/>
            </a:spcBef>
            <a:spcAft>
              <a:spcPct val="35000"/>
            </a:spcAft>
          </a:pPr>
          <a:r>
            <a:rPr lang="en-US" sz="4900" kern="1200" dirty="0" smtClean="0"/>
            <a:t>When?</a:t>
          </a:r>
          <a:endParaRPr lang="en-US" sz="4900" kern="1200" dirty="0"/>
        </a:p>
      </dsp:txBody>
      <dsp:txXfrm rot="5400000">
        <a:off x="-403450" y="3184285"/>
        <a:ext cx="2689671" cy="1882770"/>
      </dsp:txXfrm>
    </dsp:sp>
    <dsp:sp modelId="{08AD98D3-540A-4D91-9D68-4AC88F50FC4F}">
      <dsp:nvSpPr>
        <dsp:cNvPr id="0" name=""/>
        <dsp:cNvSpPr/>
      </dsp:nvSpPr>
      <dsp:spPr>
        <a:xfrm rot="5400000">
          <a:off x="3952386" y="481562"/>
          <a:ext cx="2207596" cy="6346829"/>
        </a:xfrm>
        <a:prstGeom prst="round2SameRect">
          <a:avLst/>
        </a:prstGeom>
        <a:solidFill>
          <a:schemeClr val="lt1">
            <a:alpha val="90000"/>
            <a:hueOff val="0"/>
            <a:satOff val="0"/>
            <a:lumOff val="0"/>
            <a:alphaOff val="0"/>
          </a:schemeClr>
        </a:solidFill>
        <a:ln w="9525" cap="flat" cmpd="sng" algn="ctr">
          <a:solidFill>
            <a:schemeClr val="accent3">
              <a:hueOff val="11250264"/>
              <a:satOff val="-16880"/>
              <a:lumOff val="-2745"/>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rtl="0">
            <a:lnSpc>
              <a:spcPct val="90000"/>
            </a:lnSpc>
            <a:spcBef>
              <a:spcPct val="0"/>
            </a:spcBef>
            <a:spcAft>
              <a:spcPct val="15000"/>
            </a:spcAft>
            <a:buChar char="••"/>
          </a:pPr>
          <a:r>
            <a:rPr lang="en-US" sz="2200" kern="1200" dirty="0" smtClean="0"/>
            <a:t>Annually, </a:t>
          </a:r>
          <a:r>
            <a:rPr lang="en-US" sz="2200" u="sng" kern="1200" dirty="0" smtClean="0"/>
            <a:t>in time to begin services at the start of the school year</a:t>
          </a:r>
          <a:r>
            <a:rPr lang="en-US" sz="2200" kern="1200" dirty="0" smtClean="0"/>
            <a:t> (new code in process)</a:t>
          </a:r>
          <a:endParaRPr lang="en-US" sz="2200" kern="1200" dirty="0"/>
        </a:p>
        <a:p>
          <a:pPr marL="228600" lvl="1" indent="-228600" algn="l" defTabSz="977900" rtl="0">
            <a:lnSpc>
              <a:spcPct val="90000"/>
            </a:lnSpc>
            <a:spcBef>
              <a:spcPct val="0"/>
            </a:spcBef>
            <a:spcAft>
              <a:spcPct val="15000"/>
            </a:spcAft>
            <a:buChar char="••"/>
          </a:pPr>
          <a:r>
            <a:rPr lang="en-US" sz="2200" kern="1200" dirty="0" smtClean="0"/>
            <a:t>Before the RFP or competitive contracting processes</a:t>
          </a:r>
          <a:endParaRPr lang="en-US" sz="2200" kern="1200" dirty="0"/>
        </a:p>
        <a:p>
          <a:pPr marL="228600" lvl="1" indent="-228600" algn="l" defTabSz="977900" rtl="0">
            <a:lnSpc>
              <a:spcPct val="90000"/>
            </a:lnSpc>
            <a:spcBef>
              <a:spcPct val="0"/>
            </a:spcBef>
            <a:spcAft>
              <a:spcPct val="15000"/>
            </a:spcAft>
            <a:buChar char="••"/>
          </a:pPr>
          <a:r>
            <a:rPr lang="en-US" sz="2200" u="sng" kern="1200" dirty="0" smtClean="0"/>
            <a:t>Before changing providers</a:t>
          </a:r>
          <a:r>
            <a:rPr lang="en-US" sz="2200" u="none" kern="1200" dirty="0" smtClean="0"/>
            <a:t> (new legislation)</a:t>
          </a:r>
          <a:endParaRPr lang="en-US" sz="2200" u="none" kern="1200" dirty="0"/>
        </a:p>
      </dsp:txBody>
      <dsp:txXfrm rot="5400000">
        <a:off x="3952386" y="481562"/>
        <a:ext cx="2207596" cy="6346829"/>
      </dsp:txXfrm>
    </dsp:sp>
  </dsp:spTree>
</dsp:drawing>
</file>

<file path=ppt/diagrams/drawing2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7902505-B559-4144-8DE6-EE0AF85FA905}">
      <dsp:nvSpPr>
        <dsp:cNvPr id="0" name=""/>
        <dsp:cNvSpPr/>
      </dsp:nvSpPr>
      <dsp:spPr>
        <a:xfrm>
          <a:off x="0" y="416899"/>
          <a:ext cx="8229600" cy="4914000"/>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38708" tIns="1353820" rIns="638708" bIns="170688" numCol="1" spcCol="1270" anchor="t" anchorCtr="0">
          <a:noAutofit/>
        </a:bodyPr>
        <a:lstStyle/>
        <a:p>
          <a:pPr marL="228600" lvl="1" indent="-228600" algn="l" defTabSz="1066800" rtl="0">
            <a:lnSpc>
              <a:spcPct val="90000"/>
            </a:lnSpc>
            <a:spcBef>
              <a:spcPct val="0"/>
            </a:spcBef>
            <a:spcAft>
              <a:spcPct val="15000"/>
            </a:spcAft>
            <a:buChar char="••"/>
          </a:pPr>
          <a:r>
            <a:rPr lang="en-US" sz="2400" u="sng" kern="1200" dirty="0" smtClean="0"/>
            <a:t>Amount of funds</a:t>
          </a:r>
          <a:r>
            <a:rPr lang="en-US" sz="2400" kern="1200" dirty="0" smtClean="0"/>
            <a:t> allocated to the nonpublic school</a:t>
          </a:r>
          <a:endParaRPr lang="en-US" sz="2400" kern="1200" dirty="0"/>
        </a:p>
        <a:p>
          <a:pPr marL="228600" lvl="1" indent="-228600" algn="l" defTabSz="1066800" rtl="0">
            <a:lnSpc>
              <a:spcPct val="90000"/>
            </a:lnSpc>
            <a:spcBef>
              <a:spcPct val="0"/>
            </a:spcBef>
            <a:spcAft>
              <a:spcPct val="15000"/>
            </a:spcAft>
            <a:buChar char="••"/>
          </a:pPr>
          <a:r>
            <a:rPr lang="en-US" sz="2400" u="sng" kern="1200" dirty="0" smtClean="0"/>
            <a:t>Health services</a:t>
          </a:r>
          <a:r>
            <a:rPr lang="en-US" sz="2400" kern="1200" dirty="0" smtClean="0"/>
            <a:t> to be provided</a:t>
          </a:r>
          <a:endParaRPr lang="en-US" sz="2400" kern="1200" dirty="0"/>
        </a:p>
        <a:p>
          <a:pPr marL="228600" lvl="1" indent="-228600" algn="l" defTabSz="1066800" rtl="0">
            <a:lnSpc>
              <a:spcPct val="90000"/>
            </a:lnSpc>
            <a:spcBef>
              <a:spcPct val="0"/>
            </a:spcBef>
            <a:spcAft>
              <a:spcPct val="15000"/>
            </a:spcAft>
            <a:buChar char="••"/>
          </a:pPr>
          <a:r>
            <a:rPr lang="en-US" sz="2400" u="sng" kern="1200" dirty="0" smtClean="0"/>
            <a:t>Equipment or supplies</a:t>
          </a:r>
          <a:r>
            <a:rPr lang="en-US" sz="2400" u="none" kern="1200" dirty="0" smtClean="0"/>
            <a:t> to be provided</a:t>
          </a:r>
          <a:endParaRPr lang="en-US" sz="2400" u="none" kern="1200" dirty="0"/>
        </a:p>
        <a:p>
          <a:pPr marL="228600" lvl="1" indent="-228600" algn="l" defTabSz="1066800" rtl="0">
            <a:lnSpc>
              <a:spcPct val="90000"/>
            </a:lnSpc>
            <a:spcBef>
              <a:spcPct val="0"/>
            </a:spcBef>
            <a:spcAft>
              <a:spcPct val="15000"/>
            </a:spcAft>
            <a:buChar char="••"/>
          </a:pPr>
          <a:r>
            <a:rPr lang="en-US" sz="2400" u="sng" kern="1200" dirty="0" smtClean="0"/>
            <a:t>Criteria</a:t>
          </a:r>
          <a:r>
            <a:rPr lang="en-US" sz="2400" kern="1200" dirty="0" smtClean="0"/>
            <a:t> to be used in the contracting process</a:t>
          </a:r>
          <a:endParaRPr lang="en-US" sz="2400" kern="1200" dirty="0"/>
        </a:p>
        <a:p>
          <a:pPr marL="228600" lvl="1" indent="-228600" algn="l" defTabSz="1066800" rtl="0">
            <a:lnSpc>
              <a:spcPct val="90000"/>
            </a:lnSpc>
            <a:spcBef>
              <a:spcPct val="0"/>
            </a:spcBef>
            <a:spcAft>
              <a:spcPct val="15000"/>
            </a:spcAft>
            <a:buChar char="••"/>
          </a:pPr>
          <a:r>
            <a:rPr lang="en-US" sz="2400" u="sng" kern="1200" dirty="0" smtClean="0"/>
            <a:t>Start date</a:t>
          </a:r>
          <a:r>
            <a:rPr lang="en-US" sz="2400" kern="1200" dirty="0" smtClean="0"/>
            <a:t> for nursing services</a:t>
          </a:r>
          <a:endParaRPr lang="en-US" sz="2400" kern="1200" dirty="0"/>
        </a:p>
        <a:p>
          <a:pPr marL="228600" lvl="1" indent="-228600" algn="l" defTabSz="1066800" rtl="0">
            <a:lnSpc>
              <a:spcPct val="90000"/>
            </a:lnSpc>
            <a:spcBef>
              <a:spcPct val="0"/>
            </a:spcBef>
            <a:spcAft>
              <a:spcPct val="15000"/>
            </a:spcAft>
            <a:buChar char="••"/>
          </a:pPr>
          <a:r>
            <a:rPr lang="en-US" sz="2400" kern="1200" dirty="0" smtClean="0"/>
            <a:t>How the nursing position will be filled in the event of a long term absence or leave</a:t>
          </a:r>
          <a:endParaRPr lang="en-US" sz="2400" kern="1200" dirty="0"/>
        </a:p>
        <a:p>
          <a:pPr marL="228600" lvl="1" indent="-228600" algn="l" defTabSz="1066800" rtl="0">
            <a:lnSpc>
              <a:spcPct val="90000"/>
            </a:lnSpc>
            <a:spcBef>
              <a:spcPct val="0"/>
            </a:spcBef>
            <a:spcAft>
              <a:spcPct val="15000"/>
            </a:spcAft>
            <a:buChar char="••"/>
          </a:pPr>
          <a:r>
            <a:rPr lang="en-US" sz="2400" kern="1200" dirty="0" smtClean="0"/>
            <a:t>Signed by the nonpublic school administrator and the district chief school administrator, or designee</a:t>
          </a:r>
          <a:endParaRPr lang="en-US" sz="2400" kern="1200" dirty="0"/>
        </a:p>
      </dsp:txBody>
      <dsp:txXfrm>
        <a:off x="0" y="416899"/>
        <a:ext cx="8229600" cy="4914000"/>
      </dsp:txXfrm>
    </dsp:sp>
    <dsp:sp modelId="{F6A78FFE-C225-473C-AAC9-9C35C385593C}">
      <dsp:nvSpPr>
        <dsp:cNvPr id="0" name=""/>
        <dsp:cNvSpPr/>
      </dsp:nvSpPr>
      <dsp:spPr>
        <a:xfrm>
          <a:off x="533401" y="0"/>
          <a:ext cx="6979918" cy="1220798"/>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l" defTabSz="1422400" rtl="0">
            <a:lnSpc>
              <a:spcPct val="90000"/>
            </a:lnSpc>
            <a:spcBef>
              <a:spcPct val="0"/>
            </a:spcBef>
            <a:spcAft>
              <a:spcPct val="35000"/>
            </a:spcAft>
          </a:pPr>
          <a:r>
            <a:rPr lang="en-US" sz="3200" kern="1200" dirty="0" smtClean="0"/>
            <a:t>Nursing Consultation Agreement Form</a:t>
          </a:r>
          <a:endParaRPr lang="en-US" sz="3200" kern="1200" dirty="0"/>
        </a:p>
      </dsp:txBody>
      <dsp:txXfrm>
        <a:off x="533401" y="0"/>
        <a:ext cx="6979918" cy="1220798"/>
      </dsp:txXfrm>
    </dsp:sp>
  </dsp:spTree>
</dsp:drawing>
</file>

<file path=ppt/diagrams/drawing2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785C84D-9D89-4CCF-BBEF-94DB02838EEB}">
      <dsp:nvSpPr>
        <dsp:cNvPr id="0" name=""/>
        <dsp:cNvSpPr/>
      </dsp:nvSpPr>
      <dsp:spPr>
        <a:xfrm>
          <a:off x="0" y="227445"/>
          <a:ext cx="8229600" cy="2630087"/>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38708" tIns="354076" rIns="638708" bIns="120904" numCol="1" spcCol="1270" anchor="t" anchorCtr="0">
          <a:noAutofit/>
        </a:bodyPr>
        <a:lstStyle/>
        <a:p>
          <a:pPr marL="171450" lvl="1" indent="-171450" algn="l" defTabSz="755650" rtl="0">
            <a:lnSpc>
              <a:spcPct val="90000"/>
            </a:lnSpc>
            <a:spcBef>
              <a:spcPct val="0"/>
            </a:spcBef>
            <a:spcAft>
              <a:spcPct val="15000"/>
            </a:spcAft>
            <a:buChar char="••"/>
          </a:pPr>
          <a:r>
            <a:rPr lang="en-US" sz="1700" kern="1200" dirty="0" smtClean="0"/>
            <a:t>Verification that the required conference was held (Nursing Consultation Agreement Form)</a:t>
          </a:r>
          <a:endParaRPr lang="en-US" sz="1700" kern="1200" dirty="0"/>
        </a:p>
        <a:p>
          <a:pPr marL="171450" lvl="1" indent="-171450" algn="l" defTabSz="755650" rtl="0">
            <a:lnSpc>
              <a:spcPct val="90000"/>
            </a:lnSpc>
            <a:spcBef>
              <a:spcPct val="0"/>
            </a:spcBef>
            <a:spcAft>
              <a:spcPct val="15000"/>
            </a:spcAft>
            <a:buChar char="••"/>
          </a:pPr>
          <a:r>
            <a:rPr lang="en-US" sz="1700" kern="1200" dirty="0" smtClean="0"/>
            <a:t>A copy of the contract with the service provider, if applicable, and approved minutes of the district board of education meeting approving the contract for the year</a:t>
          </a:r>
          <a:endParaRPr lang="en-US" sz="1700" kern="1200" dirty="0"/>
        </a:p>
        <a:p>
          <a:pPr marL="171450" lvl="1" indent="-171450" algn="l" defTabSz="755650" rtl="0">
            <a:lnSpc>
              <a:spcPct val="90000"/>
            </a:lnSpc>
            <a:spcBef>
              <a:spcPct val="0"/>
            </a:spcBef>
            <a:spcAft>
              <a:spcPct val="15000"/>
            </a:spcAft>
            <a:buChar char="••"/>
          </a:pPr>
          <a:r>
            <a:rPr lang="en-US" sz="1700" kern="1200" dirty="0" smtClean="0"/>
            <a:t>Rationale for the distribution of funds</a:t>
          </a:r>
          <a:endParaRPr lang="en-US" sz="1700" kern="1200" dirty="0"/>
        </a:p>
        <a:p>
          <a:pPr marL="171450" lvl="1" indent="-171450" algn="l" defTabSz="755650" rtl="0">
            <a:lnSpc>
              <a:spcPct val="90000"/>
            </a:lnSpc>
            <a:spcBef>
              <a:spcPct val="0"/>
            </a:spcBef>
            <a:spcAft>
              <a:spcPct val="15000"/>
            </a:spcAft>
            <a:buChar char="••"/>
          </a:pPr>
          <a:r>
            <a:rPr lang="en-US" sz="1700" kern="1200" dirty="0" smtClean="0"/>
            <a:t>A description of the type and number of services that were provided during the previous school year (Annual Nonpublic School Nursing Report Form)</a:t>
          </a:r>
          <a:endParaRPr lang="en-US" sz="1700" kern="1200" dirty="0"/>
        </a:p>
      </dsp:txBody>
      <dsp:txXfrm>
        <a:off x="0" y="227445"/>
        <a:ext cx="8229600" cy="2630087"/>
      </dsp:txXfrm>
    </dsp:sp>
    <dsp:sp modelId="{0E7A4169-CF52-4F65-BAE9-0E0D00B28A71}">
      <dsp:nvSpPr>
        <dsp:cNvPr id="0" name=""/>
        <dsp:cNvSpPr/>
      </dsp:nvSpPr>
      <dsp:spPr>
        <a:xfrm>
          <a:off x="304799" y="0"/>
          <a:ext cx="2407980" cy="560880"/>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ctr" defTabSz="977900" rtl="0">
            <a:lnSpc>
              <a:spcPct val="90000"/>
            </a:lnSpc>
            <a:spcBef>
              <a:spcPct val="0"/>
            </a:spcBef>
            <a:spcAft>
              <a:spcPct val="35000"/>
            </a:spcAft>
          </a:pPr>
          <a:r>
            <a:rPr lang="en-US" sz="2200" kern="1200" dirty="0" smtClean="0"/>
            <a:t>What?</a:t>
          </a:r>
          <a:endParaRPr lang="en-US" sz="2200" kern="1200" dirty="0"/>
        </a:p>
      </dsp:txBody>
      <dsp:txXfrm>
        <a:off x="304799" y="0"/>
        <a:ext cx="2407980" cy="560880"/>
      </dsp:txXfrm>
    </dsp:sp>
    <dsp:sp modelId="{8CD65837-DA05-41B3-A662-755F4B77355A}">
      <dsp:nvSpPr>
        <dsp:cNvPr id="0" name=""/>
        <dsp:cNvSpPr/>
      </dsp:nvSpPr>
      <dsp:spPr>
        <a:xfrm>
          <a:off x="0" y="3387637"/>
          <a:ext cx="8229600" cy="807975"/>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38708" tIns="354076" rIns="638708" bIns="120904" numCol="1" spcCol="1270" anchor="t" anchorCtr="0">
          <a:noAutofit/>
        </a:bodyPr>
        <a:lstStyle/>
        <a:p>
          <a:pPr marL="171450" lvl="1" indent="-171450" algn="l" defTabSz="755650" rtl="0">
            <a:lnSpc>
              <a:spcPct val="90000"/>
            </a:lnSpc>
            <a:spcBef>
              <a:spcPct val="0"/>
            </a:spcBef>
            <a:spcAft>
              <a:spcPct val="15000"/>
            </a:spcAft>
            <a:buChar char="••"/>
          </a:pPr>
          <a:r>
            <a:rPr lang="en-US" sz="1700" kern="1200" dirty="0" smtClean="0"/>
            <a:t>By October 1</a:t>
          </a:r>
          <a:endParaRPr lang="en-US" sz="1700" kern="1200" dirty="0"/>
        </a:p>
      </dsp:txBody>
      <dsp:txXfrm>
        <a:off x="0" y="3387637"/>
        <a:ext cx="8229600" cy="807975"/>
      </dsp:txXfrm>
    </dsp:sp>
    <dsp:sp modelId="{D4D12DAD-9B1F-4654-9005-C32651757246}">
      <dsp:nvSpPr>
        <dsp:cNvPr id="0" name=""/>
        <dsp:cNvSpPr/>
      </dsp:nvSpPr>
      <dsp:spPr>
        <a:xfrm>
          <a:off x="457199" y="3098072"/>
          <a:ext cx="2407980" cy="560880"/>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ctr" defTabSz="977900" rtl="0">
            <a:lnSpc>
              <a:spcPct val="90000"/>
            </a:lnSpc>
            <a:spcBef>
              <a:spcPct val="0"/>
            </a:spcBef>
            <a:spcAft>
              <a:spcPct val="35000"/>
            </a:spcAft>
          </a:pPr>
          <a:r>
            <a:rPr lang="en-US" sz="2200" kern="1200" dirty="0" smtClean="0"/>
            <a:t>When?</a:t>
          </a:r>
          <a:endParaRPr lang="en-US" sz="2200" kern="1200" dirty="0"/>
        </a:p>
      </dsp:txBody>
      <dsp:txXfrm>
        <a:off x="457199" y="3098072"/>
        <a:ext cx="2407980" cy="560880"/>
      </dsp:txXfrm>
    </dsp:sp>
    <dsp:sp modelId="{E4F7F8AC-5F3C-4C60-A078-17343B699EB9}">
      <dsp:nvSpPr>
        <dsp:cNvPr id="0" name=""/>
        <dsp:cNvSpPr/>
      </dsp:nvSpPr>
      <dsp:spPr>
        <a:xfrm>
          <a:off x="0" y="4561500"/>
          <a:ext cx="8229600" cy="1077300"/>
        </a:xfrm>
        <a:prstGeom prst="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38708" tIns="354076" rIns="638708" bIns="120904" numCol="1" spcCol="1270" anchor="t" anchorCtr="0">
          <a:noAutofit/>
        </a:bodyPr>
        <a:lstStyle/>
        <a:p>
          <a:pPr marL="171450" lvl="1" indent="-171450" algn="l" defTabSz="755650" rtl="0">
            <a:lnSpc>
              <a:spcPct val="90000"/>
            </a:lnSpc>
            <a:spcBef>
              <a:spcPct val="0"/>
            </a:spcBef>
            <a:spcAft>
              <a:spcPct val="15000"/>
            </a:spcAft>
            <a:buChar char="••"/>
          </a:pPr>
          <a:r>
            <a:rPr lang="en-US" sz="1700" kern="1200" dirty="0" smtClean="0"/>
            <a:t>The Executive County Superintendent with a copy to the nonpublic school administrator</a:t>
          </a:r>
          <a:endParaRPr lang="en-US" sz="1700" kern="1200" dirty="0"/>
        </a:p>
      </dsp:txBody>
      <dsp:txXfrm>
        <a:off x="0" y="4561500"/>
        <a:ext cx="8229600" cy="1077300"/>
      </dsp:txXfrm>
    </dsp:sp>
    <dsp:sp modelId="{CEA9CCBB-CE8D-4B29-A32A-FA2F8D6056B8}">
      <dsp:nvSpPr>
        <dsp:cNvPr id="0" name=""/>
        <dsp:cNvSpPr/>
      </dsp:nvSpPr>
      <dsp:spPr>
        <a:xfrm>
          <a:off x="457199" y="4339588"/>
          <a:ext cx="2407923" cy="560880"/>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ctr" defTabSz="977900" rtl="0">
            <a:lnSpc>
              <a:spcPct val="90000"/>
            </a:lnSpc>
            <a:spcBef>
              <a:spcPct val="0"/>
            </a:spcBef>
            <a:spcAft>
              <a:spcPct val="35000"/>
            </a:spcAft>
          </a:pPr>
          <a:r>
            <a:rPr lang="en-US" sz="2200" kern="1200" dirty="0" smtClean="0"/>
            <a:t>To Whom?</a:t>
          </a:r>
          <a:endParaRPr lang="en-US" sz="2200" kern="1200" dirty="0"/>
        </a:p>
      </dsp:txBody>
      <dsp:txXfrm>
        <a:off x="457199" y="4339588"/>
        <a:ext cx="2407923" cy="56088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92292C8-EDA7-4CB1-8623-2E21A656482F}">
      <dsp:nvSpPr>
        <dsp:cNvPr id="0" name=""/>
        <dsp:cNvSpPr/>
      </dsp:nvSpPr>
      <dsp:spPr>
        <a:xfrm rot="5400000">
          <a:off x="-678894" y="678894"/>
          <a:ext cx="4525963" cy="3168174"/>
        </a:xfrm>
        <a:prstGeom prst="chevron">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rtl="0">
            <a:lnSpc>
              <a:spcPct val="90000"/>
            </a:lnSpc>
            <a:spcBef>
              <a:spcPct val="0"/>
            </a:spcBef>
            <a:spcAft>
              <a:spcPct val="35000"/>
            </a:spcAft>
          </a:pPr>
          <a:r>
            <a:rPr lang="en-US" sz="3000" kern="1200" dirty="0" smtClean="0"/>
            <a:t>To participate in State programs, </a:t>
          </a:r>
          <a:r>
            <a:rPr lang="en-US" sz="3000" kern="1200" dirty="0" err="1" smtClean="0"/>
            <a:t>nonpublics</a:t>
          </a:r>
          <a:r>
            <a:rPr lang="en-US" sz="3000" kern="1200" dirty="0" smtClean="0"/>
            <a:t> must:</a:t>
          </a:r>
          <a:endParaRPr lang="en-US" sz="3000" kern="1200" dirty="0"/>
        </a:p>
      </dsp:txBody>
      <dsp:txXfrm rot="5400000">
        <a:off x="-678894" y="678894"/>
        <a:ext cx="4525963" cy="3168174"/>
      </dsp:txXfrm>
    </dsp:sp>
    <dsp:sp modelId="{F637B361-8C8B-4C5A-969A-FFC0B6E610BB}">
      <dsp:nvSpPr>
        <dsp:cNvPr id="0" name=""/>
        <dsp:cNvSpPr/>
      </dsp:nvSpPr>
      <dsp:spPr>
        <a:xfrm rot="5400000">
          <a:off x="4227949" y="-1059774"/>
          <a:ext cx="2941875" cy="5061425"/>
        </a:xfrm>
        <a:prstGeom prst="round2Same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13360" tIns="19050" rIns="19050" bIns="19050" numCol="1" spcCol="1270" anchor="ctr" anchorCtr="0">
          <a:noAutofit/>
        </a:bodyPr>
        <a:lstStyle/>
        <a:p>
          <a:pPr marL="285750" lvl="1" indent="-285750" algn="l" defTabSz="1333500" rtl="0">
            <a:lnSpc>
              <a:spcPct val="90000"/>
            </a:lnSpc>
            <a:spcBef>
              <a:spcPct val="0"/>
            </a:spcBef>
            <a:spcAft>
              <a:spcPct val="15000"/>
            </a:spcAft>
            <a:buChar char="••"/>
          </a:pPr>
          <a:r>
            <a:rPr lang="en-US" sz="3000" kern="1200" dirty="0" smtClean="0"/>
            <a:t>Register with the NJDOE</a:t>
          </a:r>
          <a:endParaRPr lang="en-US" sz="3000" kern="1200" dirty="0"/>
        </a:p>
        <a:p>
          <a:pPr marL="285750" lvl="1" indent="-285750" algn="l" defTabSz="1333500" rtl="0">
            <a:lnSpc>
              <a:spcPct val="90000"/>
            </a:lnSpc>
            <a:spcBef>
              <a:spcPct val="0"/>
            </a:spcBef>
            <a:spcAft>
              <a:spcPct val="15000"/>
            </a:spcAft>
            <a:buChar char="••"/>
          </a:pPr>
          <a:r>
            <a:rPr lang="en-US" sz="3000" kern="1200" dirty="0" smtClean="0"/>
            <a:t>Submit the Nonpublic School Enrollment Report </a:t>
          </a:r>
          <a:r>
            <a:rPr lang="en-US" sz="3000" u="sng" kern="1200" dirty="0" smtClean="0"/>
            <a:t>every year</a:t>
          </a:r>
          <a:r>
            <a:rPr lang="en-US" sz="3000" kern="1200" dirty="0" smtClean="0"/>
            <a:t>!</a:t>
          </a:r>
          <a:endParaRPr lang="en-US" sz="3000" kern="1200" dirty="0"/>
        </a:p>
      </dsp:txBody>
      <dsp:txXfrm rot="5400000">
        <a:off x="4227949" y="-1059774"/>
        <a:ext cx="2941875" cy="5061425"/>
      </dsp:txXfrm>
    </dsp:sp>
  </dsp:spTree>
</dsp:drawing>
</file>

<file path=ppt/diagrams/drawing3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35C83F5-1BAA-43AA-B2F2-B772B81FAACC}">
      <dsp:nvSpPr>
        <dsp:cNvPr id="0" name=""/>
        <dsp:cNvSpPr/>
      </dsp:nvSpPr>
      <dsp:spPr>
        <a:xfrm>
          <a:off x="0" y="300091"/>
          <a:ext cx="8229600" cy="4606875"/>
        </a:xfrm>
        <a:prstGeom prst="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38708" tIns="1353820" rIns="638708" bIns="170688" numCol="1" spcCol="1270" anchor="t" anchorCtr="0">
          <a:noAutofit/>
        </a:bodyPr>
        <a:lstStyle/>
        <a:p>
          <a:pPr marL="228600" lvl="1" indent="-228600" algn="l" defTabSz="1066800" rtl="0">
            <a:lnSpc>
              <a:spcPct val="90000"/>
            </a:lnSpc>
            <a:spcBef>
              <a:spcPct val="0"/>
            </a:spcBef>
            <a:spcAft>
              <a:spcPct val="15000"/>
            </a:spcAft>
            <a:buChar char="••"/>
          </a:pPr>
          <a:r>
            <a:rPr lang="en-US" sz="2400" u="sng" kern="1200" dirty="0" smtClean="0"/>
            <a:t>Amount of funds</a:t>
          </a:r>
          <a:r>
            <a:rPr lang="en-US" sz="2400" kern="1200" dirty="0" smtClean="0"/>
            <a:t> allocated to the nonpublic school for nursing services</a:t>
          </a:r>
          <a:endParaRPr lang="en-US" sz="2400" kern="1200" dirty="0"/>
        </a:p>
        <a:p>
          <a:pPr marL="228600" lvl="1" indent="-228600" algn="l" defTabSz="1066800" rtl="0">
            <a:lnSpc>
              <a:spcPct val="90000"/>
            </a:lnSpc>
            <a:spcBef>
              <a:spcPct val="0"/>
            </a:spcBef>
            <a:spcAft>
              <a:spcPct val="15000"/>
            </a:spcAft>
            <a:buChar char="••"/>
          </a:pPr>
          <a:r>
            <a:rPr lang="en-US" sz="2400" kern="1200" dirty="0" smtClean="0"/>
            <a:t>Number of annual </a:t>
          </a:r>
          <a:r>
            <a:rPr lang="en-US" sz="2400" u="sng" kern="1200" dirty="0" smtClean="0"/>
            <a:t>service hours</a:t>
          </a:r>
          <a:endParaRPr lang="en-US" sz="2400" kern="1200" dirty="0"/>
        </a:p>
        <a:p>
          <a:pPr marL="228600" lvl="1" indent="-228600" algn="l" defTabSz="1066800" rtl="0">
            <a:lnSpc>
              <a:spcPct val="90000"/>
            </a:lnSpc>
            <a:spcBef>
              <a:spcPct val="0"/>
            </a:spcBef>
            <a:spcAft>
              <a:spcPct val="15000"/>
            </a:spcAft>
            <a:buChar char="••"/>
          </a:pPr>
          <a:r>
            <a:rPr lang="en-US" sz="2400" kern="1200" dirty="0" smtClean="0"/>
            <a:t>Nursing service </a:t>
          </a:r>
          <a:r>
            <a:rPr lang="en-US" sz="2400" u="sng" kern="1200" dirty="0" smtClean="0"/>
            <a:t>hourly rate</a:t>
          </a:r>
          <a:endParaRPr lang="en-US" sz="2400" kern="1200" dirty="0"/>
        </a:p>
        <a:p>
          <a:pPr marL="228600" lvl="1" indent="-228600" algn="l" defTabSz="1066800" rtl="0">
            <a:lnSpc>
              <a:spcPct val="90000"/>
            </a:lnSpc>
            <a:spcBef>
              <a:spcPct val="0"/>
            </a:spcBef>
            <a:spcAft>
              <a:spcPct val="15000"/>
            </a:spcAft>
            <a:buChar char="••"/>
          </a:pPr>
          <a:r>
            <a:rPr lang="en-US" sz="2400" kern="1200" dirty="0" smtClean="0"/>
            <a:t>Total nursing </a:t>
          </a:r>
          <a:r>
            <a:rPr lang="en-US" sz="2400" u="sng" kern="1200" dirty="0" smtClean="0"/>
            <a:t>service costs</a:t>
          </a:r>
          <a:endParaRPr lang="en-US" sz="2400" kern="1200" dirty="0"/>
        </a:p>
        <a:p>
          <a:pPr marL="228600" lvl="1" indent="-228600" algn="l" defTabSz="1066800" rtl="0">
            <a:lnSpc>
              <a:spcPct val="90000"/>
            </a:lnSpc>
            <a:spcBef>
              <a:spcPct val="0"/>
            </a:spcBef>
            <a:spcAft>
              <a:spcPct val="15000"/>
            </a:spcAft>
            <a:buChar char="••"/>
          </a:pPr>
          <a:r>
            <a:rPr lang="en-US" sz="2400" kern="1200" dirty="0" smtClean="0"/>
            <a:t>Nursing </a:t>
          </a:r>
          <a:r>
            <a:rPr lang="en-US" sz="2400" u="sng" kern="1200" dirty="0" smtClean="0"/>
            <a:t>services</a:t>
          </a:r>
          <a:r>
            <a:rPr lang="en-US" sz="2400" kern="1200" dirty="0" smtClean="0"/>
            <a:t> to be provided</a:t>
          </a:r>
          <a:endParaRPr lang="en-US" sz="2400" kern="1200" dirty="0"/>
        </a:p>
        <a:p>
          <a:pPr marL="228600" lvl="1" indent="-228600" algn="l" defTabSz="1066800" rtl="0">
            <a:lnSpc>
              <a:spcPct val="90000"/>
            </a:lnSpc>
            <a:spcBef>
              <a:spcPct val="0"/>
            </a:spcBef>
            <a:spcAft>
              <a:spcPct val="15000"/>
            </a:spcAft>
            <a:buChar char="••"/>
          </a:pPr>
          <a:r>
            <a:rPr lang="en-US" sz="2400" u="sng" kern="1200" dirty="0" smtClean="0"/>
            <a:t>Equipment or supplies</a:t>
          </a:r>
          <a:endParaRPr lang="en-US" sz="2400" kern="1200" dirty="0"/>
        </a:p>
        <a:p>
          <a:pPr marL="228600" lvl="1" indent="-228600" algn="l" defTabSz="1066800" rtl="0">
            <a:lnSpc>
              <a:spcPct val="90000"/>
            </a:lnSpc>
            <a:spcBef>
              <a:spcPct val="0"/>
            </a:spcBef>
            <a:spcAft>
              <a:spcPct val="15000"/>
            </a:spcAft>
            <a:buChar char="••"/>
          </a:pPr>
          <a:r>
            <a:rPr lang="en-US" sz="2400" u="sng" kern="1200" dirty="0" smtClean="0"/>
            <a:t>Start date</a:t>
          </a:r>
          <a:r>
            <a:rPr lang="en-US" sz="2400" kern="1200" dirty="0" smtClean="0"/>
            <a:t> for nursing services</a:t>
          </a:r>
          <a:endParaRPr lang="en-US" sz="2400" kern="1200" dirty="0"/>
        </a:p>
      </dsp:txBody>
      <dsp:txXfrm>
        <a:off x="0" y="300091"/>
        <a:ext cx="8229600" cy="4606875"/>
      </dsp:txXfrm>
    </dsp:sp>
    <dsp:sp modelId="{7C6CC5B7-97A3-45E9-9521-AF6A8BEAB68C}">
      <dsp:nvSpPr>
        <dsp:cNvPr id="0" name=""/>
        <dsp:cNvSpPr/>
      </dsp:nvSpPr>
      <dsp:spPr>
        <a:xfrm>
          <a:off x="411480" y="228596"/>
          <a:ext cx="6217948" cy="1030894"/>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l" defTabSz="1244600" rtl="0">
            <a:lnSpc>
              <a:spcPct val="90000"/>
            </a:lnSpc>
            <a:spcBef>
              <a:spcPct val="0"/>
            </a:spcBef>
            <a:spcAft>
              <a:spcPct val="35000"/>
            </a:spcAft>
          </a:pPr>
          <a:r>
            <a:rPr lang="en-US" sz="2800" kern="1200" dirty="0" smtClean="0"/>
            <a:t>Rationale for the Distribution of Funds</a:t>
          </a:r>
          <a:endParaRPr lang="en-US" sz="2800" kern="1200" dirty="0"/>
        </a:p>
      </dsp:txBody>
      <dsp:txXfrm>
        <a:off x="411480" y="228596"/>
        <a:ext cx="6217948" cy="1030894"/>
      </dsp:txXfrm>
    </dsp:sp>
  </dsp:spTree>
</dsp:drawing>
</file>

<file path=ppt/diagrams/drawing3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18D31F3-C537-4B1F-903E-54B33ECD85E6}">
      <dsp:nvSpPr>
        <dsp:cNvPr id="0" name=""/>
        <dsp:cNvSpPr/>
      </dsp:nvSpPr>
      <dsp:spPr>
        <a:xfrm>
          <a:off x="0" y="494118"/>
          <a:ext cx="8229600" cy="1063125"/>
        </a:xfrm>
        <a:prstGeom prst="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38708" tIns="624840" rIns="638708" bIns="142240" numCol="1" spcCol="1270" anchor="t" anchorCtr="0">
          <a:noAutofit/>
        </a:bodyPr>
        <a:lstStyle/>
        <a:p>
          <a:pPr marL="228600" lvl="1" indent="-228600" algn="l" defTabSz="889000" rtl="0">
            <a:lnSpc>
              <a:spcPct val="90000"/>
            </a:lnSpc>
            <a:spcBef>
              <a:spcPct val="0"/>
            </a:spcBef>
            <a:spcAft>
              <a:spcPct val="15000"/>
            </a:spcAft>
            <a:buChar char="••"/>
          </a:pPr>
          <a:r>
            <a:rPr lang="en-US" sz="2000" kern="1200" dirty="0" smtClean="0"/>
            <a:t>Statute, code and DOE guidance</a:t>
          </a:r>
          <a:endParaRPr lang="en-US" sz="2000" kern="1200" dirty="0"/>
        </a:p>
      </dsp:txBody>
      <dsp:txXfrm>
        <a:off x="0" y="494118"/>
        <a:ext cx="8229600" cy="1063125"/>
      </dsp:txXfrm>
    </dsp:sp>
    <dsp:sp modelId="{4836C4A8-0CCB-45B1-9F2F-771BB125011B}">
      <dsp:nvSpPr>
        <dsp:cNvPr id="0" name=""/>
        <dsp:cNvSpPr/>
      </dsp:nvSpPr>
      <dsp:spPr>
        <a:xfrm>
          <a:off x="411480" y="51318"/>
          <a:ext cx="5760720" cy="885600"/>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l" defTabSz="1066800" rtl="0">
            <a:lnSpc>
              <a:spcPct val="90000"/>
            </a:lnSpc>
            <a:spcBef>
              <a:spcPct val="0"/>
            </a:spcBef>
            <a:spcAft>
              <a:spcPct val="35000"/>
            </a:spcAft>
          </a:pPr>
          <a:r>
            <a:rPr lang="en-US" sz="2400" kern="1200" dirty="0" smtClean="0"/>
            <a:t>The Nursing Program Guidance</a:t>
          </a:r>
          <a:endParaRPr lang="en-US" sz="2400" kern="1200" dirty="0"/>
        </a:p>
      </dsp:txBody>
      <dsp:txXfrm>
        <a:off x="411480" y="51318"/>
        <a:ext cx="5760720" cy="885600"/>
      </dsp:txXfrm>
    </dsp:sp>
    <dsp:sp modelId="{2B8DA9F1-B515-4529-80B2-F64323845C56}">
      <dsp:nvSpPr>
        <dsp:cNvPr id="0" name=""/>
        <dsp:cNvSpPr/>
      </dsp:nvSpPr>
      <dsp:spPr>
        <a:xfrm>
          <a:off x="0" y="2162043"/>
          <a:ext cx="8229600" cy="1393875"/>
        </a:xfrm>
        <a:prstGeom prst="rect">
          <a:avLst/>
        </a:prstGeom>
        <a:solidFill>
          <a:schemeClr val="lt1">
            <a:alpha val="90000"/>
            <a:hueOff val="0"/>
            <a:satOff val="0"/>
            <a:lumOff val="0"/>
            <a:alphaOff val="0"/>
          </a:schemeClr>
        </a:solidFill>
        <a:ln w="9525" cap="flat" cmpd="sng" algn="ctr">
          <a:solidFill>
            <a:schemeClr val="accent4">
              <a:hueOff val="-2232385"/>
              <a:satOff val="13449"/>
              <a:lumOff val="1078"/>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38708" tIns="624840" rIns="638708" bIns="142240" numCol="1" spcCol="1270" anchor="t" anchorCtr="0">
          <a:noAutofit/>
        </a:bodyPr>
        <a:lstStyle/>
        <a:p>
          <a:pPr marL="228600" lvl="1" indent="-228600" algn="l" defTabSz="889000" rtl="0">
            <a:lnSpc>
              <a:spcPct val="90000"/>
            </a:lnSpc>
            <a:spcBef>
              <a:spcPct val="0"/>
            </a:spcBef>
            <a:spcAft>
              <a:spcPct val="15000"/>
            </a:spcAft>
            <a:buChar char="••"/>
          </a:pPr>
          <a:r>
            <a:rPr lang="en-US" sz="2000" kern="1200" dirty="0" smtClean="0"/>
            <a:t>District cost constraints</a:t>
          </a:r>
          <a:endParaRPr lang="en-US" sz="2000" kern="1200" dirty="0"/>
        </a:p>
        <a:p>
          <a:pPr marL="228600" lvl="1" indent="-228600" algn="l" defTabSz="889000" rtl="0">
            <a:lnSpc>
              <a:spcPct val="90000"/>
            </a:lnSpc>
            <a:spcBef>
              <a:spcPct val="0"/>
            </a:spcBef>
            <a:spcAft>
              <a:spcPct val="15000"/>
            </a:spcAft>
            <a:buChar char="••"/>
          </a:pPr>
          <a:r>
            <a:rPr lang="en-US" sz="2000" kern="1200" dirty="0" smtClean="0"/>
            <a:t>Contracting with third-party providers </a:t>
          </a:r>
          <a:endParaRPr lang="en-US" sz="2000" kern="1200" dirty="0"/>
        </a:p>
      </dsp:txBody>
      <dsp:txXfrm>
        <a:off x="0" y="2162043"/>
        <a:ext cx="8229600" cy="1393875"/>
      </dsp:txXfrm>
    </dsp:sp>
    <dsp:sp modelId="{04B16B6F-C9EB-47D8-919A-86E04F63B15A}">
      <dsp:nvSpPr>
        <dsp:cNvPr id="0" name=""/>
        <dsp:cNvSpPr/>
      </dsp:nvSpPr>
      <dsp:spPr>
        <a:xfrm>
          <a:off x="411480" y="1719243"/>
          <a:ext cx="5760720" cy="885600"/>
        </a:xfrm>
        <a:prstGeom prst="roundRect">
          <a:avLst/>
        </a:prstGeom>
        <a:gradFill rotWithShape="0">
          <a:gsLst>
            <a:gs pos="0">
              <a:schemeClr val="accent4">
                <a:hueOff val="-2232385"/>
                <a:satOff val="13449"/>
                <a:lumOff val="1078"/>
                <a:alphaOff val="0"/>
                <a:shade val="51000"/>
                <a:satMod val="130000"/>
              </a:schemeClr>
            </a:gs>
            <a:gs pos="80000">
              <a:schemeClr val="accent4">
                <a:hueOff val="-2232385"/>
                <a:satOff val="13449"/>
                <a:lumOff val="1078"/>
                <a:alphaOff val="0"/>
                <a:shade val="93000"/>
                <a:satMod val="130000"/>
              </a:schemeClr>
            </a:gs>
            <a:gs pos="100000">
              <a:schemeClr val="accent4">
                <a:hueOff val="-2232385"/>
                <a:satOff val="13449"/>
                <a:lumOff val="107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l" defTabSz="1066800" rtl="0">
            <a:lnSpc>
              <a:spcPct val="90000"/>
            </a:lnSpc>
            <a:spcBef>
              <a:spcPct val="0"/>
            </a:spcBef>
            <a:spcAft>
              <a:spcPct val="35000"/>
            </a:spcAft>
          </a:pPr>
          <a:r>
            <a:rPr lang="en-US" sz="2400" kern="1200" dirty="0" smtClean="0"/>
            <a:t>Nursing Services Fact Sheet</a:t>
          </a:r>
          <a:endParaRPr lang="en-US" sz="2400" kern="1200" dirty="0"/>
        </a:p>
      </dsp:txBody>
      <dsp:txXfrm>
        <a:off x="411480" y="1719243"/>
        <a:ext cx="5760720" cy="885600"/>
      </dsp:txXfrm>
    </dsp:sp>
    <dsp:sp modelId="{5869E3B3-006E-4B8E-B5D0-E4C1BB626654}">
      <dsp:nvSpPr>
        <dsp:cNvPr id="0" name=""/>
        <dsp:cNvSpPr/>
      </dsp:nvSpPr>
      <dsp:spPr>
        <a:xfrm>
          <a:off x="0" y="4602881"/>
          <a:ext cx="8229600" cy="756000"/>
        </a:xfrm>
        <a:prstGeom prst="rect">
          <a:avLst/>
        </a:prstGeom>
        <a:solidFill>
          <a:schemeClr val="lt1">
            <a:alpha val="90000"/>
            <a:hueOff val="0"/>
            <a:satOff val="0"/>
            <a:lumOff val="0"/>
            <a:alphaOff val="0"/>
          </a:schemeClr>
        </a:solidFill>
        <a:ln w="9525" cap="flat" cmpd="sng" algn="ctr">
          <a:solidFill>
            <a:schemeClr val="accent4">
              <a:hueOff val="-4464770"/>
              <a:satOff val="26899"/>
              <a:lumOff val="2156"/>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6EAF7D63-C8F9-4C17-BAC2-2EE56173347B}">
      <dsp:nvSpPr>
        <dsp:cNvPr id="0" name=""/>
        <dsp:cNvSpPr/>
      </dsp:nvSpPr>
      <dsp:spPr>
        <a:xfrm>
          <a:off x="457199" y="3789484"/>
          <a:ext cx="5760720" cy="1327762"/>
        </a:xfrm>
        <a:prstGeom prst="roundRect">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l" defTabSz="1066800" rtl="0">
            <a:lnSpc>
              <a:spcPct val="90000"/>
            </a:lnSpc>
            <a:spcBef>
              <a:spcPct val="0"/>
            </a:spcBef>
            <a:spcAft>
              <a:spcPct val="35000"/>
            </a:spcAft>
          </a:pPr>
          <a:r>
            <a:rPr lang="en-US" sz="2400" kern="1200" dirty="0" smtClean="0"/>
            <a:t>Model Service Provider Proposal Evaluation Rubric/Methodology </a:t>
          </a:r>
          <a:endParaRPr lang="en-US" sz="2400" kern="1200" dirty="0"/>
        </a:p>
      </dsp:txBody>
      <dsp:txXfrm>
        <a:off x="457199" y="3789484"/>
        <a:ext cx="5760720" cy="1327762"/>
      </dsp:txXfrm>
    </dsp:sp>
  </dsp:spTree>
</dsp:drawing>
</file>

<file path=ppt/diagrams/drawing3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C05DAED-7B34-4E62-ADC6-6110670059D8}">
      <dsp:nvSpPr>
        <dsp:cNvPr id="0" name=""/>
        <dsp:cNvSpPr/>
      </dsp:nvSpPr>
      <dsp:spPr>
        <a:xfrm>
          <a:off x="0" y="3900464"/>
          <a:ext cx="8229600" cy="1280219"/>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56032" tIns="256032" rIns="256032" bIns="256032" numCol="1" spcCol="1270" anchor="ctr" anchorCtr="0">
          <a:noAutofit/>
        </a:bodyPr>
        <a:lstStyle/>
        <a:p>
          <a:pPr lvl="0" algn="ctr" defTabSz="1600200" rtl="0">
            <a:lnSpc>
              <a:spcPct val="90000"/>
            </a:lnSpc>
            <a:spcBef>
              <a:spcPct val="0"/>
            </a:spcBef>
            <a:spcAft>
              <a:spcPct val="35000"/>
            </a:spcAft>
          </a:pPr>
          <a:r>
            <a:rPr lang="en-US" sz="3600" kern="1200" dirty="0" smtClean="0"/>
            <a:t>ALL Nonpublic Schools</a:t>
          </a:r>
          <a:endParaRPr lang="en-US" sz="3600" kern="1200" dirty="0"/>
        </a:p>
      </dsp:txBody>
      <dsp:txXfrm>
        <a:off x="0" y="3900464"/>
        <a:ext cx="8229600" cy="691318"/>
      </dsp:txXfrm>
    </dsp:sp>
    <dsp:sp modelId="{23EC63C9-9199-4DFA-908D-F8CC9F7ECFA8}">
      <dsp:nvSpPr>
        <dsp:cNvPr id="0" name=""/>
        <dsp:cNvSpPr/>
      </dsp:nvSpPr>
      <dsp:spPr>
        <a:xfrm rot="10800000" flipV="1">
          <a:off x="0" y="4592634"/>
          <a:ext cx="8229600" cy="588965"/>
        </a:xfrm>
        <a:prstGeom prst="rect">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8920" tIns="44450" rIns="248920" bIns="44450" numCol="1" spcCol="1270" anchor="ctr" anchorCtr="0">
          <a:noAutofit/>
        </a:bodyPr>
        <a:lstStyle/>
        <a:p>
          <a:pPr lvl="0" algn="ctr" defTabSz="1555750" rtl="0">
            <a:lnSpc>
              <a:spcPct val="90000"/>
            </a:lnSpc>
            <a:spcBef>
              <a:spcPct val="0"/>
            </a:spcBef>
            <a:spcAft>
              <a:spcPct val="35000"/>
            </a:spcAft>
          </a:pPr>
          <a:r>
            <a:rPr lang="en-US" sz="3500" kern="1200" dirty="0" smtClean="0"/>
            <a:t>Implementation</a:t>
          </a:r>
          <a:endParaRPr lang="en-US" sz="3500" kern="1200" dirty="0"/>
        </a:p>
      </dsp:txBody>
      <dsp:txXfrm rot="10800000" flipV="1">
        <a:off x="0" y="4592634"/>
        <a:ext cx="8229600" cy="588965"/>
      </dsp:txXfrm>
    </dsp:sp>
    <dsp:sp modelId="{7FC33864-DAA0-49BB-BB54-CDD71B91B70D}">
      <dsp:nvSpPr>
        <dsp:cNvPr id="0" name=""/>
        <dsp:cNvSpPr/>
      </dsp:nvSpPr>
      <dsp:spPr>
        <a:xfrm rot="10800000">
          <a:off x="0" y="1950690"/>
          <a:ext cx="8229600" cy="1968977"/>
        </a:xfrm>
        <a:prstGeom prst="upArrowCallou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56032" tIns="256032" rIns="256032" bIns="256032" numCol="1" spcCol="1270" anchor="ctr" anchorCtr="0">
          <a:noAutofit/>
        </a:bodyPr>
        <a:lstStyle/>
        <a:p>
          <a:pPr lvl="0" algn="ctr" defTabSz="1600200" rtl="0">
            <a:lnSpc>
              <a:spcPct val="90000"/>
            </a:lnSpc>
            <a:spcBef>
              <a:spcPct val="0"/>
            </a:spcBef>
            <a:spcAft>
              <a:spcPct val="35000"/>
            </a:spcAft>
          </a:pPr>
          <a:r>
            <a:rPr lang="en-US" sz="3600" kern="1200" dirty="0" smtClean="0"/>
            <a:t>NJDOE</a:t>
          </a:r>
          <a:r>
            <a:rPr lang="en-US" sz="2800" kern="1200" dirty="0" smtClean="0"/>
            <a:t> </a:t>
          </a:r>
          <a:endParaRPr lang="en-US" sz="2800" kern="1200" dirty="0"/>
        </a:p>
      </dsp:txBody>
      <dsp:txXfrm>
        <a:off x="0" y="1950690"/>
        <a:ext cx="8229600" cy="691111"/>
      </dsp:txXfrm>
    </dsp:sp>
    <dsp:sp modelId="{D2DC0515-0E2D-4E86-9F46-A25F8088F6E3}">
      <dsp:nvSpPr>
        <dsp:cNvPr id="0" name=""/>
        <dsp:cNvSpPr/>
      </dsp:nvSpPr>
      <dsp:spPr>
        <a:xfrm>
          <a:off x="0" y="2641801"/>
          <a:ext cx="8229600" cy="588724"/>
        </a:xfrm>
        <a:prstGeom prst="rect">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8920" tIns="44450" rIns="248920" bIns="44450" numCol="1" spcCol="1270" anchor="ctr" anchorCtr="0">
          <a:noAutofit/>
        </a:bodyPr>
        <a:lstStyle/>
        <a:p>
          <a:pPr lvl="0" algn="ctr" defTabSz="1555750" rtl="0">
            <a:lnSpc>
              <a:spcPct val="90000"/>
            </a:lnSpc>
            <a:spcBef>
              <a:spcPct val="0"/>
            </a:spcBef>
            <a:spcAft>
              <a:spcPct val="35000"/>
            </a:spcAft>
          </a:pPr>
          <a:r>
            <a:rPr lang="en-US" sz="3500" kern="1200" dirty="0" smtClean="0"/>
            <a:t>Regulations</a:t>
          </a:r>
          <a:endParaRPr lang="en-US" sz="3500" kern="1200" dirty="0"/>
        </a:p>
      </dsp:txBody>
      <dsp:txXfrm>
        <a:off x="0" y="2641801"/>
        <a:ext cx="8229600" cy="588724"/>
      </dsp:txXfrm>
    </dsp:sp>
    <dsp:sp modelId="{49CDFA04-88EB-4463-80D6-85BD2CE53A60}">
      <dsp:nvSpPr>
        <dsp:cNvPr id="0" name=""/>
        <dsp:cNvSpPr/>
      </dsp:nvSpPr>
      <dsp:spPr>
        <a:xfrm rot="10800000">
          <a:off x="0" y="915"/>
          <a:ext cx="8229600" cy="1968977"/>
        </a:xfrm>
        <a:prstGeom prst="upArrowCallou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56032" tIns="256032" rIns="256032" bIns="256032" numCol="1" spcCol="1270" anchor="ctr" anchorCtr="0">
          <a:noAutofit/>
        </a:bodyPr>
        <a:lstStyle/>
        <a:p>
          <a:pPr lvl="0" algn="ctr" defTabSz="1600200" rtl="0">
            <a:lnSpc>
              <a:spcPct val="90000"/>
            </a:lnSpc>
            <a:spcBef>
              <a:spcPct val="0"/>
            </a:spcBef>
            <a:spcAft>
              <a:spcPct val="35000"/>
            </a:spcAft>
          </a:pPr>
          <a:r>
            <a:rPr lang="en-US" sz="3600" kern="1200" dirty="0" smtClean="0"/>
            <a:t>NJ Legislature</a:t>
          </a:r>
          <a:endParaRPr lang="en-US" sz="3600" kern="1200" dirty="0"/>
        </a:p>
      </dsp:txBody>
      <dsp:txXfrm>
        <a:off x="0" y="915"/>
        <a:ext cx="8229600" cy="691111"/>
      </dsp:txXfrm>
    </dsp:sp>
    <dsp:sp modelId="{40C591E0-060A-447F-9A40-3A0461FBD425}">
      <dsp:nvSpPr>
        <dsp:cNvPr id="0" name=""/>
        <dsp:cNvSpPr/>
      </dsp:nvSpPr>
      <dsp:spPr>
        <a:xfrm>
          <a:off x="0" y="692027"/>
          <a:ext cx="8229600" cy="588724"/>
        </a:xfrm>
        <a:prstGeom prst="rect">
          <a:avLst/>
        </a:prstGeom>
        <a:solidFill>
          <a:schemeClr val="accent4">
            <a:tint val="40000"/>
            <a:alpha val="90000"/>
            <a:hueOff val="0"/>
            <a:satOff val="0"/>
            <a:lumOff val="0"/>
            <a:alphaOff val="0"/>
          </a:schemeClr>
        </a:solidFill>
        <a:ln w="9525" cap="flat" cmpd="sng" algn="ctr">
          <a:solidFill>
            <a:schemeClr val="accent4">
              <a:tint val="40000"/>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8920" tIns="44450" rIns="248920" bIns="44450" numCol="1" spcCol="1270" anchor="ctr" anchorCtr="0">
          <a:noAutofit/>
        </a:bodyPr>
        <a:lstStyle/>
        <a:p>
          <a:pPr lvl="0" algn="ctr" defTabSz="1555750" rtl="0">
            <a:lnSpc>
              <a:spcPct val="90000"/>
            </a:lnSpc>
            <a:spcBef>
              <a:spcPct val="0"/>
            </a:spcBef>
            <a:spcAft>
              <a:spcPct val="35000"/>
            </a:spcAft>
          </a:pPr>
          <a:r>
            <a:rPr lang="en-US" sz="3500" kern="1200" dirty="0" smtClean="0"/>
            <a:t>Statutes</a:t>
          </a:r>
          <a:endParaRPr lang="en-US" sz="3500" kern="1200" dirty="0"/>
        </a:p>
      </dsp:txBody>
      <dsp:txXfrm>
        <a:off x="0" y="692027"/>
        <a:ext cx="8229600" cy="588724"/>
      </dsp:txXfrm>
    </dsp:sp>
  </dsp:spTree>
</dsp:drawing>
</file>

<file path=ppt/diagrams/drawing3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13A2E94-C0CD-465B-B84D-1A991761A83D}">
      <dsp:nvSpPr>
        <dsp:cNvPr id="0" name=""/>
        <dsp:cNvSpPr/>
      </dsp:nvSpPr>
      <dsp:spPr>
        <a:xfrm>
          <a:off x="0" y="0"/>
          <a:ext cx="5894070" cy="1623060"/>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en-US" sz="3000" kern="1200" dirty="0" smtClean="0"/>
            <a:t>Districts need textbooks at the start of the school year, but</a:t>
          </a:r>
          <a:endParaRPr lang="en-US" sz="3000" kern="1200" dirty="0"/>
        </a:p>
      </dsp:txBody>
      <dsp:txXfrm>
        <a:off x="0" y="0"/>
        <a:ext cx="4237737" cy="1623060"/>
      </dsp:txXfrm>
    </dsp:sp>
    <dsp:sp modelId="{FA681DEB-2020-48A6-8269-D9D173A1CD28}">
      <dsp:nvSpPr>
        <dsp:cNvPr id="0" name=""/>
        <dsp:cNvSpPr/>
      </dsp:nvSpPr>
      <dsp:spPr>
        <a:xfrm>
          <a:off x="533385" y="1981199"/>
          <a:ext cx="5894070" cy="1623060"/>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en-US" sz="3000" kern="1200" dirty="0" smtClean="0"/>
            <a:t>Districts receive textbook funds in mid July, and</a:t>
          </a:r>
          <a:endParaRPr lang="en-US" sz="3000" kern="1200" dirty="0"/>
        </a:p>
      </dsp:txBody>
      <dsp:txXfrm>
        <a:off x="533385" y="1981199"/>
        <a:ext cx="4319016" cy="1623060"/>
      </dsp:txXfrm>
    </dsp:sp>
    <dsp:sp modelId="{8D4D4861-5548-4236-BE50-F9C6A0246FDB}">
      <dsp:nvSpPr>
        <dsp:cNvPr id="0" name=""/>
        <dsp:cNvSpPr/>
      </dsp:nvSpPr>
      <dsp:spPr>
        <a:xfrm>
          <a:off x="1040129" y="3787140"/>
          <a:ext cx="5894070" cy="1623060"/>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en-US" sz="3000" kern="1200" dirty="0" smtClean="0"/>
            <a:t>District purchasing processes may require board resolution </a:t>
          </a:r>
          <a:endParaRPr lang="en-US" sz="3000" kern="1200" dirty="0"/>
        </a:p>
      </dsp:txBody>
      <dsp:txXfrm>
        <a:off x="1040129" y="3787140"/>
        <a:ext cx="4319016" cy="1623060"/>
      </dsp:txXfrm>
    </dsp:sp>
    <dsp:sp modelId="{65596CB6-BF5C-463E-9F6F-67705D180B2F}">
      <dsp:nvSpPr>
        <dsp:cNvPr id="0" name=""/>
        <dsp:cNvSpPr/>
      </dsp:nvSpPr>
      <dsp:spPr>
        <a:xfrm>
          <a:off x="4839081" y="1230820"/>
          <a:ext cx="1054989" cy="1054989"/>
        </a:xfrm>
        <a:prstGeom prst="downArrow">
          <a:avLst>
            <a:gd name="adj1" fmla="val 55000"/>
            <a:gd name="adj2" fmla="val 45000"/>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p>
      </dsp:txBody>
      <dsp:txXfrm>
        <a:off x="4839081" y="1230820"/>
        <a:ext cx="1054989" cy="1054989"/>
      </dsp:txXfrm>
    </dsp:sp>
    <dsp:sp modelId="{2896509E-DFE9-408A-91C5-6184A66C78F0}">
      <dsp:nvSpPr>
        <dsp:cNvPr id="0" name=""/>
        <dsp:cNvSpPr/>
      </dsp:nvSpPr>
      <dsp:spPr>
        <a:xfrm>
          <a:off x="5359146" y="3113570"/>
          <a:ext cx="1054989" cy="1054989"/>
        </a:xfrm>
        <a:prstGeom prst="downArrow">
          <a:avLst>
            <a:gd name="adj1" fmla="val 55000"/>
            <a:gd name="adj2" fmla="val 45000"/>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p>
      </dsp:txBody>
      <dsp:txXfrm>
        <a:off x="5359146" y="3113570"/>
        <a:ext cx="1054989" cy="1054989"/>
      </dsp:txXfrm>
    </dsp:sp>
  </dsp:spTree>
</dsp:drawing>
</file>

<file path=ppt/diagrams/drawing3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6A69E15-BD9C-47DA-A6B0-FC7A916951EA}">
      <dsp:nvSpPr>
        <dsp:cNvPr id="0" name=""/>
        <dsp:cNvSpPr/>
      </dsp:nvSpPr>
      <dsp:spPr>
        <a:xfrm>
          <a:off x="0" y="448200"/>
          <a:ext cx="8229600" cy="2041200"/>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38708" tIns="499872" rIns="638708" bIns="170688" numCol="1" spcCol="1270" anchor="t" anchorCtr="0">
          <a:noAutofit/>
        </a:bodyPr>
        <a:lstStyle/>
        <a:p>
          <a:pPr marL="228600" lvl="1" indent="-228600" algn="l" defTabSz="1066800" rtl="0">
            <a:lnSpc>
              <a:spcPct val="90000"/>
            </a:lnSpc>
            <a:spcBef>
              <a:spcPct val="0"/>
            </a:spcBef>
            <a:spcAft>
              <a:spcPct val="15000"/>
            </a:spcAft>
            <a:buChar char="••"/>
          </a:pPr>
          <a:r>
            <a:rPr lang="en-US" sz="2400" kern="1200" dirty="0" smtClean="0"/>
            <a:t>Consultation between the nonpublic school and the district should occur between </a:t>
          </a:r>
          <a:r>
            <a:rPr lang="en-US" sz="2400" u="sng" kern="1200" dirty="0" smtClean="0"/>
            <a:t>March and April </a:t>
          </a:r>
          <a:r>
            <a:rPr lang="en-US" sz="2400" kern="1200" dirty="0" smtClean="0"/>
            <a:t>to determine the textbooks to be ordered for the upcoming school year and the number desired</a:t>
          </a:r>
          <a:endParaRPr lang="en-US" sz="2400" kern="1200" dirty="0"/>
        </a:p>
      </dsp:txBody>
      <dsp:txXfrm>
        <a:off x="0" y="448200"/>
        <a:ext cx="8229600" cy="2041200"/>
      </dsp:txXfrm>
    </dsp:sp>
    <dsp:sp modelId="{297E8DEA-61A6-4468-96DC-362CA1AC30A1}">
      <dsp:nvSpPr>
        <dsp:cNvPr id="0" name=""/>
        <dsp:cNvSpPr/>
      </dsp:nvSpPr>
      <dsp:spPr>
        <a:xfrm>
          <a:off x="411480" y="93959"/>
          <a:ext cx="5760720" cy="708480"/>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l" defTabSz="1066800" rtl="0">
            <a:lnSpc>
              <a:spcPct val="90000"/>
            </a:lnSpc>
            <a:spcBef>
              <a:spcPct val="0"/>
            </a:spcBef>
            <a:spcAft>
              <a:spcPct val="35000"/>
            </a:spcAft>
          </a:pPr>
          <a:r>
            <a:rPr lang="en-US" sz="2400" kern="1200" dirty="0" smtClean="0"/>
            <a:t>Consultation</a:t>
          </a:r>
          <a:endParaRPr lang="en-US" sz="2400" kern="1200" dirty="0"/>
        </a:p>
      </dsp:txBody>
      <dsp:txXfrm>
        <a:off x="411480" y="93959"/>
        <a:ext cx="5760720" cy="708480"/>
      </dsp:txXfrm>
    </dsp:sp>
    <dsp:sp modelId="{5735B23B-1B91-4AE8-A882-0D06E3609991}">
      <dsp:nvSpPr>
        <dsp:cNvPr id="0" name=""/>
        <dsp:cNvSpPr/>
      </dsp:nvSpPr>
      <dsp:spPr>
        <a:xfrm>
          <a:off x="0" y="2973239"/>
          <a:ext cx="8229600" cy="2419200"/>
        </a:xfrm>
        <a:prstGeom prst="rect">
          <a:avLst/>
        </a:prstGeom>
        <a:solidFill>
          <a:schemeClr val="lt1">
            <a:alpha val="90000"/>
            <a:hueOff val="0"/>
            <a:satOff val="0"/>
            <a:lumOff val="0"/>
            <a:alphaOff val="0"/>
          </a:schemeClr>
        </a:solidFill>
        <a:ln w="9525" cap="flat" cmpd="sng" algn="ctr">
          <a:solidFill>
            <a:schemeClr val="accent3">
              <a:hueOff val="11250264"/>
              <a:satOff val="-16880"/>
              <a:lumOff val="-2745"/>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38708" tIns="499872" rIns="638708" bIns="170688" numCol="1" spcCol="1270" anchor="t" anchorCtr="0">
          <a:noAutofit/>
        </a:bodyPr>
        <a:lstStyle/>
        <a:p>
          <a:pPr marL="228600" lvl="1" indent="-228600" algn="l" defTabSz="1066800" rtl="0">
            <a:lnSpc>
              <a:spcPct val="90000"/>
            </a:lnSpc>
            <a:spcBef>
              <a:spcPct val="0"/>
            </a:spcBef>
            <a:spcAft>
              <a:spcPct val="15000"/>
            </a:spcAft>
            <a:buChar char="••"/>
          </a:pPr>
          <a:r>
            <a:rPr lang="en-US" sz="2400" kern="1200" dirty="0" smtClean="0"/>
            <a:t>In May, submit the purchase order</a:t>
          </a:r>
          <a:endParaRPr lang="en-US" sz="2400" kern="1200" dirty="0"/>
        </a:p>
        <a:p>
          <a:pPr marL="228600" lvl="1" indent="-228600" algn="l" defTabSz="1066800" rtl="0">
            <a:lnSpc>
              <a:spcPct val="90000"/>
            </a:lnSpc>
            <a:spcBef>
              <a:spcPct val="0"/>
            </a:spcBef>
            <a:spcAft>
              <a:spcPct val="15000"/>
            </a:spcAft>
            <a:buChar char="••"/>
          </a:pPr>
          <a:r>
            <a:rPr lang="en-US" sz="2400" kern="1200" dirty="0" smtClean="0"/>
            <a:t>Use between 75% and 85% of the previous year’s entitlement amount OR $50.00 times the count from the Nonpublic Enrollment Report as a conservative estimate of the nonpublic school’s entitlement</a:t>
          </a:r>
          <a:endParaRPr lang="en-US" sz="2400" kern="1200" dirty="0"/>
        </a:p>
      </dsp:txBody>
      <dsp:txXfrm>
        <a:off x="0" y="2973239"/>
        <a:ext cx="8229600" cy="2419200"/>
      </dsp:txXfrm>
    </dsp:sp>
    <dsp:sp modelId="{FBB291D5-25CB-4FC2-B6EE-AF7057D27C42}">
      <dsp:nvSpPr>
        <dsp:cNvPr id="0" name=""/>
        <dsp:cNvSpPr/>
      </dsp:nvSpPr>
      <dsp:spPr>
        <a:xfrm>
          <a:off x="411480" y="2619000"/>
          <a:ext cx="5760720" cy="708480"/>
        </a:xfrm>
        <a:prstGeom prst="roundRect">
          <a:avLst/>
        </a:prstGeom>
        <a:gradFill rotWithShape="0">
          <a:gsLst>
            <a:gs pos="0">
              <a:schemeClr val="accent3">
                <a:hueOff val="11250264"/>
                <a:satOff val="-16880"/>
                <a:lumOff val="-2745"/>
                <a:alphaOff val="0"/>
                <a:shade val="51000"/>
                <a:satMod val="130000"/>
              </a:schemeClr>
            </a:gs>
            <a:gs pos="80000">
              <a:schemeClr val="accent3">
                <a:hueOff val="11250264"/>
                <a:satOff val="-16880"/>
                <a:lumOff val="-2745"/>
                <a:alphaOff val="0"/>
                <a:shade val="93000"/>
                <a:satMod val="130000"/>
              </a:schemeClr>
            </a:gs>
            <a:gs pos="100000">
              <a:schemeClr val="accent3">
                <a:hueOff val="11250264"/>
                <a:satOff val="-16880"/>
                <a:lumOff val="-274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l" defTabSz="1066800" rtl="0">
            <a:lnSpc>
              <a:spcPct val="90000"/>
            </a:lnSpc>
            <a:spcBef>
              <a:spcPct val="0"/>
            </a:spcBef>
            <a:spcAft>
              <a:spcPct val="35000"/>
            </a:spcAft>
          </a:pPr>
          <a:r>
            <a:rPr lang="en-US" sz="2400" kern="1200" dirty="0" smtClean="0"/>
            <a:t>Prepare purchase order early</a:t>
          </a:r>
          <a:endParaRPr lang="en-US" sz="2400" kern="1200" dirty="0"/>
        </a:p>
      </dsp:txBody>
      <dsp:txXfrm>
        <a:off x="411480" y="2619000"/>
        <a:ext cx="5760720" cy="708480"/>
      </dsp:txXfrm>
    </dsp:sp>
  </dsp:spTree>
</dsp:drawing>
</file>

<file path=ppt/diagrams/drawing3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DD56D2E-0C79-42EB-999D-33C7A1A5FEF1}">
      <dsp:nvSpPr>
        <dsp:cNvPr id="0" name=""/>
        <dsp:cNvSpPr/>
      </dsp:nvSpPr>
      <dsp:spPr>
        <a:xfrm>
          <a:off x="0" y="441224"/>
          <a:ext cx="8229600" cy="2620800"/>
        </a:xfrm>
        <a:prstGeom prst="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38708" tIns="541528" rIns="638708" bIns="184912" numCol="1" spcCol="1270" anchor="t" anchorCtr="0">
          <a:noAutofit/>
        </a:bodyPr>
        <a:lstStyle/>
        <a:p>
          <a:pPr marL="228600" lvl="1" indent="-228600" algn="l" defTabSz="1155700" rtl="0">
            <a:lnSpc>
              <a:spcPct val="90000"/>
            </a:lnSpc>
            <a:spcBef>
              <a:spcPct val="0"/>
            </a:spcBef>
            <a:spcAft>
              <a:spcPct val="15000"/>
            </a:spcAft>
            <a:buChar char="••"/>
          </a:pPr>
          <a:r>
            <a:rPr lang="en-US" sz="2600" kern="1200" dirty="0" smtClean="0"/>
            <a:t>Upon receipt of the funds (3</a:t>
          </a:r>
          <a:r>
            <a:rPr lang="en-US" sz="2600" kern="1200" baseline="30000" dirty="0" smtClean="0"/>
            <a:t>rd</a:t>
          </a:r>
          <a:r>
            <a:rPr lang="en-US" sz="2600" kern="1200" dirty="0" smtClean="0"/>
            <a:t> week in July), inform the nonpublic school of the State allocation received, AND</a:t>
          </a:r>
          <a:endParaRPr lang="en-US" sz="2600" kern="1200" dirty="0"/>
        </a:p>
        <a:p>
          <a:pPr marL="228600" lvl="1" indent="-228600" algn="l" defTabSz="1155700" rtl="0">
            <a:lnSpc>
              <a:spcPct val="90000"/>
            </a:lnSpc>
            <a:spcBef>
              <a:spcPct val="0"/>
            </a:spcBef>
            <a:spcAft>
              <a:spcPct val="15000"/>
            </a:spcAft>
            <a:buChar char="••"/>
          </a:pPr>
          <a:r>
            <a:rPr lang="en-US" sz="2600" kern="1200" dirty="0" smtClean="0"/>
            <a:t>Order additional textbooks with any remaining funds, in consultation with the nonpublic school</a:t>
          </a:r>
          <a:endParaRPr lang="en-US" sz="2600" kern="1200" dirty="0"/>
        </a:p>
      </dsp:txBody>
      <dsp:txXfrm>
        <a:off x="0" y="441224"/>
        <a:ext cx="8229600" cy="2620800"/>
      </dsp:txXfrm>
    </dsp:sp>
    <dsp:sp modelId="{24C1B2DC-28D5-4577-B790-0E1989B5F34A}">
      <dsp:nvSpPr>
        <dsp:cNvPr id="0" name=""/>
        <dsp:cNvSpPr/>
      </dsp:nvSpPr>
      <dsp:spPr>
        <a:xfrm>
          <a:off x="411480" y="57464"/>
          <a:ext cx="4846320" cy="767520"/>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l" defTabSz="1244600" rtl="0">
            <a:lnSpc>
              <a:spcPct val="90000"/>
            </a:lnSpc>
            <a:spcBef>
              <a:spcPct val="0"/>
            </a:spcBef>
            <a:spcAft>
              <a:spcPct val="35000"/>
            </a:spcAft>
          </a:pPr>
          <a:r>
            <a:rPr lang="en-US" sz="2800" kern="1200" dirty="0" smtClean="0"/>
            <a:t>Receipt of the funds</a:t>
          </a:r>
          <a:endParaRPr lang="en-US" sz="2800" kern="1200" dirty="0"/>
        </a:p>
      </dsp:txBody>
      <dsp:txXfrm>
        <a:off x="411480" y="57464"/>
        <a:ext cx="4846320" cy="767520"/>
      </dsp:txXfrm>
    </dsp:sp>
    <dsp:sp modelId="{C3AE494D-CF13-4A9A-94C8-78642FC4AE0A}">
      <dsp:nvSpPr>
        <dsp:cNvPr id="0" name=""/>
        <dsp:cNvSpPr/>
      </dsp:nvSpPr>
      <dsp:spPr>
        <a:xfrm>
          <a:off x="0" y="3586185"/>
          <a:ext cx="8229600" cy="1842750"/>
        </a:xfrm>
        <a:prstGeom prst="rect">
          <a:avLst/>
        </a:prstGeom>
        <a:solidFill>
          <a:schemeClr val="lt1">
            <a:alpha val="90000"/>
            <a:hueOff val="0"/>
            <a:satOff val="0"/>
            <a:lumOff val="0"/>
            <a:alphaOff val="0"/>
          </a:schemeClr>
        </a:solidFill>
        <a:ln w="9525" cap="flat" cmpd="sng" algn="ctr">
          <a:solidFill>
            <a:schemeClr val="accent5">
              <a:hueOff val="-9933876"/>
              <a:satOff val="39811"/>
              <a:lumOff val="8628"/>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38708" tIns="541528" rIns="638708" bIns="184912" numCol="1" spcCol="1270" anchor="t" anchorCtr="0">
          <a:noAutofit/>
        </a:bodyPr>
        <a:lstStyle/>
        <a:p>
          <a:pPr marL="228600" lvl="1" indent="-228600" algn="l" defTabSz="1155700" rtl="0">
            <a:lnSpc>
              <a:spcPct val="90000"/>
            </a:lnSpc>
            <a:spcBef>
              <a:spcPct val="0"/>
            </a:spcBef>
            <a:spcAft>
              <a:spcPct val="15000"/>
            </a:spcAft>
            <a:buChar char="••"/>
          </a:pPr>
          <a:r>
            <a:rPr lang="en-US" sz="2600" kern="1200" dirty="0" smtClean="0"/>
            <a:t>Textbooks should arrive within 6 to 8 weeks of ordering and prior to the beginning of the school year </a:t>
          </a:r>
          <a:endParaRPr lang="en-US" sz="2600" kern="1200" dirty="0"/>
        </a:p>
      </dsp:txBody>
      <dsp:txXfrm>
        <a:off x="0" y="3586185"/>
        <a:ext cx="8229600" cy="1842750"/>
      </dsp:txXfrm>
    </dsp:sp>
    <dsp:sp modelId="{3A667701-7B4C-4940-AF2D-70705607CE72}">
      <dsp:nvSpPr>
        <dsp:cNvPr id="0" name=""/>
        <dsp:cNvSpPr/>
      </dsp:nvSpPr>
      <dsp:spPr>
        <a:xfrm>
          <a:off x="411480" y="3202425"/>
          <a:ext cx="4998691" cy="767520"/>
        </a:xfrm>
        <a:prstGeom prst="roundRect">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l" defTabSz="1244600" rtl="0">
            <a:lnSpc>
              <a:spcPct val="90000"/>
            </a:lnSpc>
            <a:spcBef>
              <a:spcPct val="0"/>
            </a:spcBef>
            <a:spcAft>
              <a:spcPct val="35000"/>
            </a:spcAft>
          </a:pPr>
          <a:r>
            <a:rPr lang="en-US" sz="2800" kern="1200" dirty="0" smtClean="0"/>
            <a:t>Delivery of Textbooks</a:t>
          </a:r>
          <a:endParaRPr lang="en-US" sz="2800" kern="1200" dirty="0"/>
        </a:p>
      </dsp:txBody>
      <dsp:txXfrm>
        <a:off x="411480" y="3202425"/>
        <a:ext cx="4998691" cy="767520"/>
      </dsp:txXfrm>
    </dsp:sp>
  </dsp:spTree>
</dsp:drawing>
</file>

<file path=ppt/diagrams/drawing3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2CD8C5A-9C58-43AD-A877-BD8ECC5FCBE6}">
      <dsp:nvSpPr>
        <dsp:cNvPr id="0" name=""/>
        <dsp:cNvSpPr/>
      </dsp:nvSpPr>
      <dsp:spPr>
        <a:xfrm>
          <a:off x="0" y="129965"/>
          <a:ext cx="8229600" cy="1893937"/>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38708" tIns="1353820" rIns="638708" bIns="170688" numCol="1" spcCol="1270" anchor="t" anchorCtr="0">
          <a:noAutofit/>
        </a:bodyPr>
        <a:lstStyle/>
        <a:p>
          <a:pPr marL="228600" lvl="1" indent="-228600" algn="l" defTabSz="1066800" rtl="0">
            <a:lnSpc>
              <a:spcPct val="90000"/>
            </a:lnSpc>
            <a:spcBef>
              <a:spcPct val="0"/>
            </a:spcBef>
            <a:spcAft>
              <a:spcPct val="15000"/>
            </a:spcAft>
            <a:buChar char="••"/>
          </a:pPr>
          <a:r>
            <a:rPr lang="en-US" sz="2400" kern="1200" dirty="0" smtClean="0"/>
            <a:t>Statute, code and DOE guidance</a:t>
          </a:r>
          <a:endParaRPr lang="en-US" sz="2400" kern="1200" dirty="0"/>
        </a:p>
      </dsp:txBody>
      <dsp:txXfrm>
        <a:off x="0" y="129965"/>
        <a:ext cx="8229600" cy="1893937"/>
      </dsp:txXfrm>
    </dsp:sp>
    <dsp:sp modelId="{BEA416FE-86B6-46D2-9A15-6F4DDA503E5A}">
      <dsp:nvSpPr>
        <dsp:cNvPr id="0" name=""/>
        <dsp:cNvSpPr/>
      </dsp:nvSpPr>
      <dsp:spPr>
        <a:xfrm>
          <a:off x="381001" y="0"/>
          <a:ext cx="5760720" cy="861905"/>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l" defTabSz="1066800" rtl="0">
            <a:lnSpc>
              <a:spcPct val="90000"/>
            </a:lnSpc>
            <a:spcBef>
              <a:spcPct val="0"/>
            </a:spcBef>
            <a:spcAft>
              <a:spcPct val="35000"/>
            </a:spcAft>
          </a:pPr>
          <a:r>
            <a:rPr lang="en-US" sz="2400" kern="1200" dirty="0" smtClean="0"/>
            <a:t>Nonpublic School Textbook Program Guidelines</a:t>
          </a:r>
          <a:endParaRPr lang="en-US" sz="2400" kern="1200" dirty="0"/>
        </a:p>
      </dsp:txBody>
      <dsp:txXfrm>
        <a:off x="381001" y="0"/>
        <a:ext cx="5760720" cy="861905"/>
      </dsp:txXfrm>
    </dsp:sp>
    <dsp:sp modelId="{AD8A0607-1ED3-4909-B2F9-8AF4D514BFA6}">
      <dsp:nvSpPr>
        <dsp:cNvPr id="0" name=""/>
        <dsp:cNvSpPr/>
      </dsp:nvSpPr>
      <dsp:spPr>
        <a:xfrm>
          <a:off x="0" y="2477184"/>
          <a:ext cx="8229600" cy="2201062"/>
        </a:xfrm>
        <a:prstGeom prst="rect">
          <a:avLst/>
        </a:prstGeom>
        <a:solidFill>
          <a:schemeClr val="lt1">
            <a:alpha val="90000"/>
            <a:hueOff val="0"/>
            <a:satOff val="0"/>
            <a:lumOff val="0"/>
            <a:alphaOff val="0"/>
          </a:schemeClr>
        </a:solidFill>
        <a:ln w="9525" cap="flat" cmpd="sng" algn="ctr">
          <a:solidFill>
            <a:schemeClr val="accent3">
              <a:hueOff val="11250264"/>
              <a:satOff val="-16880"/>
              <a:lumOff val="-2745"/>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38708" tIns="1353820" rIns="638708" bIns="170688" numCol="1" spcCol="1270" anchor="t" anchorCtr="0">
          <a:noAutofit/>
        </a:bodyPr>
        <a:lstStyle/>
        <a:p>
          <a:pPr marL="228600" lvl="1" indent="-228600" algn="l" defTabSz="1066800" rtl="0">
            <a:lnSpc>
              <a:spcPct val="90000"/>
            </a:lnSpc>
            <a:spcBef>
              <a:spcPct val="0"/>
            </a:spcBef>
            <a:spcAft>
              <a:spcPct val="15000"/>
            </a:spcAft>
            <a:buChar char="••"/>
          </a:pPr>
          <a:r>
            <a:rPr lang="en-US" sz="2400" kern="1200" dirty="0" smtClean="0"/>
            <a:t>Recommendations for district purchasing procedures that may improve the timeliness of textbook delivery</a:t>
          </a:r>
          <a:endParaRPr lang="en-US" sz="2400" kern="1200" dirty="0"/>
        </a:p>
      </dsp:txBody>
      <dsp:txXfrm>
        <a:off x="0" y="2477184"/>
        <a:ext cx="8229600" cy="2201062"/>
      </dsp:txXfrm>
    </dsp:sp>
    <dsp:sp modelId="{21A7D7D7-9B92-4F47-AD5F-0C974EE97272}">
      <dsp:nvSpPr>
        <dsp:cNvPr id="0" name=""/>
        <dsp:cNvSpPr/>
      </dsp:nvSpPr>
      <dsp:spPr>
        <a:xfrm>
          <a:off x="381001" y="2213541"/>
          <a:ext cx="5760720" cy="962930"/>
        </a:xfrm>
        <a:prstGeom prst="roundRect">
          <a:avLst/>
        </a:prstGeom>
        <a:gradFill rotWithShape="0">
          <a:gsLst>
            <a:gs pos="0">
              <a:schemeClr val="accent3">
                <a:hueOff val="11250264"/>
                <a:satOff val="-16880"/>
                <a:lumOff val="-2745"/>
                <a:alphaOff val="0"/>
                <a:shade val="51000"/>
                <a:satMod val="130000"/>
              </a:schemeClr>
            </a:gs>
            <a:gs pos="80000">
              <a:schemeClr val="accent3">
                <a:hueOff val="11250264"/>
                <a:satOff val="-16880"/>
                <a:lumOff val="-2745"/>
                <a:alphaOff val="0"/>
                <a:shade val="93000"/>
                <a:satMod val="130000"/>
              </a:schemeClr>
            </a:gs>
            <a:gs pos="100000">
              <a:schemeClr val="accent3">
                <a:hueOff val="11250264"/>
                <a:satOff val="-16880"/>
                <a:lumOff val="-274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l" defTabSz="1066800" rtl="0">
            <a:lnSpc>
              <a:spcPct val="90000"/>
            </a:lnSpc>
            <a:spcBef>
              <a:spcPct val="0"/>
            </a:spcBef>
            <a:spcAft>
              <a:spcPct val="35000"/>
            </a:spcAft>
          </a:pPr>
          <a:r>
            <a:rPr lang="en-US" sz="2400" kern="1200" dirty="0" smtClean="0"/>
            <a:t>Best Practices for Timely Provision of Textbooks to Nonpublic Schools</a:t>
          </a:r>
          <a:endParaRPr lang="en-US" sz="2400" kern="1200" dirty="0"/>
        </a:p>
      </dsp:txBody>
      <dsp:txXfrm>
        <a:off x="381001" y="2213541"/>
        <a:ext cx="5760720" cy="962930"/>
      </dsp:txXfrm>
    </dsp:sp>
  </dsp:spTree>
</dsp:drawing>
</file>

<file path=ppt/diagrams/drawing3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38BD28A-3C37-424E-A4D0-F3178F439270}">
      <dsp:nvSpPr>
        <dsp:cNvPr id="0" name=""/>
        <dsp:cNvSpPr/>
      </dsp:nvSpPr>
      <dsp:spPr>
        <a:xfrm>
          <a:off x="0" y="552531"/>
          <a:ext cx="8229600" cy="1488374"/>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38708" tIns="437388" rIns="638708" bIns="149352" numCol="1" spcCol="1270" anchor="t" anchorCtr="0">
          <a:noAutofit/>
        </a:bodyPr>
        <a:lstStyle/>
        <a:p>
          <a:pPr marL="228600" lvl="1" indent="-228600" algn="l" defTabSz="933450" rtl="0">
            <a:lnSpc>
              <a:spcPct val="90000"/>
            </a:lnSpc>
            <a:spcBef>
              <a:spcPct val="0"/>
            </a:spcBef>
            <a:spcAft>
              <a:spcPct val="15000"/>
            </a:spcAft>
            <a:buChar char="••"/>
          </a:pPr>
          <a:r>
            <a:rPr lang="en-US" sz="2100" kern="1200" dirty="0" smtClean="0"/>
            <a:t>See the </a:t>
          </a:r>
          <a:r>
            <a:rPr lang="en-US" sz="2100" kern="1200" dirty="0" smtClean="0">
              <a:hlinkClick xmlns:r="http://schemas.openxmlformats.org/officeDocument/2006/relationships" r:id="rId1"/>
            </a:rPr>
            <a:t>PowerPoint presentation </a:t>
          </a:r>
          <a:r>
            <a:rPr lang="en-US" sz="2100" kern="1200" dirty="0" smtClean="0"/>
            <a:t>from the May 1, 2015 Nonpublic School Technology Initiative technical assistance session  </a:t>
          </a:r>
          <a:endParaRPr lang="en-US" sz="2100" kern="1200" dirty="0"/>
        </a:p>
      </dsp:txBody>
      <dsp:txXfrm>
        <a:off x="0" y="552531"/>
        <a:ext cx="8229600" cy="1488374"/>
      </dsp:txXfrm>
    </dsp:sp>
    <dsp:sp modelId="{F64845A0-70AF-4A4B-BEA7-96B276902C15}">
      <dsp:nvSpPr>
        <dsp:cNvPr id="0" name=""/>
        <dsp:cNvSpPr/>
      </dsp:nvSpPr>
      <dsp:spPr>
        <a:xfrm>
          <a:off x="411480" y="242571"/>
          <a:ext cx="5760720" cy="619920"/>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l" defTabSz="1066800" rtl="0">
            <a:lnSpc>
              <a:spcPct val="90000"/>
            </a:lnSpc>
            <a:spcBef>
              <a:spcPct val="0"/>
            </a:spcBef>
            <a:spcAft>
              <a:spcPct val="35000"/>
            </a:spcAft>
          </a:pPr>
          <a:r>
            <a:rPr lang="en-US" sz="2400" kern="1200" dirty="0" smtClean="0"/>
            <a:t>Nonpublic School Technology Initiative</a:t>
          </a:r>
          <a:endParaRPr lang="en-US" sz="2400" kern="1200" dirty="0"/>
        </a:p>
      </dsp:txBody>
      <dsp:txXfrm>
        <a:off x="411480" y="242571"/>
        <a:ext cx="5760720" cy="619920"/>
      </dsp:txXfrm>
    </dsp:sp>
    <dsp:sp modelId="{7C8FA86A-1672-4EE7-94EE-735A187B519A}">
      <dsp:nvSpPr>
        <dsp:cNvPr id="0" name=""/>
        <dsp:cNvSpPr/>
      </dsp:nvSpPr>
      <dsp:spPr>
        <a:xfrm>
          <a:off x="0" y="2464266"/>
          <a:ext cx="8229600" cy="1819125"/>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38708" tIns="437388" rIns="638708" bIns="149352" numCol="1" spcCol="1270" anchor="t" anchorCtr="0">
          <a:noAutofit/>
        </a:bodyPr>
        <a:lstStyle/>
        <a:p>
          <a:pPr marL="228600" lvl="1" indent="-228600" algn="l" defTabSz="933450" rtl="0">
            <a:lnSpc>
              <a:spcPct val="90000"/>
            </a:lnSpc>
            <a:spcBef>
              <a:spcPct val="0"/>
            </a:spcBef>
            <a:spcAft>
              <a:spcPct val="15000"/>
            </a:spcAft>
            <a:buChar char="••"/>
          </a:pPr>
          <a:r>
            <a:rPr lang="en-US" sz="2100" kern="1200" dirty="0" smtClean="0"/>
            <a:t>Refer to the </a:t>
          </a:r>
          <a:r>
            <a:rPr lang="en-US" sz="2100" kern="1200" dirty="0" smtClean="0">
              <a:hlinkClick xmlns:r="http://schemas.openxmlformats.org/officeDocument/2006/relationships" r:id="rId2"/>
            </a:rPr>
            <a:t>Nonpublic School Transportation Guidance Document</a:t>
          </a:r>
          <a:r>
            <a:rPr lang="en-US" sz="2100" kern="1200" dirty="0" smtClean="0"/>
            <a:t> for detailed information</a:t>
          </a:r>
          <a:endParaRPr lang="en-US" sz="2100" kern="1200" dirty="0"/>
        </a:p>
        <a:p>
          <a:pPr marL="228600" lvl="1" indent="-228600" algn="l" defTabSz="933450" rtl="0">
            <a:lnSpc>
              <a:spcPct val="90000"/>
            </a:lnSpc>
            <a:spcBef>
              <a:spcPct val="0"/>
            </a:spcBef>
            <a:spcAft>
              <a:spcPct val="15000"/>
            </a:spcAft>
            <a:buChar char="••"/>
          </a:pPr>
          <a:r>
            <a:rPr lang="en-US" sz="2100" kern="1200" dirty="0" smtClean="0"/>
            <a:t>For additional nonpublic school-related procedures, see the </a:t>
          </a:r>
          <a:r>
            <a:rPr lang="en-US" sz="2100" kern="1200" dirty="0" smtClean="0">
              <a:hlinkClick xmlns:r="http://schemas.openxmlformats.org/officeDocument/2006/relationships" r:id="rId3"/>
            </a:rPr>
            <a:t>Office of School Finance’s Student Transportation webpage</a:t>
          </a:r>
          <a:endParaRPr lang="en-US" sz="2100" kern="1200" dirty="0"/>
        </a:p>
      </dsp:txBody>
      <dsp:txXfrm>
        <a:off x="0" y="2464266"/>
        <a:ext cx="8229600" cy="1819125"/>
      </dsp:txXfrm>
    </dsp:sp>
    <dsp:sp modelId="{FB24C467-71B5-43FB-B42A-FAC662530A54}">
      <dsp:nvSpPr>
        <dsp:cNvPr id="0" name=""/>
        <dsp:cNvSpPr/>
      </dsp:nvSpPr>
      <dsp:spPr>
        <a:xfrm>
          <a:off x="411480" y="2154306"/>
          <a:ext cx="5760720" cy="619920"/>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l" defTabSz="1066800" rtl="0">
            <a:lnSpc>
              <a:spcPct val="90000"/>
            </a:lnSpc>
            <a:spcBef>
              <a:spcPct val="0"/>
            </a:spcBef>
            <a:spcAft>
              <a:spcPct val="35000"/>
            </a:spcAft>
          </a:pPr>
          <a:r>
            <a:rPr lang="en-US" sz="2400" kern="1200" dirty="0" smtClean="0"/>
            <a:t>Nonpublic School Transportation</a:t>
          </a:r>
          <a:endParaRPr lang="en-US" sz="2400" kern="1200" dirty="0"/>
        </a:p>
      </dsp:txBody>
      <dsp:txXfrm>
        <a:off x="411480" y="2154306"/>
        <a:ext cx="5760720" cy="619920"/>
      </dsp:txXfrm>
    </dsp:sp>
  </dsp:spTree>
</dsp:drawing>
</file>

<file path=ppt/diagrams/drawing3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40E3412-70F2-4A0F-AA3D-54FBE5C9EC45}">
      <dsp:nvSpPr>
        <dsp:cNvPr id="0" name=""/>
        <dsp:cNvSpPr/>
      </dsp:nvSpPr>
      <dsp:spPr>
        <a:xfrm>
          <a:off x="0" y="1190083"/>
          <a:ext cx="8077200" cy="554400"/>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0AE31484-AEFB-4168-9D63-BEC2A19F5E61}">
      <dsp:nvSpPr>
        <dsp:cNvPr id="0" name=""/>
        <dsp:cNvSpPr/>
      </dsp:nvSpPr>
      <dsp:spPr>
        <a:xfrm>
          <a:off x="349576" y="336488"/>
          <a:ext cx="7690685" cy="1442029"/>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3709" tIns="0" rIns="213709" bIns="0" numCol="1" spcCol="1270" anchor="ctr" anchorCtr="0">
          <a:noAutofit/>
        </a:bodyPr>
        <a:lstStyle/>
        <a:p>
          <a:pPr lvl="0" algn="l" defTabSz="889000" rtl="0">
            <a:lnSpc>
              <a:spcPct val="90000"/>
            </a:lnSpc>
            <a:spcBef>
              <a:spcPct val="0"/>
            </a:spcBef>
            <a:spcAft>
              <a:spcPct val="35000"/>
            </a:spcAft>
          </a:pPr>
          <a:r>
            <a:rPr lang="en-US" sz="2000" kern="1200" dirty="0" smtClean="0"/>
            <a:t>IDEA Part B: NJDOE Office of Special Education</a:t>
          </a:r>
        </a:p>
        <a:p>
          <a:pPr lvl="0" algn="l" defTabSz="889000" rtl="0">
            <a:lnSpc>
              <a:spcPct val="90000"/>
            </a:lnSpc>
            <a:spcBef>
              <a:spcPct val="0"/>
            </a:spcBef>
            <a:spcAft>
              <a:spcPct val="35000"/>
            </a:spcAft>
          </a:pPr>
          <a:r>
            <a:rPr lang="en-US" sz="2000" kern="1200" dirty="0" smtClean="0"/>
            <a:t>Contact Pat Gray: </a:t>
          </a:r>
          <a:r>
            <a:rPr lang="en-US" sz="2000" kern="1200" dirty="0" smtClean="0">
              <a:hlinkClick xmlns:r="http://schemas.openxmlformats.org/officeDocument/2006/relationships" r:id="rId1"/>
            </a:rPr>
            <a:t>patricia.gray@doe.state.nj.us</a:t>
          </a:r>
        </a:p>
        <a:p>
          <a:pPr lvl="0" algn="l" defTabSz="889000" rtl="0">
            <a:lnSpc>
              <a:spcPct val="90000"/>
            </a:lnSpc>
            <a:spcBef>
              <a:spcPct val="0"/>
            </a:spcBef>
            <a:spcAft>
              <a:spcPct val="35000"/>
            </a:spcAft>
          </a:pPr>
          <a:r>
            <a:rPr lang="en-US" sz="2000" kern="1200" dirty="0" smtClean="0">
              <a:hlinkClick xmlns:r="http://schemas.openxmlformats.org/officeDocument/2006/relationships" r:id="rId1"/>
            </a:rPr>
            <a:t>http://www.state.nj.us/education/specialed/</a:t>
          </a:r>
          <a:endParaRPr lang="en-US" sz="2000" kern="1200" dirty="0" smtClean="0"/>
        </a:p>
      </dsp:txBody>
      <dsp:txXfrm>
        <a:off x="349576" y="336488"/>
        <a:ext cx="7690685" cy="1442029"/>
      </dsp:txXfrm>
    </dsp:sp>
    <dsp:sp modelId="{80899FA1-39B9-475F-B068-3D1AF975C1A7}">
      <dsp:nvSpPr>
        <dsp:cNvPr id="0" name=""/>
        <dsp:cNvSpPr/>
      </dsp:nvSpPr>
      <dsp:spPr>
        <a:xfrm>
          <a:off x="0" y="3159951"/>
          <a:ext cx="8077200" cy="554400"/>
        </a:xfrm>
        <a:prstGeom prst="rect">
          <a:avLst/>
        </a:prstGeom>
        <a:solidFill>
          <a:schemeClr val="lt1">
            <a:alpha val="90000"/>
            <a:hueOff val="0"/>
            <a:satOff val="0"/>
            <a:lumOff val="0"/>
            <a:alphaOff val="0"/>
          </a:schemeClr>
        </a:solidFill>
        <a:ln w="9525" cap="flat" cmpd="sng" algn="ctr">
          <a:solidFill>
            <a:schemeClr val="accent3">
              <a:hueOff val="5625132"/>
              <a:satOff val="-8440"/>
              <a:lumOff val="-1373"/>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2308F95E-1367-4C49-A682-9ACA1A7CEE49}">
      <dsp:nvSpPr>
        <dsp:cNvPr id="0" name=""/>
        <dsp:cNvSpPr/>
      </dsp:nvSpPr>
      <dsp:spPr>
        <a:xfrm>
          <a:off x="272737" y="2134180"/>
          <a:ext cx="7773146" cy="1615007"/>
        </a:xfrm>
        <a:prstGeom prst="roundRect">
          <a:avLst/>
        </a:prstGeom>
        <a:gradFill rotWithShape="0">
          <a:gsLst>
            <a:gs pos="0">
              <a:schemeClr val="accent3">
                <a:hueOff val="5625132"/>
                <a:satOff val="-8440"/>
                <a:lumOff val="-1373"/>
                <a:alphaOff val="0"/>
                <a:shade val="51000"/>
                <a:satMod val="130000"/>
              </a:schemeClr>
            </a:gs>
            <a:gs pos="80000">
              <a:schemeClr val="accent3">
                <a:hueOff val="5625132"/>
                <a:satOff val="-8440"/>
                <a:lumOff val="-1373"/>
                <a:alphaOff val="0"/>
                <a:shade val="93000"/>
                <a:satMod val="130000"/>
              </a:schemeClr>
            </a:gs>
            <a:gs pos="100000">
              <a:schemeClr val="accent3">
                <a:hueOff val="5625132"/>
                <a:satOff val="-8440"/>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3709" tIns="0" rIns="213709" bIns="0" numCol="1" spcCol="1270" anchor="ctr" anchorCtr="0">
          <a:noAutofit/>
        </a:bodyPr>
        <a:lstStyle/>
        <a:p>
          <a:pPr lvl="0" algn="l" defTabSz="889000" rtl="0">
            <a:lnSpc>
              <a:spcPct val="90000"/>
            </a:lnSpc>
            <a:spcBef>
              <a:spcPct val="0"/>
            </a:spcBef>
            <a:spcAft>
              <a:spcPct val="35000"/>
            </a:spcAft>
          </a:pPr>
          <a:r>
            <a:rPr lang="en-US" sz="2000" kern="1200" dirty="0" smtClean="0"/>
            <a:t>Title I: NJDOE Office of Supplemental Educational Programs</a:t>
          </a:r>
        </a:p>
        <a:p>
          <a:pPr lvl="0" algn="l" defTabSz="889000" rtl="0">
            <a:lnSpc>
              <a:spcPct val="90000"/>
            </a:lnSpc>
            <a:spcBef>
              <a:spcPct val="0"/>
            </a:spcBef>
            <a:spcAft>
              <a:spcPct val="35000"/>
            </a:spcAft>
          </a:pPr>
          <a:r>
            <a:rPr lang="en-US" sz="2000" kern="1200" dirty="0" smtClean="0"/>
            <a:t>Contact Anthony Wright: </a:t>
          </a:r>
          <a:r>
            <a:rPr lang="en-US" sz="2000" kern="1200" dirty="0" smtClean="0">
              <a:hlinkClick xmlns:r="http://schemas.openxmlformats.org/officeDocument/2006/relationships" r:id="rId2"/>
            </a:rPr>
            <a:t>anthony.wright@doe.state.nj.us</a:t>
          </a:r>
          <a:endParaRPr lang="en-US" sz="2000" kern="1200" dirty="0" smtClean="0"/>
        </a:p>
        <a:p>
          <a:pPr lvl="0" algn="l" defTabSz="889000" rtl="0">
            <a:lnSpc>
              <a:spcPct val="90000"/>
            </a:lnSpc>
            <a:spcBef>
              <a:spcPct val="0"/>
            </a:spcBef>
            <a:spcAft>
              <a:spcPct val="35000"/>
            </a:spcAft>
          </a:pPr>
          <a:r>
            <a:rPr lang="en-US" sz="2000" kern="1200" dirty="0" smtClean="0">
              <a:hlinkClick xmlns:r="http://schemas.openxmlformats.org/officeDocument/2006/relationships" r:id="rId3"/>
            </a:rPr>
            <a:t>http://www.state.nj.us/education/title1/leg/policy/equitable.shtml</a:t>
          </a:r>
          <a:r>
            <a:rPr lang="en-US" sz="2000" kern="1200" dirty="0" smtClean="0"/>
            <a:t> </a:t>
          </a:r>
        </a:p>
      </dsp:txBody>
      <dsp:txXfrm>
        <a:off x="272737" y="2134180"/>
        <a:ext cx="7773146" cy="1615007"/>
      </dsp:txXfrm>
    </dsp:sp>
    <dsp:sp modelId="{5DE92779-E3BD-4023-80E4-3655198F9469}">
      <dsp:nvSpPr>
        <dsp:cNvPr id="0" name=""/>
        <dsp:cNvSpPr/>
      </dsp:nvSpPr>
      <dsp:spPr>
        <a:xfrm>
          <a:off x="0" y="5157645"/>
          <a:ext cx="8077200" cy="554400"/>
        </a:xfrm>
        <a:prstGeom prst="rect">
          <a:avLst/>
        </a:prstGeom>
        <a:solidFill>
          <a:schemeClr val="lt1">
            <a:alpha val="90000"/>
            <a:hueOff val="0"/>
            <a:satOff val="0"/>
            <a:lumOff val="0"/>
            <a:alphaOff val="0"/>
          </a:schemeClr>
        </a:solidFill>
        <a:ln w="9525" cap="flat" cmpd="sng" algn="ctr">
          <a:solidFill>
            <a:schemeClr val="accent3">
              <a:hueOff val="11250264"/>
              <a:satOff val="-16880"/>
              <a:lumOff val="-2745"/>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D927FF18-786A-463F-BBA0-9F4BB9BD0975}">
      <dsp:nvSpPr>
        <dsp:cNvPr id="0" name=""/>
        <dsp:cNvSpPr/>
      </dsp:nvSpPr>
      <dsp:spPr>
        <a:xfrm>
          <a:off x="349559" y="4040388"/>
          <a:ext cx="7690326" cy="1649213"/>
        </a:xfrm>
        <a:prstGeom prst="roundRect">
          <a:avLst/>
        </a:prstGeom>
        <a:gradFill rotWithShape="0">
          <a:gsLst>
            <a:gs pos="0">
              <a:schemeClr val="accent3">
                <a:hueOff val="11250264"/>
                <a:satOff val="-16880"/>
                <a:lumOff val="-2745"/>
                <a:alphaOff val="0"/>
                <a:shade val="51000"/>
                <a:satMod val="130000"/>
              </a:schemeClr>
            </a:gs>
            <a:gs pos="80000">
              <a:schemeClr val="accent3">
                <a:hueOff val="11250264"/>
                <a:satOff val="-16880"/>
                <a:lumOff val="-2745"/>
                <a:alphaOff val="0"/>
                <a:shade val="93000"/>
                <a:satMod val="130000"/>
              </a:schemeClr>
            </a:gs>
            <a:gs pos="100000">
              <a:schemeClr val="accent3">
                <a:hueOff val="11250264"/>
                <a:satOff val="-16880"/>
                <a:lumOff val="-274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3709" tIns="0" rIns="213709" bIns="0" numCol="1" spcCol="1270" anchor="ctr" anchorCtr="0">
          <a:noAutofit/>
        </a:bodyPr>
        <a:lstStyle/>
        <a:p>
          <a:pPr lvl="0" algn="l" defTabSz="889000" rtl="0">
            <a:lnSpc>
              <a:spcPct val="90000"/>
            </a:lnSpc>
            <a:spcBef>
              <a:spcPct val="0"/>
            </a:spcBef>
            <a:spcAft>
              <a:spcPct val="35000"/>
            </a:spcAft>
          </a:pPr>
          <a:r>
            <a:rPr lang="en-US" sz="2000" kern="1200" dirty="0" smtClean="0"/>
            <a:t>Title III: NJDOE Office of Supplemental Educational Programs</a:t>
          </a:r>
        </a:p>
        <a:p>
          <a:pPr lvl="0" algn="l" defTabSz="889000" rtl="0">
            <a:lnSpc>
              <a:spcPct val="90000"/>
            </a:lnSpc>
            <a:spcBef>
              <a:spcPct val="0"/>
            </a:spcBef>
            <a:spcAft>
              <a:spcPct val="35000"/>
            </a:spcAft>
          </a:pPr>
          <a:r>
            <a:rPr lang="en-US" sz="2000" kern="1200" dirty="0" smtClean="0"/>
            <a:t>Contact Lori Ramella: </a:t>
          </a:r>
          <a:r>
            <a:rPr lang="en-US" sz="2000" kern="1200" dirty="0" smtClean="0">
              <a:hlinkClick xmlns:r="http://schemas.openxmlformats.org/officeDocument/2006/relationships" r:id="rId4"/>
            </a:rPr>
            <a:t>lori.ramella@doe.state.nj.us</a:t>
          </a:r>
          <a:endParaRPr lang="en-US" sz="2000" kern="1200" dirty="0" smtClean="0"/>
        </a:p>
        <a:p>
          <a:pPr lvl="0" algn="l" defTabSz="889000" rtl="0">
            <a:lnSpc>
              <a:spcPct val="90000"/>
            </a:lnSpc>
            <a:spcBef>
              <a:spcPct val="0"/>
            </a:spcBef>
            <a:spcAft>
              <a:spcPct val="35000"/>
            </a:spcAft>
          </a:pPr>
          <a:r>
            <a:rPr lang="en-US" sz="2000" kern="1200" dirty="0" smtClean="0">
              <a:hlinkClick xmlns:r="http://schemas.openxmlformats.org/officeDocument/2006/relationships" r:id="rId5"/>
            </a:rPr>
            <a:t>http://www.state.nj.us/education/bilingual/title3/nonpublic.htm</a:t>
          </a:r>
          <a:r>
            <a:rPr lang="en-US" sz="2000" kern="1200" dirty="0" smtClean="0"/>
            <a:t> </a:t>
          </a:r>
        </a:p>
      </dsp:txBody>
      <dsp:txXfrm>
        <a:off x="349559" y="4040388"/>
        <a:ext cx="7690326" cy="1649213"/>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74333E6-C297-4B40-BAF4-C2E73F9CD099}">
      <dsp:nvSpPr>
        <dsp:cNvPr id="0" name=""/>
        <dsp:cNvSpPr/>
      </dsp:nvSpPr>
      <dsp:spPr>
        <a:xfrm>
          <a:off x="0" y="381000"/>
          <a:ext cx="8229600" cy="2205000"/>
        </a:xfrm>
        <a:prstGeom prst="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38708" tIns="583184" rIns="638708" bIns="170688" numCol="1" spcCol="1270" anchor="t" anchorCtr="0">
          <a:noAutofit/>
        </a:bodyPr>
        <a:lstStyle/>
        <a:p>
          <a:pPr marL="228600" lvl="1" indent="-228600" algn="l" defTabSz="1066800" rtl="0">
            <a:lnSpc>
              <a:spcPct val="90000"/>
            </a:lnSpc>
            <a:spcBef>
              <a:spcPct val="0"/>
            </a:spcBef>
            <a:spcAft>
              <a:spcPct val="15000"/>
            </a:spcAft>
            <a:buChar char="••"/>
          </a:pPr>
          <a:r>
            <a:rPr lang="en-US" sz="2400" kern="1200" dirty="0" smtClean="0"/>
            <a:t>Compensatory education in language arts and math  instruction</a:t>
          </a:r>
          <a:endParaRPr lang="en-US" sz="2400" kern="1200" dirty="0"/>
        </a:p>
        <a:p>
          <a:pPr marL="228600" lvl="1" indent="-228600" algn="l" defTabSz="1066800" rtl="0">
            <a:lnSpc>
              <a:spcPct val="90000"/>
            </a:lnSpc>
            <a:spcBef>
              <a:spcPct val="0"/>
            </a:spcBef>
            <a:spcAft>
              <a:spcPct val="15000"/>
            </a:spcAft>
            <a:buChar char="••"/>
          </a:pPr>
          <a:r>
            <a:rPr lang="en-US" sz="2400" kern="1200" dirty="0" smtClean="0"/>
            <a:t>ESL</a:t>
          </a:r>
          <a:endParaRPr lang="en-US" sz="2400" kern="1200" dirty="0"/>
        </a:p>
        <a:p>
          <a:pPr marL="228600" lvl="1" indent="-228600" algn="l" defTabSz="1066800" rtl="0">
            <a:lnSpc>
              <a:spcPct val="90000"/>
            </a:lnSpc>
            <a:spcBef>
              <a:spcPct val="0"/>
            </a:spcBef>
            <a:spcAft>
              <a:spcPct val="15000"/>
            </a:spcAft>
            <a:buChar char="••"/>
          </a:pPr>
          <a:r>
            <a:rPr lang="en-US" sz="2400" kern="1200" dirty="0" smtClean="0"/>
            <a:t>Home Instruction</a:t>
          </a:r>
          <a:endParaRPr lang="en-US" sz="2400" kern="1200" dirty="0"/>
        </a:p>
      </dsp:txBody>
      <dsp:txXfrm>
        <a:off x="0" y="381000"/>
        <a:ext cx="8229600" cy="2205000"/>
      </dsp:txXfrm>
    </dsp:sp>
    <dsp:sp modelId="{F9BD3BA8-CF87-4C4D-9DC8-E61C93E2B461}">
      <dsp:nvSpPr>
        <dsp:cNvPr id="0" name=""/>
        <dsp:cNvSpPr/>
      </dsp:nvSpPr>
      <dsp:spPr>
        <a:xfrm>
          <a:off x="381001" y="64859"/>
          <a:ext cx="5760720" cy="826560"/>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l" defTabSz="1066800" rtl="0">
            <a:lnSpc>
              <a:spcPct val="90000"/>
            </a:lnSpc>
            <a:spcBef>
              <a:spcPct val="0"/>
            </a:spcBef>
            <a:spcAft>
              <a:spcPct val="35000"/>
            </a:spcAft>
          </a:pPr>
          <a:r>
            <a:rPr lang="en-US" sz="2400" kern="1200" dirty="0" smtClean="0"/>
            <a:t>Auxiliary Services (Ch. 192)</a:t>
          </a:r>
          <a:endParaRPr lang="en-US" sz="2400" kern="1200" dirty="0"/>
        </a:p>
      </dsp:txBody>
      <dsp:txXfrm>
        <a:off x="381001" y="64859"/>
        <a:ext cx="5760720" cy="826560"/>
      </dsp:txXfrm>
    </dsp:sp>
    <dsp:sp modelId="{B2984DA8-D311-4BA2-816B-A460D0601910}">
      <dsp:nvSpPr>
        <dsp:cNvPr id="0" name=""/>
        <dsp:cNvSpPr/>
      </dsp:nvSpPr>
      <dsp:spPr>
        <a:xfrm>
          <a:off x="0" y="3232080"/>
          <a:ext cx="8229600" cy="2205000"/>
        </a:xfrm>
        <a:prstGeom prst="rect">
          <a:avLst/>
        </a:prstGeom>
        <a:solidFill>
          <a:schemeClr val="lt1">
            <a:alpha val="90000"/>
            <a:hueOff val="0"/>
            <a:satOff val="0"/>
            <a:lumOff val="0"/>
            <a:alphaOff val="0"/>
          </a:schemeClr>
        </a:solidFill>
        <a:ln w="9525" cap="flat" cmpd="sng" algn="ctr">
          <a:solidFill>
            <a:schemeClr val="accent5">
              <a:hueOff val="-9933876"/>
              <a:satOff val="39811"/>
              <a:lumOff val="8628"/>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38708" tIns="583184" rIns="638708" bIns="170688" numCol="1" spcCol="1270" anchor="t" anchorCtr="0">
          <a:noAutofit/>
        </a:bodyPr>
        <a:lstStyle/>
        <a:p>
          <a:pPr marL="228600" lvl="1" indent="-228600" algn="l" defTabSz="1066800" rtl="0">
            <a:lnSpc>
              <a:spcPct val="90000"/>
            </a:lnSpc>
            <a:spcBef>
              <a:spcPct val="0"/>
            </a:spcBef>
            <a:spcAft>
              <a:spcPct val="15000"/>
            </a:spcAft>
            <a:buChar char="••"/>
          </a:pPr>
          <a:r>
            <a:rPr lang="en-US" sz="2400" kern="1200" dirty="0" smtClean="0"/>
            <a:t>Evaluation, re-evaluation to determine eligibility for services</a:t>
          </a:r>
          <a:endParaRPr lang="en-US" sz="2400" kern="1200" dirty="0"/>
        </a:p>
        <a:p>
          <a:pPr marL="228600" lvl="1" indent="-228600" algn="l" defTabSz="1066800" rtl="0">
            <a:lnSpc>
              <a:spcPct val="90000"/>
            </a:lnSpc>
            <a:spcBef>
              <a:spcPct val="0"/>
            </a:spcBef>
            <a:spcAft>
              <a:spcPct val="15000"/>
            </a:spcAft>
            <a:buChar char="••"/>
          </a:pPr>
          <a:r>
            <a:rPr lang="en-US" sz="2400" kern="1200" dirty="0" smtClean="0"/>
            <a:t>Supplementary instruction</a:t>
          </a:r>
          <a:endParaRPr lang="en-US" sz="2400" kern="1200" dirty="0"/>
        </a:p>
        <a:p>
          <a:pPr marL="228600" lvl="1" indent="-228600" algn="l" defTabSz="1066800" rtl="0">
            <a:lnSpc>
              <a:spcPct val="90000"/>
            </a:lnSpc>
            <a:spcBef>
              <a:spcPct val="0"/>
            </a:spcBef>
            <a:spcAft>
              <a:spcPct val="15000"/>
            </a:spcAft>
            <a:buChar char="••"/>
          </a:pPr>
          <a:r>
            <a:rPr lang="en-US" sz="2400" kern="1200" dirty="0" smtClean="0"/>
            <a:t>Speech-language services</a:t>
          </a:r>
          <a:endParaRPr lang="en-US" sz="2400" kern="1200" dirty="0"/>
        </a:p>
      </dsp:txBody>
      <dsp:txXfrm>
        <a:off x="0" y="3232080"/>
        <a:ext cx="8229600" cy="2205000"/>
      </dsp:txXfrm>
    </dsp:sp>
    <dsp:sp modelId="{4D86C5D1-5C1A-443B-8005-182B27D06CD4}">
      <dsp:nvSpPr>
        <dsp:cNvPr id="0" name=""/>
        <dsp:cNvSpPr/>
      </dsp:nvSpPr>
      <dsp:spPr>
        <a:xfrm>
          <a:off x="411480" y="2818800"/>
          <a:ext cx="5760720" cy="826560"/>
        </a:xfrm>
        <a:prstGeom prst="roundRect">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l" defTabSz="1066800" rtl="0">
            <a:lnSpc>
              <a:spcPct val="90000"/>
            </a:lnSpc>
            <a:spcBef>
              <a:spcPct val="0"/>
            </a:spcBef>
            <a:spcAft>
              <a:spcPct val="35000"/>
            </a:spcAft>
          </a:pPr>
          <a:r>
            <a:rPr lang="en-US" sz="2400" kern="1200" dirty="0" smtClean="0"/>
            <a:t>Remedial Services (Ch. 193)</a:t>
          </a:r>
          <a:endParaRPr lang="en-US" sz="2400" kern="1200" dirty="0"/>
        </a:p>
      </dsp:txBody>
      <dsp:txXfrm>
        <a:off x="411480" y="2818800"/>
        <a:ext cx="5760720" cy="826560"/>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AD99F06-E585-4103-B3A5-B573E73A1CA2}">
      <dsp:nvSpPr>
        <dsp:cNvPr id="0" name=""/>
        <dsp:cNvSpPr/>
      </dsp:nvSpPr>
      <dsp:spPr>
        <a:xfrm>
          <a:off x="617219" y="0"/>
          <a:ext cx="6995160" cy="4525963"/>
        </a:xfrm>
        <a:prstGeom prst="rightArrow">
          <a:avLst/>
        </a:prstGeom>
        <a:solidFill>
          <a:schemeClr val="accent2">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6B1B696B-CE90-4B9B-9F9C-36143F75175B}">
      <dsp:nvSpPr>
        <dsp:cNvPr id="0" name=""/>
        <dsp:cNvSpPr/>
      </dsp:nvSpPr>
      <dsp:spPr>
        <a:xfrm>
          <a:off x="3616" y="1357788"/>
          <a:ext cx="1581224" cy="1810385"/>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en-US" sz="2100" kern="1200" dirty="0" smtClean="0"/>
            <a:t>Consult with the </a:t>
          </a:r>
          <a:r>
            <a:rPr lang="en-US" sz="2100" kern="1200" dirty="0" err="1" smtClean="0"/>
            <a:t>nonpublics</a:t>
          </a:r>
          <a:endParaRPr lang="en-US" sz="2100" kern="1200" dirty="0"/>
        </a:p>
      </dsp:txBody>
      <dsp:txXfrm>
        <a:off x="3616" y="1357788"/>
        <a:ext cx="1581224" cy="1810385"/>
      </dsp:txXfrm>
    </dsp:sp>
    <dsp:sp modelId="{E71BC599-C9F0-47EE-BCE4-631B38DE1A7D}">
      <dsp:nvSpPr>
        <dsp:cNvPr id="0" name=""/>
        <dsp:cNvSpPr/>
      </dsp:nvSpPr>
      <dsp:spPr>
        <a:xfrm>
          <a:off x="1663902" y="1357788"/>
          <a:ext cx="1581224" cy="1810385"/>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en-US" sz="2100" kern="1200" dirty="0" smtClean="0"/>
            <a:t>Verify student eligibility for services</a:t>
          </a:r>
          <a:endParaRPr lang="en-US" sz="2100" kern="1200" dirty="0"/>
        </a:p>
      </dsp:txBody>
      <dsp:txXfrm>
        <a:off x="1663902" y="1357788"/>
        <a:ext cx="1581224" cy="1810385"/>
      </dsp:txXfrm>
    </dsp:sp>
    <dsp:sp modelId="{90A3187A-C273-4B18-8FE8-30EEFB95D5F8}">
      <dsp:nvSpPr>
        <dsp:cNvPr id="0" name=""/>
        <dsp:cNvSpPr/>
      </dsp:nvSpPr>
      <dsp:spPr>
        <a:xfrm>
          <a:off x="3324187" y="1357788"/>
          <a:ext cx="1581224" cy="1810385"/>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en-US" sz="2100" kern="1200" dirty="0" smtClean="0"/>
            <a:t>Provide the services (or manage a provider)</a:t>
          </a:r>
          <a:endParaRPr lang="en-US" sz="2100" kern="1200" dirty="0"/>
        </a:p>
      </dsp:txBody>
      <dsp:txXfrm>
        <a:off x="3324187" y="1357788"/>
        <a:ext cx="1581224" cy="1810385"/>
      </dsp:txXfrm>
    </dsp:sp>
    <dsp:sp modelId="{56BFEA2A-7D03-437F-BA0E-9AD828F54382}">
      <dsp:nvSpPr>
        <dsp:cNvPr id="0" name=""/>
        <dsp:cNvSpPr/>
      </dsp:nvSpPr>
      <dsp:spPr>
        <a:xfrm>
          <a:off x="4984473" y="1357788"/>
          <a:ext cx="1581224" cy="1810385"/>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en-US" sz="2100" kern="1200" dirty="0" smtClean="0"/>
            <a:t>Keep student records</a:t>
          </a:r>
          <a:endParaRPr lang="en-US" sz="2100" kern="1200" dirty="0"/>
        </a:p>
      </dsp:txBody>
      <dsp:txXfrm>
        <a:off x="4984473" y="1357788"/>
        <a:ext cx="1581224" cy="1810385"/>
      </dsp:txXfrm>
    </dsp:sp>
    <dsp:sp modelId="{F55F283B-BE81-47E9-A8B7-5355A3CD7EEA}">
      <dsp:nvSpPr>
        <dsp:cNvPr id="0" name=""/>
        <dsp:cNvSpPr/>
      </dsp:nvSpPr>
      <dsp:spPr>
        <a:xfrm>
          <a:off x="6644759" y="1357788"/>
          <a:ext cx="1581224" cy="1810385"/>
        </a:xfrm>
        <a:prstGeom prst="round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en-US" sz="2100" kern="1200" dirty="0" smtClean="0"/>
            <a:t>Account for funds</a:t>
          </a:r>
          <a:endParaRPr lang="en-US" sz="2100" kern="1200" dirty="0"/>
        </a:p>
      </dsp:txBody>
      <dsp:txXfrm>
        <a:off x="6644759" y="1357788"/>
        <a:ext cx="1581224" cy="1810385"/>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F2AFA18-6784-49FB-B78C-C47ED9342728}">
      <dsp:nvSpPr>
        <dsp:cNvPr id="0" name=""/>
        <dsp:cNvSpPr/>
      </dsp:nvSpPr>
      <dsp:spPr>
        <a:xfrm>
          <a:off x="0" y="540745"/>
          <a:ext cx="8229600" cy="478800"/>
        </a:xfrm>
        <a:prstGeom prst="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CF7BE09B-617C-482E-9E7D-826FD779FBD5}">
      <dsp:nvSpPr>
        <dsp:cNvPr id="0" name=""/>
        <dsp:cNvSpPr/>
      </dsp:nvSpPr>
      <dsp:spPr>
        <a:xfrm>
          <a:off x="411480" y="55909"/>
          <a:ext cx="6370319" cy="765275"/>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l" defTabSz="889000" rtl="0">
            <a:lnSpc>
              <a:spcPct val="90000"/>
            </a:lnSpc>
            <a:spcBef>
              <a:spcPct val="0"/>
            </a:spcBef>
            <a:spcAft>
              <a:spcPct val="35000"/>
            </a:spcAft>
          </a:pPr>
          <a:r>
            <a:rPr lang="en-US" sz="2000" kern="1200" dirty="0" smtClean="0"/>
            <a:t>Full-time students in a nonpublic elementary or secondary school (grades K-12) located in New Jersey</a:t>
          </a:r>
          <a:endParaRPr lang="en-US" sz="2000" kern="1200" dirty="0"/>
        </a:p>
      </dsp:txBody>
      <dsp:txXfrm>
        <a:off x="411480" y="55909"/>
        <a:ext cx="6370319" cy="765275"/>
      </dsp:txXfrm>
    </dsp:sp>
    <dsp:sp modelId="{324CBA78-D50F-4DC4-98EB-A8891FB03E80}">
      <dsp:nvSpPr>
        <dsp:cNvPr id="0" name=""/>
        <dsp:cNvSpPr/>
      </dsp:nvSpPr>
      <dsp:spPr>
        <a:xfrm>
          <a:off x="0" y="1413223"/>
          <a:ext cx="8229600" cy="1376550"/>
        </a:xfrm>
        <a:prstGeom prst="rect">
          <a:avLst/>
        </a:prstGeom>
        <a:solidFill>
          <a:schemeClr val="lt1">
            <a:alpha val="90000"/>
            <a:hueOff val="0"/>
            <a:satOff val="0"/>
            <a:lumOff val="0"/>
            <a:alphaOff val="0"/>
          </a:schemeClr>
        </a:solidFill>
        <a:ln w="9525" cap="flat" cmpd="sng" algn="ctr">
          <a:solidFill>
            <a:schemeClr val="accent4">
              <a:hueOff val="-1488257"/>
              <a:satOff val="8966"/>
              <a:lumOff val="719"/>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38708" tIns="395732" rIns="638708" bIns="135128" numCol="1" spcCol="1270" anchor="t" anchorCtr="0">
          <a:noAutofit/>
        </a:bodyPr>
        <a:lstStyle/>
        <a:p>
          <a:pPr marL="171450" lvl="1" indent="-171450" algn="l" defTabSz="844550" rtl="0">
            <a:lnSpc>
              <a:spcPct val="90000"/>
            </a:lnSpc>
            <a:spcBef>
              <a:spcPct val="0"/>
            </a:spcBef>
            <a:spcAft>
              <a:spcPct val="15000"/>
            </a:spcAft>
            <a:buChar char="••"/>
          </a:pPr>
          <a:r>
            <a:rPr lang="en-US" sz="1900" kern="1200" dirty="0" smtClean="0"/>
            <a:t>Eligible for </a:t>
          </a:r>
          <a:r>
            <a:rPr lang="en-US" sz="1900" u="sng" kern="1200" dirty="0" smtClean="0"/>
            <a:t>all</a:t>
          </a:r>
          <a:r>
            <a:rPr lang="en-US" sz="1900" u="none" kern="1200" dirty="0" smtClean="0"/>
            <a:t> services</a:t>
          </a:r>
          <a:endParaRPr lang="en-US" sz="1900" u="none" kern="1200" dirty="0"/>
        </a:p>
        <a:p>
          <a:pPr marL="171450" lvl="1" indent="-171450" algn="l" defTabSz="844550" rtl="0">
            <a:lnSpc>
              <a:spcPct val="90000"/>
            </a:lnSpc>
            <a:spcBef>
              <a:spcPct val="0"/>
            </a:spcBef>
            <a:spcAft>
              <a:spcPct val="15000"/>
            </a:spcAft>
            <a:buChar char="••"/>
          </a:pPr>
          <a:r>
            <a:rPr lang="en-US" sz="1900" kern="1200" dirty="0" smtClean="0"/>
            <a:t>If a student boards on campus, the district where the parents reside is the child’s district of residence</a:t>
          </a:r>
          <a:endParaRPr lang="en-US" sz="1900" kern="1200" dirty="0"/>
        </a:p>
      </dsp:txBody>
      <dsp:txXfrm>
        <a:off x="0" y="1413223"/>
        <a:ext cx="8229600" cy="1376550"/>
      </dsp:txXfrm>
    </dsp:sp>
    <dsp:sp modelId="{EF11E4D1-FC68-442A-9899-A409113743DC}">
      <dsp:nvSpPr>
        <dsp:cNvPr id="0" name=""/>
        <dsp:cNvSpPr/>
      </dsp:nvSpPr>
      <dsp:spPr>
        <a:xfrm>
          <a:off x="411480" y="1122145"/>
          <a:ext cx="6370319" cy="560880"/>
        </a:xfrm>
        <a:prstGeom prst="roundRect">
          <a:avLst/>
        </a:prstGeom>
        <a:gradFill rotWithShape="0">
          <a:gsLst>
            <a:gs pos="0">
              <a:schemeClr val="accent4">
                <a:hueOff val="-1488257"/>
                <a:satOff val="8966"/>
                <a:lumOff val="719"/>
                <a:alphaOff val="0"/>
                <a:shade val="51000"/>
                <a:satMod val="130000"/>
              </a:schemeClr>
            </a:gs>
            <a:gs pos="80000">
              <a:schemeClr val="accent4">
                <a:hueOff val="-1488257"/>
                <a:satOff val="8966"/>
                <a:lumOff val="719"/>
                <a:alphaOff val="0"/>
                <a:shade val="93000"/>
                <a:satMod val="130000"/>
              </a:schemeClr>
            </a:gs>
            <a:gs pos="100000">
              <a:schemeClr val="accent4">
                <a:hueOff val="-1488257"/>
                <a:satOff val="8966"/>
                <a:lumOff val="71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l" defTabSz="889000" rtl="0">
            <a:lnSpc>
              <a:spcPct val="90000"/>
            </a:lnSpc>
            <a:spcBef>
              <a:spcPct val="0"/>
            </a:spcBef>
            <a:spcAft>
              <a:spcPct val="35000"/>
            </a:spcAft>
          </a:pPr>
          <a:r>
            <a:rPr lang="en-US" sz="2000" kern="1200" dirty="0" smtClean="0"/>
            <a:t>If parents/guardians are residents of New Jersey:</a:t>
          </a:r>
          <a:endParaRPr lang="en-US" sz="2000" kern="1200" dirty="0"/>
        </a:p>
      </dsp:txBody>
      <dsp:txXfrm>
        <a:off x="411480" y="1122145"/>
        <a:ext cx="6370319" cy="560880"/>
      </dsp:txXfrm>
    </dsp:sp>
    <dsp:sp modelId="{2EC3897B-3B65-4365-8A25-ACB2C5955A60}">
      <dsp:nvSpPr>
        <dsp:cNvPr id="0" name=""/>
        <dsp:cNvSpPr/>
      </dsp:nvSpPr>
      <dsp:spPr>
        <a:xfrm>
          <a:off x="0" y="3162175"/>
          <a:ext cx="8229600" cy="1077300"/>
        </a:xfrm>
        <a:prstGeom prst="rect">
          <a:avLst/>
        </a:prstGeom>
        <a:solidFill>
          <a:schemeClr val="lt1">
            <a:alpha val="90000"/>
            <a:hueOff val="0"/>
            <a:satOff val="0"/>
            <a:lumOff val="0"/>
            <a:alphaOff val="0"/>
          </a:schemeClr>
        </a:solidFill>
        <a:ln w="9525" cap="flat" cmpd="sng" algn="ctr">
          <a:solidFill>
            <a:schemeClr val="accent4">
              <a:hueOff val="-2976513"/>
              <a:satOff val="17933"/>
              <a:lumOff val="1437"/>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38708" tIns="395732" rIns="638708" bIns="135128" numCol="1" spcCol="1270" anchor="t" anchorCtr="0">
          <a:noAutofit/>
        </a:bodyPr>
        <a:lstStyle/>
        <a:p>
          <a:pPr marL="171450" lvl="1" indent="-171450" algn="l" defTabSz="844550" rtl="0">
            <a:lnSpc>
              <a:spcPct val="90000"/>
            </a:lnSpc>
            <a:spcBef>
              <a:spcPct val="0"/>
            </a:spcBef>
            <a:spcAft>
              <a:spcPct val="15000"/>
            </a:spcAft>
            <a:buChar char="••"/>
          </a:pPr>
          <a:r>
            <a:rPr lang="en-US" sz="1900" kern="1200" dirty="0" smtClean="0"/>
            <a:t>May receive </a:t>
          </a:r>
          <a:r>
            <a:rPr lang="en-US" sz="1900" u="sng" kern="1200" dirty="0" smtClean="0"/>
            <a:t>only</a:t>
          </a:r>
          <a:r>
            <a:rPr lang="en-US" sz="1900" kern="1200" dirty="0" smtClean="0"/>
            <a:t> initial or annual evaluation or re-evaluation (Chapter 193 services)</a:t>
          </a:r>
          <a:endParaRPr lang="en-US" sz="1900" kern="1200" dirty="0"/>
        </a:p>
      </dsp:txBody>
      <dsp:txXfrm>
        <a:off x="0" y="3162175"/>
        <a:ext cx="8229600" cy="1077300"/>
      </dsp:txXfrm>
    </dsp:sp>
    <dsp:sp modelId="{E0BA2114-5FE2-408C-9999-11FE1024C227}">
      <dsp:nvSpPr>
        <dsp:cNvPr id="0" name=""/>
        <dsp:cNvSpPr/>
      </dsp:nvSpPr>
      <dsp:spPr>
        <a:xfrm>
          <a:off x="411480" y="2881735"/>
          <a:ext cx="6370319" cy="560880"/>
        </a:xfrm>
        <a:prstGeom prst="roundRect">
          <a:avLst/>
        </a:prstGeom>
        <a:gradFill rotWithShape="0">
          <a:gsLst>
            <a:gs pos="0">
              <a:schemeClr val="accent4">
                <a:hueOff val="-2976513"/>
                <a:satOff val="17933"/>
                <a:lumOff val="1437"/>
                <a:alphaOff val="0"/>
                <a:shade val="51000"/>
                <a:satMod val="130000"/>
              </a:schemeClr>
            </a:gs>
            <a:gs pos="80000">
              <a:schemeClr val="accent4">
                <a:hueOff val="-2976513"/>
                <a:satOff val="17933"/>
                <a:lumOff val="1437"/>
                <a:alphaOff val="0"/>
                <a:shade val="93000"/>
                <a:satMod val="130000"/>
              </a:schemeClr>
            </a:gs>
            <a:gs pos="100000">
              <a:schemeClr val="accent4">
                <a:hueOff val="-2976513"/>
                <a:satOff val="17933"/>
                <a:lumOff val="1437"/>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l" defTabSz="889000" rtl="0">
            <a:lnSpc>
              <a:spcPct val="90000"/>
            </a:lnSpc>
            <a:spcBef>
              <a:spcPct val="0"/>
            </a:spcBef>
            <a:spcAft>
              <a:spcPct val="35000"/>
            </a:spcAft>
          </a:pPr>
          <a:r>
            <a:rPr lang="en-US" sz="2000" kern="1200" dirty="0" smtClean="0"/>
            <a:t>If parents/guardians are residents of another state:</a:t>
          </a:r>
          <a:endParaRPr lang="en-US" sz="2000" kern="1200" dirty="0"/>
        </a:p>
      </dsp:txBody>
      <dsp:txXfrm>
        <a:off x="411480" y="2881735"/>
        <a:ext cx="6370319" cy="560880"/>
      </dsp:txXfrm>
    </dsp:sp>
    <dsp:sp modelId="{510AA210-0DB0-4E6C-B765-121A2C988405}">
      <dsp:nvSpPr>
        <dsp:cNvPr id="0" name=""/>
        <dsp:cNvSpPr/>
      </dsp:nvSpPr>
      <dsp:spPr>
        <a:xfrm>
          <a:off x="0" y="4670773"/>
          <a:ext cx="8229600" cy="807975"/>
        </a:xfrm>
        <a:prstGeom prst="rect">
          <a:avLst/>
        </a:prstGeom>
        <a:solidFill>
          <a:schemeClr val="lt1">
            <a:alpha val="90000"/>
            <a:hueOff val="0"/>
            <a:satOff val="0"/>
            <a:lumOff val="0"/>
            <a:alphaOff val="0"/>
          </a:schemeClr>
        </a:solidFill>
        <a:ln w="9525" cap="flat" cmpd="sng" algn="ctr">
          <a:solidFill>
            <a:schemeClr val="accent4">
              <a:hueOff val="-4464770"/>
              <a:satOff val="26899"/>
              <a:lumOff val="2156"/>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38708" tIns="395732" rIns="638708" bIns="135128" numCol="1" spcCol="1270" anchor="t" anchorCtr="0">
          <a:noAutofit/>
        </a:bodyPr>
        <a:lstStyle/>
        <a:p>
          <a:pPr marL="171450" lvl="1" indent="-171450" algn="l" defTabSz="844550" rtl="0">
            <a:lnSpc>
              <a:spcPct val="90000"/>
            </a:lnSpc>
            <a:spcBef>
              <a:spcPct val="0"/>
            </a:spcBef>
            <a:spcAft>
              <a:spcPct val="15000"/>
            </a:spcAft>
            <a:buChar char="••"/>
          </a:pPr>
          <a:r>
            <a:rPr lang="en-US" sz="1900" kern="1200" dirty="0" smtClean="0"/>
            <a:t>Must be submitted annually before services can begin</a:t>
          </a:r>
          <a:endParaRPr lang="en-US" sz="1900" kern="1200" dirty="0"/>
        </a:p>
      </dsp:txBody>
      <dsp:txXfrm>
        <a:off x="0" y="4670773"/>
        <a:ext cx="8229600" cy="807975"/>
      </dsp:txXfrm>
    </dsp:sp>
    <dsp:sp modelId="{6758ECE8-7C98-4147-B8FD-BDA010FCE019}">
      <dsp:nvSpPr>
        <dsp:cNvPr id="0" name=""/>
        <dsp:cNvSpPr/>
      </dsp:nvSpPr>
      <dsp:spPr>
        <a:xfrm>
          <a:off x="411480" y="4342075"/>
          <a:ext cx="6370376" cy="560880"/>
        </a:xfrm>
        <a:prstGeom prst="roundRect">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l" defTabSz="889000" rtl="0">
            <a:lnSpc>
              <a:spcPct val="90000"/>
            </a:lnSpc>
            <a:spcBef>
              <a:spcPct val="0"/>
            </a:spcBef>
            <a:spcAft>
              <a:spcPct val="35000"/>
            </a:spcAft>
          </a:pPr>
          <a:r>
            <a:rPr lang="en-US" sz="2000" kern="1200" dirty="0" smtClean="0"/>
            <a:t>Parent application for services: 407-1 form</a:t>
          </a:r>
          <a:endParaRPr lang="en-US" sz="2000" kern="1200" dirty="0"/>
        </a:p>
      </dsp:txBody>
      <dsp:txXfrm>
        <a:off x="411480" y="4342075"/>
        <a:ext cx="6370376" cy="560880"/>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FDDF3D9-7CA6-49D6-BB1A-AADDEFD4A220}">
      <dsp:nvSpPr>
        <dsp:cNvPr id="0" name=""/>
        <dsp:cNvSpPr/>
      </dsp:nvSpPr>
      <dsp:spPr>
        <a:xfrm rot="5400000">
          <a:off x="-386188" y="411942"/>
          <a:ext cx="2574591" cy="1802213"/>
        </a:xfrm>
        <a:prstGeom prst="chevron">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29845" tIns="29845" rIns="29845" bIns="29845" numCol="1" spcCol="1270" anchor="ctr" anchorCtr="0">
          <a:noAutofit/>
        </a:bodyPr>
        <a:lstStyle/>
        <a:p>
          <a:pPr lvl="0" algn="ctr" defTabSz="2089150">
            <a:lnSpc>
              <a:spcPct val="90000"/>
            </a:lnSpc>
            <a:spcBef>
              <a:spcPct val="0"/>
            </a:spcBef>
            <a:spcAft>
              <a:spcPct val="35000"/>
            </a:spcAft>
          </a:pPr>
          <a:r>
            <a:rPr lang="en-US" sz="4700" kern="1200" dirty="0" smtClean="0"/>
            <a:t>Why?</a:t>
          </a:r>
          <a:endParaRPr lang="en-US" sz="4700" kern="1200" dirty="0"/>
        </a:p>
      </dsp:txBody>
      <dsp:txXfrm rot="5400000">
        <a:off x="-386188" y="411942"/>
        <a:ext cx="2574591" cy="1802213"/>
      </dsp:txXfrm>
    </dsp:sp>
    <dsp:sp modelId="{AF67486E-7D6D-4C39-A655-06484240A04D}">
      <dsp:nvSpPr>
        <dsp:cNvPr id="0" name=""/>
        <dsp:cNvSpPr/>
      </dsp:nvSpPr>
      <dsp:spPr>
        <a:xfrm rot="5400000">
          <a:off x="4179164" y="-2351197"/>
          <a:ext cx="1673484" cy="6427386"/>
        </a:xfrm>
        <a:prstGeom prst="round2Same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t>To provide the best services possible to students in nonpublic schools</a:t>
          </a:r>
          <a:endParaRPr lang="en-US" sz="2400" kern="1200" dirty="0"/>
        </a:p>
      </dsp:txBody>
      <dsp:txXfrm rot="5400000">
        <a:off x="4179164" y="-2351197"/>
        <a:ext cx="1673484" cy="6427386"/>
      </dsp:txXfrm>
    </dsp:sp>
    <dsp:sp modelId="{427ECC3A-24FE-4125-8E85-A2783CC68DEB}">
      <dsp:nvSpPr>
        <dsp:cNvPr id="0" name=""/>
        <dsp:cNvSpPr/>
      </dsp:nvSpPr>
      <dsp:spPr>
        <a:xfrm rot="5400000">
          <a:off x="-386188" y="3272243"/>
          <a:ext cx="2574591" cy="1802213"/>
        </a:xfrm>
        <a:prstGeom prst="chevron">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w="9525" cap="flat" cmpd="sng" algn="ctr">
          <a:solidFill>
            <a:schemeClr val="accent5">
              <a:hueOff val="-9933876"/>
              <a:satOff val="39811"/>
              <a:lumOff val="8628"/>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29845" tIns="29845" rIns="29845" bIns="29845" numCol="1" spcCol="1270" anchor="ctr" anchorCtr="0">
          <a:noAutofit/>
        </a:bodyPr>
        <a:lstStyle/>
        <a:p>
          <a:pPr lvl="0" algn="ctr" defTabSz="2089150">
            <a:lnSpc>
              <a:spcPct val="90000"/>
            </a:lnSpc>
            <a:spcBef>
              <a:spcPct val="0"/>
            </a:spcBef>
            <a:spcAft>
              <a:spcPct val="35000"/>
            </a:spcAft>
          </a:pPr>
          <a:r>
            <a:rPr lang="en-US" sz="4700" kern="1200" dirty="0" smtClean="0"/>
            <a:t>When?</a:t>
          </a:r>
          <a:endParaRPr lang="en-US" sz="4700" kern="1200" dirty="0"/>
        </a:p>
      </dsp:txBody>
      <dsp:txXfrm rot="5400000">
        <a:off x="-386188" y="3272243"/>
        <a:ext cx="2574591" cy="1802213"/>
      </dsp:txXfrm>
    </dsp:sp>
    <dsp:sp modelId="{19B33744-0AF9-457E-B3BA-476499A41462}">
      <dsp:nvSpPr>
        <dsp:cNvPr id="0" name=""/>
        <dsp:cNvSpPr/>
      </dsp:nvSpPr>
      <dsp:spPr>
        <a:xfrm rot="5400000">
          <a:off x="3639312" y="573734"/>
          <a:ext cx="2747660" cy="6427386"/>
        </a:xfrm>
        <a:prstGeom prst="round2SameRect">
          <a:avLst/>
        </a:prstGeom>
        <a:solidFill>
          <a:schemeClr val="lt1">
            <a:alpha val="90000"/>
            <a:hueOff val="0"/>
            <a:satOff val="0"/>
            <a:lumOff val="0"/>
            <a:alphaOff val="0"/>
          </a:schemeClr>
        </a:solidFill>
        <a:ln w="9525" cap="flat" cmpd="sng" algn="ctr">
          <a:solidFill>
            <a:schemeClr val="accent5">
              <a:hueOff val="-9933876"/>
              <a:satOff val="39811"/>
              <a:lumOff val="8628"/>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t>Annually, in time to begin services at the start of the school year</a:t>
          </a:r>
          <a:endParaRPr lang="en-US" sz="2400" kern="1200" dirty="0"/>
        </a:p>
        <a:p>
          <a:pPr marL="228600" lvl="1" indent="-228600" algn="l" defTabSz="1066800">
            <a:lnSpc>
              <a:spcPct val="90000"/>
            </a:lnSpc>
            <a:spcBef>
              <a:spcPct val="0"/>
            </a:spcBef>
            <a:spcAft>
              <a:spcPct val="15000"/>
            </a:spcAft>
            <a:buChar char="••"/>
          </a:pPr>
          <a:r>
            <a:rPr lang="en-US" sz="2400" b="0" u="sng" kern="1200" dirty="0" smtClean="0"/>
            <a:t>Before changing providers</a:t>
          </a:r>
          <a:endParaRPr lang="en-US" sz="2400" kern="1200" dirty="0"/>
        </a:p>
        <a:p>
          <a:pPr marL="228600" lvl="1" indent="-228600" algn="l" defTabSz="1066800">
            <a:lnSpc>
              <a:spcPct val="90000"/>
            </a:lnSpc>
            <a:spcBef>
              <a:spcPct val="0"/>
            </a:spcBef>
            <a:spcAft>
              <a:spcPct val="15000"/>
            </a:spcAft>
            <a:buChar char="••"/>
          </a:pPr>
          <a:r>
            <a:rPr lang="en-US" sz="2400" kern="1200" dirty="0" smtClean="0"/>
            <a:t>Before the RFP or competitive contracting processes</a:t>
          </a:r>
          <a:endParaRPr lang="en-US" sz="2400" kern="1200" dirty="0"/>
        </a:p>
      </dsp:txBody>
      <dsp:txXfrm rot="5400000">
        <a:off x="3639312" y="573734"/>
        <a:ext cx="2747660" cy="6427386"/>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913EED6-E2CA-4A4D-B837-3A18EF493877}">
      <dsp:nvSpPr>
        <dsp:cNvPr id="0" name=""/>
        <dsp:cNvSpPr/>
      </dsp:nvSpPr>
      <dsp:spPr>
        <a:xfrm rot="5400000">
          <a:off x="-413682" y="1365648"/>
          <a:ext cx="2976269" cy="1673375"/>
        </a:xfrm>
        <a:prstGeom prst="chevron">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rtl="0">
            <a:lnSpc>
              <a:spcPct val="90000"/>
            </a:lnSpc>
            <a:spcBef>
              <a:spcPct val="0"/>
            </a:spcBef>
            <a:spcAft>
              <a:spcPct val="35000"/>
            </a:spcAft>
          </a:pPr>
          <a:r>
            <a:rPr lang="en-US" sz="3600" kern="1200" dirty="0" smtClean="0"/>
            <a:t>What?</a:t>
          </a:r>
          <a:endParaRPr lang="en-US" sz="3600" kern="1200" dirty="0"/>
        </a:p>
      </dsp:txBody>
      <dsp:txXfrm rot="5400000">
        <a:off x="-413682" y="1365648"/>
        <a:ext cx="2976269" cy="1673375"/>
      </dsp:txXfrm>
    </dsp:sp>
    <dsp:sp modelId="{0494BD96-12DF-45F6-A38E-58DE6C449C4D}">
      <dsp:nvSpPr>
        <dsp:cNvPr id="0" name=""/>
        <dsp:cNvSpPr/>
      </dsp:nvSpPr>
      <dsp:spPr>
        <a:xfrm rot="5400000">
          <a:off x="3224615" y="-795789"/>
          <a:ext cx="3266778" cy="5882583"/>
        </a:xfrm>
        <a:prstGeom prst="round2Same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rtl="0">
            <a:lnSpc>
              <a:spcPct val="90000"/>
            </a:lnSpc>
            <a:spcBef>
              <a:spcPct val="0"/>
            </a:spcBef>
            <a:spcAft>
              <a:spcPct val="15000"/>
            </a:spcAft>
            <a:buChar char="••"/>
          </a:pPr>
          <a:r>
            <a:rPr lang="en-US" sz="2800" kern="1200" dirty="0" smtClean="0"/>
            <a:t>Time, place and format of services</a:t>
          </a:r>
          <a:endParaRPr lang="en-US" sz="2800" kern="1200" dirty="0"/>
        </a:p>
        <a:p>
          <a:pPr marL="285750" lvl="1" indent="-285750" algn="l" defTabSz="1244600" rtl="0">
            <a:lnSpc>
              <a:spcPct val="90000"/>
            </a:lnSpc>
            <a:spcBef>
              <a:spcPct val="0"/>
            </a:spcBef>
            <a:spcAft>
              <a:spcPct val="15000"/>
            </a:spcAft>
            <a:buChar char="••"/>
          </a:pPr>
          <a:r>
            <a:rPr lang="en-US" sz="2800" kern="1200" dirty="0" smtClean="0"/>
            <a:t>Method of student assessment for evaluative and formative purposes</a:t>
          </a:r>
          <a:endParaRPr lang="en-US" sz="2800" kern="1200" dirty="0"/>
        </a:p>
        <a:p>
          <a:pPr marL="285750" lvl="1" indent="-285750" algn="l" defTabSz="1244600" rtl="0">
            <a:lnSpc>
              <a:spcPct val="90000"/>
            </a:lnSpc>
            <a:spcBef>
              <a:spcPct val="0"/>
            </a:spcBef>
            <a:spcAft>
              <a:spcPct val="15000"/>
            </a:spcAft>
            <a:buChar char="••"/>
          </a:pPr>
          <a:r>
            <a:rPr lang="en-US" sz="2800" kern="1200" dirty="0" smtClean="0"/>
            <a:t>How results will be communicated to nonpublic school parents</a:t>
          </a:r>
          <a:endParaRPr lang="en-US" sz="2800" kern="1200" dirty="0"/>
        </a:p>
      </dsp:txBody>
      <dsp:txXfrm rot="5400000">
        <a:off x="3224615" y="-795789"/>
        <a:ext cx="3266778" cy="5882583"/>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7DE9C31-0641-4B91-AFFE-90255FAC69DB}">
      <dsp:nvSpPr>
        <dsp:cNvPr id="0" name=""/>
        <dsp:cNvSpPr/>
      </dsp:nvSpPr>
      <dsp:spPr>
        <a:xfrm>
          <a:off x="0" y="753209"/>
          <a:ext cx="8229600" cy="554400"/>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7C5E4CA5-0E68-4EC0-A224-AFA7B8827327}">
      <dsp:nvSpPr>
        <dsp:cNvPr id="0" name=""/>
        <dsp:cNvSpPr/>
      </dsp:nvSpPr>
      <dsp:spPr>
        <a:xfrm>
          <a:off x="411480" y="13037"/>
          <a:ext cx="7284718" cy="1098923"/>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l" defTabSz="1066800" rtl="0">
            <a:lnSpc>
              <a:spcPct val="90000"/>
            </a:lnSpc>
            <a:spcBef>
              <a:spcPct val="0"/>
            </a:spcBef>
            <a:spcAft>
              <a:spcPct val="35000"/>
            </a:spcAft>
          </a:pPr>
          <a:r>
            <a:rPr lang="en-US" sz="2400" kern="1200" dirty="0" smtClean="0"/>
            <a:t>District retains responsibility for management, oversight and delivery of Chapter 192 and Chapter 193 services</a:t>
          </a:r>
          <a:endParaRPr lang="en-US" sz="2400" kern="1200" dirty="0"/>
        </a:p>
      </dsp:txBody>
      <dsp:txXfrm>
        <a:off x="411480" y="13037"/>
        <a:ext cx="7284718" cy="1098923"/>
      </dsp:txXfrm>
    </dsp:sp>
    <dsp:sp modelId="{026C1988-B8BA-45A5-A88A-754EE8EB51E2}">
      <dsp:nvSpPr>
        <dsp:cNvPr id="0" name=""/>
        <dsp:cNvSpPr/>
      </dsp:nvSpPr>
      <dsp:spPr>
        <a:xfrm>
          <a:off x="0" y="2005516"/>
          <a:ext cx="8229600" cy="554400"/>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12896D67-91D4-413D-A1B3-5D6071DBDE66}">
      <dsp:nvSpPr>
        <dsp:cNvPr id="0" name=""/>
        <dsp:cNvSpPr/>
      </dsp:nvSpPr>
      <dsp:spPr>
        <a:xfrm>
          <a:off x="411480" y="1460441"/>
          <a:ext cx="7284718" cy="869794"/>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l" defTabSz="1066800" rtl="0">
            <a:lnSpc>
              <a:spcPct val="90000"/>
            </a:lnSpc>
            <a:spcBef>
              <a:spcPct val="0"/>
            </a:spcBef>
            <a:spcAft>
              <a:spcPct val="35000"/>
            </a:spcAft>
          </a:pPr>
          <a:r>
            <a:rPr lang="en-US" sz="2400" kern="1200" dirty="0" smtClean="0"/>
            <a:t>Clinic or agency must be on NJDOE-approved list</a:t>
          </a:r>
          <a:endParaRPr lang="en-US" sz="2400" kern="1200" dirty="0"/>
        </a:p>
      </dsp:txBody>
      <dsp:txXfrm>
        <a:off x="411480" y="1460441"/>
        <a:ext cx="7284718" cy="869794"/>
      </dsp:txXfrm>
    </dsp:sp>
    <dsp:sp modelId="{5A22EFED-3F09-48AD-BF30-B8C86AF6A5B4}">
      <dsp:nvSpPr>
        <dsp:cNvPr id="0" name=""/>
        <dsp:cNvSpPr/>
      </dsp:nvSpPr>
      <dsp:spPr>
        <a:xfrm>
          <a:off x="0" y="2991600"/>
          <a:ext cx="8229600" cy="2494800"/>
        </a:xfrm>
        <a:prstGeom prst="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38708" tIns="458216" rIns="638708" bIns="142240" numCol="1" spcCol="1270" anchor="t" anchorCtr="0">
          <a:noAutofit/>
        </a:bodyPr>
        <a:lstStyle/>
        <a:p>
          <a:pPr marL="228600" lvl="1" indent="-228600" algn="l" defTabSz="889000" rtl="0">
            <a:lnSpc>
              <a:spcPct val="90000"/>
            </a:lnSpc>
            <a:spcBef>
              <a:spcPct val="0"/>
            </a:spcBef>
            <a:spcAft>
              <a:spcPct val="15000"/>
            </a:spcAft>
            <a:buChar char="••"/>
          </a:pPr>
          <a:r>
            <a:rPr lang="en-US" sz="2000" kern="1200" dirty="0" smtClean="0"/>
            <a:t>Scope and nature of services</a:t>
          </a:r>
          <a:endParaRPr lang="en-US" sz="2000" kern="1200" dirty="0"/>
        </a:p>
        <a:p>
          <a:pPr marL="228600" lvl="1" indent="-228600" algn="l" defTabSz="889000" rtl="0">
            <a:lnSpc>
              <a:spcPct val="90000"/>
            </a:lnSpc>
            <a:spcBef>
              <a:spcPct val="0"/>
            </a:spcBef>
            <a:spcAft>
              <a:spcPct val="15000"/>
            </a:spcAft>
            <a:buChar char="••"/>
          </a:pPr>
          <a:r>
            <a:rPr lang="en-US" sz="2000" kern="1200" dirty="0" smtClean="0"/>
            <a:t>Cost and method of payment for services</a:t>
          </a:r>
          <a:endParaRPr lang="en-US" sz="2000" kern="1200" dirty="0"/>
        </a:p>
        <a:p>
          <a:pPr marL="228600" lvl="1" indent="-228600" algn="l" defTabSz="889000" rtl="0">
            <a:lnSpc>
              <a:spcPct val="90000"/>
            </a:lnSpc>
            <a:spcBef>
              <a:spcPct val="0"/>
            </a:spcBef>
            <a:spcAft>
              <a:spcPct val="15000"/>
            </a:spcAft>
            <a:buChar char="••"/>
          </a:pPr>
          <a:r>
            <a:rPr lang="en-US" sz="2000" kern="1200" dirty="0" smtClean="0"/>
            <a:t>Professional staff, </a:t>
          </a:r>
          <a:r>
            <a:rPr lang="en-US" sz="2000" kern="1200" smtClean="0"/>
            <a:t>facilities and </a:t>
          </a:r>
          <a:r>
            <a:rPr lang="en-US" sz="2000" kern="1200" dirty="0" smtClean="0"/>
            <a:t>student records for services</a:t>
          </a:r>
          <a:endParaRPr lang="en-US" sz="2000" kern="1200" dirty="0"/>
        </a:p>
        <a:p>
          <a:pPr marL="228600" lvl="1" indent="-228600" algn="l" defTabSz="889000" rtl="0">
            <a:lnSpc>
              <a:spcPct val="90000"/>
            </a:lnSpc>
            <a:spcBef>
              <a:spcPct val="0"/>
            </a:spcBef>
            <a:spcAft>
              <a:spcPct val="15000"/>
            </a:spcAft>
            <a:buChar char="••"/>
          </a:pPr>
          <a:r>
            <a:rPr lang="en-US" sz="2000" kern="1200" dirty="0" smtClean="0"/>
            <a:t>Details of administration of the programs to be provided</a:t>
          </a:r>
          <a:endParaRPr lang="en-US" sz="2000" kern="1200" dirty="0"/>
        </a:p>
        <a:p>
          <a:pPr marL="228600" lvl="1" indent="-228600" algn="l" defTabSz="889000" rtl="0">
            <a:lnSpc>
              <a:spcPct val="90000"/>
            </a:lnSpc>
            <a:spcBef>
              <a:spcPct val="0"/>
            </a:spcBef>
            <a:spcAft>
              <a:spcPct val="15000"/>
            </a:spcAft>
            <a:buChar char="••"/>
          </a:pPr>
          <a:r>
            <a:rPr lang="en-US" sz="2000" kern="1200" dirty="0" smtClean="0"/>
            <a:t>Budget: administration, per student amounts for each service and total program cost</a:t>
          </a:r>
          <a:endParaRPr lang="en-US" sz="2000" kern="1200" dirty="0"/>
        </a:p>
      </dsp:txBody>
      <dsp:txXfrm>
        <a:off x="0" y="2991600"/>
        <a:ext cx="8229600" cy="2494800"/>
      </dsp:txXfrm>
    </dsp:sp>
    <dsp:sp modelId="{EFA336EE-4193-4F49-A1FC-72BC3E901E5A}">
      <dsp:nvSpPr>
        <dsp:cNvPr id="0" name=""/>
        <dsp:cNvSpPr/>
      </dsp:nvSpPr>
      <dsp:spPr>
        <a:xfrm>
          <a:off x="381001" y="2743199"/>
          <a:ext cx="7345666" cy="624566"/>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l" defTabSz="1066800" rtl="0">
            <a:lnSpc>
              <a:spcPct val="90000"/>
            </a:lnSpc>
            <a:spcBef>
              <a:spcPct val="0"/>
            </a:spcBef>
            <a:spcAft>
              <a:spcPct val="35000"/>
            </a:spcAft>
          </a:pPr>
          <a:r>
            <a:rPr lang="en-US" sz="2400" kern="1200" dirty="0" smtClean="0"/>
            <a:t>Contracts should include:</a:t>
          </a:r>
          <a:endParaRPr lang="en-US" sz="2400" kern="1200" dirty="0"/>
        </a:p>
      </dsp:txBody>
      <dsp:txXfrm>
        <a:off x="381001" y="2743199"/>
        <a:ext cx="7345666" cy="624566"/>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7.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810" cy="479733"/>
          </a:xfrm>
          <a:prstGeom prst="rect">
            <a:avLst/>
          </a:prstGeom>
        </p:spPr>
        <p:txBody>
          <a:bodyPr vert="horz" lIns="91417" tIns="45709" rIns="91417" bIns="45709" rtlCol="0"/>
          <a:lstStyle>
            <a:lvl1pPr algn="l">
              <a:defRPr sz="1200">
                <a:latin typeface="Arial" pitchFamily="34" charset="0"/>
                <a:cs typeface="+mn-cs"/>
              </a:defRPr>
            </a:lvl1pPr>
          </a:lstStyle>
          <a:p>
            <a:pPr>
              <a:defRPr/>
            </a:pPr>
            <a:endParaRPr lang="en-US" dirty="0"/>
          </a:p>
        </p:txBody>
      </p:sp>
      <p:sp>
        <p:nvSpPr>
          <p:cNvPr id="3" name="Date Placeholder 2"/>
          <p:cNvSpPr>
            <a:spLocks noGrp="1"/>
          </p:cNvSpPr>
          <p:nvPr>
            <p:ph type="dt" sz="quarter" idx="1"/>
          </p:nvPr>
        </p:nvSpPr>
        <p:spPr>
          <a:xfrm>
            <a:off x="4143737" y="0"/>
            <a:ext cx="3169810" cy="479733"/>
          </a:xfrm>
          <a:prstGeom prst="rect">
            <a:avLst/>
          </a:prstGeom>
        </p:spPr>
        <p:txBody>
          <a:bodyPr vert="horz" lIns="91417" tIns="45709" rIns="91417" bIns="45709" rtlCol="0"/>
          <a:lstStyle>
            <a:lvl1pPr algn="r">
              <a:defRPr sz="1200">
                <a:latin typeface="Arial" pitchFamily="34" charset="0"/>
                <a:cs typeface="+mn-cs"/>
              </a:defRPr>
            </a:lvl1pPr>
          </a:lstStyle>
          <a:p>
            <a:pPr>
              <a:defRPr/>
            </a:pPr>
            <a:fld id="{B121D2C7-D93F-449A-9848-114FEB52CF43}" type="datetimeFigureOut">
              <a:rPr lang="en-US"/>
              <a:pPr>
                <a:defRPr/>
              </a:pPr>
              <a:t>9/10/2015</a:t>
            </a:fld>
            <a:endParaRPr lang="en-US" dirty="0"/>
          </a:p>
        </p:txBody>
      </p:sp>
      <p:sp>
        <p:nvSpPr>
          <p:cNvPr id="4" name="Footer Placeholder 3"/>
          <p:cNvSpPr>
            <a:spLocks noGrp="1"/>
          </p:cNvSpPr>
          <p:nvPr>
            <p:ph type="ftr" sz="quarter" idx="2"/>
          </p:nvPr>
        </p:nvSpPr>
        <p:spPr>
          <a:xfrm>
            <a:off x="0" y="9119830"/>
            <a:ext cx="3169810" cy="479733"/>
          </a:xfrm>
          <a:prstGeom prst="rect">
            <a:avLst/>
          </a:prstGeom>
        </p:spPr>
        <p:txBody>
          <a:bodyPr vert="horz" lIns="91417" tIns="45709" rIns="91417" bIns="45709" rtlCol="0" anchor="b"/>
          <a:lstStyle>
            <a:lvl1pPr algn="l">
              <a:defRPr sz="1200">
                <a:latin typeface="Arial" pitchFamily="34" charset="0"/>
                <a:cs typeface="+mn-cs"/>
              </a:defRPr>
            </a:lvl1pPr>
          </a:lstStyle>
          <a:p>
            <a:pPr>
              <a:defRPr/>
            </a:pPr>
            <a:endParaRPr lang="en-US" dirty="0"/>
          </a:p>
        </p:txBody>
      </p:sp>
      <p:sp>
        <p:nvSpPr>
          <p:cNvPr id="5" name="Slide Number Placeholder 4"/>
          <p:cNvSpPr>
            <a:spLocks noGrp="1"/>
          </p:cNvSpPr>
          <p:nvPr>
            <p:ph type="sldNum" sz="quarter" idx="3"/>
          </p:nvPr>
        </p:nvSpPr>
        <p:spPr>
          <a:xfrm>
            <a:off x="4143737" y="9119830"/>
            <a:ext cx="3169810" cy="479733"/>
          </a:xfrm>
          <a:prstGeom prst="rect">
            <a:avLst/>
          </a:prstGeom>
        </p:spPr>
        <p:txBody>
          <a:bodyPr vert="horz" lIns="91417" tIns="45709" rIns="91417" bIns="45709" rtlCol="0" anchor="b"/>
          <a:lstStyle>
            <a:lvl1pPr algn="r">
              <a:defRPr sz="1200">
                <a:latin typeface="Arial" pitchFamily="34" charset="0"/>
                <a:cs typeface="+mn-cs"/>
              </a:defRPr>
            </a:lvl1pPr>
          </a:lstStyle>
          <a:p>
            <a:pPr>
              <a:defRPr/>
            </a:pPr>
            <a:fld id="{1A0AEF53-C1BC-483C-B461-DB10BBE8D81F}"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810" cy="479733"/>
          </a:xfrm>
          <a:prstGeom prst="rect">
            <a:avLst/>
          </a:prstGeom>
        </p:spPr>
        <p:txBody>
          <a:bodyPr vert="horz" lIns="96637" tIns="48319" rIns="96637" bIns="48319" rtlCol="0"/>
          <a:lstStyle>
            <a:lvl1pPr algn="l">
              <a:defRPr sz="1300">
                <a:latin typeface="Arial" charset="0"/>
                <a:cs typeface="+mn-cs"/>
              </a:defRPr>
            </a:lvl1pPr>
          </a:lstStyle>
          <a:p>
            <a:pPr>
              <a:defRPr/>
            </a:pPr>
            <a:endParaRPr lang="en-US" dirty="0"/>
          </a:p>
        </p:txBody>
      </p:sp>
      <p:sp>
        <p:nvSpPr>
          <p:cNvPr id="3" name="Date Placeholder 2"/>
          <p:cNvSpPr>
            <a:spLocks noGrp="1"/>
          </p:cNvSpPr>
          <p:nvPr>
            <p:ph type="dt" idx="1"/>
          </p:nvPr>
        </p:nvSpPr>
        <p:spPr>
          <a:xfrm>
            <a:off x="4143737" y="0"/>
            <a:ext cx="3169810" cy="479733"/>
          </a:xfrm>
          <a:prstGeom prst="rect">
            <a:avLst/>
          </a:prstGeom>
        </p:spPr>
        <p:txBody>
          <a:bodyPr vert="horz" lIns="96637" tIns="48319" rIns="96637" bIns="48319" rtlCol="0"/>
          <a:lstStyle>
            <a:lvl1pPr algn="r">
              <a:defRPr sz="1300">
                <a:latin typeface="Arial" charset="0"/>
                <a:cs typeface="+mn-cs"/>
              </a:defRPr>
            </a:lvl1pPr>
          </a:lstStyle>
          <a:p>
            <a:pPr>
              <a:defRPr/>
            </a:pPr>
            <a:fld id="{026D8D9C-341A-4B91-9BC2-3996BC5F59A5}" type="datetimeFigureOut">
              <a:rPr lang="en-US"/>
              <a:pPr>
                <a:defRPr/>
              </a:pPr>
              <a:t>9/10/2015</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37" tIns="48319" rIns="96637" bIns="48319" rtlCol="0" anchor="ctr"/>
          <a:lstStyle/>
          <a:p>
            <a:pPr lvl="0"/>
            <a:endParaRPr lang="en-US" noProof="0" dirty="0" smtClean="0"/>
          </a:p>
        </p:txBody>
      </p:sp>
      <p:sp>
        <p:nvSpPr>
          <p:cNvPr id="5" name="Notes Placeholder 4"/>
          <p:cNvSpPr>
            <a:spLocks noGrp="1"/>
          </p:cNvSpPr>
          <p:nvPr>
            <p:ph type="body" sz="quarter" idx="3"/>
          </p:nvPr>
        </p:nvSpPr>
        <p:spPr>
          <a:xfrm>
            <a:off x="730859" y="4561553"/>
            <a:ext cx="5853483" cy="4319230"/>
          </a:xfrm>
          <a:prstGeom prst="rect">
            <a:avLst/>
          </a:prstGeom>
        </p:spPr>
        <p:txBody>
          <a:bodyPr vert="horz" lIns="96637" tIns="48319" rIns="96637" bIns="4831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119830"/>
            <a:ext cx="3169810" cy="479733"/>
          </a:xfrm>
          <a:prstGeom prst="rect">
            <a:avLst/>
          </a:prstGeom>
        </p:spPr>
        <p:txBody>
          <a:bodyPr vert="horz" lIns="96637" tIns="48319" rIns="96637" bIns="48319" rtlCol="0" anchor="b"/>
          <a:lstStyle>
            <a:lvl1pPr algn="l">
              <a:defRPr sz="1300">
                <a:latin typeface="Arial" charset="0"/>
                <a:cs typeface="+mn-cs"/>
              </a:defRPr>
            </a:lvl1pPr>
          </a:lstStyle>
          <a:p>
            <a:pPr>
              <a:defRPr/>
            </a:pPr>
            <a:endParaRPr lang="en-US" dirty="0"/>
          </a:p>
        </p:txBody>
      </p:sp>
      <p:sp>
        <p:nvSpPr>
          <p:cNvPr id="7" name="Slide Number Placeholder 6"/>
          <p:cNvSpPr>
            <a:spLocks noGrp="1"/>
          </p:cNvSpPr>
          <p:nvPr>
            <p:ph type="sldNum" sz="quarter" idx="5"/>
          </p:nvPr>
        </p:nvSpPr>
        <p:spPr>
          <a:xfrm>
            <a:off x="4143737" y="9119830"/>
            <a:ext cx="3169810" cy="479733"/>
          </a:xfrm>
          <a:prstGeom prst="rect">
            <a:avLst/>
          </a:prstGeom>
        </p:spPr>
        <p:txBody>
          <a:bodyPr vert="horz" lIns="96637" tIns="48319" rIns="96637" bIns="48319" rtlCol="0" anchor="b"/>
          <a:lstStyle>
            <a:lvl1pPr algn="r">
              <a:defRPr sz="1300">
                <a:latin typeface="Arial" charset="0"/>
                <a:cs typeface="+mn-cs"/>
              </a:defRPr>
            </a:lvl1pPr>
          </a:lstStyle>
          <a:p>
            <a:pPr>
              <a:defRPr/>
            </a:pPr>
            <a:fld id="{CFB564B1-4DF6-49D4-9241-DC8180504D68}"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the</a:t>
            </a:r>
            <a:r>
              <a:rPr lang="en-US" baseline="0" dirty="0" smtClean="0"/>
              <a:t> nonpublic school accepts the basic nursing services, then these are the services that the district is required to provide to the nonpublic school.  These services include assistance with medical examinations, screening of hearing, maintenance of student health records and emergency care for students who are injured or become ill at school or during participation on a school team.</a:t>
            </a:r>
            <a:endParaRPr lang="en-US" dirty="0"/>
          </a:p>
        </p:txBody>
      </p:sp>
      <p:sp>
        <p:nvSpPr>
          <p:cNvPr id="4" name="Slide Number Placeholder 3"/>
          <p:cNvSpPr>
            <a:spLocks noGrp="1"/>
          </p:cNvSpPr>
          <p:nvPr>
            <p:ph type="sldNum" sz="quarter" idx="10"/>
          </p:nvPr>
        </p:nvSpPr>
        <p:spPr/>
        <p:txBody>
          <a:bodyPr/>
          <a:lstStyle/>
          <a:p>
            <a:pPr>
              <a:defRPr/>
            </a:pPr>
            <a:fld id="{CFB564B1-4DF6-49D4-9241-DC8180504D68}" type="slidenum">
              <a:rPr lang="en-US" smtClean="0"/>
              <a:pPr>
                <a:defRPr/>
              </a:pPr>
              <a:t>29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addition to the basic</a:t>
            </a:r>
            <a:r>
              <a:rPr lang="en-US" baseline="0" dirty="0" smtClean="0"/>
              <a:t> nursing services, the district may provide additional medical services which can include necessary equipment, materials and supplies.  It’s important to note that a nonpublic school can decline the required basic nursing services (listed on the previous slide) and still may request additional medical services.</a:t>
            </a:r>
            <a:endParaRPr lang="en-US" dirty="0"/>
          </a:p>
        </p:txBody>
      </p:sp>
      <p:sp>
        <p:nvSpPr>
          <p:cNvPr id="4" name="Slide Number Placeholder 3"/>
          <p:cNvSpPr>
            <a:spLocks noGrp="1"/>
          </p:cNvSpPr>
          <p:nvPr>
            <p:ph type="sldNum" sz="quarter" idx="10"/>
          </p:nvPr>
        </p:nvSpPr>
        <p:spPr/>
        <p:txBody>
          <a:bodyPr/>
          <a:lstStyle/>
          <a:p>
            <a:pPr>
              <a:defRPr/>
            </a:pPr>
            <a:fld id="{CFB564B1-4DF6-49D4-9241-DC8180504D68}" type="slidenum">
              <a:rPr lang="en-US" smtClean="0"/>
              <a:pPr>
                <a:defRPr/>
              </a:pPr>
              <a:t>30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extBox 4"/>
          <p:cNvSpPr txBox="1"/>
          <p:nvPr userDrawn="1"/>
        </p:nvSpPr>
        <p:spPr>
          <a:xfrm>
            <a:off x="8763000" y="6477000"/>
            <a:ext cx="466725" cy="369888"/>
          </a:xfrm>
          <a:prstGeom prst="rect">
            <a:avLst/>
          </a:prstGeom>
          <a:noFill/>
        </p:spPr>
        <p:txBody>
          <a:bodyPr wrap="none">
            <a:spAutoFit/>
          </a:bodyPr>
          <a:lstStyle/>
          <a:p>
            <a:pPr>
              <a:defRPr/>
            </a:pPr>
            <a:fld id="{EEA80469-8041-4A23-BFEF-AEDBA9DADA28}" type="slidenum">
              <a:rPr lang="en-US">
                <a:latin typeface="+mn-lt"/>
                <a:cs typeface="+mn-cs"/>
              </a:rPr>
              <a:pPr>
                <a:defRPr/>
              </a:pPr>
              <a:t>‹#›</a:t>
            </a:fld>
            <a:endParaRPr lang="en-US" dirty="0">
              <a:latin typeface="+mn-lt"/>
              <a:cs typeface="+mn-cs"/>
            </a:endParaRP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1" name="Title Placeholder 1"/>
          <p:cNvSpPr>
            <a:spLocks noGrp="1"/>
          </p:cNvSpPr>
          <p:nvPr>
            <p:ph type="title"/>
          </p:nvPr>
        </p:nvSpPr>
        <p:spPr bwMode="auto">
          <a:xfrm>
            <a:off x="609600" y="2133600"/>
            <a:ext cx="8229600" cy="1143000"/>
          </a:xfrm>
          <a:prstGeom prst="rect">
            <a:avLst/>
          </a:prstGeom>
          <a:noFill/>
          <a:ln w="9525">
            <a:noFill/>
            <a:miter lim="800000"/>
            <a:headEnd/>
            <a:tailEnd/>
          </a:ln>
        </p:spPr>
        <p:txBody>
          <a:bodyPr/>
          <a:lstStyle/>
          <a:p>
            <a:pPr lvl="0"/>
            <a:r>
              <a:rPr lang="en-US" dirty="0" smtClean="0"/>
              <a:t>Click to edit Master title style</a:t>
            </a:r>
          </a:p>
        </p:txBody>
      </p:sp>
      <p:sp>
        <p:nvSpPr>
          <p:cNvPr id="13" name="Text Placeholder 12"/>
          <p:cNvSpPr>
            <a:spLocks noGrp="1"/>
          </p:cNvSpPr>
          <p:nvPr>
            <p:ph type="body" sz="quarter" idx="12"/>
          </p:nvPr>
        </p:nvSpPr>
        <p:spPr>
          <a:xfrm>
            <a:off x="4572000" y="0"/>
            <a:ext cx="4572000" cy="609600"/>
          </a:xfrm>
        </p:spPr>
        <p:txBody>
          <a:bodyPr/>
          <a:lstStyle>
            <a:lvl1pPr algn="ctr">
              <a:buNone/>
              <a:defRPr sz="2400" b="1">
                <a:solidFill>
                  <a:schemeClr val="bg1"/>
                </a:solidFill>
              </a:defRPr>
            </a:lvl1pPr>
          </a:lstStyle>
          <a:p>
            <a:pPr lvl="0"/>
            <a:endParaRPr lang="en-US" dirty="0"/>
          </a:p>
        </p:txBody>
      </p:sp>
      <p:sp>
        <p:nvSpPr>
          <p:cNvPr id="6" name="Date Placeholder 3"/>
          <p:cNvSpPr>
            <a:spLocks noGrp="1"/>
          </p:cNvSpPr>
          <p:nvPr>
            <p:ph type="dt" sz="half" idx="13"/>
          </p:nvPr>
        </p:nvSpPr>
        <p:spPr/>
        <p:txBody>
          <a:bodyPr/>
          <a:lstStyle>
            <a:lvl1pPr>
              <a:defRPr/>
            </a:lvl1pPr>
          </a:lstStyle>
          <a:p>
            <a:pPr>
              <a:defRPr/>
            </a:pPr>
            <a:fld id="{83F97635-D606-4F59-99F0-1BB5FF29CF12}" type="datetime1">
              <a:rPr lang="en-US"/>
              <a:pPr>
                <a:defRPr/>
              </a:pPr>
              <a:t>9/10/2015</a:t>
            </a:fld>
            <a:endParaRPr lang="en-US" dirty="0"/>
          </a:p>
        </p:txBody>
      </p:sp>
      <p:sp>
        <p:nvSpPr>
          <p:cNvPr id="7" name="Footer Placeholder 4"/>
          <p:cNvSpPr>
            <a:spLocks noGrp="1"/>
          </p:cNvSpPr>
          <p:nvPr>
            <p:ph type="ftr" sz="quarter" idx="14"/>
          </p:nvPr>
        </p:nvSpPr>
        <p:spPr/>
        <p:txBody>
          <a:bodyPr/>
          <a:lstStyle>
            <a:lvl1pPr>
              <a:defRPr/>
            </a:lvl1pPr>
          </a:lstStyle>
          <a:p>
            <a:pPr>
              <a:defRPr/>
            </a:pP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11EC2BC-E3A6-4D6B-BA60-0CEF06068C3A}" type="datetime1">
              <a:rPr lang="en-US"/>
              <a:pPr>
                <a:defRPr/>
              </a:pPr>
              <a:t>9/10/2015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7712A17-4F53-4D8E-92A0-955EC9C4749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9D035C6-C5B5-439B-B086-D870D7B1E41D}" type="datetime1">
              <a:rPr lang="en-US"/>
              <a:pPr>
                <a:defRPr/>
              </a:pPr>
              <a:t>9/10/2015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FC3C5F5B-CCA3-480B-849C-E78B8F645622}"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Box 3"/>
          <p:cNvSpPr txBox="1"/>
          <p:nvPr userDrawn="1"/>
        </p:nvSpPr>
        <p:spPr>
          <a:xfrm>
            <a:off x="8534400" y="6477000"/>
            <a:ext cx="609600" cy="369888"/>
          </a:xfrm>
          <a:prstGeom prst="rect">
            <a:avLst/>
          </a:prstGeom>
          <a:noFill/>
        </p:spPr>
        <p:txBody>
          <a:bodyPr>
            <a:spAutoFit/>
          </a:bodyPr>
          <a:lstStyle/>
          <a:p>
            <a:pPr algn="r">
              <a:defRPr/>
            </a:pPr>
            <a:fld id="{E1B75F3C-3682-40EF-99D4-43950CCA8BB5}" type="slidenum">
              <a:rPr lang="en-US">
                <a:latin typeface="+mn-lt"/>
                <a:cs typeface="+mn-cs"/>
              </a:rPr>
              <a:pPr algn="r">
                <a:defRPr/>
              </a:pPr>
              <a:t>‹#›</a:t>
            </a:fld>
            <a:endParaRPr lang="en-US" dirty="0">
              <a:latin typeface="+mn-lt"/>
              <a:cs typeface="+mn-cs"/>
            </a:endParaRPr>
          </a:p>
        </p:txBody>
      </p:sp>
      <p:sp>
        <p:nvSpPr>
          <p:cNvPr id="2" name="Title 1"/>
          <p:cNvSpPr>
            <a:spLocks noGrp="1"/>
          </p:cNvSpPr>
          <p:nvPr>
            <p:ph type="title"/>
          </p:nvPr>
        </p:nvSpPr>
        <p:spPr>
          <a:xfrm>
            <a:off x="4343400" y="0"/>
            <a:ext cx="4800600" cy="563562"/>
          </a:xfrm>
        </p:spPr>
        <p:txBody>
          <a:bodyPr/>
          <a:lstStyle>
            <a:lvl1pPr>
              <a:defRPr sz="2400">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AB9229A-FD13-4FDD-84E7-E70304EFA9F3}" type="datetime1">
              <a:rPr lang="en-US"/>
              <a:pPr>
                <a:defRPr/>
              </a:pPr>
              <a:t>9/10/2015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921EE28-E66F-4790-8052-455DC4FBD271}"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759A5FF-F8D5-4B08-80B7-446E734459D7}" type="datetime1">
              <a:rPr lang="en-US"/>
              <a:pPr>
                <a:defRPr/>
              </a:pPr>
              <a:t>9/10/2015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0ED7412E-DD0D-4AE6-86E6-B19172D60E15}"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61D5C17A-9BAD-41B0-9C02-EFE19670D129}" type="datetime1">
              <a:rPr lang="en-US"/>
              <a:pPr>
                <a:defRPr/>
              </a:pPr>
              <a:t>9/10/2015</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B1E7CEBD-22C6-4264-9FEC-4F4B79B9DCD8}"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53E68B4-9B73-462F-838E-3D528AFA0277}" type="datetime1">
              <a:rPr lang="en-US"/>
              <a:pPr>
                <a:defRPr/>
              </a:pPr>
              <a:t>9/10/2015</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56E7E053-D5C0-4600-A187-15A707A87A6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E20A2AF-8778-4365-8F1E-E753BE396F39}" type="datetime1">
              <a:rPr lang="en-US"/>
              <a:pPr>
                <a:defRPr/>
              </a:pPr>
              <a:t>9/10/2015</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06D70589-EC8D-4D75-9BC1-6F123F745FA8}"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44CCAC0-C707-4772-8DCE-181819031909}" type="datetime1">
              <a:rPr lang="en-US"/>
              <a:pPr>
                <a:defRPr/>
              </a:pPr>
              <a:t>9/10/2015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A0F57FFA-B843-4F04-BCC3-F1F3F018A569}"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3462158-33D4-4A5A-ACEA-354D9ED52BB3}" type="datetime1">
              <a:rPr lang="en-US"/>
              <a:pPr>
                <a:defRPr/>
              </a:pPr>
              <a:t>9/10/2015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BA4D6F7-AE0F-4FE7-B232-268317EA9A05}"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Text Box 3"/>
          <p:cNvSpPr txBox="1">
            <a:spLocks noChangeArrowheads="1"/>
          </p:cNvSpPr>
          <p:nvPr userDrawn="1"/>
        </p:nvSpPr>
        <p:spPr bwMode="auto">
          <a:xfrm>
            <a:off x="0" y="0"/>
            <a:ext cx="9144000" cy="609600"/>
          </a:xfrm>
          <a:prstGeom prst="rect">
            <a:avLst/>
          </a:prstGeom>
          <a:solidFill>
            <a:srgbClr val="0E4D72"/>
          </a:solidFill>
          <a:ln>
            <a:headEnd/>
            <a:tailEnd/>
          </a:ln>
        </p:spPr>
        <p:style>
          <a:lnRef idx="2">
            <a:schemeClr val="accent1">
              <a:shade val="50000"/>
            </a:schemeClr>
          </a:lnRef>
          <a:fillRef idx="1">
            <a:schemeClr val="accent1"/>
          </a:fillRef>
          <a:effectRef idx="0">
            <a:schemeClr val="accent1"/>
          </a:effectRef>
          <a:fontRef idx="minor">
            <a:schemeClr val="lt1"/>
          </a:fontRef>
        </p:style>
        <p:txBody>
          <a:bodyPr/>
          <a:lstStyle/>
          <a:p>
            <a:pPr algn="r">
              <a:spcAft>
                <a:spcPts val="1000"/>
              </a:spcAft>
              <a:defRPr/>
            </a:pPr>
            <a:endParaRPr lang="en-US" sz="500" dirty="0"/>
          </a:p>
        </p:txBody>
      </p:sp>
      <p:sp>
        <p:nvSpPr>
          <p:cNvPr id="1027"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1EFB57-7617-4673-9D29-4D8338A79E3F}" type="datetime1">
              <a:rPr lang="en-US"/>
              <a:pPr>
                <a:defRPr/>
              </a:pPr>
              <a:t>9/10/2015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p>
        </p:txBody>
      </p:sp>
      <p:sp>
        <p:nvSpPr>
          <p:cNvPr id="6" name="Slide Number Placeholder 5"/>
          <p:cNvSpPr>
            <a:spLocks noGrp="1"/>
          </p:cNvSpPr>
          <p:nvPr>
            <p:ph type="sldNum" sz="quarter" idx="4"/>
          </p:nvPr>
        </p:nvSpPr>
        <p:spPr>
          <a:xfrm>
            <a:off x="7010400" y="641667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A7A6013C-EED4-4CC7-AC74-84CBB892CABF}" type="slidenum">
              <a:rPr lang="en-US"/>
              <a:pPr>
                <a:defRPr/>
              </a:pPr>
              <a:t>‹#›</a:t>
            </a:fld>
            <a:endParaRPr lang="en-US" dirty="0"/>
          </a:p>
        </p:txBody>
      </p:sp>
      <p:pic>
        <p:nvPicPr>
          <p:cNvPr id="1032" name="Picture 6" descr="ScreenShot034.jpg"/>
          <p:cNvPicPr>
            <a:picLocks noChangeAspect="1"/>
          </p:cNvPicPr>
          <p:nvPr userDrawn="1"/>
        </p:nvPicPr>
        <p:blipFill>
          <a:blip r:embed="rId13" cstate="print"/>
          <a:srcRect/>
          <a:stretch>
            <a:fillRect/>
          </a:stretch>
        </p:blipFill>
        <p:spPr bwMode="auto">
          <a:xfrm>
            <a:off x="0" y="44450"/>
            <a:ext cx="2819400" cy="4889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1" r:id="rId1"/>
    <p:sldLayoutId id="2147483672"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2" Type="http://schemas.openxmlformats.org/officeDocument/2006/relationships/hyperlink" Target="http://homeroom.state.nj.u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25.xml"/><Relationship Id="rId7" Type="http://schemas.microsoft.com/office/2007/relationships/diagramDrawing" Target="../diagrams/drawing25.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5.xml"/><Relationship Id="rId5" Type="http://schemas.openxmlformats.org/officeDocument/2006/relationships/diagramQuickStyle" Target="../diagrams/quickStyle25.xml"/><Relationship Id="rId4" Type="http://schemas.openxmlformats.org/officeDocument/2006/relationships/diagramLayout" Target="../diagrams/layout25.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26.xml"/><Relationship Id="rId7" Type="http://schemas.microsoft.com/office/2007/relationships/diagramDrawing" Target="../diagrams/drawing26.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6.xml"/><Relationship Id="rId5" Type="http://schemas.openxmlformats.org/officeDocument/2006/relationships/diagramQuickStyle" Target="../diagrams/quickStyle26.xml"/><Relationship Id="rId4" Type="http://schemas.openxmlformats.org/officeDocument/2006/relationships/diagramLayout" Target="../diagrams/layout2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27.xml"/><Relationship Id="rId2" Type="http://schemas.openxmlformats.org/officeDocument/2006/relationships/diagramData" Target="../diagrams/data27.xml"/><Relationship Id="rId1" Type="http://schemas.openxmlformats.org/officeDocument/2006/relationships/slideLayout" Target="../slideLayouts/slideLayout2.xml"/><Relationship Id="rId6" Type="http://schemas.microsoft.com/office/2007/relationships/diagramDrawing" Target="../diagrams/drawing27.xml"/><Relationship Id="rId5" Type="http://schemas.openxmlformats.org/officeDocument/2006/relationships/diagramColors" Target="../diagrams/colors27.xml"/><Relationship Id="rId4" Type="http://schemas.openxmlformats.org/officeDocument/2006/relationships/diagramQuickStyle" Target="../diagrams/quickStyle27.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28.xml"/><Relationship Id="rId2" Type="http://schemas.openxmlformats.org/officeDocument/2006/relationships/diagramData" Target="../diagrams/data28.xml"/><Relationship Id="rId1" Type="http://schemas.openxmlformats.org/officeDocument/2006/relationships/slideLayout" Target="../slideLayouts/slideLayout2.xml"/><Relationship Id="rId6" Type="http://schemas.microsoft.com/office/2007/relationships/diagramDrawing" Target="../diagrams/drawing28.xml"/><Relationship Id="rId5" Type="http://schemas.openxmlformats.org/officeDocument/2006/relationships/diagramColors" Target="../diagrams/colors28.xml"/><Relationship Id="rId4" Type="http://schemas.openxmlformats.org/officeDocument/2006/relationships/diagramQuickStyle" Target="../diagrams/quickStyle28.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29.xml"/><Relationship Id="rId2" Type="http://schemas.openxmlformats.org/officeDocument/2006/relationships/diagramData" Target="../diagrams/data29.xml"/><Relationship Id="rId1" Type="http://schemas.openxmlformats.org/officeDocument/2006/relationships/slideLayout" Target="../slideLayouts/slideLayout2.xml"/><Relationship Id="rId6" Type="http://schemas.microsoft.com/office/2007/relationships/diagramDrawing" Target="../diagrams/drawing29.xml"/><Relationship Id="rId5" Type="http://schemas.openxmlformats.org/officeDocument/2006/relationships/diagramColors" Target="../diagrams/colors29.xml"/><Relationship Id="rId4" Type="http://schemas.openxmlformats.org/officeDocument/2006/relationships/diagramQuickStyle" Target="../diagrams/quickStyle29.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30.xml"/><Relationship Id="rId2" Type="http://schemas.openxmlformats.org/officeDocument/2006/relationships/diagramData" Target="../diagrams/data30.xml"/><Relationship Id="rId1" Type="http://schemas.openxmlformats.org/officeDocument/2006/relationships/slideLayout" Target="../slideLayouts/slideLayout2.xml"/><Relationship Id="rId6" Type="http://schemas.microsoft.com/office/2007/relationships/diagramDrawing" Target="../diagrams/drawing30.xml"/><Relationship Id="rId5" Type="http://schemas.openxmlformats.org/officeDocument/2006/relationships/diagramColors" Target="../diagrams/colors30.xml"/><Relationship Id="rId4" Type="http://schemas.openxmlformats.org/officeDocument/2006/relationships/diagramQuickStyle" Target="../diagrams/quickStyle30.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31.xml"/><Relationship Id="rId2" Type="http://schemas.openxmlformats.org/officeDocument/2006/relationships/diagramData" Target="../diagrams/data31.xml"/><Relationship Id="rId1" Type="http://schemas.openxmlformats.org/officeDocument/2006/relationships/slideLayout" Target="../slideLayouts/slideLayout2.xml"/><Relationship Id="rId6" Type="http://schemas.microsoft.com/office/2007/relationships/diagramDrawing" Target="../diagrams/drawing31.xml"/><Relationship Id="rId5" Type="http://schemas.openxmlformats.org/officeDocument/2006/relationships/diagramColors" Target="../diagrams/colors31.xml"/><Relationship Id="rId4" Type="http://schemas.openxmlformats.org/officeDocument/2006/relationships/diagramQuickStyle" Target="../diagrams/quickStyle31.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32.xml"/><Relationship Id="rId2" Type="http://schemas.openxmlformats.org/officeDocument/2006/relationships/diagramData" Target="../diagrams/data32.xml"/><Relationship Id="rId1" Type="http://schemas.openxmlformats.org/officeDocument/2006/relationships/slideLayout" Target="../slideLayouts/slideLayout2.xml"/><Relationship Id="rId6" Type="http://schemas.microsoft.com/office/2007/relationships/diagramDrawing" Target="../diagrams/drawing32.xml"/><Relationship Id="rId5" Type="http://schemas.openxmlformats.org/officeDocument/2006/relationships/diagramColors" Target="../diagrams/colors32.xml"/><Relationship Id="rId4" Type="http://schemas.openxmlformats.org/officeDocument/2006/relationships/diagramQuickStyle" Target="../diagrams/quickStyle32.xml"/></Relationships>
</file>

<file path=ppt/slides/_rels/slide38.xml.rels><?xml version="1.0" encoding="UTF-8" standalone="yes"?>
<Relationships xmlns="http://schemas.openxmlformats.org/package/2006/relationships"><Relationship Id="rId3" Type="http://schemas.openxmlformats.org/officeDocument/2006/relationships/hyperlink" Target="http://www.state.nj.us/education/students/safety/health/services/" TargetMode="External"/><Relationship Id="rId2" Type="http://schemas.openxmlformats.org/officeDocument/2006/relationships/hyperlink" Target="http://www.state.nj.us/education/students/safety/health/services/athlete/"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lis.njleg.state.nj.us/cgi-bin/om_isapi.dll?clientID=353524549&amp;Depth=4&amp;TD=WRAP&amp;advquery=%2218A:40-12.5%22&amp;headingswithhits=on&amp;infobase=statutes.nfo&amp;rank=&amp;record=%7b85E4%7d&amp;softpage=Doc_Frame_Pg42&amp;wordsaroundhits=2&amp;x=30&amp;y=7&amp;zz=" TargetMode="External"/><Relationship Id="rId2" Type="http://schemas.openxmlformats.org/officeDocument/2006/relationships/hyperlink" Target="http://www.state.nj.us/education/students/safety/health/legislation/PL2015c13%20.s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0.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33.xml"/><Relationship Id="rId2" Type="http://schemas.openxmlformats.org/officeDocument/2006/relationships/diagramData" Target="../diagrams/data33.xml"/><Relationship Id="rId1" Type="http://schemas.openxmlformats.org/officeDocument/2006/relationships/slideLayout" Target="../slideLayouts/slideLayout2.xml"/><Relationship Id="rId6" Type="http://schemas.microsoft.com/office/2007/relationships/diagramDrawing" Target="../diagrams/drawing33.xml"/><Relationship Id="rId5" Type="http://schemas.openxmlformats.org/officeDocument/2006/relationships/diagramColors" Target="../diagrams/colors33.xml"/><Relationship Id="rId4" Type="http://schemas.openxmlformats.org/officeDocument/2006/relationships/diagramQuickStyle" Target="../diagrams/quickStyle33.xm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34.xml"/><Relationship Id="rId2" Type="http://schemas.openxmlformats.org/officeDocument/2006/relationships/diagramData" Target="../diagrams/data34.xml"/><Relationship Id="rId1" Type="http://schemas.openxmlformats.org/officeDocument/2006/relationships/slideLayout" Target="../slideLayouts/slideLayout2.xml"/><Relationship Id="rId6" Type="http://schemas.microsoft.com/office/2007/relationships/diagramDrawing" Target="../diagrams/drawing34.xml"/><Relationship Id="rId5" Type="http://schemas.openxmlformats.org/officeDocument/2006/relationships/diagramColors" Target="../diagrams/colors34.xml"/><Relationship Id="rId4" Type="http://schemas.openxmlformats.org/officeDocument/2006/relationships/diagramQuickStyle" Target="../diagrams/quickStyle34.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35.xml"/><Relationship Id="rId2" Type="http://schemas.openxmlformats.org/officeDocument/2006/relationships/diagramData" Target="../diagrams/data35.xml"/><Relationship Id="rId1" Type="http://schemas.openxmlformats.org/officeDocument/2006/relationships/slideLayout" Target="../slideLayouts/slideLayout2.xml"/><Relationship Id="rId6" Type="http://schemas.microsoft.com/office/2007/relationships/diagramDrawing" Target="../diagrams/drawing35.xml"/><Relationship Id="rId5" Type="http://schemas.openxmlformats.org/officeDocument/2006/relationships/diagramColors" Target="../diagrams/colors35.xml"/><Relationship Id="rId4" Type="http://schemas.openxmlformats.org/officeDocument/2006/relationships/diagramQuickStyle" Target="../diagrams/quickStyle35.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36.xml"/><Relationship Id="rId2" Type="http://schemas.openxmlformats.org/officeDocument/2006/relationships/diagramData" Target="../diagrams/data36.xml"/><Relationship Id="rId1" Type="http://schemas.openxmlformats.org/officeDocument/2006/relationships/slideLayout" Target="../slideLayouts/slideLayout2.xml"/><Relationship Id="rId6" Type="http://schemas.microsoft.com/office/2007/relationships/diagramDrawing" Target="../diagrams/drawing36.xml"/><Relationship Id="rId5" Type="http://schemas.openxmlformats.org/officeDocument/2006/relationships/diagramColors" Target="../diagrams/colors36.xml"/><Relationship Id="rId4" Type="http://schemas.openxmlformats.org/officeDocument/2006/relationships/diagramQuickStyle" Target="../diagrams/quickStyle36.xml"/></Relationships>
</file>

<file path=ppt/slides/_rels/slide47.xml.rels><?xml version="1.0" encoding="UTF-8" standalone="yes"?>
<Relationships xmlns="http://schemas.openxmlformats.org/package/2006/relationships"><Relationship Id="rId3" Type="http://schemas.openxmlformats.org/officeDocument/2006/relationships/diagramLayout" Target="../diagrams/layout37.xml"/><Relationship Id="rId2" Type="http://schemas.openxmlformats.org/officeDocument/2006/relationships/diagramData" Target="../diagrams/data37.xml"/><Relationship Id="rId1" Type="http://schemas.openxmlformats.org/officeDocument/2006/relationships/slideLayout" Target="../slideLayouts/slideLayout2.xml"/><Relationship Id="rId6" Type="http://schemas.microsoft.com/office/2007/relationships/diagramDrawing" Target="../diagrams/drawing37.xml"/><Relationship Id="rId5" Type="http://schemas.openxmlformats.org/officeDocument/2006/relationships/diagramColors" Target="../diagrams/colors37.xml"/><Relationship Id="rId4" Type="http://schemas.openxmlformats.org/officeDocument/2006/relationships/diagramQuickStyle" Target="../diagrams/quickStyle37.xml"/></Relationships>
</file>

<file path=ppt/slides/_rels/slide48.xml.rels><?xml version="1.0" encoding="UTF-8" standalone="yes"?>
<Relationships xmlns="http://schemas.openxmlformats.org/package/2006/relationships"><Relationship Id="rId3" Type="http://schemas.openxmlformats.org/officeDocument/2006/relationships/diagramLayout" Target="../diagrams/layout38.xml"/><Relationship Id="rId2" Type="http://schemas.openxmlformats.org/officeDocument/2006/relationships/diagramData" Target="../diagrams/data38.xml"/><Relationship Id="rId1" Type="http://schemas.openxmlformats.org/officeDocument/2006/relationships/slideLayout" Target="../slideLayouts/slideLayout2.xml"/><Relationship Id="rId6" Type="http://schemas.microsoft.com/office/2007/relationships/diagramDrawing" Target="../diagrams/drawing38.xml"/><Relationship Id="rId5" Type="http://schemas.openxmlformats.org/officeDocument/2006/relationships/diagramColors" Target="../diagrams/colors38.xml"/><Relationship Id="rId4" Type="http://schemas.openxmlformats.org/officeDocument/2006/relationships/diagramQuickStyle" Target="../diagrams/quickStyle38.xml"/></Relationships>
</file>

<file path=ppt/slides/_rels/slide49.xml.rels><?xml version="1.0" encoding="UTF-8" standalone="yes"?>
<Relationships xmlns="http://schemas.openxmlformats.org/package/2006/relationships"><Relationship Id="rId2" Type="http://schemas.openxmlformats.org/officeDocument/2006/relationships/hyperlink" Target="mailto:nonpublicschoolservices@doe.state.nj.u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772400" cy="1676400"/>
          </a:xfrm>
        </p:spPr>
        <p:txBody>
          <a:bodyPr>
            <a:normAutofit/>
          </a:bodyPr>
          <a:lstStyle/>
          <a:p>
            <a:pPr>
              <a:defRPr/>
            </a:pPr>
            <a:r>
              <a:rPr lang="en-GB" sz="3200" b="1" dirty="0" smtClean="0">
                <a:latin typeface="+mn-lt"/>
                <a:cs typeface="Arial" pitchFamily="34" charset="0"/>
              </a:rPr>
              <a:t>New Jersey State Funded </a:t>
            </a:r>
            <a:br>
              <a:rPr lang="en-GB" sz="3200" b="1" dirty="0" smtClean="0">
                <a:latin typeface="+mn-lt"/>
                <a:cs typeface="Arial" pitchFamily="34" charset="0"/>
              </a:rPr>
            </a:br>
            <a:r>
              <a:rPr lang="en-GB" sz="3200" b="1" dirty="0" smtClean="0">
                <a:latin typeface="+mn-lt"/>
                <a:cs typeface="Arial" pitchFamily="34" charset="0"/>
              </a:rPr>
              <a:t>Nonpublic School Programs</a:t>
            </a:r>
            <a:br>
              <a:rPr lang="en-GB" sz="3200" b="1" dirty="0" smtClean="0">
                <a:latin typeface="+mn-lt"/>
                <a:cs typeface="Arial" pitchFamily="34" charset="0"/>
              </a:rPr>
            </a:br>
            <a:r>
              <a:rPr lang="en-GB" sz="3200" b="1" dirty="0" smtClean="0">
                <a:latin typeface="+mn-lt"/>
                <a:cs typeface="Arial" pitchFamily="34" charset="0"/>
              </a:rPr>
              <a:t>2015-16 School Year</a:t>
            </a:r>
            <a:endParaRPr lang="en-GB" sz="3200" b="1" dirty="0">
              <a:latin typeface="+mn-lt"/>
              <a:cs typeface="Arial" pitchFamily="34" charset="0"/>
            </a:endParaRPr>
          </a:p>
        </p:txBody>
      </p:sp>
      <p:sp>
        <p:nvSpPr>
          <p:cNvPr id="5" name="Subtitle 4"/>
          <p:cNvSpPr>
            <a:spLocks noGrp="1"/>
          </p:cNvSpPr>
          <p:nvPr>
            <p:ph type="subTitle" idx="1"/>
          </p:nvPr>
        </p:nvSpPr>
        <p:spPr>
          <a:xfrm>
            <a:off x="914400" y="3886200"/>
            <a:ext cx="7315200" cy="1752600"/>
          </a:xfrm>
        </p:spPr>
        <p:txBody>
          <a:bodyPr/>
          <a:lstStyle/>
          <a:p>
            <a:pPr>
              <a:spcBef>
                <a:spcPts val="0"/>
              </a:spcBef>
            </a:pPr>
            <a:r>
              <a:rPr lang="en-US" sz="3000" b="1" dirty="0" smtClean="0">
                <a:solidFill>
                  <a:schemeClr val="tx2"/>
                </a:solidFill>
              </a:rPr>
              <a:t>Nonpublic School Services</a:t>
            </a:r>
          </a:p>
          <a:p>
            <a:pPr>
              <a:spcBef>
                <a:spcPts val="0"/>
              </a:spcBef>
            </a:pPr>
            <a:r>
              <a:rPr lang="en-US" sz="3000" b="1" dirty="0" smtClean="0">
                <a:solidFill>
                  <a:schemeClr val="tx2"/>
                </a:solidFill>
              </a:rPr>
              <a:t>Division of Charter Schools, </a:t>
            </a:r>
          </a:p>
          <a:p>
            <a:pPr>
              <a:spcBef>
                <a:spcPts val="0"/>
              </a:spcBef>
            </a:pPr>
            <a:r>
              <a:rPr lang="en-US" sz="3000" b="1" dirty="0" smtClean="0">
                <a:solidFill>
                  <a:schemeClr val="tx2"/>
                </a:solidFill>
              </a:rPr>
              <a:t>School Choice and Educational Technology</a:t>
            </a:r>
            <a:endParaRPr lang="en-US" sz="3000" b="1" dirty="0">
              <a:solidFill>
                <a:schemeClr val="tx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Chapter 192/193</a:t>
            </a:r>
            <a:br>
              <a:rPr lang="en-US" b="1" dirty="0" smtClean="0"/>
            </a:br>
            <a:r>
              <a:rPr lang="en-US" b="1" dirty="0" smtClean="0"/>
              <a:t>Third-Party Provider</a:t>
            </a:r>
            <a:endParaRPr lang="en-US" b="1" dirty="0"/>
          </a:p>
        </p:txBody>
      </p:sp>
      <p:graphicFrame>
        <p:nvGraphicFramePr>
          <p:cNvPr id="4" name="Content Placeholder 3"/>
          <p:cNvGraphicFramePr>
            <a:graphicFrameLocks noGrp="1"/>
          </p:cNvGraphicFramePr>
          <p:nvPr>
            <p:ph idx="1"/>
          </p:nvPr>
        </p:nvGraphicFramePr>
        <p:xfrm>
          <a:off x="457200" y="990600"/>
          <a:ext cx="82296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Chapter 192/193</a:t>
            </a:r>
            <a:br>
              <a:rPr lang="en-US" b="1" dirty="0" smtClean="0"/>
            </a:br>
            <a:r>
              <a:rPr lang="en-US" b="1" dirty="0" smtClean="0"/>
              <a:t>Sectarian Nonpublic Schools</a:t>
            </a:r>
            <a:endParaRPr lang="en-US" b="1" dirty="0"/>
          </a:p>
        </p:txBody>
      </p:sp>
      <p:graphicFrame>
        <p:nvGraphicFramePr>
          <p:cNvPr id="4" name="Content Placeholder 3"/>
          <p:cNvGraphicFramePr>
            <a:graphicFrameLocks noGrp="1"/>
          </p:cNvGraphicFramePr>
          <p:nvPr>
            <p:ph idx="1"/>
          </p:nvPr>
        </p:nvGraphicFramePr>
        <p:xfrm>
          <a:off x="457200" y="1066800"/>
          <a:ext cx="82296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Chapter 192/193</a:t>
            </a:r>
            <a:br>
              <a:rPr lang="en-US" b="1" dirty="0" smtClean="0"/>
            </a:br>
            <a:r>
              <a:rPr lang="en-US" b="1" dirty="0" smtClean="0"/>
              <a:t>Fiscal Management</a:t>
            </a:r>
            <a:endParaRPr lang="en-US" b="1" dirty="0"/>
          </a:p>
        </p:txBody>
      </p:sp>
      <p:sp>
        <p:nvSpPr>
          <p:cNvPr id="3" name="Content Placeholder 2"/>
          <p:cNvSpPr>
            <a:spLocks noGrp="1"/>
          </p:cNvSpPr>
          <p:nvPr>
            <p:ph idx="1"/>
          </p:nvPr>
        </p:nvSpPr>
        <p:spPr>
          <a:xfrm>
            <a:off x="457200" y="1143000"/>
            <a:ext cx="8229600" cy="4983163"/>
          </a:xfrm>
        </p:spPr>
        <p:txBody>
          <a:bodyPr/>
          <a:lstStyle/>
          <a:p>
            <a:pPr>
              <a:buFont typeface="Wingdings" pitchFamily="2" charset="2"/>
              <a:buChar char="Ø"/>
            </a:pPr>
            <a:r>
              <a:rPr lang="en-US" sz="2800" dirty="0" smtClean="0"/>
              <a:t>Submit the </a:t>
            </a:r>
            <a:r>
              <a:rPr lang="en-US" sz="2800" dirty="0" smtClean="0">
                <a:hlinkClick r:id="rId2"/>
              </a:rPr>
              <a:t>Report of Nonpublic Auxiliary and Handicapped Services</a:t>
            </a:r>
            <a:r>
              <a:rPr lang="en-US" sz="2800" i="1" dirty="0" smtClean="0"/>
              <a:t> </a:t>
            </a:r>
            <a:r>
              <a:rPr lang="en-US" sz="2800" dirty="0" smtClean="0"/>
              <a:t>in November to receive funding for the following school year</a:t>
            </a:r>
          </a:p>
          <a:p>
            <a:pPr>
              <a:buFont typeface="Wingdings" pitchFamily="2" charset="2"/>
              <a:buChar char="Ø"/>
            </a:pPr>
            <a:r>
              <a:rPr lang="en-US" sz="2800" dirty="0" smtClean="0"/>
              <a:t>Request additional funding if additional students need services through the </a:t>
            </a:r>
            <a:r>
              <a:rPr lang="en-US" sz="2800" dirty="0" smtClean="0">
                <a:hlinkClick r:id="rId2"/>
              </a:rPr>
              <a:t>Chapter 192-193 Funding Statement and Additional Funding Request</a:t>
            </a:r>
            <a:endParaRPr lang="en-US" sz="2800" dirty="0" smtClean="0"/>
          </a:p>
          <a:p>
            <a:pPr>
              <a:buFont typeface="Wingdings" pitchFamily="2" charset="2"/>
              <a:buChar char="Ø"/>
            </a:pPr>
            <a:r>
              <a:rPr lang="en-US" sz="2800" dirty="0" smtClean="0"/>
              <a:t>File the </a:t>
            </a:r>
            <a:r>
              <a:rPr lang="en-US" sz="2800" dirty="0" smtClean="0">
                <a:hlinkClick r:id="rId2"/>
              </a:rPr>
              <a:t>Nonpublic Project Completion Report </a:t>
            </a:r>
            <a:r>
              <a:rPr lang="en-US" sz="2800" dirty="0" smtClean="0"/>
              <a:t>in August</a:t>
            </a:r>
          </a:p>
          <a:p>
            <a:pPr>
              <a:buFont typeface="Wingdings" pitchFamily="2" charset="2"/>
              <a:buChar char="Ø"/>
            </a:pPr>
            <a:r>
              <a:rPr lang="en-US" sz="2800" dirty="0" smtClean="0"/>
              <a:t>Retain all documentation of student eligibility</a:t>
            </a:r>
          </a:p>
          <a:p>
            <a:pPr lvl="1">
              <a:buFont typeface="Wingdings" pitchFamily="2" charset="2"/>
              <a:buChar char="§"/>
            </a:pPr>
            <a:r>
              <a:rPr lang="en-US" sz="2400" dirty="0" smtClean="0"/>
              <a:t>407-1 forms</a:t>
            </a:r>
          </a:p>
          <a:p>
            <a:pPr lvl="1">
              <a:buFont typeface="Wingdings" pitchFamily="2" charset="2"/>
              <a:buChar char="§"/>
            </a:pPr>
            <a:r>
              <a:rPr lang="en-US" sz="2400" dirty="0" smtClean="0"/>
              <a:t>Proof of eligibility</a:t>
            </a:r>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Chapter 192 Auxiliary Services - Overview</a:t>
            </a:r>
            <a:endParaRPr lang="en-US" b="1" dirty="0"/>
          </a:p>
        </p:txBody>
      </p:sp>
      <p:graphicFrame>
        <p:nvGraphicFramePr>
          <p:cNvPr id="5" name="Content Placeholder 4"/>
          <p:cNvGraphicFramePr>
            <a:graphicFrameLocks noGrp="1"/>
          </p:cNvGraphicFramePr>
          <p:nvPr>
            <p:ph idx="1"/>
          </p:nvPr>
        </p:nvGraphicFramePr>
        <p:xfrm>
          <a:off x="457200" y="990600"/>
          <a:ext cx="82296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Chapter 192: Compensatory Services</a:t>
            </a:r>
            <a:endParaRPr lang="en-US" b="1" dirty="0"/>
          </a:p>
        </p:txBody>
      </p:sp>
      <p:graphicFrame>
        <p:nvGraphicFramePr>
          <p:cNvPr id="4" name="Content Placeholder 3"/>
          <p:cNvGraphicFramePr>
            <a:graphicFrameLocks noGrp="1"/>
          </p:cNvGraphicFramePr>
          <p:nvPr>
            <p:ph idx="1"/>
          </p:nvPr>
        </p:nvGraphicFramePr>
        <p:xfrm>
          <a:off x="457200" y="990600"/>
          <a:ext cx="8229600" cy="541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Chapter 192: Compensatory Services</a:t>
            </a:r>
            <a:br>
              <a:rPr lang="en-US" b="1" dirty="0" smtClean="0"/>
            </a:br>
            <a:r>
              <a:rPr lang="en-US" b="1" dirty="0" smtClean="0"/>
              <a:t>Student Eligibility</a:t>
            </a:r>
            <a:endParaRPr lang="en-US" b="1" dirty="0"/>
          </a:p>
        </p:txBody>
      </p:sp>
      <p:graphicFrame>
        <p:nvGraphicFramePr>
          <p:cNvPr id="4" name="Content Placeholder 3"/>
          <p:cNvGraphicFramePr>
            <a:graphicFrameLocks noGrp="1"/>
          </p:cNvGraphicFramePr>
          <p:nvPr>
            <p:ph idx="1"/>
          </p:nvPr>
        </p:nvGraphicFramePr>
        <p:xfrm>
          <a:off x="457200" y="914400"/>
          <a:ext cx="8229600" cy="5562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Chapter 192: Compensatory Services</a:t>
            </a:r>
            <a:br>
              <a:rPr lang="en-US" b="1" dirty="0" smtClean="0"/>
            </a:br>
            <a:r>
              <a:rPr lang="en-US" b="1" dirty="0" smtClean="0"/>
              <a:t>Student Eligibility</a:t>
            </a:r>
            <a:endParaRPr lang="en-US" b="1" dirty="0"/>
          </a:p>
        </p:txBody>
      </p:sp>
      <p:graphicFrame>
        <p:nvGraphicFramePr>
          <p:cNvPr id="4" name="Content Placeholder 3"/>
          <p:cNvGraphicFramePr>
            <a:graphicFrameLocks noGrp="1"/>
          </p:cNvGraphicFramePr>
          <p:nvPr>
            <p:ph idx="1"/>
          </p:nvPr>
        </p:nvGraphicFramePr>
        <p:xfrm>
          <a:off x="457200" y="914400"/>
          <a:ext cx="82296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Chapter 192: ESL</a:t>
            </a:r>
            <a:br>
              <a:rPr lang="en-US" b="1" dirty="0" smtClean="0"/>
            </a:br>
            <a:r>
              <a:rPr lang="en-US" b="1" dirty="0" smtClean="0"/>
              <a:t>Student Eligibility</a:t>
            </a:r>
            <a:endParaRPr lang="en-US" b="1" dirty="0"/>
          </a:p>
        </p:txBody>
      </p:sp>
      <p:graphicFrame>
        <p:nvGraphicFramePr>
          <p:cNvPr id="4" name="Content Placeholder 3"/>
          <p:cNvGraphicFramePr>
            <a:graphicFrameLocks noGrp="1"/>
          </p:cNvGraphicFramePr>
          <p:nvPr>
            <p:ph idx="1"/>
          </p:nvPr>
        </p:nvGraphicFramePr>
        <p:xfrm>
          <a:off x="457200" y="914400"/>
          <a:ext cx="82296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Chapter 192: Home Instruction</a:t>
            </a:r>
            <a:br>
              <a:rPr lang="en-US" b="1" dirty="0" smtClean="0"/>
            </a:br>
            <a:r>
              <a:rPr lang="en-US" b="1" dirty="0" smtClean="0"/>
              <a:t>Student Eligibility</a:t>
            </a:r>
            <a:endParaRPr lang="en-US" b="1" dirty="0"/>
          </a:p>
        </p:txBody>
      </p:sp>
      <p:graphicFrame>
        <p:nvGraphicFramePr>
          <p:cNvPr id="4" name="Content Placeholder 3"/>
          <p:cNvGraphicFramePr>
            <a:graphicFrameLocks noGrp="1"/>
          </p:cNvGraphicFramePr>
          <p:nvPr>
            <p:ph idx="1"/>
          </p:nvPr>
        </p:nvGraphicFramePr>
        <p:xfrm>
          <a:off x="457200" y="1219200"/>
          <a:ext cx="8229600" cy="4906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Chapter 192: Home Instruction</a:t>
            </a:r>
            <a:br>
              <a:rPr lang="en-US" b="1" dirty="0" smtClean="0"/>
            </a:br>
            <a:r>
              <a:rPr lang="en-US" b="1" dirty="0" smtClean="0"/>
              <a:t>District Requirements</a:t>
            </a:r>
            <a:endParaRPr lang="en-US" b="1" dirty="0"/>
          </a:p>
        </p:txBody>
      </p:sp>
      <p:graphicFrame>
        <p:nvGraphicFramePr>
          <p:cNvPr id="4" name="Content Placeholder 3"/>
          <p:cNvGraphicFramePr>
            <a:graphicFrameLocks noGrp="1"/>
          </p:cNvGraphicFramePr>
          <p:nvPr>
            <p:ph idx="1"/>
          </p:nvPr>
        </p:nvGraphicFramePr>
        <p:xfrm>
          <a:off x="457200" y="1295400"/>
          <a:ext cx="8229600" cy="4678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Overview of Nonpublic Programs-Responsibilities</a:t>
            </a:r>
            <a:endParaRPr lang="en-US" b="1" dirty="0"/>
          </a:p>
        </p:txBody>
      </p:sp>
      <p:graphicFrame>
        <p:nvGraphicFramePr>
          <p:cNvPr id="9" name="Content Placeholder 8"/>
          <p:cNvGraphicFramePr>
            <a:graphicFrameLocks noGrp="1"/>
          </p:cNvGraphicFramePr>
          <p:nvPr>
            <p:ph idx="1"/>
          </p:nvPr>
        </p:nvGraphicFramePr>
        <p:xfrm>
          <a:off x="457200" y="990600"/>
          <a:ext cx="82296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Chapter 192: Home Instruction</a:t>
            </a:r>
            <a:br>
              <a:rPr lang="en-US" b="1" dirty="0" smtClean="0"/>
            </a:br>
            <a:r>
              <a:rPr lang="en-US" b="1" dirty="0" smtClean="0"/>
              <a:t>Referral for Evaluation</a:t>
            </a:r>
            <a:endParaRPr lang="en-US" b="1" dirty="0"/>
          </a:p>
        </p:txBody>
      </p:sp>
      <p:sp>
        <p:nvSpPr>
          <p:cNvPr id="3" name="Content Placeholder 2"/>
          <p:cNvSpPr>
            <a:spLocks noGrp="1"/>
          </p:cNvSpPr>
          <p:nvPr>
            <p:ph idx="1"/>
          </p:nvPr>
        </p:nvSpPr>
        <p:spPr/>
        <p:txBody>
          <a:bodyPr/>
          <a:lstStyle/>
          <a:p>
            <a:pPr>
              <a:buFont typeface="Wingdings" pitchFamily="2" charset="2"/>
              <a:buChar char="Ø"/>
            </a:pPr>
            <a:endParaRPr lang="en-US" dirty="0" smtClean="0"/>
          </a:p>
          <a:p>
            <a:pPr>
              <a:buFont typeface="Wingdings" pitchFamily="2" charset="2"/>
              <a:buChar char="Ø"/>
            </a:pPr>
            <a:r>
              <a:rPr lang="en-US" dirty="0" smtClean="0"/>
              <a:t>When the provision of home instruction exceeds 60 calendar days, the school physician must refer the student to the child study team for evaluation, pursuant to N.J.A.C. 6A:14-4.8</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Chapter 193 Remedial Services - Overview</a:t>
            </a:r>
            <a:endParaRPr lang="en-US" b="1" dirty="0"/>
          </a:p>
        </p:txBody>
      </p:sp>
      <p:graphicFrame>
        <p:nvGraphicFramePr>
          <p:cNvPr id="4" name="Content Placeholder 3"/>
          <p:cNvGraphicFramePr>
            <a:graphicFrameLocks noGrp="1"/>
          </p:cNvGraphicFramePr>
          <p:nvPr>
            <p:ph idx="1"/>
          </p:nvPr>
        </p:nvGraphicFramePr>
        <p:xfrm>
          <a:off x="457200" y="1066800"/>
          <a:ext cx="8229600" cy="5059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Chapter 193</a:t>
            </a:r>
            <a:br>
              <a:rPr lang="en-US" b="1" dirty="0" smtClean="0"/>
            </a:br>
            <a:r>
              <a:rPr lang="en-US" b="1" dirty="0" smtClean="0"/>
              <a:t>Initial Evaluation</a:t>
            </a:r>
            <a:endParaRPr lang="en-US" b="1" dirty="0"/>
          </a:p>
        </p:txBody>
      </p:sp>
      <p:graphicFrame>
        <p:nvGraphicFramePr>
          <p:cNvPr id="4" name="Content Placeholder 3"/>
          <p:cNvGraphicFramePr>
            <a:graphicFrameLocks noGrp="1"/>
          </p:cNvGraphicFramePr>
          <p:nvPr>
            <p:ph idx="1"/>
          </p:nvPr>
        </p:nvGraphicFramePr>
        <p:xfrm>
          <a:off x="457200" y="990600"/>
          <a:ext cx="8229600" cy="541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Chapter 193 </a:t>
            </a:r>
            <a:br>
              <a:rPr lang="en-US" b="1" dirty="0" smtClean="0"/>
            </a:br>
            <a:r>
              <a:rPr lang="en-US" b="1" dirty="0" smtClean="0"/>
              <a:t>Annual Evaluation</a:t>
            </a:r>
            <a:endParaRPr lang="en-US" b="1" dirty="0"/>
          </a:p>
        </p:txBody>
      </p:sp>
      <p:graphicFrame>
        <p:nvGraphicFramePr>
          <p:cNvPr id="4" name="Content Placeholder 3"/>
          <p:cNvGraphicFramePr>
            <a:graphicFrameLocks noGrp="1"/>
          </p:cNvGraphicFramePr>
          <p:nvPr>
            <p:ph idx="1"/>
          </p:nvPr>
        </p:nvGraphicFramePr>
        <p:xfrm>
          <a:off x="457200" y="990600"/>
          <a:ext cx="8229600" cy="541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Chapter 193 </a:t>
            </a:r>
            <a:br>
              <a:rPr lang="en-US" b="1" dirty="0" smtClean="0"/>
            </a:br>
            <a:r>
              <a:rPr lang="en-US" b="1" dirty="0" smtClean="0"/>
              <a:t>Re-evaluation</a:t>
            </a:r>
            <a:endParaRPr lang="en-US" b="1"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Chapter 193</a:t>
            </a:r>
            <a:br>
              <a:rPr lang="en-US" b="1" dirty="0" smtClean="0"/>
            </a:br>
            <a:r>
              <a:rPr lang="en-US" b="1" dirty="0" smtClean="0"/>
              <a:t>Supplemental Instruction</a:t>
            </a:r>
            <a:endParaRPr lang="en-US" b="1" dirty="0"/>
          </a:p>
        </p:txBody>
      </p:sp>
      <p:graphicFrame>
        <p:nvGraphicFramePr>
          <p:cNvPr id="4" name="Content Placeholder 3"/>
          <p:cNvGraphicFramePr>
            <a:graphicFrameLocks noGrp="1"/>
          </p:cNvGraphicFramePr>
          <p:nvPr>
            <p:ph idx="1"/>
          </p:nvPr>
        </p:nvGraphicFramePr>
        <p:xfrm>
          <a:off x="457200" y="914400"/>
          <a:ext cx="8229600" cy="52117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Chapter 193</a:t>
            </a:r>
            <a:br>
              <a:rPr lang="en-US" b="1" dirty="0" smtClean="0"/>
            </a:br>
            <a:r>
              <a:rPr lang="en-US" b="1" dirty="0" smtClean="0"/>
              <a:t>Speech Language Services</a:t>
            </a:r>
            <a:endParaRPr lang="en-US" b="1" dirty="0"/>
          </a:p>
        </p:txBody>
      </p:sp>
      <p:graphicFrame>
        <p:nvGraphicFramePr>
          <p:cNvPr id="4" name="Content Placeholder 3"/>
          <p:cNvGraphicFramePr>
            <a:graphicFrameLocks noGrp="1"/>
          </p:cNvGraphicFramePr>
          <p:nvPr>
            <p:ph idx="1"/>
          </p:nvPr>
        </p:nvGraphicFramePr>
        <p:xfrm>
          <a:off x="457200" y="914400"/>
          <a:ext cx="8229600" cy="5562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Chapter 192/193</a:t>
            </a:r>
            <a:br>
              <a:rPr lang="en-US" b="1" dirty="0" smtClean="0"/>
            </a:br>
            <a:r>
              <a:rPr lang="en-US" b="1" dirty="0" smtClean="0"/>
              <a:t>NJDOE Guidance</a:t>
            </a:r>
            <a:endParaRPr lang="en-US" b="1" dirty="0"/>
          </a:p>
        </p:txBody>
      </p:sp>
      <p:graphicFrame>
        <p:nvGraphicFramePr>
          <p:cNvPr id="4" name="Content Placeholder 3"/>
          <p:cNvGraphicFramePr>
            <a:graphicFrameLocks noGrp="1"/>
          </p:cNvGraphicFramePr>
          <p:nvPr>
            <p:ph idx="1"/>
          </p:nvPr>
        </p:nvGraphicFramePr>
        <p:xfrm>
          <a:off x="457200" y="914400"/>
          <a:ext cx="82296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pPr algn="ctr">
              <a:buNone/>
            </a:pPr>
            <a:r>
              <a:rPr lang="en-US" sz="3600" b="1" dirty="0" smtClean="0"/>
              <a:t>	</a:t>
            </a:r>
          </a:p>
          <a:p>
            <a:pPr algn="ctr">
              <a:buNone/>
            </a:pPr>
            <a:endParaRPr lang="en-US" sz="3600" b="1" dirty="0" smtClean="0"/>
          </a:p>
          <a:p>
            <a:pPr algn="ctr">
              <a:buNone/>
            </a:pPr>
            <a:r>
              <a:rPr lang="en-US" sz="3600" b="1" dirty="0" smtClean="0"/>
              <a:t>Nonpublic School</a:t>
            </a:r>
          </a:p>
          <a:p>
            <a:pPr algn="ctr">
              <a:buNone/>
            </a:pPr>
            <a:r>
              <a:rPr lang="en-US" sz="3600" b="1" dirty="0" smtClean="0"/>
              <a:t>Health Services</a:t>
            </a:r>
            <a:endParaRPr lang="en-US" sz="3600" b="1" dirty="0"/>
          </a:p>
        </p:txBody>
      </p:sp>
      <p:pic>
        <p:nvPicPr>
          <p:cNvPr id="1026" name="Picture 2" descr="C:\Users\gkocher\AppData\Local\Microsoft\Windows\Temporary Internet Files\Content.IE5\938O7ISM\health%20care%20symbol[1].jpg"/>
          <p:cNvPicPr>
            <a:picLocks noChangeAspect="1" noChangeArrowheads="1"/>
          </p:cNvPicPr>
          <p:nvPr/>
        </p:nvPicPr>
        <p:blipFill>
          <a:blip r:embed="rId2" cstate="print"/>
          <a:srcRect/>
          <a:stretch>
            <a:fillRect/>
          </a:stretch>
        </p:blipFill>
        <p:spPr bwMode="auto">
          <a:xfrm rot="20564485">
            <a:off x="5764008" y="3953396"/>
            <a:ext cx="2857500" cy="2305050"/>
          </a:xfrm>
          <a:prstGeom prst="rect">
            <a:avLst/>
          </a:prstGeom>
          <a:noFill/>
        </p:spPr>
      </p:pic>
      <p:pic>
        <p:nvPicPr>
          <p:cNvPr id="1030" name="Picture 6" descr="C:\Users\gkocher\AppData\Local\Microsoft\Windows\Temporary Internet Files\Content.IE5\938O7ISM\stethoscope-heart-clip-art--thumb2887298[1].jpg"/>
          <p:cNvPicPr>
            <a:picLocks noChangeAspect="1" noChangeArrowheads="1"/>
          </p:cNvPicPr>
          <p:nvPr/>
        </p:nvPicPr>
        <p:blipFill>
          <a:blip r:embed="rId3" cstate="print"/>
          <a:srcRect/>
          <a:stretch>
            <a:fillRect/>
          </a:stretch>
        </p:blipFill>
        <p:spPr bwMode="auto">
          <a:xfrm rot="1440321">
            <a:off x="351407" y="1142800"/>
            <a:ext cx="2345374" cy="2226208"/>
          </a:xfrm>
          <a:prstGeom prst="rect">
            <a:avLst/>
          </a:prstGeo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Required Basic Nursing Services</a:t>
            </a:r>
            <a:br>
              <a:rPr lang="en-US" b="1" dirty="0" smtClean="0"/>
            </a:br>
            <a:endParaRPr lang="en-US" b="1" dirty="0"/>
          </a:p>
        </p:txBody>
      </p:sp>
      <p:graphicFrame>
        <p:nvGraphicFramePr>
          <p:cNvPr id="12" name="Content Placeholder 11"/>
          <p:cNvGraphicFramePr>
            <a:graphicFrameLocks noGrp="1"/>
          </p:cNvGraphicFramePr>
          <p:nvPr>
            <p:ph idx="1"/>
          </p:nvPr>
        </p:nvGraphicFramePr>
        <p:xfrm>
          <a:off x="457200" y="990600"/>
          <a:ext cx="8229600" cy="5486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Overview of Nonpublic Programs</a:t>
            </a:r>
            <a:endParaRPr lang="en-US" dirty="0"/>
          </a:p>
        </p:txBody>
      </p:sp>
      <p:graphicFrame>
        <p:nvGraphicFramePr>
          <p:cNvPr id="4" name="Content Placeholder 3"/>
          <p:cNvGraphicFramePr>
            <a:graphicFrameLocks noGrp="1"/>
          </p:cNvGraphicFramePr>
          <p:nvPr>
            <p:ph idx="1"/>
          </p:nvPr>
        </p:nvGraphicFramePr>
        <p:xfrm>
          <a:off x="457200" y="1066800"/>
          <a:ext cx="8229600" cy="541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Additional Medical Services</a:t>
            </a:r>
            <a:endParaRPr lang="en-US" b="1" dirty="0"/>
          </a:p>
        </p:txBody>
      </p:sp>
      <p:graphicFrame>
        <p:nvGraphicFramePr>
          <p:cNvPr id="5" name="Content Placeholder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Health Services </a:t>
            </a:r>
            <a:br>
              <a:rPr lang="en-US" b="1" dirty="0" smtClean="0"/>
            </a:br>
            <a:r>
              <a:rPr lang="en-US" b="1" dirty="0" smtClean="0"/>
              <a:t>Recent Legislation</a:t>
            </a:r>
            <a:endParaRPr lang="en-US" b="1" dirty="0"/>
          </a:p>
        </p:txBody>
      </p:sp>
      <p:sp>
        <p:nvSpPr>
          <p:cNvPr id="3" name="Content Placeholder 2"/>
          <p:cNvSpPr>
            <a:spLocks noGrp="1"/>
          </p:cNvSpPr>
          <p:nvPr>
            <p:ph idx="1"/>
          </p:nvPr>
        </p:nvSpPr>
        <p:spPr/>
        <p:txBody>
          <a:bodyPr/>
          <a:lstStyle/>
          <a:p>
            <a:pPr>
              <a:buNone/>
            </a:pPr>
            <a:r>
              <a:rPr lang="en-US" dirty="0" smtClean="0"/>
              <a:t>	As of May 5, 2014, in accordance with N.J.S.A. 18A:40-27.1, state funded nonpublic school nursing services providers are permitted to treat pre-K students in emergency situations </a:t>
            </a:r>
          </a:p>
          <a:p>
            <a:pPr lvl="1">
              <a:buFont typeface="Wingdings" pitchFamily="2" charset="2"/>
              <a:buChar char="Ø"/>
            </a:pPr>
            <a:r>
              <a:rPr lang="en-US" dirty="0" smtClean="0"/>
              <a:t>Pre-K students must be attending a nonpublic school with a Kindergarten to be eligible to receive nursing services in emergency situations</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Health Services</a:t>
            </a:r>
            <a:br>
              <a:rPr lang="en-US" b="1" dirty="0" smtClean="0"/>
            </a:br>
            <a:r>
              <a:rPr lang="en-US" b="1" dirty="0" smtClean="0"/>
              <a:t>Timely and Meaningful Consultation</a:t>
            </a:r>
            <a:endParaRPr lang="en-US" b="1" dirty="0"/>
          </a:p>
        </p:txBody>
      </p:sp>
      <p:graphicFrame>
        <p:nvGraphicFramePr>
          <p:cNvPr id="4" name="Content Placeholder 3"/>
          <p:cNvGraphicFramePr>
            <a:graphicFrameLocks noGrp="1"/>
          </p:cNvGraphicFramePr>
          <p:nvPr>
            <p:ph idx="1"/>
          </p:nvPr>
        </p:nvGraphicFramePr>
        <p:xfrm>
          <a:off x="457200" y="914400"/>
          <a:ext cx="82296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Health Services</a:t>
            </a:r>
            <a:br>
              <a:rPr lang="en-US" b="1" dirty="0" smtClean="0"/>
            </a:br>
            <a:r>
              <a:rPr lang="en-US" b="1" dirty="0" smtClean="0"/>
              <a:t>Consultation Requirements</a:t>
            </a:r>
            <a:endParaRPr lang="en-US" b="1" dirty="0"/>
          </a:p>
        </p:txBody>
      </p:sp>
      <p:graphicFrame>
        <p:nvGraphicFramePr>
          <p:cNvPr id="4" name="Content Placeholder 3"/>
          <p:cNvGraphicFramePr>
            <a:graphicFrameLocks noGrp="1"/>
          </p:cNvGraphicFramePr>
          <p:nvPr>
            <p:ph idx="1"/>
          </p:nvPr>
        </p:nvGraphicFramePr>
        <p:xfrm>
          <a:off x="457200" y="914400"/>
          <a:ext cx="82296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Health Services</a:t>
            </a:r>
            <a:br>
              <a:rPr lang="en-US" b="1" dirty="0" smtClean="0"/>
            </a:br>
            <a:r>
              <a:rPr lang="en-US" b="1" dirty="0" smtClean="0"/>
              <a:t>Reporting Requirements</a:t>
            </a:r>
            <a:endParaRPr lang="en-US" b="1" dirty="0"/>
          </a:p>
        </p:txBody>
      </p:sp>
      <p:graphicFrame>
        <p:nvGraphicFramePr>
          <p:cNvPr id="4" name="Content Placeholder 3"/>
          <p:cNvGraphicFramePr>
            <a:graphicFrameLocks noGrp="1"/>
          </p:cNvGraphicFramePr>
          <p:nvPr>
            <p:ph idx="1"/>
          </p:nvPr>
        </p:nvGraphicFramePr>
        <p:xfrm>
          <a:off x="304800" y="914400"/>
          <a:ext cx="8229600" cy="563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Health Services</a:t>
            </a:r>
            <a:br>
              <a:rPr lang="en-US" b="1" dirty="0" smtClean="0"/>
            </a:br>
            <a:r>
              <a:rPr lang="en-US" b="1" dirty="0" smtClean="0"/>
              <a:t>Reporting Requirements</a:t>
            </a:r>
            <a:endParaRPr lang="en-US" b="1" dirty="0"/>
          </a:p>
        </p:txBody>
      </p:sp>
      <p:graphicFrame>
        <p:nvGraphicFramePr>
          <p:cNvPr id="4" name="Content Placeholder 3"/>
          <p:cNvGraphicFramePr>
            <a:graphicFrameLocks noGrp="1"/>
          </p:cNvGraphicFramePr>
          <p:nvPr>
            <p:ph idx="1"/>
          </p:nvPr>
        </p:nvGraphicFramePr>
        <p:xfrm>
          <a:off x="457200" y="990600"/>
          <a:ext cx="8229600" cy="5135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Health Services</a:t>
            </a:r>
            <a:br>
              <a:rPr lang="en-US" b="1" dirty="0" smtClean="0"/>
            </a:br>
            <a:r>
              <a:rPr lang="en-US" b="1" dirty="0" smtClean="0"/>
              <a:t>Guidance</a:t>
            </a:r>
            <a:endParaRPr lang="en-US" b="1" dirty="0"/>
          </a:p>
        </p:txBody>
      </p:sp>
      <p:graphicFrame>
        <p:nvGraphicFramePr>
          <p:cNvPr id="5" name="Content Placeholder 4"/>
          <p:cNvGraphicFramePr>
            <a:graphicFrameLocks noGrp="1"/>
          </p:cNvGraphicFramePr>
          <p:nvPr>
            <p:ph idx="1"/>
          </p:nvPr>
        </p:nvGraphicFramePr>
        <p:xfrm>
          <a:off x="457200" y="990600"/>
          <a:ext cx="8229600" cy="541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Overview of Nonpublic School Responsibilities-Health Services</a:t>
            </a:r>
            <a:endParaRPr lang="en-US" b="1" dirty="0"/>
          </a:p>
        </p:txBody>
      </p:sp>
      <p:graphicFrame>
        <p:nvGraphicFramePr>
          <p:cNvPr id="9" name="Content Placeholder 8"/>
          <p:cNvGraphicFramePr>
            <a:graphicFrameLocks noGrp="1"/>
          </p:cNvGraphicFramePr>
          <p:nvPr>
            <p:ph idx="1"/>
          </p:nvPr>
        </p:nvGraphicFramePr>
        <p:xfrm>
          <a:off x="457200" y="990600"/>
          <a:ext cx="8229600" cy="518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Health Services</a:t>
            </a:r>
            <a:br>
              <a:rPr lang="en-US" b="1" dirty="0" smtClean="0"/>
            </a:br>
            <a:r>
              <a:rPr lang="en-US" b="1" dirty="0" smtClean="0"/>
              <a:t>New Legislation</a:t>
            </a:r>
            <a:endParaRPr lang="en-US" b="1" dirty="0"/>
          </a:p>
        </p:txBody>
      </p:sp>
      <p:sp>
        <p:nvSpPr>
          <p:cNvPr id="3" name="Content Placeholder 2"/>
          <p:cNvSpPr>
            <a:spLocks noGrp="1"/>
          </p:cNvSpPr>
          <p:nvPr>
            <p:ph idx="1"/>
          </p:nvPr>
        </p:nvSpPr>
        <p:spPr>
          <a:xfrm>
            <a:off x="381000" y="914400"/>
            <a:ext cx="8458200" cy="5486400"/>
          </a:xfrm>
        </p:spPr>
        <p:txBody>
          <a:bodyPr/>
          <a:lstStyle/>
          <a:p>
            <a:pPr>
              <a:buFont typeface="Wingdings" pitchFamily="2" charset="2"/>
              <a:buChar char="Ø"/>
            </a:pPr>
            <a:r>
              <a:rPr lang="en-US" sz="2800" dirty="0" smtClean="0">
                <a:hlinkClick r:id="rId2"/>
              </a:rPr>
              <a:t>Scholastic Student-Athlete Safety Act</a:t>
            </a:r>
            <a:r>
              <a:rPr lang="en-US" sz="2800" dirty="0" smtClean="0"/>
              <a:t>, June 27, 2013 N.J.S.A. 18A:40-41.6</a:t>
            </a:r>
          </a:p>
          <a:p>
            <a:pPr lvl="1">
              <a:buFont typeface="Wingdings" pitchFamily="2" charset="2"/>
              <a:buChar char="§"/>
            </a:pPr>
            <a:r>
              <a:rPr lang="en-US" dirty="0" smtClean="0"/>
              <a:t>PPE Form</a:t>
            </a:r>
          </a:p>
          <a:p>
            <a:pPr lvl="1">
              <a:buFont typeface="Wingdings" pitchFamily="2" charset="2"/>
              <a:buChar char="§"/>
            </a:pPr>
            <a:r>
              <a:rPr lang="en-US" dirty="0" smtClean="0"/>
              <a:t>The Student-Athlete Cardiac Assessment Professional Development Module</a:t>
            </a:r>
          </a:p>
          <a:p>
            <a:pPr lvl="1">
              <a:buFont typeface="Wingdings" pitchFamily="2" charset="2"/>
              <a:buChar char="§"/>
            </a:pPr>
            <a:r>
              <a:rPr lang="en-US" dirty="0" smtClean="0"/>
              <a:t>Health History Update Questionnaire</a:t>
            </a:r>
          </a:p>
          <a:p>
            <a:pPr lvl="1">
              <a:buFont typeface="Wingdings" pitchFamily="2" charset="2"/>
              <a:buChar char="§"/>
            </a:pPr>
            <a:r>
              <a:rPr lang="en-US" dirty="0" smtClean="0">
                <a:hlinkClick r:id="rId2"/>
              </a:rPr>
              <a:t>http://www.state.nj.us/education/students/safety/health/services/athlete/ </a:t>
            </a:r>
            <a:endParaRPr lang="en-US" sz="2800" dirty="0" smtClean="0"/>
          </a:p>
          <a:p>
            <a:pPr marL="342900" lvl="1" indent="-342900">
              <a:buFont typeface="Wingdings" pitchFamily="2" charset="2"/>
              <a:buChar char="Ø"/>
            </a:pPr>
            <a:r>
              <a:rPr lang="en-US" dirty="0" smtClean="0">
                <a:hlinkClick r:id="rId3"/>
              </a:rPr>
              <a:t>Additional Information on School Health Services</a:t>
            </a:r>
            <a:r>
              <a:rPr lang="en-US" dirty="0" smtClean="0"/>
              <a:t>: </a:t>
            </a:r>
            <a:r>
              <a:rPr lang="en-US" dirty="0" smtClean="0">
                <a:hlinkClick r:id="rId3"/>
              </a:rPr>
              <a:t>http://www.state.nj.us/education/students/safety/health/services/</a:t>
            </a:r>
            <a:r>
              <a:rPr lang="en-US" dirty="0" smtClean="0"/>
              <a:t> </a:t>
            </a:r>
          </a:p>
          <a:p>
            <a:pPr>
              <a:buFont typeface="Wingdings" pitchFamily="2" charset="2"/>
              <a:buChar char="Ø"/>
            </a:pPr>
            <a:endParaRPr lang="en-US" sz="2800" dirty="0" smtClean="0"/>
          </a:p>
          <a:p>
            <a:pPr lvl="1">
              <a:buNone/>
            </a:pPr>
            <a:endParaRPr lang="en-US" dirty="0" smtClean="0"/>
          </a:p>
          <a:p>
            <a:pPr lvl="1">
              <a:buFont typeface="Arial" pitchFamily="34" charset="0"/>
              <a:buChar char="•"/>
            </a:pPr>
            <a:endParaRPr lang="en-US" dirty="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Health Services</a:t>
            </a:r>
            <a:br>
              <a:rPr lang="en-US" b="1" dirty="0" smtClean="0"/>
            </a:br>
            <a:r>
              <a:rPr lang="en-US" b="1" dirty="0" smtClean="0"/>
              <a:t>New Legislation</a:t>
            </a:r>
            <a:endParaRPr lang="en-US" b="1" dirty="0"/>
          </a:p>
        </p:txBody>
      </p:sp>
      <p:sp>
        <p:nvSpPr>
          <p:cNvPr id="3" name="Content Placeholder 2"/>
          <p:cNvSpPr>
            <a:spLocks noGrp="1"/>
          </p:cNvSpPr>
          <p:nvPr>
            <p:ph idx="1"/>
          </p:nvPr>
        </p:nvSpPr>
        <p:spPr/>
        <p:txBody>
          <a:bodyPr/>
          <a:lstStyle/>
          <a:p>
            <a:pPr>
              <a:spcBef>
                <a:spcPts val="0"/>
              </a:spcBef>
              <a:buFont typeface="Wingdings" pitchFamily="2" charset="2"/>
              <a:buChar char="Ø"/>
            </a:pPr>
            <a:r>
              <a:rPr lang="en-US" sz="2800" dirty="0" smtClean="0">
                <a:hlinkClick r:id="rId2"/>
              </a:rPr>
              <a:t>New Epinephrine Requirements</a:t>
            </a:r>
            <a:r>
              <a:rPr lang="en-US" sz="2800" dirty="0" smtClean="0"/>
              <a:t>, February 5, 2015</a:t>
            </a:r>
          </a:p>
          <a:p>
            <a:pPr>
              <a:spcBef>
                <a:spcPts val="0"/>
              </a:spcBef>
              <a:buNone/>
            </a:pPr>
            <a:r>
              <a:rPr lang="en-US" sz="2800" dirty="0" smtClean="0"/>
              <a:t>	</a:t>
            </a:r>
            <a:r>
              <a:rPr lang="en-US" sz="2800" dirty="0" smtClean="0">
                <a:hlinkClick r:id="rId3"/>
              </a:rPr>
              <a:t>N.J.S.A. 18A:40-12.5(f)</a:t>
            </a:r>
            <a:endParaRPr lang="en-US" sz="2800" dirty="0" smtClean="0"/>
          </a:p>
          <a:p>
            <a:pPr lvl="1">
              <a:buFont typeface="Wingdings" pitchFamily="2" charset="2"/>
              <a:buChar char="§"/>
            </a:pPr>
            <a:r>
              <a:rPr lang="en-US" sz="2400" dirty="0" smtClean="0"/>
              <a:t>Maintain a supply of epinephrine auto-injectors </a:t>
            </a:r>
          </a:p>
          <a:p>
            <a:pPr lvl="1">
              <a:buFont typeface="Wingdings" pitchFamily="2" charset="2"/>
              <a:buChar char="§"/>
            </a:pPr>
            <a:r>
              <a:rPr lang="en-US" sz="2400" dirty="0" smtClean="0"/>
              <a:t>Permit school nurse or trained designee to administer to any student without a known history of anaphylaxis when the nurse or trained designee in good faith believes the student is having an anaphylactic reaction</a:t>
            </a:r>
          </a:p>
          <a:p>
            <a:pPr lvl="1">
              <a:buNone/>
            </a:pPr>
            <a:endParaRPr lang="en-US" sz="2400" dirty="0" smtClean="0"/>
          </a:p>
          <a:p>
            <a:pPr lvl="1">
              <a:buNone/>
            </a:pPr>
            <a:endParaRPr lang="en-US" dirty="0" smtClean="0"/>
          </a:p>
          <a:p>
            <a:endParaRPr lang="en-US" sz="2800" dirty="0" smtClean="0"/>
          </a:p>
          <a:p>
            <a:pPr>
              <a:buNone/>
            </a:pPr>
            <a:r>
              <a:rPr lang="en-US" sz="2800" dirty="0" smtClean="0"/>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State Nonpublic Programs  Participation</a:t>
            </a:r>
            <a:endParaRPr lang="en-US" b="1"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pPr>
              <a:buNone/>
            </a:pPr>
            <a:endParaRPr lang="en-US" dirty="0" smtClean="0"/>
          </a:p>
          <a:p>
            <a:pPr>
              <a:buNone/>
            </a:pPr>
            <a:endParaRPr lang="en-US" dirty="0" smtClean="0"/>
          </a:p>
          <a:p>
            <a:pPr algn="ctr">
              <a:buNone/>
            </a:pPr>
            <a:r>
              <a:rPr lang="en-US" sz="3600" b="1" dirty="0" smtClean="0"/>
              <a:t>Nonpublic School Textbook Program</a:t>
            </a:r>
            <a:endParaRPr lang="en-US" sz="3600" b="1" dirty="0"/>
          </a:p>
        </p:txBody>
      </p:sp>
      <p:pic>
        <p:nvPicPr>
          <p:cNvPr id="2053" name="Picture 5" descr="C:\Users\gkocher\AppData\Local\Microsoft\Windows\Temporary Internet Files\Content.IE5\938O7ISM\stack-of-books[1].jpg"/>
          <p:cNvPicPr>
            <a:picLocks noChangeAspect="1" noChangeArrowheads="1"/>
          </p:cNvPicPr>
          <p:nvPr/>
        </p:nvPicPr>
        <p:blipFill>
          <a:blip r:embed="rId2" cstate="print"/>
          <a:srcRect/>
          <a:stretch>
            <a:fillRect/>
          </a:stretch>
        </p:blipFill>
        <p:spPr bwMode="auto">
          <a:xfrm rot="20641897">
            <a:off x="5487072" y="3690144"/>
            <a:ext cx="2819400" cy="2616200"/>
          </a:xfrm>
          <a:prstGeom prst="rect">
            <a:avLst/>
          </a:prstGeom>
          <a:noFill/>
        </p:spPr>
      </p:pic>
      <p:pic>
        <p:nvPicPr>
          <p:cNvPr id="2054" name="Picture 6" descr="C:\Program Files (x86)\Microsoft Office\MEDIA\CAGCAT10\j0299125.wmf"/>
          <p:cNvPicPr>
            <a:picLocks noChangeAspect="1" noChangeArrowheads="1"/>
          </p:cNvPicPr>
          <p:nvPr/>
        </p:nvPicPr>
        <p:blipFill>
          <a:blip r:embed="rId3" cstate="print"/>
          <a:srcRect/>
          <a:stretch>
            <a:fillRect/>
          </a:stretch>
        </p:blipFill>
        <p:spPr bwMode="auto">
          <a:xfrm rot="20276868">
            <a:off x="495137" y="914684"/>
            <a:ext cx="1976872" cy="1805026"/>
          </a:xfrm>
          <a:prstGeom prst="rect">
            <a:avLst/>
          </a:prstGeom>
          <a:noFill/>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Nonpublic School Textbook Program</a:t>
            </a:r>
            <a:br>
              <a:rPr lang="en-US" b="1" dirty="0" smtClean="0"/>
            </a:br>
            <a:r>
              <a:rPr lang="en-US" b="1" dirty="0" smtClean="0"/>
              <a:t>Definition of a Textbook</a:t>
            </a:r>
            <a:endParaRPr lang="en-US" dirty="0"/>
          </a:p>
        </p:txBody>
      </p:sp>
      <p:sp>
        <p:nvSpPr>
          <p:cNvPr id="3" name="Content Placeholder 2"/>
          <p:cNvSpPr>
            <a:spLocks noGrp="1"/>
          </p:cNvSpPr>
          <p:nvPr>
            <p:ph idx="1"/>
          </p:nvPr>
        </p:nvSpPr>
        <p:spPr>
          <a:xfrm>
            <a:off x="533400" y="1295400"/>
            <a:ext cx="8229600" cy="4648200"/>
          </a:xfrm>
        </p:spPr>
        <p:txBody>
          <a:bodyPr/>
          <a:lstStyle/>
          <a:p>
            <a:pPr lvl="1">
              <a:buNone/>
            </a:pPr>
            <a:endParaRPr lang="en-US" sz="3600" dirty="0" smtClean="0"/>
          </a:p>
          <a:p>
            <a:pPr lvl="1">
              <a:buFont typeface="Wingdings" pitchFamily="2" charset="2"/>
              <a:buChar char="Ø"/>
            </a:pPr>
            <a:r>
              <a:rPr lang="en-US" dirty="0" smtClean="0"/>
              <a:t>Textbook means books, workbooks or manuals, whether bound or in loose-leaf form; or electronic textbooks including but not limited to:</a:t>
            </a:r>
          </a:p>
          <a:p>
            <a:pPr lvl="2">
              <a:buFont typeface="Wingdings" pitchFamily="2" charset="2"/>
              <a:buChar char="§"/>
            </a:pPr>
            <a:r>
              <a:rPr lang="en-US" dirty="0" smtClean="0"/>
              <a:t>Computer software</a:t>
            </a:r>
          </a:p>
          <a:p>
            <a:pPr lvl="2">
              <a:buFont typeface="Wingdings" pitchFamily="2" charset="2"/>
              <a:buChar char="§"/>
            </a:pPr>
            <a:r>
              <a:rPr lang="en-US" dirty="0" smtClean="0"/>
              <a:t>Computer-assisted instruction</a:t>
            </a:r>
          </a:p>
          <a:p>
            <a:pPr lvl="2">
              <a:buFont typeface="Wingdings" pitchFamily="2" charset="2"/>
              <a:buChar char="§"/>
            </a:pPr>
            <a:r>
              <a:rPr lang="en-US" dirty="0" smtClean="0"/>
              <a:t>Interactive videodisc</a:t>
            </a:r>
          </a:p>
          <a:p>
            <a:pPr lvl="2">
              <a:buFont typeface="Wingdings" pitchFamily="2" charset="2"/>
              <a:buChar char="§"/>
            </a:pPr>
            <a:r>
              <a:rPr lang="en-US" dirty="0" smtClean="0"/>
              <a:t>Other computer courseware and magnetic media</a:t>
            </a:r>
          </a:p>
          <a:p>
            <a:pPr marL="742950" lvl="2" indent="-342900">
              <a:buFont typeface="Wingdings" pitchFamily="2" charset="2"/>
              <a:buChar char="Ø"/>
            </a:pPr>
            <a:r>
              <a:rPr lang="en-US" sz="2800" dirty="0" smtClean="0"/>
              <a:t>May not be superseded by any other book for 5  years, except upon the authorization of the board of education</a:t>
            </a:r>
          </a:p>
        </p:txBody>
      </p:sp>
      <p:sp>
        <p:nvSpPr>
          <p:cNvPr id="4" name="Rounded Rectangle 3"/>
          <p:cNvSpPr/>
          <p:nvPr/>
        </p:nvSpPr>
        <p:spPr>
          <a:xfrm>
            <a:off x="914400" y="838200"/>
            <a:ext cx="2971800" cy="838200"/>
          </a:xfrm>
          <a:prstGeom prst="roundRect">
            <a:avLst/>
          </a:prstGeom>
        </p:spPr>
        <p:style>
          <a:lnRef idx="0">
            <a:schemeClr val="accent3"/>
          </a:lnRef>
          <a:fillRef idx="3">
            <a:schemeClr val="accent3"/>
          </a:fillRef>
          <a:effectRef idx="3">
            <a:schemeClr val="accent3"/>
          </a:effectRef>
          <a:fontRef idx="minor">
            <a:schemeClr val="lt1"/>
          </a:fontRef>
        </p:style>
        <p:txBody>
          <a:bodyPr/>
          <a:lstStyle/>
          <a:p>
            <a:pPr algn="ctr"/>
            <a:r>
              <a:rPr lang="en-US" sz="3600" dirty="0" smtClean="0"/>
              <a:t>What?</a:t>
            </a:r>
            <a:endParaRPr lang="en-US" sz="36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b="1" dirty="0" smtClean="0"/>
              <a:t>Nonpublic School Textbook Program</a:t>
            </a:r>
            <a:br>
              <a:rPr lang="en-US" b="1" dirty="0" smtClean="0"/>
            </a:br>
            <a:r>
              <a:rPr lang="en-US" b="1" dirty="0" smtClean="0"/>
              <a:t>Definition of a Textbook</a:t>
            </a:r>
            <a:endParaRPr lang="en-US" dirty="0"/>
          </a:p>
        </p:txBody>
      </p:sp>
      <p:sp>
        <p:nvSpPr>
          <p:cNvPr id="3" name="Content Placeholder 2"/>
          <p:cNvSpPr>
            <a:spLocks noGrp="1"/>
          </p:cNvSpPr>
          <p:nvPr>
            <p:ph idx="1"/>
          </p:nvPr>
        </p:nvSpPr>
        <p:spPr>
          <a:xfrm>
            <a:off x="457200" y="1219200"/>
            <a:ext cx="8229600" cy="5257800"/>
          </a:xfrm>
          <a:ln w="0" cmpd="sng"/>
        </p:spPr>
        <p:txBody>
          <a:bodyPr/>
          <a:lstStyle/>
          <a:p>
            <a:pPr>
              <a:buNone/>
            </a:pPr>
            <a:endParaRPr lang="en-US" dirty="0" smtClean="0"/>
          </a:p>
          <a:p>
            <a:pPr lvl="1">
              <a:buFont typeface="Wingdings" pitchFamily="2" charset="2"/>
              <a:buChar char="Ø"/>
            </a:pPr>
            <a:r>
              <a:rPr lang="en-US" sz="2200" dirty="0" smtClean="0"/>
              <a:t>Reference materials</a:t>
            </a:r>
          </a:p>
          <a:p>
            <a:pPr lvl="2">
              <a:buFont typeface="Wingdings" pitchFamily="2" charset="2"/>
              <a:buChar char="§"/>
            </a:pPr>
            <a:r>
              <a:rPr lang="en-US" sz="2200" dirty="0" smtClean="0"/>
              <a:t>Encyclopedias, almanacs, atlases and general special purpose dictionaries, of which the student does not have individual use</a:t>
            </a:r>
          </a:p>
          <a:p>
            <a:pPr lvl="1">
              <a:buFont typeface="Wingdings" pitchFamily="2" charset="2"/>
              <a:buChar char="Ø"/>
            </a:pPr>
            <a:r>
              <a:rPr lang="en-US" sz="2200" dirty="0" smtClean="0"/>
              <a:t>Supplementary materials</a:t>
            </a:r>
          </a:p>
          <a:p>
            <a:pPr lvl="2">
              <a:buFont typeface="Wingdings" pitchFamily="2" charset="2"/>
              <a:buChar char="§"/>
            </a:pPr>
            <a:r>
              <a:rPr lang="en-US" sz="2200" dirty="0" smtClean="0"/>
              <a:t>Supplementary books, magazines, newspapers and audiovisual materials normally housed in the school library</a:t>
            </a:r>
          </a:p>
          <a:p>
            <a:pPr lvl="1">
              <a:buFont typeface="Wingdings" pitchFamily="2" charset="2"/>
              <a:buChar char="Ø"/>
            </a:pPr>
            <a:r>
              <a:rPr lang="en-US" sz="2200" dirty="0" smtClean="0"/>
              <a:t>Other Materials</a:t>
            </a:r>
          </a:p>
          <a:p>
            <a:pPr lvl="2">
              <a:buFont typeface="Wingdings" pitchFamily="2" charset="2"/>
              <a:buChar char="§"/>
            </a:pPr>
            <a:r>
              <a:rPr lang="en-US" sz="2200" dirty="0" smtClean="0"/>
              <a:t>Test and testing materials</a:t>
            </a:r>
          </a:p>
          <a:p>
            <a:pPr lvl="2">
              <a:buFont typeface="Wingdings" pitchFamily="2" charset="2"/>
              <a:buChar char="§"/>
            </a:pPr>
            <a:r>
              <a:rPr lang="en-US" sz="2200" dirty="0" smtClean="0"/>
              <a:t>Teacher’s editions of textbooks and review books</a:t>
            </a:r>
          </a:p>
          <a:p>
            <a:pPr lvl="2">
              <a:buFont typeface="Wingdings" pitchFamily="2" charset="2"/>
              <a:buChar char="§"/>
            </a:pPr>
            <a:r>
              <a:rPr lang="en-US" sz="2200" dirty="0" smtClean="0"/>
              <a:t>Computers (hardware), computer software materials such as blank discs, computer chips, and computer correction devices</a:t>
            </a:r>
          </a:p>
          <a:p>
            <a:pPr lvl="2">
              <a:buFont typeface="Wingdings" pitchFamily="2" charset="2"/>
              <a:buChar char="§"/>
            </a:pPr>
            <a:endParaRPr lang="en-US" dirty="0" smtClean="0"/>
          </a:p>
          <a:p>
            <a:pPr lvl="1"/>
            <a:endParaRPr lang="en-US" dirty="0" smtClean="0"/>
          </a:p>
          <a:p>
            <a:pPr lvl="2"/>
            <a:endParaRPr lang="en-US" dirty="0" smtClean="0"/>
          </a:p>
        </p:txBody>
      </p:sp>
      <p:sp>
        <p:nvSpPr>
          <p:cNvPr id="12" name="Rounded Rectangle 11"/>
          <p:cNvSpPr/>
          <p:nvPr/>
        </p:nvSpPr>
        <p:spPr>
          <a:xfrm>
            <a:off x="762000" y="761999"/>
            <a:ext cx="2971800" cy="973735"/>
          </a:xfrm>
          <a:prstGeom prst="roundRect">
            <a:avLst/>
          </a:prstGeom>
        </p:spPr>
        <p:style>
          <a:lnRef idx="0">
            <a:schemeClr val="accent2"/>
          </a:lnRef>
          <a:fillRef idx="3">
            <a:schemeClr val="accent2"/>
          </a:fillRef>
          <a:effectRef idx="3">
            <a:schemeClr val="accent2"/>
          </a:effectRef>
          <a:fontRef idx="minor">
            <a:schemeClr val="lt1"/>
          </a:fontRef>
        </p:style>
        <p:txBody>
          <a:bodyPr/>
          <a:lstStyle/>
          <a:p>
            <a:pPr algn="ctr"/>
            <a:r>
              <a:rPr lang="en-US" sz="3600" dirty="0" smtClean="0"/>
              <a:t>Not</a:t>
            </a:r>
            <a:endParaRPr lang="en-US" sz="36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Nonpublic School Textbook Program</a:t>
            </a:r>
            <a:br>
              <a:rPr lang="en-US" b="1" dirty="0" smtClean="0"/>
            </a:br>
            <a:r>
              <a:rPr lang="en-US" b="1" dirty="0" smtClean="0"/>
              <a:t>Challenges</a:t>
            </a:r>
            <a:endParaRPr lang="en-US" b="1" dirty="0"/>
          </a:p>
        </p:txBody>
      </p:sp>
      <p:graphicFrame>
        <p:nvGraphicFramePr>
          <p:cNvPr id="6" name="Diagram 5"/>
          <p:cNvGraphicFramePr/>
          <p:nvPr/>
        </p:nvGraphicFramePr>
        <p:xfrm>
          <a:off x="1066800" y="914400"/>
          <a:ext cx="6934200" cy="541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Nonpublic School Textbook Program</a:t>
            </a:r>
            <a:br>
              <a:rPr lang="en-US" b="1" dirty="0" smtClean="0"/>
            </a:br>
            <a:r>
              <a:rPr lang="en-US" b="1" dirty="0" smtClean="0"/>
              <a:t>Solutions</a:t>
            </a:r>
            <a:endParaRPr lang="en-US" b="1" dirty="0"/>
          </a:p>
        </p:txBody>
      </p:sp>
      <p:graphicFrame>
        <p:nvGraphicFramePr>
          <p:cNvPr id="5" name="Content Placeholder 4"/>
          <p:cNvGraphicFramePr>
            <a:graphicFrameLocks noGrp="1"/>
          </p:cNvGraphicFramePr>
          <p:nvPr>
            <p:ph idx="1"/>
          </p:nvPr>
        </p:nvGraphicFramePr>
        <p:xfrm>
          <a:off x="457200" y="914400"/>
          <a:ext cx="82296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Nonpublic School Textbook Program</a:t>
            </a:r>
            <a:br>
              <a:rPr lang="en-US" b="1" dirty="0" smtClean="0"/>
            </a:br>
            <a:r>
              <a:rPr lang="en-US" b="1" dirty="0" smtClean="0"/>
              <a:t>Solutions</a:t>
            </a:r>
            <a:endParaRPr lang="en-US" b="1" dirty="0"/>
          </a:p>
        </p:txBody>
      </p:sp>
      <p:graphicFrame>
        <p:nvGraphicFramePr>
          <p:cNvPr id="4" name="Content Placeholder 3"/>
          <p:cNvGraphicFramePr>
            <a:graphicFrameLocks noGrp="1"/>
          </p:cNvGraphicFramePr>
          <p:nvPr>
            <p:ph idx="1"/>
          </p:nvPr>
        </p:nvGraphicFramePr>
        <p:xfrm>
          <a:off x="457200" y="914400"/>
          <a:ext cx="82296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Nonpublic School Textbook Program</a:t>
            </a:r>
            <a:br>
              <a:rPr lang="en-US" b="1" dirty="0" smtClean="0"/>
            </a:br>
            <a:r>
              <a:rPr lang="en-US" b="1" dirty="0" smtClean="0"/>
              <a:t>Guidance</a:t>
            </a:r>
            <a:endParaRPr lang="en-US" b="1" dirty="0"/>
          </a:p>
        </p:txBody>
      </p:sp>
      <p:graphicFrame>
        <p:nvGraphicFramePr>
          <p:cNvPr id="5" name="Content Placeholder 4"/>
          <p:cNvGraphicFramePr>
            <a:graphicFrameLocks noGrp="1"/>
          </p:cNvGraphicFramePr>
          <p:nvPr>
            <p:ph idx="1"/>
          </p:nvPr>
        </p:nvGraphicFramePr>
        <p:xfrm>
          <a:off x="457200" y="1219200"/>
          <a:ext cx="8229600" cy="4906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Other Nonpublic Programs</a:t>
            </a:r>
            <a:endParaRPr lang="en-US" b="1"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Nonpublic School Federal Programs</a:t>
            </a:r>
            <a:endParaRPr lang="en-US" b="1" dirty="0"/>
          </a:p>
        </p:txBody>
      </p:sp>
      <p:graphicFrame>
        <p:nvGraphicFramePr>
          <p:cNvPr id="4" name="Content Placeholder 3"/>
          <p:cNvGraphicFramePr>
            <a:graphicFrameLocks noGrp="1"/>
          </p:cNvGraphicFramePr>
          <p:nvPr>
            <p:ph idx="1"/>
          </p:nvPr>
        </p:nvGraphicFramePr>
        <p:xfrm>
          <a:off x="304800" y="838200"/>
          <a:ext cx="8077200" cy="5791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Contact Us!</a:t>
            </a:r>
            <a:endParaRPr lang="en-US" b="1" dirty="0"/>
          </a:p>
        </p:txBody>
      </p:sp>
      <p:sp>
        <p:nvSpPr>
          <p:cNvPr id="3" name="Content Placeholder 2"/>
          <p:cNvSpPr>
            <a:spLocks noGrp="1"/>
          </p:cNvSpPr>
          <p:nvPr>
            <p:ph idx="1"/>
          </p:nvPr>
        </p:nvSpPr>
        <p:spPr>
          <a:xfrm>
            <a:off x="533400" y="2057400"/>
            <a:ext cx="8229600" cy="4525963"/>
          </a:xfrm>
        </p:spPr>
        <p:txBody>
          <a:bodyPr/>
          <a:lstStyle/>
          <a:p>
            <a:pPr>
              <a:buFont typeface="Wingdings" pitchFamily="2" charset="2"/>
              <a:buChar char="Ø"/>
            </a:pPr>
            <a:r>
              <a:rPr lang="en-US" dirty="0" smtClean="0">
                <a:hlinkClick r:id="rId2"/>
              </a:rPr>
              <a:t>nonpublicschoolservices@doe.state.nj.us</a:t>
            </a:r>
            <a:r>
              <a:rPr lang="en-US" dirty="0" smtClean="0"/>
              <a:t> </a:t>
            </a:r>
          </a:p>
          <a:p>
            <a:pPr>
              <a:buFont typeface="Wingdings" pitchFamily="2" charset="2"/>
              <a:buChar char="Ø"/>
            </a:pPr>
            <a:r>
              <a:rPr lang="en-US" dirty="0" smtClean="0"/>
              <a:t>Greg Kocher: (609) 633-0251</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Chapter 192 and Chapter 193</a:t>
            </a:r>
            <a:endParaRPr lang="en-US" b="1" dirty="0"/>
          </a:p>
        </p:txBody>
      </p:sp>
      <p:graphicFrame>
        <p:nvGraphicFramePr>
          <p:cNvPr id="5" name="Content Placeholder 4"/>
          <p:cNvGraphicFramePr>
            <a:graphicFrameLocks noGrp="1"/>
          </p:cNvGraphicFramePr>
          <p:nvPr>
            <p:ph idx="1"/>
          </p:nvPr>
        </p:nvGraphicFramePr>
        <p:xfrm>
          <a:off x="457200" y="914400"/>
          <a:ext cx="82296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Chapter 192/193</a:t>
            </a:r>
            <a:br>
              <a:rPr lang="en-US" b="1" dirty="0" smtClean="0"/>
            </a:br>
            <a:r>
              <a:rPr lang="en-US" b="1" dirty="0" smtClean="0"/>
              <a:t>District Responsibilities</a:t>
            </a:r>
            <a:endParaRPr lang="en-US" b="1"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Chapter 192/193</a:t>
            </a:r>
            <a:br>
              <a:rPr lang="en-US" b="1" dirty="0" smtClean="0"/>
            </a:br>
            <a:r>
              <a:rPr lang="en-US" b="1" dirty="0" smtClean="0"/>
              <a:t>Eligibility Criteria</a:t>
            </a:r>
            <a:endParaRPr lang="en-US" b="1" dirty="0"/>
          </a:p>
        </p:txBody>
      </p:sp>
      <p:graphicFrame>
        <p:nvGraphicFramePr>
          <p:cNvPr id="4" name="Content Placeholder 3"/>
          <p:cNvGraphicFramePr>
            <a:graphicFrameLocks noGrp="1"/>
          </p:cNvGraphicFramePr>
          <p:nvPr>
            <p:ph idx="1"/>
          </p:nvPr>
        </p:nvGraphicFramePr>
        <p:xfrm>
          <a:off x="533400" y="914400"/>
          <a:ext cx="82296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Chapter 192/193</a:t>
            </a:r>
            <a:br>
              <a:rPr lang="en-US" b="1" dirty="0" smtClean="0"/>
            </a:br>
            <a:r>
              <a:rPr lang="en-US" b="1" dirty="0" smtClean="0"/>
              <a:t>Timely and Meaningful Consultation</a:t>
            </a:r>
            <a:endParaRPr lang="en-US" b="1" dirty="0"/>
          </a:p>
        </p:txBody>
      </p:sp>
      <p:graphicFrame>
        <p:nvGraphicFramePr>
          <p:cNvPr id="5" name="Content Placeholder 4"/>
          <p:cNvGraphicFramePr>
            <a:graphicFrameLocks noGrp="1"/>
          </p:cNvGraphicFramePr>
          <p:nvPr>
            <p:ph idx="1"/>
          </p:nvPr>
        </p:nvGraphicFramePr>
        <p:xfrm>
          <a:off x="457200" y="914400"/>
          <a:ext cx="82296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Chapter 192/193</a:t>
            </a:r>
            <a:br>
              <a:rPr lang="en-US" b="1" dirty="0" smtClean="0"/>
            </a:br>
            <a:r>
              <a:rPr lang="en-US" b="1" dirty="0" smtClean="0"/>
              <a:t>Timely and Meaningful Consultation</a:t>
            </a:r>
            <a:endParaRPr lang="en-US" b="1" dirty="0"/>
          </a:p>
        </p:txBody>
      </p:sp>
      <p:graphicFrame>
        <p:nvGraphicFramePr>
          <p:cNvPr id="4" name="Content Placeholder 3"/>
          <p:cNvGraphicFramePr>
            <a:graphicFrameLocks noGrp="1"/>
          </p:cNvGraphicFramePr>
          <p:nvPr>
            <p:ph idx="1"/>
          </p:nvPr>
        </p:nvGraphicFramePr>
        <p:xfrm>
          <a:off x="457200" y="1219200"/>
          <a:ext cx="82296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177709</TotalTime>
  <Words>2204</Words>
  <Application>Microsoft Office PowerPoint</Application>
  <PresentationFormat>On-screen Show (4:3)</PresentationFormat>
  <Paragraphs>319</Paragraphs>
  <Slides>49</Slides>
  <Notes>2</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Office Theme</vt:lpstr>
      <vt:lpstr>New Jersey State Funded  Nonpublic School Programs 2015-16 School Year</vt:lpstr>
      <vt:lpstr>Overview of Nonpublic Programs-Responsibilities</vt:lpstr>
      <vt:lpstr>Overview of Nonpublic Programs</vt:lpstr>
      <vt:lpstr>State Nonpublic Programs  Participation</vt:lpstr>
      <vt:lpstr>Chapter 192 and Chapter 193</vt:lpstr>
      <vt:lpstr>Chapter 192/193 District Responsibilities</vt:lpstr>
      <vt:lpstr>Chapter 192/193 Eligibility Criteria</vt:lpstr>
      <vt:lpstr>Chapter 192/193 Timely and Meaningful Consultation</vt:lpstr>
      <vt:lpstr>Chapter 192/193 Timely and Meaningful Consultation</vt:lpstr>
      <vt:lpstr>Chapter 192/193 Third-Party Provider</vt:lpstr>
      <vt:lpstr>Chapter 192/193 Sectarian Nonpublic Schools</vt:lpstr>
      <vt:lpstr>Chapter 192/193 Fiscal Management</vt:lpstr>
      <vt:lpstr>Chapter 192 Auxiliary Services - Overview</vt:lpstr>
      <vt:lpstr>Chapter 192: Compensatory Services</vt:lpstr>
      <vt:lpstr>Chapter 192: Compensatory Services Student Eligibility</vt:lpstr>
      <vt:lpstr>Chapter 192: Compensatory Services Student Eligibility</vt:lpstr>
      <vt:lpstr>Chapter 192: ESL Student Eligibility</vt:lpstr>
      <vt:lpstr>Chapter 192: Home Instruction Student Eligibility</vt:lpstr>
      <vt:lpstr>Chapter 192: Home Instruction District Requirements</vt:lpstr>
      <vt:lpstr>Chapter 192: Home Instruction Referral for Evaluation</vt:lpstr>
      <vt:lpstr>Chapter 193 Remedial Services - Overview</vt:lpstr>
      <vt:lpstr>Chapter 193 Initial Evaluation</vt:lpstr>
      <vt:lpstr>Chapter 193  Annual Evaluation</vt:lpstr>
      <vt:lpstr>Chapter 193  Re-evaluation</vt:lpstr>
      <vt:lpstr>Chapter 193 Supplemental Instruction</vt:lpstr>
      <vt:lpstr>Chapter 193 Speech Language Services</vt:lpstr>
      <vt:lpstr>Chapter 192/193 NJDOE Guidance</vt:lpstr>
      <vt:lpstr>  </vt:lpstr>
      <vt:lpstr>Required Basic Nursing Services </vt:lpstr>
      <vt:lpstr>Additional Medical Services</vt:lpstr>
      <vt:lpstr>Health Services  Recent Legislation</vt:lpstr>
      <vt:lpstr>Health Services Timely and Meaningful Consultation</vt:lpstr>
      <vt:lpstr>Health Services Consultation Requirements</vt:lpstr>
      <vt:lpstr>Health Services Reporting Requirements</vt:lpstr>
      <vt:lpstr>Health Services Reporting Requirements</vt:lpstr>
      <vt:lpstr>Health Services Guidance</vt:lpstr>
      <vt:lpstr>Overview of Nonpublic School Responsibilities-Health Services</vt:lpstr>
      <vt:lpstr>Health Services New Legislation</vt:lpstr>
      <vt:lpstr>Health Services New Legislation</vt:lpstr>
      <vt:lpstr>  </vt:lpstr>
      <vt:lpstr>Nonpublic School Textbook Program Definition of a Textbook</vt:lpstr>
      <vt:lpstr>Nonpublic School Textbook Program Definition of a Textbook</vt:lpstr>
      <vt:lpstr>Nonpublic School Textbook Program Challenges</vt:lpstr>
      <vt:lpstr>Nonpublic School Textbook Program Solutions</vt:lpstr>
      <vt:lpstr>Nonpublic School Textbook Program Solutions</vt:lpstr>
      <vt:lpstr>Nonpublic School Textbook Program Guidance</vt:lpstr>
      <vt:lpstr>Other Nonpublic Programs</vt:lpstr>
      <vt:lpstr>Nonpublic School Federal Programs</vt:lpstr>
      <vt:lpstr>Contact Us!</vt:lpstr>
    </vt:vector>
  </TitlesOfParts>
  <Company>NJDOE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bhowell</dc:creator>
  <cp:lastModifiedBy>gkocher</cp:lastModifiedBy>
  <cp:revision>624</cp:revision>
  <dcterms:created xsi:type="dcterms:W3CDTF">2012-04-20T04:57:52Z</dcterms:created>
  <dcterms:modified xsi:type="dcterms:W3CDTF">2015-09-10T18:41:12Z</dcterms:modified>
</cp:coreProperties>
</file>