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0" r:id="rId2"/>
    <p:sldId id="517" r:id="rId3"/>
    <p:sldId id="493" r:id="rId4"/>
    <p:sldId id="476" r:id="rId5"/>
    <p:sldId id="531" r:id="rId6"/>
    <p:sldId id="521" r:id="rId7"/>
    <p:sldId id="527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gordon" initials="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E4D72"/>
    <a:srgbClr val="FF9900"/>
    <a:srgbClr val="920000"/>
    <a:srgbClr val="000099"/>
    <a:srgbClr val="0E8FD6"/>
    <a:srgbClr val="1D4779"/>
    <a:srgbClr val="314E5D"/>
    <a:srgbClr val="B9F3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6605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education/finance/transportation/procedures/" TargetMode="External"/><Relationship Id="rId2" Type="http://schemas.openxmlformats.org/officeDocument/2006/relationships/hyperlink" Target="http://www.state.nj.us/education/finance/transportation/procedures/np_proc.pdf" TargetMode="External"/><Relationship Id="rId1" Type="http://schemas.openxmlformats.org/officeDocument/2006/relationships/hyperlink" Target="http://www.state.nj.us/education/techno/nptechtapres.pdf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education/title1/leg/policy/equitable.shtml" TargetMode="External"/><Relationship Id="rId2" Type="http://schemas.openxmlformats.org/officeDocument/2006/relationships/hyperlink" Target="mailto:anthony.wright@doe.state.nj.us" TargetMode="External"/><Relationship Id="rId1" Type="http://schemas.openxmlformats.org/officeDocument/2006/relationships/hyperlink" Target="mailto:patricia.gray@doe.state.nj.us" TargetMode="External"/><Relationship Id="rId5" Type="http://schemas.openxmlformats.org/officeDocument/2006/relationships/hyperlink" Target="http://www.state.nj.us/education/bilingual/title3/nonpublic.htm" TargetMode="External"/><Relationship Id="rId4" Type="http://schemas.openxmlformats.org/officeDocument/2006/relationships/hyperlink" Target="mailto:lori.ramella@doe.state.nj.us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education/finance/transportation/procedures/" TargetMode="External"/><Relationship Id="rId2" Type="http://schemas.openxmlformats.org/officeDocument/2006/relationships/hyperlink" Target="http://www.state.nj.us/education/finance/transportation/procedures/np_proc.pdf" TargetMode="External"/><Relationship Id="rId1" Type="http://schemas.openxmlformats.org/officeDocument/2006/relationships/hyperlink" Target="http://www.state.nj.us/education/techno/nptechtapres.pdf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education/title1/leg/policy/equitable.shtml" TargetMode="External"/><Relationship Id="rId2" Type="http://schemas.openxmlformats.org/officeDocument/2006/relationships/hyperlink" Target="mailto:anthony.wright@doe.state.nj.us" TargetMode="External"/><Relationship Id="rId1" Type="http://schemas.openxmlformats.org/officeDocument/2006/relationships/hyperlink" Target="mailto:patricia.gray@doe.state.nj.us" TargetMode="External"/><Relationship Id="rId5" Type="http://schemas.openxmlformats.org/officeDocument/2006/relationships/hyperlink" Target="http://www.state.nj.us/education/bilingual/title3/nonpublic.htm" TargetMode="External"/><Relationship Id="rId4" Type="http://schemas.openxmlformats.org/officeDocument/2006/relationships/hyperlink" Target="mailto:lori.ramella@doe.state.nj.u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05133-8533-41F6-9925-7E1ECA1CCCA6}" type="doc">
      <dgm:prSet loTypeId="urn:microsoft.com/office/officeart/2005/8/layout/process4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E7744-D280-4B5F-BD04-FEAE050FD8D3}">
      <dgm:prSet/>
      <dgm:spPr/>
      <dgm:t>
        <a:bodyPr/>
        <a:lstStyle/>
        <a:p>
          <a:pPr algn="ctr" rtl="0"/>
          <a:r>
            <a:rPr lang="en-US" dirty="0" smtClean="0"/>
            <a:t>NJ Legislature</a:t>
          </a:r>
          <a:endParaRPr lang="en-US" dirty="0"/>
        </a:p>
      </dgm:t>
    </dgm:pt>
    <dgm:pt modelId="{863012F5-E74F-4B7C-B8D8-4B3170979153}" type="parTrans" cxnId="{B4E6E252-7FCD-4150-A821-5FBB607A9359}">
      <dgm:prSet/>
      <dgm:spPr/>
      <dgm:t>
        <a:bodyPr/>
        <a:lstStyle/>
        <a:p>
          <a:pPr algn="ctr"/>
          <a:endParaRPr lang="en-US"/>
        </a:p>
      </dgm:t>
    </dgm:pt>
    <dgm:pt modelId="{285094A7-D08E-4B9F-9D33-A66D39CA900F}" type="sibTrans" cxnId="{B4E6E252-7FCD-4150-A821-5FBB607A9359}">
      <dgm:prSet/>
      <dgm:spPr/>
      <dgm:t>
        <a:bodyPr/>
        <a:lstStyle/>
        <a:p>
          <a:pPr algn="ctr"/>
          <a:endParaRPr lang="en-US"/>
        </a:p>
      </dgm:t>
    </dgm:pt>
    <dgm:pt modelId="{E806FE81-3999-4BD2-8077-739012D2236D}">
      <dgm:prSet/>
      <dgm:spPr>
        <a:ln w="3175">
          <a:solidFill>
            <a:schemeClr val="tx1"/>
          </a:solidFill>
        </a:ln>
      </dgm:spPr>
      <dgm:t>
        <a:bodyPr/>
        <a:lstStyle/>
        <a:p>
          <a:pPr algn="ctr" rtl="0"/>
          <a:r>
            <a:rPr lang="en-US" dirty="0" smtClean="0"/>
            <a:t>Statutes</a:t>
          </a:r>
          <a:endParaRPr lang="en-US" dirty="0"/>
        </a:p>
      </dgm:t>
    </dgm:pt>
    <dgm:pt modelId="{1B8D0758-82CF-4E9D-825E-6C80484CA21F}" type="parTrans" cxnId="{859CD6B0-0491-4143-8A2E-8BB5E272A0A0}">
      <dgm:prSet/>
      <dgm:spPr/>
      <dgm:t>
        <a:bodyPr/>
        <a:lstStyle/>
        <a:p>
          <a:pPr algn="ctr"/>
          <a:endParaRPr lang="en-US"/>
        </a:p>
      </dgm:t>
    </dgm:pt>
    <dgm:pt modelId="{7F9E4FEB-C61E-4A7C-A49A-57A69146FBAB}" type="sibTrans" cxnId="{859CD6B0-0491-4143-8A2E-8BB5E272A0A0}">
      <dgm:prSet/>
      <dgm:spPr/>
      <dgm:t>
        <a:bodyPr/>
        <a:lstStyle/>
        <a:p>
          <a:pPr algn="ctr"/>
          <a:endParaRPr lang="en-US"/>
        </a:p>
      </dgm:t>
    </dgm:pt>
    <dgm:pt modelId="{D0A3AC19-AB8B-4D37-87BC-44E29930F32B}">
      <dgm:prSet/>
      <dgm:spPr>
        <a:solidFill>
          <a:schemeClr val="accent5">
            <a:lumMod val="20000"/>
            <a:lumOff val="8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Annual funding amounts</a:t>
          </a:r>
          <a:endParaRPr lang="en-US" dirty="0"/>
        </a:p>
      </dgm:t>
    </dgm:pt>
    <dgm:pt modelId="{01EDE937-0420-4628-BFB8-126352A7136B}" type="parTrans" cxnId="{39A7293F-657F-4949-8C28-E743362FAE72}">
      <dgm:prSet/>
      <dgm:spPr/>
      <dgm:t>
        <a:bodyPr/>
        <a:lstStyle/>
        <a:p>
          <a:pPr algn="ctr"/>
          <a:endParaRPr lang="en-US"/>
        </a:p>
      </dgm:t>
    </dgm:pt>
    <dgm:pt modelId="{788AA8C8-2560-4331-A1E3-F0BDFB2AA5DD}" type="sibTrans" cxnId="{39A7293F-657F-4949-8C28-E743362FAE72}">
      <dgm:prSet/>
      <dgm:spPr/>
      <dgm:t>
        <a:bodyPr/>
        <a:lstStyle/>
        <a:p>
          <a:pPr algn="ctr"/>
          <a:endParaRPr lang="en-US"/>
        </a:p>
      </dgm:t>
    </dgm:pt>
    <dgm:pt modelId="{DD801019-C8CA-4925-8942-8AD81256D683}">
      <dgm:prSet/>
      <dgm:spPr/>
      <dgm:t>
        <a:bodyPr/>
        <a:lstStyle/>
        <a:p>
          <a:pPr algn="ctr" rtl="0"/>
          <a:r>
            <a:rPr lang="en-US" dirty="0" smtClean="0"/>
            <a:t>NJDOE </a:t>
          </a:r>
          <a:endParaRPr lang="en-US" dirty="0"/>
        </a:p>
      </dgm:t>
    </dgm:pt>
    <dgm:pt modelId="{93C4C83C-8E50-4C26-A532-9EEABC2DE305}" type="parTrans" cxnId="{1A07AE5B-2DD7-4A99-8B09-176194D87730}">
      <dgm:prSet/>
      <dgm:spPr/>
      <dgm:t>
        <a:bodyPr/>
        <a:lstStyle/>
        <a:p>
          <a:pPr algn="ctr"/>
          <a:endParaRPr lang="en-US"/>
        </a:p>
      </dgm:t>
    </dgm:pt>
    <dgm:pt modelId="{6FE800D6-CBBF-4BCD-88D3-4B8B5C2035D8}" type="sibTrans" cxnId="{1A07AE5B-2DD7-4A99-8B09-176194D87730}">
      <dgm:prSet/>
      <dgm:spPr/>
      <dgm:t>
        <a:bodyPr/>
        <a:lstStyle/>
        <a:p>
          <a:pPr algn="ctr"/>
          <a:endParaRPr lang="en-US"/>
        </a:p>
      </dgm:t>
    </dgm:pt>
    <dgm:pt modelId="{049649FD-455C-4E0E-9893-8E3896FDBC2A}">
      <dgm:prSet/>
      <dgm:spPr>
        <a:solidFill>
          <a:schemeClr val="accent4">
            <a:lumMod val="20000"/>
            <a:lumOff val="8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Regulations</a:t>
          </a:r>
          <a:endParaRPr lang="en-US" dirty="0"/>
        </a:p>
      </dgm:t>
    </dgm:pt>
    <dgm:pt modelId="{C58E67BB-E087-4442-BAA5-FF42B374D1F0}" type="parTrans" cxnId="{B161ABF6-B343-45EB-90E0-0E774A9FAC3D}">
      <dgm:prSet/>
      <dgm:spPr/>
      <dgm:t>
        <a:bodyPr/>
        <a:lstStyle/>
        <a:p>
          <a:pPr algn="ctr"/>
          <a:endParaRPr lang="en-US"/>
        </a:p>
      </dgm:t>
    </dgm:pt>
    <dgm:pt modelId="{FE405B33-4871-42E1-AC06-5AAC25A460E0}" type="sibTrans" cxnId="{B161ABF6-B343-45EB-90E0-0E774A9FAC3D}">
      <dgm:prSet/>
      <dgm:spPr/>
      <dgm:t>
        <a:bodyPr/>
        <a:lstStyle/>
        <a:p>
          <a:pPr algn="ctr"/>
          <a:endParaRPr lang="en-US"/>
        </a:p>
      </dgm:t>
    </dgm:pt>
    <dgm:pt modelId="{B5EA3A62-BAE5-4C29-A29A-8A2C4C02A231}">
      <dgm:prSet/>
      <dgm:spPr>
        <a:solidFill>
          <a:schemeClr val="accent4">
            <a:lumMod val="40000"/>
            <a:lumOff val="6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Funding disbursement </a:t>
          </a:r>
          <a:endParaRPr lang="en-US" dirty="0"/>
        </a:p>
      </dgm:t>
    </dgm:pt>
    <dgm:pt modelId="{A7F6586F-435F-4C12-9324-0D3E1F288BD9}" type="parTrans" cxnId="{E77C6E22-8A37-49C9-ACBF-601210B66D98}">
      <dgm:prSet/>
      <dgm:spPr/>
      <dgm:t>
        <a:bodyPr/>
        <a:lstStyle/>
        <a:p>
          <a:pPr algn="ctr"/>
          <a:endParaRPr lang="en-US"/>
        </a:p>
      </dgm:t>
    </dgm:pt>
    <dgm:pt modelId="{1EF01C9B-8A6B-4D79-B2D8-A516393DC582}" type="sibTrans" cxnId="{E77C6E22-8A37-49C9-ACBF-601210B66D98}">
      <dgm:prSet/>
      <dgm:spPr/>
      <dgm:t>
        <a:bodyPr/>
        <a:lstStyle/>
        <a:p>
          <a:pPr algn="ctr"/>
          <a:endParaRPr lang="en-US"/>
        </a:p>
      </dgm:t>
    </dgm:pt>
    <dgm:pt modelId="{B8BCC58A-0021-4DC8-8200-958C410BFA12}">
      <dgm:prSet/>
      <dgm:spPr>
        <a:ln w="3175"/>
      </dgm:spPr>
      <dgm:t>
        <a:bodyPr/>
        <a:lstStyle/>
        <a:p>
          <a:pPr algn="ctr" rtl="0"/>
          <a:r>
            <a:rPr lang="en-US" dirty="0" smtClean="0"/>
            <a:t>Oversight</a:t>
          </a:r>
          <a:endParaRPr lang="en-US" dirty="0"/>
        </a:p>
      </dgm:t>
    </dgm:pt>
    <dgm:pt modelId="{D07CBDE8-C272-4CBD-9905-116AF9E19F2D}" type="parTrans" cxnId="{6C741DFB-224D-4A0B-8AF9-C91DDE8AD6CD}">
      <dgm:prSet/>
      <dgm:spPr/>
      <dgm:t>
        <a:bodyPr/>
        <a:lstStyle/>
        <a:p>
          <a:pPr algn="ctr"/>
          <a:endParaRPr lang="en-US"/>
        </a:p>
      </dgm:t>
    </dgm:pt>
    <dgm:pt modelId="{C6420296-6382-4CCB-8E15-E7CDFA5F95FA}" type="sibTrans" cxnId="{6C741DFB-224D-4A0B-8AF9-C91DDE8AD6CD}">
      <dgm:prSet/>
      <dgm:spPr/>
      <dgm:t>
        <a:bodyPr/>
        <a:lstStyle/>
        <a:p>
          <a:pPr algn="ctr"/>
          <a:endParaRPr lang="en-US"/>
        </a:p>
      </dgm:t>
    </dgm:pt>
    <dgm:pt modelId="{176FC06E-BDB5-4EE1-9BD6-78A99ADB6FB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algn="ctr" rtl="0"/>
          <a:r>
            <a:rPr lang="en-US" dirty="0" smtClean="0"/>
            <a:t>School Districts</a:t>
          </a:r>
          <a:endParaRPr lang="en-US" dirty="0"/>
        </a:p>
      </dgm:t>
    </dgm:pt>
    <dgm:pt modelId="{BD62750D-C681-451D-A2B7-09955CA24838}" type="parTrans" cxnId="{390E994F-E8A1-495E-8530-BD01D961AB64}">
      <dgm:prSet/>
      <dgm:spPr/>
      <dgm:t>
        <a:bodyPr/>
        <a:lstStyle/>
        <a:p>
          <a:pPr algn="ctr"/>
          <a:endParaRPr lang="en-US"/>
        </a:p>
      </dgm:t>
    </dgm:pt>
    <dgm:pt modelId="{2B8BB32D-8CFD-4473-BAAC-2060B641A264}" type="sibTrans" cxnId="{390E994F-E8A1-495E-8530-BD01D961AB64}">
      <dgm:prSet/>
      <dgm:spPr/>
      <dgm:t>
        <a:bodyPr/>
        <a:lstStyle/>
        <a:p>
          <a:pPr algn="ctr"/>
          <a:endParaRPr lang="en-US"/>
        </a:p>
      </dgm:t>
    </dgm:pt>
    <dgm:pt modelId="{A0D49CE4-EDA6-4846-95C2-6F430A8ECDD9}">
      <dgm:prSet/>
      <dgm:spPr>
        <a:solidFill>
          <a:schemeClr val="accent3">
            <a:lumMod val="20000"/>
            <a:lumOff val="8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Consultation</a:t>
          </a:r>
          <a:endParaRPr lang="en-US" dirty="0"/>
        </a:p>
      </dgm:t>
    </dgm:pt>
    <dgm:pt modelId="{38D2C33E-2CDF-41AE-B226-35C0543C6F1B}" type="parTrans" cxnId="{56F69FA0-74F9-46AF-BD81-2992FE9BF36E}">
      <dgm:prSet/>
      <dgm:spPr/>
      <dgm:t>
        <a:bodyPr/>
        <a:lstStyle/>
        <a:p>
          <a:pPr algn="ctr"/>
          <a:endParaRPr lang="en-US"/>
        </a:p>
      </dgm:t>
    </dgm:pt>
    <dgm:pt modelId="{95401BA4-70B4-437A-BB9C-A3289DA9D9A7}" type="sibTrans" cxnId="{56F69FA0-74F9-46AF-BD81-2992FE9BF36E}">
      <dgm:prSet/>
      <dgm:spPr/>
      <dgm:t>
        <a:bodyPr/>
        <a:lstStyle/>
        <a:p>
          <a:pPr algn="ctr"/>
          <a:endParaRPr lang="en-US"/>
        </a:p>
      </dgm:t>
    </dgm:pt>
    <dgm:pt modelId="{45CCE924-D718-4477-B02A-5098FD1C8301}">
      <dgm:prSet/>
      <dgm:spPr>
        <a:solidFill>
          <a:schemeClr val="accent3">
            <a:lumMod val="40000"/>
            <a:lumOff val="6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Management and oversight</a:t>
          </a:r>
          <a:endParaRPr lang="en-US" dirty="0"/>
        </a:p>
      </dgm:t>
    </dgm:pt>
    <dgm:pt modelId="{58F630FC-4C6A-4B7F-A441-615D9AA8CBCC}" type="parTrans" cxnId="{0DFB0534-5C72-4278-B6CE-C41E6CA9B6E0}">
      <dgm:prSet/>
      <dgm:spPr/>
      <dgm:t>
        <a:bodyPr/>
        <a:lstStyle/>
        <a:p>
          <a:pPr algn="ctr"/>
          <a:endParaRPr lang="en-US"/>
        </a:p>
      </dgm:t>
    </dgm:pt>
    <dgm:pt modelId="{7EBCCCCB-5881-4195-A2DE-F1D96CDAFD00}" type="sibTrans" cxnId="{0DFB0534-5C72-4278-B6CE-C41E6CA9B6E0}">
      <dgm:prSet/>
      <dgm:spPr/>
      <dgm:t>
        <a:bodyPr/>
        <a:lstStyle/>
        <a:p>
          <a:pPr algn="ctr"/>
          <a:endParaRPr lang="en-US"/>
        </a:p>
      </dgm:t>
    </dgm:pt>
    <dgm:pt modelId="{9ACBA701-D3C6-449C-B128-F843B650FE34}">
      <dgm:prSet/>
      <dgm:spPr>
        <a:solidFill>
          <a:schemeClr val="accent3">
            <a:lumMod val="60000"/>
            <a:lumOff val="4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Implementation</a:t>
          </a:r>
          <a:endParaRPr lang="en-US" dirty="0"/>
        </a:p>
      </dgm:t>
    </dgm:pt>
    <dgm:pt modelId="{BB529316-2ED8-42E8-88B1-70E4AEF6C2C9}" type="parTrans" cxnId="{31B22785-9DF4-4B4C-A6D3-AC81E040F06F}">
      <dgm:prSet/>
      <dgm:spPr/>
      <dgm:t>
        <a:bodyPr/>
        <a:lstStyle/>
        <a:p>
          <a:pPr algn="ctr"/>
          <a:endParaRPr lang="en-US"/>
        </a:p>
      </dgm:t>
    </dgm:pt>
    <dgm:pt modelId="{6588A616-037D-477D-98CB-3F7B2C7118A2}" type="sibTrans" cxnId="{31B22785-9DF4-4B4C-A6D3-AC81E040F06F}">
      <dgm:prSet/>
      <dgm:spPr/>
      <dgm:t>
        <a:bodyPr/>
        <a:lstStyle/>
        <a:p>
          <a:pPr algn="ctr"/>
          <a:endParaRPr lang="en-US"/>
        </a:p>
      </dgm:t>
    </dgm:pt>
    <dgm:pt modelId="{59251C1E-CA59-42EF-9B3F-3D4C1724D381}">
      <dgm:prSet/>
      <dgm:spPr/>
      <dgm:t>
        <a:bodyPr/>
        <a:lstStyle/>
        <a:p>
          <a:pPr algn="ctr" rtl="0"/>
          <a:r>
            <a:rPr lang="en-US" dirty="0" smtClean="0"/>
            <a:t>Nonpublic Schools within District Boundaries</a:t>
          </a:r>
          <a:endParaRPr lang="en-US" dirty="0"/>
        </a:p>
      </dgm:t>
    </dgm:pt>
    <dgm:pt modelId="{0B1B52E9-5C26-4237-BCB8-5BDC9305331C}" type="parTrans" cxnId="{91E1A97F-E25F-4B49-B25E-7A3982564656}">
      <dgm:prSet/>
      <dgm:spPr/>
      <dgm:t>
        <a:bodyPr/>
        <a:lstStyle/>
        <a:p>
          <a:pPr algn="ctr"/>
          <a:endParaRPr lang="en-US"/>
        </a:p>
      </dgm:t>
    </dgm:pt>
    <dgm:pt modelId="{57E30563-AE65-406C-9CC4-2FAB6B75D5D8}" type="sibTrans" cxnId="{91E1A97F-E25F-4B49-B25E-7A3982564656}">
      <dgm:prSet/>
      <dgm:spPr/>
      <dgm:t>
        <a:bodyPr/>
        <a:lstStyle/>
        <a:p>
          <a:pPr algn="ctr"/>
          <a:endParaRPr lang="en-US"/>
        </a:p>
      </dgm:t>
    </dgm:pt>
    <dgm:pt modelId="{FEF69506-C0A3-46B8-BFCA-C5DABD26647F}">
      <dgm:prSet/>
      <dgm:spPr>
        <a:ln w="3175"/>
      </dgm:spPr>
      <dgm:t>
        <a:bodyPr/>
        <a:lstStyle/>
        <a:p>
          <a:pPr algn="ctr" rtl="0"/>
          <a:r>
            <a:rPr lang="en-US" dirty="0" smtClean="0"/>
            <a:t>Consultation</a:t>
          </a:r>
          <a:endParaRPr lang="en-US" dirty="0"/>
        </a:p>
      </dgm:t>
    </dgm:pt>
    <dgm:pt modelId="{04D013B3-D82E-4A7C-895B-DA0F33FA0748}" type="parTrans" cxnId="{08E73592-4D41-402E-8496-6B056FEA35D9}">
      <dgm:prSet/>
      <dgm:spPr/>
      <dgm:t>
        <a:bodyPr/>
        <a:lstStyle/>
        <a:p>
          <a:pPr algn="ctr"/>
          <a:endParaRPr lang="en-US"/>
        </a:p>
      </dgm:t>
    </dgm:pt>
    <dgm:pt modelId="{95DC4E6F-A1EC-41A3-8161-A84ADD0EDF84}" type="sibTrans" cxnId="{08E73592-4D41-402E-8496-6B056FEA35D9}">
      <dgm:prSet/>
      <dgm:spPr/>
      <dgm:t>
        <a:bodyPr/>
        <a:lstStyle/>
        <a:p>
          <a:pPr algn="ctr"/>
          <a:endParaRPr lang="en-US"/>
        </a:p>
      </dgm:t>
    </dgm:pt>
    <dgm:pt modelId="{0162F88E-F1A2-47C9-B3C8-3AF536732CAD}">
      <dgm:prSet/>
      <dgm:spPr>
        <a:solidFill>
          <a:schemeClr val="accent2">
            <a:lumMod val="60000"/>
            <a:lumOff val="40000"/>
            <a:alpha val="90000"/>
          </a:schemeClr>
        </a:solidFill>
        <a:ln w="3175"/>
      </dgm:spPr>
      <dgm:t>
        <a:bodyPr/>
        <a:lstStyle/>
        <a:p>
          <a:pPr algn="ctr" rtl="0"/>
          <a:r>
            <a:rPr lang="en-US" dirty="0" smtClean="0"/>
            <a:t>School and Student Participation</a:t>
          </a:r>
          <a:endParaRPr lang="en-US" dirty="0"/>
        </a:p>
      </dgm:t>
    </dgm:pt>
    <dgm:pt modelId="{0DB530A4-80C0-494A-8F12-99628C7EA738}" type="parTrans" cxnId="{420A3BCF-6057-4F23-B7BD-C06F85189F29}">
      <dgm:prSet/>
      <dgm:spPr/>
      <dgm:t>
        <a:bodyPr/>
        <a:lstStyle/>
        <a:p>
          <a:pPr algn="ctr"/>
          <a:endParaRPr lang="en-US"/>
        </a:p>
      </dgm:t>
    </dgm:pt>
    <dgm:pt modelId="{E496DFC7-AFF5-4BF9-AA7C-A8A80A5816AA}" type="sibTrans" cxnId="{420A3BCF-6057-4F23-B7BD-C06F85189F29}">
      <dgm:prSet/>
      <dgm:spPr/>
      <dgm:t>
        <a:bodyPr/>
        <a:lstStyle/>
        <a:p>
          <a:pPr algn="ctr"/>
          <a:endParaRPr lang="en-US"/>
        </a:p>
      </dgm:t>
    </dgm:pt>
    <dgm:pt modelId="{0591E81F-F672-48C9-AFB4-9423AC7338A0}" type="pres">
      <dgm:prSet presAssocID="{73F05133-8533-41F6-9925-7E1ECA1CCC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94A0BC-7F6F-419C-B07C-907AF38F15D0}" type="pres">
      <dgm:prSet presAssocID="{59251C1E-CA59-42EF-9B3F-3D4C1724D381}" presName="boxAndChildren" presStyleCnt="0"/>
      <dgm:spPr/>
      <dgm:t>
        <a:bodyPr/>
        <a:lstStyle/>
        <a:p>
          <a:endParaRPr lang="en-US"/>
        </a:p>
      </dgm:t>
    </dgm:pt>
    <dgm:pt modelId="{7F151F84-986E-4C38-899B-12B12337D79A}" type="pres">
      <dgm:prSet presAssocID="{59251C1E-CA59-42EF-9B3F-3D4C1724D381}" presName="parentTextBox" presStyleLbl="node1" presStyleIdx="0" presStyleCnt="4"/>
      <dgm:spPr/>
      <dgm:t>
        <a:bodyPr/>
        <a:lstStyle/>
        <a:p>
          <a:endParaRPr lang="en-US"/>
        </a:p>
      </dgm:t>
    </dgm:pt>
    <dgm:pt modelId="{5C05DAED-7B34-4E62-ADC6-6110670059D8}" type="pres">
      <dgm:prSet presAssocID="{59251C1E-CA59-42EF-9B3F-3D4C1724D381}" presName="entireBox" presStyleLbl="node1" presStyleIdx="0" presStyleCnt="4"/>
      <dgm:spPr/>
      <dgm:t>
        <a:bodyPr/>
        <a:lstStyle/>
        <a:p>
          <a:endParaRPr lang="en-US"/>
        </a:p>
      </dgm:t>
    </dgm:pt>
    <dgm:pt modelId="{BF8E7161-CF50-45E4-AEAF-A4982067BE7E}" type="pres">
      <dgm:prSet presAssocID="{59251C1E-CA59-42EF-9B3F-3D4C1724D381}" presName="descendantBox" presStyleCnt="0"/>
      <dgm:spPr/>
      <dgm:t>
        <a:bodyPr/>
        <a:lstStyle/>
        <a:p>
          <a:endParaRPr lang="en-US"/>
        </a:p>
      </dgm:t>
    </dgm:pt>
    <dgm:pt modelId="{23EC63C9-9199-4DFA-908D-F8CC9F7ECFA8}" type="pres">
      <dgm:prSet presAssocID="{FEF69506-C0A3-46B8-BFCA-C5DABD26647F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F436C-7AAC-414F-9A24-631D999AD018}" type="pres">
      <dgm:prSet presAssocID="{0162F88E-F1A2-47C9-B3C8-3AF536732CAD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2733F-0F1D-4F12-AA4B-49BB0CECC569}" type="pres">
      <dgm:prSet presAssocID="{2B8BB32D-8CFD-4473-BAAC-2060B641A264}" presName="sp" presStyleCnt="0"/>
      <dgm:spPr/>
      <dgm:t>
        <a:bodyPr/>
        <a:lstStyle/>
        <a:p>
          <a:endParaRPr lang="en-US"/>
        </a:p>
      </dgm:t>
    </dgm:pt>
    <dgm:pt modelId="{73A8CCEB-7D50-4A1D-ACA0-1008A71B5071}" type="pres">
      <dgm:prSet presAssocID="{176FC06E-BDB5-4EE1-9BD6-78A99ADB6FB8}" presName="arrowAndChildren" presStyleCnt="0"/>
      <dgm:spPr/>
      <dgm:t>
        <a:bodyPr/>
        <a:lstStyle/>
        <a:p>
          <a:endParaRPr lang="en-US"/>
        </a:p>
      </dgm:t>
    </dgm:pt>
    <dgm:pt modelId="{9DC4851E-AE84-43A3-93BE-F398347D8A78}" type="pres">
      <dgm:prSet presAssocID="{176FC06E-BDB5-4EE1-9BD6-78A99ADB6FB8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4986A857-E371-4212-BD08-C15FFAC9B3F1}" type="pres">
      <dgm:prSet presAssocID="{176FC06E-BDB5-4EE1-9BD6-78A99ADB6FB8}" presName="arrow" presStyleLbl="node1" presStyleIdx="1" presStyleCnt="4"/>
      <dgm:spPr/>
      <dgm:t>
        <a:bodyPr/>
        <a:lstStyle/>
        <a:p>
          <a:endParaRPr lang="en-US"/>
        </a:p>
      </dgm:t>
    </dgm:pt>
    <dgm:pt modelId="{65C7430C-E1B0-4F71-904B-B02EBD773DB3}" type="pres">
      <dgm:prSet presAssocID="{176FC06E-BDB5-4EE1-9BD6-78A99ADB6FB8}" presName="descendantArrow" presStyleCnt="0"/>
      <dgm:spPr/>
      <dgm:t>
        <a:bodyPr/>
        <a:lstStyle/>
        <a:p>
          <a:endParaRPr lang="en-US"/>
        </a:p>
      </dgm:t>
    </dgm:pt>
    <dgm:pt modelId="{06674729-B53E-466E-A59E-E3C01AED54E6}" type="pres">
      <dgm:prSet presAssocID="{A0D49CE4-EDA6-4846-95C2-6F430A8ECDD9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6FF00-5413-44B2-B061-7AC24782D3B6}" type="pres">
      <dgm:prSet presAssocID="{45CCE924-D718-4477-B02A-5098FD1C8301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57E59-4341-4F9A-A4F6-63AEAEE2EE2C}" type="pres">
      <dgm:prSet presAssocID="{9ACBA701-D3C6-449C-B128-F843B650FE34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87B62-9FD5-4DE2-8442-11BC8843553B}" type="pres">
      <dgm:prSet presAssocID="{6FE800D6-CBBF-4BCD-88D3-4B8B5C2035D8}" presName="sp" presStyleCnt="0"/>
      <dgm:spPr/>
      <dgm:t>
        <a:bodyPr/>
        <a:lstStyle/>
        <a:p>
          <a:endParaRPr lang="en-US"/>
        </a:p>
      </dgm:t>
    </dgm:pt>
    <dgm:pt modelId="{D64045CA-96BC-4EDA-BAF8-4944F3CA6ED6}" type="pres">
      <dgm:prSet presAssocID="{DD801019-C8CA-4925-8942-8AD81256D683}" presName="arrowAndChildren" presStyleCnt="0"/>
      <dgm:spPr/>
      <dgm:t>
        <a:bodyPr/>
        <a:lstStyle/>
        <a:p>
          <a:endParaRPr lang="en-US"/>
        </a:p>
      </dgm:t>
    </dgm:pt>
    <dgm:pt modelId="{EC17F232-904F-47DA-83D8-D88F1E910023}" type="pres">
      <dgm:prSet presAssocID="{DD801019-C8CA-4925-8942-8AD81256D68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7FC33864-DAA0-49BB-BB54-CDD71B91B70D}" type="pres">
      <dgm:prSet presAssocID="{DD801019-C8CA-4925-8942-8AD81256D683}" presName="arrow" presStyleLbl="node1" presStyleIdx="2" presStyleCnt="4"/>
      <dgm:spPr/>
      <dgm:t>
        <a:bodyPr/>
        <a:lstStyle/>
        <a:p>
          <a:endParaRPr lang="en-US"/>
        </a:p>
      </dgm:t>
    </dgm:pt>
    <dgm:pt modelId="{80EC9F53-330E-4C93-9C9C-CA4D294253F4}" type="pres">
      <dgm:prSet presAssocID="{DD801019-C8CA-4925-8942-8AD81256D683}" presName="descendantArrow" presStyleCnt="0"/>
      <dgm:spPr/>
      <dgm:t>
        <a:bodyPr/>
        <a:lstStyle/>
        <a:p>
          <a:endParaRPr lang="en-US"/>
        </a:p>
      </dgm:t>
    </dgm:pt>
    <dgm:pt modelId="{D2DC0515-0E2D-4E86-9F46-A25F8088F6E3}" type="pres">
      <dgm:prSet presAssocID="{049649FD-455C-4E0E-9893-8E3896FDBC2A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BF4C4-AA29-4CFD-A1B6-F5FC8E6B2E17}" type="pres">
      <dgm:prSet presAssocID="{B5EA3A62-BAE5-4C29-A29A-8A2C4C02A231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AF43F-556F-4C96-9D1A-4748111694D0}" type="pres">
      <dgm:prSet presAssocID="{B8BCC58A-0021-4DC8-8200-958C410BFA12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84E13-A38C-4E67-834D-97B6ECF8DFA2}" type="pres">
      <dgm:prSet presAssocID="{285094A7-D08E-4B9F-9D33-A66D39CA900F}" presName="sp" presStyleCnt="0"/>
      <dgm:spPr/>
      <dgm:t>
        <a:bodyPr/>
        <a:lstStyle/>
        <a:p>
          <a:endParaRPr lang="en-US"/>
        </a:p>
      </dgm:t>
    </dgm:pt>
    <dgm:pt modelId="{88968B7B-0807-47FE-9736-2748AEF91C1A}" type="pres">
      <dgm:prSet presAssocID="{A3BE7744-D280-4B5F-BD04-FEAE050FD8D3}" presName="arrowAndChildren" presStyleCnt="0"/>
      <dgm:spPr/>
      <dgm:t>
        <a:bodyPr/>
        <a:lstStyle/>
        <a:p>
          <a:endParaRPr lang="en-US"/>
        </a:p>
      </dgm:t>
    </dgm:pt>
    <dgm:pt modelId="{500A5626-119D-4838-A458-D956640E84C8}" type="pres">
      <dgm:prSet presAssocID="{A3BE7744-D280-4B5F-BD04-FEAE050FD8D3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49CDFA04-88EB-4463-80D6-85BD2CE53A60}" type="pres">
      <dgm:prSet presAssocID="{A3BE7744-D280-4B5F-BD04-FEAE050FD8D3}" presName="arrow" presStyleLbl="node1" presStyleIdx="3" presStyleCnt="4"/>
      <dgm:spPr/>
      <dgm:t>
        <a:bodyPr/>
        <a:lstStyle/>
        <a:p>
          <a:endParaRPr lang="en-US"/>
        </a:p>
      </dgm:t>
    </dgm:pt>
    <dgm:pt modelId="{084D3075-D70F-4B1B-80BD-B3929FC709AB}" type="pres">
      <dgm:prSet presAssocID="{A3BE7744-D280-4B5F-BD04-FEAE050FD8D3}" presName="descendantArrow" presStyleCnt="0"/>
      <dgm:spPr/>
      <dgm:t>
        <a:bodyPr/>
        <a:lstStyle/>
        <a:p>
          <a:endParaRPr lang="en-US"/>
        </a:p>
      </dgm:t>
    </dgm:pt>
    <dgm:pt modelId="{40C591E0-060A-447F-9A40-3A0461FBD425}" type="pres">
      <dgm:prSet presAssocID="{E806FE81-3999-4BD2-8077-739012D2236D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239B5-931E-4927-A24D-BE3FB74125F8}" type="pres">
      <dgm:prSet presAssocID="{D0A3AC19-AB8B-4D37-87BC-44E29930F32B}" presName="childTextArrow" presStyleLbl="fgAccFollowNode1" presStyleIdx="9" presStyleCnt="10" custLinFactNeighborY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3F4E21-5999-43D3-AEB1-462CC7B691C3}" type="presOf" srcId="{FEF69506-C0A3-46B8-BFCA-C5DABD26647F}" destId="{23EC63C9-9199-4DFA-908D-F8CC9F7ECFA8}" srcOrd="0" destOrd="0" presId="urn:microsoft.com/office/officeart/2005/8/layout/process4"/>
    <dgm:cxn modelId="{859CD6B0-0491-4143-8A2E-8BB5E272A0A0}" srcId="{A3BE7744-D280-4B5F-BD04-FEAE050FD8D3}" destId="{E806FE81-3999-4BD2-8077-739012D2236D}" srcOrd="0" destOrd="0" parTransId="{1B8D0758-82CF-4E9D-825E-6C80484CA21F}" sibTransId="{7F9E4FEB-C61E-4A7C-A49A-57A69146FBAB}"/>
    <dgm:cxn modelId="{B4E6E252-7FCD-4150-A821-5FBB607A9359}" srcId="{73F05133-8533-41F6-9925-7E1ECA1CCCA6}" destId="{A3BE7744-D280-4B5F-BD04-FEAE050FD8D3}" srcOrd="0" destOrd="0" parTransId="{863012F5-E74F-4B7C-B8D8-4B3170979153}" sibTransId="{285094A7-D08E-4B9F-9D33-A66D39CA900F}"/>
    <dgm:cxn modelId="{C8A377EE-4623-41B0-9B8B-220E49949F0F}" type="presOf" srcId="{A3BE7744-D280-4B5F-BD04-FEAE050FD8D3}" destId="{49CDFA04-88EB-4463-80D6-85BD2CE53A60}" srcOrd="1" destOrd="0" presId="urn:microsoft.com/office/officeart/2005/8/layout/process4"/>
    <dgm:cxn modelId="{D8461F72-653B-441B-A2A4-3E72041F92D1}" type="presOf" srcId="{176FC06E-BDB5-4EE1-9BD6-78A99ADB6FB8}" destId="{9DC4851E-AE84-43A3-93BE-F398347D8A78}" srcOrd="0" destOrd="0" presId="urn:microsoft.com/office/officeart/2005/8/layout/process4"/>
    <dgm:cxn modelId="{56D742F7-D34A-4668-AC46-5D36A0E1FF64}" type="presOf" srcId="{DD801019-C8CA-4925-8942-8AD81256D683}" destId="{EC17F232-904F-47DA-83D8-D88F1E910023}" srcOrd="0" destOrd="0" presId="urn:microsoft.com/office/officeart/2005/8/layout/process4"/>
    <dgm:cxn modelId="{117A91AB-8DDE-47A9-82BC-830974390C19}" type="presOf" srcId="{A0D49CE4-EDA6-4846-95C2-6F430A8ECDD9}" destId="{06674729-B53E-466E-A59E-E3C01AED54E6}" srcOrd="0" destOrd="0" presId="urn:microsoft.com/office/officeart/2005/8/layout/process4"/>
    <dgm:cxn modelId="{08E73592-4D41-402E-8496-6B056FEA35D9}" srcId="{59251C1E-CA59-42EF-9B3F-3D4C1724D381}" destId="{FEF69506-C0A3-46B8-BFCA-C5DABD26647F}" srcOrd="0" destOrd="0" parTransId="{04D013B3-D82E-4A7C-895B-DA0F33FA0748}" sibTransId="{95DC4E6F-A1EC-41A3-8161-A84ADD0EDF84}"/>
    <dgm:cxn modelId="{31B22785-9DF4-4B4C-A6D3-AC81E040F06F}" srcId="{176FC06E-BDB5-4EE1-9BD6-78A99ADB6FB8}" destId="{9ACBA701-D3C6-449C-B128-F843B650FE34}" srcOrd="2" destOrd="0" parTransId="{BB529316-2ED8-42E8-88B1-70E4AEF6C2C9}" sibTransId="{6588A616-037D-477D-98CB-3F7B2C7118A2}"/>
    <dgm:cxn modelId="{5F4C2248-682B-49DE-9F57-43E453C46424}" type="presOf" srcId="{59251C1E-CA59-42EF-9B3F-3D4C1724D381}" destId="{5C05DAED-7B34-4E62-ADC6-6110670059D8}" srcOrd="1" destOrd="0" presId="urn:microsoft.com/office/officeart/2005/8/layout/process4"/>
    <dgm:cxn modelId="{1A07AE5B-2DD7-4A99-8B09-176194D87730}" srcId="{73F05133-8533-41F6-9925-7E1ECA1CCCA6}" destId="{DD801019-C8CA-4925-8942-8AD81256D683}" srcOrd="1" destOrd="0" parTransId="{93C4C83C-8E50-4C26-A532-9EEABC2DE305}" sibTransId="{6FE800D6-CBBF-4BCD-88D3-4B8B5C2035D8}"/>
    <dgm:cxn modelId="{56F69FA0-74F9-46AF-BD81-2992FE9BF36E}" srcId="{176FC06E-BDB5-4EE1-9BD6-78A99ADB6FB8}" destId="{A0D49CE4-EDA6-4846-95C2-6F430A8ECDD9}" srcOrd="0" destOrd="0" parTransId="{38D2C33E-2CDF-41AE-B226-35C0543C6F1B}" sibTransId="{95401BA4-70B4-437A-BB9C-A3289DA9D9A7}"/>
    <dgm:cxn modelId="{420A3BCF-6057-4F23-B7BD-C06F85189F29}" srcId="{59251C1E-CA59-42EF-9B3F-3D4C1724D381}" destId="{0162F88E-F1A2-47C9-B3C8-3AF536732CAD}" srcOrd="1" destOrd="0" parTransId="{0DB530A4-80C0-494A-8F12-99628C7EA738}" sibTransId="{E496DFC7-AFF5-4BF9-AA7C-A8A80A5816AA}"/>
    <dgm:cxn modelId="{DD84492B-C577-40D6-A584-9575B13E9A49}" type="presOf" srcId="{DD801019-C8CA-4925-8942-8AD81256D683}" destId="{7FC33864-DAA0-49BB-BB54-CDD71B91B70D}" srcOrd="1" destOrd="0" presId="urn:microsoft.com/office/officeart/2005/8/layout/process4"/>
    <dgm:cxn modelId="{EA78396A-0DE6-4C45-A63D-6D84E3387765}" type="presOf" srcId="{D0A3AC19-AB8B-4D37-87BC-44E29930F32B}" destId="{353239B5-931E-4927-A24D-BE3FB74125F8}" srcOrd="0" destOrd="0" presId="urn:microsoft.com/office/officeart/2005/8/layout/process4"/>
    <dgm:cxn modelId="{AA87D124-C448-4FF1-B8E4-351CDAB545B4}" type="presOf" srcId="{0162F88E-F1A2-47C9-B3C8-3AF536732CAD}" destId="{6BCF436C-7AAC-414F-9A24-631D999AD018}" srcOrd="0" destOrd="0" presId="urn:microsoft.com/office/officeart/2005/8/layout/process4"/>
    <dgm:cxn modelId="{E77C6E22-8A37-49C9-ACBF-601210B66D98}" srcId="{DD801019-C8CA-4925-8942-8AD81256D683}" destId="{B5EA3A62-BAE5-4C29-A29A-8A2C4C02A231}" srcOrd="1" destOrd="0" parTransId="{A7F6586F-435F-4C12-9324-0D3E1F288BD9}" sibTransId="{1EF01C9B-8A6B-4D79-B2D8-A516393DC582}"/>
    <dgm:cxn modelId="{64715C39-0862-45F5-AADF-3443B6F08BAA}" type="presOf" srcId="{A3BE7744-D280-4B5F-BD04-FEAE050FD8D3}" destId="{500A5626-119D-4838-A458-D956640E84C8}" srcOrd="0" destOrd="0" presId="urn:microsoft.com/office/officeart/2005/8/layout/process4"/>
    <dgm:cxn modelId="{6C741DFB-224D-4A0B-8AF9-C91DDE8AD6CD}" srcId="{DD801019-C8CA-4925-8942-8AD81256D683}" destId="{B8BCC58A-0021-4DC8-8200-958C410BFA12}" srcOrd="2" destOrd="0" parTransId="{D07CBDE8-C272-4CBD-9905-116AF9E19F2D}" sibTransId="{C6420296-6382-4CCB-8E15-E7CDFA5F95FA}"/>
    <dgm:cxn modelId="{6E9F8E86-5F62-4872-992F-11D6AA5B4164}" type="presOf" srcId="{73F05133-8533-41F6-9925-7E1ECA1CCCA6}" destId="{0591E81F-F672-48C9-AFB4-9423AC7338A0}" srcOrd="0" destOrd="0" presId="urn:microsoft.com/office/officeart/2005/8/layout/process4"/>
    <dgm:cxn modelId="{EC7BE421-8249-499B-9559-79C5C792C331}" type="presOf" srcId="{45CCE924-D718-4477-B02A-5098FD1C8301}" destId="{8946FF00-5413-44B2-B061-7AC24782D3B6}" srcOrd="0" destOrd="0" presId="urn:microsoft.com/office/officeart/2005/8/layout/process4"/>
    <dgm:cxn modelId="{B161ABF6-B343-45EB-90E0-0E774A9FAC3D}" srcId="{DD801019-C8CA-4925-8942-8AD81256D683}" destId="{049649FD-455C-4E0E-9893-8E3896FDBC2A}" srcOrd="0" destOrd="0" parTransId="{C58E67BB-E087-4442-BAA5-FF42B374D1F0}" sibTransId="{FE405B33-4871-42E1-AC06-5AAC25A460E0}"/>
    <dgm:cxn modelId="{828D2A58-91B8-4AEC-8A85-AD56B1AA4968}" type="presOf" srcId="{E806FE81-3999-4BD2-8077-739012D2236D}" destId="{40C591E0-060A-447F-9A40-3A0461FBD425}" srcOrd="0" destOrd="0" presId="urn:microsoft.com/office/officeart/2005/8/layout/process4"/>
    <dgm:cxn modelId="{937DF155-3E0D-4708-A2BD-78697380E9ED}" type="presOf" srcId="{176FC06E-BDB5-4EE1-9BD6-78A99ADB6FB8}" destId="{4986A857-E371-4212-BD08-C15FFAC9B3F1}" srcOrd="1" destOrd="0" presId="urn:microsoft.com/office/officeart/2005/8/layout/process4"/>
    <dgm:cxn modelId="{DCC4B493-B799-49E8-BE08-DC7EEC8C5954}" type="presOf" srcId="{049649FD-455C-4E0E-9893-8E3896FDBC2A}" destId="{D2DC0515-0E2D-4E86-9F46-A25F8088F6E3}" srcOrd="0" destOrd="0" presId="urn:microsoft.com/office/officeart/2005/8/layout/process4"/>
    <dgm:cxn modelId="{BE382998-0591-4244-BA1C-F140A1D62F3E}" type="presOf" srcId="{B5EA3A62-BAE5-4C29-A29A-8A2C4C02A231}" destId="{D27BF4C4-AA29-4CFD-A1B6-F5FC8E6B2E17}" srcOrd="0" destOrd="0" presId="urn:microsoft.com/office/officeart/2005/8/layout/process4"/>
    <dgm:cxn modelId="{91E1A97F-E25F-4B49-B25E-7A3982564656}" srcId="{73F05133-8533-41F6-9925-7E1ECA1CCCA6}" destId="{59251C1E-CA59-42EF-9B3F-3D4C1724D381}" srcOrd="3" destOrd="0" parTransId="{0B1B52E9-5C26-4237-BCB8-5BDC9305331C}" sibTransId="{57E30563-AE65-406C-9CC4-2FAB6B75D5D8}"/>
    <dgm:cxn modelId="{56291C18-4A1F-4942-AD67-DA6F59B26CEB}" type="presOf" srcId="{59251C1E-CA59-42EF-9B3F-3D4C1724D381}" destId="{7F151F84-986E-4C38-899B-12B12337D79A}" srcOrd="0" destOrd="0" presId="urn:microsoft.com/office/officeart/2005/8/layout/process4"/>
    <dgm:cxn modelId="{F12D4A2F-66FF-4F26-B43B-A134B01996C3}" type="presOf" srcId="{9ACBA701-D3C6-449C-B128-F843B650FE34}" destId="{CE857E59-4341-4F9A-A4F6-63AEAEE2EE2C}" srcOrd="0" destOrd="0" presId="urn:microsoft.com/office/officeart/2005/8/layout/process4"/>
    <dgm:cxn modelId="{390E994F-E8A1-495E-8530-BD01D961AB64}" srcId="{73F05133-8533-41F6-9925-7E1ECA1CCCA6}" destId="{176FC06E-BDB5-4EE1-9BD6-78A99ADB6FB8}" srcOrd="2" destOrd="0" parTransId="{BD62750D-C681-451D-A2B7-09955CA24838}" sibTransId="{2B8BB32D-8CFD-4473-BAAC-2060B641A264}"/>
    <dgm:cxn modelId="{10545BB8-D66E-4432-81D0-485D4F7F8F44}" type="presOf" srcId="{B8BCC58A-0021-4DC8-8200-958C410BFA12}" destId="{C42AF43F-556F-4C96-9D1A-4748111694D0}" srcOrd="0" destOrd="0" presId="urn:microsoft.com/office/officeart/2005/8/layout/process4"/>
    <dgm:cxn modelId="{39A7293F-657F-4949-8C28-E743362FAE72}" srcId="{A3BE7744-D280-4B5F-BD04-FEAE050FD8D3}" destId="{D0A3AC19-AB8B-4D37-87BC-44E29930F32B}" srcOrd="1" destOrd="0" parTransId="{01EDE937-0420-4628-BFB8-126352A7136B}" sibTransId="{788AA8C8-2560-4331-A1E3-F0BDFB2AA5DD}"/>
    <dgm:cxn modelId="{0DFB0534-5C72-4278-B6CE-C41E6CA9B6E0}" srcId="{176FC06E-BDB5-4EE1-9BD6-78A99ADB6FB8}" destId="{45CCE924-D718-4477-B02A-5098FD1C8301}" srcOrd="1" destOrd="0" parTransId="{58F630FC-4C6A-4B7F-A441-615D9AA8CBCC}" sibTransId="{7EBCCCCB-5881-4195-A2DE-F1D96CDAFD00}"/>
    <dgm:cxn modelId="{D391B935-388E-426B-A344-C4EF20C5DDE9}" type="presParOf" srcId="{0591E81F-F672-48C9-AFB4-9423AC7338A0}" destId="{8694A0BC-7F6F-419C-B07C-907AF38F15D0}" srcOrd="0" destOrd="0" presId="urn:microsoft.com/office/officeart/2005/8/layout/process4"/>
    <dgm:cxn modelId="{7080B637-2649-43AA-B899-F1AE62251BE8}" type="presParOf" srcId="{8694A0BC-7F6F-419C-B07C-907AF38F15D0}" destId="{7F151F84-986E-4C38-899B-12B12337D79A}" srcOrd="0" destOrd="0" presId="urn:microsoft.com/office/officeart/2005/8/layout/process4"/>
    <dgm:cxn modelId="{662AD032-BAED-4B25-A3DF-48CCA8442F11}" type="presParOf" srcId="{8694A0BC-7F6F-419C-B07C-907AF38F15D0}" destId="{5C05DAED-7B34-4E62-ADC6-6110670059D8}" srcOrd="1" destOrd="0" presId="urn:microsoft.com/office/officeart/2005/8/layout/process4"/>
    <dgm:cxn modelId="{3E490970-B02B-4814-BCA1-64FF36C4B955}" type="presParOf" srcId="{8694A0BC-7F6F-419C-B07C-907AF38F15D0}" destId="{BF8E7161-CF50-45E4-AEAF-A4982067BE7E}" srcOrd="2" destOrd="0" presId="urn:microsoft.com/office/officeart/2005/8/layout/process4"/>
    <dgm:cxn modelId="{F2404284-4217-4125-A486-9A85C562DDC4}" type="presParOf" srcId="{BF8E7161-CF50-45E4-AEAF-A4982067BE7E}" destId="{23EC63C9-9199-4DFA-908D-F8CC9F7ECFA8}" srcOrd="0" destOrd="0" presId="urn:microsoft.com/office/officeart/2005/8/layout/process4"/>
    <dgm:cxn modelId="{0D8A1EA0-8683-4872-BCF1-A729B0ACD025}" type="presParOf" srcId="{BF8E7161-CF50-45E4-AEAF-A4982067BE7E}" destId="{6BCF436C-7AAC-414F-9A24-631D999AD018}" srcOrd="1" destOrd="0" presId="urn:microsoft.com/office/officeart/2005/8/layout/process4"/>
    <dgm:cxn modelId="{A0603702-2B2E-4BA4-ADB4-72E67ABE6EB0}" type="presParOf" srcId="{0591E81F-F672-48C9-AFB4-9423AC7338A0}" destId="{C052733F-0F1D-4F12-AA4B-49BB0CECC569}" srcOrd="1" destOrd="0" presId="urn:microsoft.com/office/officeart/2005/8/layout/process4"/>
    <dgm:cxn modelId="{99789420-0387-42EA-8B33-8F5792DEA32C}" type="presParOf" srcId="{0591E81F-F672-48C9-AFB4-9423AC7338A0}" destId="{73A8CCEB-7D50-4A1D-ACA0-1008A71B5071}" srcOrd="2" destOrd="0" presId="urn:microsoft.com/office/officeart/2005/8/layout/process4"/>
    <dgm:cxn modelId="{53C82AC8-7704-4049-88E9-E75C36FB402F}" type="presParOf" srcId="{73A8CCEB-7D50-4A1D-ACA0-1008A71B5071}" destId="{9DC4851E-AE84-43A3-93BE-F398347D8A78}" srcOrd="0" destOrd="0" presId="urn:microsoft.com/office/officeart/2005/8/layout/process4"/>
    <dgm:cxn modelId="{8DC0DC68-02B4-4A1B-8305-3F0B0F5472C0}" type="presParOf" srcId="{73A8CCEB-7D50-4A1D-ACA0-1008A71B5071}" destId="{4986A857-E371-4212-BD08-C15FFAC9B3F1}" srcOrd="1" destOrd="0" presId="urn:microsoft.com/office/officeart/2005/8/layout/process4"/>
    <dgm:cxn modelId="{0D30A09E-00C3-47F4-9421-D91267E4F418}" type="presParOf" srcId="{73A8CCEB-7D50-4A1D-ACA0-1008A71B5071}" destId="{65C7430C-E1B0-4F71-904B-B02EBD773DB3}" srcOrd="2" destOrd="0" presId="urn:microsoft.com/office/officeart/2005/8/layout/process4"/>
    <dgm:cxn modelId="{426B8CDD-4157-4C89-9013-D7EDD277F2A8}" type="presParOf" srcId="{65C7430C-E1B0-4F71-904B-B02EBD773DB3}" destId="{06674729-B53E-466E-A59E-E3C01AED54E6}" srcOrd="0" destOrd="0" presId="urn:microsoft.com/office/officeart/2005/8/layout/process4"/>
    <dgm:cxn modelId="{2EBFA6F1-1DDD-45AD-8BAB-ECD0BABAAF8C}" type="presParOf" srcId="{65C7430C-E1B0-4F71-904B-B02EBD773DB3}" destId="{8946FF00-5413-44B2-B061-7AC24782D3B6}" srcOrd="1" destOrd="0" presId="urn:microsoft.com/office/officeart/2005/8/layout/process4"/>
    <dgm:cxn modelId="{0ADABB76-0466-4416-9CEF-279C43FB1A71}" type="presParOf" srcId="{65C7430C-E1B0-4F71-904B-B02EBD773DB3}" destId="{CE857E59-4341-4F9A-A4F6-63AEAEE2EE2C}" srcOrd="2" destOrd="0" presId="urn:microsoft.com/office/officeart/2005/8/layout/process4"/>
    <dgm:cxn modelId="{46004E15-07FE-4013-A256-BF59C0FF1854}" type="presParOf" srcId="{0591E81F-F672-48C9-AFB4-9423AC7338A0}" destId="{86787B62-9FD5-4DE2-8442-11BC8843553B}" srcOrd="3" destOrd="0" presId="urn:microsoft.com/office/officeart/2005/8/layout/process4"/>
    <dgm:cxn modelId="{B1BED870-C302-434F-80FF-B752CBD5D301}" type="presParOf" srcId="{0591E81F-F672-48C9-AFB4-9423AC7338A0}" destId="{D64045CA-96BC-4EDA-BAF8-4944F3CA6ED6}" srcOrd="4" destOrd="0" presId="urn:microsoft.com/office/officeart/2005/8/layout/process4"/>
    <dgm:cxn modelId="{9F4A80B4-F19D-4869-A8BB-5757F0EFF3A9}" type="presParOf" srcId="{D64045CA-96BC-4EDA-BAF8-4944F3CA6ED6}" destId="{EC17F232-904F-47DA-83D8-D88F1E910023}" srcOrd="0" destOrd="0" presId="urn:microsoft.com/office/officeart/2005/8/layout/process4"/>
    <dgm:cxn modelId="{8E260AAB-E63A-4E41-9A31-98C8D6E13E47}" type="presParOf" srcId="{D64045CA-96BC-4EDA-BAF8-4944F3CA6ED6}" destId="{7FC33864-DAA0-49BB-BB54-CDD71B91B70D}" srcOrd="1" destOrd="0" presId="urn:microsoft.com/office/officeart/2005/8/layout/process4"/>
    <dgm:cxn modelId="{B9C809E5-F065-478F-B675-9D2515A86C20}" type="presParOf" srcId="{D64045CA-96BC-4EDA-BAF8-4944F3CA6ED6}" destId="{80EC9F53-330E-4C93-9C9C-CA4D294253F4}" srcOrd="2" destOrd="0" presId="urn:microsoft.com/office/officeart/2005/8/layout/process4"/>
    <dgm:cxn modelId="{1C6797CB-C5A3-439E-B960-11C8F25C93AE}" type="presParOf" srcId="{80EC9F53-330E-4C93-9C9C-CA4D294253F4}" destId="{D2DC0515-0E2D-4E86-9F46-A25F8088F6E3}" srcOrd="0" destOrd="0" presId="urn:microsoft.com/office/officeart/2005/8/layout/process4"/>
    <dgm:cxn modelId="{849DB7F6-D752-4DAD-9A27-57F79BD2C608}" type="presParOf" srcId="{80EC9F53-330E-4C93-9C9C-CA4D294253F4}" destId="{D27BF4C4-AA29-4CFD-A1B6-F5FC8E6B2E17}" srcOrd="1" destOrd="0" presId="urn:microsoft.com/office/officeart/2005/8/layout/process4"/>
    <dgm:cxn modelId="{073B1B47-0744-4852-B9EC-3C8865D0AE29}" type="presParOf" srcId="{80EC9F53-330E-4C93-9C9C-CA4D294253F4}" destId="{C42AF43F-556F-4C96-9D1A-4748111694D0}" srcOrd="2" destOrd="0" presId="urn:microsoft.com/office/officeart/2005/8/layout/process4"/>
    <dgm:cxn modelId="{CA3AAF70-DB3B-447C-BD64-59AB4BC79680}" type="presParOf" srcId="{0591E81F-F672-48C9-AFB4-9423AC7338A0}" destId="{4FA84E13-A38C-4E67-834D-97B6ECF8DFA2}" srcOrd="5" destOrd="0" presId="urn:microsoft.com/office/officeart/2005/8/layout/process4"/>
    <dgm:cxn modelId="{DF30C7E0-0EB3-4BBD-A57D-0AAB6E5431B0}" type="presParOf" srcId="{0591E81F-F672-48C9-AFB4-9423AC7338A0}" destId="{88968B7B-0807-47FE-9736-2748AEF91C1A}" srcOrd="6" destOrd="0" presId="urn:microsoft.com/office/officeart/2005/8/layout/process4"/>
    <dgm:cxn modelId="{8A5E0DC9-C364-440D-BDA8-E8E165861EA5}" type="presParOf" srcId="{88968B7B-0807-47FE-9736-2748AEF91C1A}" destId="{500A5626-119D-4838-A458-D956640E84C8}" srcOrd="0" destOrd="0" presId="urn:microsoft.com/office/officeart/2005/8/layout/process4"/>
    <dgm:cxn modelId="{E3F139DD-6B82-4A7C-807A-9F75E062F446}" type="presParOf" srcId="{88968B7B-0807-47FE-9736-2748AEF91C1A}" destId="{49CDFA04-88EB-4463-80D6-85BD2CE53A60}" srcOrd="1" destOrd="0" presId="urn:microsoft.com/office/officeart/2005/8/layout/process4"/>
    <dgm:cxn modelId="{98F2D792-9D3D-43C5-AAFF-E6F756D2C798}" type="presParOf" srcId="{88968B7B-0807-47FE-9736-2748AEF91C1A}" destId="{084D3075-D70F-4B1B-80BD-B3929FC709AB}" srcOrd="2" destOrd="0" presId="urn:microsoft.com/office/officeart/2005/8/layout/process4"/>
    <dgm:cxn modelId="{97F49774-4CB6-44DC-BA6C-18CD543A84FC}" type="presParOf" srcId="{084D3075-D70F-4B1B-80BD-B3929FC709AB}" destId="{40C591E0-060A-447F-9A40-3A0461FBD425}" srcOrd="0" destOrd="0" presId="urn:microsoft.com/office/officeart/2005/8/layout/process4"/>
    <dgm:cxn modelId="{60A6BAEF-B624-4E5F-B187-DC85CBFC5316}" type="presParOf" srcId="{084D3075-D70F-4B1B-80BD-B3929FC709AB}" destId="{353239B5-931E-4927-A24D-BE3FB74125F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E5608-8540-43E2-B02A-AD7126CF30E5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6FCE3-387D-413A-BD5B-7500AF260CBC}">
      <dgm:prSet custT="1"/>
      <dgm:spPr/>
      <dgm:t>
        <a:bodyPr/>
        <a:lstStyle/>
        <a:p>
          <a:pPr rtl="0"/>
          <a:r>
            <a:rPr lang="en-US" sz="2400" dirty="0" smtClean="0"/>
            <a:t>Chapter 192 – Auxiliary Services   </a:t>
          </a:r>
          <a:endParaRPr lang="en-US" sz="2400" dirty="0"/>
        </a:p>
      </dgm:t>
    </dgm:pt>
    <dgm:pt modelId="{C833B922-333E-40C3-B776-6AB879BB9686}" type="parTrans" cxnId="{38728356-3273-4B84-BB4B-1D57733DE8CE}">
      <dgm:prSet/>
      <dgm:spPr/>
      <dgm:t>
        <a:bodyPr/>
        <a:lstStyle/>
        <a:p>
          <a:endParaRPr lang="en-US"/>
        </a:p>
      </dgm:t>
    </dgm:pt>
    <dgm:pt modelId="{CA91E81E-E6C6-4AB3-BED0-702D76EB42A6}" type="sibTrans" cxnId="{38728356-3273-4B84-BB4B-1D57733DE8CE}">
      <dgm:prSet/>
      <dgm:spPr/>
      <dgm:t>
        <a:bodyPr/>
        <a:lstStyle/>
        <a:p>
          <a:endParaRPr lang="en-US"/>
        </a:p>
      </dgm:t>
    </dgm:pt>
    <dgm:pt modelId="{4A27888E-37A4-4EAB-9684-6BF1A85D1F88}">
      <dgm:prSet custT="1"/>
      <dgm:spPr/>
      <dgm:t>
        <a:bodyPr/>
        <a:lstStyle/>
        <a:p>
          <a:pPr rtl="0"/>
          <a:r>
            <a:rPr lang="en-US" sz="2400" dirty="0" smtClean="0"/>
            <a:t>Chapter 193 – Remedial Services</a:t>
          </a:r>
          <a:endParaRPr lang="en-US" sz="2400" dirty="0"/>
        </a:p>
      </dgm:t>
    </dgm:pt>
    <dgm:pt modelId="{3D712979-F623-4FB6-A194-71E54DAB8C31}" type="parTrans" cxnId="{1AFD2ADB-0B7D-42AE-BE66-4CC8B5A76FC9}">
      <dgm:prSet/>
      <dgm:spPr/>
      <dgm:t>
        <a:bodyPr/>
        <a:lstStyle/>
        <a:p>
          <a:endParaRPr lang="en-US"/>
        </a:p>
      </dgm:t>
    </dgm:pt>
    <dgm:pt modelId="{45FFCE6F-78C2-486D-B93C-26C86FDB8549}" type="sibTrans" cxnId="{1AFD2ADB-0B7D-42AE-BE66-4CC8B5A76FC9}">
      <dgm:prSet/>
      <dgm:spPr/>
      <dgm:t>
        <a:bodyPr/>
        <a:lstStyle/>
        <a:p>
          <a:endParaRPr lang="en-US"/>
        </a:p>
      </dgm:t>
    </dgm:pt>
    <dgm:pt modelId="{77D459F5-FB4D-4129-A4D3-3B3A03F5F53E}">
      <dgm:prSet custT="1"/>
      <dgm:spPr/>
      <dgm:t>
        <a:bodyPr/>
        <a:lstStyle/>
        <a:p>
          <a:pPr rtl="0"/>
          <a:r>
            <a:rPr lang="en-US" sz="2400" dirty="0" smtClean="0"/>
            <a:t>Nonpublic School Health Services</a:t>
          </a:r>
          <a:endParaRPr lang="en-US" sz="2400" dirty="0"/>
        </a:p>
      </dgm:t>
    </dgm:pt>
    <dgm:pt modelId="{59C45A4F-AE7C-4F2B-BE75-22808FDB58B0}" type="parTrans" cxnId="{BFA62EE7-2771-455D-96E2-1D8862202000}">
      <dgm:prSet/>
      <dgm:spPr/>
      <dgm:t>
        <a:bodyPr/>
        <a:lstStyle/>
        <a:p>
          <a:endParaRPr lang="en-US"/>
        </a:p>
      </dgm:t>
    </dgm:pt>
    <dgm:pt modelId="{0804C887-4667-4603-B9CB-4ECDBD92F164}" type="sibTrans" cxnId="{BFA62EE7-2771-455D-96E2-1D8862202000}">
      <dgm:prSet/>
      <dgm:spPr/>
      <dgm:t>
        <a:bodyPr/>
        <a:lstStyle/>
        <a:p>
          <a:endParaRPr lang="en-US"/>
        </a:p>
      </dgm:t>
    </dgm:pt>
    <dgm:pt modelId="{0257FA7B-ED52-4565-BCE8-9784918F26CE}">
      <dgm:prSet custT="1"/>
      <dgm:spPr/>
      <dgm:t>
        <a:bodyPr/>
        <a:lstStyle/>
        <a:p>
          <a:pPr rtl="0"/>
          <a:r>
            <a:rPr lang="en-US" sz="2400" dirty="0" smtClean="0"/>
            <a:t>Nonpublic School Textbook Program</a:t>
          </a:r>
          <a:endParaRPr lang="en-US" sz="2400" dirty="0"/>
        </a:p>
      </dgm:t>
    </dgm:pt>
    <dgm:pt modelId="{60A731FD-C7FE-4308-91B9-0AD17D02DF05}" type="parTrans" cxnId="{73F6F6D1-119B-4833-A11E-C070A95DC199}">
      <dgm:prSet/>
      <dgm:spPr/>
      <dgm:t>
        <a:bodyPr/>
        <a:lstStyle/>
        <a:p>
          <a:endParaRPr lang="en-US"/>
        </a:p>
      </dgm:t>
    </dgm:pt>
    <dgm:pt modelId="{3F1AEF79-CED0-4BE5-99AC-2DB2F63D5330}" type="sibTrans" cxnId="{73F6F6D1-119B-4833-A11E-C070A95DC199}">
      <dgm:prSet/>
      <dgm:spPr/>
      <dgm:t>
        <a:bodyPr/>
        <a:lstStyle/>
        <a:p>
          <a:endParaRPr lang="en-US"/>
        </a:p>
      </dgm:t>
    </dgm:pt>
    <dgm:pt modelId="{29DA96A6-960E-47D7-B16B-003E5D7A0B89}">
      <dgm:prSet custT="1"/>
      <dgm:spPr/>
      <dgm:t>
        <a:bodyPr/>
        <a:lstStyle/>
        <a:p>
          <a:pPr rtl="0"/>
          <a:r>
            <a:rPr lang="en-US" sz="2400" dirty="0" smtClean="0"/>
            <a:t>Nonpublic School Technology Initiative</a:t>
          </a:r>
          <a:endParaRPr lang="en-US" sz="2400" dirty="0"/>
        </a:p>
      </dgm:t>
    </dgm:pt>
    <dgm:pt modelId="{967AEC70-2B45-4E9E-8B03-1E780B5D5FF7}" type="parTrans" cxnId="{30E17392-3D75-4E2A-AEF7-0057215257D0}">
      <dgm:prSet/>
      <dgm:spPr/>
      <dgm:t>
        <a:bodyPr/>
        <a:lstStyle/>
        <a:p>
          <a:endParaRPr lang="en-US"/>
        </a:p>
      </dgm:t>
    </dgm:pt>
    <dgm:pt modelId="{D6D0F4A8-D427-4CFA-BE82-388D4701BBDC}" type="sibTrans" cxnId="{30E17392-3D75-4E2A-AEF7-0057215257D0}">
      <dgm:prSet/>
      <dgm:spPr/>
      <dgm:t>
        <a:bodyPr/>
        <a:lstStyle/>
        <a:p>
          <a:endParaRPr lang="en-US"/>
        </a:p>
      </dgm:t>
    </dgm:pt>
    <dgm:pt modelId="{F396D36E-660F-4200-9837-2F8D5C0F560F}">
      <dgm:prSet custT="1"/>
      <dgm:spPr/>
      <dgm:t>
        <a:bodyPr/>
        <a:lstStyle/>
        <a:p>
          <a:pPr rtl="0"/>
          <a:r>
            <a:rPr lang="en-US" sz="2400" dirty="0" smtClean="0"/>
            <a:t>Nonpublic School Transportation</a:t>
          </a:r>
          <a:endParaRPr lang="en-US" sz="2400" dirty="0"/>
        </a:p>
      </dgm:t>
    </dgm:pt>
    <dgm:pt modelId="{632392FE-23D7-4CEF-8BA4-CCC2CC162DA2}" type="parTrans" cxnId="{6961D3EF-373B-4CA4-80F3-C3D242A0D558}">
      <dgm:prSet/>
      <dgm:spPr/>
      <dgm:t>
        <a:bodyPr/>
        <a:lstStyle/>
        <a:p>
          <a:endParaRPr lang="en-US"/>
        </a:p>
      </dgm:t>
    </dgm:pt>
    <dgm:pt modelId="{86CE089B-319B-42B0-BFC0-BB73E12B9DCC}" type="sibTrans" cxnId="{6961D3EF-373B-4CA4-80F3-C3D242A0D558}">
      <dgm:prSet/>
      <dgm:spPr/>
      <dgm:t>
        <a:bodyPr/>
        <a:lstStyle/>
        <a:p>
          <a:endParaRPr lang="en-US"/>
        </a:p>
      </dgm:t>
    </dgm:pt>
    <dgm:pt modelId="{C84894DB-DCA1-4622-8197-43704B56798E}" type="pres">
      <dgm:prSet presAssocID="{C94E5608-8540-43E2-B02A-AD7126CF30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DD4839-DFDE-47E5-A465-98BB850D4F8A}" type="pres">
      <dgm:prSet presAssocID="{9116FCE3-387D-413A-BD5B-7500AF260CBC}" presName="parentLin" presStyleCnt="0"/>
      <dgm:spPr/>
      <dgm:t>
        <a:bodyPr/>
        <a:lstStyle/>
        <a:p>
          <a:endParaRPr lang="en-US"/>
        </a:p>
      </dgm:t>
    </dgm:pt>
    <dgm:pt modelId="{A9349DC8-CBC9-4CC8-B7B8-49F45D328D78}" type="pres">
      <dgm:prSet presAssocID="{9116FCE3-387D-413A-BD5B-7500AF260CB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E2AFE891-F74D-43ED-825D-1961DC74D254}" type="pres">
      <dgm:prSet presAssocID="{9116FCE3-387D-413A-BD5B-7500AF260CBC}" presName="parentText" presStyleLbl="node1" presStyleIdx="0" presStyleCnt="6" custScaleX="107937" custScaleY="1385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ED749-C9C8-4B9F-8599-A2198247D1EC}" type="pres">
      <dgm:prSet presAssocID="{9116FCE3-387D-413A-BD5B-7500AF260CBC}" presName="negativeSpace" presStyleCnt="0"/>
      <dgm:spPr/>
      <dgm:t>
        <a:bodyPr/>
        <a:lstStyle/>
        <a:p>
          <a:endParaRPr lang="en-US"/>
        </a:p>
      </dgm:t>
    </dgm:pt>
    <dgm:pt modelId="{064D2C56-0241-4EC0-BFD0-0577F898379A}" type="pres">
      <dgm:prSet presAssocID="{9116FCE3-387D-413A-BD5B-7500AF260CBC}" presName="childText" presStyleLbl="conFgAcc1" presStyleIdx="0" presStyleCnt="6" custLinFactNeighborX="926" custLinFactNeighborY="-28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1323B-296C-49AD-A796-7F3B5A545B84}" type="pres">
      <dgm:prSet presAssocID="{CA91E81E-E6C6-4AB3-BED0-702D76EB42A6}" presName="spaceBetweenRectangles" presStyleCnt="0"/>
      <dgm:spPr/>
      <dgm:t>
        <a:bodyPr/>
        <a:lstStyle/>
        <a:p>
          <a:endParaRPr lang="en-US"/>
        </a:p>
      </dgm:t>
    </dgm:pt>
    <dgm:pt modelId="{7497CFF0-0D58-4C93-9426-D2F6823CDC39}" type="pres">
      <dgm:prSet presAssocID="{4A27888E-37A4-4EAB-9684-6BF1A85D1F88}" presName="parentLin" presStyleCnt="0"/>
      <dgm:spPr/>
      <dgm:t>
        <a:bodyPr/>
        <a:lstStyle/>
        <a:p>
          <a:endParaRPr lang="en-US"/>
        </a:p>
      </dgm:t>
    </dgm:pt>
    <dgm:pt modelId="{6FB55D97-7F11-4A23-91B4-200FFA4D27D1}" type="pres">
      <dgm:prSet presAssocID="{4A27888E-37A4-4EAB-9684-6BF1A85D1F8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BCA4341C-828A-42DB-BA5A-977E848594F1}" type="pres">
      <dgm:prSet presAssocID="{4A27888E-37A4-4EAB-9684-6BF1A85D1F88}" presName="parentText" presStyleLbl="node1" presStyleIdx="1" presStyleCnt="6" custScaleX="106350" custScaleY="137905" custLinFactNeighborX="11111" custLinFactNeighborY="9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F64BA-3680-4985-A948-3776E30C73A6}" type="pres">
      <dgm:prSet presAssocID="{4A27888E-37A4-4EAB-9684-6BF1A85D1F88}" presName="negativeSpace" presStyleCnt="0"/>
      <dgm:spPr/>
      <dgm:t>
        <a:bodyPr/>
        <a:lstStyle/>
        <a:p>
          <a:endParaRPr lang="en-US"/>
        </a:p>
      </dgm:t>
    </dgm:pt>
    <dgm:pt modelId="{63D43211-D223-4D04-AD04-46A87D2D5ECD}" type="pres">
      <dgm:prSet presAssocID="{4A27888E-37A4-4EAB-9684-6BF1A85D1F88}" presName="childText" presStyleLbl="conFgAcc1" presStyleIdx="1" presStyleCnt="6" custLinFactNeighborX="926" custLinFactNeighborY="19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8FF5B-DB98-4F24-A2EC-B8E309110AD4}" type="pres">
      <dgm:prSet presAssocID="{45FFCE6F-78C2-486D-B93C-26C86FDB8549}" presName="spaceBetweenRectangles" presStyleCnt="0"/>
      <dgm:spPr/>
      <dgm:t>
        <a:bodyPr/>
        <a:lstStyle/>
        <a:p>
          <a:endParaRPr lang="en-US"/>
        </a:p>
      </dgm:t>
    </dgm:pt>
    <dgm:pt modelId="{99FB11D4-F1D2-4372-8349-DB60AB600EB3}" type="pres">
      <dgm:prSet presAssocID="{77D459F5-FB4D-4129-A4D3-3B3A03F5F53E}" presName="parentLin" presStyleCnt="0"/>
      <dgm:spPr/>
      <dgm:t>
        <a:bodyPr/>
        <a:lstStyle/>
        <a:p>
          <a:endParaRPr lang="en-US"/>
        </a:p>
      </dgm:t>
    </dgm:pt>
    <dgm:pt modelId="{3CC3A61C-A712-4E32-B877-19C4A65A6611}" type="pres">
      <dgm:prSet presAssocID="{77D459F5-FB4D-4129-A4D3-3B3A03F5F53E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E6747A60-F8EB-4AD6-922E-C8BA30A5F5EA}" type="pres">
      <dgm:prSet presAssocID="{77D459F5-FB4D-4129-A4D3-3B3A03F5F53E}" presName="parentText" presStyleLbl="node1" presStyleIdx="2" presStyleCnt="6" custScaleX="107936" custScaleY="1440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60017-0CDA-4EC4-B16C-8118C8B98FA8}" type="pres">
      <dgm:prSet presAssocID="{77D459F5-FB4D-4129-A4D3-3B3A03F5F53E}" presName="negativeSpace" presStyleCnt="0"/>
      <dgm:spPr/>
      <dgm:t>
        <a:bodyPr/>
        <a:lstStyle/>
        <a:p>
          <a:endParaRPr lang="en-US"/>
        </a:p>
      </dgm:t>
    </dgm:pt>
    <dgm:pt modelId="{330028A8-CDD3-4680-9944-3D96CD9D81B0}" type="pres">
      <dgm:prSet presAssocID="{77D459F5-FB4D-4129-A4D3-3B3A03F5F53E}" presName="childText" presStyleLbl="conFgAcc1" presStyleIdx="2" presStyleCnt="6" custLinFactNeighborX="926" custLinFactNeighborY="-2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5BFF4-5109-45E9-BC73-12BC645EB7D6}" type="pres">
      <dgm:prSet presAssocID="{0804C887-4667-4603-B9CB-4ECDBD92F164}" presName="spaceBetweenRectangles" presStyleCnt="0"/>
      <dgm:spPr/>
      <dgm:t>
        <a:bodyPr/>
        <a:lstStyle/>
        <a:p>
          <a:endParaRPr lang="en-US"/>
        </a:p>
      </dgm:t>
    </dgm:pt>
    <dgm:pt modelId="{C3361919-5129-4906-9403-A5548AF9A549}" type="pres">
      <dgm:prSet presAssocID="{0257FA7B-ED52-4565-BCE8-9784918F26CE}" presName="parentLin" presStyleCnt="0"/>
      <dgm:spPr/>
      <dgm:t>
        <a:bodyPr/>
        <a:lstStyle/>
        <a:p>
          <a:endParaRPr lang="en-US"/>
        </a:p>
      </dgm:t>
    </dgm:pt>
    <dgm:pt modelId="{35B8880E-4932-40E5-B0BD-45604041C96A}" type="pres">
      <dgm:prSet presAssocID="{0257FA7B-ED52-4565-BCE8-9784918F26CE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BE8EE46F-4ADD-4509-BBFB-F16DF0A6ED5F}" type="pres">
      <dgm:prSet presAssocID="{0257FA7B-ED52-4565-BCE8-9784918F26CE}" presName="parentText" presStyleLbl="node1" presStyleIdx="3" presStyleCnt="6" custScaleX="107937" custScaleY="1481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38571-7633-4B7B-A7AB-C773AFBFB754}" type="pres">
      <dgm:prSet presAssocID="{0257FA7B-ED52-4565-BCE8-9784918F26CE}" presName="negativeSpace" presStyleCnt="0"/>
      <dgm:spPr/>
      <dgm:t>
        <a:bodyPr/>
        <a:lstStyle/>
        <a:p>
          <a:endParaRPr lang="en-US"/>
        </a:p>
      </dgm:t>
    </dgm:pt>
    <dgm:pt modelId="{268F06E2-7256-4B2B-B919-CC650EFDB557}" type="pres">
      <dgm:prSet presAssocID="{0257FA7B-ED52-4565-BCE8-9784918F26CE}" presName="childText" presStyleLbl="conFgAcc1" presStyleIdx="3" presStyleCnt="6" custLinFactY="9202" custLinFactNeighborX="92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B8601-3730-4EED-B4EE-6C41736E72FD}" type="pres">
      <dgm:prSet presAssocID="{3F1AEF79-CED0-4BE5-99AC-2DB2F63D5330}" presName="spaceBetweenRectangles" presStyleCnt="0"/>
      <dgm:spPr/>
      <dgm:t>
        <a:bodyPr/>
        <a:lstStyle/>
        <a:p>
          <a:endParaRPr lang="en-US"/>
        </a:p>
      </dgm:t>
    </dgm:pt>
    <dgm:pt modelId="{F8CF4A74-CD7E-479D-B173-7343022BCBF8}" type="pres">
      <dgm:prSet presAssocID="{29DA96A6-960E-47D7-B16B-003E5D7A0B89}" presName="parentLin" presStyleCnt="0"/>
      <dgm:spPr/>
      <dgm:t>
        <a:bodyPr/>
        <a:lstStyle/>
        <a:p>
          <a:endParaRPr lang="en-US"/>
        </a:p>
      </dgm:t>
    </dgm:pt>
    <dgm:pt modelId="{1F60C85A-7BE9-406D-8580-1B7C4F8EC64D}" type="pres">
      <dgm:prSet presAssocID="{29DA96A6-960E-47D7-B16B-003E5D7A0B89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EC609DF6-10DA-40E6-A193-0F5F5011C942}" type="pres">
      <dgm:prSet presAssocID="{29DA96A6-960E-47D7-B16B-003E5D7A0B89}" presName="parentText" presStyleLbl="node1" presStyleIdx="4" presStyleCnt="6" custScaleX="107937" custScaleY="1476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6BFCF-2A39-496F-BF7E-DC2AB7A0B5ED}" type="pres">
      <dgm:prSet presAssocID="{29DA96A6-960E-47D7-B16B-003E5D7A0B89}" presName="negativeSpace" presStyleCnt="0"/>
      <dgm:spPr/>
      <dgm:t>
        <a:bodyPr/>
        <a:lstStyle/>
        <a:p>
          <a:endParaRPr lang="en-US"/>
        </a:p>
      </dgm:t>
    </dgm:pt>
    <dgm:pt modelId="{77B88019-EDD7-49F8-92CE-17CBB0BBA3CD}" type="pres">
      <dgm:prSet presAssocID="{29DA96A6-960E-47D7-B16B-003E5D7A0B89}" presName="childText" presStyleLbl="conFgAcc1" presStyleIdx="4" presStyleCnt="6" custLinFactY="1615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F85C-E0A7-41D0-BAAE-65D2B572EA9C}" type="pres">
      <dgm:prSet presAssocID="{D6D0F4A8-D427-4CFA-BE82-388D4701BBDC}" presName="spaceBetweenRectangles" presStyleCnt="0"/>
      <dgm:spPr/>
      <dgm:t>
        <a:bodyPr/>
        <a:lstStyle/>
        <a:p>
          <a:endParaRPr lang="en-US"/>
        </a:p>
      </dgm:t>
    </dgm:pt>
    <dgm:pt modelId="{8A4217DD-7DCD-40FA-A8B2-288D23EB25A1}" type="pres">
      <dgm:prSet presAssocID="{F396D36E-660F-4200-9837-2F8D5C0F560F}" presName="parentLin" presStyleCnt="0"/>
      <dgm:spPr/>
      <dgm:t>
        <a:bodyPr/>
        <a:lstStyle/>
        <a:p>
          <a:endParaRPr lang="en-US"/>
        </a:p>
      </dgm:t>
    </dgm:pt>
    <dgm:pt modelId="{0054D24A-8573-4ADB-9C25-A1369824CEC3}" type="pres">
      <dgm:prSet presAssocID="{F396D36E-660F-4200-9837-2F8D5C0F560F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D2EAA2E5-B6A2-49EF-830E-E058CED0930E}" type="pres">
      <dgm:prSet presAssocID="{F396D36E-660F-4200-9837-2F8D5C0F560F}" presName="parentText" presStyleLbl="node1" presStyleIdx="5" presStyleCnt="6" custScaleX="107937" custScaleY="1312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F0226-541F-4181-8028-E084D58B7BC3}" type="pres">
      <dgm:prSet presAssocID="{F396D36E-660F-4200-9837-2F8D5C0F560F}" presName="negativeSpace" presStyleCnt="0"/>
      <dgm:spPr/>
      <dgm:t>
        <a:bodyPr/>
        <a:lstStyle/>
        <a:p>
          <a:endParaRPr lang="en-US"/>
        </a:p>
      </dgm:t>
    </dgm:pt>
    <dgm:pt modelId="{1F8F8B00-40BF-4B2E-A81E-06BE0F23EAFA}" type="pres">
      <dgm:prSet presAssocID="{F396D36E-660F-4200-9837-2F8D5C0F560F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872A6-40B5-4FCD-8EE8-5114040116FB}" type="presOf" srcId="{F396D36E-660F-4200-9837-2F8D5C0F560F}" destId="{0054D24A-8573-4ADB-9C25-A1369824CEC3}" srcOrd="0" destOrd="0" presId="urn:microsoft.com/office/officeart/2005/8/layout/list1"/>
    <dgm:cxn modelId="{BFA62EE7-2771-455D-96E2-1D8862202000}" srcId="{C94E5608-8540-43E2-B02A-AD7126CF30E5}" destId="{77D459F5-FB4D-4129-A4D3-3B3A03F5F53E}" srcOrd="2" destOrd="0" parTransId="{59C45A4F-AE7C-4F2B-BE75-22808FDB58B0}" sibTransId="{0804C887-4667-4603-B9CB-4ECDBD92F164}"/>
    <dgm:cxn modelId="{30E17392-3D75-4E2A-AEF7-0057215257D0}" srcId="{C94E5608-8540-43E2-B02A-AD7126CF30E5}" destId="{29DA96A6-960E-47D7-B16B-003E5D7A0B89}" srcOrd="4" destOrd="0" parTransId="{967AEC70-2B45-4E9E-8B03-1E780B5D5FF7}" sibTransId="{D6D0F4A8-D427-4CFA-BE82-388D4701BBDC}"/>
    <dgm:cxn modelId="{F76F0FBE-3DF6-4EDF-94B2-4F6F64A9A9E9}" type="presOf" srcId="{29DA96A6-960E-47D7-B16B-003E5D7A0B89}" destId="{1F60C85A-7BE9-406D-8580-1B7C4F8EC64D}" srcOrd="0" destOrd="0" presId="urn:microsoft.com/office/officeart/2005/8/layout/list1"/>
    <dgm:cxn modelId="{83DA0629-0D84-4981-90BD-D8AEA002680B}" type="presOf" srcId="{F396D36E-660F-4200-9837-2F8D5C0F560F}" destId="{D2EAA2E5-B6A2-49EF-830E-E058CED0930E}" srcOrd="1" destOrd="0" presId="urn:microsoft.com/office/officeart/2005/8/layout/list1"/>
    <dgm:cxn modelId="{BA581AA0-3A27-4263-A850-BF7CED7179F4}" type="presOf" srcId="{0257FA7B-ED52-4565-BCE8-9784918F26CE}" destId="{BE8EE46F-4ADD-4509-BBFB-F16DF0A6ED5F}" srcOrd="1" destOrd="0" presId="urn:microsoft.com/office/officeart/2005/8/layout/list1"/>
    <dgm:cxn modelId="{6961D3EF-373B-4CA4-80F3-C3D242A0D558}" srcId="{C94E5608-8540-43E2-B02A-AD7126CF30E5}" destId="{F396D36E-660F-4200-9837-2F8D5C0F560F}" srcOrd="5" destOrd="0" parTransId="{632392FE-23D7-4CEF-8BA4-CCC2CC162DA2}" sibTransId="{86CE089B-319B-42B0-BFC0-BB73E12B9DCC}"/>
    <dgm:cxn modelId="{CC90324B-9D57-49AD-B5FB-AA6663105D9B}" type="presOf" srcId="{9116FCE3-387D-413A-BD5B-7500AF260CBC}" destId="{A9349DC8-CBC9-4CC8-B7B8-49F45D328D78}" srcOrd="0" destOrd="0" presId="urn:microsoft.com/office/officeart/2005/8/layout/list1"/>
    <dgm:cxn modelId="{FF0515FA-0799-4614-A0BE-6C9638E681A4}" type="presOf" srcId="{77D459F5-FB4D-4129-A4D3-3B3A03F5F53E}" destId="{3CC3A61C-A712-4E32-B877-19C4A65A6611}" srcOrd="0" destOrd="0" presId="urn:microsoft.com/office/officeart/2005/8/layout/list1"/>
    <dgm:cxn modelId="{6BB58832-2D6A-4423-8D48-F9DCCF3F4075}" type="presOf" srcId="{4A27888E-37A4-4EAB-9684-6BF1A85D1F88}" destId="{BCA4341C-828A-42DB-BA5A-977E848594F1}" srcOrd="1" destOrd="0" presId="urn:microsoft.com/office/officeart/2005/8/layout/list1"/>
    <dgm:cxn modelId="{793861FD-019E-4B91-BD09-F13DD3D7E59D}" type="presOf" srcId="{77D459F5-FB4D-4129-A4D3-3B3A03F5F53E}" destId="{E6747A60-F8EB-4AD6-922E-C8BA30A5F5EA}" srcOrd="1" destOrd="0" presId="urn:microsoft.com/office/officeart/2005/8/layout/list1"/>
    <dgm:cxn modelId="{1AFD2ADB-0B7D-42AE-BE66-4CC8B5A76FC9}" srcId="{C94E5608-8540-43E2-B02A-AD7126CF30E5}" destId="{4A27888E-37A4-4EAB-9684-6BF1A85D1F88}" srcOrd="1" destOrd="0" parTransId="{3D712979-F623-4FB6-A194-71E54DAB8C31}" sibTransId="{45FFCE6F-78C2-486D-B93C-26C86FDB8549}"/>
    <dgm:cxn modelId="{324FE8E4-E422-4B37-A72E-EAF6A217A7B5}" type="presOf" srcId="{C94E5608-8540-43E2-B02A-AD7126CF30E5}" destId="{C84894DB-DCA1-4622-8197-43704B56798E}" srcOrd="0" destOrd="0" presId="urn:microsoft.com/office/officeart/2005/8/layout/list1"/>
    <dgm:cxn modelId="{65E1AECF-DB7A-48DC-A570-6C9BCFB8E196}" type="presOf" srcId="{29DA96A6-960E-47D7-B16B-003E5D7A0B89}" destId="{EC609DF6-10DA-40E6-A193-0F5F5011C942}" srcOrd="1" destOrd="0" presId="urn:microsoft.com/office/officeart/2005/8/layout/list1"/>
    <dgm:cxn modelId="{B11969A3-EA1E-401D-B9DB-CD2B2CC1BB54}" type="presOf" srcId="{0257FA7B-ED52-4565-BCE8-9784918F26CE}" destId="{35B8880E-4932-40E5-B0BD-45604041C96A}" srcOrd="0" destOrd="0" presId="urn:microsoft.com/office/officeart/2005/8/layout/list1"/>
    <dgm:cxn modelId="{50F3EFE7-597C-472D-B6C9-224FAD63D28B}" type="presOf" srcId="{9116FCE3-387D-413A-BD5B-7500AF260CBC}" destId="{E2AFE891-F74D-43ED-825D-1961DC74D254}" srcOrd="1" destOrd="0" presId="urn:microsoft.com/office/officeart/2005/8/layout/list1"/>
    <dgm:cxn modelId="{92DAB09D-150B-464C-8984-84CAC9E62A6F}" type="presOf" srcId="{4A27888E-37A4-4EAB-9684-6BF1A85D1F88}" destId="{6FB55D97-7F11-4A23-91B4-200FFA4D27D1}" srcOrd="0" destOrd="0" presId="urn:microsoft.com/office/officeart/2005/8/layout/list1"/>
    <dgm:cxn modelId="{73F6F6D1-119B-4833-A11E-C070A95DC199}" srcId="{C94E5608-8540-43E2-B02A-AD7126CF30E5}" destId="{0257FA7B-ED52-4565-BCE8-9784918F26CE}" srcOrd="3" destOrd="0" parTransId="{60A731FD-C7FE-4308-91B9-0AD17D02DF05}" sibTransId="{3F1AEF79-CED0-4BE5-99AC-2DB2F63D5330}"/>
    <dgm:cxn modelId="{38728356-3273-4B84-BB4B-1D57733DE8CE}" srcId="{C94E5608-8540-43E2-B02A-AD7126CF30E5}" destId="{9116FCE3-387D-413A-BD5B-7500AF260CBC}" srcOrd="0" destOrd="0" parTransId="{C833B922-333E-40C3-B776-6AB879BB9686}" sibTransId="{CA91E81E-E6C6-4AB3-BED0-702D76EB42A6}"/>
    <dgm:cxn modelId="{138762F0-9009-430F-8A1C-2DD6335F5893}" type="presParOf" srcId="{C84894DB-DCA1-4622-8197-43704B56798E}" destId="{7CDD4839-DFDE-47E5-A465-98BB850D4F8A}" srcOrd="0" destOrd="0" presId="urn:microsoft.com/office/officeart/2005/8/layout/list1"/>
    <dgm:cxn modelId="{61F4F2BD-9BA0-4137-83B9-7076BD998AF5}" type="presParOf" srcId="{7CDD4839-DFDE-47E5-A465-98BB850D4F8A}" destId="{A9349DC8-CBC9-4CC8-B7B8-49F45D328D78}" srcOrd="0" destOrd="0" presId="urn:microsoft.com/office/officeart/2005/8/layout/list1"/>
    <dgm:cxn modelId="{A34B4414-9C07-48B3-A436-F2BE2B6B9A8B}" type="presParOf" srcId="{7CDD4839-DFDE-47E5-A465-98BB850D4F8A}" destId="{E2AFE891-F74D-43ED-825D-1961DC74D254}" srcOrd="1" destOrd="0" presId="urn:microsoft.com/office/officeart/2005/8/layout/list1"/>
    <dgm:cxn modelId="{4673635E-8D61-48EF-8B1F-08FBAB392FC1}" type="presParOf" srcId="{C84894DB-DCA1-4622-8197-43704B56798E}" destId="{5D8ED749-C9C8-4B9F-8599-A2198247D1EC}" srcOrd="1" destOrd="0" presId="urn:microsoft.com/office/officeart/2005/8/layout/list1"/>
    <dgm:cxn modelId="{2702F588-3F9A-4F60-A24A-1545F91ACF7B}" type="presParOf" srcId="{C84894DB-DCA1-4622-8197-43704B56798E}" destId="{064D2C56-0241-4EC0-BFD0-0577F898379A}" srcOrd="2" destOrd="0" presId="urn:microsoft.com/office/officeart/2005/8/layout/list1"/>
    <dgm:cxn modelId="{68EC338E-32A4-479B-BFBF-BB4155040063}" type="presParOf" srcId="{C84894DB-DCA1-4622-8197-43704B56798E}" destId="{6E41323B-296C-49AD-A796-7F3B5A545B84}" srcOrd="3" destOrd="0" presId="urn:microsoft.com/office/officeart/2005/8/layout/list1"/>
    <dgm:cxn modelId="{4D854D4C-E725-492B-96B0-656AAE010747}" type="presParOf" srcId="{C84894DB-DCA1-4622-8197-43704B56798E}" destId="{7497CFF0-0D58-4C93-9426-D2F6823CDC39}" srcOrd="4" destOrd="0" presId="urn:microsoft.com/office/officeart/2005/8/layout/list1"/>
    <dgm:cxn modelId="{10405528-012A-4292-86FC-1649C0FB1CAE}" type="presParOf" srcId="{7497CFF0-0D58-4C93-9426-D2F6823CDC39}" destId="{6FB55D97-7F11-4A23-91B4-200FFA4D27D1}" srcOrd="0" destOrd="0" presId="urn:microsoft.com/office/officeart/2005/8/layout/list1"/>
    <dgm:cxn modelId="{9A12C4A6-1750-424C-ACCC-DA6CB7650C7E}" type="presParOf" srcId="{7497CFF0-0D58-4C93-9426-D2F6823CDC39}" destId="{BCA4341C-828A-42DB-BA5A-977E848594F1}" srcOrd="1" destOrd="0" presId="urn:microsoft.com/office/officeart/2005/8/layout/list1"/>
    <dgm:cxn modelId="{D9501243-8C33-4900-B79D-645ECCAA5664}" type="presParOf" srcId="{C84894DB-DCA1-4622-8197-43704B56798E}" destId="{1D9F64BA-3680-4985-A948-3776E30C73A6}" srcOrd="5" destOrd="0" presId="urn:microsoft.com/office/officeart/2005/8/layout/list1"/>
    <dgm:cxn modelId="{7B260B43-24C4-40DE-AED6-B3D9EA1B9761}" type="presParOf" srcId="{C84894DB-DCA1-4622-8197-43704B56798E}" destId="{63D43211-D223-4D04-AD04-46A87D2D5ECD}" srcOrd="6" destOrd="0" presId="urn:microsoft.com/office/officeart/2005/8/layout/list1"/>
    <dgm:cxn modelId="{7C743A80-0306-4E85-B41C-7FB36BF37B01}" type="presParOf" srcId="{C84894DB-DCA1-4622-8197-43704B56798E}" destId="{EA68FF5B-DB98-4F24-A2EC-B8E309110AD4}" srcOrd="7" destOrd="0" presId="urn:microsoft.com/office/officeart/2005/8/layout/list1"/>
    <dgm:cxn modelId="{4AE14475-17AC-4817-8DDC-6EFEA679C320}" type="presParOf" srcId="{C84894DB-DCA1-4622-8197-43704B56798E}" destId="{99FB11D4-F1D2-4372-8349-DB60AB600EB3}" srcOrd="8" destOrd="0" presId="urn:microsoft.com/office/officeart/2005/8/layout/list1"/>
    <dgm:cxn modelId="{1E16B4E8-D910-41F1-9104-CE48D2149A37}" type="presParOf" srcId="{99FB11D4-F1D2-4372-8349-DB60AB600EB3}" destId="{3CC3A61C-A712-4E32-B877-19C4A65A6611}" srcOrd="0" destOrd="0" presId="urn:microsoft.com/office/officeart/2005/8/layout/list1"/>
    <dgm:cxn modelId="{42132ADD-DF3B-40A8-8A61-FAE31FDE4F5C}" type="presParOf" srcId="{99FB11D4-F1D2-4372-8349-DB60AB600EB3}" destId="{E6747A60-F8EB-4AD6-922E-C8BA30A5F5EA}" srcOrd="1" destOrd="0" presId="urn:microsoft.com/office/officeart/2005/8/layout/list1"/>
    <dgm:cxn modelId="{5B5D64D3-E08B-4C86-B84F-81A35DEF3DED}" type="presParOf" srcId="{C84894DB-DCA1-4622-8197-43704B56798E}" destId="{00660017-0CDA-4EC4-B16C-8118C8B98FA8}" srcOrd="9" destOrd="0" presId="urn:microsoft.com/office/officeart/2005/8/layout/list1"/>
    <dgm:cxn modelId="{B1B93FFB-99C7-43A1-9E72-0B88332CE083}" type="presParOf" srcId="{C84894DB-DCA1-4622-8197-43704B56798E}" destId="{330028A8-CDD3-4680-9944-3D96CD9D81B0}" srcOrd="10" destOrd="0" presId="urn:microsoft.com/office/officeart/2005/8/layout/list1"/>
    <dgm:cxn modelId="{2A11A8D0-B4AD-4D71-AFD1-C2E335869668}" type="presParOf" srcId="{C84894DB-DCA1-4622-8197-43704B56798E}" destId="{B565BFF4-5109-45E9-BC73-12BC645EB7D6}" srcOrd="11" destOrd="0" presId="urn:microsoft.com/office/officeart/2005/8/layout/list1"/>
    <dgm:cxn modelId="{F186D5D6-BC96-41FF-9B6B-D476FBA2C498}" type="presParOf" srcId="{C84894DB-DCA1-4622-8197-43704B56798E}" destId="{C3361919-5129-4906-9403-A5548AF9A549}" srcOrd="12" destOrd="0" presId="urn:microsoft.com/office/officeart/2005/8/layout/list1"/>
    <dgm:cxn modelId="{49399401-C4D6-408B-A5EC-59A311985BC6}" type="presParOf" srcId="{C3361919-5129-4906-9403-A5548AF9A549}" destId="{35B8880E-4932-40E5-B0BD-45604041C96A}" srcOrd="0" destOrd="0" presId="urn:microsoft.com/office/officeart/2005/8/layout/list1"/>
    <dgm:cxn modelId="{036B075F-9C7C-4157-9EAE-8047AFB880F8}" type="presParOf" srcId="{C3361919-5129-4906-9403-A5548AF9A549}" destId="{BE8EE46F-4ADD-4509-BBFB-F16DF0A6ED5F}" srcOrd="1" destOrd="0" presId="urn:microsoft.com/office/officeart/2005/8/layout/list1"/>
    <dgm:cxn modelId="{530EFA26-89F3-432F-AF0C-CDDAE4228C80}" type="presParOf" srcId="{C84894DB-DCA1-4622-8197-43704B56798E}" destId="{99F38571-7633-4B7B-A7AB-C773AFBFB754}" srcOrd="13" destOrd="0" presId="urn:microsoft.com/office/officeart/2005/8/layout/list1"/>
    <dgm:cxn modelId="{F14FD183-8EE0-4609-8E6B-302EBE505580}" type="presParOf" srcId="{C84894DB-DCA1-4622-8197-43704B56798E}" destId="{268F06E2-7256-4B2B-B919-CC650EFDB557}" srcOrd="14" destOrd="0" presId="urn:microsoft.com/office/officeart/2005/8/layout/list1"/>
    <dgm:cxn modelId="{95A44646-4B57-4A13-B2E4-56B2A43E73BE}" type="presParOf" srcId="{C84894DB-DCA1-4622-8197-43704B56798E}" destId="{78FB8601-3730-4EED-B4EE-6C41736E72FD}" srcOrd="15" destOrd="0" presId="urn:microsoft.com/office/officeart/2005/8/layout/list1"/>
    <dgm:cxn modelId="{3AABD257-FC6A-40A9-AAA3-DF324AA86CA1}" type="presParOf" srcId="{C84894DB-DCA1-4622-8197-43704B56798E}" destId="{F8CF4A74-CD7E-479D-B173-7343022BCBF8}" srcOrd="16" destOrd="0" presId="urn:microsoft.com/office/officeart/2005/8/layout/list1"/>
    <dgm:cxn modelId="{9559EEA4-141B-433D-A35D-E7A36E7DC7F2}" type="presParOf" srcId="{F8CF4A74-CD7E-479D-B173-7343022BCBF8}" destId="{1F60C85A-7BE9-406D-8580-1B7C4F8EC64D}" srcOrd="0" destOrd="0" presId="urn:microsoft.com/office/officeart/2005/8/layout/list1"/>
    <dgm:cxn modelId="{4039E0E1-C743-4006-89F1-CFF35463DCE9}" type="presParOf" srcId="{F8CF4A74-CD7E-479D-B173-7343022BCBF8}" destId="{EC609DF6-10DA-40E6-A193-0F5F5011C942}" srcOrd="1" destOrd="0" presId="urn:microsoft.com/office/officeart/2005/8/layout/list1"/>
    <dgm:cxn modelId="{681E20AC-B144-4CC0-9C59-B5F6BBC6E0A6}" type="presParOf" srcId="{C84894DB-DCA1-4622-8197-43704B56798E}" destId="{7346BFCF-2A39-496F-BF7E-DC2AB7A0B5ED}" srcOrd="17" destOrd="0" presId="urn:microsoft.com/office/officeart/2005/8/layout/list1"/>
    <dgm:cxn modelId="{7ECBF585-DCC8-4320-9232-0982FBDD0D78}" type="presParOf" srcId="{C84894DB-DCA1-4622-8197-43704B56798E}" destId="{77B88019-EDD7-49F8-92CE-17CBB0BBA3CD}" srcOrd="18" destOrd="0" presId="urn:microsoft.com/office/officeart/2005/8/layout/list1"/>
    <dgm:cxn modelId="{9B0E39BF-233C-450C-8DFA-AA2D3F4A3026}" type="presParOf" srcId="{C84894DB-DCA1-4622-8197-43704B56798E}" destId="{8C12F85C-E0A7-41D0-BAAE-65D2B572EA9C}" srcOrd="19" destOrd="0" presId="urn:microsoft.com/office/officeart/2005/8/layout/list1"/>
    <dgm:cxn modelId="{E5F14518-CE2F-4F10-9719-AEF307D318AE}" type="presParOf" srcId="{C84894DB-DCA1-4622-8197-43704B56798E}" destId="{8A4217DD-7DCD-40FA-A8B2-288D23EB25A1}" srcOrd="20" destOrd="0" presId="urn:microsoft.com/office/officeart/2005/8/layout/list1"/>
    <dgm:cxn modelId="{1CF0EB6C-DB66-46ED-8C43-5B3046E0B904}" type="presParOf" srcId="{8A4217DD-7DCD-40FA-A8B2-288D23EB25A1}" destId="{0054D24A-8573-4ADB-9C25-A1369824CEC3}" srcOrd="0" destOrd="0" presId="urn:microsoft.com/office/officeart/2005/8/layout/list1"/>
    <dgm:cxn modelId="{2569F36F-88BA-4F69-8FB5-07DC9216A3DA}" type="presParOf" srcId="{8A4217DD-7DCD-40FA-A8B2-288D23EB25A1}" destId="{D2EAA2E5-B6A2-49EF-830E-E058CED0930E}" srcOrd="1" destOrd="0" presId="urn:microsoft.com/office/officeart/2005/8/layout/list1"/>
    <dgm:cxn modelId="{E4DDA4B0-E6B8-4A2E-B63C-8433E863F76B}" type="presParOf" srcId="{C84894DB-DCA1-4622-8197-43704B56798E}" destId="{961F0226-541F-4181-8028-E084D58B7BC3}" srcOrd="21" destOrd="0" presId="urn:microsoft.com/office/officeart/2005/8/layout/list1"/>
    <dgm:cxn modelId="{E2BC5853-F753-44A8-8236-A2B93E57BC89}" type="presParOf" srcId="{C84894DB-DCA1-4622-8197-43704B56798E}" destId="{1F8F8B00-40BF-4B2E-A81E-06BE0F23EAF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8C481B-E591-48CB-899B-220DB0FABE65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74A759-3F5B-4E20-B18C-8595A85286A1}">
      <dgm:prSet custT="1"/>
      <dgm:spPr/>
      <dgm:t>
        <a:bodyPr/>
        <a:lstStyle/>
        <a:p>
          <a:pPr rtl="0"/>
          <a:r>
            <a:rPr lang="en-US" sz="3000" dirty="0" smtClean="0"/>
            <a:t>To participate in State programs, </a:t>
          </a:r>
          <a:r>
            <a:rPr lang="en-US" sz="3000" dirty="0" err="1" smtClean="0"/>
            <a:t>nonpublics</a:t>
          </a:r>
          <a:r>
            <a:rPr lang="en-US" sz="3000" dirty="0" smtClean="0"/>
            <a:t> must:</a:t>
          </a:r>
          <a:endParaRPr lang="en-US" sz="3000" dirty="0"/>
        </a:p>
      </dgm:t>
    </dgm:pt>
    <dgm:pt modelId="{5139DA70-B9E5-4B1F-8234-284B258B2019}" type="parTrans" cxnId="{2B18EB94-2F7E-4340-AA60-A64511BBE224}">
      <dgm:prSet/>
      <dgm:spPr/>
      <dgm:t>
        <a:bodyPr/>
        <a:lstStyle/>
        <a:p>
          <a:endParaRPr lang="en-US"/>
        </a:p>
      </dgm:t>
    </dgm:pt>
    <dgm:pt modelId="{DB6F3691-1AE8-4BD5-8D63-8721099B1BFB}" type="sibTrans" cxnId="{2B18EB94-2F7E-4340-AA60-A64511BBE224}">
      <dgm:prSet/>
      <dgm:spPr/>
      <dgm:t>
        <a:bodyPr/>
        <a:lstStyle/>
        <a:p>
          <a:endParaRPr lang="en-US"/>
        </a:p>
      </dgm:t>
    </dgm:pt>
    <dgm:pt modelId="{BAF8BD6E-FE16-4C5F-80AB-4B176261A9FA}">
      <dgm:prSet custT="1"/>
      <dgm:spPr/>
      <dgm:t>
        <a:bodyPr/>
        <a:lstStyle/>
        <a:p>
          <a:pPr rtl="0"/>
          <a:r>
            <a:rPr lang="en-US" sz="3000" dirty="0" smtClean="0"/>
            <a:t>Register with the NJDOE</a:t>
          </a:r>
          <a:endParaRPr lang="en-US" sz="3000" dirty="0"/>
        </a:p>
      </dgm:t>
    </dgm:pt>
    <dgm:pt modelId="{0931B024-2A0E-4DB0-B0CC-4A0A8CB5EB76}" type="parTrans" cxnId="{AC9502B9-FA4A-41FF-9079-E46E3BDC3FF4}">
      <dgm:prSet/>
      <dgm:spPr/>
      <dgm:t>
        <a:bodyPr/>
        <a:lstStyle/>
        <a:p>
          <a:endParaRPr lang="en-US"/>
        </a:p>
      </dgm:t>
    </dgm:pt>
    <dgm:pt modelId="{D3B9542F-6F4B-42B0-BA6D-2DF6CDD0C02D}" type="sibTrans" cxnId="{AC9502B9-FA4A-41FF-9079-E46E3BDC3FF4}">
      <dgm:prSet/>
      <dgm:spPr/>
      <dgm:t>
        <a:bodyPr/>
        <a:lstStyle/>
        <a:p>
          <a:endParaRPr lang="en-US"/>
        </a:p>
      </dgm:t>
    </dgm:pt>
    <dgm:pt modelId="{32F7C004-2549-4819-921B-8F7202444194}">
      <dgm:prSet custT="1"/>
      <dgm:spPr/>
      <dgm:t>
        <a:bodyPr/>
        <a:lstStyle/>
        <a:p>
          <a:pPr rtl="0"/>
          <a:r>
            <a:rPr lang="en-US" sz="3000" dirty="0" smtClean="0"/>
            <a:t>Submit the Nonpublic School Enrollment Report </a:t>
          </a:r>
          <a:r>
            <a:rPr lang="en-US" sz="3000" u="sng" dirty="0" smtClean="0"/>
            <a:t>every year</a:t>
          </a:r>
          <a:r>
            <a:rPr lang="en-US" sz="3000" dirty="0" smtClean="0"/>
            <a:t>!</a:t>
          </a:r>
          <a:endParaRPr lang="en-US" sz="3000" dirty="0"/>
        </a:p>
      </dgm:t>
    </dgm:pt>
    <dgm:pt modelId="{04A41AE7-0779-4DA8-93FB-D597C904A3B9}" type="parTrans" cxnId="{2F849A14-16FC-45AC-9D71-AFE521360BB3}">
      <dgm:prSet/>
      <dgm:spPr/>
      <dgm:t>
        <a:bodyPr/>
        <a:lstStyle/>
        <a:p>
          <a:endParaRPr lang="en-US"/>
        </a:p>
      </dgm:t>
    </dgm:pt>
    <dgm:pt modelId="{908F8176-B921-47C9-8843-3224C0382369}" type="sibTrans" cxnId="{2F849A14-16FC-45AC-9D71-AFE521360BB3}">
      <dgm:prSet/>
      <dgm:spPr/>
      <dgm:t>
        <a:bodyPr/>
        <a:lstStyle/>
        <a:p>
          <a:endParaRPr lang="en-US"/>
        </a:p>
      </dgm:t>
    </dgm:pt>
    <dgm:pt modelId="{488B2917-88A8-482C-B403-8AEB9C819215}" type="pres">
      <dgm:prSet presAssocID="{618C481B-E591-48CB-899B-220DB0FABE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01BAD-35D2-43F3-8E11-5EC921F458CC}" type="pres">
      <dgm:prSet presAssocID="{2174A759-3F5B-4E20-B18C-8595A85286A1}" presName="composite" presStyleCnt="0"/>
      <dgm:spPr/>
      <dgm:t>
        <a:bodyPr/>
        <a:lstStyle/>
        <a:p>
          <a:endParaRPr lang="en-US"/>
        </a:p>
      </dgm:t>
    </dgm:pt>
    <dgm:pt modelId="{A92292C8-EDA7-4CB1-8623-2E21A656482F}" type="pres">
      <dgm:prSet presAssocID="{2174A759-3F5B-4E20-B18C-8595A85286A1}" presName="parentText" presStyleLbl="alignNode1" presStyleIdx="0" presStyleCnt="1" custLinFactNeighborX="0" custLinFactNeighborY="-168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7B361-8C8B-4C5A-969A-FFC0B6E610BB}" type="pres">
      <dgm:prSet presAssocID="{2174A759-3F5B-4E20-B18C-8595A85286A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D82A4A-F000-46F4-9A26-1ED94C88B36C}" type="presOf" srcId="{2174A759-3F5B-4E20-B18C-8595A85286A1}" destId="{A92292C8-EDA7-4CB1-8623-2E21A656482F}" srcOrd="0" destOrd="0" presId="urn:microsoft.com/office/officeart/2005/8/layout/chevron2"/>
    <dgm:cxn modelId="{B3A75586-DCB1-431F-B1A5-7710A64DA09B}" type="presOf" srcId="{BAF8BD6E-FE16-4C5F-80AB-4B176261A9FA}" destId="{F637B361-8C8B-4C5A-969A-FFC0B6E610BB}" srcOrd="0" destOrd="0" presId="urn:microsoft.com/office/officeart/2005/8/layout/chevron2"/>
    <dgm:cxn modelId="{AC9502B9-FA4A-41FF-9079-E46E3BDC3FF4}" srcId="{2174A759-3F5B-4E20-B18C-8595A85286A1}" destId="{BAF8BD6E-FE16-4C5F-80AB-4B176261A9FA}" srcOrd="0" destOrd="0" parTransId="{0931B024-2A0E-4DB0-B0CC-4A0A8CB5EB76}" sibTransId="{D3B9542F-6F4B-42B0-BA6D-2DF6CDD0C02D}"/>
    <dgm:cxn modelId="{1918846A-2C52-45E1-8236-A69BFD071293}" type="presOf" srcId="{618C481B-E591-48CB-899B-220DB0FABE65}" destId="{488B2917-88A8-482C-B403-8AEB9C819215}" srcOrd="0" destOrd="0" presId="urn:microsoft.com/office/officeart/2005/8/layout/chevron2"/>
    <dgm:cxn modelId="{10894086-3DFE-47A7-8D6C-B7913BA9307B}" type="presOf" srcId="{32F7C004-2549-4819-921B-8F7202444194}" destId="{F637B361-8C8B-4C5A-969A-FFC0B6E610BB}" srcOrd="0" destOrd="1" presId="urn:microsoft.com/office/officeart/2005/8/layout/chevron2"/>
    <dgm:cxn modelId="{2F849A14-16FC-45AC-9D71-AFE521360BB3}" srcId="{2174A759-3F5B-4E20-B18C-8595A85286A1}" destId="{32F7C004-2549-4819-921B-8F7202444194}" srcOrd="1" destOrd="0" parTransId="{04A41AE7-0779-4DA8-93FB-D597C904A3B9}" sibTransId="{908F8176-B921-47C9-8843-3224C0382369}"/>
    <dgm:cxn modelId="{2B18EB94-2F7E-4340-AA60-A64511BBE224}" srcId="{618C481B-E591-48CB-899B-220DB0FABE65}" destId="{2174A759-3F5B-4E20-B18C-8595A85286A1}" srcOrd="0" destOrd="0" parTransId="{5139DA70-B9E5-4B1F-8234-284B258B2019}" sibTransId="{DB6F3691-1AE8-4BD5-8D63-8721099B1BFB}"/>
    <dgm:cxn modelId="{756AF67B-8F2B-4FB4-A59F-AF6B70EAC8BC}" type="presParOf" srcId="{488B2917-88A8-482C-B403-8AEB9C819215}" destId="{A9701BAD-35D2-43F3-8E11-5EC921F458CC}" srcOrd="0" destOrd="0" presId="urn:microsoft.com/office/officeart/2005/8/layout/chevron2"/>
    <dgm:cxn modelId="{7100D827-BBF2-4C16-901B-F9AE5D98FF8A}" type="presParOf" srcId="{A9701BAD-35D2-43F3-8E11-5EC921F458CC}" destId="{A92292C8-EDA7-4CB1-8623-2E21A656482F}" srcOrd="0" destOrd="0" presId="urn:microsoft.com/office/officeart/2005/8/layout/chevron2"/>
    <dgm:cxn modelId="{899F97B1-0AF9-403A-92BA-B56F06828DFF}" type="presParOf" srcId="{A9701BAD-35D2-43F3-8E11-5EC921F458CC}" destId="{F637B361-8C8B-4C5A-969A-FFC0B6E610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6B9385-F528-46DF-97D0-B42DB8809406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2E6FB92-7BF6-4771-87F2-D36FBF13B1DA}">
      <dgm:prSet custT="1"/>
      <dgm:spPr/>
      <dgm:t>
        <a:bodyPr/>
        <a:lstStyle/>
        <a:p>
          <a:pPr rtl="0"/>
          <a:r>
            <a:rPr lang="en-US" sz="2400" dirty="0" smtClean="0"/>
            <a:t>Nonpublic School Technology Initiative</a:t>
          </a:r>
          <a:endParaRPr lang="en-US" sz="2400" dirty="0"/>
        </a:p>
      </dgm:t>
    </dgm:pt>
    <dgm:pt modelId="{B08C3E48-CD53-417C-9839-9DBB8CEF636B}" type="parTrans" cxnId="{BCCDB041-BF08-4610-9F59-9B4BFF776CB2}">
      <dgm:prSet/>
      <dgm:spPr/>
      <dgm:t>
        <a:bodyPr/>
        <a:lstStyle/>
        <a:p>
          <a:endParaRPr lang="en-US"/>
        </a:p>
      </dgm:t>
    </dgm:pt>
    <dgm:pt modelId="{B4D70017-A074-49AF-BD4F-0ADD6A381E28}" type="sibTrans" cxnId="{BCCDB041-BF08-4610-9F59-9B4BFF776CB2}">
      <dgm:prSet/>
      <dgm:spPr/>
      <dgm:t>
        <a:bodyPr/>
        <a:lstStyle/>
        <a:p>
          <a:endParaRPr lang="en-US"/>
        </a:p>
      </dgm:t>
    </dgm:pt>
    <dgm:pt modelId="{E34A7F88-DAE7-4A50-A14D-4CC0A8D2A93E}">
      <dgm:prSet/>
      <dgm:spPr/>
      <dgm:t>
        <a:bodyPr/>
        <a:lstStyle/>
        <a:p>
          <a:pPr rtl="0"/>
          <a:r>
            <a:rPr lang="en-US" dirty="0" smtClean="0"/>
            <a:t>See the </a:t>
          </a:r>
          <a:r>
            <a:rPr lang="en-US" dirty="0" smtClean="0">
              <a:hlinkClick xmlns:r="http://schemas.openxmlformats.org/officeDocument/2006/relationships" r:id="rId1"/>
            </a:rPr>
            <a:t>PowerPoint presentation </a:t>
          </a:r>
          <a:r>
            <a:rPr lang="en-US" dirty="0" smtClean="0"/>
            <a:t>from the May 1, 2015 Nonpublic School Technology Initiative technical assistance session  </a:t>
          </a:r>
          <a:endParaRPr lang="en-US" dirty="0"/>
        </a:p>
      </dgm:t>
    </dgm:pt>
    <dgm:pt modelId="{9289DCF8-2D3B-4ABE-A010-11BD8A906CB1}" type="parTrans" cxnId="{09A103CF-F426-49F4-AE6B-BC20D17386A3}">
      <dgm:prSet/>
      <dgm:spPr/>
      <dgm:t>
        <a:bodyPr/>
        <a:lstStyle/>
        <a:p>
          <a:endParaRPr lang="en-US"/>
        </a:p>
      </dgm:t>
    </dgm:pt>
    <dgm:pt modelId="{50F34DA0-56AA-4A14-A7C3-A1CE98DF631B}" type="sibTrans" cxnId="{09A103CF-F426-49F4-AE6B-BC20D17386A3}">
      <dgm:prSet/>
      <dgm:spPr/>
      <dgm:t>
        <a:bodyPr/>
        <a:lstStyle/>
        <a:p>
          <a:endParaRPr lang="en-US"/>
        </a:p>
      </dgm:t>
    </dgm:pt>
    <dgm:pt modelId="{CAAA9503-4AE7-4964-A8DE-2290A13F59ED}">
      <dgm:prSet custT="1"/>
      <dgm:spPr/>
      <dgm:t>
        <a:bodyPr/>
        <a:lstStyle/>
        <a:p>
          <a:pPr rtl="0"/>
          <a:r>
            <a:rPr lang="en-US" sz="2400" dirty="0" smtClean="0"/>
            <a:t>Nonpublic School Transportation</a:t>
          </a:r>
          <a:endParaRPr lang="en-US" sz="2400" dirty="0"/>
        </a:p>
      </dgm:t>
    </dgm:pt>
    <dgm:pt modelId="{CFF90BEC-2DFB-4DE1-A495-0A2B0BF97759}" type="parTrans" cxnId="{8443D70E-589E-41B2-9EB1-74266D90F708}">
      <dgm:prSet/>
      <dgm:spPr/>
      <dgm:t>
        <a:bodyPr/>
        <a:lstStyle/>
        <a:p>
          <a:endParaRPr lang="en-US"/>
        </a:p>
      </dgm:t>
    </dgm:pt>
    <dgm:pt modelId="{F831DF64-A158-4773-B353-ECB54B289512}" type="sibTrans" cxnId="{8443D70E-589E-41B2-9EB1-74266D90F708}">
      <dgm:prSet/>
      <dgm:spPr/>
      <dgm:t>
        <a:bodyPr/>
        <a:lstStyle/>
        <a:p>
          <a:endParaRPr lang="en-US"/>
        </a:p>
      </dgm:t>
    </dgm:pt>
    <dgm:pt modelId="{14621F68-33D9-44CD-BEF1-C386DF215190}">
      <dgm:prSet/>
      <dgm:spPr/>
      <dgm:t>
        <a:bodyPr/>
        <a:lstStyle/>
        <a:p>
          <a:pPr rtl="0"/>
          <a:r>
            <a:rPr lang="en-US" dirty="0" smtClean="0"/>
            <a:t>Refer to the </a:t>
          </a:r>
          <a:r>
            <a:rPr lang="en-US" dirty="0" smtClean="0">
              <a:hlinkClick xmlns:r="http://schemas.openxmlformats.org/officeDocument/2006/relationships" r:id="rId2"/>
            </a:rPr>
            <a:t>Nonpublic School Transportation Guidance Document</a:t>
          </a:r>
          <a:r>
            <a:rPr lang="en-US" dirty="0" smtClean="0"/>
            <a:t> for detailed information</a:t>
          </a:r>
          <a:endParaRPr lang="en-US" dirty="0"/>
        </a:p>
      </dgm:t>
    </dgm:pt>
    <dgm:pt modelId="{F32206AE-85D0-4E3F-BD3D-185E41D7A05E}" type="parTrans" cxnId="{F9E8D9E4-5BB3-4565-8290-73C321635379}">
      <dgm:prSet/>
      <dgm:spPr/>
      <dgm:t>
        <a:bodyPr/>
        <a:lstStyle/>
        <a:p>
          <a:endParaRPr lang="en-US"/>
        </a:p>
      </dgm:t>
    </dgm:pt>
    <dgm:pt modelId="{BB8CEA12-BF2B-47F4-8817-F9695F5701F0}" type="sibTrans" cxnId="{F9E8D9E4-5BB3-4565-8290-73C321635379}">
      <dgm:prSet/>
      <dgm:spPr/>
      <dgm:t>
        <a:bodyPr/>
        <a:lstStyle/>
        <a:p>
          <a:endParaRPr lang="en-US"/>
        </a:p>
      </dgm:t>
    </dgm:pt>
    <dgm:pt modelId="{04620C6B-8839-4A5E-BE5F-A03DFE1D0126}">
      <dgm:prSet/>
      <dgm:spPr/>
      <dgm:t>
        <a:bodyPr/>
        <a:lstStyle/>
        <a:p>
          <a:pPr rtl="0"/>
          <a:r>
            <a:rPr lang="en-US" dirty="0" smtClean="0"/>
            <a:t>For additional nonpublic school-related procedures, see the </a:t>
          </a:r>
          <a:r>
            <a:rPr lang="en-US" dirty="0" smtClean="0">
              <a:hlinkClick xmlns:r="http://schemas.openxmlformats.org/officeDocument/2006/relationships" r:id="rId3"/>
            </a:rPr>
            <a:t>Office of School Finance’s Student Transportation webpage</a:t>
          </a:r>
          <a:endParaRPr lang="en-US" dirty="0"/>
        </a:p>
      </dgm:t>
    </dgm:pt>
    <dgm:pt modelId="{ACEF84BE-608A-4FC7-A67F-F1966FE5DE26}" type="parTrans" cxnId="{0312159D-2BD8-417B-B8D2-33F73485E743}">
      <dgm:prSet/>
      <dgm:spPr/>
      <dgm:t>
        <a:bodyPr/>
        <a:lstStyle/>
        <a:p>
          <a:endParaRPr lang="en-US"/>
        </a:p>
      </dgm:t>
    </dgm:pt>
    <dgm:pt modelId="{223CF2EE-2613-4394-94A9-8DF7C7C37D3E}" type="sibTrans" cxnId="{0312159D-2BD8-417B-B8D2-33F73485E743}">
      <dgm:prSet/>
      <dgm:spPr/>
      <dgm:t>
        <a:bodyPr/>
        <a:lstStyle/>
        <a:p>
          <a:endParaRPr lang="en-US"/>
        </a:p>
      </dgm:t>
    </dgm:pt>
    <dgm:pt modelId="{FDD01243-4F14-4861-9EE4-5238F4DB0CA1}" type="pres">
      <dgm:prSet presAssocID="{346B9385-F528-46DF-97D0-B42DB88094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7DFFCA-5F3E-47E5-80E7-0D1CAEA4EC68}" type="pres">
      <dgm:prSet presAssocID="{22E6FB92-7BF6-4771-87F2-D36FBF13B1DA}" presName="parentLin" presStyleCnt="0"/>
      <dgm:spPr/>
    </dgm:pt>
    <dgm:pt modelId="{E42DFE55-6FB1-4EF5-9D70-BCC4C3678365}" type="pres">
      <dgm:prSet presAssocID="{22E6FB92-7BF6-4771-87F2-D36FBF13B1D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64845A0-70AF-4A4B-BEA7-96B276902C15}" type="pres">
      <dgm:prSet presAssocID="{22E6FB92-7BF6-4771-87F2-D36FBF13B1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665C3-D26C-4721-B031-BC372A166DD8}" type="pres">
      <dgm:prSet presAssocID="{22E6FB92-7BF6-4771-87F2-D36FBF13B1DA}" presName="negativeSpace" presStyleCnt="0"/>
      <dgm:spPr/>
    </dgm:pt>
    <dgm:pt modelId="{B38BD28A-3C37-424E-A4D0-F3178F439270}" type="pres">
      <dgm:prSet presAssocID="{22E6FB92-7BF6-4771-87F2-D36FBF13B1D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DD72D-86BD-46E9-821A-D92AA429004C}" type="pres">
      <dgm:prSet presAssocID="{B4D70017-A074-49AF-BD4F-0ADD6A381E28}" presName="spaceBetweenRectangles" presStyleCnt="0"/>
      <dgm:spPr/>
    </dgm:pt>
    <dgm:pt modelId="{79D2E564-6003-4DF5-9072-865A1925B2D6}" type="pres">
      <dgm:prSet presAssocID="{CAAA9503-4AE7-4964-A8DE-2290A13F59ED}" presName="parentLin" presStyleCnt="0"/>
      <dgm:spPr/>
    </dgm:pt>
    <dgm:pt modelId="{8C9220FB-8560-49FD-A7EC-50582D2CDE24}" type="pres">
      <dgm:prSet presAssocID="{CAAA9503-4AE7-4964-A8DE-2290A13F59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B24C467-71B5-43FB-B42A-FAC662530A54}" type="pres">
      <dgm:prSet presAssocID="{CAAA9503-4AE7-4964-A8DE-2290A13F59E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073D6-B755-4985-B1B3-ED35F6C19D94}" type="pres">
      <dgm:prSet presAssocID="{CAAA9503-4AE7-4964-A8DE-2290A13F59ED}" presName="negativeSpace" presStyleCnt="0"/>
      <dgm:spPr/>
    </dgm:pt>
    <dgm:pt modelId="{7C8FA86A-1672-4EE7-94EE-735A187B519A}" type="pres">
      <dgm:prSet presAssocID="{CAAA9503-4AE7-4964-A8DE-2290A13F59E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AC2BD0-A4B6-4D75-84EE-C032F0ECD42B}" type="presOf" srcId="{E34A7F88-DAE7-4A50-A14D-4CC0A8D2A93E}" destId="{B38BD28A-3C37-424E-A4D0-F3178F439270}" srcOrd="0" destOrd="0" presId="urn:microsoft.com/office/officeart/2005/8/layout/list1"/>
    <dgm:cxn modelId="{0312159D-2BD8-417B-B8D2-33F73485E743}" srcId="{CAAA9503-4AE7-4964-A8DE-2290A13F59ED}" destId="{04620C6B-8839-4A5E-BE5F-A03DFE1D0126}" srcOrd="1" destOrd="0" parTransId="{ACEF84BE-608A-4FC7-A67F-F1966FE5DE26}" sibTransId="{223CF2EE-2613-4394-94A9-8DF7C7C37D3E}"/>
    <dgm:cxn modelId="{B675CF6C-44B4-4B41-A04B-6E3F24C41C19}" type="presOf" srcId="{CAAA9503-4AE7-4964-A8DE-2290A13F59ED}" destId="{FB24C467-71B5-43FB-B42A-FAC662530A54}" srcOrd="1" destOrd="0" presId="urn:microsoft.com/office/officeart/2005/8/layout/list1"/>
    <dgm:cxn modelId="{E514E977-3ADF-45CA-AAB1-3FCAD89F72E4}" type="presOf" srcId="{22E6FB92-7BF6-4771-87F2-D36FBF13B1DA}" destId="{E42DFE55-6FB1-4EF5-9D70-BCC4C3678365}" srcOrd="0" destOrd="0" presId="urn:microsoft.com/office/officeart/2005/8/layout/list1"/>
    <dgm:cxn modelId="{F9E8D9E4-5BB3-4565-8290-73C321635379}" srcId="{CAAA9503-4AE7-4964-A8DE-2290A13F59ED}" destId="{14621F68-33D9-44CD-BEF1-C386DF215190}" srcOrd="0" destOrd="0" parTransId="{F32206AE-85D0-4E3F-BD3D-185E41D7A05E}" sibTransId="{BB8CEA12-BF2B-47F4-8817-F9695F5701F0}"/>
    <dgm:cxn modelId="{E80D8340-F7B8-4475-85EA-81F4B979788E}" type="presOf" srcId="{04620C6B-8839-4A5E-BE5F-A03DFE1D0126}" destId="{7C8FA86A-1672-4EE7-94EE-735A187B519A}" srcOrd="0" destOrd="1" presId="urn:microsoft.com/office/officeart/2005/8/layout/list1"/>
    <dgm:cxn modelId="{CB030715-2375-4A9D-A6D9-B0D25450B08E}" type="presOf" srcId="{22E6FB92-7BF6-4771-87F2-D36FBF13B1DA}" destId="{F64845A0-70AF-4A4B-BEA7-96B276902C15}" srcOrd="1" destOrd="0" presId="urn:microsoft.com/office/officeart/2005/8/layout/list1"/>
    <dgm:cxn modelId="{5F5C41AF-FAC7-4263-889C-96C4DB44D1AD}" type="presOf" srcId="{CAAA9503-4AE7-4964-A8DE-2290A13F59ED}" destId="{8C9220FB-8560-49FD-A7EC-50582D2CDE24}" srcOrd="0" destOrd="0" presId="urn:microsoft.com/office/officeart/2005/8/layout/list1"/>
    <dgm:cxn modelId="{BCCDB041-BF08-4610-9F59-9B4BFF776CB2}" srcId="{346B9385-F528-46DF-97D0-B42DB8809406}" destId="{22E6FB92-7BF6-4771-87F2-D36FBF13B1DA}" srcOrd="0" destOrd="0" parTransId="{B08C3E48-CD53-417C-9839-9DBB8CEF636B}" sibTransId="{B4D70017-A074-49AF-BD4F-0ADD6A381E28}"/>
    <dgm:cxn modelId="{C07F91B1-987C-4896-9CCB-ED23EF050319}" type="presOf" srcId="{14621F68-33D9-44CD-BEF1-C386DF215190}" destId="{7C8FA86A-1672-4EE7-94EE-735A187B519A}" srcOrd="0" destOrd="0" presId="urn:microsoft.com/office/officeart/2005/8/layout/list1"/>
    <dgm:cxn modelId="{8443D70E-589E-41B2-9EB1-74266D90F708}" srcId="{346B9385-F528-46DF-97D0-B42DB8809406}" destId="{CAAA9503-4AE7-4964-A8DE-2290A13F59ED}" srcOrd="1" destOrd="0" parTransId="{CFF90BEC-2DFB-4DE1-A495-0A2B0BF97759}" sibTransId="{F831DF64-A158-4773-B353-ECB54B289512}"/>
    <dgm:cxn modelId="{DB7FD99E-5B49-46CB-8CBC-E6E177C9D406}" type="presOf" srcId="{346B9385-F528-46DF-97D0-B42DB8809406}" destId="{FDD01243-4F14-4861-9EE4-5238F4DB0CA1}" srcOrd="0" destOrd="0" presId="urn:microsoft.com/office/officeart/2005/8/layout/list1"/>
    <dgm:cxn modelId="{09A103CF-F426-49F4-AE6B-BC20D17386A3}" srcId="{22E6FB92-7BF6-4771-87F2-D36FBF13B1DA}" destId="{E34A7F88-DAE7-4A50-A14D-4CC0A8D2A93E}" srcOrd="0" destOrd="0" parTransId="{9289DCF8-2D3B-4ABE-A010-11BD8A906CB1}" sibTransId="{50F34DA0-56AA-4A14-A7C3-A1CE98DF631B}"/>
    <dgm:cxn modelId="{6BF6988D-1F02-4EDF-A6D4-C6E19306E9C1}" type="presParOf" srcId="{FDD01243-4F14-4861-9EE4-5238F4DB0CA1}" destId="{187DFFCA-5F3E-47E5-80E7-0D1CAEA4EC68}" srcOrd="0" destOrd="0" presId="urn:microsoft.com/office/officeart/2005/8/layout/list1"/>
    <dgm:cxn modelId="{8FFA112D-CACE-46B6-B4C4-23A0A163D1BE}" type="presParOf" srcId="{187DFFCA-5F3E-47E5-80E7-0D1CAEA4EC68}" destId="{E42DFE55-6FB1-4EF5-9D70-BCC4C3678365}" srcOrd="0" destOrd="0" presId="urn:microsoft.com/office/officeart/2005/8/layout/list1"/>
    <dgm:cxn modelId="{B11B9B6E-8E0E-46A1-986C-708DB3C7C2D3}" type="presParOf" srcId="{187DFFCA-5F3E-47E5-80E7-0D1CAEA4EC68}" destId="{F64845A0-70AF-4A4B-BEA7-96B276902C15}" srcOrd="1" destOrd="0" presId="urn:microsoft.com/office/officeart/2005/8/layout/list1"/>
    <dgm:cxn modelId="{A8918D37-E26A-4A3F-8061-10B5C3EDB16F}" type="presParOf" srcId="{FDD01243-4F14-4861-9EE4-5238F4DB0CA1}" destId="{0CD665C3-D26C-4721-B031-BC372A166DD8}" srcOrd="1" destOrd="0" presId="urn:microsoft.com/office/officeart/2005/8/layout/list1"/>
    <dgm:cxn modelId="{169D16FC-EE91-4B0C-B2E3-071DC2B67AAB}" type="presParOf" srcId="{FDD01243-4F14-4861-9EE4-5238F4DB0CA1}" destId="{B38BD28A-3C37-424E-A4D0-F3178F439270}" srcOrd="2" destOrd="0" presId="urn:microsoft.com/office/officeart/2005/8/layout/list1"/>
    <dgm:cxn modelId="{326ADAE7-178B-402C-A3CB-99B7AA59F209}" type="presParOf" srcId="{FDD01243-4F14-4861-9EE4-5238F4DB0CA1}" destId="{32CDD72D-86BD-46E9-821A-D92AA429004C}" srcOrd="3" destOrd="0" presId="urn:microsoft.com/office/officeart/2005/8/layout/list1"/>
    <dgm:cxn modelId="{F19BBA11-0653-4AFD-842E-C0F8C418C192}" type="presParOf" srcId="{FDD01243-4F14-4861-9EE4-5238F4DB0CA1}" destId="{79D2E564-6003-4DF5-9072-865A1925B2D6}" srcOrd="4" destOrd="0" presId="urn:microsoft.com/office/officeart/2005/8/layout/list1"/>
    <dgm:cxn modelId="{F6C505AB-70A6-4DC3-9209-285DD37FD7F8}" type="presParOf" srcId="{79D2E564-6003-4DF5-9072-865A1925B2D6}" destId="{8C9220FB-8560-49FD-A7EC-50582D2CDE24}" srcOrd="0" destOrd="0" presId="urn:microsoft.com/office/officeart/2005/8/layout/list1"/>
    <dgm:cxn modelId="{E2FCEDFA-39DD-4198-9D0B-338943BAA535}" type="presParOf" srcId="{79D2E564-6003-4DF5-9072-865A1925B2D6}" destId="{FB24C467-71B5-43FB-B42A-FAC662530A54}" srcOrd="1" destOrd="0" presId="urn:microsoft.com/office/officeart/2005/8/layout/list1"/>
    <dgm:cxn modelId="{85E4AA0B-9A5D-486E-AA4E-4E2C3BC25FAC}" type="presParOf" srcId="{FDD01243-4F14-4861-9EE4-5238F4DB0CA1}" destId="{FB9073D6-B755-4985-B1B3-ED35F6C19D94}" srcOrd="5" destOrd="0" presId="urn:microsoft.com/office/officeart/2005/8/layout/list1"/>
    <dgm:cxn modelId="{A40ADF78-1D20-4916-9743-C4B2767D4FE1}" type="presParOf" srcId="{FDD01243-4F14-4861-9EE4-5238F4DB0CA1}" destId="{7C8FA86A-1672-4EE7-94EE-735A187B519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5351FD-F6D3-4959-8D95-10A17BDD0218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6B1D7D-D0FB-4BCF-BD39-04E563340701}">
      <dgm:prSet custT="1"/>
      <dgm:spPr/>
      <dgm:t>
        <a:bodyPr/>
        <a:lstStyle/>
        <a:p>
          <a:pPr rtl="0"/>
          <a:r>
            <a:rPr lang="en-US" sz="2000" dirty="0" smtClean="0"/>
            <a:t>IDEA Part B: NJDOE Office of Special Education</a:t>
          </a:r>
        </a:p>
        <a:p>
          <a:pPr rtl="0"/>
          <a:r>
            <a:rPr lang="en-US" sz="2000" dirty="0" smtClean="0"/>
            <a:t>Contact Pat Gray: </a:t>
          </a:r>
          <a:r>
            <a:rPr lang="en-US" sz="2000" dirty="0" smtClean="0">
              <a:hlinkClick xmlns:r="http://schemas.openxmlformats.org/officeDocument/2006/relationships" r:id="rId1"/>
            </a:rPr>
            <a:t>patricia.gray@doe.state.nj.us</a:t>
          </a:r>
        </a:p>
        <a:p>
          <a:pPr rtl="0"/>
          <a:r>
            <a:rPr lang="en-US" sz="2000" dirty="0" smtClean="0">
              <a:hlinkClick xmlns:r="http://schemas.openxmlformats.org/officeDocument/2006/relationships" r:id="rId1"/>
            </a:rPr>
            <a:t>http://www.state.nj.us/education/specialed/</a:t>
          </a:r>
          <a:endParaRPr lang="en-US" sz="2000" dirty="0" smtClean="0"/>
        </a:p>
      </dgm:t>
    </dgm:pt>
    <dgm:pt modelId="{4381377B-39D8-4EDB-AA76-9FDBDD061227}" type="parTrans" cxnId="{C43ED323-6459-4E7C-947A-A57A2170C3A3}">
      <dgm:prSet/>
      <dgm:spPr/>
      <dgm:t>
        <a:bodyPr/>
        <a:lstStyle/>
        <a:p>
          <a:endParaRPr lang="en-US"/>
        </a:p>
      </dgm:t>
    </dgm:pt>
    <dgm:pt modelId="{BEA3B8D7-FD99-4FF5-8F05-CFC5A9D4DC91}" type="sibTrans" cxnId="{C43ED323-6459-4E7C-947A-A57A2170C3A3}">
      <dgm:prSet/>
      <dgm:spPr/>
      <dgm:t>
        <a:bodyPr/>
        <a:lstStyle/>
        <a:p>
          <a:endParaRPr lang="en-US"/>
        </a:p>
      </dgm:t>
    </dgm:pt>
    <dgm:pt modelId="{549F4FD4-4EB7-4FC5-AE25-C3C601A81B34}">
      <dgm:prSet custT="1"/>
      <dgm:spPr/>
      <dgm:t>
        <a:bodyPr/>
        <a:lstStyle/>
        <a:p>
          <a:pPr rtl="0"/>
          <a:r>
            <a:rPr lang="en-US" sz="2000" dirty="0" smtClean="0"/>
            <a:t>Title I: NJDOE Office of Supplemental Educational Programs</a:t>
          </a:r>
        </a:p>
        <a:p>
          <a:pPr rtl="0"/>
          <a:r>
            <a:rPr lang="en-US" sz="2000" dirty="0" smtClean="0"/>
            <a:t>Contact Anthony Wright: </a:t>
          </a:r>
          <a:r>
            <a:rPr lang="en-US" sz="2000" dirty="0" smtClean="0">
              <a:hlinkClick xmlns:r="http://schemas.openxmlformats.org/officeDocument/2006/relationships" r:id="rId2"/>
            </a:rPr>
            <a:t>anthony.wright@doe.state.nj.us</a:t>
          </a:r>
          <a:endParaRPr lang="en-US" sz="2000" dirty="0" smtClean="0"/>
        </a:p>
        <a:p>
          <a:pPr rtl="0"/>
          <a:r>
            <a:rPr lang="en-US" sz="2000" dirty="0" smtClean="0">
              <a:hlinkClick xmlns:r="http://schemas.openxmlformats.org/officeDocument/2006/relationships" r:id="rId3"/>
            </a:rPr>
            <a:t>http://www.state.nj.us/education/title1/leg/policy/equitable.shtml</a:t>
          </a:r>
          <a:r>
            <a:rPr lang="en-US" sz="2000" dirty="0" smtClean="0"/>
            <a:t> </a:t>
          </a:r>
        </a:p>
      </dgm:t>
    </dgm:pt>
    <dgm:pt modelId="{559AD728-EDBA-4E86-867B-0194E703A1A0}" type="sibTrans" cxnId="{F7D6FC35-EF20-47CF-A45A-B64A3B635D42}">
      <dgm:prSet/>
      <dgm:spPr/>
      <dgm:t>
        <a:bodyPr/>
        <a:lstStyle/>
        <a:p>
          <a:endParaRPr lang="en-US"/>
        </a:p>
      </dgm:t>
    </dgm:pt>
    <dgm:pt modelId="{835EC22D-7E17-415B-9BC5-87B9AF1EDC76}" type="parTrans" cxnId="{F7D6FC35-EF20-47CF-A45A-B64A3B635D42}">
      <dgm:prSet/>
      <dgm:spPr/>
      <dgm:t>
        <a:bodyPr/>
        <a:lstStyle/>
        <a:p>
          <a:endParaRPr lang="en-US"/>
        </a:p>
      </dgm:t>
    </dgm:pt>
    <dgm:pt modelId="{DE8DC576-E753-416B-9B7C-132B18D49553}">
      <dgm:prSet custT="1"/>
      <dgm:spPr/>
      <dgm:t>
        <a:bodyPr/>
        <a:lstStyle/>
        <a:p>
          <a:pPr rtl="0"/>
          <a:r>
            <a:rPr lang="en-US" sz="2000" dirty="0" smtClean="0"/>
            <a:t>Title III: NJDOE Office of Supplemental Educational Programs</a:t>
          </a:r>
        </a:p>
        <a:p>
          <a:pPr rtl="0"/>
          <a:r>
            <a:rPr lang="en-US" sz="2000" dirty="0" smtClean="0"/>
            <a:t>Contact Lori Ramella: </a:t>
          </a:r>
          <a:r>
            <a:rPr lang="en-US" sz="2000" dirty="0" smtClean="0">
              <a:hlinkClick xmlns:r="http://schemas.openxmlformats.org/officeDocument/2006/relationships" r:id="rId4"/>
            </a:rPr>
            <a:t>lori.ramella@doe.state.nj.us</a:t>
          </a:r>
          <a:endParaRPr lang="en-US" sz="2000" dirty="0" smtClean="0"/>
        </a:p>
        <a:p>
          <a:pPr rtl="0"/>
          <a:r>
            <a:rPr lang="en-US" sz="2000" dirty="0" smtClean="0">
              <a:hlinkClick xmlns:r="http://schemas.openxmlformats.org/officeDocument/2006/relationships" r:id="rId5"/>
            </a:rPr>
            <a:t>http://www.state.nj.us/education/bilingual/title3/nonpublic.htm</a:t>
          </a:r>
          <a:r>
            <a:rPr lang="en-US" sz="2000" dirty="0" smtClean="0"/>
            <a:t> </a:t>
          </a:r>
        </a:p>
      </dgm:t>
    </dgm:pt>
    <dgm:pt modelId="{FA87A770-0D0C-4CAE-8680-43370D5E9417}" type="sibTrans" cxnId="{9635024C-76DB-4D45-A60D-BEBF40C0FFE8}">
      <dgm:prSet/>
      <dgm:spPr/>
      <dgm:t>
        <a:bodyPr/>
        <a:lstStyle/>
        <a:p>
          <a:endParaRPr lang="en-US"/>
        </a:p>
      </dgm:t>
    </dgm:pt>
    <dgm:pt modelId="{3682010D-F301-41FC-833C-B1918A8BD6A7}" type="parTrans" cxnId="{9635024C-76DB-4D45-A60D-BEBF40C0FFE8}">
      <dgm:prSet/>
      <dgm:spPr/>
      <dgm:t>
        <a:bodyPr/>
        <a:lstStyle/>
        <a:p>
          <a:endParaRPr lang="en-US"/>
        </a:p>
      </dgm:t>
    </dgm:pt>
    <dgm:pt modelId="{196ADBAF-29A4-4F5A-A6D2-4B477547CE37}" type="pres">
      <dgm:prSet presAssocID="{895351FD-F6D3-4959-8D95-10A17BDD02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F8135B-FE5E-4380-97DA-C79AD50A10B2}" type="pres">
      <dgm:prSet presAssocID="{7E6B1D7D-D0FB-4BCF-BD39-04E563340701}" presName="parentLin" presStyleCnt="0"/>
      <dgm:spPr/>
      <dgm:t>
        <a:bodyPr/>
        <a:lstStyle/>
        <a:p>
          <a:endParaRPr lang="en-US"/>
        </a:p>
      </dgm:t>
    </dgm:pt>
    <dgm:pt modelId="{1739A31C-DF33-4D8B-AA5F-35ED75B1F090}" type="pres">
      <dgm:prSet presAssocID="{7E6B1D7D-D0FB-4BCF-BD39-04E5633407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AE31484-AEFB-4168-9D63-BEC2A19F5E61}" type="pres">
      <dgm:prSet presAssocID="{7E6B1D7D-D0FB-4BCF-BD39-04E563340701}" presName="parentText" presStyleLbl="node1" presStyleIdx="0" presStyleCnt="3" custScaleX="142857" custScaleY="222042" custLinFactNeighborX="-9091" custLinFactNeighborY="396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26B27-731D-4AED-B734-CDC0F1DC64F7}" type="pres">
      <dgm:prSet presAssocID="{7E6B1D7D-D0FB-4BCF-BD39-04E563340701}" presName="negativeSpace" presStyleCnt="0"/>
      <dgm:spPr/>
      <dgm:t>
        <a:bodyPr/>
        <a:lstStyle/>
        <a:p>
          <a:endParaRPr lang="en-US"/>
        </a:p>
      </dgm:t>
    </dgm:pt>
    <dgm:pt modelId="{340E3412-70F2-4A0F-AA3D-54FBE5C9EC45}" type="pres">
      <dgm:prSet presAssocID="{7E6B1D7D-D0FB-4BCF-BD39-04E563340701}" presName="childText" presStyleLbl="conFgAcc1" presStyleIdx="0" presStyleCnt="3" custLinFactNeighborX="926" custLinFactNeighborY="-5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539B8-CFD7-49FD-B8C7-8598FF3708D5}" type="pres">
      <dgm:prSet presAssocID="{BEA3B8D7-FD99-4FF5-8F05-CFC5A9D4DC91}" presName="spaceBetweenRectangles" presStyleCnt="0"/>
      <dgm:spPr/>
      <dgm:t>
        <a:bodyPr/>
        <a:lstStyle/>
        <a:p>
          <a:endParaRPr lang="en-US"/>
        </a:p>
      </dgm:t>
    </dgm:pt>
    <dgm:pt modelId="{114750DE-7F04-4A19-979C-99D6E1BA915D}" type="pres">
      <dgm:prSet presAssocID="{549F4FD4-4EB7-4FC5-AE25-C3C601A81B34}" presName="parentLin" presStyleCnt="0"/>
      <dgm:spPr/>
      <dgm:t>
        <a:bodyPr/>
        <a:lstStyle/>
        <a:p>
          <a:endParaRPr lang="en-US"/>
        </a:p>
      </dgm:t>
    </dgm:pt>
    <dgm:pt modelId="{788A5C0F-FC2A-48DC-9482-E414101C828F}" type="pres">
      <dgm:prSet presAssocID="{549F4FD4-4EB7-4FC5-AE25-C3C601A81B3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308F95E-1367-4C49-A682-9ACA1A7CEE49}" type="pres">
      <dgm:prSet presAssocID="{549F4FD4-4EB7-4FC5-AE25-C3C601A81B34}" presName="parentText" presStyleLbl="node1" presStyleIdx="1" presStyleCnt="3" custScaleX="183545" custScaleY="248677" custLinFactNeighborX="-9839" custLinFactNeighborY="407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BBCB7-CC8E-448E-AE32-ECE747141EDA}" type="pres">
      <dgm:prSet presAssocID="{549F4FD4-4EB7-4FC5-AE25-C3C601A81B34}" presName="negativeSpace" presStyleCnt="0"/>
      <dgm:spPr/>
      <dgm:t>
        <a:bodyPr/>
        <a:lstStyle/>
        <a:p>
          <a:endParaRPr lang="en-US"/>
        </a:p>
      </dgm:t>
    </dgm:pt>
    <dgm:pt modelId="{80899FA1-39B9-475F-B068-3D1AF975C1A7}" type="pres">
      <dgm:prSet presAssocID="{549F4FD4-4EB7-4FC5-AE25-C3C601A81B3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DE29B-E838-48E9-AA30-D5370BF0FAB4}" type="pres">
      <dgm:prSet presAssocID="{559AD728-EDBA-4E86-867B-0194E703A1A0}" presName="spaceBetweenRectangles" presStyleCnt="0"/>
      <dgm:spPr/>
      <dgm:t>
        <a:bodyPr/>
        <a:lstStyle/>
        <a:p>
          <a:endParaRPr lang="en-US"/>
        </a:p>
      </dgm:t>
    </dgm:pt>
    <dgm:pt modelId="{D994B4A0-A7D8-4E38-BD31-35045C507D23}" type="pres">
      <dgm:prSet presAssocID="{DE8DC576-E753-416B-9B7C-132B18D49553}" presName="parentLin" presStyleCnt="0"/>
      <dgm:spPr/>
      <dgm:t>
        <a:bodyPr/>
        <a:lstStyle/>
        <a:p>
          <a:endParaRPr lang="en-US"/>
        </a:p>
      </dgm:t>
    </dgm:pt>
    <dgm:pt modelId="{244CC184-5FFB-41B3-8E81-119AD9AE3F56}" type="pres">
      <dgm:prSet presAssocID="{DE8DC576-E753-416B-9B7C-132B18D4955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927FF18-786A-463F-BBA0-9F4BB9BD0975}" type="pres">
      <dgm:prSet presAssocID="{DE8DC576-E753-416B-9B7C-132B18D49553}" presName="parentText" presStyleLbl="node1" presStyleIdx="2" presStyleCnt="3" custScaleX="142997" custScaleY="253944" custLinFactNeighborX="-9002" custLinFactNeighborY="319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D47F1-602C-48F7-94CA-FC72C5C4F1A3}" type="pres">
      <dgm:prSet presAssocID="{DE8DC576-E753-416B-9B7C-132B18D49553}" presName="negativeSpace" presStyleCnt="0"/>
      <dgm:spPr/>
      <dgm:t>
        <a:bodyPr/>
        <a:lstStyle/>
        <a:p>
          <a:endParaRPr lang="en-US"/>
        </a:p>
      </dgm:t>
    </dgm:pt>
    <dgm:pt modelId="{5DE92779-E3BD-4023-80E4-3655198F9469}" type="pres">
      <dgm:prSet presAssocID="{DE8DC576-E753-416B-9B7C-132B18D4955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531669-E369-4A99-BDD7-797D43C632A1}" type="presOf" srcId="{DE8DC576-E753-416B-9B7C-132B18D49553}" destId="{244CC184-5FFB-41B3-8E81-119AD9AE3F56}" srcOrd="0" destOrd="0" presId="urn:microsoft.com/office/officeart/2005/8/layout/list1"/>
    <dgm:cxn modelId="{686420E0-C0BA-4018-B5C5-1572BF17BBAC}" type="presOf" srcId="{549F4FD4-4EB7-4FC5-AE25-C3C601A81B34}" destId="{2308F95E-1367-4C49-A682-9ACA1A7CEE49}" srcOrd="1" destOrd="0" presId="urn:microsoft.com/office/officeart/2005/8/layout/list1"/>
    <dgm:cxn modelId="{8E4F4160-4807-430D-A093-37F8A47FCC58}" type="presOf" srcId="{895351FD-F6D3-4959-8D95-10A17BDD0218}" destId="{196ADBAF-29A4-4F5A-A6D2-4B477547CE37}" srcOrd="0" destOrd="0" presId="urn:microsoft.com/office/officeart/2005/8/layout/list1"/>
    <dgm:cxn modelId="{C43ED323-6459-4E7C-947A-A57A2170C3A3}" srcId="{895351FD-F6D3-4959-8D95-10A17BDD0218}" destId="{7E6B1D7D-D0FB-4BCF-BD39-04E563340701}" srcOrd="0" destOrd="0" parTransId="{4381377B-39D8-4EDB-AA76-9FDBDD061227}" sibTransId="{BEA3B8D7-FD99-4FF5-8F05-CFC5A9D4DC91}"/>
    <dgm:cxn modelId="{9635024C-76DB-4D45-A60D-BEBF40C0FFE8}" srcId="{895351FD-F6D3-4959-8D95-10A17BDD0218}" destId="{DE8DC576-E753-416B-9B7C-132B18D49553}" srcOrd="2" destOrd="0" parTransId="{3682010D-F301-41FC-833C-B1918A8BD6A7}" sibTransId="{FA87A770-0D0C-4CAE-8680-43370D5E9417}"/>
    <dgm:cxn modelId="{3DCA9424-2BFA-4589-91FA-54CD647717DA}" type="presOf" srcId="{549F4FD4-4EB7-4FC5-AE25-C3C601A81B34}" destId="{788A5C0F-FC2A-48DC-9482-E414101C828F}" srcOrd="0" destOrd="0" presId="urn:microsoft.com/office/officeart/2005/8/layout/list1"/>
    <dgm:cxn modelId="{0BEA510D-A325-440F-BB5B-0C8A36F6D13B}" type="presOf" srcId="{7E6B1D7D-D0FB-4BCF-BD39-04E563340701}" destId="{1739A31C-DF33-4D8B-AA5F-35ED75B1F090}" srcOrd="0" destOrd="0" presId="urn:microsoft.com/office/officeart/2005/8/layout/list1"/>
    <dgm:cxn modelId="{EF6390C6-ED49-43C8-93DC-BD420D686BE1}" type="presOf" srcId="{7E6B1D7D-D0FB-4BCF-BD39-04E563340701}" destId="{0AE31484-AEFB-4168-9D63-BEC2A19F5E61}" srcOrd="1" destOrd="0" presId="urn:microsoft.com/office/officeart/2005/8/layout/list1"/>
    <dgm:cxn modelId="{CEB55402-E5E8-4894-B427-15186F6CC4B1}" type="presOf" srcId="{DE8DC576-E753-416B-9B7C-132B18D49553}" destId="{D927FF18-786A-463F-BBA0-9F4BB9BD0975}" srcOrd="1" destOrd="0" presId="urn:microsoft.com/office/officeart/2005/8/layout/list1"/>
    <dgm:cxn modelId="{F7D6FC35-EF20-47CF-A45A-B64A3B635D42}" srcId="{895351FD-F6D3-4959-8D95-10A17BDD0218}" destId="{549F4FD4-4EB7-4FC5-AE25-C3C601A81B34}" srcOrd="1" destOrd="0" parTransId="{835EC22D-7E17-415B-9BC5-87B9AF1EDC76}" sibTransId="{559AD728-EDBA-4E86-867B-0194E703A1A0}"/>
    <dgm:cxn modelId="{51F60FCD-0B88-40EC-9431-7E3D398AF2FC}" type="presParOf" srcId="{196ADBAF-29A4-4F5A-A6D2-4B477547CE37}" destId="{38F8135B-FE5E-4380-97DA-C79AD50A10B2}" srcOrd="0" destOrd="0" presId="urn:microsoft.com/office/officeart/2005/8/layout/list1"/>
    <dgm:cxn modelId="{06B194AC-E272-44B4-8916-708087CAD60A}" type="presParOf" srcId="{38F8135B-FE5E-4380-97DA-C79AD50A10B2}" destId="{1739A31C-DF33-4D8B-AA5F-35ED75B1F090}" srcOrd="0" destOrd="0" presId="urn:microsoft.com/office/officeart/2005/8/layout/list1"/>
    <dgm:cxn modelId="{E88F399C-1A55-48EF-B818-42909138954B}" type="presParOf" srcId="{38F8135B-FE5E-4380-97DA-C79AD50A10B2}" destId="{0AE31484-AEFB-4168-9D63-BEC2A19F5E61}" srcOrd="1" destOrd="0" presId="urn:microsoft.com/office/officeart/2005/8/layout/list1"/>
    <dgm:cxn modelId="{EF92AA07-CA6D-461D-9EE2-B34F8C6676EE}" type="presParOf" srcId="{196ADBAF-29A4-4F5A-A6D2-4B477547CE37}" destId="{B2026B27-731D-4AED-B734-CDC0F1DC64F7}" srcOrd="1" destOrd="0" presId="urn:microsoft.com/office/officeart/2005/8/layout/list1"/>
    <dgm:cxn modelId="{975E4AF9-3609-47FC-852B-4B85DF302602}" type="presParOf" srcId="{196ADBAF-29A4-4F5A-A6D2-4B477547CE37}" destId="{340E3412-70F2-4A0F-AA3D-54FBE5C9EC45}" srcOrd="2" destOrd="0" presId="urn:microsoft.com/office/officeart/2005/8/layout/list1"/>
    <dgm:cxn modelId="{8998F1CE-A9CC-4481-B643-09FD0E037A33}" type="presParOf" srcId="{196ADBAF-29A4-4F5A-A6D2-4B477547CE37}" destId="{010539B8-CFD7-49FD-B8C7-8598FF3708D5}" srcOrd="3" destOrd="0" presId="urn:microsoft.com/office/officeart/2005/8/layout/list1"/>
    <dgm:cxn modelId="{0CD2CFF3-EF75-49EA-BA18-54971967F867}" type="presParOf" srcId="{196ADBAF-29A4-4F5A-A6D2-4B477547CE37}" destId="{114750DE-7F04-4A19-979C-99D6E1BA915D}" srcOrd="4" destOrd="0" presId="urn:microsoft.com/office/officeart/2005/8/layout/list1"/>
    <dgm:cxn modelId="{A34E1AB7-0750-4889-AD76-689D18420E61}" type="presParOf" srcId="{114750DE-7F04-4A19-979C-99D6E1BA915D}" destId="{788A5C0F-FC2A-48DC-9482-E414101C828F}" srcOrd="0" destOrd="0" presId="urn:microsoft.com/office/officeart/2005/8/layout/list1"/>
    <dgm:cxn modelId="{6F560352-5E58-4E18-9F2A-C7A1F7DD0541}" type="presParOf" srcId="{114750DE-7F04-4A19-979C-99D6E1BA915D}" destId="{2308F95E-1367-4C49-A682-9ACA1A7CEE49}" srcOrd="1" destOrd="0" presId="urn:microsoft.com/office/officeart/2005/8/layout/list1"/>
    <dgm:cxn modelId="{6C1A314A-20D2-4EF3-B78A-72D3AE3EA2BB}" type="presParOf" srcId="{196ADBAF-29A4-4F5A-A6D2-4B477547CE37}" destId="{FA6BBCB7-CC8E-448E-AE32-ECE747141EDA}" srcOrd="5" destOrd="0" presId="urn:microsoft.com/office/officeart/2005/8/layout/list1"/>
    <dgm:cxn modelId="{D062A635-6EDC-4678-B711-49D229FF94B2}" type="presParOf" srcId="{196ADBAF-29A4-4F5A-A6D2-4B477547CE37}" destId="{80899FA1-39B9-475F-B068-3D1AF975C1A7}" srcOrd="6" destOrd="0" presId="urn:microsoft.com/office/officeart/2005/8/layout/list1"/>
    <dgm:cxn modelId="{C00D2C5E-585C-4315-8EE7-5A870A091E71}" type="presParOf" srcId="{196ADBAF-29A4-4F5A-A6D2-4B477547CE37}" destId="{B56DE29B-E838-48E9-AA30-D5370BF0FAB4}" srcOrd="7" destOrd="0" presId="urn:microsoft.com/office/officeart/2005/8/layout/list1"/>
    <dgm:cxn modelId="{D520E066-D7F0-47EC-AD53-110D4921D5BB}" type="presParOf" srcId="{196ADBAF-29A4-4F5A-A6D2-4B477547CE37}" destId="{D994B4A0-A7D8-4E38-BD31-35045C507D23}" srcOrd="8" destOrd="0" presId="urn:microsoft.com/office/officeart/2005/8/layout/list1"/>
    <dgm:cxn modelId="{A9A6D890-DF68-4052-B8CD-D460A2341599}" type="presParOf" srcId="{D994B4A0-A7D8-4E38-BD31-35045C507D23}" destId="{244CC184-5FFB-41B3-8E81-119AD9AE3F56}" srcOrd="0" destOrd="0" presId="urn:microsoft.com/office/officeart/2005/8/layout/list1"/>
    <dgm:cxn modelId="{1746BE71-D833-44A4-B8E9-2CF333BDBA75}" type="presParOf" srcId="{D994B4A0-A7D8-4E38-BD31-35045C507D23}" destId="{D927FF18-786A-463F-BBA0-9F4BB9BD0975}" srcOrd="1" destOrd="0" presId="urn:microsoft.com/office/officeart/2005/8/layout/list1"/>
    <dgm:cxn modelId="{5A04166F-C5ED-4835-8F6C-830666B60BCB}" type="presParOf" srcId="{196ADBAF-29A4-4F5A-A6D2-4B477547CE37}" destId="{9FCD47F1-602C-48F7-94CA-FC72C5C4F1A3}" srcOrd="9" destOrd="0" presId="urn:microsoft.com/office/officeart/2005/8/layout/list1"/>
    <dgm:cxn modelId="{72D54753-3D70-4276-B2BF-A41AB245293E}" type="presParOf" srcId="{196ADBAF-29A4-4F5A-A6D2-4B477547CE37}" destId="{5DE92779-E3BD-4023-80E4-3655198F94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05DAED-7B34-4E62-ADC6-6110670059D8}">
      <dsp:nvSpPr>
        <dsp:cNvPr id="0" name=""/>
        <dsp:cNvSpPr/>
      </dsp:nvSpPr>
      <dsp:spPr>
        <a:xfrm>
          <a:off x="0" y="4500036"/>
          <a:ext cx="8229600" cy="9844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Nonpublic Schools within District Boundaries</a:t>
          </a:r>
          <a:endParaRPr lang="en-US" sz="1800" kern="1200" dirty="0"/>
        </a:p>
      </dsp:txBody>
      <dsp:txXfrm>
        <a:off x="0" y="4500036"/>
        <a:ext cx="8229600" cy="531628"/>
      </dsp:txXfrm>
    </dsp:sp>
    <dsp:sp modelId="{23EC63C9-9199-4DFA-908D-F8CC9F7ECFA8}">
      <dsp:nvSpPr>
        <dsp:cNvPr id="0" name=""/>
        <dsp:cNvSpPr/>
      </dsp:nvSpPr>
      <dsp:spPr>
        <a:xfrm>
          <a:off x="0" y="5011975"/>
          <a:ext cx="4114799" cy="4528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Consultation</a:t>
          </a:r>
          <a:endParaRPr lang="en-US" sz="1700" kern="1200" dirty="0"/>
        </a:p>
      </dsp:txBody>
      <dsp:txXfrm>
        <a:off x="0" y="5011975"/>
        <a:ext cx="4114799" cy="452869"/>
      </dsp:txXfrm>
    </dsp:sp>
    <dsp:sp modelId="{6BCF436C-7AAC-414F-9A24-631D999AD018}">
      <dsp:nvSpPr>
        <dsp:cNvPr id="0" name=""/>
        <dsp:cNvSpPr/>
      </dsp:nvSpPr>
      <dsp:spPr>
        <a:xfrm>
          <a:off x="4114800" y="5011975"/>
          <a:ext cx="4114799" cy="452869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School and Student Participation</a:t>
          </a:r>
          <a:endParaRPr lang="en-US" sz="1700" kern="1200" dirty="0"/>
        </a:p>
      </dsp:txBody>
      <dsp:txXfrm>
        <a:off x="4114800" y="5011975"/>
        <a:ext cx="4114799" cy="452869"/>
      </dsp:txXfrm>
    </dsp:sp>
    <dsp:sp modelId="{4986A857-E371-4212-BD08-C15FFAC9B3F1}">
      <dsp:nvSpPr>
        <dsp:cNvPr id="0" name=""/>
        <dsp:cNvSpPr/>
      </dsp:nvSpPr>
      <dsp:spPr>
        <a:xfrm rot="10800000">
          <a:off x="0" y="3000646"/>
          <a:ext cx="8229600" cy="1514157"/>
        </a:xfrm>
        <a:prstGeom prst="upArrowCallou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School Districts</a:t>
          </a:r>
          <a:endParaRPr lang="en-US" sz="1800" kern="1200" dirty="0"/>
        </a:p>
      </dsp:txBody>
      <dsp:txXfrm>
        <a:off x="0" y="3000646"/>
        <a:ext cx="8229600" cy="531469"/>
      </dsp:txXfrm>
    </dsp:sp>
    <dsp:sp modelId="{06674729-B53E-466E-A59E-E3C01AED54E6}">
      <dsp:nvSpPr>
        <dsp:cNvPr id="0" name=""/>
        <dsp:cNvSpPr/>
      </dsp:nvSpPr>
      <dsp:spPr>
        <a:xfrm>
          <a:off x="4018" y="3532115"/>
          <a:ext cx="2740521" cy="452733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Consultation</a:t>
          </a:r>
          <a:endParaRPr lang="en-US" sz="1700" kern="1200" dirty="0"/>
        </a:p>
      </dsp:txBody>
      <dsp:txXfrm>
        <a:off x="4018" y="3532115"/>
        <a:ext cx="2740521" cy="452733"/>
      </dsp:txXfrm>
    </dsp:sp>
    <dsp:sp modelId="{8946FF00-5413-44B2-B061-7AC24782D3B6}">
      <dsp:nvSpPr>
        <dsp:cNvPr id="0" name=""/>
        <dsp:cNvSpPr/>
      </dsp:nvSpPr>
      <dsp:spPr>
        <a:xfrm>
          <a:off x="2744539" y="3532115"/>
          <a:ext cx="2740521" cy="45273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Management and oversight</a:t>
          </a:r>
          <a:endParaRPr lang="en-US" sz="1700" kern="1200" dirty="0"/>
        </a:p>
      </dsp:txBody>
      <dsp:txXfrm>
        <a:off x="2744539" y="3532115"/>
        <a:ext cx="2740521" cy="452733"/>
      </dsp:txXfrm>
    </dsp:sp>
    <dsp:sp modelId="{CE857E59-4341-4F9A-A4F6-63AEAEE2EE2C}">
      <dsp:nvSpPr>
        <dsp:cNvPr id="0" name=""/>
        <dsp:cNvSpPr/>
      </dsp:nvSpPr>
      <dsp:spPr>
        <a:xfrm>
          <a:off x="5485060" y="3532115"/>
          <a:ext cx="2740521" cy="45273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Implementation</a:t>
          </a:r>
          <a:endParaRPr lang="en-US" sz="1700" kern="1200" dirty="0"/>
        </a:p>
      </dsp:txBody>
      <dsp:txXfrm>
        <a:off x="5485060" y="3532115"/>
        <a:ext cx="2740521" cy="452733"/>
      </dsp:txXfrm>
    </dsp:sp>
    <dsp:sp modelId="{7FC33864-DAA0-49BB-BB54-CDD71B91B70D}">
      <dsp:nvSpPr>
        <dsp:cNvPr id="0" name=""/>
        <dsp:cNvSpPr/>
      </dsp:nvSpPr>
      <dsp:spPr>
        <a:xfrm rot="10800000">
          <a:off x="0" y="1501255"/>
          <a:ext cx="8229600" cy="151415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NJDOE </a:t>
          </a:r>
          <a:endParaRPr lang="en-US" sz="1800" kern="1200" dirty="0"/>
        </a:p>
      </dsp:txBody>
      <dsp:txXfrm>
        <a:off x="0" y="1501255"/>
        <a:ext cx="8229600" cy="531469"/>
      </dsp:txXfrm>
    </dsp:sp>
    <dsp:sp modelId="{D2DC0515-0E2D-4E86-9F46-A25F8088F6E3}">
      <dsp:nvSpPr>
        <dsp:cNvPr id="0" name=""/>
        <dsp:cNvSpPr/>
      </dsp:nvSpPr>
      <dsp:spPr>
        <a:xfrm>
          <a:off x="4018" y="2032725"/>
          <a:ext cx="2740521" cy="452733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Regulations</a:t>
          </a:r>
          <a:endParaRPr lang="en-US" sz="1700" kern="1200" dirty="0"/>
        </a:p>
      </dsp:txBody>
      <dsp:txXfrm>
        <a:off x="4018" y="2032725"/>
        <a:ext cx="2740521" cy="452733"/>
      </dsp:txXfrm>
    </dsp:sp>
    <dsp:sp modelId="{D27BF4C4-AA29-4CFD-A1B6-F5FC8E6B2E17}">
      <dsp:nvSpPr>
        <dsp:cNvPr id="0" name=""/>
        <dsp:cNvSpPr/>
      </dsp:nvSpPr>
      <dsp:spPr>
        <a:xfrm>
          <a:off x="2744539" y="2032725"/>
          <a:ext cx="2740521" cy="452733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Funding disbursement </a:t>
          </a:r>
          <a:endParaRPr lang="en-US" sz="1700" kern="1200" dirty="0"/>
        </a:p>
      </dsp:txBody>
      <dsp:txXfrm>
        <a:off x="2744539" y="2032725"/>
        <a:ext cx="2740521" cy="452733"/>
      </dsp:txXfrm>
    </dsp:sp>
    <dsp:sp modelId="{C42AF43F-556F-4C96-9D1A-4748111694D0}">
      <dsp:nvSpPr>
        <dsp:cNvPr id="0" name=""/>
        <dsp:cNvSpPr/>
      </dsp:nvSpPr>
      <dsp:spPr>
        <a:xfrm>
          <a:off x="5485060" y="2032725"/>
          <a:ext cx="2740521" cy="45273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Oversight</a:t>
          </a:r>
          <a:endParaRPr lang="en-US" sz="1700" kern="1200" dirty="0"/>
        </a:p>
      </dsp:txBody>
      <dsp:txXfrm>
        <a:off x="5485060" y="2032725"/>
        <a:ext cx="2740521" cy="452733"/>
      </dsp:txXfrm>
    </dsp:sp>
    <dsp:sp modelId="{49CDFA04-88EB-4463-80D6-85BD2CE53A60}">
      <dsp:nvSpPr>
        <dsp:cNvPr id="0" name=""/>
        <dsp:cNvSpPr/>
      </dsp:nvSpPr>
      <dsp:spPr>
        <a:xfrm rot="10800000">
          <a:off x="0" y="1865"/>
          <a:ext cx="8229600" cy="1514157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NJ Legislature</a:t>
          </a:r>
          <a:endParaRPr lang="en-US" sz="1800" kern="1200" dirty="0"/>
        </a:p>
      </dsp:txBody>
      <dsp:txXfrm>
        <a:off x="0" y="1865"/>
        <a:ext cx="8229600" cy="531469"/>
      </dsp:txXfrm>
    </dsp:sp>
    <dsp:sp modelId="{40C591E0-060A-447F-9A40-3A0461FBD425}">
      <dsp:nvSpPr>
        <dsp:cNvPr id="0" name=""/>
        <dsp:cNvSpPr/>
      </dsp:nvSpPr>
      <dsp:spPr>
        <a:xfrm>
          <a:off x="0" y="533334"/>
          <a:ext cx="4114799" cy="45273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Statutes</a:t>
          </a:r>
          <a:endParaRPr lang="en-US" sz="1700" kern="1200" dirty="0"/>
        </a:p>
      </dsp:txBody>
      <dsp:txXfrm>
        <a:off x="0" y="533334"/>
        <a:ext cx="4114799" cy="452733"/>
      </dsp:txXfrm>
    </dsp:sp>
    <dsp:sp modelId="{353239B5-931E-4927-A24D-BE3FB74125F8}">
      <dsp:nvSpPr>
        <dsp:cNvPr id="0" name=""/>
        <dsp:cNvSpPr/>
      </dsp:nvSpPr>
      <dsp:spPr>
        <a:xfrm>
          <a:off x="4114800" y="533402"/>
          <a:ext cx="4114799" cy="45273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31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Annual funding amounts</a:t>
          </a:r>
          <a:endParaRPr lang="en-US" sz="1700" kern="1200" dirty="0"/>
        </a:p>
      </dsp:txBody>
      <dsp:txXfrm>
        <a:off x="4114800" y="533402"/>
        <a:ext cx="4114799" cy="4527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4D2C56-0241-4EC0-BFD0-0577F898379A}">
      <dsp:nvSpPr>
        <dsp:cNvPr id="0" name=""/>
        <dsp:cNvSpPr/>
      </dsp:nvSpPr>
      <dsp:spPr>
        <a:xfrm>
          <a:off x="0" y="52559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AFE891-F74D-43ED-825D-1961DC74D254}">
      <dsp:nvSpPr>
        <dsp:cNvPr id="0" name=""/>
        <dsp:cNvSpPr/>
      </dsp:nvSpPr>
      <dsp:spPr>
        <a:xfrm>
          <a:off x="411480" y="156193"/>
          <a:ext cx="6217948" cy="6136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Chapter 192 – Auxiliary Services   </a:t>
          </a:r>
          <a:endParaRPr lang="en-US" sz="2400" kern="1200" dirty="0"/>
        </a:p>
      </dsp:txBody>
      <dsp:txXfrm>
        <a:off x="411480" y="156193"/>
        <a:ext cx="6217948" cy="613672"/>
      </dsp:txXfrm>
    </dsp:sp>
    <dsp:sp modelId="{63D43211-D223-4D04-AD04-46A87D2D5ECD}">
      <dsp:nvSpPr>
        <dsp:cNvPr id="0" name=""/>
        <dsp:cNvSpPr/>
      </dsp:nvSpPr>
      <dsp:spPr>
        <a:xfrm>
          <a:off x="0" y="1412344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A4341C-828A-42DB-BA5A-977E848594F1}">
      <dsp:nvSpPr>
        <dsp:cNvPr id="0" name=""/>
        <dsp:cNvSpPr/>
      </dsp:nvSpPr>
      <dsp:spPr>
        <a:xfrm>
          <a:off x="457199" y="1048743"/>
          <a:ext cx="6126525" cy="6106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Chapter 193 – Remedial Services</a:t>
          </a:r>
          <a:endParaRPr lang="en-US" sz="2400" kern="1200" dirty="0"/>
        </a:p>
      </dsp:txBody>
      <dsp:txXfrm>
        <a:off x="457199" y="1048743"/>
        <a:ext cx="6126525" cy="610643"/>
      </dsp:txXfrm>
    </dsp:sp>
    <dsp:sp modelId="{330028A8-CDD3-4680-9944-3D96CD9D81B0}">
      <dsp:nvSpPr>
        <dsp:cNvPr id="0" name=""/>
        <dsp:cNvSpPr/>
      </dsp:nvSpPr>
      <dsp:spPr>
        <a:xfrm>
          <a:off x="0" y="227002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747A60-F8EB-4AD6-922E-C8BA30A5F5EA}">
      <dsp:nvSpPr>
        <dsp:cNvPr id="0" name=""/>
        <dsp:cNvSpPr/>
      </dsp:nvSpPr>
      <dsp:spPr>
        <a:xfrm>
          <a:off x="411480" y="1855709"/>
          <a:ext cx="6217890" cy="6379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Health Services</a:t>
          </a:r>
          <a:endParaRPr lang="en-US" sz="2400" kern="1200" dirty="0"/>
        </a:p>
      </dsp:txBody>
      <dsp:txXfrm>
        <a:off x="411480" y="1855709"/>
        <a:ext cx="6217890" cy="637986"/>
      </dsp:txXfrm>
    </dsp:sp>
    <dsp:sp modelId="{268F06E2-7256-4B2B-B919-CC650EFDB557}">
      <dsp:nvSpPr>
        <dsp:cNvPr id="0" name=""/>
        <dsp:cNvSpPr/>
      </dsp:nvSpPr>
      <dsp:spPr>
        <a:xfrm>
          <a:off x="0" y="328184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8EE46F-4ADD-4509-BBFB-F16DF0A6ED5F}">
      <dsp:nvSpPr>
        <dsp:cNvPr id="0" name=""/>
        <dsp:cNvSpPr/>
      </dsp:nvSpPr>
      <dsp:spPr>
        <a:xfrm>
          <a:off x="411480" y="2731295"/>
          <a:ext cx="6217948" cy="65616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Textbook Program</a:t>
          </a:r>
          <a:endParaRPr lang="en-US" sz="2400" kern="1200" dirty="0"/>
        </a:p>
      </dsp:txBody>
      <dsp:txXfrm>
        <a:off x="411480" y="2731295"/>
        <a:ext cx="6217948" cy="656167"/>
      </dsp:txXfrm>
    </dsp:sp>
    <dsp:sp modelId="{77B88019-EDD7-49F8-92CE-17CBB0BBA3CD}">
      <dsp:nvSpPr>
        <dsp:cNvPr id="0" name=""/>
        <dsp:cNvSpPr/>
      </dsp:nvSpPr>
      <dsp:spPr>
        <a:xfrm>
          <a:off x="0" y="419933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09DF6-10DA-40E6-A193-0F5F5011C942}">
      <dsp:nvSpPr>
        <dsp:cNvPr id="0" name=""/>
        <dsp:cNvSpPr/>
      </dsp:nvSpPr>
      <dsp:spPr>
        <a:xfrm>
          <a:off x="411480" y="3625062"/>
          <a:ext cx="6217948" cy="65362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Technology Initiative</a:t>
          </a:r>
          <a:endParaRPr lang="en-US" sz="2400" kern="1200" dirty="0"/>
        </a:p>
      </dsp:txBody>
      <dsp:txXfrm>
        <a:off x="411480" y="3625062"/>
        <a:ext cx="6217948" cy="653621"/>
      </dsp:txXfrm>
    </dsp:sp>
    <dsp:sp modelId="{1F8F8B00-40BF-4B2E-A81E-06BE0F23EAFA}">
      <dsp:nvSpPr>
        <dsp:cNvPr id="0" name=""/>
        <dsp:cNvSpPr/>
      </dsp:nvSpPr>
      <dsp:spPr>
        <a:xfrm>
          <a:off x="0" y="487600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EAA2E5-B6A2-49EF-830E-E058CED0930E}">
      <dsp:nvSpPr>
        <dsp:cNvPr id="0" name=""/>
        <dsp:cNvSpPr/>
      </dsp:nvSpPr>
      <dsp:spPr>
        <a:xfrm>
          <a:off x="411480" y="4516284"/>
          <a:ext cx="6217948" cy="5811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Transportation</a:t>
          </a:r>
          <a:endParaRPr lang="en-US" sz="2400" kern="1200" dirty="0"/>
        </a:p>
      </dsp:txBody>
      <dsp:txXfrm>
        <a:off x="411480" y="4516284"/>
        <a:ext cx="6217948" cy="5811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2292C8-EDA7-4CB1-8623-2E21A656482F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To participate in State programs, </a:t>
          </a:r>
          <a:r>
            <a:rPr lang="en-US" sz="3000" kern="1200" dirty="0" err="1" smtClean="0"/>
            <a:t>nonpublics</a:t>
          </a:r>
          <a:r>
            <a:rPr lang="en-US" sz="3000" kern="1200" dirty="0" smtClean="0"/>
            <a:t> must:</a:t>
          </a:r>
          <a:endParaRPr lang="en-US" sz="3000" kern="1200" dirty="0"/>
        </a:p>
      </dsp:txBody>
      <dsp:txXfrm rot="5400000">
        <a:off x="-678894" y="678894"/>
        <a:ext cx="4525963" cy="3168174"/>
      </dsp:txXfrm>
    </dsp:sp>
    <dsp:sp modelId="{F637B361-8C8B-4C5A-969A-FFC0B6E610BB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Register with the NJDOE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Submit the Nonpublic School Enrollment Report </a:t>
          </a:r>
          <a:r>
            <a:rPr lang="en-US" sz="3000" u="sng" kern="1200" dirty="0" smtClean="0"/>
            <a:t>every year</a:t>
          </a:r>
          <a:r>
            <a:rPr lang="en-US" sz="3000" kern="1200" dirty="0" smtClean="0"/>
            <a:t>!</a:t>
          </a:r>
          <a:endParaRPr lang="en-US" sz="3000" kern="1200" dirty="0"/>
        </a:p>
      </dsp:txBody>
      <dsp:txXfrm rot="5400000">
        <a:off x="4227949" y="-1059774"/>
        <a:ext cx="2941875" cy="50614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BD28A-3C37-424E-A4D0-F3178F439270}">
      <dsp:nvSpPr>
        <dsp:cNvPr id="0" name=""/>
        <dsp:cNvSpPr/>
      </dsp:nvSpPr>
      <dsp:spPr>
        <a:xfrm>
          <a:off x="0" y="552531"/>
          <a:ext cx="8229600" cy="14883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See the </a:t>
          </a:r>
          <a:r>
            <a:rPr lang="en-US" sz="2100" kern="1200" dirty="0" smtClean="0">
              <a:hlinkClick xmlns:r="http://schemas.openxmlformats.org/officeDocument/2006/relationships" r:id="rId1"/>
            </a:rPr>
            <a:t>PowerPoint presentation </a:t>
          </a:r>
          <a:r>
            <a:rPr lang="en-US" sz="2100" kern="1200" dirty="0" smtClean="0"/>
            <a:t>from the May 1, 2015 Nonpublic School Technology Initiative technical assistance session  </a:t>
          </a:r>
          <a:endParaRPr lang="en-US" sz="2100" kern="1200" dirty="0"/>
        </a:p>
      </dsp:txBody>
      <dsp:txXfrm>
        <a:off x="0" y="552531"/>
        <a:ext cx="8229600" cy="1488374"/>
      </dsp:txXfrm>
    </dsp:sp>
    <dsp:sp modelId="{F64845A0-70AF-4A4B-BEA7-96B276902C15}">
      <dsp:nvSpPr>
        <dsp:cNvPr id="0" name=""/>
        <dsp:cNvSpPr/>
      </dsp:nvSpPr>
      <dsp:spPr>
        <a:xfrm>
          <a:off x="411480" y="242571"/>
          <a:ext cx="5760720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Technology Initiative</a:t>
          </a:r>
          <a:endParaRPr lang="en-US" sz="2400" kern="1200" dirty="0"/>
        </a:p>
      </dsp:txBody>
      <dsp:txXfrm>
        <a:off x="411480" y="242571"/>
        <a:ext cx="5760720" cy="619920"/>
      </dsp:txXfrm>
    </dsp:sp>
    <dsp:sp modelId="{7C8FA86A-1672-4EE7-94EE-735A187B519A}">
      <dsp:nvSpPr>
        <dsp:cNvPr id="0" name=""/>
        <dsp:cNvSpPr/>
      </dsp:nvSpPr>
      <dsp:spPr>
        <a:xfrm>
          <a:off x="0" y="2464266"/>
          <a:ext cx="8229600" cy="18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Refer to the </a:t>
          </a:r>
          <a:r>
            <a:rPr lang="en-US" sz="2100" kern="1200" dirty="0" smtClean="0">
              <a:hlinkClick xmlns:r="http://schemas.openxmlformats.org/officeDocument/2006/relationships" r:id="rId2"/>
            </a:rPr>
            <a:t>Nonpublic School Transportation Guidance Document</a:t>
          </a:r>
          <a:r>
            <a:rPr lang="en-US" sz="2100" kern="1200" dirty="0" smtClean="0"/>
            <a:t> for detailed information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For additional nonpublic school-related procedures, see the </a:t>
          </a:r>
          <a:r>
            <a:rPr lang="en-US" sz="2100" kern="1200" dirty="0" smtClean="0">
              <a:hlinkClick xmlns:r="http://schemas.openxmlformats.org/officeDocument/2006/relationships" r:id="rId3"/>
            </a:rPr>
            <a:t>Office of School Finance’s Student Transportation webpage</a:t>
          </a:r>
          <a:endParaRPr lang="en-US" sz="2100" kern="1200" dirty="0"/>
        </a:p>
      </dsp:txBody>
      <dsp:txXfrm>
        <a:off x="0" y="2464266"/>
        <a:ext cx="8229600" cy="1819125"/>
      </dsp:txXfrm>
    </dsp:sp>
    <dsp:sp modelId="{FB24C467-71B5-43FB-B42A-FAC662530A54}">
      <dsp:nvSpPr>
        <dsp:cNvPr id="0" name=""/>
        <dsp:cNvSpPr/>
      </dsp:nvSpPr>
      <dsp:spPr>
        <a:xfrm>
          <a:off x="411480" y="2154306"/>
          <a:ext cx="5760720" cy="619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Transportation</a:t>
          </a:r>
          <a:endParaRPr lang="en-US" sz="2400" kern="1200" dirty="0"/>
        </a:p>
      </dsp:txBody>
      <dsp:txXfrm>
        <a:off x="411480" y="2154306"/>
        <a:ext cx="5760720" cy="619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E3412-70F2-4A0F-AA3D-54FBE5C9EC45}">
      <dsp:nvSpPr>
        <dsp:cNvPr id="0" name=""/>
        <dsp:cNvSpPr/>
      </dsp:nvSpPr>
      <dsp:spPr>
        <a:xfrm>
          <a:off x="0" y="1190083"/>
          <a:ext cx="8077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E31484-AEFB-4168-9D63-BEC2A19F5E61}">
      <dsp:nvSpPr>
        <dsp:cNvPr id="0" name=""/>
        <dsp:cNvSpPr/>
      </dsp:nvSpPr>
      <dsp:spPr>
        <a:xfrm>
          <a:off x="349576" y="336488"/>
          <a:ext cx="7690685" cy="144202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IDEA Part B: NJDOE Office of Special Education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Contact Pat Gray: </a:t>
          </a:r>
          <a:r>
            <a:rPr lang="en-US" sz="2000" kern="1200" dirty="0" smtClean="0">
              <a:hlinkClick xmlns:r="http://schemas.openxmlformats.org/officeDocument/2006/relationships" r:id="rId1"/>
            </a:rPr>
            <a:t>patricia.gray@doe.state.nj.us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hlinkClick xmlns:r="http://schemas.openxmlformats.org/officeDocument/2006/relationships" r:id="rId1"/>
            </a:rPr>
            <a:t>http://www.state.nj.us/education/specialed/</a:t>
          </a:r>
          <a:endParaRPr lang="en-US" sz="2000" kern="1200" dirty="0" smtClean="0"/>
        </a:p>
      </dsp:txBody>
      <dsp:txXfrm>
        <a:off x="349576" y="336488"/>
        <a:ext cx="7690685" cy="1442029"/>
      </dsp:txXfrm>
    </dsp:sp>
    <dsp:sp modelId="{80899FA1-39B9-475F-B068-3D1AF975C1A7}">
      <dsp:nvSpPr>
        <dsp:cNvPr id="0" name=""/>
        <dsp:cNvSpPr/>
      </dsp:nvSpPr>
      <dsp:spPr>
        <a:xfrm>
          <a:off x="0" y="3159951"/>
          <a:ext cx="8077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08F95E-1367-4C49-A682-9ACA1A7CEE49}">
      <dsp:nvSpPr>
        <dsp:cNvPr id="0" name=""/>
        <dsp:cNvSpPr/>
      </dsp:nvSpPr>
      <dsp:spPr>
        <a:xfrm>
          <a:off x="272737" y="2134180"/>
          <a:ext cx="7773146" cy="1615007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Title I: NJDOE Office of Supplemental Educational Programs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Contact Anthony Wright: </a:t>
          </a:r>
          <a:r>
            <a:rPr lang="en-US" sz="2000" kern="1200" dirty="0" smtClean="0">
              <a:hlinkClick xmlns:r="http://schemas.openxmlformats.org/officeDocument/2006/relationships" r:id="rId2"/>
            </a:rPr>
            <a:t>anthony.wright@doe.state.nj.us</a:t>
          </a:r>
          <a:endParaRPr lang="en-US" sz="2000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hlinkClick xmlns:r="http://schemas.openxmlformats.org/officeDocument/2006/relationships" r:id="rId3"/>
            </a:rPr>
            <a:t>http://www.state.nj.us/education/title1/leg/policy/equitable.shtml</a:t>
          </a:r>
          <a:r>
            <a:rPr lang="en-US" sz="2000" kern="1200" dirty="0" smtClean="0"/>
            <a:t> </a:t>
          </a:r>
        </a:p>
      </dsp:txBody>
      <dsp:txXfrm>
        <a:off x="272737" y="2134180"/>
        <a:ext cx="7773146" cy="1615007"/>
      </dsp:txXfrm>
    </dsp:sp>
    <dsp:sp modelId="{5DE92779-E3BD-4023-80E4-3655198F9469}">
      <dsp:nvSpPr>
        <dsp:cNvPr id="0" name=""/>
        <dsp:cNvSpPr/>
      </dsp:nvSpPr>
      <dsp:spPr>
        <a:xfrm>
          <a:off x="0" y="5157645"/>
          <a:ext cx="8077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27FF18-786A-463F-BBA0-9F4BB9BD0975}">
      <dsp:nvSpPr>
        <dsp:cNvPr id="0" name=""/>
        <dsp:cNvSpPr/>
      </dsp:nvSpPr>
      <dsp:spPr>
        <a:xfrm>
          <a:off x="349559" y="4040388"/>
          <a:ext cx="7690326" cy="164921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Title III: NJDOE Office of Supplemental Educational Programs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Contact Lori Ramella: </a:t>
          </a:r>
          <a:r>
            <a:rPr lang="en-US" sz="2000" kern="1200" dirty="0" smtClean="0">
              <a:hlinkClick xmlns:r="http://schemas.openxmlformats.org/officeDocument/2006/relationships" r:id="rId4"/>
            </a:rPr>
            <a:t>lori.ramella@doe.state.nj.us</a:t>
          </a:r>
          <a:endParaRPr lang="en-US" sz="2000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hlinkClick xmlns:r="http://schemas.openxmlformats.org/officeDocument/2006/relationships" r:id="rId5"/>
            </a:rPr>
            <a:t>http://www.state.nj.us/education/bilingual/title3/nonpublic.htm</a:t>
          </a:r>
          <a:r>
            <a:rPr lang="en-US" sz="2000" kern="1200" dirty="0" smtClean="0"/>
            <a:t> </a:t>
          </a:r>
        </a:p>
      </dsp:txBody>
      <dsp:txXfrm>
        <a:off x="349559" y="4040388"/>
        <a:ext cx="7690326" cy="1649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121D2C7-D93F-449A-9848-114FEB52CF43}" type="datetimeFigureOut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A0AEF53-C1BC-483C-B461-DB10BBE8D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6D8D9C-341A-4B91-9BC2-3996BC5F59A5}" type="datetimeFigureOut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9" y="4561553"/>
            <a:ext cx="5853483" cy="431923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B564B1-4DF6-49D4-9241-DC8180504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564B1-4DF6-49D4-9241-DC8180504D6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763000" y="6477000"/>
            <a:ext cx="46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EEA80469-8041-4A23-BFEF-AEDBA9DADA28}" type="slidenum">
              <a:rPr lang="en-US">
                <a:latin typeface="+mn-lt"/>
                <a:cs typeface="+mn-cs"/>
              </a:rPr>
              <a:pPr>
                <a:defRPr/>
              </a:pPr>
              <a:t>‹#›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13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09600"/>
          </a:xfrm>
        </p:spPr>
        <p:txBody>
          <a:bodyPr/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7635-D606-4F59-99F0-1BB5FF29CF12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EC2BC-E3A6-4D6B-BA60-0CEF06068C3A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2A17-4F53-4D8E-92A0-955EC9C47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35C6-C5B5-439B-B086-D870D7B1E41D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5F5B-CCA3-480B-849C-E78B8F645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534400" y="6477000"/>
            <a:ext cx="60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E1B75F3C-3682-40EF-99D4-43950CCA8BB5}" type="slidenum">
              <a:rPr lang="en-US">
                <a:latin typeface="+mn-lt"/>
                <a:cs typeface="+mn-cs"/>
              </a:rPr>
              <a:pPr algn="r">
                <a:defRPr/>
              </a:pPr>
              <a:t>‹#›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0"/>
            <a:ext cx="4800600" cy="56356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229A-FD13-4FDD-84E7-E70304EFA9F3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EE28-E66F-4790-8052-455DC4FBD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A5FF-F8D5-4B08-80B7-446E734459D7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412E-DD0D-4AE6-86E6-B19172D60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C17A-9BAD-41B0-9C02-EFE19670D129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CEBD-22C6-4264-9FEC-4F4B79B9D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68B4-9B73-462F-838E-3D528AFA0277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E053-D5C0-4600-A187-15A707A87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A2AF-8778-4365-8F1E-E753BE396F39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0589-EC8D-4D75-9BC1-6F123F745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CAC0-C707-4772-8DCE-181819031909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7FFA-B843-4F04-BCC3-F1F3F018A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2158-33D4-4A5A-ACEA-354D9ED52BB3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D6F7-AE0F-4FE7-B232-268317EA9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E4D72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spcAft>
                <a:spcPts val="1000"/>
              </a:spcAft>
              <a:defRPr/>
            </a:pPr>
            <a:endParaRPr lang="en-US" sz="5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EFB57-7617-4673-9D29-4D8338A79E3F}" type="datetime1">
              <a:rPr lang="en-US"/>
              <a:pPr>
                <a:defRPr/>
              </a:pPr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6013C-EED4-4CC7-AC74-84CBB892C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6" descr="ScreenShot034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4450"/>
            <a:ext cx="2819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onpublicschoolservices@doe.state.nj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>
                <a:latin typeface="+mn-lt"/>
                <a:cs typeface="Arial" pitchFamily="34" charset="0"/>
              </a:rPr>
              <a:t>New Jersey State Funded </a:t>
            </a:r>
            <a:br>
              <a:rPr lang="en-GB" sz="3200" b="1" dirty="0" smtClean="0">
                <a:latin typeface="+mn-lt"/>
                <a:cs typeface="Arial" pitchFamily="34" charset="0"/>
              </a:rPr>
            </a:br>
            <a:r>
              <a:rPr lang="en-GB" sz="3200" b="1" dirty="0" smtClean="0">
                <a:latin typeface="+mn-lt"/>
                <a:cs typeface="Arial" pitchFamily="34" charset="0"/>
              </a:rPr>
              <a:t>Nonpublic School Programs</a:t>
            </a:r>
            <a:br>
              <a:rPr lang="en-GB" sz="3200" b="1" dirty="0" smtClean="0">
                <a:latin typeface="+mn-lt"/>
                <a:cs typeface="Arial" pitchFamily="34" charset="0"/>
              </a:rPr>
            </a:br>
            <a:r>
              <a:rPr lang="en-GB" sz="3200" b="1" dirty="0" smtClean="0">
                <a:latin typeface="+mn-lt"/>
                <a:cs typeface="Arial" pitchFamily="34" charset="0"/>
              </a:rPr>
              <a:t>2015-16 School Year</a:t>
            </a:r>
            <a:endParaRPr lang="en-GB" sz="3200" b="1" dirty="0"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Nonpublic School Services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Division of Charter Schools, 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School Choice and Educational Technology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 of Nonpublic Programs-Responsibilities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Nonpublic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State Nonpublic Programs  Participation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Nonpublic Programs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Nonpublic School Federal Programs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07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Us!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nonpublicschoolservices@doe.state.nj.us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Greg Kocher: (609) 633-0251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177812</TotalTime>
  <Words>225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 Jersey State Funded  Nonpublic School Programs 2015-16 School Year</vt:lpstr>
      <vt:lpstr>Overview of Nonpublic Programs-Responsibilities</vt:lpstr>
      <vt:lpstr>Overview of Nonpublic Programs</vt:lpstr>
      <vt:lpstr>State Nonpublic Programs  Participation</vt:lpstr>
      <vt:lpstr>Other Nonpublic Programs</vt:lpstr>
      <vt:lpstr>Nonpublic School Federal Programs</vt:lpstr>
      <vt:lpstr>Contact Us!</vt:lpstr>
    </vt:vector>
  </TitlesOfParts>
  <Company>NJDOE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bhowell</dc:creator>
  <cp:lastModifiedBy>gkocher</cp:lastModifiedBy>
  <cp:revision>626</cp:revision>
  <dcterms:created xsi:type="dcterms:W3CDTF">2012-04-20T04:57:52Z</dcterms:created>
  <dcterms:modified xsi:type="dcterms:W3CDTF">2015-07-23T20:14:52Z</dcterms:modified>
</cp:coreProperties>
</file>