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247C443-0C13-40B0-85FF-F7B4FDDAF641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eweb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Essex County College EOF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321509" y="3671764"/>
            <a:ext cx="3729836" cy="3023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Career 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 </a:t>
            </a:r>
            <a:endParaRPr lang="de-DE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 Summary  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9" y="3861399"/>
            <a:ext cx="2827041" cy="2827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b="42014"/>
          <a:stretch/>
        </p:blipFill>
        <p:spPr>
          <a:xfrm>
            <a:off x="0" y="1296000"/>
            <a:ext cx="10080625" cy="236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300"/>
              </a:spcBef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"/>
              </a:rPr>
              <a:t>The EOF Career Clinic (CC) was a six week program funded by a special program grant from OSHE/EOF in response to an RFP in early spring, 2017 semester.  The CC provided Essex EOF students with the opportunity to delve into future careers options.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2"/>
          <a:srcRect l="-898" r="11734" b="43370"/>
          <a:stretch/>
        </p:blipFill>
        <p:spPr>
          <a:xfrm>
            <a:off x="937440" y="3036409"/>
            <a:ext cx="8205120" cy="38484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23092" y="3992220"/>
            <a:ext cx="7174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Career Day Site Visit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Mission 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spcAft>
                <a:spcPts val="1417"/>
              </a:spcAft>
              <a:buClr>
                <a:srgbClr val="99CC66"/>
              </a:buClr>
              <a:buSzPct val="45000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Career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Clinic‘s mission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to instruct EOF students in the skills critical to making career and educational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decisions. The aim is to help them meet personal goals and to lift them out of poverty.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50"/>
          <p:cNvPicPr/>
          <p:nvPr/>
        </p:nvPicPr>
        <p:blipFill rotWithShape="1">
          <a:blip r:embed="rId2"/>
          <a:srcRect t="13028" b="19685"/>
          <a:stretch/>
        </p:blipFill>
        <p:spPr>
          <a:xfrm>
            <a:off x="889082" y="3537678"/>
            <a:ext cx="8058440" cy="359763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1262" y="3537678"/>
            <a:ext cx="7174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Career Day Site Visit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426960"/>
            <a:ext cx="8640000" cy="101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Target </a:t>
            </a: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Population / Institutional Context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Essex </a:t>
            </a:r>
            <a:r>
              <a:rPr lang="de-DE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had recently </a:t>
            </a:r>
            <a:r>
              <a:rPr lang="de-DE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dissolved </a:t>
            </a:r>
            <a:r>
              <a:rPr lang="de-DE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office </a:t>
            </a:r>
            <a:r>
              <a:rPr lang="de-DE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that offered specialized career </a:t>
            </a:r>
            <a:r>
              <a:rPr lang="de-DE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services. </a:t>
            </a:r>
            <a:endParaRPr lang="de-DE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– approx. 1,200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EOF students.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to all EOF students, we created specialized communication blasts for liberal arts and undeclared majors for ‚‘‘super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sophomores‘‘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(those who stay an extra semester/year), sophomores, and freshman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&amp; </a:t>
            </a: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Engagement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 on One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Sessions.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Career Corner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Printed articles, job industry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forecast reports, career assessments.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Workshops and experiential learning </a:t>
            </a:r>
            <a:r>
              <a:rPr lang="de-DE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activities.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 demos of resources and tools via email and social.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sessions:  87 students 		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 sessions: 250 students (workshops &amp; community meeetings)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Survey Results </a:t>
            </a:r>
          </a:p>
        </p:txBody>
      </p:sp>
      <p:pic>
        <p:nvPicPr>
          <p:cNvPr id="55" name="Picture 54"/>
          <p:cNvPicPr/>
          <p:nvPr/>
        </p:nvPicPr>
        <p:blipFill>
          <a:blip r:embed="rId2"/>
          <a:srcRect l="32459" t="32940" r="31822" b="13336"/>
          <a:stretch/>
        </p:blipFill>
        <p:spPr>
          <a:xfrm>
            <a:off x="3816360" y="1584000"/>
            <a:ext cx="5975640" cy="5617080"/>
          </a:xfrm>
          <a:prstGeom prst="rect">
            <a:avLst/>
          </a:prstGeom>
          <a:ln>
            <a:noFill/>
          </a:ln>
        </p:spPr>
      </p:pic>
      <p:sp>
        <p:nvSpPr>
          <p:cNvPr id="56" name="TextShape 2"/>
          <p:cNvSpPr txBox="1"/>
          <p:nvPr/>
        </p:nvSpPr>
        <p:spPr>
          <a:xfrm>
            <a:off x="360000" y="1512000"/>
            <a:ext cx="3312000" cy="56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1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gained a better understanding of self in regard to identifying career options.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4.71 / 5</a:t>
            </a:r>
          </a:p>
          <a:p>
            <a:pPr marL="514440" algn="just">
              <a:lnSpc>
                <a:spcPct val="100000"/>
              </a:lnSpc>
            </a:pP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2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was able to identify specific careers that match my personality and interest.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4.62 / 5</a:t>
            </a:r>
          </a:p>
          <a:p>
            <a:pPr marL="514440" algn="just">
              <a:lnSpc>
                <a:spcPct val="100000"/>
              </a:lnSpc>
            </a:pP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3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was able to discover effective strategies to obtain internships and employment.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4.38 / 5</a:t>
            </a:r>
          </a:p>
          <a:p>
            <a:pPr marL="514440" algn="just">
              <a:lnSpc>
                <a:spcPct val="100000"/>
              </a:lnSpc>
            </a:pP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4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was assisted with learning how to effectively write a resume and/ or cover letter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3.62 / 5</a:t>
            </a:r>
          </a:p>
          <a:p>
            <a:pPr marL="514440" algn="just">
              <a:lnSpc>
                <a:spcPct val="100000"/>
              </a:lnSpc>
            </a:pP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5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was assisted with learning how to effectively interview 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3.79 / 5</a:t>
            </a:r>
          </a:p>
          <a:p>
            <a:pPr marL="514440" algn="just">
              <a:lnSpc>
                <a:spcPct val="100000"/>
              </a:lnSpc>
            </a:pP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 6</a:t>
            </a:r>
          </a:p>
          <a:p>
            <a:pPr algn="just"/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Overall I am very satisfied with the help I received today.</a:t>
            </a:r>
          </a:p>
          <a:p>
            <a:pPr algn="just"/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4.94 /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Recommendations 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369089" y="1755029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Forms/surveys should be drafted carefully to collect data for other pertinent EOF data we might find important (e.g. How often do you see your EOF counselor?)</a:t>
            </a:r>
          </a:p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 </a:t>
            </a:r>
            <a:r>
              <a:rPr lang="de-D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planning / time 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management of workshops for more evaluations of workshops to be collected. </a:t>
            </a:r>
          </a:p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 design of table space for “grab and go” resources for students who are passing through but elect not to get one on one services. </a:t>
            </a:r>
          </a:p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Evening events and student outreach via email, phone calls and class visits</a:t>
            </a:r>
          </a:p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Rotate workshops between morning/afternoon and evenings</a:t>
            </a:r>
          </a:p>
          <a:p>
            <a:pPr marL="457200" indent="-228600" algn="just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Video recording of presentations to share with all students via email and social media.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Misc. 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Survey questions slightly adapted from The National Association of Colleges and Employers Sample Student Survey (</a:t>
            </a: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www.naceweb.org</a:t>
            </a: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448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WenQuanYi Zen Hei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EOF3205A</dc:creator>
  <dc:description/>
  <cp:lastModifiedBy>Carter, Hasani</cp:lastModifiedBy>
  <cp:revision>8</cp:revision>
  <cp:lastPrinted>2017-10-03T20:02:00Z</cp:lastPrinted>
  <dcterms:created xsi:type="dcterms:W3CDTF">2017-10-03T13:18:22Z</dcterms:created>
  <dcterms:modified xsi:type="dcterms:W3CDTF">2017-10-05T15:30:19Z</dcterms:modified>
  <dc:language>en-US</dc:language>
</cp:coreProperties>
</file>