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4"/>
    <p:sldMasterId id="2147484190" r:id="rId5"/>
  </p:sldMasterIdLst>
  <p:notesMasterIdLst>
    <p:notesMasterId r:id="rId43"/>
  </p:notesMasterIdLst>
  <p:sldIdLst>
    <p:sldId id="260" r:id="rId6"/>
    <p:sldId id="292" r:id="rId7"/>
    <p:sldId id="293" r:id="rId8"/>
    <p:sldId id="294" r:id="rId9"/>
    <p:sldId id="295" r:id="rId10"/>
    <p:sldId id="263" r:id="rId11"/>
    <p:sldId id="296" r:id="rId12"/>
    <p:sldId id="298" r:id="rId13"/>
    <p:sldId id="297" r:id="rId14"/>
    <p:sldId id="264" r:id="rId15"/>
    <p:sldId id="266" r:id="rId16"/>
    <p:sldId id="267" r:id="rId17"/>
    <p:sldId id="289" r:id="rId18"/>
    <p:sldId id="268" r:id="rId19"/>
    <p:sldId id="269" r:id="rId20"/>
    <p:sldId id="270" r:id="rId21"/>
    <p:sldId id="29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91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65" r:id="rId40"/>
    <p:sldId id="287" r:id="rId41"/>
    <p:sldId id="288" r:id="rId4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26E"/>
    <a:srgbClr val="638C1A"/>
    <a:srgbClr val="00431A"/>
    <a:srgbClr val="FFFFFF"/>
    <a:srgbClr val="F3F6EE"/>
    <a:srgbClr val="990000"/>
    <a:srgbClr val="CD0909"/>
    <a:srgbClr val="BE184B"/>
    <a:srgbClr val="DF1C5A"/>
    <a:srgbClr val="4F8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BEF22-7D49-41AD-89E0-53E32387CDD2}" v="254" dt="2025-12-11T21:03:57.732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414" autoAdjust="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ckinson, Keith" userId="118e4140-e3be-42e8-95e6-90405089bb9d" providerId="ADAL" clId="{C720B215-307A-4A20-A99C-40AA4C321150}"/>
    <pc:docChg chg="undo custSel addSld delSld modSld sldOrd">
      <pc:chgData name="Dickinson, Keith" userId="118e4140-e3be-42e8-95e6-90405089bb9d" providerId="ADAL" clId="{C720B215-307A-4A20-A99C-40AA4C321150}" dt="2025-12-11T21:07:49.698" v="2588"/>
      <pc:docMkLst>
        <pc:docMk/>
      </pc:docMkLst>
      <pc:sldChg chg="modSp mod">
        <pc:chgData name="Dickinson, Keith" userId="118e4140-e3be-42e8-95e6-90405089bb9d" providerId="ADAL" clId="{C720B215-307A-4A20-A99C-40AA4C321150}" dt="2025-12-11T01:26:52.178" v="216" actId="27636"/>
        <pc:sldMkLst>
          <pc:docMk/>
          <pc:sldMk cId="2643389270" sldId="260"/>
        </pc:sldMkLst>
        <pc:spChg chg="mod">
          <ac:chgData name="Dickinson, Keith" userId="118e4140-e3be-42e8-95e6-90405089bb9d" providerId="ADAL" clId="{C720B215-307A-4A20-A99C-40AA4C321150}" dt="2025-12-11T01:23:53.323" v="116" actId="403"/>
          <ac:spMkLst>
            <pc:docMk/>
            <pc:sldMk cId="2643389270" sldId="260"/>
            <ac:spMk id="2" creationId="{6BF86184-375B-9DFB-8D7F-1B8620B12DD5}"/>
          </ac:spMkLst>
        </pc:spChg>
        <pc:spChg chg="mod">
          <ac:chgData name="Dickinson, Keith" userId="118e4140-e3be-42e8-95e6-90405089bb9d" providerId="ADAL" clId="{C720B215-307A-4A20-A99C-40AA4C321150}" dt="2025-12-11T01:26:52.178" v="216" actId="27636"/>
          <ac:spMkLst>
            <pc:docMk/>
            <pc:sldMk cId="2643389270" sldId="260"/>
            <ac:spMk id="3" creationId="{E591C429-4BD0-A021-A401-B6D4960EC314}"/>
          </ac:spMkLst>
        </pc:spChg>
      </pc:sldChg>
      <pc:sldChg chg="modSp add del mod modClrScheme chgLayout">
        <pc:chgData name="Dickinson, Keith" userId="118e4140-e3be-42e8-95e6-90405089bb9d" providerId="ADAL" clId="{C720B215-307A-4A20-A99C-40AA4C321150}" dt="2025-12-11T01:37:13.474" v="291" actId="47"/>
        <pc:sldMkLst>
          <pc:docMk/>
          <pc:sldMk cId="1533673015" sldId="261"/>
        </pc:sldMkLst>
        <pc:spChg chg="mod ord">
          <ac:chgData name="Dickinson, Keith" userId="118e4140-e3be-42e8-95e6-90405089bb9d" providerId="ADAL" clId="{C720B215-307A-4A20-A99C-40AA4C321150}" dt="2025-12-11T01:37:04.636" v="290" actId="700"/>
          <ac:spMkLst>
            <pc:docMk/>
            <pc:sldMk cId="1533673015" sldId="261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37:04.636" v="290" actId="700"/>
          <ac:spMkLst>
            <pc:docMk/>
            <pc:sldMk cId="1533673015" sldId="261"/>
            <ac:spMk id="3" creationId="{00000000-0000-0000-0000-000000000000}"/>
          </ac:spMkLst>
        </pc:spChg>
      </pc:sldChg>
      <pc:sldChg chg="modSp new del mod">
        <pc:chgData name="Dickinson, Keith" userId="118e4140-e3be-42e8-95e6-90405089bb9d" providerId="ADAL" clId="{C720B215-307A-4A20-A99C-40AA4C321150}" dt="2025-12-11T01:28:57.094" v="273" actId="680"/>
        <pc:sldMkLst>
          <pc:docMk/>
          <pc:sldMk cId="2201976282" sldId="261"/>
        </pc:sldMkLst>
        <pc:spChg chg="mod">
          <ac:chgData name="Dickinson, Keith" userId="118e4140-e3be-42e8-95e6-90405089bb9d" providerId="ADAL" clId="{C720B215-307A-4A20-A99C-40AA4C321150}" dt="2025-12-11T01:28:56.281" v="272" actId="20577"/>
          <ac:spMkLst>
            <pc:docMk/>
            <pc:sldMk cId="2201976282" sldId="261"/>
            <ac:spMk id="2" creationId="{47868689-2DB2-159F-04E2-C96D4F037A99}"/>
          </ac:spMkLst>
        </pc:spChg>
        <pc:spChg chg="mod">
          <ac:chgData name="Dickinson, Keith" userId="118e4140-e3be-42e8-95e6-90405089bb9d" providerId="ADAL" clId="{C720B215-307A-4A20-A99C-40AA4C321150}" dt="2025-12-11T01:28:55.565" v="271" actId="12"/>
          <ac:spMkLst>
            <pc:docMk/>
            <pc:sldMk cId="2201976282" sldId="261"/>
            <ac:spMk id="3" creationId="{52675CAE-E041-4E7C-6D2E-20B926ABE28B}"/>
          </ac:spMkLst>
        </pc:spChg>
      </pc:sldChg>
      <pc:sldChg chg="modSp add del mod">
        <pc:chgData name="Dickinson, Keith" userId="118e4140-e3be-42e8-95e6-90405089bb9d" providerId="ADAL" clId="{C720B215-307A-4A20-A99C-40AA4C321150}" dt="2025-12-11T01:36:44.254" v="287" actId="47"/>
        <pc:sldMkLst>
          <pc:docMk/>
          <pc:sldMk cId="887901310" sldId="262"/>
        </pc:sldMkLst>
        <pc:spChg chg="mod">
          <ac:chgData name="Dickinson, Keith" userId="118e4140-e3be-42e8-95e6-90405089bb9d" providerId="ADAL" clId="{C720B215-307A-4A20-A99C-40AA4C321150}" dt="2025-12-11T01:36:33.305" v="284" actId="27636"/>
          <ac:spMkLst>
            <pc:docMk/>
            <pc:sldMk cId="887901310" sldId="262"/>
            <ac:spMk id="2" creationId="{00000000-0000-0000-0000-000000000000}"/>
          </ac:spMkLst>
        </pc:spChg>
      </pc:sldChg>
      <pc:sldChg chg="addSp delSp modSp add mod ord modClrScheme chgLayout">
        <pc:chgData name="Dickinson, Keith" userId="118e4140-e3be-42e8-95e6-90405089bb9d" providerId="ADAL" clId="{C720B215-307A-4A20-A99C-40AA4C321150}" dt="2025-12-11T20:44:24.649" v="1782" actId="20577"/>
        <pc:sldMkLst>
          <pc:docMk/>
          <pc:sldMk cId="2537913513" sldId="263"/>
        </pc:sldMkLst>
        <pc:spChg chg="mod ord">
          <ac:chgData name="Dickinson, Keith" userId="118e4140-e3be-42e8-95e6-90405089bb9d" providerId="ADAL" clId="{C720B215-307A-4A20-A99C-40AA4C321150}" dt="2025-12-11T20:44:24.649" v="1782" actId="20577"/>
          <ac:spMkLst>
            <pc:docMk/>
            <pc:sldMk cId="2537913513" sldId="263"/>
            <ac:spMk id="2" creationId="{00000000-0000-0000-0000-000000000000}"/>
          </ac:spMkLst>
        </pc:spChg>
        <pc:spChg chg="del mod ord">
          <ac:chgData name="Dickinson, Keith" userId="118e4140-e3be-42e8-95e6-90405089bb9d" providerId="ADAL" clId="{C720B215-307A-4A20-A99C-40AA4C321150}" dt="2025-12-11T01:39:08.083" v="301" actId="478"/>
          <ac:spMkLst>
            <pc:docMk/>
            <pc:sldMk cId="2537913513" sldId="263"/>
            <ac:spMk id="3" creationId="{00000000-0000-0000-0000-000000000000}"/>
          </ac:spMkLst>
        </pc:spChg>
        <pc:spChg chg="mod">
          <ac:chgData name="Dickinson, Keith" userId="118e4140-e3be-42e8-95e6-90405089bb9d" providerId="ADAL" clId="{C720B215-307A-4A20-A99C-40AA4C321150}" dt="2025-12-11T01:56:51.575" v="376" actId="1076"/>
          <ac:spMkLst>
            <pc:docMk/>
            <pc:sldMk cId="2537913513" sldId="263"/>
            <ac:spMk id="4" creationId="{00000000-0000-0000-0000-000000000000}"/>
          </ac:spMkLst>
        </pc:spChg>
        <pc:spChg chg="mod">
          <ac:chgData name="Dickinson, Keith" userId="118e4140-e3be-42e8-95e6-90405089bb9d" providerId="ADAL" clId="{C720B215-307A-4A20-A99C-40AA4C321150}" dt="2025-12-11T01:56:57.161" v="377" actId="1076"/>
          <ac:spMkLst>
            <pc:docMk/>
            <pc:sldMk cId="2537913513" sldId="263"/>
            <ac:spMk id="5" creationId="{00000000-0000-0000-0000-000000000000}"/>
          </ac:spMkLst>
        </pc:spChg>
        <pc:spChg chg="mod">
          <ac:chgData name="Dickinson, Keith" userId="118e4140-e3be-42e8-95e6-90405089bb9d" providerId="ADAL" clId="{C720B215-307A-4A20-A99C-40AA4C321150}" dt="2025-12-11T01:57:00.672" v="378" actId="1076"/>
          <ac:spMkLst>
            <pc:docMk/>
            <pc:sldMk cId="2537913513" sldId="263"/>
            <ac:spMk id="6" creationId="{00000000-0000-0000-0000-000000000000}"/>
          </ac:spMkLst>
        </pc:spChg>
        <pc:spChg chg="add del mod ord">
          <ac:chgData name="Dickinson, Keith" userId="118e4140-e3be-42e8-95e6-90405089bb9d" providerId="ADAL" clId="{C720B215-307A-4A20-A99C-40AA4C321150}" dt="2025-12-11T01:38:08.820" v="295" actId="700"/>
          <ac:spMkLst>
            <pc:docMk/>
            <pc:sldMk cId="2537913513" sldId="263"/>
            <ac:spMk id="7" creationId="{03D0365B-B8D9-6383-CFA3-D52B4760E346}"/>
          </ac:spMkLst>
        </pc:spChg>
        <pc:spChg chg="add del mod ord">
          <ac:chgData name="Dickinson, Keith" userId="118e4140-e3be-42e8-95e6-90405089bb9d" providerId="ADAL" clId="{C720B215-307A-4A20-A99C-40AA4C321150}" dt="2025-12-11T01:38:08.820" v="295" actId="700"/>
          <ac:spMkLst>
            <pc:docMk/>
            <pc:sldMk cId="2537913513" sldId="263"/>
            <ac:spMk id="8" creationId="{2C02B9C6-9A81-992A-D9FE-BE756EEA33A2}"/>
          </ac:spMkLst>
        </pc:spChg>
        <pc:spChg chg="add del mod ord">
          <ac:chgData name="Dickinson, Keith" userId="118e4140-e3be-42e8-95e6-90405089bb9d" providerId="ADAL" clId="{C720B215-307A-4A20-A99C-40AA4C321150}" dt="2025-12-11T01:38:08.820" v="295" actId="700"/>
          <ac:spMkLst>
            <pc:docMk/>
            <pc:sldMk cId="2537913513" sldId="263"/>
            <ac:spMk id="9" creationId="{BD713E2D-361F-0777-F9DA-01AD65BEE089}"/>
          </ac:spMkLst>
        </pc:spChg>
        <pc:spChg chg="add del mod ord">
          <ac:chgData name="Dickinson, Keith" userId="118e4140-e3be-42e8-95e6-90405089bb9d" providerId="ADAL" clId="{C720B215-307A-4A20-A99C-40AA4C321150}" dt="2025-12-11T01:38:08.820" v="295" actId="700"/>
          <ac:spMkLst>
            <pc:docMk/>
            <pc:sldMk cId="2537913513" sldId="263"/>
            <ac:spMk id="10" creationId="{5CEC3C92-BAD0-DB28-7327-3FDB96797E77}"/>
          </ac:spMkLst>
        </pc:spChg>
        <pc:spChg chg="add del mod ord">
          <ac:chgData name="Dickinson, Keith" userId="118e4140-e3be-42e8-95e6-90405089bb9d" providerId="ADAL" clId="{C720B215-307A-4A20-A99C-40AA4C321150}" dt="2025-12-11T01:38:08.820" v="295" actId="700"/>
          <ac:spMkLst>
            <pc:docMk/>
            <pc:sldMk cId="2537913513" sldId="263"/>
            <ac:spMk id="11" creationId="{4CBB22B8-F678-C141-C498-5CDB486F1BDE}"/>
          </ac:spMkLst>
        </pc:spChg>
        <pc:spChg chg="add del mod ord">
          <ac:chgData name="Dickinson, Keith" userId="118e4140-e3be-42e8-95e6-90405089bb9d" providerId="ADAL" clId="{C720B215-307A-4A20-A99C-40AA4C321150}" dt="2025-12-11T01:56:48.143" v="375" actId="478"/>
          <ac:spMkLst>
            <pc:docMk/>
            <pc:sldMk cId="2537913513" sldId="263"/>
            <ac:spMk id="12" creationId="{27181C31-1C27-13CE-F67F-9520D85037E9}"/>
          </ac:spMkLst>
        </pc:spChg>
      </pc:sldChg>
      <pc:sldChg chg="modSp add mod modClrScheme chgLayout">
        <pc:chgData name="Dickinson, Keith" userId="118e4140-e3be-42e8-95e6-90405089bb9d" providerId="ADAL" clId="{C720B215-307A-4A20-A99C-40AA4C321150}" dt="2025-12-11T21:03:57.732" v="2529" actId="113"/>
        <pc:sldMkLst>
          <pc:docMk/>
          <pc:sldMk cId="1107131365" sldId="264"/>
        </pc:sldMkLst>
        <pc:spChg chg="mod ord">
          <ac:chgData name="Dickinson, Keith" userId="118e4140-e3be-42e8-95e6-90405089bb9d" providerId="ADAL" clId="{C720B215-307A-4A20-A99C-40AA4C321150}" dt="2025-12-11T01:57:06.374" v="379" actId="700"/>
          <ac:spMkLst>
            <pc:docMk/>
            <pc:sldMk cId="1107131365" sldId="264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21:03:57.732" v="2529" actId="113"/>
          <ac:spMkLst>
            <pc:docMk/>
            <pc:sldMk cId="1107131365" sldId="264"/>
            <ac:spMk id="3" creationId="{00000000-0000-0000-0000-000000000000}"/>
          </ac:spMkLst>
        </pc:spChg>
      </pc:sldChg>
      <pc:sldChg chg="modSp add mod ord modClrScheme chgLayout">
        <pc:chgData name="Dickinson, Keith" userId="118e4140-e3be-42e8-95e6-90405089bb9d" providerId="ADAL" clId="{C720B215-307A-4A20-A99C-40AA4C321150}" dt="2025-12-11T14:07:13.342" v="1722"/>
        <pc:sldMkLst>
          <pc:docMk/>
          <pc:sldMk cId="3161511357" sldId="265"/>
        </pc:sldMkLst>
        <pc:spChg chg="mod ord">
          <ac:chgData name="Dickinson, Keith" userId="118e4140-e3be-42e8-95e6-90405089bb9d" providerId="ADAL" clId="{C720B215-307A-4A20-A99C-40AA4C321150}" dt="2025-12-11T01:57:11.800" v="380" actId="700"/>
          <ac:spMkLst>
            <pc:docMk/>
            <pc:sldMk cId="3161511357" sldId="265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7:11.800" v="380" actId="700"/>
          <ac:spMkLst>
            <pc:docMk/>
            <pc:sldMk cId="3161511357" sldId="265"/>
            <ac:spMk id="3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15:08.499" v="393" actId="729"/>
        <pc:sldMkLst>
          <pc:docMk/>
          <pc:sldMk cId="2674700780" sldId="266"/>
        </pc:sldMkLst>
        <pc:spChg chg="mod ord">
          <ac:chgData name="Dickinson, Keith" userId="118e4140-e3be-42e8-95e6-90405089bb9d" providerId="ADAL" clId="{C720B215-307A-4A20-A99C-40AA4C321150}" dt="2025-12-11T01:57:16.630" v="381" actId="700"/>
          <ac:spMkLst>
            <pc:docMk/>
            <pc:sldMk cId="2674700780" sldId="266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7:16.630" v="381" actId="700"/>
          <ac:spMkLst>
            <pc:docMk/>
            <pc:sldMk cId="2674700780" sldId="266"/>
            <ac:spMk id="3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21:03.056" v="394" actId="729"/>
        <pc:sldMkLst>
          <pc:docMk/>
          <pc:sldMk cId="535383317" sldId="267"/>
        </pc:sldMkLst>
        <pc:spChg chg="mod ord">
          <ac:chgData name="Dickinson, Keith" userId="118e4140-e3be-42e8-95e6-90405089bb9d" providerId="ADAL" clId="{C720B215-307A-4A20-A99C-40AA4C321150}" dt="2025-12-11T01:57:25.981" v="382" actId="700"/>
          <ac:spMkLst>
            <pc:docMk/>
            <pc:sldMk cId="535383317" sldId="267"/>
            <ac:spMk id="118786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7:25.981" v="382" actId="700"/>
          <ac:spMkLst>
            <pc:docMk/>
            <pc:sldMk cId="535383317" sldId="267"/>
            <ac:spMk id="118787" creationId="{00000000-0000-0000-0000-000000000000}"/>
          </ac:spMkLst>
        </pc:spChg>
      </pc:sldChg>
      <pc:sldChg chg="addSp delSp modSp add mod modClrScheme modShow chgLayout">
        <pc:chgData name="Dickinson, Keith" userId="118e4140-e3be-42e8-95e6-90405089bb9d" providerId="ADAL" clId="{C720B215-307A-4A20-A99C-40AA4C321150}" dt="2025-12-11T12:22:15.363" v="404" actId="729"/>
        <pc:sldMkLst>
          <pc:docMk/>
          <pc:sldMk cId="3803480366" sldId="268"/>
        </pc:sldMkLst>
        <pc:spChg chg="add del mod ord">
          <ac:chgData name="Dickinson, Keith" userId="118e4140-e3be-42e8-95e6-90405089bb9d" providerId="ADAL" clId="{C720B215-307A-4A20-A99C-40AA4C321150}" dt="2025-12-11T01:42:39.471" v="312" actId="478"/>
          <ac:spMkLst>
            <pc:docMk/>
            <pc:sldMk cId="3803480366" sldId="268"/>
            <ac:spMk id="4" creationId="{41560A56-CC79-BD3A-127B-B3A60627A4E6}"/>
          </ac:spMkLst>
        </pc:spChg>
        <pc:spChg chg="mod ord">
          <ac:chgData name="Dickinson, Keith" userId="118e4140-e3be-42e8-95e6-90405089bb9d" providerId="ADAL" clId="{C720B215-307A-4A20-A99C-40AA4C321150}" dt="2025-12-11T01:42:32.983" v="311" actId="700"/>
          <ac:spMkLst>
            <pc:docMk/>
            <pc:sldMk cId="3803480366" sldId="268"/>
            <ac:spMk id="116738" creationId="{00000000-0000-0000-0000-000000000000}"/>
          </ac:spMkLst>
        </pc:spChg>
      </pc:sldChg>
      <pc:sldChg chg="addSp delSp modSp add mod modClrScheme modShow chgLayout">
        <pc:chgData name="Dickinson, Keith" userId="118e4140-e3be-42e8-95e6-90405089bb9d" providerId="ADAL" clId="{C720B215-307A-4A20-A99C-40AA4C321150}" dt="2025-12-11T12:22:15.363" v="404" actId="729"/>
        <pc:sldMkLst>
          <pc:docMk/>
          <pc:sldMk cId="675934795" sldId="269"/>
        </pc:sldMkLst>
        <pc:spChg chg="del mod ord">
          <ac:chgData name="Dickinson, Keith" userId="118e4140-e3be-42e8-95e6-90405089bb9d" providerId="ADAL" clId="{C720B215-307A-4A20-A99C-40AA4C321150}" dt="2025-12-11T01:42:49.956" v="313" actId="700"/>
          <ac:spMkLst>
            <pc:docMk/>
            <pc:sldMk cId="675934795" sldId="269"/>
            <ac:spMk id="2" creationId="{00000000-0000-0000-0000-000000000000}"/>
          </ac:spMkLst>
        </pc:spChg>
        <pc:spChg chg="add del mod ord">
          <ac:chgData name="Dickinson, Keith" userId="118e4140-e3be-42e8-95e6-90405089bb9d" providerId="ADAL" clId="{C720B215-307A-4A20-A99C-40AA4C321150}" dt="2025-12-11T01:42:52.607" v="314" actId="478"/>
          <ac:spMkLst>
            <pc:docMk/>
            <pc:sldMk cId="675934795" sldId="269"/>
            <ac:spMk id="4" creationId="{5778DEE2-37AB-8F5B-22DA-5C1C5D3AD19E}"/>
          </ac:spMkLst>
        </pc:spChg>
        <pc:spChg chg="mod ord">
          <ac:chgData name="Dickinson, Keith" userId="118e4140-e3be-42e8-95e6-90405089bb9d" providerId="ADAL" clId="{C720B215-307A-4A20-A99C-40AA4C321150}" dt="2025-12-11T01:42:49.956" v="313" actId="700"/>
          <ac:spMkLst>
            <pc:docMk/>
            <pc:sldMk cId="675934795" sldId="269"/>
            <ac:spMk id="13" creationId="{00000000-0000-0000-0000-000000000000}"/>
          </ac:spMkLst>
        </pc:spChg>
      </pc:sldChg>
      <pc:sldChg chg="addSp delSp modSp add mod modClrScheme modShow chgLayout">
        <pc:chgData name="Dickinson, Keith" userId="118e4140-e3be-42e8-95e6-90405089bb9d" providerId="ADAL" clId="{C720B215-307A-4A20-A99C-40AA4C321150}" dt="2025-12-11T12:22:15.363" v="404" actId="729"/>
        <pc:sldMkLst>
          <pc:docMk/>
          <pc:sldMk cId="3164515433" sldId="270"/>
        </pc:sldMkLst>
        <pc:spChg chg="del mod ord">
          <ac:chgData name="Dickinson, Keith" userId="118e4140-e3be-42e8-95e6-90405089bb9d" providerId="ADAL" clId="{C720B215-307A-4A20-A99C-40AA4C321150}" dt="2025-12-11T01:43:00.539" v="315" actId="700"/>
          <ac:spMkLst>
            <pc:docMk/>
            <pc:sldMk cId="3164515433" sldId="270"/>
            <ac:spMk id="4" creationId="{00000000-0000-0000-0000-000000000000}"/>
          </ac:spMkLst>
        </pc:spChg>
        <pc:spChg chg="add del mod ord">
          <ac:chgData name="Dickinson, Keith" userId="118e4140-e3be-42e8-95e6-90405089bb9d" providerId="ADAL" clId="{C720B215-307A-4A20-A99C-40AA4C321150}" dt="2025-12-11T01:43:04.285" v="316" actId="478"/>
          <ac:spMkLst>
            <pc:docMk/>
            <pc:sldMk cId="3164515433" sldId="270"/>
            <ac:spMk id="5" creationId="{057E3F66-C7B2-C6D4-BC7B-D5F4196D136B}"/>
          </ac:spMkLst>
        </pc:spChg>
        <pc:spChg chg="add del mod ord">
          <ac:chgData name="Dickinson, Keith" userId="118e4140-e3be-42e8-95e6-90405089bb9d" providerId="ADAL" clId="{C720B215-307A-4A20-A99C-40AA4C321150}" dt="2025-12-11T01:58:21.155" v="389" actId="700"/>
          <ac:spMkLst>
            <pc:docMk/>
            <pc:sldMk cId="3164515433" sldId="270"/>
            <ac:spMk id="6" creationId="{32BA0900-F087-33FC-B655-4F84161F4AA7}"/>
          </ac:spMkLst>
        </pc:spChg>
        <pc:spChg chg="mod ord">
          <ac:chgData name="Dickinson, Keith" userId="118e4140-e3be-42e8-95e6-90405089bb9d" providerId="ADAL" clId="{C720B215-307A-4A20-A99C-40AA4C321150}" dt="2025-12-11T01:58:21.155" v="389" actId="700"/>
          <ac:spMkLst>
            <pc:docMk/>
            <pc:sldMk cId="3164515433" sldId="270"/>
            <ac:spMk id="14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23:26.315" v="425" actId="729"/>
        <pc:sldMkLst>
          <pc:docMk/>
          <pc:sldMk cId="3661565109" sldId="271"/>
        </pc:sldMkLst>
        <pc:spChg chg="mod ord">
          <ac:chgData name="Dickinson, Keith" userId="118e4140-e3be-42e8-95e6-90405089bb9d" providerId="ADAL" clId="{C720B215-307A-4A20-A99C-40AA4C321150}" dt="2025-12-11T01:57:34.228" v="383" actId="700"/>
          <ac:spMkLst>
            <pc:docMk/>
            <pc:sldMk cId="3661565109" sldId="271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7:34.228" v="383" actId="700"/>
          <ac:spMkLst>
            <pc:docMk/>
            <pc:sldMk cId="3661565109" sldId="271"/>
            <ac:spMk id="3" creationId="{00000000-0000-0000-0000-000000000000}"/>
          </ac:spMkLst>
        </pc:spChg>
      </pc:sldChg>
      <pc:sldChg chg="modSp add mod modClrScheme chgLayout">
        <pc:chgData name="Dickinson, Keith" userId="118e4140-e3be-42e8-95e6-90405089bb9d" providerId="ADAL" clId="{C720B215-307A-4A20-A99C-40AA4C321150}" dt="2025-12-11T21:04:52.473" v="2531" actId="113"/>
        <pc:sldMkLst>
          <pc:docMk/>
          <pc:sldMk cId="3450838516" sldId="272"/>
        </pc:sldMkLst>
        <pc:spChg chg="mod ord">
          <ac:chgData name="Dickinson, Keith" userId="118e4140-e3be-42e8-95e6-90405089bb9d" providerId="ADAL" clId="{C720B215-307A-4A20-A99C-40AA4C321150}" dt="2025-12-11T01:57:39.970" v="384" actId="700"/>
          <ac:spMkLst>
            <pc:docMk/>
            <pc:sldMk cId="3450838516" sldId="272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21:04:52.473" v="2531" actId="113"/>
          <ac:spMkLst>
            <pc:docMk/>
            <pc:sldMk cId="3450838516" sldId="272"/>
            <ac:spMk id="3" creationId="{00000000-0000-0000-0000-000000000000}"/>
          </ac:spMkLst>
        </pc:spChg>
      </pc:sldChg>
      <pc:sldChg chg="addSp delSp modSp add mod modClrScheme chgLayout">
        <pc:chgData name="Dickinson, Keith" userId="118e4140-e3be-42e8-95e6-90405089bb9d" providerId="ADAL" clId="{C720B215-307A-4A20-A99C-40AA4C321150}" dt="2025-12-11T12:23:45.332" v="426" actId="33524"/>
        <pc:sldMkLst>
          <pc:docMk/>
          <pc:sldMk cId="3000933617" sldId="273"/>
        </pc:sldMkLst>
        <pc:spChg chg="mod ord">
          <ac:chgData name="Dickinson, Keith" userId="118e4140-e3be-42e8-95e6-90405089bb9d" providerId="ADAL" clId="{C720B215-307A-4A20-A99C-40AA4C321150}" dt="2025-12-11T12:23:45.332" v="426" actId="33524"/>
          <ac:spMkLst>
            <pc:docMk/>
            <pc:sldMk cId="3000933617" sldId="273"/>
            <ac:spMk id="2" creationId="{00000000-0000-0000-0000-000000000000}"/>
          </ac:spMkLst>
        </pc:spChg>
        <pc:spChg chg="add del mod ord">
          <ac:chgData name="Dickinson, Keith" userId="118e4140-e3be-42e8-95e6-90405089bb9d" providerId="ADAL" clId="{C720B215-307A-4A20-A99C-40AA4C321150}" dt="2025-12-11T01:46:18.259" v="324" actId="700"/>
          <ac:spMkLst>
            <pc:docMk/>
            <pc:sldMk cId="3000933617" sldId="273"/>
            <ac:spMk id="3" creationId="{CE866804-B8E6-DEF3-EEAC-E9B1E4516A62}"/>
          </ac:spMkLst>
        </pc:spChg>
        <pc:spChg chg="add del mod ord">
          <ac:chgData name="Dickinson, Keith" userId="118e4140-e3be-42e8-95e6-90405089bb9d" providerId="ADAL" clId="{C720B215-307A-4A20-A99C-40AA4C321150}" dt="2025-12-11T01:46:18.259" v="324" actId="700"/>
          <ac:spMkLst>
            <pc:docMk/>
            <pc:sldMk cId="3000933617" sldId="273"/>
            <ac:spMk id="4" creationId="{16960A6F-16F3-D451-5BFF-29BF695F232B}"/>
          </ac:spMkLst>
        </pc:spChg>
        <pc:spChg chg="mod ord">
          <ac:chgData name="Dickinson, Keith" userId="118e4140-e3be-42e8-95e6-90405089bb9d" providerId="ADAL" clId="{C720B215-307A-4A20-A99C-40AA4C321150}" dt="2025-12-11T01:57:51.821" v="386" actId="27636"/>
          <ac:spMkLst>
            <pc:docMk/>
            <pc:sldMk cId="3000933617" sldId="273"/>
            <ac:spMk id="5" creationId="{00000000-0000-0000-0000-000000000000}"/>
          </ac:spMkLst>
        </pc:spChg>
        <pc:spChg chg="add del mod ord">
          <ac:chgData name="Dickinson, Keith" userId="118e4140-e3be-42e8-95e6-90405089bb9d" providerId="ADAL" clId="{C720B215-307A-4A20-A99C-40AA4C321150}" dt="2025-12-11T01:46:18.259" v="324" actId="700"/>
          <ac:spMkLst>
            <pc:docMk/>
            <pc:sldMk cId="3000933617" sldId="273"/>
            <ac:spMk id="6" creationId="{38932322-F326-5F4F-BFF3-7DF7A82D85FC}"/>
          </ac:spMkLst>
        </pc:spChg>
        <pc:spChg chg="add del mod ord">
          <ac:chgData name="Dickinson, Keith" userId="118e4140-e3be-42e8-95e6-90405089bb9d" providerId="ADAL" clId="{C720B215-307A-4A20-A99C-40AA4C321150}" dt="2025-12-11T01:46:18.259" v="324" actId="700"/>
          <ac:spMkLst>
            <pc:docMk/>
            <pc:sldMk cId="3000933617" sldId="273"/>
            <ac:spMk id="7" creationId="{2EFBDF90-B902-6F85-FDE1-357AA870A4E0}"/>
          </ac:spMkLst>
        </pc:spChg>
        <pc:spChg chg="add del mod ord">
          <ac:chgData name="Dickinson, Keith" userId="118e4140-e3be-42e8-95e6-90405089bb9d" providerId="ADAL" clId="{C720B215-307A-4A20-A99C-40AA4C321150}" dt="2025-12-11T01:46:18.259" v="324" actId="700"/>
          <ac:spMkLst>
            <pc:docMk/>
            <pc:sldMk cId="3000933617" sldId="273"/>
            <ac:spMk id="8" creationId="{2C5381F0-33AC-507A-A267-7934FEF73557}"/>
          </ac:spMkLst>
        </pc:spChg>
        <pc:picChg chg="del">
          <ac:chgData name="Dickinson, Keith" userId="118e4140-e3be-42e8-95e6-90405089bb9d" providerId="ADAL" clId="{C720B215-307A-4A20-A99C-40AA4C321150}" dt="2025-12-11T01:46:23.629" v="325" actId="478"/>
          <ac:picMkLst>
            <pc:docMk/>
            <pc:sldMk cId="3000933617" sldId="273"/>
            <ac:picMk id="4098" creationId="{00000000-0000-0000-0000-000000000000}"/>
          </ac:picMkLst>
        </pc:picChg>
      </pc:sldChg>
      <pc:sldChg chg="addSp delSp modSp add mod modClrScheme chgLayout">
        <pc:chgData name="Dickinson, Keith" userId="118e4140-e3be-42e8-95e6-90405089bb9d" providerId="ADAL" clId="{C720B215-307A-4A20-A99C-40AA4C321150}" dt="2025-12-11T01:58:30.924" v="390" actId="700"/>
        <pc:sldMkLst>
          <pc:docMk/>
          <pc:sldMk cId="1115801757" sldId="274"/>
        </pc:sldMkLst>
        <pc:spChg chg="add del mod ord">
          <ac:chgData name="Dickinson, Keith" userId="118e4140-e3be-42e8-95e6-90405089bb9d" providerId="ADAL" clId="{C720B215-307A-4A20-A99C-40AA4C321150}" dt="2025-12-11T01:47:31.142" v="330" actId="700"/>
          <ac:spMkLst>
            <pc:docMk/>
            <pc:sldMk cId="1115801757" sldId="274"/>
            <ac:spMk id="2" creationId="{5FC8054E-19A4-831F-0B7A-3689B1B510DA}"/>
          </ac:spMkLst>
        </pc:spChg>
        <pc:spChg chg="add del mod ord">
          <ac:chgData name="Dickinson, Keith" userId="118e4140-e3be-42e8-95e6-90405089bb9d" providerId="ADAL" clId="{C720B215-307A-4A20-A99C-40AA4C321150}" dt="2025-12-11T01:58:03.551" v="387" actId="700"/>
          <ac:spMkLst>
            <pc:docMk/>
            <pc:sldMk cId="1115801757" sldId="274"/>
            <ac:spMk id="3" creationId="{143884B6-4DB7-0C91-1CD5-E8DE624BBA4B}"/>
          </ac:spMkLst>
        </pc:spChg>
        <pc:spChg chg="mod ord">
          <ac:chgData name="Dickinson, Keith" userId="118e4140-e3be-42e8-95e6-90405089bb9d" providerId="ADAL" clId="{C720B215-307A-4A20-A99C-40AA4C321150}" dt="2025-12-11T01:58:30.924" v="390" actId="700"/>
          <ac:spMkLst>
            <pc:docMk/>
            <pc:sldMk cId="1115801757" sldId="274"/>
            <ac:spMk id="4" creationId="{00000000-0000-0000-0000-000000000000}"/>
          </ac:spMkLst>
        </pc:spChg>
        <pc:spChg chg="add del mod ord">
          <ac:chgData name="Dickinson, Keith" userId="118e4140-e3be-42e8-95e6-90405089bb9d" providerId="ADAL" clId="{C720B215-307A-4A20-A99C-40AA4C321150}" dt="2025-12-11T01:58:30.924" v="390" actId="700"/>
          <ac:spMkLst>
            <pc:docMk/>
            <pc:sldMk cId="1115801757" sldId="274"/>
            <ac:spMk id="5" creationId="{A927F79A-6F2A-9677-3A77-395C7195F0CC}"/>
          </ac:spMkLst>
        </pc:spChg>
        <pc:spChg chg="add mod ord">
          <ac:chgData name="Dickinson, Keith" userId="118e4140-e3be-42e8-95e6-90405089bb9d" providerId="ADAL" clId="{C720B215-307A-4A20-A99C-40AA4C321150}" dt="2025-12-11T01:58:30.924" v="390" actId="700"/>
          <ac:spMkLst>
            <pc:docMk/>
            <pc:sldMk cId="1115801757" sldId="274"/>
            <ac:spMk id="6" creationId="{19A0C184-5A88-41F8-EFD7-6C56C8ED9754}"/>
          </ac:spMkLst>
        </pc:spChg>
        <pc:picChg chg="del mod">
          <ac:chgData name="Dickinson, Keith" userId="118e4140-e3be-42e8-95e6-90405089bb9d" providerId="ADAL" clId="{C720B215-307A-4A20-A99C-40AA4C321150}" dt="2025-12-11T01:47:42.794" v="332" actId="478"/>
          <ac:picMkLst>
            <pc:docMk/>
            <pc:sldMk cId="1115801757" sldId="274"/>
            <ac:picMk id="1027" creationId="{00000000-0000-0000-0000-000000000000}"/>
          </ac:picMkLst>
        </pc:picChg>
      </pc:sldChg>
      <pc:sldChg chg="addSp delSp modSp add mod modClrScheme chgLayout">
        <pc:chgData name="Dickinson, Keith" userId="118e4140-e3be-42e8-95e6-90405089bb9d" providerId="ADAL" clId="{C720B215-307A-4A20-A99C-40AA4C321150}" dt="2025-12-11T20:52:33.522" v="1805" actId="403"/>
        <pc:sldMkLst>
          <pc:docMk/>
          <pc:sldMk cId="236594886" sldId="275"/>
        </pc:sldMkLst>
        <pc:spChg chg="mod ord">
          <ac:chgData name="Dickinson, Keith" userId="118e4140-e3be-42e8-95e6-90405089bb9d" providerId="ADAL" clId="{C720B215-307A-4A20-A99C-40AA4C321150}" dt="2025-12-11T01:52:45.567" v="341" actId="700"/>
          <ac:spMkLst>
            <pc:docMk/>
            <pc:sldMk cId="236594886" sldId="275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20:52:33.522" v="1805" actId="403"/>
          <ac:spMkLst>
            <pc:docMk/>
            <pc:sldMk cId="236594886" sldId="275"/>
            <ac:spMk id="3" creationId="{00000000-0000-0000-0000-000000000000}"/>
          </ac:spMkLst>
        </pc:spChg>
        <pc:spChg chg="add del mod ord">
          <ac:chgData name="Dickinson, Keith" userId="118e4140-e3be-42e8-95e6-90405089bb9d" providerId="ADAL" clId="{C720B215-307A-4A20-A99C-40AA4C321150}" dt="2025-12-11T01:48:07.799" v="334" actId="700"/>
          <ac:spMkLst>
            <pc:docMk/>
            <pc:sldMk cId="236594886" sldId="275"/>
            <ac:spMk id="4" creationId="{AFA33B49-82A2-4E46-34BC-C9B67510499A}"/>
          </ac:spMkLst>
        </pc:spChg>
        <pc:spChg chg="add del mod ord">
          <ac:chgData name="Dickinson, Keith" userId="118e4140-e3be-42e8-95e6-90405089bb9d" providerId="ADAL" clId="{C720B215-307A-4A20-A99C-40AA4C321150}" dt="2025-12-11T01:48:07.799" v="334" actId="700"/>
          <ac:spMkLst>
            <pc:docMk/>
            <pc:sldMk cId="236594886" sldId="275"/>
            <ac:spMk id="5" creationId="{B3668E93-7679-78AD-14FF-8E98AD01E61C}"/>
          </ac:spMkLst>
        </pc:spChg>
        <pc:spChg chg="add del mod ord">
          <ac:chgData name="Dickinson, Keith" userId="118e4140-e3be-42e8-95e6-90405089bb9d" providerId="ADAL" clId="{C720B215-307A-4A20-A99C-40AA4C321150}" dt="2025-12-11T01:48:07.799" v="334" actId="700"/>
          <ac:spMkLst>
            <pc:docMk/>
            <pc:sldMk cId="236594886" sldId="275"/>
            <ac:spMk id="6" creationId="{A3073EB2-DCF8-9785-D39F-22F252853951}"/>
          </ac:spMkLst>
        </pc:spChg>
        <pc:spChg chg="add del mod ord">
          <ac:chgData name="Dickinson, Keith" userId="118e4140-e3be-42e8-95e6-90405089bb9d" providerId="ADAL" clId="{C720B215-307A-4A20-A99C-40AA4C321150}" dt="2025-12-11T01:48:07.799" v="334" actId="700"/>
          <ac:spMkLst>
            <pc:docMk/>
            <pc:sldMk cId="236594886" sldId="275"/>
            <ac:spMk id="7" creationId="{2F63A9FC-7195-EC23-EBAE-6B7F5340730F}"/>
          </ac:spMkLst>
        </pc:spChg>
        <pc:spChg chg="add del mod ord">
          <ac:chgData name="Dickinson, Keith" userId="118e4140-e3be-42e8-95e6-90405089bb9d" providerId="ADAL" clId="{C720B215-307A-4A20-A99C-40AA4C321150}" dt="2025-12-11T01:48:07.799" v="334" actId="700"/>
          <ac:spMkLst>
            <pc:docMk/>
            <pc:sldMk cId="236594886" sldId="275"/>
            <ac:spMk id="8" creationId="{D7241D78-56B0-A4E7-EF68-DE58B47413F1}"/>
          </ac:spMkLst>
        </pc:spChg>
        <pc:spChg chg="add del mod ord">
          <ac:chgData name="Dickinson, Keith" userId="118e4140-e3be-42e8-95e6-90405089bb9d" providerId="ADAL" clId="{C720B215-307A-4A20-A99C-40AA4C321150}" dt="2025-12-11T01:52:03.312" v="336" actId="700"/>
          <ac:spMkLst>
            <pc:docMk/>
            <pc:sldMk cId="236594886" sldId="275"/>
            <ac:spMk id="9" creationId="{EC96F2E0-87B9-E152-D6FC-7178EC8F6BA8}"/>
          </ac:spMkLst>
        </pc:spChg>
        <pc:spChg chg="add del mod ord">
          <ac:chgData name="Dickinson, Keith" userId="118e4140-e3be-42e8-95e6-90405089bb9d" providerId="ADAL" clId="{C720B215-307A-4A20-A99C-40AA4C321150}" dt="2025-12-11T01:52:03.312" v="336" actId="700"/>
          <ac:spMkLst>
            <pc:docMk/>
            <pc:sldMk cId="236594886" sldId="275"/>
            <ac:spMk id="10" creationId="{226519E3-8D75-6A22-8928-3A90C025A8E6}"/>
          </ac:spMkLst>
        </pc:spChg>
        <pc:spChg chg="add del mod ord">
          <ac:chgData name="Dickinson, Keith" userId="118e4140-e3be-42e8-95e6-90405089bb9d" providerId="ADAL" clId="{C720B215-307A-4A20-A99C-40AA4C321150}" dt="2025-12-11T01:52:03.312" v="336" actId="700"/>
          <ac:spMkLst>
            <pc:docMk/>
            <pc:sldMk cId="236594886" sldId="275"/>
            <ac:spMk id="11" creationId="{46BBBE90-084B-2109-41A7-1532EB6D0ACC}"/>
          </ac:spMkLst>
        </pc:spChg>
        <pc:spChg chg="add del mod ord">
          <ac:chgData name="Dickinson, Keith" userId="118e4140-e3be-42e8-95e6-90405089bb9d" providerId="ADAL" clId="{C720B215-307A-4A20-A99C-40AA4C321150}" dt="2025-12-11T01:52:28.730" v="340" actId="700"/>
          <ac:spMkLst>
            <pc:docMk/>
            <pc:sldMk cId="236594886" sldId="275"/>
            <ac:spMk id="12" creationId="{9B5EFE24-23BA-2B75-AC59-08000D74E31A}"/>
          </ac:spMkLst>
        </pc:spChg>
        <pc:spChg chg="add del mod ord">
          <ac:chgData name="Dickinson, Keith" userId="118e4140-e3be-42e8-95e6-90405089bb9d" providerId="ADAL" clId="{C720B215-307A-4A20-A99C-40AA4C321150}" dt="2025-12-11T01:52:28.730" v="340" actId="700"/>
          <ac:spMkLst>
            <pc:docMk/>
            <pc:sldMk cId="236594886" sldId="275"/>
            <ac:spMk id="13" creationId="{41F388A4-5805-4CB5-BF66-F89A208C8D46}"/>
          </ac:spMkLst>
        </pc:spChg>
        <pc:spChg chg="add del mod ord">
          <ac:chgData name="Dickinson, Keith" userId="118e4140-e3be-42e8-95e6-90405089bb9d" providerId="ADAL" clId="{C720B215-307A-4A20-A99C-40AA4C321150}" dt="2025-12-11T01:52:28.730" v="340" actId="700"/>
          <ac:spMkLst>
            <pc:docMk/>
            <pc:sldMk cId="236594886" sldId="275"/>
            <ac:spMk id="14" creationId="{C4FB6AEC-2427-A5E0-7410-484F4DAF0D55}"/>
          </ac:spMkLst>
        </pc:spChg>
        <pc:spChg chg="add del mod ord">
          <ac:chgData name="Dickinson, Keith" userId="118e4140-e3be-42e8-95e6-90405089bb9d" providerId="ADAL" clId="{C720B215-307A-4A20-A99C-40AA4C321150}" dt="2025-12-11T01:52:28.730" v="340" actId="700"/>
          <ac:spMkLst>
            <pc:docMk/>
            <pc:sldMk cId="236594886" sldId="275"/>
            <ac:spMk id="15" creationId="{0BAC780E-4E30-2D7D-5EDD-95C8CA207693}"/>
          </ac:spMkLst>
        </pc:spChg>
        <pc:spChg chg="add del mod ord">
          <ac:chgData name="Dickinson, Keith" userId="118e4140-e3be-42e8-95e6-90405089bb9d" providerId="ADAL" clId="{C720B215-307A-4A20-A99C-40AA4C321150}" dt="2025-12-11T01:52:28.730" v="340" actId="700"/>
          <ac:spMkLst>
            <pc:docMk/>
            <pc:sldMk cId="236594886" sldId="275"/>
            <ac:spMk id="16" creationId="{672DB13E-EE36-ED0C-96F7-A1282A5D6DAB}"/>
          </ac:spMkLst>
        </pc:spChg>
        <pc:spChg chg="add del mod ord">
          <ac:chgData name="Dickinson, Keith" userId="118e4140-e3be-42e8-95e6-90405089bb9d" providerId="ADAL" clId="{C720B215-307A-4A20-A99C-40AA4C321150}" dt="2025-12-11T01:52:27.132" v="339" actId="700"/>
          <ac:spMkLst>
            <pc:docMk/>
            <pc:sldMk cId="236594886" sldId="275"/>
            <ac:spMk id="18" creationId="{02E0C4CA-AA82-836B-EEC0-EB2EB07FE606}"/>
          </ac:spMkLst>
        </pc:spChg>
        <pc:spChg chg="add del mod ord">
          <ac:chgData name="Dickinson, Keith" userId="118e4140-e3be-42e8-95e6-90405089bb9d" providerId="ADAL" clId="{C720B215-307A-4A20-A99C-40AA4C321150}" dt="2025-12-11T01:52:27.132" v="339" actId="700"/>
          <ac:spMkLst>
            <pc:docMk/>
            <pc:sldMk cId="236594886" sldId="275"/>
            <ac:spMk id="20" creationId="{F5080B9F-6FDA-F128-343F-FFA778B04BD6}"/>
          </ac:spMkLst>
        </pc:spChg>
        <pc:spChg chg="add del mod ord">
          <ac:chgData name="Dickinson, Keith" userId="118e4140-e3be-42e8-95e6-90405089bb9d" providerId="ADAL" clId="{C720B215-307A-4A20-A99C-40AA4C321150}" dt="2025-12-11T01:52:27.132" v="339" actId="700"/>
          <ac:spMkLst>
            <pc:docMk/>
            <pc:sldMk cId="236594886" sldId="275"/>
            <ac:spMk id="22" creationId="{097636E0-9C2A-0347-17E4-F9FF3F3F002A}"/>
          </ac:spMkLst>
        </pc:spChg>
        <pc:spChg chg="add del mod ord">
          <ac:chgData name="Dickinson, Keith" userId="118e4140-e3be-42e8-95e6-90405089bb9d" providerId="ADAL" clId="{C720B215-307A-4A20-A99C-40AA4C321150}" dt="2025-12-11T01:52:27.132" v="339" actId="700"/>
          <ac:spMkLst>
            <pc:docMk/>
            <pc:sldMk cId="236594886" sldId="275"/>
            <ac:spMk id="23" creationId="{BC176334-814D-924C-0304-C1652B0573C0}"/>
          </ac:spMkLst>
        </pc:spChg>
      </pc:sldChg>
      <pc:sldChg chg="delSp modSp add mod modClrScheme chgLayout">
        <pc:chgData name="Dickinson, Keith" userId="118e4140-e3be-42e8-95e6-90405089bb9d" providerId="ADAL" clId="{C720B215-307A-4A20-A99C-40AA4C321150}" dt="2025-12-11T01:53:03.593" v="343" actId="478"/>
        <pc:sldMkLst>
          <pc:docMk/>
          <pc:sldMk cId="2580273853" sldId="276"/>
        </pc:sldMkLst>
        <pc:spChg chg="mod ord">
          <ac:chgData name="Dickinson, Keith" userId="118e4140-e3be-42e8-95e6-90405089bb9d" providerId="ADAL" clId="{C720B215-307A-4A20-A99C-40AA4C321150}" dt="2025-12-11T01:53:00.487" v="342" actId="700"/>
          <ac:spMkLst>
            <pc:docMk/>
            <pc:sldMk cId="2580273853" sldId="276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3:00.487" v="342" actId="700"/>
          <ac:spMkLst>
            <pc:docMk/>
            <pc:sldMk cId="2580273853" sldId="276"/>
            <ac:spMk id="4" creationId="{00000000-0000-0000-0000-000000000000}"/>
          </ac:spMkLst>
        </pc:spChg>
        <pc:picChg chg="del">
          <ac:chgData name="Dickinson, Keith" userId="118e4140-e3be-42e8-95e6-90405089bb9d" providerId="ADAL" clId="{C720B215-307A-4A20-A99C-40AA4C321150}" dt="2025-12-11T01:53:03.593" v="343" actId="478"/>
          <ac:picMkLst>
            <pc:docMk/>
            <pc:sldMk cId="2580273853" sldId="276"/>
            <ac:picMk id="1027" creationId="{00000000-0000-0000-0000-000000000000}"/>
          </ac:picMkLst>
        </pc:picChg>
      </pc:sldChg>
      <pc:sldChg chg="modSp add mod modClrScheme modAnim chgLayout modNotesTx">
        <pc:chgData name="Dickinson, Keith" userId="118e4140-e3be-42e8-95e6-90405089bb9d" providerId="ADAL" clId="{C720B215-307A-4A20-A99C-40AA4C321150}" dt="2025-12-11T20:53:15.168" v="1827" actId="20577"/>
        <pc:sldMkLst>
          <pc:docMk/>
          <pc:sldMk cId="1528568658" sldId="277"/>
        </pc:sldMkLst>
        <pc:spChg chg="mod ord">
          <ac:chgData name="Dickinson, Keith" userId="118e4140-e3be-42e8-95e6-90405089bb9d" providerId="ADAL" clId="{C720B215-307A-4A20-A99C-40AA4C321150}" dt="2025-12-11T01:53:16.613" v="344" actId="700"/>
          <ac:spMkLst>
            <pc:docMk/>
            <pc:sldMk cId="1528568658" sldId="277"/>
            <ac:spMk id="7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20:53:08.210" v="1808" actId="113"/>
          <ac:spMkLst>
            <pc:docMk/>
            <pc:sldMk cId="1528568658" sldId="277"/>
            <ac:spMk id="8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39:09.538" v="886" actId="729"/>
        <pc:sldMkLst>
          <pc:docMk/>
          <pc:sldMk cId="3015395935" sldId="278"/>
        </pc:sldMkLst>
        <pc:spChg chg="mod ord">
          <ac:chgData name="Dickinson, Keith" userId="118e4140-e3be-42e8-95e6-90405089bb9d" providerId="ADAL" clId="{C720B215-307A-4A20-A99C-40AA4C321150}" dt="2025-12-11T01:53:32.679" v="347" actId="700"/>
          <ac:spMkLst>
            <pc:docMk/>
            <pc:sldMk cId="3015395935" sldId="278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12:31:29.954" v="663" actId="13926"/>
          <ac:spMkLst>
            <pc:docMk/>
            <pc:sldMk cId="3015395935" sldId="278"/>
            <ac:spMk id="3" creationId="{00000000-0000-0000-0000-000000000000}"/>
          </ac:spMkLst>
        </pc:spChg>
      </pc:sldChg>
      <pc:sldChg chg="modSp add mod modClrScheme chgLayout">
        <pc:chgData name="Dickinson, Keith" userId="118e4140-e3be-42e8-95e6-90405089bb9d" providerId="ADAL" clId="{C720B215-307A-4A20-A99C-40AA4C321150}" dt="2025-12-11T01:53:46.841" v="350" actId="700"/>
        <pc:sldMkLst>
          <pc:docMk/>
          <pc:sldMk cId="2805135918" sldId="279"/>
        </pc:sldMkLst>
        <pc:spChg chg="mod ord">
          <ac:chgData name="Dickinson, Keith" userId="118e4140-e3be-42e8-95e6-90405089bb9d" providerId="ADAL" clId="{C720B215-307A-4A20-A99C-40AA4C321150}" dt="2025-12-11T01:53:46.841" v="350" actId="700"/>
          <ac:spMkLst>
            <pc:docMk/>
            <pc:sldMk cId="2805135918" sldId="279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3:46.841" v="350" actId="700"/>
          <ac:spMkLst>
            <pc:docMk/>
            <pc:sldMk cId="2805135918" sldId="279"/>
            <ac:spMk id="3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32:02.390" v="664" actId="729"/>
        <pc:sldMkLst>
          <pc:docMk/>
          <pc:sldMk cId="3369498912" sldId="280"/>
        </pc:sldMkLst>
        <pc:spChg chg="mod ord">
          <ac:chgData name="Dickinson, Keith" userId="118e4140-e3be-42e8-95e6-90405089bb9d" providerId="ADAL" clId="{C720B215-307A-4A20-A99C-40AA4C321150}" dt="2025-12-11T01:53:59.413" v="351" actId="700"/>
          <ac:spMkLst>
            <pc:docMk/>
            <pc:sldMk cId="3369498912" sldId="280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3:59.413" v="351" actId="700"/>
          <ac:spMkLst>
            <pc:docMk/>
            <pc:sldMk cId="3369498912" sldId="280"/>
            <ac:spMk id="3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32:02.390" v="664" actId="729"/>
        <pc:sldMkLst>
          <pc:docMk/>
          <pc:sldMk cId="1542690916" sldId="281"/>
        </pc:sldMkLst>
        <pc:spChg chg="mod ord">
          <ac:chgData name="Dickinson, Keith" userId="118e4140-e3be-42e8-95e6-90405089bb9d" providerId="ADAL" clId="{C720B215-307A-4A20-A99C-40AA4C321150}" dt="2025-12-11T01:54:13.148" v="352" actId="700"/>
          <ac:spMkLst>
            <pc:docMk/>
            <pc:sldMk cId="1542690916" sldId="281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4:13.175" v="353" actId="27636"/>
          <ac:spMkLst>
            <pc:docMk/>
            <pc:sldMk cId="1542690916" sldId="281"/>
            <ac:spMk id="3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32:02.390" v="664" actId="729"/>
        <pc:sldMkLst>
          <pc:docMk/>
          <pc:sldMk cId="2423334139" sldId="282"/>
        </pc:sldMkLst>
        <pc:spChg chg="mod ord">
          <ac:chgData name="Dickinson, Keith" userId="118e4140-e3be-42e8-95e6-90405089bb9d" providerId="ADAL" clId="{C720B215-307A-4A20-A99C-40AA4C321150}" dt="2025-12-11T01:54:20.307" v="354" actId="700"/>
          <ac:spMkLst>
            <pc:docMk/>
            <pc:sldMk cId="2423334139" sldId="282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4:20.307" v="354" actId="700"/>
          <ac:spMkLst>
            <pc:docMk/>
            <pc:sldMk cId="2423334139" sldId="282"/>
            <ac:spMk id="3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32:02.390" v="664" actId="729"/>
        <pc:sldMkLst>
          <pc:docMk/>
          <pc:sldMk cId="1791482067" sldId="283"/>
        </pc:sldMkLst>
        <pc:spChg chg="mod ord">
          <ac:chgData name="Dickinson, Keith" userId="118e4140-e3be-42e8-95e6-90405089bb9d" providerId="ADAL" clId="{C720B215-307A-4A20-A99C-40AA4C321150}" dt="2025-12-11T01:54:27.578" v="355" actId="700"/>
          <ac:spMkLst>
            <pc:docMk/>
            <pc:sldMk cId="1791482067" sldId="283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4:27.578" v="355" actId="700"/>
          <ac:spMkLst>
            <pc:docMk/>
            <pc:sldMk cId="1791482067" sldId="283"/>
            <ac:spMk id="3" creationId="{00000000-0000-0000-0000-000000000000}"/>
          </ac:spMkLst>
        </pc:spChg>
      </pc:sldChg>
      <pc:sldChg chg="add mod modShow">
        <pc:chgData name="Dickinson, Keith" userId="118e4140-e3be-42e8-95e6-90405089bb9d" providerId="ADAL" clId="{C720B215-307A-4A20-A99C-40AA4C321150}" dt="2025-12-11T12:32:02.390" v="664" actId="729"/>
        <pc:sldMkLst>
          <pc:docMk/>
          <pc:sldMk cId="1161180008" sldId="284"/>
        </pc:sldMkLst>
      </pc:sldChg>
      <pc:sldChg chg="modSp add mod modClrScheme modShow chgLayout">
        <pc:chgData name="Dickinson, Keith" userId="118e4140-e3be-42e8-95e6-90405089bb9d" providerId="ADAL" clId="{C720B215-307A-4A20-A99C-40AA4C321150}" dt="2025-12-11T12:32:23.513" v="665" actId="729"/>
        <pc:sldMkLst>
          <pc:docMk/>
          <pc:sldMk cId="1477739577" sldId="285"/>
        </pc:sldMkLst>
        <pc:spChg chg="mod ord">
          <ac:chgData name="Dickinson, Keith" userId="118e4140-e3be-42e8-95e6-90405089bb9d" providerId="ADAL" clId="{C720B215-307A-4A20-A99C-40AA4C321150}" dt="2025-12-11T01:54:59.288" v="356" actId="700"/>
          <ac:spMkLst>
            <pc:docMk/>
            <pc:sldMk cId="1477739577" sldId="285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4:59.288" v="356" actId="700"/>
          <ac:spMkLst>
            <pc:docMk/>
            <pc:sldMk cId="1477739577" sldId="285"/>
            <ac:spMk id="3" creationId="{00000000-0000-0000-0000-000000000000}"/>
          </ac:spMkLst>
        </pc:spChg>
      </pc:sldChg>
      <pc:sldChg chg="modSp add mod modClrScheme modShow chgLayout">
        <pc:chgData name="Dickinson, Keith" userId="118e4140-e3be-42e8-95e6-90405089bb9d" providerId="ADAL" clId="{C720B215-307A-4A20-A99C-40AA4C321150}" dt="2025-12-11T12:36:08.482" v="679" actId="729"/>
        <pc:sldMkLst>
          <pc:docMk/>
          <pc:sldMk cId="1480338376" sldId="286"/>
        </pc:sldMkLst>
        <pc:spChg chg="mod ord">
          <ac:chgData name="Dickinson, Keith" userId="118e4140-e3be-42e8-95e6-90405089bb9d" providerId="ADAL" clId="{C720B215-307A-4A20-A99C-40AA4C321150}" dt="2025-12-11T01:55:08.606" v="357" actId="700"/>
          <ac:spMkLst>
            <pc:docMk/>
            <pc:sldMk cId="1480338376" sldId="286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5:08.606" v="357" actId="700"/>
          <ac:spMkLst>
            <pc:docMk/>
            <pc:sldMk cId="1480338376" sldId="286"/>
            <ac:spMk id="3" creationId="{00000000-0000-0000-0000-000000000000}"/>
          </ac:spMkLst>
        </pc:spChg>
      </pc:sldChg>
      <pc:sldChg chg="modSp add mod modClrScheme chgLayout">
        <pc:chgData name="Dickinson, Keith" userId="118e4140-e3be-42e8-95e6-90405089bb9d" providerId="ADAL" clId="{C720B215-307A-4A20-A99C-40AA4C321150}" dt="2025-12-11T12:32:47.117" v="678" actId="20577"/>
        <pc:sldMkLst>
          <pc:docMk/>
          <pc:sldMk cId="4154223421" sldId="287"/>
        </pc:sldMkLst>
        <pc:spChg chg="mod ord">
          <ac:chgData name="Dickinson, Keith" userId="118e4140-e3be-42e8-95e6-90405089bb9d" providerId="ADAL" clId="{C720B215-307A-4A20-A99C-40AA4C321150}" dt="2025-12-11T01:55:16.452" v="358" actId="700"/>
          <ac:spMkLst>
            <pc:docMk/>
            <pc:sldMk cId="4154223421" sldId="287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12:32:47.117" v="678" actId="20577"/>
          <ac:spMkLst>
            <pc:docMk/>
            <pc:sldMk cId="4154223421" sldId="287"/>
            <ac:spMk id="3" creationId="{00000000-0000-0000-0000-000000000000}"/>
          </ac:spMkLst>
        </pc:spChg>
      </pc:sldChg>
      <pc:sldChg chg="modSp add mod modClrScheme chgLayout">
        <pc:chgData name="Dickinson, Keith" userId="118e4140-e3be-42e8-95e6-90405089bb9d" providerId="ADAL" clId="{C720B215-307A-4A20-A99C-40AA4C321150}" dt="2025-12-11T01:55:55.134" v="373" actId="27636"/>
        <pc:sldMkLst>
          <pc:docMk/>
          <pc:sldMk cId="128720901" sldId="288"/>
        </pc:sldMkLst>
        <pc:spChg chg="mod ord">
          <ac:chgData name="Dickinson, Keith" userId="118e4140-e3be-42e8-95e6-90405089bb9d" providerId="ADAL" clId="{C720B215-307A-4A20-A99C-40AA4C321150}" dt="2025-12-11T01:55:37.282" v="361" actId="700"/>
          <ac:spMkLst>
            <pc:docMk/>
            <pc:sldMk cId="128720901" sldId="288"/>
            <ac:spMk id="2" creationId="{00000000-0000-0000-0000-000000000000}"/>
          </ac:spMkLst>
        </pc:spChg>
        <pc:spChg chg="mod ord">
          <ac:chgData name="Dickinson, Keith" userId="118e4140-e3be-42e8-95e6-90405089bb9d" providerId="ADAL" clId="{C720B215-307A-4A20-A99C-40AA4C321150}" dt="2025-12-11T01:55:55.134" v="373" actId="27636"/>
          <ac:spMkLst>
            <pc:docMk/>
            <pc:sldMk cId="128720901" sldId="288"/>
            <ac:spMk id="3" creationId="{00000000-0000-0000-0000-000000000000}"/>
          </ac:spMkLst>
        </pc:spChg>
      </pc:sldChg>
      <pc:sldChg chg="delSp modSp add mod modNotesTx">
        <pc:chgData name="Dickinson, Keith" userId="118e4140-e3be-42e8-95e6-90405089bb9d" providerId="ADAL" clId="{C720B215-307A-4A20-A99C-40AA4C321150}" dt="2025-12-11T20:50:14.291" v="1802" actId="20577"/>
        <pc:sldMkLst>
          <pc:docMk/>
          <pc:sldMk cId="44692088" sldId="289"/>
        </pc:sldMkLst>
        <pc:spChg chg="del mod">
          <ac:chgData name="Dickinson, Keith" userId="118e4140-e3be-42e8-95e6-90405089bb9d" providerId="ADAL" clId="{C720B215-307A-4A20-A99C-40AA4C321150}" dt="2025-12-11T12:21:42.962" v="399" actId="478"/>
          <ac:spMkLst>
            <pc:docMk/>
            <pc:sldMk cId="44692088" sldId="289"/>
            <ac:spMk id="7" creationId="{564C0AF8-DF87-DAD0-C3C0-2980B592899D}"/>
          </ac:spMkLst>
        </pc:spChg>
        <pc:spChg chg="del">
          <ac:chgData name="Dickinson, Keith" userId="118e4140-e3be-42e8-95e6-90405089bb9d" providerId="ADAL" clId="{C720B215-307A-4A20-A99C-40AA4C321150}" dt="2025-12-11T12:21:52.235" v="401" actId="478"/>
          <ac:spMkLst>
            <pc:docMk/>
            <pc:sldMk cId="44692088" sldId="289"/>
            <ac:spMk id="15" creationId="{286DEC5A-B7B0-B98A-17B8-38C80A94E424}"/>
          </ac:spMkLst>
        </pc:spChg>
        <pc:spChg chg="del">
          <ac:chgData name="Dickinson, Keith" userId="118e4140-e3be-42e8-95e6-90405089bb9d" providerId="ADAL" clId="{C720B215-307A-4A20-A99C-40AA4C321150}" dt="2025-12-11T12:21:48.639" v="400" actId="478"/>
          <ac:spMkLst>
            <pc:docMk/>
            <pc:sldMk cId="44692088" sldId="289"/>
            <ac:spMk id="16" creationId="{D7923F29-3708-A0F5-9874-24D22BA743B4}"/>
          </ac:spMkLst>
        </pc:spChg>
        <pc:grpChg chg="del">
          <ac:chgData name="Dickinson, Keith" userId="118e4140-e3be-42e8-95e6-90405089bb9d" providerId="ADAL" clId="{C720B215-307A-4A20-A99C-40AA4C321150}" dt="2025-12-11T12:21:23.017" v="396" actId="478"/>
          <ac:grpSpMkLst>
            <pc:docMk/>
            <pc:sldMk cId="44692088" sldId="289"/>
            <ac:grpSpMk id="2" creationId="{CB967BDA-F22C-6C60-C608-901401548C04}"/>
          </ac:grpSpMkLst>
        </pc:grpChg>
        <pc:cxnChg chg="del">
          <ac:chgData name="Dickinson, Keith" userId="118e4140-e3be-42e8-95e6-90405089bb9d" providerId="ADAL" clId="{C720B215-307A-4A20-A99C-40AA4C321150}" dt="2025-12-11T12:21:56.756" v="402" actId="478"/>
          <ac:cxnSpMkLst>
            <pc:docMk/>
            <pc:sldMk cId="44692088" sldId="289"/>
            <ac:cxnSpMk id="6" creationId="{3957C7A1-19F5-B735-A5D2-1909624D771D}"/>
          </ac:cxnSpMkLst>
        </pc:cxnChg>
        <pc:cxnChg chg="del">
          <ac:chgData name="Dickinson, Keith" userId="118e4140-e3be-42e8-95e6-90405089bb9d" providerId="ADAL" clId="{C720B215-307A-4A20-A99C-40AA4C321150}" dt="2025-12-11T12:22:00.584" v="403" actId="478"/>
          <ac:cxnSpMkLst>
            <pc:docMk/>
            <pc:sldMk cId="44692088" sldId="289"/>
            <ac:cxnSpMk id="13" creationId="{6625A92A-AB3E-30BF-AF1A-4997BE2889B5}"/>
          </ac:cxnSpMkLst>
        </pc:cxnChg>
      </pc:sldChg>
      <pc:sldChg chg="modSp new mod">
        <pc:chgData name="Dickinson, Keith" userId="118e4140-e3be-42e8-95e6-90405089bb9d" providerId="ADAL" clId="{C720B215-307A-4A20-A99C-40AA4C321150}" dt="2025-12-11T12:23:18.941" v="424" actId="20577"/>
        <pc:sldMkLst>
          <pc:docMk/>
          <pc:sldMk cId="2880910700" sldId="290"/>
        </pc:sldMkLst>
        <pc:spChg chg="mod">
          <ac:chgData name="Dickinson, Keith" userId="118e4140-e3be-42e8-95e6-90405089bb9d" providerId="ADAL" clId="{C720B215-307A-4A20-A99C-40AA4C321150}" dt="2025-12-11T12:23:18.941" v="424" actId="20577"/>
          <ac:spMkLst>
            <pc:docMk/>
            <pc:sldMk cId="2880910700" sldId="290"/>
            <ac:spMk id="2" creationId="{20133326-3A56-8EFE-0A8F-2492BB203FC9}"/>
          </ac:spMkLst>
        </pc:spChg>
      </pc:sldChg>
      <pc:sldChg chg="modSp new mod">
        <pc:chgData name="Dickinson, Keith" userId="118e4140-e3be-42e8-95e6-90405089bb9d" providerId="ADAL" clId="{C720B215-307A-4A20-A99C-40AA4C321150}" dt="2025-12-11T12:38:51.445" v="885" actId="20577"/>
        <pc:sldMkLst>
          <pc:docMk/>
          <pc:sldMk cId="3370712727" sldId="291"/>
        </pc:sldMkLst>
        <pc:spChg chg="mod">
          <ac:chgData name="Dickinson, Keith" userId="118e4140-e3be-42e8-95e6-90405089bb9d" providerId="ADAL" clId="{C720B215-307A-4A20-A99C-40AA4C321150}" dt="2025-12-11T12:36:47.277" v="708" actId="20577"/>
          <ac:spMkLst>
            <pc:docMk/>
            <pc:sldMk cId="3370712727" sldId="291"/>
            <ac:spMk id="2" creationId="{352BCDB8-FBB8-CA6E-5370-49A8A0FD0BF1}"/>
          </ac:spMkLst>
        </pc:spChg>
        <pc:spChg chg="mod">
          <ac:chgData name="Dickinson, Keith" userId="118e4140-e3be-42e8-95e6-90405089bb9d" providerId="ADAL" clId="{C720B215-307A-4A20-A99C-40AA4C321150}" dt="2025-12-11T12:38:51.445" v="885" actId="20577"/>
          <ac:spMkLst>
            <pc:docMk/>
            <pc:sldMk cId="3370712727" sldId="291"/>
            <ac:spMk id="3" creationId="{74A2ADC2-DFDF-7110-0F51-8E3A65438223}"/>
          </ac:spMkLst>
        </pc:spChg>
      </pc:sldChg>
      <pc:sldChg chg="modSp new mod">
        <pc:chgData name="Dickinson, Keith" userId="118e4140-e3be-42e8-95e6-90405089bb9d" providerId="ADAL" clId="{C720B215-307A-4A20-A99C-40AA4C321150}" dt="2025-12-11T20:40:06.629" v="1754" actId="20577"/>
        <pc:sldMkLst>
          <pc:docMk/>
          <pc:sldMk cId="4106788778" sldId="292"/>
        </pc:sldMkLst>
        <pc:spChg chg="mod">
          <ac:chgData name="Dickinson, Keith" userId="118e4140-e3be-42e8-95e6-90405089bb9d" providerId="ADAL" clId="{C720B215-307A-4A20-A99C-40AA4C321150}" dt="2025-12-11T20:40:06.629" v="1754" actId="20577"/>
          <ac:spMkLst>
            <pc:docMk/>
            <pc:sldMk cId="4106788778" sldId="292"/>
            <ac:spMk id="2" creationId="{F3D9D633-8059-82B0-4D49-5FF742846468}"/>
          </ac:spMkLst>
        </pc:spChg>
        <pc:spChg chg="mod">
          <ac:chgData name="Dickinson, Keith" userId="118e4140-e3be-42e8-95e6-90405089bb9d" providerId="ADAL" clId="{C720B215-307A-4A20-A99C-40AA4C321150}" dt="2025-12-11T12:59:40.878" v="975" actId="20577"/>
          <ac:spMkLst>
            <pc:docMk/>
            <pc:sldMk cId="4106788778" sldId="292"/>
            <ac:spMk id="3" creationId="{B008E433-2B09-F9B5-BFF5-30E2C681A3E9}"/>
          </ac:spMkLst>
        </pc:spChg>
      </pc:sldChg>
      <pc:sldChg chg="addSp delSp modSp new mod modClrScheme chgLayout">
        <pc:chgData name="Dickinson, Keith" userId="118e4140-e3be-42e8-95e6-90405089bb9d" providerId="ADAL" clId="{C720B215-307A-4A20-A99C-40AA4C321150}" dt="2025-12-11T13:00:38.944" v="989" actId="20577"/>
        <pc:sldMkLst>
          <pc:docMk/>
          <pc:sldMk cId="5516573" sldId="293"/>
        </pc:sldMkLst>
        <pc:spChg chg="del mod ord">
          <ac:chgData name="Dickinson, Keith" userId="118e4140-e3be-42e8-95e6-90405089bb9d" providerId="ADAL" clId="{C720B215-307A-4A20-A99C-40AA4C321150}" dt="2025-12-11T13:00:32.865" v="977" actId="700"/>
          <ac:spMkLst>
            <pc:docMk/>
            <pc:sldMk cId="5516573" sldId="293"/>
            <ac:spMk id="2" creationId="{90880237-0AA6-A983-7E26-7C30EFEBFC5C}"/>
          </ac:spMkLst>
        </pc:spChg>
        <pc:spChg chg="del mod ord">
          <ac:chgData name="Dickinson, Keith" userId="118e4140-e3be-42e8-95e6-90405089bb9d" providerId="ADAL" clId="{C720B215-307A-4A20-A99C-40AA4C321150}" dt="2025-12-11T13:00:32.865" v="977" actId="700"/>
          <ac:spMkLst>
            <pc:docMk/>
            <pc:sldMk cId="5516573" sldId="293"/>
            <ac:spMk id="3" creationId="{FCBFA4A8-3692-85B2-4916-E5FD88C79CCF}"/>
          </ac:spMkLst>
        </pc:spChg>
        <pc:spChg chg="add mod ord">
          <ac:chgData name="Dickinson, Keith" userId="118e4140-e3be-42e8-95e6-90405089bb9d" providerId="ADAL" clId="{C720B215-307A-4A20-A99C-40AA4C321150}" dt="2025-12-11T13:00:38.944" v="989" actId="20577"/>
          <ac:spMkLst>
            <pc:docMk/>
            <pc:sldMk cId="5516573" sldId="293"/>
            <ac:spMk id="4" creationId="{18288B41-3284-991E-757B-4A40A2820DC3}"/>
          </ac:spMkLst>
        </pc:spChg>
        <pc:spChg chg="add mod ord">
          <ac:chgData name="Dickinson, Keith" userId="118e4140-e3be-42e8-95e6-90405089bb9d" providerId="ADAL" clId="{C720B215-307A-4A20-A99C-40AA4C321150}" dt="2025-12-11T13:00:32.865" v="977" actId="700"/>
          <ac:spMkLst>
            <pc:docMk/>
            <pc:sldMk cId="5516573" sldId="293"/>
            <ac:spMk id="5" creationId="{9416A780-454F-093C-C6A5-6D0BFC8C18B1}"/>
          </ac:spMkLst>
        </pc:spChg>
      </pc:sldChg>
      <pc:sldChg chg="modSp new mod">
        <pc:chgData name="Dickinson, Keith" userId="118e4140-e3be-42e8-95e6-90405089bb9d" providerId="ADAL" clId="{C720B215-307A-4A20-A99C-40AA4C321150}" dt="2025-12-11T13:01:00.626" v="1007" actId="20577"/>
        <pc:sldMkLst>
          <pc:docMk/>
          <pc:sldMk cId="93376585" sldId="294"/>
        </pc:sldMkLst>
        <pc:spChg chg="mod">
          <ac:chgData name="Dickinson, Keith" userId="118e4140-e3be-42e8-95e6-90405089bb9d" providerId="ADAL" clId="{C720B215-307A-4A20-A99C-40AA4C321150}" dt="2025-12-11T13:01:00.626" v="1007" actId="20577"/>
          <ac:spMkLst>
            <pc:docMk/>
            <pc:sldMk cId="93376585" sldId="294"/>
            <ac:spMk id="2" creationId="{533C5F64-9F39-9ED8-8FE2-049F30FA7C2B}"/>
          </ac:spMkLst>
        </pc:spChg>
      </pc:sldChg>
      <pc:sldChg chg="addSp delSp modSp new mod modClrScheme chgLayout modNotesTx">
        <pc:chgData name="Dickinson, Keith" userId="118e4140-e3be-42e8-95e6-90405089bb9d" providerId="ADAL" clId="{C720B215-307A-4A20-A99C-40AA4C321150}" dt="2025-12-11T20:44:06.747" v="1779" actId="20577"/>
        <pc:sldMkLst>
          <pc:docMk/>
          <pc:sldMk cId="2614519206" sldId="295"/>
        </pc:sldMkLst>
        <pc:spChg chg="mod ord">
          <ac:chgData name="Dickinson, Keith" userId="118e4140-e3be-42e8-95e6-90405089bb9d" providerId="ADAL" clId="{C720B215-307A-4A20-A99C-40AA4C321150}" dt="2025-12-11T13:14:27.860" v="1152" actId="700"/>
          <ac:spMkLst>
            <pc:docMk/>
            <pc:sldMk cId="2614519206" sldId="295"/>
            <ac:spMk id="2" creationId="{9D0B54AB-9458-8636-C49A-A2A42D378091}"/>
          </ac:spMkLst>
        </pc:spChg>
        <pc:spChg chg="del mod ord">
          <ac:chgData name="Dickinson, Keith" userId="118e4140-e3be-42e8-95e6-90405089bb9d" providerId="ADAL" clId="{C720B215-307A-4A20-A99C-40AA4C321150}" dt="2025-12-11T13:02:00.761" v="1047" actId="700"/>
          <ac:spMkLst>
            <pc:docMk/>
            <pc:sldMk cId="2614519206" sldId="295"/>
            <ac:spMk id="3" creationId="{D6F9DCD3-7EF3-C7C4-6106-DD547D5E4B43}"/>
          </ac:spMkLst>
        </pc:spChg>
        <pc:spChg chg="add del mod ord">
          <ac:chgData name="Dickinson, Keith" userId="118e4140-e3be-42e8-95e6-90405089bb9d" providerId="ADAL" clId="{C720B215-307A-4A20-A99C-40AA4C321150}" dt="2025-12-11T13:03:01.825" v="1088" actId="700"/>
          <ac:spMkLst>
            <pc:docMk/>
            <pc:sldMk cId="2614519206" sldId="295"/>
            <ac:spMk id="4" creationId="{B4724B34-1DC5-7CF4-1E42-CF0C74A39AEF}"/>
          </ac:spMkLst>
        </pc:spChg>
        <pc:spChg chg="add del mod ord">
          <ac:chgData name="Dickinson, Keith" userId="118e4140-e3be-42e8-95e6-90405089bb9d" providerId="ADAL" clId="{C720B215-307A-4A20-A99C-40AA4C321150}" dt="2025-12-11T13:03:08.681" v="1090" actId="700"/>
          <ac:spMkLst>
            <pc:docMk/>
            <pc:sldMk cId="2614519206" sldId="295"/>
            <ac:spMk id="5" creationId="{FBBD9F97-D813-DDFA-6F39-33067A4C4E43}"/>
          </ac:spMkLst>
        </pc:spChg>
        <pc:spChg chg="add del mod ord">
          <ac:chgData name="Dickinson, Keith" userId="118e4140-e3be-42e8-95e6-90405089bb9d" providerId="ADAL" clId="{C720B215-307A-4A20-A99C-40AA4C321150}" dt="2025-12-11T13:03:15.369" v="1091" actId="700"/>
          <ac:spMkLst>
            <pc:docMk/>
            <pc:sldMk cId="2614519206" sldId="295"/>
            <ac:spMk id="6" creationId="{4F256025-DD86-9D75-6BBE-C868C73463CE}"/>
          </ac:spMkLst>
        </pc:spChg>
        <pc:spChg chg="add del mod ord">
          <ac:chgData name="Dickinson, Keith" userId="118e4140-e3be-42e8-95e6-90405089bb9d" providerId="ADAL" clId="{C720B215-307A-4A20-A99C-40AA4C321150}" dt="2025-12-11T13:03:21.022" v="1092" actId="700"/>
          <ac:spMkLst>
            <pc:docMk/>
            <pc:sldMk cId="2614519206" sldId="295"/>
            <ac:spMk id="7" creationId="{F264D374-7742-D63F-CD7A-0E46AA1B4257}"/>
          </ac:spMkLst>
        </pc:spChg>
        <pc:spChg chg="add del mod ord">
          <ac:chgData name="Dickinson, Keith" userId="118e4140-e3be-42e8-95e6-90405089bb9d" providerId="ADAL" clId="{C720B215-307A-4A20-A99C-40AA4C321150}" dt="2025-12-11T13:03:25.156" v="1093" actId="700"/>
          <ac:spMkLst>
            <pc:docMk/>
            <pc:sldMk cId="2614519206" sldId="295"/>
            <ac:spMk id="8" creationId="{734D3010-C849-E0ED-19B7-D3DA24A56B69}"/>
          </ac:spMkLst>
        </pc:spChg>
        <pc:spChg chg="add del mod ord">
          <ac:chgData name="Dickinson, Keith" userId="118e4140-e3be-42e8-95e6-90405089bb9d" providerId="ADAL" clId="{C720B215-307A-4A20-A99C-40AA4C321150}" dt="2025-12-11T13:03:31.171" v="1094" actId="700"/>
          <ac:spMkLst>
            <pc:docMk/>
            <pc:sldMk cId="2614519206" sldId="295"/>
            <ac:spMk id="9" creationId="{D4EAC20C-ED70-2407-7E29-B72B0B5BD90E}"/>
          </ac:spMkLst>
        </pc:spChg>
        <pc:spChg chg="add del mod ord">
          <ac:chgData name="Dickinson, Keith" userId="118e4140-e3be-42e8-95e6-90405089bb9d" providerId="ADAL" clId="{C720B215-307A-4A20-A99C-40AA4C321150}" dt="2025-12-11T13:03:37.865" v="1095" actId="700"/>
          <ac:spMkLst>
            <pc:docMk/>
            <pc:sldMk cId="2614519206" sldId="295"/>
            <ac:spMk id="10" creationId="{68C5D48D-8B7E-AFC2-17AC-066C5BDB97FE}"/>
          </ac:spMkLst>
        </pc:spChg>
        <pc:spChg chg="add del mod ord">
          <ac:chgData name="Dickinson, Keith" userId="118e4140-e3be-42e8-95e6-90405089bb9d" providerId="ADAL" clId="{C720B215-307A-4A20-A99C-40AA4C321150}" dt="2025-12-11T13:03:51.739" v="1096" actId="700"/>
          <ac:spMkLst>
            <pc:docMk/>
            <pc:sldMk cId="2614519206" sldId="295"/>
            <ac:spMk id="11" creationId="{23C2E472-920C-B763-0BAB-E32ABD99D2CF}"/>
          </ac:spMkLst>
        </pc:spChg>
        <pc:spChg chg="add del mod ord">
          <ac:chgData name="Dickinson, Keith" userId="118e4140-e3be-42e8-95e6-90405089bb9d" providerId="ADAL" clId="{C720B215-307A-4A20-A99C-40AA4C321150}" dt="2025-12-11T13:05:25.364" v="1099" actId="931"/>
          <ac:spMkLst>
            <pc:docMk/>
            <pc:sldMk cId="2614519206" sldId="295"/>
            <ac:spMk id="12" creationId="{D2851B76-7B5B-22CF-42EC-0536A23BE0DE}"/>
          </ac:spMkLst>
        </pc:spChg>
        <pc:picChg chg="add mod">
          <ac:chgData name="Dickinson, Keith" userId="118e4140-e3be-42e8-95e6-90405089bb9d" providerId="ADAL" clId="{C720B215-307A-4A20-A99C-40AA4C321150}" dt="2025-12-11T13:04:55.923" v="1098" actId="931"/>
          <ac:picMkLst>
            <pc:docMk/>
            <pc:sldMk cId="2614519206" sldId="295"/>
            <ac:picMk id="14" creationId="{E9E0554D-2A2A-22E5-F6CC-D61228F67BCB}"/>
          </ac:picMkLst>
        </pc:picChg>
        <pc:picChg chg="add mod ord">
          <ac:chgData name="Dickinson, Keith" userId="118e4140-e3be-42e8-95e6-90405089bb9d" providerId="ADAL" clId="{C720B215-307A-4A20-A99C-40AA4C321150}" dt="2025-12-11T13:14:27.860" v="1152" actId="700"/>
          <ac:picMkLst>
            <pc:docMk/>
            <pc:sldMk cId="2614519206" sldId="295"/>
            <ac:picMk id="16" creationId="{92630E4D-EC93-5E86-55C4-B64ED0089B29}"/>
          </ac:picMkLst>
        </pc:picChg>
      </pc:sldChg>
      <pc:sldChg chg="modSp new mod">
        <pc:chgData name="Dickinson, Keith" userId="118e4140-e3be-42e8-95e6-90405089bb9d" providerId="ADAL" clId="{C720B215-307A-4A20-A99C-40AA4C321150}" dt="2025-12-11T13:15:06.806" v="1168" actId="20577"/>
        <pc:sldMkLst>
          <pc:docMk/>
          <pc:sldMk cId="2348825574" sldId="296"/>
        </pc:sldMkLst>
        <pc:spChg chg="mod">
          <ac:chgData name="Dickinson, Keith" userId="118e4140-e3be-42e8-95e6-90405089bb9d" providerId="ADAL" clId="{C720B215-307A-4A20-A99C-40AA4C321150}" dt="2025-12-11T13:15:06.806" v="1168" actId="20577"/>
          <ac:spMkLst>
            <pc:docMk/>
            <pc:sldMk cId="2348825574" sldId="296"/>
            <ac:spMk id="2" creationId="{31924E67-52EF-B3E2-7BAB-74D55A0064B6}"/>
          </ac:spMkLst>
        </pc:spChg>
      </pc:sldChg>
      <pc:sldChg chg="modSp new mod modNotesTx">
        <pc:chgData name="Dickinson, Keith" userId="118e4140-e3be-42e8-95e6-90405089bb9d" providerId="ADAL" clId="{C720B215-307A-4A20-A99C-40AA4C321150}" dt="2025-12-11T21:05:24.164" v="2586" actId="20577"/>
        <pc:sldMkLst>
          <pc:docMk/>
          <pc:sldMk cId="2923820351" sldId="297"/>
        </pc:sldMkLst>
        <pc:spChg chg="mod">
          <ac:chgData name="Dickinson, Keith" userId="118e4140-e3be-42e8-95e6-90405089bb9d" providerId="ADAL" clId="{C720B215-307A-4A20-A99C-40AA4C321150}" dt="2025-12-11T13:15:39.645" v="1213" actId="20577"/>
          <ac:spMkLst>
            <pc:docMk/>
            <pc:sldMk cId="2923820351" sldId="297"/>
            <ac:spMk id="2" creationId="{9F780BF4-D000-73F9-199E-042806B4887A}"/>
          </ac:spMkLst>
        </pc:spChg>
        <pc:spChg chg="mod">
          <ac:chgData name="Dickinson, Keith" userId="118e4140-e3be-42e8-95e6-90405089bb9d" providerId="ADAL" clId="{C720B215-307A-4A20-A99C-40AA4C321150}" dt="2025-12-11T14:06:12.324" v="1718" actId="5793"/>
          <ac:spMkLst>
            <pc:docMk/>
            <pc:sldMk cId="2923820351" sldId="297"/>
            <ac:spMk id="3" creationId="{234B0528-2EA3-0238-8803-290F085CDF0A}"/>
          </ac:spMkLst>
        </pc:spChg>
      </pc:sldChg>
      <pc:sldChg chg="modSp new mod ord modNotesTx">
        <pc:chgData name="Dickinson, Keith" userId="118e4140-e3be-42e8-95e6-90405089bb9d" providerId="ADAL" clId="{C720B215-307A-4A20-A99C-40AA4C321150}" dt="2025-12-11T21:07:49.698" v="2588"/>
        <pc:sldMkLst>
          <pc:docMk/>
          <pc:sldMk cId="567086061" sldId="298"/>
        </pc:sldMkLst>
        <pc:spChg chg="mod">
          <ac:chgData name="Dickinson, Keith" userId="118e4140-e3be-42e8-95e6-90405089bb9d" providerId="ADAL" clId="{C720B215-307A-4A20-A99C-40AA4C321150}" dt="2025-12-11T20:57:16.653" v="1967" actId="20577"/>
          <ac:spMkLst>
            <pc:docMk/>
            <pc:sldMk cId="567086061" sldId="298"/>
            <ac:spMk id="2" creationId="{C2D671C8-7DB4-9AF3-019D-ECBF860E52AB}"/>
          </ac:spMkLst>
        </pc:spChg>
        <pc:spChg chg="mod">
          <ac:chgData name="Dickinson, Keith" userId="118e4140-e3be-42e8-95e6-90405089bb9d" providerId="ADAL" clId="{C720B215-307A-4A20-A99C-40AA4C321150}" dt="2025-12-11T21:02:44.749" v="2499" actId="5793"/>
          <ac:spMkLst>
            <pc:docMk/>
            <pc:sldMk cId="567086061" sldId="298"/>
            <ac:spMk id="3" creationId="{EA4ED8C9-19B7-E0AD-8B68-49B64B7C010E}"/>
          </ac:spMkLst>
        </pc:spChg>
      </pc:sldChg>
      <pc:sldMasterChg chg="addSldLayout">
        <pc:chgData name="Dickinson, Keith" userId="118e4140-e3be-42e8-95e6-90405089bb9d" providerId="ADAL" clId="{C720B215-307A-4A20-A99C-40AA4C321150}" dt="2025-12-11T01:36:33.130" v="274" actId="27028"/>
        <pc:sldMasterMkLst>
          <pc:docMk/>
          <pc:sldMasterMk cId="3767328010" sldId="2147483763"/>
        </pc:sldMasterMkLst>
        <pc:sldLayoutChg chg="add replId">
          <pc:chgData name="Dickinson, Keith" userId="118e4140-e3be-42e8-95e6-90405089bb9d" providerId="ADAL" clId="{C720B215-307A-4A20-A99C-40AA4C321150}" dt="2025-12-11T01:36:33.130" v="274" actId="27028"/>
          <pc:sldLayoutMkLst>
            <pc:docMk/>
            <pc:sldMasterMk cId="3767328010" sldId="2147483763"/>
            <pc:sldLayoutMk cId="3234615493" sldId="2147484202"/>
          </pc:sldLayoutMkLst>
        </pc:sldLayoutChg>
        <pc:sldLayoutChg chg="add replId">
          <pc:chgData name="Dickinson, Keith" userId="118e4140-e3be-42e8-95e6-90405089bb9d" providerId="ADAL" clId="{C720B215-307A-4A20-A99C-40AA4C321150}" dt="2025-12-11T01:36:33.130" v="274" actId="27028"/>
          <pc:sldLayoutMkLst>
            <pc:docMk/>
            <pc:sldMasterMk cId="3767328010" sldId="2147483763"/>
            <pc:sldLayoutMk cId="688754449" sldId="214748420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04983F-196B-47C4-BA8C-5579E4C98181}" type="datetimeFigureOut">
              <a:t>12/11/2025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DB5B61D-5010-4FDC-A6FC-D1B2EBA8D79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9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Sale of a conservation easement</a:t>
            </a:r>
          </a:p>
          <a:p>
            <a:r>
              <a:rPr lang="en-US" dirty="0"/>
              <a:t>Flipchart example – Cash Flow and Balance Sheet transaction – conversion of an asset</a:t>
            </a:r>
          </a:p>
          <a:p>
            <a:r>
              <a:rPr lang="en-US" dirty="0"/>
              <a:t>Include treatment of debt</a:t>
            </a:r>
          </a:p>
          <a:p>
            <a:r>
              <a:rPr lang="en-US" dirty="0"/>
              <a:t>Discuss uses of cash – what can cash from transaction be used for?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B61D-5010-4FDC-A6FC-D1B2EBA8D7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93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Flipchart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B61D-5010-4FDC-A6FC-D1B2EBA8D7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180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C9C32-776A-4663-8DBC-5C89828DEE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79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Flipchart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B61D-5010-4FDC-A6FC-D1B2EBA8D7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80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reality of stepped up basis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B61D-5010-4FDC-A6FC-D1B2EBA8D7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53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B5B61D-5010-4FDC-A6FC-D1B2EBA8D7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7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FB82C-C5C5-41A3-824B-96274E397C94}" type="slidenum">
              <a:rPr lang="en-US"/>
              <a:pPr/>
              <a:t>12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FC825-DBED-C65B-BF3B-78FC33989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CE561D2-C432-5093-C6F1-FAC6E76DD8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9D439-0266-452D-A8D8-7CE4D87D8447}" type="slidenum">
              <a:rPr lang="en-US"/>
              <a:pPr/>
              <a:t>13</a:t>
            </a:fld>
            <a:endParaRPr lang="en-US"/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9B67F3B0-0FB4-F387-6244-FD373C8D6F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A3D6DE6B-F856-9787-7EFB-12F49FB21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Flipchart Exercise</a:t>
            </a:r>
          </a:p>
        </p:txBody>
      </p:sp>
    </p:spTree>
    <p:extLst>
      <p:ext uri="{BB962C8B-B14F-4D97-AF65-F5344CB8AC3E}">
        <p14:creationId xmlns:p14="http://schemas.microsoft.com/office/powerpoint/2010/main" val="1901133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9D439-0266-452D-A8D8-7CE4D87D8447}" type="slidenum">
              <a:rPr lang="en-US"/>
              <a:pPr/>
              <a:t>14</a:t>
            </a:fld>
            <a:endParaRPr lang="en-US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12B8E-6EF8-4656-8083-14DFDC1B1291}" type="slidenum">
              <a:rPr lang="en-US"/>
              <a:pPr/>
              <a:t>15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612B8E-6EF8-4656-8083-14DFDC1B1291}" type="slidenum">
              <a:rPr lang="en-US"/>
              <a:pPr/>
              <a:t>16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0F3F1A-BA5A-A3F2-CB4D-3C3EEE615FB0}"/>
              </a:ext>
            </a:extLst>
          </p:cNvPr>
          <p:cNvCxnSpPr>
            <a:cxnSpLocks/>
          </p:cNvCxnSpPr>
          <p:nvPr userDrawn="1"/>
        </p:nvCxnSpPr>
        <p:spPr>
          <a:xfrm>
            <a:off x="5712691" y="3412374"/>
            <a:ext cx="6303317" cy="0"/>
          </a:xfrm>
          <a:prstGeom prst="line">
            <a:avLst/>
          </a:prstGeom>
          <a:ln w="38100" cap="rnd">
            <a:solidFill>
              <a:srgbClr val="638C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252191C3-7127-AF4E-E771-5039058ED7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86879" y="931397"/>
            <a:ext cx="5529129" cy="2352437"/>
          </a:xfrm>
        </p:spPr>
        <p:txBody>
          <a:bodyPr>
            <a:noAutofit/>
          </a:bodyPr>
          <a:lstStyle>
            <a:lvl1pPr algn="r">
              <a:defRPr sz="66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C09B7A7B-93C7-0390-FA83-16AAA068E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879" y="3557540"/>
            <a:ext cx="5529129" cy="67511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1" name="Picture 10" descr="A green arrow pointing to a field&#10;&#10;Description automatically generated">
            <a:extLst>
              <a:ext uri="{FF2B5EF4-FFF2-40B4-BE49-F238E27FC236}">
                <a16:creationId xmlns:a16="http://schemas.microsoft.com/office/drawing/2014/main" id="{105DD0E0-7202-0C0B-6A9D-74BE1D184A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62320" cy="6858000"/>
          </a:xfrm>
          <a:prstGeom prst="rect">
            <a:avLst/>
          </a:prstGeom>
        </p:spPr>
      </p:pic>
      <p:pic>
        <p:nvPicPr>
          <p:cNvPr id="20" name="Picture 19" descr="A black and grey logo&#10;&#10;Description automatically generated">
            <a:extLst>
              <a:ext uri="{FF2B5EF4-FFF2-40B4-BE49-F238E27FC236}">
                <a16:creationId xmlns:a16="http://schemas.microsoft.com/office/drawing/2014/main" id="{6F594824-EA05-0817-D28B-01AB38354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731" y="6056612"/>
            <a:ext cx="3414183" cy="6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33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79" r="-1130"/>
          <a:stretch/>
        </p:blipFill>
        <p:spPr>
          <a:xfrm>
            <a:off x="-337512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04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5FBDA3C-4FBE-8BE6-45E7-0A5ADF0FD1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4CB0F2-CC7F-1091-66AE-BFCB2F4BD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2E8B5D-4EC6-8F63-B17A-D5DF73EFF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734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8"/>
          <a:stretch/>
        </p:blipFill>
        <p:spPr>
          <a:xfrm>
            <a:off x="-337512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04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5FBDA3C-4FBE-8BE6-45E7-0A5ADF0FD1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04CB0F2-CC7F-1091-66AE-BFCB2F4BD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2E8B5D-4EC6-8F63-B17A-D5DF73EFF6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334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028" y="41747"/>
            <a:ext cx="4628972" cy="314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9CD58A-BC27-58D5-8172-05124BAF54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7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405CAC-C9DC-87EA-F8CD-35729AA88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58570" y="226423"/>
            <a:ext cx="2533425" cy="2943497"/>
          </a:xfrm>
          <a:prstGeom prst="homePlate">
            <a:avLst/>
          </a:prstGeom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34" y="145278"/>
            <a:ext cx="4628972" cy="314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EFA36-F4F5-C87A-4109-3EE5822420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01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405CAC-C9DC-87EA-F8CD-35729AA88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58570" y="226423"/>
            <a:ext cx="2533425" cy="2952206"/>
          </a:xfrm>
          <a:prstGeom prst="homePlate">
            <a:avLst/>
          </a:prstGeom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34" y="145278"/>
            <a:ext cx="4628972" cy="314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207BA0-B7B9-95FF-DCA8-B40066F737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9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405CAC-C9DC-87EA-F8CD-35729AA88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58570" y="226423"/>
            <a:ext cx="2533425" cy="2952206"/>
          </a:xfrm>
          <a:prstGeom prst="homePlate">
            <a:avLst/>
          </a:prstGeom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34" y="145278"/>
            <a:ext cx="4628972" cy="314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52A8CA-E6F2-3B4E-81E0-A87AF64BDD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80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405CAC-C9DC-87EA-F8CD-35729AA88B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481"/>
          <a:stretch/>
        </p:blipFill>
        <p:spPr>
          <a:xfrm flipH="1">
            <a:off x="9658570" y="226423"/>
            <a:ext cx="2533425" cy="2952206"/>
          </a:xfrm>
          <a:prstGeom prst="homePlate">
            <a:avLst/>
          </a:prstGeom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34" y="145278"/>
            <a:ext cx="4628972" cy="314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8CE0F-1EF6-ECAD-DA51-094F2A7D14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083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405CAC-C9DC-87EA-F8CD-35729AA88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58570" y="226423"/>
            <a:ext cx="2533425" cy="2952206"/>
          </a:xfrm>
          <a:prstGeom prst="homePlate">
            <a:avLst/>
          </a:prstGeom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34" y="145278"/>
            <a:ext cx="4628972" cy="314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8CE0F-1EF6-ECAD-DA51-094F2A7D14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0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B5405CAC-C9DC-87EA-F8CD-35729AA88B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658570" y="226423"/>
            <a:ext cx="2533425" cy="2952206"/>
          </a:xfrm>
          <a:prstGeom prst="homePlate">
            <a:avLst/>
          </a:prstGeom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8234" y="145278"/>
            <a:ext cx="4628972" cy="3142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A8CE0F-1EF6-ECAD-DA51-094F2A7D146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5595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F9E3C-A3AB-C1D7-2981-F8517CD25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93570" y="145278"/>
            <a:ext cx="5355778" cy="6418898"/>
          </a:xfrm>
          <a:prstGeom prst="homePlate">
            <a:avLst>
              <a:gd name="adj" fmla="val 60630"/>
            </a:avLst>
          </a:prstGeom>
          <a:effectLst>
            <a:softEdge rad="635000"/>
          </a:effectLst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462" y="145278"/>
            <a:ext cx="9454800" cy="6418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0B341-71FD-3378-E3A4-ECDEACB403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4" y="6240599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3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32"/>
          <a:stretch/>
        </p:blipFill>
        <p:spPr>
          <a:xfrm>
            <a:off x="-270248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9C592F3-98BD-8A26-9666-D42D68F366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4F5C5-9063-0878-441A-88F4414C6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11BA52-362F-7CDD-6887-67AD04240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0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F9E3C-A3AB-C1D7-2981-F8517CD25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35"/>
          <a:stretch/>
        </p:blipFill>
        <p:spPr>
          <a:xfrm flipH="1">
            <a:off x="7323905" y="-237001"/>
            <a:ext cx="5408026" cy="6801177"/>
          </a:xfrm>
          <a:prstGeom prst="homePlate">
            <a:avLst>
              <a:gd name="adj" fmla="val 60630"/>
            </a:avLst>
          </a:prstGeom>
          <a:effectLst>
            <a:softEdge rad="635000"/>
          </a:effectLst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60" y="145278"/>
            <a:ext cx="9454800" cy="6418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E51BBC-55E2-7814-251D-88A682F8BB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4" y="6240599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137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F9E3C-A3AB-C1D7-2981-F8517CD2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23905" y="-237001"/>
            <a:ext cx="5408026" cy="6801177"/>
          </a:xfrm>
          <a:prstGeom prst="homePlate">
            <a:avLst>
              <a:gd name="adj" fmla="val 60630"/>
            </a:avLst>
          </a:prstGeom>
          <a:effectLst>
            <a:softEdge rad="635000"/>
          </a:effectLst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60" y="145278"/>
            <a:ext cx="9454800" cy="6418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2C02D-77BA-9D6F-AC37-0548FA58C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4" y="6240599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06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F9E3C-A3AB-C1D7-2981-F8517CD25B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23905" y="-237001"/>
            <a:ext cx="5408026" cy="6801177"/>
          </a:xfrm>
          <a:prstGeom prst="homePlate">
            <a:avLst>
              <a:gd name="adj" fmla="val 60630"/>
            </a:avLst>
          </a:prstGeom>
          <a:effectLst>
            <a:softEdge rad="635000"/>
          </a:effectLst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60" y="145278"/>
            <a:ext cx="9454800" cy="6418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2C02D-77BA-9D6F-AC37-0548FA58C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4" y="6240599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4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9F9E3C-A3AB-C1D7-2981-F8517CD25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55"/>
          <a:stretch/>
        </p:blipFill>
        <p:spPr>
          <a:xfrm flipH="1">
            <a:off x="7323905" y="-237001"/>
            <a:ext cx="5408026" cy="6801177"/>
          </a:xfrm>
          <a:prstGeom prst="homePlate">
            <a:avLst>
              <a:gd name="adj" fmla="val 60630"/>
            </a:avLst>
          </a:prstGeom>
          <a:effectLst>
            <a:softEdge rad="635000"/>
          </a:effectLst>
        </p:spPr>
      </p:pic>
      <p:pic>
        <p:nvPicPr>
          <p:cNvPr id="8" name="Picture 7" descr="A green and white arrows&#10;&#10;Description automatically generated">
            <a:extLst>
              <a:ext uri="{FF2B5EF4-FFF2-40B4-BE49-F238E27FC236}">
                <a16:creationId xmlns:a16="http://schemas.microsoft.com/office/drawing/2014/main" id="{2057245D-EF88-37D5-DDE9-5E96E571F4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2960" y="145278"/>
            <a:ext cx="9454800" cy="6418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94" y="293824"/>
            <a:ext cx="6941322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4" y="1754324"/>
            <a:ext cx="6941322" cy="4351338"/>
          </a:xfrm>
        </p:spPr>
        <p:txBody>
          <a:bodyPr/>
          <a:lstStyle>
            <a:lvl1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buClr>
                <a:srgbClr val="37626E"/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52C02D-77BA-9D6F-AC37-0548FA58C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4" y="6240599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4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tree branch with pink flowers&#10;&#10;Description automatically generated">
            <a:extLst>
              <a:ext uri="{FF2B5EF4-FFF2-40B4-BE49-F238E27FC236}">
                <a16:creationId xmlns:a16="http://schemas.microsoft.com/office/drawing/2014/main" id="{472371CE-241F-0001-D36B-60BBC0438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6423" y="365124"/>
            <a:ext cx="4406537" cy="593988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5" name="Picture 4" descr="A green and white arrows&#10;&#10;Description automatically generated">
            <a:extLst>
              <a:ext uri="{FF2B5EF4-FFF2-40B4-BE49-F238E27FC236}">
                <a16:creationId xmlns:a16="http://schemas.microsoft.com/office/drawing/2014/main" id="{532CFADD-3FD5-ED19-0AFA-DE06D6CD49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6603" y="73977"/>
            <a:ext cx="9454800" cy="64188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551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551206" cy="4351338"/>
          </a:xfr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44323-9703-BFC6-895C-42C3D07A9A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5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371CE-241F-0001-D36B-60BBC0438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3178" y="126983"/>
            <a:ext cx="4554583" cy="6365893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5" name="Picture 4" descr="A green and white arrows&#10;&#10;Description automatically generated">
            <a:extLst>
              <a:ext uri="{FF2B5EF4-FFF2-40B4-BE49-F238E27FC236}">
                <a16:creationId xmlns:a16="http://schemas.microsoft.com/office/drawing/2014/main" id="{532CFADD-3FD5-ED19-0AFA-DE06D6CD49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6603" y="73977"/>
            <a:ext cx="9454800" cy="64188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342DCB-6D8C-9F99-0CA8-DB3BDDC90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551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EA342F-8299-8B03-CEED-6EF28FFA8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551206" cy="4351338"/>
          </a:xfr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0FDDD93-ACB5-0D1C-753A-ED327DC92F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72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371CE-241F-0001-D36B-60BBC0438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126983"/>
            <a:ext cx="4554583" cy="6365893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5" name="Picture 4" descr="A green and white arrows&#10;&#10;Description automatically generated">
            <a:extLst>
              <a:ext uri="{FF2B5EF4-FFF2-40B4-BE49-F238E27FC236}">
                <a16:creationId xmlns:a16="http://schemas.microsoft.com/office/drawing/2014/main" id="{532CFADD-3FD5-ED19-0AFA-DE06D6CD49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6603" y="73977"/>
            <a:ext cx="9454800" cy="64188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8A65EA-18D3-44FC-B7A8-CADCCE51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551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96B135-F8E8-CDA9-6E31-1B981E9A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551206" cy="4351338"/>
          </a:xfr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8333B-32AB-A16B-24BA-F2F8D19161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687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371CE-241F-0001-D36B-60BBC0438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126983"/>
            <a:ext cx="4554583" cy="6365893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5" name="Picture 4" descr="A green and white arrows&#10;&#10;Description automatically generated">
            <a:extLst>
              <a:ext uri="{FF2B5EF4-FFF2-40B4-BE49-F238E27FC236}">
                <a16:creationId xmlns:a16="http://schemas.microsoft.com/office/drawing/2014/main" id="{532CFADD-3FD5-ED19-0AFA-DE06D6CD49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6603" y="73977"/>
            <a:ext cx="9454800" cy="64188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8A65EA-18D3-44FC-B7A8-CADCCE51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551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96B135-F8E8-CDA9-6E31-1B981E9A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551206" cy="4351338"/>
          </a:xfr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8333B-32AB-A16B-24BA-F2F8D19161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11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371CE-241F-0001-D36B-60BBC0438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126983"/>
            <a:ext cx="4554583" cy="6365893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5" name="Picture 4" descr="A green and white arrows&#10;&#10;Description automatically generated">
            <a:extLst>
              <a:ext uri="{FF2B5EF4-FFF2-40B4-BE49-F238E27FC236}">
                <a16:creationId xmlns:a16="http://schemas.microsoft.com/office/drawing/2014/main" id="{532CFADD-3FD5-ED19-0AFA-DE06D6CD49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6603" y="73977"/>
            <a:ext cx="9454800" cy="64188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8A65EA-18D3-44FC-B7A8-CADCCE51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551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96B135-F8E8-CDA9-6E31-1B981E9A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551206" cy="4351338"/>
          </a:xfr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8333B-32AB-A16B-24BA-F2F8D19161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68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371CE-241F-0001-D36B-60BBC0438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126983"/>
            <a:ext cx="4554583" cy="6365893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5" name="Picture 4" descr="A green and white arrows&#10;&#10;Description automatically generated">
            <a:extLst>
              <a:ext uri="{FF2B5EF4-FFF2-40B4-BE49-F238E27FC236}">
                <a16:creationId xmlns:a16="http://schemas.microsoft.com/office/drawing/2014/main" id="{532CFADD-3FD5-ED19-0AFA-DE06D6CD49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6603" y="73977"/>
            <a:ext cx="9454800" cy="64188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8A65EA-18D3-44FC-B7A8-CADCCE51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551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96B135-F8E8-CDA9-6E31-1B981E9A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551206" cy="4351338"/>
          </a:xfr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8333B-32AB-A16B-24BA-F2F8D19161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0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99"/>
          <a:stretch/>
        </p:blipFill>
        <p:spPr>
          <a:xfrm>
            <a:off x="-362679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B35F0F9-5B82-41F0-BB85-21832E0C3B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100B103-0529-16C8-FBA2-2BC8F988B1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C45D632-0FAF-253E-625A-52B2D96C4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5803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2371CE-241F-0001-D36B-60BBC0438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126983"/>
            <a:ext cx="4554583" cy="6365893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5" name="Picture 4" descr="A green and white arrows&#10;&#10;Description automatically generated">
            <a:extLst>
              <a:ext uri="{FF2B5EF4-FFF2-40B4-BE49-F238E27FC236}">
                <a16:creationId xmlns:a16="http://schemas.microsoft.com/office/drawing/2014/main" id="{532CFADD-3FD5-ED19-0AFA-DE06D6CD49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876603" y="73977"/>
            <a:ext cx="9454800" cy="641889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F8A65EA-18D3-44FC-B7A8-CADCCE519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4"/>
            <a:ext cx="5551206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96B135-F8E8-CDA9-6E31-1B981E9A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25624"/>
            <a:ext cx="5551206" cy="4351338"/>
          </a:xfr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58333B-32AB-A16B-24BA-F2F8D19161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85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A56848F2-D1CC-EC69-BCBA-DBA0C40D59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2B7A-669C-0984-78B0-671E40666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1A1CB-740A-ECD9-C1C4-F0A9BCF634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55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0E69-0602-2A5F-4D83-B82715A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54" y="1204064"/>
            <a:ext cx="5114867" cy="1174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5E19-E8D0-2264-4227-408D1127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91" y="1132609"/>
            <a:ext cx="5017337" cy="50443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C1AA5CEB-07B2-C1FF-3CBE-7F794A323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404EB9-FFA0-944E-C545-BB127A9860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23198-10C9-19F7-5A77-5E5EC452AF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3079963"/>
            <a:ext cx="2927161" cy="409126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C1AA5CEB-07B2-C1FF-3CBE-7F794A323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50E69-0602-2A5F-4D83-B82715A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54" y="1204064"/>
            <a:ext cx="5114867" cy="1174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5E19-E8D0-2264-4227-408D1127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91" y="1132609"/>
            <a:ext cx="5017337" cy="50443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8C1938-0455-AABC-3967-AA13D992FA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872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6746E-0971-44B0-6242-A0FC23DAD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0" y="2993669"/>
            <a:ext cx="3230880" cy="408975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C1AA5CEB-07B2-C1FF-3CBE-7F794A323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50E69-0602-2A5F-4D83-B82715A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54" y="1204064"/>
            <a:ext cx="5114867" cy="1174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5E19-E8D0-2264-4227-408D1127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91" y="1132609"/>
            <a:ext cx="5017337" cy="50443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7D86FB-3751-BFE1-36DD-6A03D15E32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3053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6746E-0971-44B0-6242-A0FC23DAD1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46" b="-2155"/>
          <a:stretch/>
        </p:blipFill>
        <p:spPr>
          <a:xfrm>
            <a:off x="-304800" y="2993669"/>
            <a:ext cx="3230880" cy="408975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C1AA5CEB-07B2-C1FF-3CBE-7F794A323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50E69-0602-2A5F-4D83-B82715A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54" y="1204064"/>
            <a:ext cx="5114867" cy="1174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5E19-E8D0-2264-4227-408D1127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91" y="1132609"/>
            <a:ext cx="5017337" cy="50443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A4A9-61B5-B963-7297-4566E3AE2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472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6746E-0971-44B0-6242-A0FC23DAD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0" y="2993669"/>
            <a:ext cx="3230880" cy="408975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C1AA5CEB-07B2-C1FF-3CBE-7F794A323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50E69-0602-2A5F-4D83-B82715A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54" y="1204064"/>
            <a:ext cx="5114867" cy="1174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5E19-E8D0-2264-4227-408D1127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91" y="1132609"/>
            <a:ext cx="5017337" cy="50443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A4A9-61B5-B963-7297-4566E3AE2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21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p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B86746E-0971-44B0-6242-A0FC23DAD1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0" y="2993669"/>
            <a:ext cx="3230880" cy="408975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C1AA5CEB-07B2-C1FF-3CBE-7F794A3234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C50E69-0602-2A5F-4D83-B82715AD2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054" y="1204064"/>
            <a:ext cx="5114867" cy="117458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E5E19-E8D0-2264-4227-408D11271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4091" y="1132609"/>
            <a:ext cx="5017337" cy="5044354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3pPr>
            <a:lvl4pPr marL="16002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4pPr>
            <a:lvl5pPr marL="2057400" indent="-228600">
              <a:buClr>
                <a:srgbClr val="37626E"/>
              </a:buClr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1A4A9-61B5-B963-7297-4566E3AE297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126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832B8A5E-0B7A-203D-6B1D-37E55FEA35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5484" y="-131974"/>
            <a:ext cx="3210370" cy="2179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8ECC-A637-C10D-76C7-C9CF2FDE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3200400"/>
            <a:ext cx="2143760" cy="2448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Online Image Placeholder 14">
            <a:extLst>
              <a:ext uri="{FF2B5EF4-FFF2-40B4-BE49-F238E27FC236}">
                <a16:creationId xmlns:a16="http://schemas.microsoft.com/office/drawing/2014/main" id="{FA21ADA7-73B7-DA6F-74D8-C4706DB44B6A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1950720" y="2214880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08E9E-65FD-AC57-6EB2-3893D369E33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942080" y="3200400"/>
            <a:ext cx="2143760" cy="2448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nline Image Placeholder 14">
            <a:extLst>
              <a:ext uri="{FF2B5EF4-FFF2-40B4-BE49-F238E27FC236}">
                <a16:creationId xmlns:a16="http://schemas.microsoft.com/office/drawing/2014/main" id="{105177BA-CD3B-6699-583C-F0C1609EBD52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4622800" y="2214880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1E24BE-44B5-2181-BECC-78DE488C5A1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89702" y="3200400"/>
            <a:ext cx="2143760" cy="2448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Online Image Placeholder 14">
            <a:extLst>
              <a:ext uri="{FF2B5EF4-FFF2-40B4-BE49-F238E27FC236}">
                <a16:creationId xmlns:a16="http://schemas.microsoft.com/office/drawing/2014/main" id="{49C3520F-718E-838D-CA12-1EDE0E8CB139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7170422" y="2214880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C85894-2869-68C0-0D7B-68E3BFD5D90E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93204" y="3200400"/>
            <a:ext cx="2143760" cy="24482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Online Image Placeholder 14">
            <a:extLst>
              <a:ext uri="{FF2B5EF4-FFF2-40B4-BE49-F238E27FC236}">
                <a16:creationId xmlns:a16="http://schemas.microsoft.com/office/drawing/2014/main" id="{CC985A38-61ED-C14E-C20F-ADFD7F454D54}"/>
              </a:ext>
            </a:extLst>
          </p:cNvPr>
          <p:cNvSpPr>
            <a:spLocks noGrp="1"/>
          </p:cNvSpPr>
          <p:nvPr>
            <p:ph type="clipArt" sz="quarter" idx="23" hasCustomPrompt="1"/>
          </p:nvPr>
        </p:nvSpPr>
        <p:spPr>
          <a:xfrm>
            <a:off x="9773924" y="2214880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Insert icon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E4AE-609D-246E-75BE-DC7C96EA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365125"/>
            <a:ext cx="11215690" cy="12744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53B7E2-B2B8-B3F4-F97C-56740F5198C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965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D03A8B84-81E3-EF99-2931-4FE0741903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755" y="-87396"/>
            <a:ext cx="3210370" cy="21795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8ECC-A637-C10D-76C7-C9CF2FDE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08E9E-65FD-AC57-6EB2-3893D369E33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942080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1E24BE-44B5-2181-BECC-78DE488C5A1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89702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C85894-2869-68C0-0D7B-68E3BFD5D90E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93204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9589DB-302D-2262-D202-5F709F2E715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269999" y="2428221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B504AA-7690-CF34-0DDB-D7C81FEED2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42080" y="2412240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342F5A7-B895-B34F-E119-393280CE2BB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89702" y="2439661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6248BB0-063E-E2EC-B5FB-63A10A8C135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093204" y="2390641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CDEC69A-4169-4959-9231-3A621B113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365125"/>
            <a:ext cx="11215690" cy="12744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B504B-8E8C-EBA8-BB59-AD2A85129C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93" r="-1131"/>
          <a:stretch/>
        </p:blipFill>
        <p:spPr>
          <a:xfrm>
            <a:off x="-253470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242C0C4-BFFE-AA3E-17B5-F51C6F6D060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499E92-3E8E-4B35-76D1-32B0CF2A3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6EB1CEB6-A7DA-0348-701F-C4499953C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739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EEA33B7F-8D57-E576-B725-DE42A97868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8ECC-A637-C10D-76C7-C9CF2FDE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00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08E9E-65FD-AC57-6EB2-3893D369E333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942080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61E24BE-44B5-2181-BECC-78DE488C5A1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489702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0C85894-2869-68C0-0D7B-68E3BFD5D90E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93204" y="3256526"/>
            <a:ext cx="2143760" cy="25373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E2E4AE-609D-246E-75BE-DC7C96EA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365125"/>
            <a:ext cx="11202468" cy="127449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40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39589DB-302D-2262-D202-5F709F2E715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1269999" y="2428221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DB504AA-7690-CF34-0DDB-D7C81FEED26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942080" y="2412240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342F5A7-B895-B34F-E119-393280CE2BB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89702" y="2439661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6248BB0-063E-E2EC-B5FB-63A10A8C1358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9093204" y="2390641"/>
            <a:ext cx="2143760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845559-D079-F0B4-204D-FC6D99DB1F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40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ed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and white arrows&#10;&#10;Description automatically generated">
            <a:extLst>
              <a:ext uri="{FF2B5EF4-FFF2-40B4-BE49-F238E27FC236}">
                <a16:creationId xmlns:a16="http://schemas.microsoft.com/office/drawing/2014/main" id="{7635531B-D420-29F0-1C38-91D4E82D6E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AFAB982-8867-A1CC-814F-509872689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58325" y="2029690"/>
            <a:ext cx="4660345" cy="414094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31A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571500" indent="-228600">
              <a:buClr>
                <a:srgbClr val="00431A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7EBB8C5-11D8-DA8E-381C-A70F265D52D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805115" y="2029689"/>
            <a:ext cx="4613744" cy="4140942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00431A"/>
              </a:buClr>
              <a:buFont typeface="Wingdings" panose="05000000000000000000" pitchFamily="2" charset="2"/>
              <a:buChar char="§"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571500" indent="-228600">
              <a:buClr>
                <a:srgbClr val="00431A"/>
              </a:buClr>
              <a:buFont typeface="Wingdings" panose="05000000000000000000" pitchFamily="2" charset="2"/>
              <a:buChar char="§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5F76946-5D68-2C6B-3A42-A56B3EFCD3DE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1258325" y="1077840"/>
            <a:ext cx="4613744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800" b="1" cap="none" baseline="0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E337851-6027-1187-0362-6176103F3E5B}"/>
              </a:ext>
            </a:extLst>
          </p:cNvPr>
          <p:cNvSpPr>
            <a:spLocks noGrp="1"/>
          </p:cNvSpPr>
          <p:nvPr>
            <p:ph idx="24" hasCustomPrompt="1"/>
          </p:nvPr>
        </p:nvSpPr>
        <p:spPr>
          <a:xfrm>
            <a:off x="6805115" y="1077840"/>
            <a:ext cx="4613744" cy="81686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800" b="1" cap="none" baseline="0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750E2F7-2369-7E57-1BAE-A3B354270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816" y="370295"/>
            <a:ext cx="10169043" cy="6960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4000" b="1" kern="1200" cap="all" baseline="0" dirty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9E77BB-7FBB-CF4D-7FF4-74221949C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1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white arrows&#10;&#10;Description automatically generated">
            <a:extLst>
              <a:ext uri="{FF2B5EF4-FFF2-40B4-BE49-F238E27FC236}">
                <a16:creationId xmlns:a16="http://schemas.microsoft.com/office/drawing/2014/main" id="{FB4A6C0F-E802-D823-2C43-01EA76761F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21" y="1082360"/>
            <a:ext cx="4759295" cy="2520266"/>
          </a:xfrm>
        </p:spPr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851E42-63F3-0C55-327B-F9B6CCEC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579321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69A97BF-CC6C-16E2-E7A5-F5CB8109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440" y="1162229"/>
            <a:ext cx="4710113" cy="98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3A647D-544F-020D-DDA8-47FA63D148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9440" y="2420674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790786-D81C-B02C-71A3-86D90793E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3008120"/>
            <a:ext cx="4710113" cy="976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A8B24-322B-D09E-7E5D-EBB711BD4D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49440" y="4238900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24C94A2-9300-A4BE-0574-61E51B4E1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9440" y="4819828"/>
            <a:ext cx="4710113" cy="98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DE2D86-8DCB-3FA9-F4F0-0853FD3C55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5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21" y="1082360"/>
            <a:ext cx="4759295" cy="2520266"/>
          </a:xfrm>
        </p:spPr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851E42-63F3-0C55-327B-F9B6CCEC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579321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69A97BF-CC6C-16E2-E7A5-F5CB8109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440" y="1162229"/>
            <a:ext cx="4710113" cy="98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3A647D-544F-020D-DDA8-47FA63D148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9440" y="2420674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790786-D81C-B02C-71A3-86D90793E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3008120"/>
            <a:ext cx="4710113" cy="976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A8B24-322B-D09E-7E5D-EBB711BD4D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49440" y="4238900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24C94A2-9300-A4BE-0574-61E51B4E1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9440" y="4819828"/>
            <a:ext cx="4710113" cy="98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004FA4-90B3-C14A-81DD-B9B9C1185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800" y="2993669"/>
            <a:ext cx="3230880" cy="408975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12" name="Picture 11" descr="A green and white arrows&#10;&#10;Description automatically generated">
            <a:extLst>
              <a:ext uri="{FF2B5EF4-FFF2-40B4-BE49-F238E27FC236}">
                <a16:creationId xmlns:a16="http://schemas.microsoft.com/office/drawing/2014/main" id="{F64A2021-2896-7825-2290-A5D5F1FB1D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8ECB8C-02A3-52F4-B032-C618DBF96B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84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7D81D-12B7-3ED5-49A2-8100118B5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2813693"/>
            <a:ext cx="3117668" cy="435753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13" name="Picture 12" descr="A green and white arrows&#10;&#10;Description automatically generated">
            <a:extLst>
              <a:ext uri="{FF2B5EF4-FFF2-40B4-BE49-F238E27FC236}">
                <a16:creationId xmlns:a16="http://schemas.microsoft.com/office/drawing/2014/main" id="{2D41D653-60BB-145C-EF82-FF9C478A2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21" y="1082360"/>
            <a:ext cx="4759295" cy="2520266"/>
          </a:xfrm>
        </p:spPr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851E42-63F3-0C55-327B-F9B6CCEC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579321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69A97BF-CC6C-16E2-E7A5-F5CB8109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440" y="1162229"/>
            <a:ext cx="4710113" cy="98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3A647D-544F-020D-DDA8-47FA63D148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9440" y="2420674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790786-D81C-B02C-71A3-86D90793E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3008120"/>
            <a:ext cx="4710113" cy="976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A8B24-322B-D09E-7E5D-EBB711BD4D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49440" y="4238900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24C94A2-9300-A4BE-0574-61E51B4E1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9440" y="4819828"/>
            <a:ext cx="4710113" cy="98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96E43B-7741-63B0-3272-9BC17057CBD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84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7D81D-12B7-3ED5-49A2-8100118B5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95" b="-1625"/>
          <a:stretch/>
        </p:blipFill>
        <p:spPr>
          <a:xfrm>
            <a:off x="-322217" y="3079964"/>
            <a:ext cx="3117668" cy="435753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13" name="Picture 12" descr="A green and white arrows&#10;&#10;Description automatically generated">
            <a:extLst>
              <a:ext uri="{FF2B5EF4-FFF2-40B4-BE49-F238E27FC236}">
                <a16:creationId xmlns:a16="http://schemas.microsoft.com/office/drawing/2014/main" id="{2D41D653-60BB-145C-EF82-FF9C478A2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21" y="1082360"/>
            <a:ext cx="4759295" cy="2520266"/>
          </a:xfrm>
        </p:spPr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851E42-63F3-0C55-327B-F9B6CCEC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579321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69A97BF-CC6C-16E2-E7A5-F5CB8109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440" y="1162229"/>
            <a:ext cx="4710113" cy="98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3A647D-544F-020D-DDA8-47FA63D148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9440" y="2420674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790786-D81C-B02C-71A3-86D90793E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3008120"/>
            <a:ext cx="4710113" cy="976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A8B24-322B-D09E-7E5D-EBB711BD4D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49440" y="4238900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24C94A2-9300-A4BE-0574-61E51B4E1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9440" y="4819828"/>
            <a:ext cx="4710113" cy="98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C93BF-A792-A827-841F-5A0567575C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25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7D81D-12B7-3ED5-49A2-8100118B5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217" y="3079964"/>
            <a:ext cx="3117668" cy="435753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13" name="Picture 12" descr="A green and white arrows&#10;&#10;Description automatically generated">
            <a:extLst>
              <a:ext uri="{FF2B5EF4-FFF2-40B4-BE49-F238E27FC236}">
                <a16:creationId xmlns:a16="http://schemas.microsoft.com/office/drawing/2014/main" id="{2D41D653-60BB-145C-EF82-FF9C478A2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21" y="1082360"/>
            <a:ext cx="4759295" cy="2520266"/>
          </a:xfrm>
        </p:spPr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851E42-63F3-0C55-327B-F9B6CCEC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579321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69A97BF-CC6C-16E2-E7A5-F5CB8109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440" y="1162229"/>
            <a:ext cx="4710113" cy="98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3A647D-544F-020D-DDA8-47FA63D148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9440" y="2420674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790786-D81C-B02C-71A3-86D90793E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3008120"/>
            <a:ext cx="4710113" cy="976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A8B24-322B-D09E-7E5D-EBB711BD4D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49440" y="4238900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24C94A2-9300-A4BE-0574-61E51B4E1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9440" y="4819828"/>
            <a:ext cx="4710113" cy="98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C93BF-A792-A827-841F-5A0567575C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216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7D81D-12B7-3ED5-49A2-8100118B54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2217" y="3079964"/>
            <a:ext cx="3117668" cy="435753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13" name="Picture 12" descr="A green and white arrows&#10;&#10;Description automatically generated">
            <a:extLst>
              <a:ext uri="{FF2B5EF4-FFF2-40B4-BE49-F238E27FC236}">
                <a16:creationId xmlns:a16="http://schemas.microsoft.com/office/drawing/2014/main" id="{2D41D653-60BB-145C-EF82-FF9C478A2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21" y="1082360"/>
            <a:ext cx="4759295" cy="2520266"/>
          </a:xfrm>
        </p:spPr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851E42-63F3-0C55-327B-F9B6CCEC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579321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69A97BF-CC6C-16E2-E7A5-F5CB8109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440" y="1162229"/>
            <a:ext cx="4710113" cy="98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3A647D-544F-020D-DDA8-47FA63D148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9440" y="2420674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790786-D81C-B02C-71A3-86D90793E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3008120"/>
            <a:ext cx="4710113" cy="976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A8B24-322B-D09E-7E5D-EBB711BD4D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49440" y="4238900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24C94A2-9300-A4BE-0574-61E51B4E1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9440" y="4819828"/>
            <a:ext cx="4710113" cy="98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C93BF-A792-A827-841F-5A0567575C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41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7D81D-12B7-3ED5-49A2-8100118B54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322"/>
          <a:stretch/>
        </p:blipFill>
        <p:spPr>
          <a:xfrm>
            <a:off x="-322217" y="3079964"/>
            <a:ext cx="3117668" cy="435753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13" name="Picture 12" descr="A green and white arrows&#10;&#10;Description automatically generated">
            <a:extLst>
              <a:ext uri="{FF2B5EF4-FFF2-40B4-BE49-F238E27FC236}">
                <a16:creationId xmlns:a16="http://schemas.microsoft.com/office/drawing/2014/main" id="{2D41D653-60BB-145C-EF82-FF9C478A2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D2FDFB-D35D-F62B-E9F7-2ED00F6F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621" y="1082360"/>
            <a:ext cx="4759295" cy="2520266"/>
          </a:xfrm>
        </p:spPr>
        <p:txBody>
          <a:bodyPr/>
          <a:lstStyle>
            <a:lvl1pPr>
              <a:defRPr b="1">
                <a:solidFill>
                  <a:srgbClr val="37626E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5851E42-63F3-0C55-327B-F9B6CCEC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440" y="579321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669A97BF-CC6C-16E2-E7A5-F5CB8109D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49440" y="1162229"/>
            <a:ext cx="4710113" cy="981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3A647D-544F-020D-DDA8-47FA63D1483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949440" y="2420674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2B790786-D81C-B02C-71A3-86D90793EC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49440" y="3008120"/>
            <a:ext cx="4710113" cy="9769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A8B24-322B-D09E-7E5D-EBB711BD4D7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949440" y="4238900"/>
            <a:ext cx="4710228" cy="50303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924C94A2-9300-A4BE-0574-61E51B4E10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49440" y="4819828"/>
            <a:ext cx="4710113" cy="9835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3C93BF-A792-A827-841F-5A0567575C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352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949F271F-E92A-F451-9668-7BB840DE76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84148" y="3035402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2E4AE-609D-246E-75BE-DC7C96EA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64" y="975278"/>
            <a:ext cx="4322724" cy="2555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8ECC-A637-C10D-76C7-C9CF2FDE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579321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F2023B-0460-CB57-B229-C0DAC4DE0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1200" y="1005759"/>
            <a:ext cx="4710113" cy="1138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146A89F-B034-9A3B-09F8-A6C42404B8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61200" y="2420674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2CE6270-7E4C-CC94-53D8-28E753006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1200" y="2847111"/>
            <a:ext cx="4710113" cy="1138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AAA3772-4C17-455B-D61E-0F55604E57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61200" y="4238900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15FF54D-5FF7-C36F-61D6-760BAD38E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1200" y="4665338"/>
            <a:ext cx="4710113" cy="1138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nline Image Placeholder 14">
            <a:extLst>
              <a:ext uri="{FF2B5EF4-FFF2-40B4-BE49-F238E27FC236}">
                <a16:creationId xmlns:a16="http://schemas.microsoft.com/office/drawing/2014/main" id="{057FD48F-85B6-56A4-A461-67D554778DF8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096000" y="660400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4" name="Online Image Placeholder 14">
            <a:extLst>
              <a:ext uri="{FF2B5EF4-FFF2-40B4-BE49-F238E27FC236}">
                <a16:creationId xmlns:a16="http://schemas.microsoft.com/office/drawing/2014/main" id="{4CDC8452-2023-33BE-6978-52DD0BD4C100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6096000" y="2501754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6" name="Online Image Placeholder 14">
            <a:extLst>
              <a:ext uri="{FF2B5EF4-FFF2-40B4-BE49-F238E27FC236}">
                <a16:creationId xmlns:a16="http://schemas.microsoft.com/office/drawing/2014/main" id="{CCA1AD50-40F2-895E-4D31-A36A35CCFA3C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6096000" y="4343108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D67C6-A927-31F9-7A60-1D30F8F3CB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8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7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B7DA356-309C-3CED-6909-5594BBBD6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93DCFF-507B-CA9F-9DB3-B6FB37175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893403-0255-8728-58BF-6190A160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40985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white arrows&#10;&#10;Description automatically generated">
            <a:extLst>
              <a:ext uri="{FF2B5EF4-FFF2-40B4-BE49-F238E27FC236}">
                <a16:creationId xmlns:a16="http://schemas.microsoft.com/office/drawing/2014/main" id="{BFACEB61-021E-DD62-944E-BCC2964A0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2E4AE-609D-246E-75BE-DC7C96EA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64" y="975278"/>
            <a:ext cx="4322724" cy="2555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8ECC-A637-C10D-76C7-C9CF2FDE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579321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F2023B-0460-CB57-B229-C0DAC4DE0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1200" y="1005759"/>
            <a:ext cx="4710113" cy="1138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146A89F-B034-9A3B-09F8-A6C42404B8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61200" y="2420674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2CE6270-7E4C-CC94-53D8-28E753006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1200" y="2847111"/>
            <a:ext cx="4710113" cy="1138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AAA3772-4C17-455B-D61E-0F55604E57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61200" y="4238900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15FF54D-5FF7-C36F-61D6-760BAD38E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1200" y="4665338"/>
            <a:ext cx="4710113" cy="1138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nline Image Placeholder 14">
            <a:extLst>
              <a:ext uri="{FF2B5EF4-FFF2-40B4-BE49-F238E27FC236}">
                <a16:creationId xmlns:a16="http://schemas.microsoft.com/office/drawing/2014/main" id="{057FD48F-85B6-56A4-A461-67D554778DF8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096000" y="660400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4" name="Online Image Placeholder 14">
            <a:extLst>
              <a:ext uri="{FF2B5EF4-FFF2-40B4-BE49-F238E27FC236}">
                <a16:creationId xmlns:a16="http://schemas.microsoft.com/office/drawing/2014/main" id="{4CDC8452-2023-33BE-6978-52DD0BD4C100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6096000" y="2501754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6" name="Online Image Placeholder 14">
            <a:extLst>
              <a:ext uri="{FF2B5EF4-FFF2-40B4-BE49-F238E27FC236}">
                <a16:creationId xmlns:a16="http://schemas.microsoft.com/office/drawing/2014/main" id="{CCA1AD50-40F2-895E-4D31-A36A35CCFA3C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6096000" y="4343108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04F346-E81E-BAFD-B39F-4F52316856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713" b="-2174"/>
          <a:stretch/>
        </p:blipFill>
        <p:spPr>
          <a:xfrm>
            <a:off x="-339634" y="3079963"/>
            <a:ext cx="2927161" cy="409126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9158BC-264F-96EA-E8AD-EB925D6EBB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0746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04F346-E81E-BAFD-B39F-4F52316856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39634" y="3079963"/>
            <a:ext cx="2927161" cy="4091261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7" name="Picture 6" descr="A green and white arrows&#10;&#10;Description automatically generated">
            <a:extLst>
              <a:ext uri="{FF2B5EF4-FFF2-40B4-BE49-F238E27FC236}">
                <a16:creationId xmlns:a16="http://schemas.microsoft.com/office/drawing/2014/main" id="{BFACEB61-021E-DD62-944E-BCC2964A0A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15070" y="3079964"/>
            <a:ext cx="5769836" cy="3917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2E4AE-609D-246E-75BE-DC7C96EA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964" y="975278"/>
            <a:ext cx="4322724" cy="255583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8ECC-A637-C10D-76C7-C9CF2FDE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200" y="579321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F2023B-0460-CB57-B229-C0DAC4DE0C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61200" y="1005759"/>
            <a:ext cx="4710113" cy="1138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146A89F-B034-9A3B-09F8-A6C42404B8F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61200" y="2420674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72CE6270-7E4C-CC94-53D8-28E7530069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1200" y="2847111"/>
            <a:ext cx="4710113" cy="113800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AAA3772-4C17-455B-D61E-0F55604E57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061200" y="4238900"/>
            <a:ext cx="4710228" cy="3959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3E6283"/>
              </a:buClr>
              <a:buFont typeface="Wingdings" panose="05000000000000000000" pitchFamily="2" charset="2"/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6858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2pPr>
            <a:lvl3pPr marL="11430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3pPr>
            <a:lvl4pPr marL="16002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4pPr>
            <a:lvl5pPr marL="2057400" indent="-228600">
              <a:buClr>
                <a:srgbClr val="3E6283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E15FF54D-5FF7-C36F-61D6-760BAD38EA0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61200" y="4665338"/>
            <a:ext cx="4710113" cy="113800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latin typeface="Trebuchet MS" panose="020B0603020202020204" pitchFamily="34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2pPr>
            <a:lvl3pPr marL="9144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3pPr>
            <a:lvl4pPr marL="13716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4pPr>
            <a:lvl5pPr marL="1828800" indent="0">
              <a:buFontTx/>
              <a:buNone/>
              <a:defRPr sz="1800">
                <a:latin typeface="Jost" pitchFamily="2" charset="0"/>
                <a:ea typeface="Jos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Online Image Placeholder 14">
            <a:extLst>
              <a:ext uri="{FF2B5EF4-FFF2-40B4-BE49-F238E27FC236}">
                <a16:creationId xmlns:a16="http://schemas.microsoft.com/office/drawing/2014/main" id="{057FD48F-85B6-56A4-A461-67D554778DF8}"/>
              </a:ext>
            </a:extLst>
          </p:cNvPr>
          <p:cNvSpPr>
            <a:spLocks noGrp="1"/>
          </p:cNvSpPr>
          <p:nvPr>
            <p:ph type="clipArt" sz="quarter" idx="17" hasCustomPrompt="1"/>
          </p:nvPr>
        </p:nvSpPr>
        <p:spPr>
          <a:xfrm>
            <a:off x="6096000" y="660400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4" name="Online Image Placeholder 14">
            <a:extLst>
              <a:ext uri="{FF2B5EF4-FFF2-40B4-BE49-F238E27FC236}">
                <a16:creationId xmlns:a16="http://schemas.microsoft.com/office/drawing/2014/main" id="{4CDC8452-2023-33BE-6978-52DD0BD4C100}"/>
              </a:ext>
            </a:extLst>
          </p:cNvPr>
          <p:cNvSpPr>
            <a:spLocks noGrp="1"/>
          </p:cNvSpPr>
          <p:nvPr>
            <p:ph type="clipArt" sz="quarter" idx="18" hasCustomPrompt="1"/>
          </p:nvPr>
        </p:nvSpPr>
        <p:spPr>
          <a:xfrm>
            <a:off x="6096000" y="2501754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sp>
        <p:nvSpPr>
          <p:cNvPr id="26" name="Online Image Placeholder 14">
            <a:extLst>
              <a:ext uri="{FF2B5EF4-FFF2-40B4-BE49-F238E27FC236}">
                <a16:creationId xmlns:a16="http://schemas.microsoft.com/office/drawing/2014/main" id="{CCA1AD50-40F2-895E-4D31-A36A35CCFA3C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6096000" y="4343108"/>
            <a:ext cx="762000" cy="65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to insert icon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158BC-264F-96EA-E8AD-EB925D6EBB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5706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695133-04AC-21F1-3CF1-A9426CC10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60" y="365125"/>
            <a:ext cx="9002330" cy="127449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 descr="A green and white arrows&#10;&#10;Description automatically generated">
            <a:extLst>
              <a:ext uri="{FF2B5EF4-FFF2-40B4-BE49-F238E27FC236}">
                <a16:creationId xmlns:a16="http://schemas.microsoft.com/office/drawing/2014/main" id="{F5CA00B1-C2FE-ED00-16F6-DBDE5750E5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9231" y="1343826"/>
            <a:ext cx="6142769" cy="4170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F73D36-A887-5995-EBF4-C2707D24C0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94" y="6240599"/>
            <a:ext cx="2533422" cy="47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91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 descr="Chat bubble outline">
            <a:extLst>
              <a:ext uri="{FF2B5EF4-FFF2-40B4-BE49-F238E27FC236}">
                <a16:creationId xmlns:a16="http://schemas.microsoft.com/office/drawing/2014/main" id="{41C4F60F-9BCC-6165-9828-1F6D157079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9202" y="2550695"/>
            <a:ext cx="1587648" cy="1587648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8F2411-9995-2311-23C5-4F88954B5032}"/>
              </a:ext>
            </a:extLst>
          </p:cNvPr>
          <p:cNvSpPr txBox="1">
            <a:spLocks/>
          </p:cNvSpPr>
          <p:nvPr userDrawn="1"/>
        </p:nvSpPr>
        <p:spPr>
          <a:xfrm>
            <a:off x="1372826" y="4168823"/>
            <a:ext cx="3200400" cy="13178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31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Posterama" panose="020B0504020200020000" pitchFamily="34" charset="0"/>
              </a:rPr>
              <a:t>Other committee member comments</a:t>
            </a:r>
          </a:p>
        </p:txBody>
      </p:sp>
      <p:pic>
        <p:nvPicPr>
          <p:cNvPr id="20" name="Graphic 19" descr="Badge Question Mark outline">
            <a:extLst>
              <a:ext uri="{FF2B5EF4-FFF2-40B4-BE49-F238E27FC236}">
                <a16:creationId xmlns:a16="http://schemas.microsoft.com/office/drawing/2014/main" id="{0DAD8D07-7FF3-0D3F-4BA6-23418C2EAF5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75965" y="2550695"/>
            <a:ext cx="1587648" cy="1587648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CA6787A-8FB7-9AA1-8505-8447EDB3EF41}"/>
              </a:ext>
            </a:extLst>
          </p:cNvPr>
          <p:cNvSpPr txBox="1">
            <a:spLocks/>
          </p:cNvSpPr>
          <p:nvPr userDrawn="1"/>
        </p:nvSpPr>
        <p:spPr>
          <a:xfrm>
            <a:off x="4573226" y="4272190"/>
            <a:ext cx="2670778" cy="63046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3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prstClr val="white">
                  <a:lumMod val="75000"/>
                  <a:lumOff val="25000"/>
                </a:prstClr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431A"/>
                </a:solidFill>
                <a:effectLst/>
                <a:uLnTx/>
                <a:uFillTx/>
                <a:latin typeface="Trebuchet MS" panose="020B0603020202020204" pitchFamily="34" charset="0"/>
                <a:ea typeface="Segoe UI Black" panose="020B0A02040204020203" pitchFamily="34" charset="0"/>
                <a:cs typeface="Posterama" panose="020B0504020200020000" pitchFamily="34" charset="0"/>
              </a:rPr>
              <a:t>Questions</a:t>
            </a:r>
          </a:p>
        </p:txBody>
      </p:sp>
      <p:pic>
        <p:nvPicPr>
          <p:cNvPr id="22" name="Graphic 21" descr="Chevron arrows outline">
            <a:extLst>
              <a:ext uri="{FF2B5EF4-FFF2-40B4-BE49-F238E27FC236}">
                <a16:creationId xmlns:a16="http://schemas.microsoft.com/office/drawing/2014/main" id="{CDA81BB6-8069-B0B7-9AB7-1E1A41F36F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2728" y="2496484"/>
            <a:ext cx="1587648" cy="1587648"/>
          </a:xfrm>
          <a:prstGeom prst="rect">
            <a:avLst/>
          </a:prstGeom>
        </p:spPr>
      </p:pic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95974FE-0E37-317B-B0AE-687C87CFBC28}"/>
              </a:ext>
            </a:extLst>
          </p:cNvPr>
          <p:cNvSpPr txBox="1">
            <a:spLocks/>
          </p:cNvSpPr>
          <p:nvPr userDrawn="1"/>
        </p:nvSpPr>
        <p:spPr>
          <a:xfrm>
            <a:off x="7338033" y="4140365"/>
            <a:ext cx="2857037" cy="13178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F3A14"/>
              </a:buClr>
              <a:buFont typeface="Wingdings" panose="05000000000000000000" pitchFamily="2" charset="2"/>
              <a:buChar char="§"/>
              <a:defRPr sz="2300" kern="1200">
                <a:solidFill>
                  <a:srgbClr val="AF3A1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1pPr>
            <a:lvl2pPr marL="51911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F3A14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AF3A1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F3A14"/>
              </a:buClr>
              <a:buFont typeface="Wingdings" panose="05000000000000000000" pitchFamily="2" charset="2"/>
              <a:buNone/>
              <a:defRPr sz="1800" kern="1200">
                <a:solidFill>
                  <a:srgbClr val="AF3A1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sz="2400" dirty="0">
                <a:solidFill>
                  <a:srgbClr val="00431A"/>
                </a:solidFill>
                <a:latin typeface="Trebuchet MS" panose="020B0603020202020204" pitchFamily="34" charset="0"/>
                <a:ea typeface="+mn-ea"/>
                <a:cs typeface="Posterama" panose="020B0504020200020000" pitchFamily="34" charset="0"/>
              </a:rPr>
              <a:t>Motion to </a:t>
            </a:r>
            <a:br>
              <a:rPr lang="en-US" sz="2400" dirty="0">
                <a:solidFill>
                  <a:srgbClr val="00431A"/>
                </a:solidFill>
                <a:latin typeface="Trebuchet MS" panose="020B0603020202020204" pitchFamily="34" charset="0"/>
                <a:ea typeface="+mn-ea"/>
                <a:cs typeface="Posterama" panose="020B0504020200020000" pitchFamily="34" charset="0"/>
              </a:rPr>
            </a:br>
            <a:r>
              <a:rPr lang="en-US" sz="2400" dirty="0">
                <a:solidFill>
                  <a:srgbClr val="00431A"/>
                </a:solidFill>
                <a:latin typeface="Trebuchet MS" panose="020B0603020202020204" pitchFamily="34" charset="0"/>
                <a:ea typeface="+mn-ea"/>
                <a:cs typeface="Posterama" panose="020B0504020200020000" pitchFamily="34" charset="0"/>
              </a:rPr>
              <a:t>accept report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B8D0802-244A-20DB-0C42-34062CC18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010" y="365125"/>
            <a:ext cx="8994647" cy="1274491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A green and white arrows&#10;&#10;Description automatically generated">
            <a:extLst>
              <a:ext uri="{FF2B5EF4-FFF2-40B4-BE49-F238E27FC236}">
                <a16:creationId xmlns:a16="http://schemas.microsoft.com/office/drawing/2014/main" id="{A96F65DD-F541-BFFF-A5EF-0310DB64F61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-232359" y="-167123"/>
            <a:ext cx="3210370" cy="217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15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1240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46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7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044C-7A4B-FD85-8CA3-B3172E846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01668E-F27E-1207-70DC-FB3713D78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18072-54C5-E0C6-2197-029E8305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70231-72BA-480C-B608-F6B74B035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B25C1-C480-6A89-79DD-C8C285FDD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9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5E95-3863-EF09-907F-D04811792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CDCF-F8C7-E08F-D37A-F55E8F140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2019-A7D3-1068-4D65-AA20C87AF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8066A-F229-9B45-EB12-A505B829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E469A-62B2-CBEE-F51F-4D8E841E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777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78D9-80EE-8C30-5AAC-03702F66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F7D220-B26E-6FBD-90DD-B6BFD83E0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95084-3484-ECA3-166B-E8FACA9AD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5D2C4-1FA9-922C-7B4B-805888016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F2BD5-5F90-B40F-B09E-2020D7C2F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1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62"/>
          <a:stretch/>
        </p:blipFill>
        <p:spPr>
          <a:xfrm>
            <a:off x="-295567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B7DA356-309C-3CED-6909-5594BBBD6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93DCFF-507B-CA9F-9DB3-B6FB37175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893403-0255-8728-58BF-6190A160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98063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71016-F24C-CCE4-D5EC-B4FC1297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480C-EA6A-B1D4-E73E-27D4D89D2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72BED-AB53-DB2D-C8C2-3333CED74C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7615A2-F835-CB3F-8B65-AEA21732F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179F3-C2AF-65E8-3FE9-EABCE4AEB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28F02E-EEB0-8F69-6B31-135785D5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06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0E89-C0E2-2A54-A319-09FEE998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C1255-C48B-7379-F60B-D0C1616E3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4D2A9B-6257-3E53-651D-288FFEAFC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2F9670-2CCC-A7BE-44AA-EB55B8A08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A74B20-8660-850A-3006-636236329B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033172-6634-F7C7-B282-50DC6E1B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B14C7C-BE15-E143-F6D4-770D749B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E7573F-A50D-884E-8E23-8ABDD24A8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816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D455E-1FD3-385A-BB04-DEF910EAB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DE32B-91EE-3D60-0A2A-75770346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1F544-E253-3ACD-8FE6-7454A44EA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00307-B340-4E38-BA7E-8C31A5D2F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484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A73B48-89B0-CE31-B41B-3323B2D32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1D6663-DB8B-3F67-07A7-F43CF438A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22D3E4-916F-70DE-6613-72592AE4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46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36A6C-A391-ED0F-697A-94B51AD6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64743-99E1-1DE7-A17D-537EEF11E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CAE7B-89E6-0216-C3F1-7957A8C57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224E3-0276-0C71-C817-7F880C661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F3E510-26C1-3A58-4CB0-5DA9422BF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871B63-41B0-1707-53CD-81737962D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422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4F7CE-2097-6BE7-A569-1C67617ED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94B20F-CF31-F64E-240E-63BFDC513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0A466-3AB8-9B6F-F179-6FC862FCA2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70E99-AF16-AC87-2A21-F3A6B9F92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1E46C-3D08-9FE6-E61D-6FDDEE6C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AF7262-B6D5-3681-689D-E48BC50B3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674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574B-48DC-2A9E-F18C-7C6ED0C0D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76DED-40CA-6997-12D4-B11A6D736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BC72A-1529-95F9-2D30-812F7B1A4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729E0-421D-19EC-9AE9-333F9EBCA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AE7904-E30A-E0B9-D23B-749C1DDD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49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C7E1E3-F91F-EC45-6532-DBB7D781AB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44BAF-E650-E754-F3D6-E3FE10F24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5AF02-D8B4-FF18-1EC3-F6675057C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B91C99-7352-F77D-8E18-90CAB7D78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C3663-7F0D-A661-60BF-F4C41080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72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7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B7DA356-309C-3CED-6909-5594BBBD6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93DCFF-507B-CA9F-9DB3-B6FB37175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893403-0255-8728-58BF-6190A160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1189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7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B7DA356-309C-3CED-6909-5594BBBD6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93DCFF-507B-CA9F-9DB3-B6FB37175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893403-0255-8728-58BF-6190A160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672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5C3B6D-6C48-1692-7168-23DF7ADA25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5567" y="-407243"/>
            <a:ext cx="6235339" cy="7637649"/>
          </a:xfrm>
          <a:prstGeom prst="homePlate">
            <a:avLst>
              <a:gd name="adj" fmla="val 74141"/>
            </a:avLst>
          </a:prstGeom>
          <a:effectLst>
            <a:softEdge rad="317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05342E-1950-A403-8208-1F313E6451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62319" cy="6858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04B7B4-7533-8083-BF37-C27572AF6009}"/>
              </a:ext>
            </a:extLst>
          </p:cNvPr>
          <p:cNvCxnSpPr>
            <a:cxnSpLocks/>
          </p:cNvCxnSpPr>
          <p:nvPr userDrawn="1"/>
        </p:nvCxnSpPr>
        <p:spPr>
          <a:xfrm>
            <a:off x="5774180" y="3411582"/>
            <a:ext cx="5827354" cy="0"/>
          </a:xfrm>
          <a:prstGeom prst="line">
            <a:avLst/>
          </a:prstGeom>
          <a:ln w="38100" cap="rnd">
            <a:solidFill>
              <a:srgbClr val="638C1A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B7DA356-309C-3CED-6909-5594BBBD69D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005" y="6238123"/>
            <a:ext cx="2533422" cy="4745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E93DCFF-507B-CA9F-9DB3-B6FB371758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051020"/>
            <a:ext cx="4977468" cy="213714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 cap="none" baseline="0">
                <a:solidFill>
                  <a:srgbClr val="37626E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</a:lstStyle>
          <a:p>
            <a:r>
              <a:rPr lang="en-US" dirty="0"/>
              <a:t>Transition Slide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A893403-0255-8728-58BF-6190A1602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00431A"/>
                </a:solidFill>
                <a:latin typeface="Garamond" panose="02020404030301010803" pitchFamily="18" charset="0"/>
                <a:ea typeface="Jost" pitchFamily="2" charset="0"/>
                <a:cs typeface="Posterama" panose="020B0504020200020000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995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F4AB9E-2881-A124-4DCA-DACA2991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12DA7-255F-EAE2-0CA0-14F895A88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32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166" r:id="rId2"/>
    <p:sldLayoutId id="2147484167" r:id="rId3"/>
    <p:sldLayoutId id="2147484168" r:id="rId4"/>
    <p:sldLayoutId id="2147484169" r:id="rId5"/>
    <p:sldLayoutId id="2147484171" r:id="rId6"/>
    <p:sldLayoutId id="2147484172" r:id="rId7"/>
    <p:sldLayoutId id="2147484173" r:id="rId8"/>
    <p:sldLayoutId id="2147484174" r:id="rId9"/>
    <p:sldLayoutId id="2147484170" r:id="rId10"/>
    <p:sldLayoutId id="2147484186" r:id="rId11"/>
    <p:sldLayoutId id="2147484107" r:id="rId12"/>
    <p:sldLayoutId id="2147484145" r:id="rId13"/>
    <p:sldLayoutId id="2147484154" r:id="rId14"/>
    <p:sldLayoutId id="2147484155" r:id="rId15"/>
    <p:sldLayoutId id="2147484161" r:id="rId16"/>
    <p:sldLayoutId id="2147484187" r:id="rId17"/>
    <p:sldLayoutId id="2147484188" r:id="rId18"/>
    <p:sldLayoutId id="2147484148" r:id="rId19"/>
    <p:sldLayoutId id="2147484149" r:id="rId20"/>
    <p:sldLayoutId id="2147484153" r:id="rId21"/>
    <p:sldLayoutId id="2147484177" r:id="rId22"/>
    <p:sldLayoutId id="2147484179" r:id="rId23"/>
    <p:sldLayoutId id="2147484108" r:id="rId24"/>
    <p:sldLayoutId id="2147484146" r:id="rId25"/>
    <p:sldLayoutId id="2147484147" r:id="rId26"/>
    <p:sldLayoutId id="2147484175" r:id="rId27"/>
    <p:sldLayoutId id="2147484176" r:id="rId28"/>
    <p:sldLayoutId id="2147484178" r:id="rId29"/>
    <p:sldLayoutId id="2147484185" r:id="rId30"/>
    <p:sldLayoutId id="2147484114" r:id="rId31"/>
    <p:sldLayoutId id="2147484120" r:id="rId32"/>
    <p:sldLayoutId id="2147484150" r:id="rId33"/>
    <p:sldLayoutId id="2147484151" r:id="rId34"/>
    <p:sldLayoutId id="2147484152" r:id="rId35"/>
    <p:sldLayoutId id="2147484180" r:id="rId36"/>
    <p:sldLayoutId id="2147484189" r:id="rId37"/>
    <p:sldLayoutId id="2147484121" r:id="rId38"/>
    <p:sldLayoutId id="2147484122" r:id="rId39"/>
    <p:sldLayoutId id="2147484123" r:id="rId40"/>
    <p:sldLayoutId id="2147484124" r:id="rId41"/>
    <p:sldLayoutId id="2147484129" r:id="rId42"/>
    <p:sldLayoutId id="2147484162" r:id="rId43"/>
    <p:sldLayoutId id="2147484163" r:id="rId44"/>
    <p:sldLayoutId id="2147484165" r:id="rId45"/>
    <p:sldLayoutId id="2147484182" r:id="rId46"/>
    <p:sldLayoutId id="2147484183" r:id="rId47"/>
    <p:sldLayoutId id="2147484184" r:id="rId48"/>
    <p:sldLayoutId id="2147484130" r:id="rId49"/>
    <p:sldLayoutId id="2147484164" r:id="rId50"/>
    <p:sldLayoutId id="2147484181" r:id="rId51"/>
    <p:sldLayoutId id="2147484144" r:id="rId52"/>
    <p:sldLayoutId id="2147484140" r:id="rId53"/>
    <p:sldLayoutId id="2147484141" r:id="rId54"/>
    <p:sldLayoutId id="2147484202" r:id="rId55"/>
    <p:sldLayoutId id="2147484203" r:id="rId5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7626E"/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7626E"/>
        </a:buClr>
        <a:buFont typeface="Wingdings" panose="05000000000000000000" pitchFamily="2" charset="2"/>
        <a:buChar char="§"/>
        <a:defRPr sz="2800" kern="1200">
          <a:solidFill>
            <a:schemeClr val="bg2">
              <a:lumMod val="25000"/>
            </a:schemeClr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626E"/>
        </a:buClr>
        <a:buFont typeface="Wingdings" panose="05000000000000000000" pitchFamily="2" charset="2"/>
        <a:buChar char="§"/>
        <a:defRPr sz="2400" kern="1200">
          <a:solidFill>
            <a:schemeClr val="bg2">
              <a:lumMod val="25000"/>
            </a:schemeClr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626E"/>
        </a:buClr>
        <a:buFont typeface="Wingdings" panose="05000000000000000000" pitchFamily="2" charset="2"/>
        <a:buChar char="§"/>
        <a:defRPr sz="2000" kern="1200">
          <a:solidFill>
            <a:schemeClr val="bg2">
              <a:lumMod val="25000"/>
            </a:schemeClr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626E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7626E"/>
        </a:buClr>
        <a:buFont typeface="Wingdings" panose="05000000000000000000" pitchFamily="2" charset="2"/>
        <a:buChar char="§"/>
        <a:defRPr sz="1800" kern="1200">
          <a:solidFill>
            <a:schemeClr val="bg2">
              <a:lumMod val="25000"/>
            </a:schemeClr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D2DD89-FA80-08A8-58B8-6D5B947B2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EE2B3-AAAB-2066-7568-3A14B17F0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55463C-A305-9452-D4D0-7495ED07F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1B81BD-693D-4E52-8587-E888E5FB3C5F}" type="datetimeFigureOut">
              <a:rPr lang="en-US" smtClean="0"/>
              <a:t>12/11/2025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9DC7F-F21E-2658-9CC6-5AB7E815BD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7490-7E55-01A7-6EF7-A1249B8D6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A67D4F-1033-438C-ABD6-C55017A10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05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86184-375B-9DFB-8D7F-1B8620B12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Farmland Preservation – Planning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91C429-4BD0-A021-A401-B6D4960EC3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6879" y="3557540"/>
            <a:ext cx="5529129" cy="1487071"/>
          </a:xfrm>
        </p:spPr>
        <p:txBody>
          <a:bodyPr>
            <a:normAutofit/>
          </a:bodyPr>
          <a:lstStyle/>
          <a:p>
            <a:r>
              <a:rPr lang="en-US" dirty="0"/>
              <a:t>Keith Dickinson, CFP</a:t>
            </a:r>
            <a:r>
              <a:rPr lang="en-US" baseline="30000" dirty="0"/>
              <a:t>®</a:t>
            </a:r>
            <a:r>
              <a:rPr lang="en-US" dirty="0"/>
              <a:t>, RICP, CAC</a:t>
            </a:r>
          </a:p>
          <a:p>
            <a:r>
              <a:rPr lang="en-US" dirty="0"/>
              <a:t>Business Consultant</a:t>
            </a:r>
          </a:p>
          <a:p>
            <a:r>
              <a:rPr lang="en-US" dirty="0"/>
              <a:t>December 2025</a:t>
            </a:r>
          </a:p>
        </p:txBody>
      </p:sp>
    </p:spTree>
    <p:extLst>
      <p:ext uri="{BB962C8B-B14F-4D97-AF65-F5344CB8AC3E}">
        <p14:creationId xmlns:p14="http://schemas.microsoft.com/office/powerpoint/2010/main" val="2643389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Succession Planning: Key Steps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544793" y="1754324"/>
            <a:ext cx="9914440" cy="48098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Communicate with family and business partners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Set Goals 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Identify and train the “heir apparent”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Analyze the business for ability to bring in the next owner / manager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Form new Business Entity, if applicable to the situation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Develop Estate Plan(s)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Retirement Income Planning including Long Term Care Planning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Contingency Plans (What if…)</a:t>
            </a:r>
          </a:p>
          <a:p>
            <a:pPr>
              <a:spcAft>
                <a:spcPts val="600"/>
              </a:spcAft>
            </a:pPr>
            <a:r>
              <a:rPr lang="en-US" sz="2400" b="1" dirty="0"/>
              <a:t>Communicate some more</a:t>
            </a:r>
          </a:p>
        </p:txBody>
      </p:sp>
    </p:spTree>
    <p:extLst>
      <p:ext uri="{BB962C8B-B14F-4D97-AF65-F5344CB8AC3E}">
        <p14:creationId xmlns:p14="http://schemas.microsoft.com/office/powerpoint/2010/main" val="110713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Successor Rules for Success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800" dirty="0"/>
              <a:t>Age – 25 +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Experience: Worked in another business for at least one year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Skills: Appropriate level for business</a:t>
            </a:r>
          </a:p>
          <a:p>
            <a:pPr>
              <a:spcBef>
                <a:spcPts val="1800"/>
              </a:spcBef>
            </a:pPr>
            <a:r>
              <a:rPr lang="en-US" sz="2800" dirty="0"/>
              <a:t>Maturity / Responsibility: Judgement call</a:t>
            </a:r>
          </a:p>
          <a:p>
            <a:pPr marL="0" indent="0">
              <a:spcBef>
                <a:spcPts val="1800"/>
              </a:spcBef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747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Timing the Transition: Rules for Success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The transition should not be over night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Avoid the “Permanent Hired Hand Syndrome”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Also avoid “Some day this will all be yours… Syndrome”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Maximize the Family Farm Life Cycle</a:t>
            </a:r>
          </a:p>
        </p:txBody>
      </p:sp>
    </p:spTree>
    <p:extLst>
      <p:ext uri="{BB962C8B-B14F-4D97-AF65-F5344CB8AC3E}">
        <p14:creationId xmlns:p14="http://schemas.microsoft.com/office/powerpoint/2010/main" val="535383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2BB0D-AEAD-FD2F-1F55-2CC46FF3D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>
            <a:extLst>
              <a:ext uri="{FF2B5EF4-FFF2-40B4-BE49-F238E27FC236}">
                <a16:creationId xmlns:a16="http://schemas.microsoft.com/office/drawing/2014/main" id="{7E7C6D9D-304C-3437-B1A5-BA87F27A9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FAMILY FARM CYCLE</a:t>
            </a:r>
          </a:p>
        </p:txBody>
      </p:sp>
    </p:spTree>
    <p:extLst>
      <p:ext uri="{BB962C8B-B14F-4D97-AF65-F5344CB8AC3E}">
        <p14:creationId xmlns:p14="http://schemas.microsoft.com/office/powerpoint/2010/main" val="44692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FAMILY FARM CYCLE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81200" y="1635579"/>
            <a:ext cx="6781800" cy="4343400"/>
            <a:chOff x="288" y="1296"/>
            <a:chExt cx="4272" cy="27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08" y="1296"/>
              <a:ext cx="3552" cy="2352"/>
              <a:chOff x="1008" y="1296"/>
              <a:chExt cx="3552" cy="2352"/>
            </a:xfrm>
          </p:grpSpPr>
          <p:sp>
            <p:nvSpPr>
              <p:cNvPr id="116741" name="Line 5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0" cy="235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6742" name="Line 6"/>
              <p:cNvSpPr>
                <a:spLocks noChangeShapeType="1"/>
              </p:cNvSpPr>
              <p:nvPr/>
            </p:nvSpPr>
            <p:spPr bwMode="auto">
              <a:xfrm>
                <a:off x="1008" y="3648"/>
                <a:ext cx="355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>
              <a:off x="288" y="1440"/>
              <a:ext cx="57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127000">
                <a:srgbClr val="FF0000"/>
              </a:glow>
              <a:outerShdw blurRad="50800" dist="50800" dir="5400000" algn="ctr" rotWithShape="0">
                <a:schemeClr val="bg1"/>
              </a:outerShdw>
            </a:effec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$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EFF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Risk</a:t>
              </a:r>
            </a:p>
          </p:txBody>
        </p:sp>
        <p:sp>
          <p:nvSpPr>
            <p:cNvPr id="116744" name="Text Box 8"/>
            <p:cNvSpPr txBox="1">
              <a:spLocks noChangeArrowheads="1"/>
            </p:cNvSpPr>
            <p:nvPr/>
          </p:nvSpPr>
          <p:spPr bwMode="auto">
            <a:xfrm>
              <a:off x="4272" y="3744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t</a:t>
              </a:r>
            </a:p>
          </p:txBody>
        </p:sp>
        <p:sp>
          <p:nvSpPr>
            <p:cNvPr id="116745" name="Freeform 9"/>
            <p:cNvSpPr>
              <a:spLocks/>
            </p:cNvSpPr>
            <p:nvPr/>
          </p:nvSpPr>
          <p:spPr bwMode="auto">
            <a:xfrm>
              <a:off x="1152" y="2016"/>
              <a:ext cx="3168" cy="1632"/>
            </a:xfrm>
            <a:custGeom>
              <a:avLst/>
              <a:gdLst/>
              <a:ahLst/>
              <a:cxnLst>
                <a:cxn ang="0">
                  <a:pos x="0" y="1632"/>
                </a:cxn>
                <a:cxn ang="0">
                  <a:pos x="1632" y="0"/>
                </a:cxn>
                <a:cxn ang="0">
                  <a:pos x="3168" y="1632"/>
                </a:cxn>
              </a:cxnLst>
              <a:rect l="0" t="0" r="r" b="b"/>
              <a:pathLst>
                <a:path w="3168" h="1632">
                  <a:moveTo>
                    <a:pt x="0" y="1632"/>
                  </a:moveTo>
                  <a:cubicBezTo>
                    <a:pt x="552" y="816"/>
                    <a:pt x="1104" y="0"/>
                    <a:pt x="1632" y="0"/>
                  </a:cubicBezTo>
                  <a:cubicBezTo>
                    <a:pt x="2160" y="0"/>
                    <a:pt x="2920" y="1304"/>
                    <a:pt x="3168" y="1632"/>
                  </a:cubicBez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H="1">
            <a:off x="4495800" y="1511528"/>
            <a:ext cx="76200" cy="3845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705600" y="1579790"/>
            <a:ext cx="76200" cy="38453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276600" y="2514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Entry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279866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Growth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6600" y="2409247"/>
            <a:ext cx="925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Exit</a:t>
            </a:r>
          </a:p>
        </p:txBody>
      </p:sp>
    </p:spTree>
    <p:extLst>
      <p:ext uri="{BB962C8B-B14F-4D97-AF65-F5344CB8AC3E}">
        <p14:creationId xmlns:p14="http://schemas.microsoft.com/office/powerpoint/2010/main" val="380348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650872" y="1676877"/>
            <a:ext cx="5068584" cy="3576951"/>
            <a:chOff x="1008" y="1296"/>
            <a:chExt cx="3552" cy="2352"/>
          </a:xfrm>
        </p:grpSpPr>
        <p:sp>
          <p:nvSpPr>
            <p:cNvPr id="117765" name="Line 5"/>
            <p:cNvSpPr>
              <a:spLocks noChangeShapeType="1"/>
            </p:cNvSpPr>
            <p:nvPr/>
          </p:nvSpPr>
          <p:spPr bwMode="auto">
            <a:xfrm>
              <a:off x="1008" y="1296"/>
              <a:ext cx="0" cy="2352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7766" name="Line 6"/>
            <p:cNvSpPr>
              <a:spLocks noChangeShapeType="1"/>
            </p:cNvSpPr>
            <p:nvPr/>
          </p:nvSpPr>
          <p:spPr bwMode="auto">
            <a:xfrm>
              <a:off x="1008" y="3648"/>
              <a:ext cx="3552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2623457" y="1895874"/>
            <a:ext cx="821933" cy="156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$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EFF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Risk</a:t>
            </a:r>
          </a:p>
        </p:txBody>
      </p:sp>
      <p:sp>
        <p:nvSpPr>
          <p:cNvPr id="117768" name="Text Box 8"/>
          <p:cNvSpPr txBox="1">
            <a:spLocks noChangeArrowheads="1"/>
          </p:cNvSpPr>
          <p:nvPr/>
        </p:nvSpPr>
        <p:spPr bwMode="auto">
          <a:xfrm>
            <a:off x="8308490" y="5399826"/>
            <a:ext cx="273978" cy="46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t</a:t>
            </a:r>
          </a:p>
        </p:txBody>
      </p:sp>
      <p:sp>
        <p:nvSpPr>
          <p:cNvPr id="117769" name="Freeform 9"/>
          <p:cNvSpPr>
            <a:spLocks/>
          </p:cNvSpPr>
          <p:nvPr/>
        </p:nvSpPr>
        <p:spPr bwMode="auto">
          <a:xfrm>
            <a:off x="4420008" y="2771861"/>
            <a:ext cx="2602787" cy="2481966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1632" y="0"/>
              </a:cxn>
              <a:cxn ang="0">
                <a:pos x="3168" y="1632"/>
              </a:cxn>
            </a:cxnLst>
            <a:rect l="0" t="0" r="r" b="b"/>
            <a:pathLst>
              <a:path w="3168" h="1632">
                <a:moveTo>
                  <a:pt x="0" y="1632"/>
                </a:moveTo>
                <a:cubicBezTo>
                  <a:pt x="552" y="816"/>
                  <a:pt x="1104" y="0"/>
                  <a:pt x="1632" y="0"/>
                </a:cubicBezTo>
                <a:cubicBezTo>
                  <a:pt x="2160" y="0"/>
                  <a:pt x="2920" y="1304"/>
                  <a:pt x="3168" y="1632"/>
                </a:cubicBezTo>
              </a:path>
            </a:pathLst>
          </a:custGeom>
          <a:noFill/>
          <a:ln w="50800">
            <a:solidFill>
              <a:srgbClr val="92D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17771" name="Freeform 11"/>
          <p:cNvSpPr>
            <a:spLocks/>
          </p:cNvSpPr>
          <p:nvPr/>
        </p:nvSpPr>
        <p:spPr bwMode="auto">
          <a:xfrm>
            <a:off x="5485951" y="2771861"/>
            <a:ext cx="2602787" cy="2481966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1632" y="0"/>
              </a:cxn>
              <a:cxn ang="0">
                <a:pos x="3168" y="1632"/>
              </a:cxn>
            </a:cxnLst>
            <a:rect l="0" t="0" r="r" b="b"/>
            <a:pathLst>
              <a:path w="3168" h="1632">
                <a:moveTo>
                  <a:pt x="0" y="1632"/>
                </a:moveTo>
                <a:cubicBezTo>
                  <a:pt x="552" y="816"/>
                  <a:pt x="1104" y="0"/>
                  <a:pt x="1632" y="0"/>
                </a:cubicBezTo>
                <a:cubicBezTo>
                  <a:pt x="2160" y="0"/>
                  <a:pt x="2920" y="1304"/>
                  <a:pt x="3168" y="1632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1800"/>
          </a:p>
        </p:txBody>
      </p:sp>
      <p:sp>
        <p:nvSpPr>
          <p:cNvPr id="117772" name="Text Box 12"/>
          <p:cNvSpPr txBox="1">
            <a:spLocks noChangeArrowheads="1"/>
          </p:cNvSpPr>
          <p:nvPr/>
        </p:nvSpPr>
        <p:spPr bwMode="auto">
          <a:xfrm>
            <a:off x="5227669" y="5399825"/>
            <a:ext cx="2504326" cy="55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91440" bIns="9144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  <a:latin typeface="Georgia" pitchFamily="18" charset="0"/>
              </a:rPr>
              <a:t>Two Generations</a:t>
            </a: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FAMILY FARM CYCLE</a:t>
            </a:r>
          </a:p>
        </p:txBody>
      </p:sp>
    </p:spTree>
    <p:extLst>
      <p:ext uri="{BB962C8B-B14F-4D97-AF65-F5344CB8AC3E}">
        <p14:creationId xmlns:p14="http://schemas.microsoft.com/office/powerpoint/2010/main" val="675934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90800" y="1676401"/>
            <a:ext cx="6096000" cy="4271963"/>
            <a:chOff x="624" y="1296"/>
            <a:chExt cx="4272" cy="280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344" y="1296"/>
              <a:ext cx="3552" cy="2352"/>
              <a:chOff x="1008" y="1296"/>
              <a:chExt cx="3552" cy="2352"/>
            </a:xfrm>
          </p:grpSpPr>
          <p:sp>
            <p:nvSpPr>
              <p:cNvPr id="117765" name="Line 5"/>
              <p:cNvSpPr>
                <a:spLocks noChangeShapeType="1"/>
              </p:cNvSpPr>
              <p:nvPr/>
            </p:nvSpPr>
            <p:spPr bwMode="auto">
              <a:xfrm>
                <a:off x="1008" y="1296"/>
                <a:ext cx="0" cy="2352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17766" name="Line 6"/>
              <p:cNvSpPr>
                <a:spLocks noChangeShapeType="1"/>
              </p:cNvSpPr>
              <p:nvPr/>
            </p:nvSpPr>
            <p:spPr bwMode="auto">
              <a:xfrm>
                <a:off x="1008" y="3648"/>
                <a:ext cx="3552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17767" name="Text Box 7"/>
            <p:cNvSpPr txBox="1">
              <a:spLocks noChangeArrowheads="1"/>
            </p:cNvSpPr>
            <p:nvPr/>
          </p:nvSpPr>
          <p:spPr bwMode="auto">
            <a:xfrm>
              <a:off x="624" y="1440"/>
              <a:ext cx="576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$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EFF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Risk</a:t>
              </a:r>
            </a:p>
          </p:txBody>
        </p:sp>
        <p:sp>
          <p:nvSpPr>
            <p:cNvPr id="117768" name="Text Box 8"/>
            <p:cNvSpPr txBox="1">
              <a:spLocks noChangeArrowheads="1"/>
            </p:cNvSpPr>
            <p:nvPr/>
          </p:nvSpPr>
          <p:spPr bwMode="auto">
            <a:xfrm>
              <a:off x="4608" y="3744"/>
              <a:ext cx="192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t</a:t>
              </a:r>
            </a:p>
          </p:txBody>
        </p:sp>
        <p:sp>
          <p:nvSpPr>
            <p:cNvPr id="117769" name="Freeform 9"/>
            <p:cNvSpPr>
              <a:spLocks/>
            </p:cNvSpPr>
            <p:nvPr/>
          </p:nvSpPr>
          <p:spPr bwMode="auto">
            <a:xfrm>
              <a:off x="1488" y="2016"/>
              <a:ext cx="1824" cy="1632"/>
            </a:xfrm>
            <a:custGeom>
              <a:avLst/>
              <a:gdLst/>
              <a:ahLst/>
              <a:cxnLst>
                <a:cxn ang="0">
                  <a:pos x="0" y="1632"/>
                </a:cxn>
                <a:cxn ang="0">
                  <a:pos x="1632" y="0"/>
                </a:cxn>
                <a:cxn ang="0">
                  <a:pos x="3168" y="1632"/>
                </a:cxn>
              </a:cxnLst>
              <a:rect l="0" t="0" r="r" b="b"/>
              <a:pathLst>
                <a:path w="3168" h="1632">
                  <a:moveTo>
                    <a:pt x="0" y="1632"/>
                  </a:moveTo>
                  <a:cubicBezTo>
                    <a:pt x="552" y="816"/>
                    <a:pt x="1104" y="0"/>
                    <a:pt x="1632" y="0"/>
                  </a:cubicBezTo>
                  <a:cubicBezTo>
                    <a:pt x="2160" y="0"/>
                    <a:pt x="2920" y="1304"/>
                    <a:pt x="3168" y="1632"/>
                  </a:cubicBezTo>
                </a:path>
              </a:pathLst>
            </a:custGeom>
            <a:noFill/>
            <a:ln w="50800">
              <a:solidFill>
                <a:srgbClr val="92D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7770" name="Freeform 10"/>
            <p:cNvSpPr>
              <a:spLocks/>
            </p:cNvSpPr>
            <p:nvPr/>
          </p:nvSpPr>
          <p:spPr bwMode="auto">
            <a:xfrm>
              <a:off x="2256" y="2016"/>
              <a:ext cx="1824" cy="1632"/>
            </a:xfrm>
            <a:custGeom>
              <a:avLst/>
              <a:gdLst/>
              <a:ahLst/>
              <a:cxnLst>
                <a:cxn ang="0">
                  <a:pos x="0" y="1632"/>
                </a:cxn>
                <a:cxn ang="0">
                  <a:pos x="1632" y="0"/>
                </a:cxn>
                <a:cxn ang="0">
                  <a:pos x="3168" y="1632"/>
                </a:cxn>
              </a:cxnLst>
              <a:rect l="0" t="0" r="r" b="b"/>
              <a:pathLst>
                <a:path w="3168" h="1632">
                  <a:moveTo>
                    <a:pt x="0" y="1632"/>
                  </a:moveTo>
                  <a:cubicBezTo>
                    <a:pt x="552" y="816"/>
                    <a:pt x="1104" y="0"/>
                    <a:pt x="1632" y="0"/>
                  </a:cubicBezTo>
                  <a:cubicBezTo>
                    <a:pt x="2160" y="0"/>
                    <a:pt x="2920" y="1304"/>
                    <a:pt x="3168" y="1632"/>
                  </a:cubicBezTo>
                </a:path>
              </a:pathLst>
            </a:custGeom>
            <a:noFill/>
            <a:ln w="508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7771" name="Freeform 11"/>
            <p:cNvSpPr>
              <a:spLocks/>
            </p:cNvSpPr>
            <p:nvPr/>
          </p:nvSpPr>
          <p:spPr bwMode="auto">
            <a:xfrm>
              <a:off x="2928" y="2016"/>
              <a:ext cx="1824" cy="1632"/>
            </a:xfrm>
            <a:custGeom>
              <a:avLst/>
              <a:gdLst/>
              <a:ahLst/>
              <a:cxnLst>
                <a:cxn ang="0">
                  <a:pos x="0" y="1632"/>
                </a:cxn>
                <a:cxn ang="0">
                  <a:pos x="1632" y="0"/>
                </a:cxn>
                <a:cxn ang="0">
                  <a:pos x="3168" y="1632"/>
                </a:cxn>
              </a:cxnLst>
              <a:rect l="0" t="0" r="r" b="b"/>
              <a:pathLst>
                <a:path w="3168" h="1632">
                  <a:moveTo>
                    <a:pt x="0" y="1632"/>
                  </a:moveTo>
                  <a:cubicBezTo>
                    <a:pt x="552" y="816"/>
                    <a:pt x="1104" y="0"/>
                    <a:pt x="1632" y="0"/>
                  </a:cubicBezTo>
                  <a:cubicBezTo>
                    <a:pt x="2160" y="0"/>
                    <a:pt x="2920" y="1304"/>
                    <a:pt x="3168" y="1632"/>
                  </a:cubicBez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7772" name="Text Box 12"/>
            <p:cNvSpPr txBox="1">
              <a:spLocks noChangeArrowheads="1"/>
            </p:cNvSpPr>
            <p:nvPr/>
          </p:nvSpPr>
          <p:spPr bwMode="auto">
            <a:xfrm>
              <a:off x="2449" y="3744"/>
              <a:ext cx="1240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tIns="91440" bIns="91440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dirty="0">
                  <a:solidFill>
                    <a:srgbClr val="FF0000"/>
                  </a:solidFill>
                  <a:latin typeface="Georgia" pitchFamily="18" charset="0"/>
                </a:rPr>
                <a:t>Multifamily</a:t>
              </a:r>
            </a:p>
          </p:txBody>
        </p:sp>
      </p:grp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FAMILY FARM CYCLE</a:t>
            </a:r>
          </a:p>
        </p:txBody>
      </p:sp>
    </p:spTree>
    <p:extLst>
      <p:ext uri="{BB962C8B-B14F-4D97-AF65-F5344CB8AC3E}">
        <p14:creationId xmlns:p14="http://schemas.microsoft.com/office/powerpoint/2010/main" val="316451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3326-3A56-8EFE-0A8F-2492BB203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Retirement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47215-6A68-CCEB-EF9A-FBDF04C658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1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Retirement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900"/>
              </a:spcBef>
            </a:pPr>
            <a:r>
              <a:rPr lang="en-US" dirty="0"/>
              <a:t>In multi-generational farms, it is important to plan for the </a:t>
            </a:r>
            <a:r>
              <a:rPr lang="en-US" b="1" dirty="0"/>
              <a:t>FINANCIAL</a:t>
            </a:r>
            <a:r>
              <a:rPr lang="en-US" baseline="0" dirty="0"/>
              <a:t> retirement from the farm</a:t>
            </a:r>
          </a:p>
          <a:p>
            <a:pPr lvl="1">
              <a:spcBef>
                <a:spcPts val="900"/>
              </a:spcBef>
            </a:pPr>
            <a:r>
              <a:rPr lang="en-US" i="1" dirty="0"/>
              <a:t>This does not mean that you have to stop working on the farm!</a:t>
            </a:r>
          </a:p>
          <a:p>
            <a:pPr>
              <a:spcBef>
                <a:spcPts val="900"/>
              </a:spcBef>
            </a:pPr>
            <a:r>
              <a:rPr lang="en-US" baseline="0" dirty="0"/>
              <a:t>What will be your source of income when you are no longer drawing income from the farm?</a:t>
            </a:r>
          </a:p>
        </p:txBody>
      </p:sp>
    </p:spTree>
    <p:extLst>
      <p:ext uri="{BB962C8B-B14F-4D97-AF65-F5344CB8AC3E}">
        <p14:creationId xmlns:p14="http://schemas.microsoft.com/office/powerpoint/2010/main" val="3661565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Sources of Retirement Income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>
              <a:spcBef>
                <a:spcPts val="900"/>
              </a:spcBef>
            </a:pPr>
            <a:r>
              <a:rPr lang="en-US" dirty="0"/>
              <a:t>Net farm income</a:t>
            </a:r>
          </a:p>
          <a:p>
            <a:pPr lvl="1">
              <a:spcBef>
                <a:spcPts val="900"/>
              </a:spcBef>
            </a:pPr>
            <a:r>
              <a:rPr lang="en-US" dirty="0">
                <a:cs typeface="+mn-cs"/>
              </a:rPr>
              <a:t>Continued draw from farm</a:t>
            </a:r>
            <a:endParaRPr lang="en-US" sz="1350" dirty="0"/>
          </a:p>
          <a:p>
            <a:pPr fontAlgn="base">
              <a:spcBef>
                <a:spcPts val="900"/>
              </a:spcBef>
            </a:pPr>
            <a:r>
              <a:rPr lang="en-US" dirty="0">
                <a:cs typeface="+mn-cs"/>
              </a:rPr>
              <a:t>Lease of farm assets</a:t>
            </a:r>
            <a:endParaRPr lang="en-US" sz="1500" dirty="0"/>
          </a:p>
          <a:p>
            <a:pPr fontAlgn="base">
              <a:spcBef>
                <a:spcPts val="900"/>
              </a:spcBef>
            </a:pPr>
            <a:r>
              <a:rPr lang="en-US" b="1" dirty="0">
                <a:cs typeface="+mn-cs"/>
              </a:rPr>
              <a:t>Sale of farm assets (after-tax) </a:t>
            </a:r>
            <a:endParaRPr lang="en-US" sz="1500" b="1" dirty="0"/>
          </a:p>
          <a:p>
            <a:pPr>
              <a:spcBef>
                <a:spcPts val="900"/>
              </a:spcBef>
            </a:pPr>
            <a:r>
              <a:rPr lang="en-US" dirty="0"/>
              <a:t>Off-farm salary/wages</a:t>
            </a:r>
          </a:p>
          <a:p>
            <a:pPr>
              <a:spcBef>
                <a:spcPts val="900"/>
              </a:spcBef>
            </a:pPr>
            <a:r>
              <a:rPr lang="en-US" dirty="0"/>
              <a:t>Pension, Social Security benefits</a:t>
            </a:r>
          </a:p>
          <a:p>
            <a:pPr>
              <a:spcBef>
                <a:spcPts val="900"/>
              </a:spcBef>
            </a:pPr>
            <a:r>
              <a:rPr lang="en-US" dirty="0"/>
              <a:t>Personal savings &amp; investments</a:t>
            </a:r>
          </a:p>
          <a:p>
            <a:pPr>
              <a:spcBef>
                <a:spcPts val="900"/>
              </a:spcBef>
            </a:pPr>
            <a:r>
              <a:rPr lang="en-US" dirty="0"/>
              <a:t>IRAs, 401(k), taxable inv., real estate, etc.</a:t>
            </a:r>
          </a:p>
          <a:p>
            <a:pPr>
              <a:spcBef>
                <a:spcPts val="9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5083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9D633-8059-82B0-4D49-5FF742846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/ Topics to Discuss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E433-2B09-F9B5-BFF5-30E2C681A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Definitions</a:t>
            </a:r>
          </a:p>
          <a:p>
            <a:r>
              <a:rPr lang="en-US" dirty="0"/>
              <a:t>Financial 101</a:t>
            </a:r>
          </a:p>
          <a:p>
            <a:r>
              <a:rPr lang="en-US" dirty="0"/>
              <a:t>Death &amp; Taxes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4106788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Care</a:t>
            </a:r>
            <a:r>
              <a:rPr lang="en-US" baseline="0" dirty="0"/>
              <a:t> in your Later Years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900"/>
              </a:spcBef>
            </a:pPr>
            <a:r>
              <a:rPr lang="en-US" dirty="0"/>
              <a:t>Health care costs increase with age</a:t>
            </a:r>
          </a:p>
          <a:p>
            <a:pPr fontAlgn="base">
              <a:spcBef>
                <a:spcPts val="900"/>
              </a:spcBef>
            </a:pPr>
            <a:r>
              <a:rPr lang="en-US" dirty="0"/>
              <a:t>Life expectancy at age 65 is 16.94 (82) years  for men, 19.66  (84 ½) years for women. </a:t>
            </a:r>
          </a:p>
          <a:p>
            <a:pPr fontAlgn="base">
              <a:spcBef>
                <a:spcPts val="900"/>
              </a:spcBef>
            </a:pPr>
            <a:r>
              <a:rPr lang="en-US" dirty="0"/>
              <a:t>About 70% of those 65+ are expected need some form of Long-Term Care during their lifetime.</a:t>
            </a:r>
          </a:p>
          <a:p>
            <a:pPr fontAlgn="base">
              <a:spcBef>
                <a:spcPts val="900"/>
              </a:spcBef>
            </a:pPr>
            <a:r>
              <a:rPr lang="en-US" dirty="0"/>
              <a:t>The average length of stay in a nursing home is 3.2 years.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933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Planning Update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A0C184-5A88-41F8-EFD7-6C56C8ED97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Should an Estate Plan Address?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Transfer of property</a:t>
            </a:r>
          </a:p>
          <a:p>
            <a:pPr lvl="1"/>
            <a:r>
              <a:rPr lang="en-US" sz="2000" dirty="0"/>
              <a:t>Before and After Death</a:t>
            </a:r>
          </a:p>
          <a:p>
            <a:r>
              <a:rPr lang="en-US" dirty="0"/>
              <a:t>Post-death expenses of estate and family</a:t>
            </a:r>
          </a:p>
          <a:p>
            <a:pPr lvl="1"/>
            <a:r>
              <a:rPr lang="en-US" sz="2000" dirty="0"/>
              <a:t>Funeral</a:t>
            </a:r>
          </a:p>
          <a:p>
            <a:pPr lvl="1"/>
            <a:r>
              <a:rPr lang="en-US" sz="2000" dirty="0"/>
              <a:t>Debts</a:t>
            </a:r>
          </a:p>
          <a:p>
            <a:pPr lvl="1"/>
            <a:r>
              <a:rPr lang="en-US" sz="2000" dirty="0"/>
              <a:t>Family Income needs</a:t>
            </a:r>
          </a:p>
          <a:p>
            <a:pPr lvl="0"/>
            <a:r>
              <a:rPr lang="en-US" dirty="0"/>
              <a:t>Taxes</a:t>
            </a:r>
          </a:p>
          <a:p>
            <a:pPr lvl="1"/>
            <a:r>
              <a:rPr lang="en-US" sz="2000" dirty="0"/>
              <a:t>Estate, Gift and Inheritance</a:t>
            </a:r>
          </a:p>
          <a:p>
            <a:r>
              <a:rPr lang="en-US" dirty="0"/>
              <a:t>Other Issues</a:t>
            </a:r>
          </a:p>
          <a:p>
            <a:pPr lvl="1"/>
            <a:r>
              <a:rPr lang="en-US" sz="2000" dirty="0"/>
              <a:t>Powers of Attorney</a:t>
            </a:r>
          </a:p>
          <a:p>
            <a:pPr lvl="1"/>
            <a:r>
              <a:rPr lang="en-US" sz="2000" dirty="0"/>
              <a:t>Advanced Medical Directives</a:t>
            </a:r>
          </a:p>
        </p:txBody>
      </p:sp>
    </p:spTree>
    <p:extLst>
      <p:ext uri="{BB962C8B-B14F-4D97-AF65-F5344CB8AC3E}">
        <p14:creationId xmlns:p14="http://schemas.microsoft.com/office/powerpoint/2010/main" val="2365948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Estate Planning Tools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Wills</a:t>
            </a:r>
          </a:p>
          <a:p>
            <a:r>
              <a:rPr lang="en-US" dirty="0"/>
              <a:t>Trusts</a:t>
            </a:r>
          </a:p>
          <a:p>
            <a:r>
              <a:rPr lang="en-US" dirty="0"/>
              <a:t>Life Insurance</a:t>
            </a:r>
          </a:p>
          <a:p>
            <a:r>
              <a:rPr lang="en-US" dirty="0"/>
              <a:t>LTC Insurance</a:t>
            </a:r>
          </a:p>
          <a:p>
            <a:r>
              <a:rPr lang="en-US" dirty="0"/>
              <a:t>Power Of Attorney</a:t>
            </a:r>
          </a:p>
          <a:p>
            <a:r>
              <a:rPr lang="en-US" dirty="0"/>
              <a:t>Advanced Medical Directives </a:t>
            </a:r>
          </a:p>
        </p:txBody>
      </p:sp>
    </p:spTree>
    <p:extLst>
      <p:ext uri="{BB962C8B-B14F-4D97-AF65-F5344CB8AC3E}">
        <p14:creationId xmlns:p14="http://schemas.microsoft.com/office/powerpoint/2010/main" val="2580273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Estate Tax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OBBA (One Big Beautiful Act) of 2025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Individual Estate Tax Exemption set to </a:t>
            </a:r>
            <a:r>
              <a:rPr lang="en-US" sz="1600" b="1" dirty="0"/>
              <a:t>$15 Million</a:t>
            </a:r>
            <a:r>
              <a:rPr lang="en-US" sz="1600" dirty="0"/>
              <a:t>, indexed annually for inflation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Effective 01/01/2026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“Permanent” reset of the Federal Estate Tax Exemption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Portability for a married couple, allowing for the estate of the second spouse to die to use the unused portion of the first spouse’s exemption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Federal Estate Tax Rate = 40% for taxable amounts over $1 Million (graduated rate from 18% - 39% under $1 Million)</a:t>
            </a:r>
          </a:p>
        </p:txBody>
      </p:sp>
    </p:spTree>
    <p:extLst>
      <p:ext uri="{BB962C8B-B14F-4D97-AF65-F5344CB8AC3E}">
        <p14:creationId xmlns:p14="http://schemas.microsoft.com/office/powerpoint/2010/main" val="1528568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Gift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/>
              <a:t>Annual Exclusion = $19,000 in 2025/26</a:t>
            </a:r>
          </a:p>
          <a:p>
            <a:pPr>
              <a:spcAft>
                <a:spcPts val="600"/>
              </a:spcAft>
            </a:pPr>
            <a:r>
              <a:rPr lang="en-US" dirty="0"/>
              <a:t>Spouses exempt, except non-citizen spouses ($194,000)</a:t>
            </a:r>
          </a:p>
          <a:p>
            <a:pPr>
              <a:spcAft>
                <a:spcPts val="600"/>
              </a:spcAft>
            </a:pPr>
            <a:r>
              <a:rPr lang="en-US" dirty="0"/>
              <a:t>Per person to any Other person.</a:t>
            </a:r>
          </a:p>
          <a:p>
            <a:pPr>
              <a:spcAft>
                <a:spcPts val="600"/>
              </a:spcAft>
            </a:pPr>
            <a:r>
              <a:rPr lang="en-US" dirty="0"/>
              <a:t>Example: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Husband and Wife own jointly held real estate, each can gift $18,000 to another person or two each another couple. One gift of $72,000 possible when from one couple to another. </a:t>
            </a:r>
          </a:p>
          <a:p>
            <a:pPr>
              <a:spcAft>
                <a:spcPts val="600"/>
              </a:spcAft>
            </a:pPr>
            <a:r>
              <a:rPr lang="en-US" dirty="0"/>
              <a:t>Annual Gifts (cumulative) over $19,000 are considered “taxable” and filing of a gift return is required. </a:t>
            </a:r>
          </a:p>
          <a:p>
            <a:pPr>
              <a:spcAft>
                <a:spcPts val="600"/>
              </a:spcAft>
            </a:pPr>
            <a:r>
              <a:rPr lang="en-US" dirty="0"/>
              <a:t>No tax is due until cumulative taxable gifts in lifetime exceed the lifetime estate tax exclusion</a:t>
            </a:r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39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Death Taxes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trike="sngStrike" dirty="0"/>
              <a:t>Estate Tax </a:t>
            </a:r>
            <a:r>
              <a:rPr lang="en-US" dirty="0"/>
              <a:t> Eliminated in 2017</a:t>
            </a:r>
            <a:endParaRPr lang="en-US" strike="sngStrike" dirty="0"/>
          </a:p>
          <a:p>
            <a:r>
              <a:rPr lang="en-US" dirty="0"/>
              <a:t>Inheritance Tax</a:t>
            </a:r>
          </a:p>
        </p:txBody>
      </p:sp>
    </p:spTree>
    <p:extLst>
      <p:ext uri="{BB962C8B-B14F-4D97-AF65-F5344CB8AC3E}">
        <p14:creationId xmlns:p14="http://schemas.microsoft.com/office/powerpoint/2010/main" val="280513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CDB8-FBB8-CA6E-5370-49A8A0FD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Inheritance Tax -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2ADC2-DFDF-7110-0F51-8E3A65438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Spouses and Linear Descendants / Ascendants exempt</a:t>
            </a:r>
          </a:p>
          <a:p>
            <a:r>
              <a:rPr lang="en-US" dirty="0"/>
              <a:t>Inheritance to others taxed over small exemption level</a:t>
            </a:r>
          </a:p>
          <a:p>
            <a:r>
              <a:rPr lang="en-US" dirty="0"/>
              <a:t>Max rate – 16%</a:t>
            </a:r>
          </a:p>
          <a:p>
            <a:r>
              <a:rPr lang="en-US" dirty="0"/>
              <a:t>3 year lookback</a:t>
            </a:r>
          </a:p>
        </p:txBody>
      </p:sp>
    </p:spTree>
    <p:extLst>
      <p:ext uri="{BB962C8B-B14F-4D97-AF65-F5344CB8AC3E}">
        <p14:creationId xmlns:p14="http://schemas.microsoft.com/office/powerpoint/2010/main" val="3370712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Inheritance 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CHANGES TO THE INHERITANCE TAX!</a:t>
            </a:r>
          </a:p>
          <a:p>
            <a:r>
              <a:rPr lang="en-US" dirty="0"/>
              <a:t>Applies to inheritances to certain classes of heirs / beneficiaries</a:t>
            </a:r>
          </a:p>
          <a:p>
            <a:r>
              <a:rPr lang="en-US" dirty="0"/>
              <a:t>Estates over $25,000 MAY be subject to the inheritance tax</a:t>
            </a:r>
          </a:p>
          <a:p>
            <a:r>
              <a:rPr lang="en-US" dirty="0"/>
              <a:t>Rate = 11% - 16%</a:t>
            </a:r>
          </a:p>
        </p:txBody>
      </p:sp>
    </p:spTree>
    <p:extLst>
      <p:ext uri="{BB962C8B-B14F-4D97-AF65-F5344CB8AC3E}">
        <p14:creationId xmlns:p14="http://schemas.microsoft.com/office/powerpoint/2010/main" val="33694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Inheritance Tax Beneficiary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Class A = NO TAX DUE</a:t>
            </a:r>
          </a:p>
          <a:p>
            <a:pPr lvl="1"/>
            <a:r>
              <a:rPr lang="en-US" dirty="0"/>
              <a:t>Parent</a:t>
            </a:r>
          </a:p>
          <a:p>
            <a:pPr lvl="1"/>
            <a:r>
              <a:rPr lang="en-US" dirty="0"/>
              <a:t>Grandparent</a:t>
            </a:r>
          </a:p>
          <a:p>
            <a:pPr lvl="1"/>
            <a:r>
              <a:rPr lang="en-US" dirty="0"/>
              <a:t>Spouse</a:t>
            </a:r>
          </a:p>
          <a:p>
            <a:pPr lvl="1"/>
            <a:r>
              <a:rPr lang="en-US" dirty="0"/>
              <a:t>Child of a decedent (includes legally adopted child)</a:t>
            </a:r>
          </a:p>
          <a:p>
            <a:pPr lvl="1"/>
            <a:r>
              <a:rPr lang="en-US" dirty="0"/>
              <a:t>Grandchild, great-grandchild, etc. of a decedent</a:t>
            </a:r>
          </a:p>
          <a:p>
            <a:pPr lvl="1"/>
            <a:r>
              <a:rPr lang="en-US" dirty="0"/>
              <a:t>Stepchild of a decedent </a:t>
            </a:r>
            <a:r>
              <a:rPr lang="en-US" b="1" dirty="0"/>
              <a:t>(does not include a step-grandchild or great-step grandchild)</a:t>
            </a:r>
          </a:p>
          <a:p>
            <a:pPr lvl="1"/>
            <a:r>
              <a:rPr lang="en-US" dirty="0"/>
              <a:t>Mutually acknowledged child</a:t>
            </a:r>
          </a:p>
          <a:p>
            <a:pPr lvl="1"/>
            <a:r>
              <a:rPr lang="en-US" dirty="0"/>
              <a:t>Civil union partner (after 2/19/2007)</a:t>
            </a:r>
          </a:p>
          <a:p>
            <a:pPr lvl="1"/>
            <a:r>
              <a:rPr lang="en-US" dirty="0"/>
              <a:t>Domestic partner (after 7/10/2004)</a:t>
            </a:r>
          </a:p>
        </p:txBody>
      </p:sp>
    </p:spTree>
    <p:extLst>
      <p:ext uri="{BB962C8B-B14F-4D97-AF65-F5344CB8AC3E}">
        <p14:creationId xmlns:p14="http://schemas.microsoft.com/office/powerpoint/2010/main" val="15426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8288B41-3284-991E-757B-4A40A282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16A780-454F-093C-C6A5-6D0BFC8C18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5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Inheritance Tax Beneficiary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Class C: Taxable</a:t>
            </a:r>
          </a:p>
          <a:p>
            <a:pPr lvl="1"/>
            <a:r>
              <a:rPr lang="en-US" dirty="0"/>
              <a:t>Brother or sister of a decedent</a:t>
            </a:r>
          </a:p>
          <a:p>
            <a:pPr lvl="1"/>
            <a:r>
              <a:rPr lang="en-US" dirty="0"/>
              <a:t>Spouse or surviving spouse of a child of a decedent</a:t>
            </a:r>
          </a:p>
          <a:p>
            <a:pPr lvl="1"/>
            <a:r>
              <a:rPr lang="en-US" dirty="0"/>
              <a:t>Civil union partner or surviving civil union partner (after 2/19/2007) of a child of a decedent</a:t>
            </a:r>
          </a:p>
        </p:txBody>
      </p:sp>
    </p:spTree>
    <p:extLst>
      <p:ext uri="{BB962C8B-B14F-4D97-AF65-F5344CB8AC3E}">
        <p14:creationId xmlns:p14="http://schemas.microsoft.com/office/powerpoint/2010/main" val="2423334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Inheritance Tax Beneficiary Classes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 D: Taxable</a:t>
            </a:r>
          </a:p>
          <a:p>
            <a:pPr lvl="1"/>
            <a:r>
              <a:rPr lang="en-US" dirty="0"/>
              <a:t>Anyone not included in Classes A, C, or E</a:t>
            </a:r>
          </a:p>
          <a:p>
            <a:pPr lvl="1"/>
            <a:endParaRPr lang="en-US" dirty="0"/>
          </a:p>
          <a:p>
            <a:pPr marL="57150" indent="0">
              <a:buNone/>
            </a:pPr>
            <a:r>
              <a:rPr lang="en-US" dirty="0"/>
              <a:t>Class E: NO TAX DUE</a:t>
            </a:r>
          </a:p>
          <a:p>
            <a:pPr marL="914400" lvl="1" indent="-457200"/>
            <a:r>
              <a:rPr lang="en-US" dirty="0"/>
              <a:t>Including, but not limited to:</a:t>
            </a:r>
          </a:p>
          <a:p>
            <a:pPr marL="1314450" lvl="2" indent="-457200"/>
            <a:r>
              <a:rPr lang="en-US" dirty="0"/>
              <a:t>Qualified charities</a:t>
            </a:r>
          </a:p>
          <a:p>
            <a:pPr marL="1314450" lvl="2" indent="-457200"/>
            <a:r>
              <a:rPr lang="en-US" dirty="0"/>
              <a:t>Religious institutions</a:t>
            </a:r>
          </a:p>
          <a:p>
            <a:pPr marL="1314450" lvl="2" indent="-457200"/>
            <a:r>
              <a:rPr lang="en-US" dirty="0"/>
              <a:t>Educational and medical institutions</a:t>
            </a:r>
          </a:p>
          <a:p>
            <a:pPr marL="1314450" lvl="2" indent="-457200"/>
            <a:r>
              <a:rPr lang="en-US" dirty="0"/>
              <a:t>Non-profit benevolent or scientific institutions</a:t>
            </a:r>
          </a:p>
          <a:p>
            <a:pPr marL="1314450" lvl="2" indent="-457200"/>
            <a:r>
              <a:rPr lang="en-US" dirty="0"/>
              <a:t>The State of New Jersey or any of its political subdivisions</a:t>
            </a:r>
          </a:p>
        </p:txBody>
      </p:sp>
    </p:spTree>
    <p:extLst>
      <p:ext uri="{BB962C8B-B14F-4D97-AF65-F5344CB8AC3E}">
        <p14:creationId xmlns:p14="http://schemas.microsoft.com/office/powerpoint/2010/main" val="1791482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Jersey Inheritance Tax Rate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4348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Beneficiary</a:t>
                      </a:r>
                      <a:r>
                        <a:rPr lang="en-US" baseline="0" dirty="0"/>
                        <a:t> or Transferee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Tax Rate for Each Beneficiary</a:t>
                      </a:r>
                      <a:r>
                        <a:rPr lang="en-US" baseline="0" dirty="0"/>
                        <a:t> / Transferee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First $25,000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No Tax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Next $1,075,000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Next</a:t>
                      </a:r>
                      <a:r>
                        <a:rPr lang="en-US" baseline="0" dirty="0"/>
                        <a:t> $300,000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Next 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Next $1,700,000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Class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First $700,000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15% (Inheritances</a:t>
                      </a:r>
                      <a:r>
                        <a:rPr lang="en-US" baseline="0" dirty="0"/>
                        <a:t> under </a:t>
                      </a:r>
                      <a:r>
                        <a:rPr lang="en-US" dirty="0"/>
                        <a:t>$500 exempt)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Over</a:t>
                      </a:r>
                      <a:r>
                        <a:rPr lang="en-US" baseline="0" dirty="0"/>
                        <a:t> $700,000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118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NJ Inheritance Tax: Other Key Points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Three-year lookback on transfers</a:t>
            </a:r>
          </a:p>
          <a:p>
            <a:r>
              <a:rPr lang="en-US" dirty="0"/>
              <a:t>Applies to both residents and certain </a:t>
            </a:r>
            <a:r>
              <a:rPr lang="en-US" b="1" dirty="0"/>
              <a:t>non-residents</a:t>
            </a:r>
          </a:p>
          <a:p>
            <a:pPr lvl="1"/>
            <a:r>
              <a:rPr lang="en-US" dirty="0"/>
              <a:t>Non-residents who own Real Property or Tangible Personal Property in NJ must generally file. </a:t>
            </a:r>
          </a:p>
          <a:p>
            <a:pPr lvl="1"/>
            <a:r>
              <a:rPr lang="en-US" dirty="0"/>
              <a:t>Only Tangible Personal Property and Real Estate subject to tax for non-residents</a:t>
            </a:r>
          </a:p>
        </p:txBody>
      </p:sp>
    </p:spTree>
    <p:extLst>
      <p:ext uri="{BB962C8B-B14F-4D97-AF65-F5344CB8AC3E}">
        <p14:creationId xmlns:p14="http://schemas.microsoft.com/office/powerpoint/2010/main" val="14777395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Estate Planning in Today’s tax Environment in NJ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Death Taxes MAY no longer be a factor in your estate</a:t>
            </a:r>
          </a:p>
          <a:p>
            <a:r>
              <a:rPr lang="en-US" dirty="0"/>
              <a:t>In some instances, there may be a tax advantage to holding certain assets until death, to make use of the </a:t>
            </a:r>
            <a:r>
              <a:rPr lang="en-US" b="1" dirty="0"/>
              <a:t>stepped-up basis</a:t>
            </a:r>
          </a:p>
          <a:p>
            <a:r>
              <a:rPr lang="en-US" b="1" dirty="0"/>
              <a:t>Family concerns, business concerns and individual needs are STILL the most important issues to address in an estate plan!</a:t>
            </a:r>
          </a:p>
        </p:txBody>
      </p:sp>
    </p:spTree>
    <p:extLst>
      <p:ext uri="{BB962C8B-B14F-4D97-AF65-F5344CB8AC3E}">
        <p14:creationId xmlns:p14="http://schemas.microsoft.com/office/powerpoint/2010/main" val="14803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Transition and Estate Plans are NEVER Done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Situations change….</a:t>
            </a:r>
          </a:p>
          <a:p>
            <a:pPr lvl="1"/>
            <a:r>
              <a:rPr lang="en-US" sz="2000" dirty="0"/>
              <a:t>Tax laws </a:t>
            </a:r>
          </a:p>
          <a:p>
            <a:pPr lvl="1"/>
            <a:r>
              <a:rPr lang="en-US" sz="2000" dirty="0"/>
              <a:t>Births</a:t>
            </a:r>
          </a:p>
          <a:p>
            <a:pPr lvl="1"/>
            <a:r>
              <a:rPr lang="en-US" sz="2000" dirty="0"/>
              <a:t>Deaths</a:t>
            </a:r>
          </a:p>
          <a:p>
            <a:pPr lvl="1"/>
            <a:r>
              <a:rPr lang="en-US" sz="2000" dirty="0"/>
              <a:t>Life Happens!</a:t>
            </a:r>
          </a:p>
          <a:p>
            <a:pPr lvl="1"/>
            <a:endParaRPr lang="en-US" sz="2000" dirty="0"/>
          </a:p>
          <a:p>
            <a:r>
              <a:rPr lang="en-US" dirty="0"/>
              <a:t>Your plan must be a living part of your business plan, that is constantly evolving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615113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Concluding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Make the Plan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en-US" sz="2800" dirty="0"/>
              <a:t> Plan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Start Early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Be Diligent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Stay Focused </a:t>
            </a:r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dirty="0"/>
              <a:t>Communicate!</a:t>
            </a:r>
            <a:endParaRPr lang="en-US" sz="2800" dirty="0"/>
          </a:p>
          <a:p>
            <a:pPr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/>
              <a:t>Enjoy the Process</a:t>
            </a:r>
          </a:p>
        </p:txBody>
      </p:sp>
    </p:spTree>
    <p:extLst>
      <p:ext uri="{BB962C8B-B14F-4D97-AF65-F5344CB8AC3E}">
        <p14:creationId xmlns:p14="http://schemas.microsoft.com/office/powerpoint/2010/main" val="41542234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6096000" y="3686917"/>
            <a:ext cx="4977468" cy="226182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900" dirty="0"/>
          </a:p>
          <a:p>
            <a:pPr marL="0" indent="0" algn="ctr">
              <a:buNone/>
            </a:pPr>
            <a:r>
              <a:rPr lang="en-US" sz="1900" dirty="0"/>
              <a:t>Keith Dickinson, CFP</a:t>
            </a:r>
            <a:r>
              <a:rPr lang="en-US" sz="1900" baseline="30000" dirty="0"/>
              <a:t>®</a:t>
            </a:r>
          </a:p>
          <a:p>
            <a:pPr marL="0" indent="0" algn="ctr">
              <a:buNone/>
            </a:pPr>
            <a:r>
              <a:rPr lang="en-US" sz="1900" dirty="0"/>
              <a:t>Business Consultant</a:t>
            </a:r>
          </a:p>
          <a:p>
            <a:pPr marL="0" indent="0" algn="ctr">
              <a:buNone/>
            </a:pPr>
            <a:r>
              <a:rPr lang="en-US" sz="1900" dirty="0"/>
              <a:t>Farm Credit East, ACA</a:t>
            </a:r>
          </a:p>
          <a:p>
            <a:pPr marL="0" indent="0" algn="ctr">
              <a:buNone/>
            </a:pPr>
            <a:r>
              <a:rPr lang="en-US" sz="1900" dirty="0"/>
              <a:t>908-633-1357</a:t>
            </a:r>
          </a:p>
          <a:p>
            <a:pPr marL="0" indent="0" algn="ctr">
              <a:buNone/>
            </a:pPr>
            <a:r>
              <a:rPr lang="en-US" sz="1900" dirty="0"/>
              <a:t>Keith.Dickinson@FarmCreditEast.com</a:t>
            </a:r>
          </a:p>
          <a:p>
            <a:pPr marL="0" indent="0">
              <a:buNone/>
            </a:pPr>
            <a:endParaRPr lang="en-US" sz="1100" baseline="30000" dirty="0"/>
          </a:p>
        </p:txBody>
      </p:sp>
    </p:spTree>
    <p:extLst>
      <p:ext uri="{BB962C8B-B14F-4D97-AF65-F5344CB8AC3E}">
        <p14:creationId xmlns:p14="http://schemas.microsoft.com/office/powerpoint/2010/main" val="12872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C5F64-9F39-9ED8-8FE2-049F30FA7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E6FBB-6EBF-C324-30FA-D3C3D0ED12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B54AB-9458-8636-C49A-A2A42D37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“Farmland Preservation”? </a:t>
            </a:r>
          </a:p>
        </p:txBody>
      </p:sp>
      <p:pic>
        <p:nvPicPr>
          <p:cNvPr id="16" name="Content Placeholder 15" descr="Infinite question marks in 3D rendering">
            <a:extLst>
              <a:ext uri="{FF2B5EF4-FFF2-40B4-BE49-F238E27FC236}">
                <a16:creationId xmlns:a16="http://schemas.microsoft.com/office/drawing/2014/main" id="{92630E4D-EC93-5E86-55C4-B64ED0089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50798"/>
            <a:ext cx="5551488" cy="3700992"/>
          </a:xfrm>
        </p:spPr>
      </p:pic>
    </p:spTree>
    <p:extLst>
      <p:ext uri="{BB962C8B-B14F-4D97-AF65-F5344CB8AC3E}">
        <p14:creationId xmlns:p14="http://schemas.microsoft.com/office/powerpoint/2010/main" val="261451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Estate Plan vs </a:t>
            </a:r>
            <a:br>
              <a:rPr lang="en-US" dirty="0"/>
            </a:br>
            <a:r>
              <a:rPr lang="en-US" dirty="0"/>
              <a:t>The Succession Plan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4794" y="1619387"/>
            <a:ext cx="38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Estate Plan:</a:t>
            </a:r>
          </a:p>
          <a:p>
            <a:pPr lvl="1"/>
            <a:r>
              <a:rPr lang="en-US" sz="2000" dirty="0"/>
              <a:t>The plan for the disposition of an estate. Can include: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/>
              <a:t>Wills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/>
              <a:t>Trusts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/>
              <a:t>Gifts prior to death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/>
              <a:t>Guardianship for minor children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97522" y="1504072"/>
            <a:ext cx="37822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Farm Succession Plan:</a:t>
            </a:r>
          </a:p>
          <a:p>
            <a:pPr lvl="1"/>
            <a:r>
              <a:rPr lang="en-US" sz="2000" dirty="0"/>
              <a:t>The plan to move the management and / or ownership of a farm business from one owner to another 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/>
              <a:t>Parent – Child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/>
              <a:t>Grandparent – Grandchild</a:t>
            </a:r>
          </a:p>
          <a:p>
            <a:pPr marL="1200150" lvl="2" indent="-285750">
              <a:buFont typeface="Wingdings" pitchFamily="2" charset="2"/>
              <a:buChar char="§"/>
            </a:pPr>
            <a:r>
              <a:rPr lang="en-US" sz="1600" dirty="0"/>
              <a:t>Other Family or Non-family transfer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9687" y="4514610"/>
            <a:ext cx="8382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The Transition Plan will usually include an Estate Plan(s)</a:t>
            </a:r>
          </a:p>
          <a:p>
            <a:pPr marL="342900" indent="-342900"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400" dirty="0"/>
              <a:t>The Estate Plan can BE a Transition Plan… but perhaps not a very good one!</a:t>
            </a:r>
          </a:p>
        </p:txBody>
      </p:sp>
    </p:spTree>
    <p:extLst>
      <p:ext uri="{BB962C8B-B14F-4D97-AF65-F5344CB8AC3E}">
        <p14:creationId xmlns:p14="http://schemas.microsoft.com/office/powerpoint/2010/main" val="253791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E67-52EF-B3E2-7BAB-74D55A006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Death and Taxes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5CA67-0125-86EA-3A35-18615E7BD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25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71C8-7DB4-9AF3-019D-ECBF860E5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Taxation of the Sale of a Conservation Easement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ED8C9-19B7-E0AD-8B68-49B64B7C0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Capital Gain – Federal</a:t>
            </a:r>
          </a:p>
          <a:p>
            <a:r>
              <a:rPr lang="en-US" dirty="0"/>
              <a:t>Determine Basis</a:t>
            </a:r>
          </a:p>
          <a:p>
            <a:r>
              <a:rPr lang="en-US" dirty="0"/>
              <a:t>Allocate as necessary</a:t>
            </a:r>
          </a:p>
          <a:p>
            <a:pPr lvl="1"/>
            <a:r>
              <a:rPr lang="en-US" dirty="0"/>
              <a:t>Structures / Residence, Exception Areas, etc.</a:t>
            </a:r>
          </a:p>
          <a:p>
            <a:r>
              <a:rPr lang="en-US" dirty="0"/>
              <a:t>Subtract (allocated) basis from Preservation sale</a:t>
            </a:r>
          </a:p>
          <a:p>
            <a:r>
              <a:rPr lang="en-US" dirty="0"/>
              <a:t>Difference = Taxable Gain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8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80BF4-D000-73F9-199E-042806B48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Gains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0528-2EA3-0238-8803-290F085CD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Sale of Conservation Easement (i.e. “Farmland Preservation”)</a:t>
            </a:r>
          </a:p>
          <a:p>
            <a:r>
              <a:rPr lang="en-US" dirty="0"/>
              <a:t>Adjusted Tax Basis </a:t>
            </a:r>
          </a:p>
          <a:p>
            <a:r>
              <a:rPr lang="en-US" dirty="0"/>
              <a:t>Stepped – up (or down) Basis @ Death</a:t>
            </a:r>
          </a:p>
          <a:p>
            <a:r>
              <a:rPr lang="en-US" dirty="0"/>
              <a:t>Don’t forget about NJ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820351"/>
      </p:ext>
    </p:extLst>
  </p:cSld>
  <p:clrMapOvr>
    <a:masterClrMapping/>
  </p:clrMapOvr>
</p:sld>
</file>

<file path=ppt/theme/theme1.xml><?xml version="1.0" encoding="utf-8"?>
<a:theme xmlns:a="http://schemas.openxmlformats.org/drawingml/2006/main" name="1_No Tab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ad4b262-016c-43f8-a2f9-06ce7868098d">
      <UserInfo>
        <DisplayName>Grant, Andrew</DisplayName>
        <AccountId>14</AccountId>
        <AccountType/>
      </UserInfo>
      <UserInfo>
        <DisplayName>Matuszewski, Kristie</DisplayName>
        <AccountId>28</AccountId>
        <AccountType/>
      </UserInfo>
      <UserInfo>
        <DisplayName>Pugh, Dave</DisplayName>
        <AccountId>26</AccountId>
        <AccountType/>
      </UserInfo>
      <UserInfo>
        <DisplayName>Beebe, Briana</DisplayName>
        <AccountId>20</AccountId>
        <AccountType/>
      </UserInfo>
      <UserInfo>
        <DisplayName>Bitter, Janice</DisplayName>
        <AccountId>27</AccountId>
        <AccountType/>
      </UserInfo>
      <UserInfo>
        <DisplayName>Murray, Roger</DisplayName>
        <AccountId>16</AccountId>
        <AccountType/>
      </UserInfo>
      <UserInfo>
        <DisplayName>Bathel, William</DisplayName>
        <AccountId>19</AccountId>
        <AccountType/>
      </UserInfo>
      <UserInfo>
        <DisplayName>Cosgrove, Tom</DisplayName>
        <AccountId>12</AccountId>
        <AccountType/>
      </UserInfo>
      <UserInfo>
        <DisplayName>Gfeller, Alena</DisplayName>
        <AccountId>15</AccountId>
        <AccountType/>
      </UserInfo>
      <UserInfo>
        <DisplayName>Reynolds, Michael</DisplayName>
        <AccountId>18</AccountId>
        <AccountType/>
      </UserInfo>
    </SharedWithUsers>
    <Label xmlns="63d4ca77-df62-48ea-96e7-52f00fb5e8f4">Templates</Labe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D6328CE717E42A7A0CC9019ADDDC9" ma:contentTypeVersion="7" ma:contentTypeDescription="Create a new document." ma:contentTypeScope="" ma:versionID="81ba6f633ee15f8857310543db474c45">
  <xsd:schema xmlns:xsd="http://www.w3.org/2001/XMLSchema" xmlns:xs="http://www.w3.org/2001/XMLSchema" xmlns:p="http://schemas.microsoft.com/office/2006/metadata/properties" xmlns:ns2="63d4ca77-df62-48ea-96e7-52f00fb5e8f4" xmlns:ns3="2ad4b262-016c-43f8-a2f9-06ce7868098d" targetNamespace="http://schemas.microsoft.com/office/2006/metadata/properties" ma:root="true" ma:fieldsID="79f35438c2fab015828a27ba7d3b6ce1" ns2:_="" ns3:_="">
    <xsd:import namespace="63d4ca77-df62-48ea-96e7-52f00fb5e8f4"/>
    <xsd:import namespace="2ad4b262-016c-43f8-a2f9-06ce786809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abe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d4ca77-df62-48ea-96e7-52f00fb5e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abel" ma:index="13" nillable="true" ma:displayName="Label" ma:format="Dropdown" ma:internalName="Label">
      <xsd:simpleType>
        <xsd:restriction base="dms:Choice">
          <xsd:enumeration value="Templates"/>
          <xsd:enumeration value="Pre-Made Presentations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d4b262-016c-43f8-a2f9-06ce786809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5A2A9D-2F3D-41A1-9CDC-B1B9804B4A0D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2ad4b262-016c-43f8-a2f9-06ce7868098d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63d4ca77-df62-48ea-96e7-52f00fb5e8f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7BA397A-5414-4FFD-A842-7BDCBEE24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d4ca77-df62-48ea-96e7-52f00fb5e8f4"/>
    <ds:schemaRef ds:uri="2ad4b262-016c-43f8-a2f9-06ce786809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9E30BDF-B439-447A-8F58-AB1E909BAE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1346</Words>
  <Application>Microsoft Office PowerPoint</Application>
  <PresentationFormat>Widescreen</PresentationFormat>
  <Paragraphs>244</Paragraphs>
  <Slides>37</Slides>
  <Notes>11</Notes>
  <HiddenSlides>14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Aptos</vt:lpstr>
      <vt:lpstr>Aptos Display</vt:lpstr>
      <vt:lpstr>Arial</vt:lpstr>
      <vt:lpstr>Calibri</vt:lpstr>
      <vt:lpstr>Garamond</vt:lpstr>
      <vt:lpstr>Georgia</vt:lpstr>
      <vt:lpstr>Jost</vt:lpstr>
      <vt:lpstr>Trebuchet MS</vt:lpstr>
      <vt:lpstr>Wingdings</vt:lpstr>
      <vt:lpstr>1_No Tabs</vt:lpstr>
      <vt:lpstr>Custom Design</vt:lpstr>
      <vt:lpstr>Farmland Preservation – Planning Considerations</vt:lpstr>
      <vt:lpstr>Outline / Topics to Discuss</vt:lpstr>
      <vt:lpstr>Introduction</vt:lpstr>
      <vt:lpstr>Definitions</vt:lpstr>
      <vt:lpstr>What is “Farmland Preservation”? </vt:lpstr>
      <vt:lpstr>The Estate Plan vs  The Succession Plan </vt:lpstr>
      <vt:lpstr>Death and Taxes</vt:lpstr>
      <vt:lpstr>Taxation of the Sale of a Conservation Easement</vt:lpstr>
      <vt:lpstr>Capital Gains Considerations</vt:lpstr>
      <vt:lpstr>Succession Planning: Key Steps</vt:lpstr>
      <vt:lpstr>Successor Rules for Success</vt:lpstr>
      <vt:lpstr>Timing the Transition: Rules for Success</vt:lpstr>
      <vt:lpstr>THE FAMILY FARM CYCLE</vt:lpstr>
      <vt:lpstr>THE FAMILY FARM CYCLE</vt:lpstr>
      <vt:lpstr>THE FAMILY FARM CYCLE</vt:lpstr>
      <vt:lpstr>THE FAMILY FARM CYCLE</vt:lpstr>
      <vt:lpstr>Retirement Planning</vt:lpstr>
      <vt:lpstr>Retirement Planning</vt:lpstr>
      <vt:lpstr>Sources of Retirement Income</vt:lpstr>
      <vt:lpstr>Care in your Later Years</vt:lpstr>
      <vt:lpstr>Estate Planning Update</vt:lpstr>
      <vt:lpstr>What Should an Estate Plan Address?</vt:lpstr>
      <vt:lpstr>Estate Planning Tools</vt:lpstr>
      <vt:lpstr>Federal Estate Tax</vt:lpstr>
      <vt:lpstr>Federal Gift Tax</vt:lpstr>
      <vt:lpstr>New Jersey Death Taxes</vt:lpstr>
      <vt:lpstr>NJ Inheritance Tax - Summary</vt:lpstr>
      <vt:lpstr>New Jersey Inheritance Tax</vt:lpstr>
      <vt:lpstr>NJ Inheritance Tax Beneficiary Classes</vt:lpstr>
      <vt:lpstr>NJ Inheritance Tax Beneficiary Classes</vt:lpstr>
      <vt:lpstr>NJ Inheritance Tax Beneficiary Classes</vt:lpstr>
      <vt:lpstr>New Jersey Inheritance Tax Rate Table</vt:lpstr>
      <vt:lpstr>NJ Inheritance Tax: Other Key Points </vt:lpstr>
      <vt:lpstr>Estate Planning in Today’s tax Environment in NJ</vt:lpstr>
      <vt:lpstr>The Transition and Estate Plans are NEVER Done</vt:lpstr>
      <vt:lpstr>Concluding Thoughts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Matuszewski, Kristie</dc:creator>
  <cp:lastModifiedBy>Dickinson, Keith</cp:lastModifiedBy>
  <cp:revision>608</cp:revision>
  <cp:lastPrinted>2023-10-23T13:48:23Z</cp:lastPrinted>
  <dcterms:created xsi:type="dcterms:W3CDTF">2023-09-14T16:59:05Z</dcterms:created>
  <dcterms:modified xsi:type="dcterms:W3CDTF">2025-12-11T21:07:59Z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0x010100689D6328CE717E42A7A0CC9019ADDDC9</vt:lpwstr>
  </property>
  <property fmtid="{D5CDD505-2E9C-101B-9397-08002B2CF9AE}" pid="3" name="MediaServiceImageTags">
    <vt:lpwstr/>
  </property>
</Properties>
</file>