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2"/>
  </p:notesMasterIdLst>
  <p:sldIdLst>
    <p:sldId id="256" r:id="rId2"/>
    <p:sldId id="344" r:id="rId3"/>
    <p:sldId id="329" r:id="rId4"/>
    <p:sldId id="323" r:id="rId5"/>
    <p:sldId id="338" r:id="rId6"/>
    <p:sldId id="337" r:id="rId7"/>
    <p:sldId id="324" r:id="rId8"/>
    <p:sldId id="342" r:id="rId9"/>
    <p:sldId id="343" r:id="rId10"/>
    <p:sldId id="346" r:id="rId11"/>
    <p:sldId id="339" r:id="rId12"/>
    <p:sldId id="325" r:id="rId13"/>
    <p:sldId id="340" r:id="rId14"/>
    <p:sldId id="332" r:id="rId15"/>
    <p:sldId id="341" r:id="rId16"/>
    <p:sldId id="333" r:id="rId17"/>
    <p:sldId id="335" r:id="rId18"/>
    <p:sldId id="322" r:id="rId19"/>
    <p:sldId id="299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pickfor" initials="j" lastIdx="22" clrIdx="0"/>
  <p:cmAuthor id="1" name="tmathene" initials="t" lastIdx="13" clrIdx="1"/>
  <p:cmAuthor id="2" name="afitzpat" initials="a" lastIdx="5" clrIdx="2"/>
  <p:cmAuthor id="3" name="pshulman" initials="ps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4" autoAdjust="0"/>
    <p:restoredTop sz="75381" autoAdjust="0"/>
  </p:normalViewPr>
  <p:slideViewPr>
    <p:cSldViewPr>
      <p:cViewPr>
        <p:scale>
          <a:sx n="60" d="100"/>
          <a:sy n="60" d="100"/>
        </p:scale>
        <p:origin x="-300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9B59B-8CF6-45F0-9CB9-1AB16920234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DBBB381C-30CA-4E15-8675-E172CA2887EB}">
      <dgm:prSet phldrT="[Text]"/>
      <dgm:spPr/>
      <dgm:t>
        <a:bodyPr/>
        <a:lstStyle/>
        <a:p>
          <a:r>
            <a:rPr lang="en-US" dirty="0" smtClean="0"/>
            <a:t>1. Mentoring</a:t>
          </a:r>
          <a:endParaRPr lang="en-US" dirty="0"/>
        </a:p>
      </dgm:t>
    </dgm:pt>
    <dgm:pt modelId="{1AF8296D-5492-48BE-8174-355D4CA58DD3}" type="parTrans" cxnId="{4E3B1B1A-5765-4AEB-B57F-A9CB8D0A2686}">
      <dgm:prSet/>
      <dgm:spPr/>
      <dgm:t>
        <a:bodyPr/>
        <a:lstStyle/>
        <a:p>
          <a:endParaRPr lang="en-US"/>
        </a:p>
      </dgm:t>
    </dgm:pt>
    <dgm:pt modelId="{789022AA-12B4-4EDD-9997-B3CFAF699250}" type="sibTrans" cxnId="{4E3B1B1A-5765-4AEB-B57F-A9CB8D0A2686}">
      <dgm:prSet/>
      <dgm:spPr/>
      <dgm:t>
        <a:bodyPr/>
        <a:lstStyle/>
        <a:p>
          <a:endParaRPr lang="en-US"/>
        </a:p>
      </dgm:t>
    </dgm:pt>
    <dgm:pt modelId="{EF22A692-7DC7-4EAB-B0A3-2E6090C767FD}">
      <dgm:prSet phldrT="[Text]"/>
      <dgm:spPr/>
      <dgm:t>
        <a:bodyPr/>
        <a:lstStyle/>
        <a:p>
          <a:r>
            <a:rPr lang="en-US" dirty="0" smtClean="0"/>
            <a:t>2. Evaluation Implementation</a:t>
          </a:r>
          <a:endParaRPr lang="en-US" dirty="0"/>
        </a:p>
      </dgm:t>
    </dgm:pt>
    <dgm:pt modelId="{B236753A-47AD-428B-816B-E2DFF9B86DE0}" type="parTrans" cxnId="{666D70DB-0BA2-4DA7-813F-9B361C052F5C}">
      <dgm:prSet/>
      <dgm:spPr/>
      <dgm:t>
        <a:bodyPr/>
        <a:lstStyle/>
        <a:p>
          <a:endParaRPr lang="en-US"/>
        </a:p>
      </dgm:t>
    </dgm:pt>
    <dgm:pt modelId="{4ABCC20C-7F80-4266-A961-2A8CDE49FB21}" type="sibTrans" cxnId="{666D70DB-0BA2-4DA7-813F-9B361C052F5C}">
      <dgm:prSet/>
      <dgm:spPr/>
      <dgm:t>
        <a:bodyPr/>
        <a:lstStyle/>
        <a:p>
          <a:endParaRPr lang="en-US"/>
        </a:p>
      </dgm:t>
    </dgm:pt>
    <dgm:pt modelId="{5316D452-E2E0-4505-A8AE-E88D2800719D}">
      <dgm:prSet phldrT="[Text]"/>
      <dgm:spPr/>
      <dgm:t>
        <a:bodyPr/>
        <a:lstStyle/>
        <a:p>
          <a:r>
            <a:rPr lang="en-US" dirty="0" smtClean="0"/>
            <a:t>3. Professional </a:t>
          </a:r>
          <a:r>
            <a:rPr lang="en-US" smtClean="0"/>
            <a:t>Development and Learning</a:t>
          </a:r>
          <a:endParaRPr lang="en-US" dirty="0"/>
        </a:p>
      </dgm:t>
    </dgm:pt>
    <dgm:pt modelId="{0D0423DA-991A-409C-A094-FDBF460A251D}" type="parTrans" cxnId="{46DB6FED-456C-4942-AD1A-BE61B2B741FC}">
      <dgm:prSet/>
      <dgm:spPr/>
      <dgm:t>
        <a:bodyPr/>
        <a:lstStyle/>
        <a:p>
          <a:endParaRPr lang="en-US"/>
        </a:p>
      </dgm:t>
    </dgm:pt>
    <dgm:pt modelId="{167C2E59-9289-46E3-9670-BC781B60975B}" type="sibTrans" cxnId="{46DB6FED-456C-4942-AD1A-BE61B2B741FC}">
      <dgm:prSet/>
      <dgm:spPr/>
      <dgm:t>
        <a:bodyPr/>
        <a:lstStyle/>
        <a:p>
          <a:endParaRPr lang="en-US"/>
        </a:p>
      </dgm:t>
    </dgm:pt>
    <dgm:pt modelId="{ACF0F9C9-3F64-4CA6-AA39-29282B4C3D1E}" type="pres">
      <dgm:prSet presAssocID="{97E9B59B-8CF6-45F0-9CB9-1AB16920234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7DD708-70CF-4491-BC86-78B25A52407F}" type="pres">
      <dgm:prSet presAssocID="{DBBB381C-30CA-4E15-8675-E172CA2887EB}" presName="circle1" presStyleLbl="node1" presStyleIdx="0" presStyleCnt="3"/>
      <dgm:spPr/>
      <dgm:t>
        <a:bodyPr/>
        <a:lstStyle/>
        <a:p>
          <a:endParaRPr lang="en-US"/>
        </a:p>
      </dgm:t>
    </dgm:pt>
    <dgm:pt modelId="{BCF8CDAE-549B-469C-8530-A8135573FF6E}" type="pres">
      <dgm:prSet presAssocID="{DBBB381C-30CA-4E15-8675-E172CA2887EB}" presName="space" presStyleCnt="0"/>
      <dgm:spPr/>
      <dgm:t>
        <a:bodyPr/>
        <a:lstStyle/>
        <a:p>
          <a:endParaRPr lang="en-US"/>
        </a:p>
      </dgm:t>
    </dgm:pt>
    <dgm:pt modelId="{0BD8FAF8-F444-474F-901B-8841656B5A4C}" type="pres">
      <dgm:prSet presAssocID="{DBBB381C-30CA-4E15-8675-E172CA2887EB}" presName="rect1" presStyleLbl="alignAcc1" presStyleIdx="0" presStyleCnt="3"/>
      <dgm:spPr/>
      <dgm:t>
        <a:bodyPr/>
        <a:lstStyle/>
        <a:p>
          <a:endParaRPr lang="en-US"/>
        </a:p>
      </dgm:t>
    </dgm:pt>
    <dgm:pt modelId="{0956629B-17F3-4A92-8922-71CA745168C5}" type="pres">
      <dgm:prSet presAssocID="{EF22A692-7DC7-4EAB-B0A3-2E6090C767FD}" presName="vertSpace2" presStyleLbl="node1" presStyleIdx="0" presStyleCnt="3"/>
      <dgm:spPr/>
      <dgm:t>
        <a:bodyPr/>
        <a:lstStyle/>
        <a:p>
          <a:endParaRPr lang="en-US"/>
        </a:p>
      </dgm:t>
    </dgm:pt>
    <dgm:pt modelId="{FC5E6912-4F1B-4D57-8EF9-78E465FD0F02}" type="pres">
      <dgm:prSet presAssocID="{EF22A692-7DC7-4EAB-B0A3-2E6090C767FD}" presName="circle2" presStyleLbl="node1" presStyleIdx="1" presStyleCnt="3"/>
      <dgm:spPr/>
      <dgm:t>
        <a:bodyPr/>
        <a:lstStyle/>
        <a:p>
          <a:endParaRPr lang="en-US"/>
        </a:p>
      </dgm:t>
    </dgm:pt>
    <dgm:pt modelId="{9E092329-1075-4DD7-B88D-DE0D2516AD96}" type="pres">
      <dgm:prSet presAssocID="{EF22A692-7DC7-4EAB-B0A3-2E6090C767FD}" presName="rect2" presStyleLbl="alignAcc1" presStyleIdx="1" presStyleCnt="3"/>
      <dgm:spPr/>
      <dgm:t>
        <a:bodyPr/>
        <a:lstStyle/>
        <a:p>
          <a:endParaRPr lang="en-US"/>
        </a:p>
      </dgm:t>
    </dgm:pt>
    <dgm:pt modelId="{5103E572-24C9-431C-B296-ABEDEC7753EF}" type="pres">
      <dgm:prSet presAssocID="{5316D452-E2E0-4505-A8AE-E88D2800719D}" presName="vertSpace3" presStyleLbl="node1" presStyleIdx="1" presStyleCnt="3"/>
      <dgm:spPr/>
      <dgm:t>
        <a:bodyPr/>
        <a:lstStyle/>
        <a:p>
          <a:endParaRPr lang="en-US"/>
        </a:p>
      </dgm:t>
    </dgm:pt>
    <dgm:pt modelId="{A2ECBBF7-2EEF-425D-ADFB-E0BDD7656A5E}" type="pres">
      <dgm:prSet presAssocID="{5316D452-E2E0-4505-A8AE-E88D2800719D}" presName="circle3" presStyleLbl="node1" presStyleIdx="2" presStyleCnt="3"/>
      <dgm:spPr>
        <a:solidFill>
          <a:schemeClr val="accent5"/>
        </a:solidFill>
      </dgm:spPr>
      <dgm:t>
        <a:bodyPr/>
        <a:lstStyle/>
        <a:p>
          <a:endParaRPr lang="en-US"/>
        </a:p>
      </dgm:t>
    </dgm:pt>
    <dgm:pt modelId="{D4411672-1CCC-4C18-A25B-F5EAF45CE9F6}" type="pres">
      <dgm:prSet presAssocID="{5316D452-E2E0-4505-A8AE-E88D2800719D}" presName="rect3" presStyleLbl="alignAcc1" presStyleIdx="2" presStyleCnt="3"/>
      <dgm:spPr/>
      <dgm:t>
        <a:bodyPr/>
        <a:lstStyle/>
        <a:p>
          <a:endParaRPr lang="en-US"/>
        </a:p>
      </dgm:t>
    </dgm:pt>
    <dgm:pt modelId="{A0AF06A1-90CD-4CBF-8A83-00364B6FD005}" type="pres">
      <dgm:prSet presAssocID="{DBBB381C-30CA-4E15-8675-E172CA2887E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C1E2D-4FAC-4D21-A9FF-A80E35DD79DA}" type="pres">
      <dgm:prSet presAssocID="{EF22A692-7DC7-4EAB-B0A3-2E6090C767F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F29F0-8D8D-4523-A4BD-232CA52D82E1}" type="pres">
      <dgm:prSet presAssocID="{5316D452-E2E0-4505-A8AE-E88D2800719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BD815-C32D-4AAD-B59A-D646DD737F24}" type="presOf" srcId="{5316D452-E2E0-4505-A8AE-E88D2800719D}" destId="{D4411672-1CCC-4C18-A25B-F5EAF45CE9F6}" srcOrd="0" destOrd="0" presId="urn:microsoft.com/office/officeart/2005/8/layout/target3"/>
    <dgm:cxn modelId="{8EEBC627-CE4F-46BB-ADA4-8E13C141D9EE}" type="presOf" srcId="{97E9B59B-8CF6-45F0-9CB9-1AB169202348}" destId="{ACF0F9C9-3F64-4CA6-AA39-29282B4C3D1E}" srcOrd="0" destOrd="0" presId="urn:microsoft.com/office/officeart/2005/8/layout/target3"/>
    <dgm:cxn modelId="{6D257AB6-BBC1-4E8F-A735-6277401269FD}" type="presOf" srcId="{DBBB381C-30CA-4E15-8675-E172CA2887EB}" destId="{0BD8FAF8-F444-474F-901B-8841656B5A4C}" srcOrd="0" destOrd="0" presId="urn:microsoft.com/office/officeart/2005/8/layout/target3"/>
    <dgm:cxn modelId="{4E3B1B1A-5765-4AEB-B57F-A9CB8D0A2686}" srcId="{97E9B59B-8CF6-45F0-9CB9-1AB169202348}" destId="{DBBB381C-30CA-4E15-8675-E172CA2887EB}" srcOrd="0" destOrd="0" parTransId="{1AF8296D-5492-48BE-8174-355D4CA58DD3}" sibTransId="{789022AA-12B4-4EDD-9997-B3CFAF699250}"/>
    <dgm:cxn modelId="{666D70DB-0BA2-4DA7-813F-9B361C052F5C}" srcId="{97E9B59B-8CF6-45F0-9CB9-1AB169202348}" destId="{EF22A692-7DC7-4EAB-B0A3-2E6090C767FD}" srcOrd="1" destOrd="0" parTransId="{B236753A-47AD-428B-816B-E2DFF9B86DE0}" sibTransId="{4ABCC20C-7F80-4266-A961-2A8CDE49FB21}"/>
    <dgm:cxn modelId="{B53A6857-2AA1-46DE-9ECC-4ACA52638F6D}" type="presOf" srcId="{EF22A692-7DC7-4EAB-B0A3-2E6090C767FD}" destId="{0ABC1E2D-4FAC-4D21-A9FF-A80E35DD79DA}" srcOrd="1" destOrd="0" presId="urn:microsoft.com/office/officeart/2005/8/layout/target3"/>
    <dgm:cxn modelId="{46DB6FED-456C-4942-AD1A-BE61B2B741FC}" srcId="{97E9B59B-8CF6-45F0-9CB9-1AB169202348}" destId="{5316D452-E2E0-4505-A8AE-E88D2800719D}" srcOrd="2" destOrd="0" parTransId="{0D0423DA-991A-409C-A094-FDBF460A251D}" sibTransId="{167C2E59-9289-46E3-9670-BC781B60975B}"/>
    <dgm:cxn modelId="{1786551A-060F-4D9F-BE1C-5571197FD97E}" type="presOf" srcId="{DBBB381C-30CA-4E15-8675-E172CA2887EB}" destId="{A0AF06A1-90CD-4CBF-8A83-00364B6FD005}" srcOrd="1" destOrd="0" presId="urn:microsoft.com/office/officeart/2005/8/layout/target3"/>
    <dgm:cxn modelId="{F90CC321-D87A-42A2-8FEA-FDFFA6CF07F2}" type="presOf" srcId="{5316D452-E2E0-4505-A8AE-E88D2800719D}" destId="{A0BF29F0-8D8D-4523-A4BD-232CA52D82E1}" srcOrd="1" destOrd="0" presId="urn:microsoft.com/office/officeart/2005/8/layout/target3"/>
    <dgm:cxn modelId="{FEE63F22-9377-4D11-B973-FE573A21E047}" type="presOf" srcId="{EF22A692-7DC7-4EAB-B0A3-2E6090C767FD}" destId="{9E092329-1075-4DD7-B88D-DE0D2516AD96}" srcOrd="0" destOrd="0" presId="urn:microsoft.com/office/officeart/2005/8/layout/target3"/>
    <dgm:cxn modelId="{0E869EEB-7202-471E-87DC-93EF98F89508}" type="presParOf" srcId="{ACF0F9C9-3F64-4CA6-AA39-29282B4C3D1E}" destId="{6E7DD708-70CF-4491-BC86-78B25A52407F}" srcOrd="0" destOrd="0" presId="urn:microsoft.com/office/officeart/2005/8/layout/target3"/>
    <dgm:cxn modelId="{AF655F1F-D024-45CF-A18C-71CD27AABCF8}" type="presParOf" srcId="{ACF0F9C9-3F64-4CA6-AA39-29282B4C3D1E}" destId="{BCF8CDAE-549B-469C-8530-A8135573FF6E}" srcOrd="1" destOrd="0" presId="urn:microsoft.com/office/officeart/2005/8/layout/target3"/>
    <dgm:cxn modelId="{92429C9A-D4CB-4FC6-B890-EE936F26124E}" type="presParOf" srcId="{ACF0F9C9-3F64-4CA6-AA39-29282B4C3D1E}" destId="{0BD8FAF8-F444-474F-901B-8841656B5A4C}" srcOrd="2" destOrd="0" presId="urn:microsoft.com/office/officeart/2005/8/layout/target3"/>
    <dgm:cxn modelId="{EBCEB171-D6A7-4DA3-B44F-3DB0CC88A937}" type="presParOf" srcId="{ACF0F9C9-3F64-4CA6-AA39-29282B4C3D1E}" destId="{0956629B-17F3-4A92-8922-71CA745168C5}" srcOrd="3" destOrd="0" presId="urn:microsoft.com/office/officeart/2005/8/layout/target3"/>
    <dgm:cxn modelId="{F45E3303-A8DF-484B-B7FA-DF5B9521F772}" type="presParOf" srcId="{ACF0F9C9-3F64-4CA6-AA39-29282B4C3D1E}" destId="{FC5E6912-4F1B-4D57-8EF9-78E465FD0F02}" srcOrd="4" destOrd="0" presId="urn:microsoft.com/office/officeart/2005/8/layout/target3"/>
    <dgm:cxn modelId="{C88E8987-48B3-4F19-95D5-E0C36A805CEA}" type="presParOf" srcId="{ACF0F9C9-3F64-4CA6-AA39-29282B4C3D1E}" destId="{9E092329-1075-4DD7-B88D-DE0D2516AD96}" srcOrd="5" destOrd="0" presId="urn:microsoft.com/office/officeart/2005/8/layout/target3"/>
    <dgm:cxn modelId="{0F3087C3-9E1E-4791-8C26-ED1A3453D20D}" type="presParOf" srcId="{ACF0F9C9-3F64-4CA6-AA39-29282B4C3D1E}" destId="{5103E572-24C9-431C-B296-ABEDEC7753EF}" srcOrd="6" destOrd="0" presId="urn:microsoft.com/office/officeart/2005/8/layout/target3"/>
    <dgm:cxn modelId="{6C5EAECE-27E1-4CC5-B547-5211B9BA9190}" type="presParOf" srcId="{ACF0F9C9-3F64-4CA6-AA39-29282B4C3D1E}" destId="{A2ECBBF7-2EEF-425D-ADFB-E0BDD7656A5E}" srcOrd="7" destOrd="0" presId="urn:microsoft.com/office/officeart/2005/8/layout/target3"/>
    <dgm:cxn modelId="{6CBB5ABB-8EF0-4499-BB91-45776149C4DE}" type="presParOf" srcId="{ACF0F9C9-3F64-4CA6-AA39-29282B4C3D1E}" destId="{D4411672-1CCC-4C18-A25B-F5EAF45CE9F6}" srcOrd="8" destOrd="0" presId="urn:microsoft.com/office/officeart/2005/8/layout/target3"/>
    <dgm:cxn modelId="{33D705D5-2AA1-48CD-8271-3FA75B747070}" type="presParOf" srcId="{ACF0F9C9-3F64-4CA6-AA39-29282B4C3D1E}" destId="{A0AF06A1-90CD-4CBF-8A83-00364B6FD005}" srcOrd="9" destOrd="0" presId="urn:microsoft.com/office/officeart/2005/8/layout/target3"/>
    <dgm:cxn modelId="{C80154B0-03DC-4C3A-9976-588DEC1F8851}" type="presParOf" srcId="{ACF0F9C9-3F64-4CA6-AA39-29282B4C3D1E}" destId="{0ABC1E2D-4FAC-4D21-A9FF-A80E35DD79DA}" srcOrd="10" destOrd="0" presId="urn:microsoft.com/office/officeart/2005/8/layout/target3"/>
    <dgm:cxn modelId="{F33413FF-6C75-4B3E-A060-6871AA71894B}" type="presParOf" srcId="{ACF0F9C9-3F64-4CA6-AA39-29282B4C3D1E}" destId="{A0BF29F0-8D8D-4523-A4BD-232CA52D82E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56D2D-EEBF-4909-BB75-B9373BA4AEC8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EA6C26-40A9-4B14-8E6F-6240EBB21796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 err="1" smtClean="0"/>
            <a:t>ScIPs</a:t>
          </a:r>
          <a:r>
            <a:rPr lang="en-US" b="1" dirty="0" smtClean="0"/>
            <a:t> Should . . .</a:t>
          </a:r>
          <a:endParaRPr lang="en-US" b="1" dirty="0"/>
        </a:p>
      </dgm:t>
    </dgm:pt>
    <dgm:pt modelId="{FED2564B-09AD-421D-9543-864B2D8F7720}" type="parTrans" cxnId="{C6409C8F-DA25-4460-B75F-49DB080D0823}">
      <dgm:prSet/>
      <dgm:spPr/>
      <dgm:t>
        <a:bodyPr/>
        <a:lstStyle/>
        <a:p>
          <a:endParaRPr lang="en-US"/>
        </a:p>
      </dgm:t>
    </dgm:pt>
    <dgm:pt modelId="{13385121-D66D-4ACE-88EB-D65F27108A3D}" type="sibTrans" cxnId="{C6409C8F-DA25-4460-B75F-49DB080D0823}">
      <dgm:prSet/>
      <dgm:spPr/>
      <dgm:t>
        <a:bodyPr/>
        <a:lstStyle/>
        <a:p>
          <a:endParaRPr lang="en-US"/>
        </a:p>
      </dgm:t>
    </dgm:pt>
    <dgm:pt modelId="{68504D99-A1F7-4912-8833-016A88200D97}">
      <dgm:prSet phldrT="[Text]" custT="1"/>
      <dgm:spPr/>
      <dgm:t>
        <a:bodyPr/>
        <a:lstStyle/>
        <a:p>
          <a:r>
            <a:rPr lang="en-US" sz="2400" dirty="0" smtClean="0"/>
            <a:t>Review aggregate mentorship, evaluation and professional learning data to make informed program improvements</a:t>
          </a:r>
        </a:p>
        <a:p>
          <a:r>
            <a:rPr lang="en-US" sz="2400" dirty="0" smtClean="0"/>
            <a:t>Promote organized, transparent communication</a:t>
          </a:r>
        </a:p>
      </dgm:t>
    </dgm:pt>
    <dgm:pt modelId="{F87CE7E9-C153-4FFC-A175-3BAFAF926B37}" type="parTrans" cxnId="{B885BB4F-942F-409E-9586-4424E75A87DC}">
      <dgm:prSet/>
      <dgm:spPr/>
      <dgm:t>
        <a:bodyPr/>
        <a:lstStyle/>
        <a:p>
          <a:endParaRPr lang="en-US"/>
        </a:p>
      </dgm:t>
    </dgm:pt>
    <dgm:pt modelId="{8D635F87-FFC8-4A9C-B834-21E2D2BCFBF1}" type="sibTrans" cxnId="{B885BB4F-942F-409E-9586-4424E75A87DC}">
      <dgm:prSet/>
      <dgm:spPr/>
      <dgm:t>
        <a:bodyPr/>
        <a:lstStyle/>
        <a:p>
          <a:endParaRPr lang="en-US"/>
        </a:p>
      </dgm:t>
    </dgm:pt>
    <dgm:pt modelId="{7BCB1565-00AD-426A-8DE1-1FBE474817A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dirty="0" err="1" smtClean="0"/>
            <a:t>ScIPs</a:t>
          </a:r>
          <a:r>
            <a:rPr lang="en-US" b="1" dirty="0" smtClean="0"/>
            <a:t> Shouldn’t . . .</a:t>
          </a:r>
          <a:endParaRPr lang="en-US" b="1" dirty="0"/>
        </a:p>
      </dgm:t>
    </dgm:pt>
    <dgm:pt modelId="{73F6DDAE-1AE4-49E1-8EAA-6EE9D2B5E142}" type="parTrans" cxnId="{E633B1E5-D2EB-4369-861C-9CE9470A4D34}">
      <dgm:prSet/>
      <dgm:spPr/>
      <dgm:t>
        <a:bodyPr/>
        <a:lstStyle/>
        <a:p>
          <a:endParaRPr lang="en-US"/>
        </a:p>
      </dgm:t>
    </dgm:pt>
    <dgm:pt modelId="{77EF90D4-6951-4976-90C3-76250DC9326D}" type="sibTrans" cxnId="{E633B1E5-D2EB-4369-861C-9CE9470A4D34}">
      <dgm:prSet/>
      <dgm:spPr/>
      <dgm:t>
        <a:bodyPr/>
        <a:lstStyle/>
        <a:p>
          <a:endParaRPr lang="en-US"/>
        </a:p>
      </dgm:t>
    </dgm:pt>
    <dgm:pt modelId="{E7089288-CFF2-408B-9C3D-46F1763F2A9B}">
      <dgm:prSet phldrT="[Text]"/>
      <dgm:spPr/>
      <dgm:t>
        <a:bodyPr/>
        <a:lstStyle/>
        <a:p>
          <a:r>
            <a:rPr lang="en-US" dirty="0" smtClean="0"/>
            <a:t>Allow teachers to conduct observations without approval from local representation</a:t>
          </a:r>
        </a:p>
        <a:p>
          <a:r>
            <a:rPr lang="en-US" dirty="0" smtClean="0"/>
            <a:t>Examine evaluation data at the individual teacher level</a:t>
          </a:r>
        </a:p>
        <a:p>
          <a:endParaRPr lang="en-US" dirty="0"/>
        </a:p>
      </dgm:t>
    </dgm:pt>
    <dgm:pt modelId="{1EB8EB6F-4FCA-4629-A5F9-820B8A4FAA55}" type="parTrans" cxnId="{8FE71CE1-C84E-4130-81A9-620C54061179}">
      <dgm:prSet/>
      <dgm:spPr/>
      <dgm:t>
        <a:bodyPr/>
        <a:lstStyle/>
        <a:p>
          <a:endParaRPr lang="en-US"/>
        </a:p>
      </dgm:t>
    </dgm:pt>
    <dgm:pt modelId="{C592340F-485E-44AA-88FD-19D31C26A108}" type="sibTrans" cxnId="{8FE71CE1-C84E-4130-81A9-620C54061179}">
      <dgm:prSet/>
      <dgm:spPr/>
      <dgm:t>
        <a:bodyPr/>
        <a:lstStyle/>
        <a:p>
          <a:endParaRPr lang="en-US"/>
        </a:p>
      </dgm:t>
    </dgm:pt>
    <dgm:pt modelId="{80F71A12-F579-4CA7-9B81-071A969D80C9}">
      <dgm:prSet phldrT="[Text]"/>
      <dgm:spPr/>
      <dgm:t>
        <a:bodyPr/>
        <a:lstStyle/>
        <a:p>
          <a:endParaRPr lang="en-US" sz="1600" dirty="0"/>
        </a:p>
      </dgm:t>
    </dgm:pt>
    <dgm:pt modelId="{64965D5B-74DF-431A-A5B3-4F61DF748832}" type="parTrans" cxnId="{C748F696-66C0-4F65-B26A-0616C1841966}">
      <dgm:prSet/>
      <dgm:spPr/>
      <dgm:t>
        <a:bodyPr/>
        <a:lstStyle/>
        <a:p>
          <a:endParaRPr lang="en-US"/>
        </a:p>
      </dgm:t>
    </dgm:pt>
    <dgm:pt modelId="{C189E790-DF14-47FA-908E-35979BEF1D2B}" type="sibTrans" cxnId="{C748F696-66C0-4F65-B26A-0616C1841966}">
      <dgm:prSet/>
      <dgm:spPr/>
      <dgm:t>
        <a:bodyPr/>
        <a:lstStyle/>
        <a:p>
          <a:endParaRPr lang="en-US"/>
        </a:p>
      </dgm:t>
    </dgm:pt>
    <dgm:pt modelId="{AB0AAB09-7F75-4FFD-A5FD-4A6191FC5907}" type="pres">
      <dgm:prSet presAssocID="{18D56D2D-EEBF-4909-BB75-B9373BA4AEC8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522CA5-247F-4A9C-B2E4-BCD550843102}" type="pres">
      <dgm:prSet presAssocID="{18D56D2D-EEBF-4909-BB75-B9373BA4AEC8}" presName="Background" presStyleLbl="node1" presStyleIdx="0" presStyleCnt="1" custScaleX="118005" custScaleY="151515"/>
      <dgm:spPr/>
    </dgm:pt>
    <dgm:pt modelId="{9E97853D-7C9A-4464-BC2D-3E4C2BD9FF28}" type="pres">
      <dgm:prSet presAssocID="{18D56D2D-EEBF-4909-BB75-B9373BA4AEC8}" presName="Divider" presStyleLbl="callout" presStyleIdx="0" presStyleCnt="1"/>
      <dgm:spPr/>
    </dgm:pt>
    <dgm:pt modelId="{6BC77856-FE4B-487F-AF38-CCD151A42DCF}" type="pres">
      <dgm:prSet presAssocID="{18D56D2D-EEBF-4909-BB75-B9373BA4AEC8}" presName="ChildText1" presStyleLbl="revTx" presStyleIdx="0" presStyleCnt="0" custScaleX="121869" custScaleY="149261" custLinFactNeighborX="-6484" custLinFactNeighborY="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1FD18-CF39-45CD-B71D-C767104C7D6B}" type="pres">
      <dgm:prSet presAssocID="{18D56D2D-EEBF-4909-BB75-B9373BA4AEC8}" presName="ChildText2" presStyleLbl="revTx" presStyleIdx="0" presStyleCnt="0" custScaleX="124517" custScaleY="143104" custLinFactNeighborX="7808" custLinFactNeighborY="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13DFB-E373-4F6A-8D33-4FC8F0AB4A0A}" type="pres">
      <dgm:prSet presAssocID="{18D56D2D-EEBF-4909-BB75-B9373BA4AEC8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2D6A2FB-12BB-4B81-A111-744F9147EC03}" type="pres">
      <dgm:prSet presAssocID="{18D56D2D-EEBF-4909-BB75-B9373BA4AEC8}" presName="ParentShape1" presStyleLbl="alignImgPlace1" presStyleIdx="0" presStyleCnt="2" custLinFactNeighborX="-72020" custLinFactNeighborY="0">
        <dgm:presLayoutVars/>
      </dgm:prSet>
      <dgm:spPr/>
      <dgm:t>
        <a:bodyPr/>
        <a:lstStyle/>
        <a:p>
          <a:endParaRPr lang="en-US"/>
        </a:p>
      </dgm:t>
    </dgm:pt>
    <dgm:pt modelId="{FA794557-639A-438F-A734-536DFF3A93BD}" type="pres">
      <dgm:prSet presAssocID="{18D56D2D-EEBF-4909-BB75-B9373BA4AEC8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70A7F30-E876-47F0-8F55-4D3A2F1505CE}" type="pres">
      <dgm:prSet presAssocID="{18D56D2D-EEBF-4909-BB75-B9373BA4AEC8}" presName="ParentShape2" presStyleLbl="alignImgPlace1" presStyleIdx="1" presStyleCnt="2" custLinFactNeighborX="79302" custLinFactNeighborY="-575">
        <dgm:presLayoutVars/>
      </dgm:prSet>
      <dgm:spPr/>
      <dgm:t>
        <a:bodyPr/>
        <a:lstStyle/>
        <a:p>
          <a:endParaRPr lang="en-US"/>
        </a:p>
      </dgm:t>
    </dgm:pt>
  </dgm:ptLst>
  <dgm:cxnLst>
    <dgm:cxn modelId="{E633B1E5-D2EB-4369-861C-9CE9470A4D34}" srcId="{18D56D2D-EEBF-4909-BB75-B9373BA4AEC8}" destId="{7BCB1565-00AD-426A-8DE1-1FBE474817AE}" srcOrd="1" destOrd="0" parTransId="{73F6DDAE-1AE4-49E1-8EAA-6EE9D2B5E142}" sibTransId="{77EF90D4-6951-4976-90C3-76250DC9326D}"/>
    <dgm:cxn modelId="{C6409C8F-DA25-4460-B75F-49DB080D0823}" srcId="{18D56D2D-EEBF-4909-BB75-B9373BA4AEC8}" destId="{C4EA6C26-40A9-4B14-8E6F-6240EBB21796}" srcOrd="0" destOrd="0" parTransId="{FED2564B-09AD-421D-9543-864B2D8F7720}" sibTransId="{13385121-D66D-4ACE-88EB-D65F27108A3D}"/>
    <dgm:cxn modelId="{5B2214D8-EA01-4501-B97E-FFCD250837EF}" type="presOf" srcId="{C4EA6C26-40A9-4B14-8E6F-6240EBB21796}" destId="{B1C13DFB-E373-4F6A-8D33-4FC8F0AB4A0A}" srcOrd="0" destOrd="0" presId="urn:microsoft.com/office/officeart/2009/3/layout/OpposingIdeas"/>
    <dgm:cxn modelId="{B7FD6BF1-49C8-4D35-8823-71E1E7CF0AD4}" type="presOf" srcId="{7BCB1565-00AD-426A-8DE1-1FBE474817AE}" destId="{FA794557-639A-438F-A734-536DFF3A93BD}" srcOrd="0" destOrd="0" presId="urn:microsoft.com/office/officeart/2009/3/layout/OpposingIdeas"/>
    <dgm:cxn modelId="{3C08FA19-B1EF-4325-B6D5-C82DF0A099A6}" type="presOf" srcId="{C4EA6C26-40A9-4B14-8E6F-6240EBB21796}" destId="{32D6A2FB-12BB-4B81-A111-744F9147EC03}" srcOrd="1" destOrd="0" presId="urn:microsoft.com/office/officeart/2009/3/layout/OpposingIdeas"/>
    <dgm:cxn modelId="{C748F696-66C0-4F65-B26A-0616C1841966}" srcId="{C4EA6C26-40A9-4B14-8E6F-6240EBB21796}" destId="{80F71A12-F579-4CA7-9B81-071A969D80C9}" srcOrd="1" destOrd="0" parTransId="{64965D5B-74DF-431A-A5B3-4F61DF748832}" sibTransId="{C189E790-DF14-47FA-908E-35979BEF1D2B}"/>
    <dgm:cxn modelId="{2DCF5B9A-76B2-4C09-9DF7-B1121A89108F}" type="presOf" srcId="{18D56D2D-EEBF-4909-BB75-B9373BA4AEC8}" destId="{AB0AAB09-7F75-4FFD-A5FD-4A6191FC5907}" srcOrd="0" destOrd="0" presId="urn:microsoft.com/office/officeart/2009/3/layout/OpposingIdeas"/>
    <dgm:cxn modelId="{86C90E84-3F42-481A-BC8A-E6E3C6B0B1ED}" type="presOf" srcId="{68504D99-A1F7-4912-8833-016A88200D97}" destId="{6BC77856-FE4B-487F-AF38-CCD151A42DCF}" srcOrd="0" destOrd="0" presId="urn:microsoft.com/office/officeart/2009/3/layout/OpposingIdeas"/>
    <dgm:cxn modelId="{EB1B29B4-99E0-45E0-BD2B-A6CCE07A3296}" type="presOf" srcId="{7BCB1565-00AD-426A-8DE1-1FBE474817AE}" destId="{F70A7F30-E876-47F0-8F55-4D3A2F1505CE}" srcOrd="1" destOrd="0" presId="urn:microsoft.com/office/officeart/2009/3/layout/OpposingIdeas"/>
    <dgm:cxn modelId="{8DC0C677-1815-46DC-A8D0-61B4D572B5F4}" type="presOf" srcId="{80F71A12-F579-4CA7-9B81-071A969D80C9}" destId="{6BC77856-FE4B-487F-AF38-CCD151A42DCF}" srcOrd="0" destOrd="1" presId="urn:microsoft.com/office/officeart/2009/3/layout/OpposingIdeas"/>
    <dgm:cxn modelId="{8FE71CE1-C84E-4130-81A9-620C54061179}" srcId="{7BCB1565-00AD-426A-8DE1-1FBE474817AE}" destId="{E7089288-CFF2-408B-9C3D-46F1763F2A9B}" srcOrd="0" destOrd="0" parTransId="{1EB8EB6F-4FCA-4629-A5F9-820B8A4FAA55}" sibTransId="{C592340F-485E-44AA-88FD-19D31C26A108}"/>
    <dgm:cxn modelId="{B885BB4F-942F-409E-9586-4424E75A87DC}" srcId="{C4EA6C26-40A9-4B14-8E6F-6240EBB21796}" destId="{68504D99-A1F7-4912-8833-016A88200D97}" srcOrd="0" destOrd="0" parTransId="{F87CE7E9-C153-4FFC-A175-3BAFAF926B37}" sibTransId="{8D635F87-FFC8-4A9C-B834-21E2D2BCFBF1}"/>
    <dgm:cxn modelId="{6FDF4E04-C478-4757-953E-7085396F6D44}" type="presOf" srcId="{E7089288-CFF2-408B-9C3D-46F1763F2A9B}" destId="{B651FD18-CF39-45CD-B71D-C767104C7D6B}" srcOrd="0" destOrd="0" presId="urn:microsoft.com/office/officeart/2009/3/layout/OpposingIdeas"/>
    <dgm:cxn modelId="{5CF1DC7B-8713-42ED-8FF2-41A4F0A49213}" type="presParOf" srcId="{AB0AAB09-7F75-4FFD-A5FD-4A6191FC5907}" destId="{3C522CA5-247F-4A9C-B2E4-BCD550843102}" srcOrd="0" destOrd="0" presId="urn:microsoft.com/office/officeart/2009/3/layout/OpposingIdeas"/>
    <dgm:cxn modelId="{95867AFF-FD76-4ABD-B1F6-96580CA25CFC}" type="presParOf" srcId="{AB0AAB09-7F75-4FFD-A5FD-4A6191FC5907}" destId="{9E97853D-7C9A-4464-BC2D-3E4C2BD9FF28}" srcOrd="1" destOrd="0" presId="urn:microsoft.com/office/officeart/2009/3/layout/OpposingIdeas"/>
    <dgm:cxn modelId="{FF58E54D-CBF2-427F-89EA-159443AD2195}" type="presParOf" srcId="{AB0AAB09-7F75-4FFD-A5FD-4A6191FC5907}" destId="{6BC77856-FE4B-487F-AF38-CCD151A42DCF}" srcOrd="2" destOrd="0" presId="urn:microsoft.com/office/officeart/2009/3/layout/OpposingIdeas"/>
    <dgm:cxn modelId="{64D01D97-E18A-4A69-BC6B-3B3021D01C46}" type="presParOf" srcId="{AB0AAB09-7F75-4FFD-A5FD-4A6191FC5907}" destId="{B651FD18-CF39-45CD-B71D-C767104C7D6B}" srcOrd="3" destOrd="0" presId="urn:microsoft.com/office/officeart/2009/3/layout/OpposingIdeas"/>
    <dgm:cxn modelId="{8A392693-B653-4A8B-9F35-50C0EC2EEAE2}" type="presParOf" srcId="{AB0AAB09-7F75-4FFD-A5FD-4A6191FC5907}" destId="{B1C13DFB-E373-4F6A-8D33-4FC8F0AB4A0A}" srcOrd="4" destOrd="0" presId="urn:microsoft.com/office/officeart/2009/3/layout/OpposingIdeas"/>
    <dgm:cxn modelId="{5BD52402-2F62-4A07-9EC7-C1FA04E9EC8B}" type="presParOf" srcId="{AB0AAB09-7F75-4FFD-A5FD-4A6191FC5907}" destId="{32D6A2FB-12BB-4B81-A111-744F9147EC03}" srcOrd="5" destOrd="0" presId="urn:microsoft.com/office/officeart/2009/3/layout/OpposingIdeas"/>
    <dgm:cxn modelId="{8D9D7AD8-6701-4465-A1D8-7FFF4C7EFBAB}" type="presParOf" srcId="{AB0AAB09-7F75-4FFD-A5FD-4A6191FC5907}" destId="{FA794557-639A-438F-A734-536DFF3A93BD}" srcOrd="6" destOrd="0" presId="urn:microsoft.com/office/officeart/2009/3/layout/OpposingIdeas"/>
    <dgm:cxn modelId="{CE9E5ED7-FC6F-484D-A612-397E165F9BF3}" type="presParOf" srcId="{AB0AAB09-7F75-4FFD-A5FD-4A6191FC5907}" destId="{F70A7F30-E876-47F0-8F55-4D3A2F1505CE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C5F46-3607-493A-AA96-AFECB8037A87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A050243-E562-411E-945F-780C8D629E96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C38DA0DB-F5F3-4230-8AB4-A68E0E01ADAA}" type="parTrans" cxnId="{EB56C3B4-A8AE-461E-B54F-213E3A7A0851}">
      <dgm:prSet/>
      <dgm:spPr/>
      <dgm:t>
        <a:bodyPr/>
        <a:lstStyle/>
        <a:p>
          <a:endParaRPr lang="en-US"/>
        </a:p>
      </dgm:t>
    </dgm:pt>
    <dgm:pt modelId="{818969A3-6766-4A67-B737-28750153A1EF}" type="sibTrans" cxnId="{EB56C3B4-A8AE-461E-B54F-213E3A7A0851}">
      <dgm:prSet/>
      <dgm:spPr/>
      <dgm:t>
        <a:bodyPr/>
        <a:lstStyle/>
        <a:p>
          <a:endParaRPr lang="en-US"/>
        </a:p>
      </dgm:t>
    </dgm:pt>
    <dgm:pt modelId="{953D5585-6508-45B3-A8A6-764DA4893E95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E05DEB47-C196-4150-8EE3-013F904C26FE}" type="parTrans" cxnId="{D109A263-2F28-4985-BE54-224C01D3CD1F}">
      <dgm:prSet/>
      <dgm:spPr/>
      <dgm:t>
        <a:bodyPr/>
        <a:lstStyle/>
        <a:p>
          <a:endParaRPr lang="en-US"/>
        </a:p>
      </dgm:t>
    </dgm:pt>
    <dgm:pt modelId="{98DA1ACD-6B8A-402C-9D20-91627200177D}" type="sibTrans" cxnId="{D109A263-2F28-4985-BE54-224C01D3CD1F}">
      <dgm:prSet/>
      <dgm:spPr/>
      <dgm:t>
        <a:bodyPr/>
        <a:lstStyle/>
        <a:p>
          <a:endParaRPr lang="en-US"/>
        </a:p>
      </dgm:t>
    </dgm:pt>
    <dgm:pt modelId="{8364B885-1003-45A8-B343-028EFE19DEC8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4F1BB4AC-763A-4418-9A97-250E649CC456}" type="parTrans" cxnId="{8BCE38D2-0D2A-4D77-8C5F-10A1655A966E}">
      <dgm:prSet/>
      <dgm:spPr/>
      <dgm:t>
        <a:bodyPr/>
        <a:lstStyle/>
        <a:p>
          <a:endParaRPr lang="en-US"/>
        </a:p>
      </dgm:t>
    </dgm:pt>
    <dgm:pt modelId="{E1E23AE1-440D-4B11-A53E-AB1F504BF37F}" type="sibTrans" cxnId="{8BCE38D2-0D2A-4D77-8C5F-10A1655A966E}">
      <dgm:prSet/>
      <dgm:spPr/>
      <dgm:t>
        <a:bodyPr/>
        <a:lstStyle/>
        <a:p>
          <a:endParaRPr lang="en-US"/>
        </a:p>
      </dgm:t>
    </dgm:pt>
    <dgm:pt modelId="{0751CC6F-0925-41A2-81A5-503A91930CF3}">
      <dgm:prSet phldrT="[Text]"/>
      <dgm:spPr/>
      <dgm:t>
        <a:bodyPr/>
        <a:lstStyle/>
        <a:p>
          <a:r>
            <a:rPr lang="en-US" dirty="0" smtClean="0"/>
            <a:t>Monitor/Follow-up</a:t>
          </a:r>
          <a:endParaRPr lang="en-US" dirty="0"/>
        </a:p>
      </dgm:t>
    </dgm:pt>
    <dgm:pt modelId="{970AD32D-8B65-463D-B283-383FC09EF248}" type="parTrans" cxnId="{06FD55D8-FDE0-4BE4-B66B-75480862925E}">
      <dgm:prSet/>
      <dgm:spPr/>
      <dgm:t>
        <a:bodyPr/>
        <a:lstStyle/>
        <a:p>
          <a:endParaRPr lang="en-US"/>
        </a:p>
      </dgm:t>
    </dgm:pt>
    <dgm:pt modelId="{56FD3925-8484-49E7-8923-95C12DD0BC57}" type="sibTrans" cxnId="{06FD55D8-FDE0-4BE4-B66B-75480862925E}">
      <dgm:prSet/>
      <dgm:spPr/>
      <dgm:t>
        <a:bodyPr/>
        <a:lstStyle/>
        <a:p>
          <a:endParaRPr lang="en-US"/>
        </a:p>
      </dgm:t>
    </dgm:pt>
    <dgm:pt modelId="{389D90CD-CA72-44F9-9E5C-D623A8394007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C34BB97B-6F5D-46C3-8B8B-9186BC1EA5D8}" type="parTrans" cxnId="{581787BF-177B-4EF9-BE51-014A619FC21E}">
      <dgm:prSet/>
      <dgm:spPr/>
      <dgm:t>
        <a:bodyPr/>
        <a:lstStyle/>
        <a:p>
          <a:endParaRPr lang="en-US"/>
        </a:p>
      </dgm:t>
    </dgm:pt>
    <dgm:pt modelId="{C6BD77AF-47E7-4C3C-BEBB-6C1F54CC5641}" type="sibTrans" cxnId="{581787BF-177B-4EF9-BE51-014A619FC21E}">
      <dgm:prSet/>
      <dgm:spPr/>
      <dgm:t>
        <a:bodyPr/>
        <a:lstStyle/>
        <a:p>
          <a:endParaRPr lang="en-US"/>
        </a:p>
      </dgm:t>
    </dgm:pt>
    <dgm:pt modelId="{C1CE7787-280B-4236-9364-9801EA5DA1EF}" type="pres">
      <dgm:prSet presAssocID="{FD3C5F46-3607-493A-AA96-AFECB8037A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4E5EC4-C403-4C4F-9EAF-F1003559885B}" type="pres">
      <dgm:prSet presAssocID="{EA050243-E562-411E-945F-780C8D629E96}" presName="dummy" presStyleCnt="0"/>
      <dgm:spPr/>
    </dgm:pt>
    <dgm:pt modelId="{CD941AED-E3D6-46AC-8028-D8CC2B375CEE}" type="pres">
      <dgm:prSet presAssocID="{EA050243-E562-411E-945F-780C8D629E96}" presName="node" presStyleLbl="revTx" presStyleIdx="0" presStyleCnt="5" custRadScaleRad="111569" custRadScaleInc="25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6D160-D473-4005-928F-9A35BF250859}" type="pres">
      <dgm:prSet presAssocID="{818969A3-6766-4A67-B737-28750153A1EF}" presName="sibTrans" presStyleLbl="node1" presStyleIdx="0" presStyleCnt="5"/>
      <dgm:spPr/>
      <dgm:t>
        <a:bodyPr/>
        <a:lstStyle/>
        <a:p>
          <a:endParaRPr lang="en-US"/>
        </a:p>
      </dgm:t>
    </dgm:pt>
    <dgm:pt modelId="{B7C11A8A-D56A-424A-8F9E-7AA0419E6A55}" type="pres">
      <dgm:prSet presAssocID="{953D5585-6508-45B3-A8A6-764DA4893E95}" presName="dummy" presStyleCnt="0"/>
      <dgm:spPr/>
    </dgm:pt>
    <dgm:pt modelId="{73BBC294-D5BC-4655-827A-CA324E43EE31}" type="pres">
      <dgm:prSet presAssocID="{953D5585-6508-45B3-A8A6-764DA4893E95}" presName="node" presStyleLbl="revTx" presStyleIdx="1" presStyleCnt="5" custRadScaleRad="121050" custRadScaleInc="-12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ACB90-E98D-428B-AE37-58155C071A4F}" type="pres">
      <dgm:prSet presAssocID="{98DA1ACD-6B8A-402C-9D20-91627200177D}" presName="sibTrans" presStyleLbl="node1" presStyleIdx="1" presStyleCnt="5"/>
      <dgm:spPr/>
      <dgm:t>
        <a:bodyPr/>
        <a:lstStyle/>
        <a:p>
          <a:endParaRPr lang="en-US"/>
        </a:p>
      </dgm:t>
    </dgm:pt>
    <dgm:pt modelId="{5975BAA6-A308-4002-BC20-8479B6DD62D0}" type="pres">
      <dgm:prSet presAssocID="{8364B885-1003-45A8-B343-028EFE19DEC8}" presName="dummy" presStyleCnt="0"/>
      <dgm:spPr/>
    </dgm:pt>
    <dgm:pt modelId="{181135B4-F0CF-4959-A79D-2056A16A7FC6}" type="pres">
      <dgm:prSet presAssocID="{8364B885-1003-45A8-B343-028EFE19DEC8}" presName="node" presStyleLbl="revTx" presStyleIdx="2" presStyleCnt="5" custRadScaleRad="109022" custRadScaleInc="-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9C7C6-CFE7-4143-BEEE-55012E984920}" type="pres">
      <dgm:prSet presAssocID="{E1E23AE1-440D-4B11-A53E-AB1F504BF37F}" presName="sibTrans" presStyleLbl="node1" presStyleIdx="2" presStyleCnt="5"/>
      <dgm:spPr/>
      <dgm:t>
        <a:bodyPr/>
        <a:lstStyle/>
        <a:p>
          <a:endParaRPr lang="en-US"/>
        </a:p>
      </dgm:t>
    </dgm:pt>
    <dgm:pt modelId="{87F6655D-F95D-4CAC-BAC1-B94653A3BC5C}" type="pres">
      <dgm:prSet presAssocID="{0751CC6F-0925-41A2-81A5-503A91930CF3}" presName="dummy" presStyleCnt="0"/>
      <dgm:spPr/>
    </dgm:pt>
    <dgm:pt modelId="{DA51221D-5DB5-4D7F-9B3C-954A47C98A20}" type="pres">
      <dgm:prSet presAssocID="{0751CC6F-0925-41A2-81A5-503A91930CF3}" presName="node" presStyleLbl="revTx" presStyleIdx="3" presStyleCnt="5" custRadScaleRad="118011" custRadScaleInc="10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C9813-2365-468A-BAD8-80813337B6D7}" type="pres">
      <dgm:prSet presAssocID="{56FD3925-8484-49E7-8923-95C12DD0BC57}" presName="sibTrans" presStyleLbl="node1" presStyleIdx="3" presStyleCnt="5"/>
      <dgm:spPr/>
      <dgm:t>
        <a:bodyPr/>
        <a:lstStyle/>
        <a:p>
          <a:endParaRPr lang="en-US"/>
        </a:p>
      </dgm:t>
    </dgm:pt>
    <dgm:pt modelId="{94DE8C65-B430-4415-B4A2-E936F6A3074A}" type="pres">
      <dgm:prSet presAssocID="{389D90CD-CA72-44F9-9E5C-D623A8394007}" presName="dummy" presStyleCnt="0"/>
      <dgm:spPr/>
    </dgm:pt>
    <dgm:pt modelId="{8ECE0C75-C796-45B8-8D48-61668011F0D5}" type="pres">
      <dgm:prSet presAssocID="{389D90CD-CA72-44F9-9E5C-D623A8394007}" presName="node" presStyleLbl="revTx" presStyleIdx="4" presStyleCnt="5" custRadScaleRad="111467" custRadScaleInc="-25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898EC-CA70-4891-B9DF-5D8EDF67AC79}" type="pres">
      <dgm:prSet presAssocID="{C6BD77AF-47E7-4C3C-BEBB-6C1F54CC5641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492781A1-257A-4CCA-859E-DD6BECA7E44A}" type="presOf" srcId="{953D5585-6508-45B3-A8A6-764DA4893E95}" destId="{73BBC294-D5BC-4655-827A-CA324E43EE31}" srcOrd="0" destOrd="0" presId="urn:microsoft.com/office/officeart/2005/8/layout/cycle1"/>
    <dgm:cxn modelId="{581787BF-177B-4EF9-BE51-014A619FC21E}" srcId="{FD3C5F46-3607-493A-AA96-AFECB8037A87}" destId="{389D90CD-CA72-44F9-9E5C-D623A8394007}" srcOrd="4" destOrd="0" parTransId="{C34BB97B-6F5D-46C3-8B8B-9186BC1EA5D8}" sibTransId="{C6BD77AF-47E7-4C3C-BEBB-6C1F54CC5641}"/>
    <dgm:cxn modelId="{5A583FC9-06B4-4672-808A-25198BF9AD7B}" type="presOf" srcId="{C6BD77AF-47E7-4C3C-BEBB-6C1F54CC5641}" destId="{1A1898EC-CA70-4891-B9DF-5D8EDF67AC79}" srcOrd="0" destOrd="0" presId="urn:microsoft.com/office/officeart/2005/8/layout/cycle1"/>
    <dgm:cxn modelId="{5AD91E5F-2FA0-422C-8A05-EF6C19985D75}" type="presOf" srcId="{0751CC6F-0925-41A2-81A5-503A91930CF3}" destId="{DA51221D-5DB5-4D7F-9B3C-954A47C98A20}" srcOrd="0" destOrd="0" presId="urn:microsoft.com/office/officeart/2005/8/layout/cycle1"/>
    <dgm:cxn modelId="{7B25BE3E-7266-4DD4-BC4C-77CF9E3733C5}" type="presOf" srcId="{E1E23AE1-440D-4B11-A53E-AB1F504BF37F}" destId="{BFA9C7C6-CFE7-4143-BEEE-55012E984920}" srcOrd="0" destOrd="0" presId="urn:microsoft.com/office/officeart/2005/8/layout/cycle1"/>
    <dgm:cxn modelId="{735BBC63-B9C6-4FEB-8AD9-AE6D854256B7}" type="presOf" srcId="{EA050243-E562-411E-945F-780C8D629E96}" destId="{CD941AED-E3D6-46AC-8028-D8CC2B375CEE}" srcOrd="0" destOrd="0" presId="urn:microsoft.com/office/officeart/2005/8/layout/cycle1"/>
    <dgm:cxn modelId="{8898309D-7D03-4FEB-950D-7321B35F1A93}" type="presOf" srcId="{56FD3925-8484-49E7-8923-95C12DD0BC57}" destId="{319C9813-2365-468A-BAD8-80813337B6D7}" srcOrd="0" destOrd="0" presId="urn:microsoft.com/office/officeart/2005/8/layout/cycle1"/>
    <dgm:cxn modelId="{15C29477-A694-4603-8218-3D02FB4CE469}" type="presOf" srcId="{389D90CD-CA72-44F9-9E5C-D623A8394007}" destId="{8ECE0C75-C796-45B8-8D48-61668011F0D5}" srcOrd="0" destOrd="0" presId="urn:microsoft.com/office/officeart/2005/8/layout/cycle1"/>
    <dgm:cxn modelId="{14FB2E81-3775-4C79-B36B-4927209A963E}" type="presOf" srcId="{FD3C5F46-3607-493A-AA96-AFECB8037A87}" destId="{C1CE7787-280B-4236-9364-9801EA5DA1EF}" srcOrd="0" destOrd="0" presId="urn:microsoft.com/office/officeart/2005/8/layout/cycle1"/>
    <dgm:cxn modelId="{06FD55D8-FDE0-4BE4-B66B-75480862925E}" srcId="{FD3C5F46-3607-493A-AA96-AFECB8037A87}" destId="{0751CC6F-0925-41A2-81A5-503A91930CF3}" srcOrd="3" destOrd="0" parTransId="{970AD32D-8B65-463D-B283-383FC09EF248}" sibTransId="{56FD3925-8484-49E7-8923-95C12DD0BC57}"/>
    <dgm:cxn modelId="{EB56C3B4-A8AE-461E-B54F-213E3A7A0851}" srcId="{FD3C5F46-3607-493A-AA96-AFECB8037A87}" destId="{EA050243-E562-411E-945F-780C8D629E96}" srcOrd="0" destOrd="0" parTransId="{C38DA0DB-F5F3-4230-8AB4-A68E0E01ADAA}" sibTransId="{818969A3-6766-4A67-B737-28750153A1EF}"/>
    <dgm:cxn modelId="{D109A263-2F28-4985-BE54-224C01D3CD1F}" srcId="{FD3C5F46-3607-493A-AA96-AFECB8037A87}" destId="{953D5585-6508-45B3-A8A6-764DA4893E95}" srcOrd="1" destOrd="0" parTransId="{E05DEB47-C196-4150-8EE3-013F904C26FE}" sibTransId="{98DA1ACD-6B8A-402C-9D20-91627200177D}"/>
    <dgm:cxn modelId="{8BCE38D2-0D2A-4D77-8C5F-10A1655A966E}" srcId="{FD3C5F46-3607-493A-AA96-AFECB8037A87}" destId="{8364B885-1003-45A8-B343-028EFE19DEC8}" srcOrd="2" destOrd="0" parTransId="{4F1BB4AC-763A-4418-9A97-250E649CC456}" sibTransId="{E1E23AE1-440D-4B11-A53E-AB1F504BF37F}"/>
    <dgm:cxn modelId="{4FD782ED-902F-4B71-9AD6-C50BDACF7217}" type="presOf" srcId="{8364B885-1003-45A8-B343-028EFE19DEC8}" destId="{181135B4-F0CF-4959-A79D-2056A16A7FC6}" srcOrd="0" destOrd="0" presId="urn:microsoft.com/office/officeart/2005/8/layout/cycle1"/>
    <dgm:cxn modelId="{6483EAAA-BF60-4E1A-BF92-14FEFCDCA567}" type="presOf" srcId="{98DA1ACD-6B8A-402C-9D20-91627200177D}" destId="{DB6ACB90-E98D-428B-AE37-58155C071A4F}" srcOrd="0" destOrd="0" presId="urn:microsoft.com/office/officeart/2005/8/layout/cycle1"/>
    <dgm:cxn modelId="{4367DE5E-F014-4CCD-BCFF-0C07D9473B1B}" type="presOf" srcId="{818969A3-6766-4A67-B737-28750153A1EF}" destId="{DA46D160-D473-4005-928F-9A35BF250859}" srcOrd="0" destOrd="0" presId="urn:microsoft.com/office/officeart/2005/8/layout/cycle1"/>
    <dgm:cxn modelId="{513A74F1-4C92-4F3C-85B7-232A9D4BCF36}" type="presParOf" srcId="{C1CE7787-280B-4236-9364-9801EA5DA1EF}" destId="{504E5EC4-C403-4C4F-9EAF-F1003559885B}" srcOrd="0" destOrd="0" presId="urn:microsoft.com/office/officeart/2005/8/layout/cycle1"/>
    <dgm:cxn modelId="{68C39149-66D2-4418-BE13-ACE74E6A5252}" type="presParOf" srcId="{C1CE7787-280B-4236-9364-9801EA5DA1EF}" destId="{CD941AED-E3D6-46AC-8028-D8CC2B375CEE}" srcOrd="1" destOrd="0" presId="urn:microsoft.com/office/officeart/2005/8/layout/cycle1"/>
    <dgm:cxn modelId="{4A709280-EBB3-4D31-A254-2AAF963A122A}" type="presParOf" srcId="{C1CE7787-280B-4236-9364-9801EA5DA1EF}" destId="{DA46D160-D473-4005-928F-9A35BF250859}" srcOrd="2" destOrd="0" presId="urn:microsoft.com/office/officeart/2005/8/layout/cycle1"/>
    <dgm:cxn modelId="{AC072F10-59D6-4DCE-913D-F1593919FCC7}" type="presParOf" srcId="{C1CE7787-280B-4236-9364-9801EA5DA1EF}" destId="{B7C11A8A-D56A-424A-8F9E-7AA0419E6A55}" srcOrd="3" destOrd="0" presId="urn:microsoft.com/office/officeart/2005/8/layout/cycle1"/>
    <dgm:cxn modelId="{A9032112-50DA-4902-B388-C771F843855F}" type="presParOf" srcId="{C1CE7787-280B-4236-9364-9801EA5DA1EF}" destId="{73BBC294-D5BC-4655-827A-CA324E43EE31}" srcOrd="4" destOrd="0" presId="urn:microsoft.com/office/officeart/2005/8/layout/cycle1"/>
    <dgm:cxn modelId="{5EF21DF7-F0DD-4B60-BD12-8D0308A7D29B}" type="presParOf" srcId="{C1CE7787-280B-4236-9364-9801EA5DA1EF}" destId="{DB6ACB90-E98D-428B-AE37-58155C071A4F}" srcOrd="5" destOrd="0" presId="urn:microsoft.com/office/officeart/2005/8/layout/cycle1"/>
    <dgm:cxn modelId="{9F78E1BB-CA31-48E1-87BB-C281C9267A0F}" type="presParOf" srcId="{C1CE7787-280B-4236-9364-9801EA5DA1EF}" destId="{5975BAA6-A308-4002-BC20-8479B6DD62D0}" srcOrd="6" destOrd="0" presId="urn:microsoft.com/office/officeart/2005/8/layout/cycle1"/>
    <dgm:cxn modelId="{8FF85F32-9CDC-4E85-8D43-FE217475B46F}" type="presParOf" srcId="{C1CE7787-280B-4236-9364-9801EA5DA1EF}" destId="{181135B4-F0CF-4959-A79D-2056A16A7FC6}" srcOrd="7" destOrd="0" presId="urn:microsoft.com/office/officeart/2005/8/layout/cycle1"/>
    <dgm:cxn modelId="{979138EE-C830-4667-85B1-C98701EB587E}" type="presParOf" srcId="{C1CE7787-280B-4236-9364-9801EA5DA1EF}" destId="{BFA9C7C6-CFE7-4143-BEEE-55012E984920}" srcOrd="8" destOrd="0" presId="urn:microsoft.com/office/officeart/2005/8/layout/cycle1"/>
    <dgm:cxn modelId="{68DEA8BE-5A8C-4B69-B4BB-BE47E92C1270}" type="presParOf" srcId="{C1CE7787-280B-4236-9364-9801EA5DA1EF}" destId="{87F6655D-F95D-4CAC-BAC1-B94653A3BC5C}" srcOrd="9" destOrd="0" presId="urn:microsoft.com/office/officeart/2005/8/layout/cycle1"/>
    <dgm:cxn modelId="{C820E5AB-B31C-48B3-AA04-2FD5C5404E12}" type="presParOf" srcId="{C1CE7787-280B-4236-9364-9801EA5DA1EF}" destId="{DA51221D-5DB5-4D7F-9B3C-954A47C98A20}" srcOrd="10" destOrd="0" presId="urn:microsoft.com/office/officeart/2005/8/layout/cycle1"/>
    <dgm:cxn modelId="{A9AE7045-71C1-4AD4-B1C6-26348B9C0268}" type="presParOf" srcId="{C1CE7787-280B-4236-9364-9801EA5DA1EF}" destId="{319C9813-2365-468A-BAD8-80813337B6D7}" srcOrd="11" destOrd="0" presId="urn:microsoft.com/office/officeart/2005/8/layout/cycle1"/>
    <dgm:cxn modelId="{72395F87-9FCD-4EEB-9FB9-8C7D2C20F58B}" type="presParOf" srcId="{C1CE7787-280B-4236-9364-9801EA5DA1EF}" destId="{94DE8C65-B430-4415-B4A2-E936F6A3074A}" srcOrd="12" destOrd="0" presId="urn:microsoft.com/office/officeart/2005/8/layout/cycle1"/>
    <dgm:cxn modelId="{CD988CC8-CC71-452F-8D1A-06FAE2A2ADCA}" type="presParOf" srcId="{C1CE7787-280B-4236-9364-9801EA5DA1EF}" destId="{8ECE0C75-C796-45B8-8D48-61668011F0D5}" srcOrd="13" destOrd="0" presId="urn:microsoft.com/office/officeart/2005/8/layout/cycle1"/>
    <dgm:cxn modelId="{D24A650D-ACFD-4641-9508-41E0DFD8FA45}" type="presParOf" srcId="{C1CE7787-280B-4236-9364-9801EA5DA1EF}" destId="{1A1898EC-CA70-4891-B9DF-5D8EDF67AC7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DD7653-72D3-4B2A-918A-FF478AC31074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9528DC4E-F532-45A2-9989-31339D6A50A9}">
      <dgm:prSet phldrT="[Text]"/>
      <dgm:spPr>
        <a:solidFill>
          <a:srgbClr val="FF9966">
            <a:alpha val="49804"/>
          </a:srgbClr>
        </a:solidFill>
      </dgm:spPr>
      <dgm:t>
        <a:bodyPr/>
        <a:lstStyle/>
        <a:p>
          <a:r>
            <a:rPr lang="en-US" dirty="0" smtClean="0"/>
            <a:t>Mentorship</a:t>
          </a:r>
          <a:endParaRPr lang="en-US" dirty="0"/>
        </a:p>
      </dgm:t>
    </dgm:pt>
    <dgm:pt modelId="{F336A2EA-19B2-4944-A88E-104232F26117}" type="parTrans" cxnId="{5B157C9D-66C8-4B39-B965-1B502F3618BD}">
      <dgm:prSet/>
      <dgm:spPr/>
      <dgm:t>
        <a:bodyPr/>
        <a:lstStyle/>
        <a:p>
          <a:endParaRPr lang="en-US"/>
        </a:p>
      </dgm:t>
    </dgm:pt>
    <dgm:pt modelId="{725916C7-FE74-409E-8825-3306913B5D85}" type="sibTrans" cxnId="{5B157C9D-66C8-4B39-B965-1B502F3618BD}">
      <dgm:prSet/>
      <dgm:spPr/>
      <dgm:t>
        <a:bodyPr/>
        <a:lstStyle/>
        <a:p>
          <a:endParaRPr lang="en-US"/>
        </a:p>
      </dgm:t>
    </dgm:pt>
    <dgm:pt modelId="{9E8CD447-1FD4-4B98-9FBD-1F8E4617FE4E}">
      <dgm:prSet phldrT="[Text]"/>
      <dgm:spPr>
        <a:solidFill>
          <a:schemeClr val="accent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en-US" dirty="0" smtClean="0"/>
            <a:t>Evaluation Implementation</a:t>
          </a:r>
          <a:endParaRPr lang="en-US" dirty="0"/>
        </a:p>
      </dgm:t>
    </dgm:pt>
    <dgm:pt modelId="{E5A6D894-A7EA-48D3-832F-C9FD859C4540}" type="parTrans" cxnId="{D15C428D-D4C2-44B0-B2FE-6088182D0FF9}">
      <dgm:prSet/>
      <dgm:spPr/>
      <dgm:t>
        <a:bodyPr/>
        <a:lstStyle/>
        <a:p>
          <a:endParaRPr lang="en-US"/>
        </a:p>
      </dgm:t>
    </dgm:pt>
    <dgm:pt modelId="{E4B56898-B9E3-4218-B0C8-D2A3D4E429CE}" type="sibTrans" cxnId="{D15C428D-D4C2-44B0-B2FE-6088182D0FF9}">
      <dgm:prSet/>
      <dgm:spPr/>
      <dgm:t>
        <a:bodyPr/>
        <a:lstStyle/>
        <a:p>
          <a:endParaRPr lang="en-US"/>
        </a:p>
      </dgm:t>
    </dgm:pt>
    <dgm:pt modelId="{42104CB2-5838-4C08-90E6-BCF8D692FD70}">
      <dgm:prSet phldrT="[Text]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n-US" dirty="0" smtClean="0"/>
            <a:t>Professional </a:t>
          </a:r>
          <a:r>
            <a:rPr lang="en-US" dirty="0" smtClean="0"/>
            <a:t>Development and Learning</a:t>
          </a:r>
          <a:endParaRPr lang="en-US" dirty="0"/>
        </a:p>
      </dgm:t>
    </dgm:pt>
    <dgm:pt modelId="{0752C04B-6F79-4A78-A239-6D949D996263}" type="parTrans" cxnId="{2821AEF7-9B8F-4AA6-9C24-87A456C57CF9}">
      <dgm:prSet/>
      <dgm:spPr/>
      <dgm:t>
        <a:bodyPr/>
        <a:lstStyle/>
        <a:p>
          <a:endParaRPr lang="en-US"/>
        </a:p>
      </dgm:t>
    </dgm:pt>
    <dgm:pt modelId="{6C223AAD-F223-4038-8B64-E85854D5D7C8}" type="sibTrans" cxnId="{2821AEF7-9B8F-4AA6-9C24-87A456C57CF9}">
      <dgm:prSet/>
      <dgm:spPr/>
      <dgm:t>
        <a:bodyPr/>
        <a:lstStyle/>
        <a:p>
          <a:endParaRPr lang="en-US"/>
        </a:p>
      </dgm:t>
    </dgm:pt>
    <dgm:pt modelId="{191AE785-6B19-46C4-BCE8-AD1359ED6D19}" type="pres">
      <dgm:prSet presAssocID="{0CDD7653-72D3-4B2A-918A-FF478AC31074}" presName="compositeShape" presStyleCnt="0">
        <dgm:presLayoutVars>
          <dgm:chMax val="7"/>
          <dgm:dir/>
          <dgm:resizeHandles val="exact"/>
        </dgm:presLayoutVars>
      </dgm:prSet>
      <dgm:spPr/>
    </dgm:pt>
    <dgm:pt modelId="{8395F965-F3EF-4C7F-ABAC-6D034CF5FF3B}" type="pres">
      <dgm:prSet presAssocID="{9528DC4E-F532-45A2-9989-31339D6A50A9}" presName="circ1" presStyleLbl="vennNode1" presStyleIdx="0" presStyleCnt="3"/>
      <dgm:spPr/>
      <dgm:t>
        <a:bodyPr/>
        <a:lstStyle/>
        <a:p>
          <a:endParaRPr lang="en-US"/>
        </a:p>
      </dgm:t>
    </dgm:pt>
    <dgm:pt modelId="{E1A51D95-1AFF-4947-A73F-C2274CAECC90}" type="pres">
      <dgm:prSet presAssocID="{9528DC4E-F532-45A2-9989-31339D6A50A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17A85-921A-4C56-AE58-760258A30492}" type="pres">
      <dgm:prSet presAssocID="{9E8CD447-1FD4-4B98-9FBD-1F8E4617FE4E}" presName="circ2" presStyleLbl="vennNode1" presStyleIdx="1" presStyleCnt="3"/>
      <dgm:spPr/>
      <dgm:t>
        <a:bodyPr/>
        <a:lstStyle/>
        <a:p>
          <a:endParaRPr lang="en-US"/>
        </a:p>
      </dgm:t>
    </dgm:pt>
    <dgm:pt modelId="{93F98357-F735-4D8F-ACD6-5F55EDA552B7}" type="pres">
      <dgm:prSet presAssocID="{9E8CD447-1FD4-4B98-9FBD-1F8E4617FE4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7200A-0E83-4503-A175-C865F4369C61}" type="pres">
      <dgm:prSet presAssocID="{42104CB2-5838-4C08-90E6-BCF8D692FD70}" presName="circ3" presStyleLbl="vennNode1" presStyleIdx="2" presStyleCnt="3"/>
      <dgm:spPr/>
      <dgm:t>
        <a:bodyPr/>
        <a:lstStyle/>
        <a:p>
          <a:endParaRPr lang="en-US"/>
        </a:p>
      </dgm:t>
    </dgm:pt>
    <dgm:pt modelId="{E08D3E18-8B89-4529-AD00-D6EE3531680F}" type="pres">
      <dgm:prSet presAssocID="{42104CB2-5838-4C08-90E6-BCF8D692FD7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157C9D-66C8-4B39-B965-1B502F3618BD}" srcId="{0CDD7653-72D3-4B2A-918A-FF478AC31074}" destId="{9528DC4E-F532-45A2-9989-31339D6A50A9}" srcOrd="0" destOrd="0" parTransId="{F336A2EA-19B2-4944-A88E-104232F26117}" sibTransId="{725916C7-FE74-409E-8825-3306913B5D85}"/>
    <dgm:cxn modelId="{D15C428D-D4C2-44B0-B2FE-6088182D0FF9}" srcId="{0CDD7653-72D3-4B2A-918A-FF478AC31074}" destId="{9E8CD447-1FD4-4B98-9FBD-1F8E4617FE4E}" srcOrd="1" destOrd="0" parTransId="{E5A6D894-A7EA-48D3-832F-C9FD859C4540}" sibTransId="{E4B56898-B9E3-4218-B0C8-D2A3D4E429CE}"/>
    <dgm:cxn modelId="{25FF7EF0-C46D-428F-90FE-96F2BE2915E6}" type="presOf" srcId="{9528DC4E-F532-45A2-9989-31339D6A50A9}" destId="{8395F965-F3EF-4C7F-ABAC-6D034CF5FF3B}" srcOrd="0" destOrd="0" presId="urn:microsoft.com/office/officeart/2005/8/layout/venn1"/>
    <dgm:cxn modelId="{0DA5118C-FECA-457F-9B33-E55F2236EC5D}" type="presOf" srcId="{9E8CD447-1FD4-4B98-9FBD-1F8E4617FE4E}" destId="{93F98357-F735-4D8F-ACD6-5F55EDA552B7}" srcOrd="1" destOrd="0" presId="urn:microsoft.com/office/officeart/2005/8/layout/venn1"/>
    <dgm:cxn modelId="{2821AEF7-9B8F-4AA6-9C24-87A456C57CF9}" srcId="{0CDD7653-72D3-4B2A-918A-FF478AC31074}" destId="{42104CB2-5838-4C08-90E6-BCF8D692FD70}" srcOrd="2" destOrd="0" parTransId="{0752C04B-6F79-4A78-A239-6D949D996263}" sibTransId="{6C223AAD-F223-4038-8B64-E85854D5D7C8}"/>
    <dgm:cxn modelId="{708678F8-E413-45F9-A7E6-A65DEEDD5A98}" type="presOf" srcId="{9E8CD447-1FD4-4B98-9FBD-1F8E4617FE4E}" destId="{73917A85-921A-4C56-AE58-760258A30492}" srcOrd="0" destOrd="0" presId="urn:microsoft.com/office/officeart/2005/8/layout/venn1"/>
    <dgm:cxn modelId="{37B51D06-D761-4D0A-BB9C-4FE060903160}" type="presOf" srcId="{42104CB2-5838-4C08-90E6-BCF8D692FD70}" destId="{E08D3E18-8B89-4529-AD00-D6EE3531680F}" srcOrd="1" destOrd="0" presId="urn:microsoft.com/office/officeart/2005/8/layout/venn1"/>
    <dgm:cxn modelId="{2836E29F-A098-4FD3-9D84-8BF969D6C614}" type="presOf" srcId="{9528DC4E-F532-45A2-9989-31339D6A50A9}" destId="{E1A51D95-1AFF-4947-A73F-C2274CAECC90}" srcOrd="1" destOrd="0" presId="urn:microsoft.com/office/officeart/2005/8/layout/venn1"/>
    <dgm:cxn modelId="{6C2B182C-F322-45A0-88E0-28A5B5809ACC}" type="presOf" srcId="{42104CB2-5838-4C08-90E6-BCF8D692FD70}" destId="{8DF7200A-0E83-4503-A175-C865F4369C61}" srcOrd="0" destOrd="0" presId="urn:microsoft.com/office/officeart/2005/8/layout/venn1"/>
    <dgm:cxn modelId="{3C0245E0-D227-4CF4-898B-0DF118F0B0C4}" type="presOf" srcId="{0CDD7653-72D3-4B2A-918A-FF478AC31074}" destId="{191AE785-6B19-46C4-BCE8-AD1359ED6D19}" srcOrd="0" destOrd="0" presId="urn:microsoft.com/office/officeart/2005/8/layout/venn1"/>
    <dgm:cxn modelId="{33A9433A-EB0D-4015-B96E-E6C049EFE775}" type="presParOf" srcId="{191AE785-6B19-46C4-BCE8-AD1359ED6D19}" destId="{8395F965-F3EF-4C7F-ABAC-6D034CF5FF3B}" srcOrd="0" destOrd="0" presId="urn:microsoft.com/office/officeart/2005/8/layout/venn1"/>
    <dgm:cxn modelId="{53BFA657-475C-4BD0-87ED-B83535862FA4}" type="presParOf" srcId="{191AE785-6B19-46C4-BCE8-AD1359ED6D19}" destId="{E1A51D95-1AFF-4947-A73F-C2274CAECC90}" srcOrd="1" destOrd="0" presId="urn:microsoft.com/office/officeart/2005/8/layout/venn1"/>
    <dgm:cxn modelId="{250EFF16-D1E3-4C0C-9FD5-2A257149C2E4}" type="presParOf" srcId="{191AE785-6B19-46C4-BCE8-AD1359ED6D19}" destId="{73917A85-921A-4C56-AE58-760258A30492}" srcOrd="2" destOrd="0" presId="urn:microsoft.com/office/officeart/2005/8/layout/venn1"/>
    <dgm:cxn modelId="{179C35B8-DF3F-4216-A6E2-7F233E7149D3}" type="presParOf" srcId="{191AE785-6B19-46C4-BCE8-AD1359ED6D19}" destId="{93F98357-F735-4D8F-ACD6-5F55EDA552B7}" srcOrd="3" destOrd="0" presId="urn:microsoft.com/office/officeart/2005/8/layout/venn1"/>
    <dgm:cxn modelId="{99339B7F-5D1E-4833-A6BC-36038A7AE456}" type="presParOf" srcId="{191AE785-6B19-46C4-BCE8-AD1359ED6D19}" destId="{8DF7200A-0E83-4503-A175-C865F4369C61}" srcOrd="4" destOrd="0" presId="urn:microsoft.com/office/officeart/2005/8/layout/venn1"/>
    <dgm:cxn modelId="{C25DF738-AA1F-40B5-9E8F-E7F214D10A6D}" type="presParOf" srcId="{191AE785-6B19-46C4-BCE8-AD1359ED6D19}" destId="{E08D3E18-8B89-4529-AD00-D6EE3531680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93A709-EBAF-44DC-B91D-5BF6E9C2C5A0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3042786F-6FEA-42E2-BA2C-A9BBB3038852}">
      <dgm:prSet phldrT="[Text]"/>
      <dgm:spPr/>
      <dgm:t>
        <a:bodyPr/>
        <a:lstStyle/>
        <a:p>
          <a:endParaRPr lang="en-US" dirty="0"/>
        </a:p>
      </dgm:t>
    </dgm:pt>
    <dgm:pt modelId="{2048DCE8-3143-4922-B7E6-14D8CBA40957}" type="parTrans" cxnId="{B54CD388-F602-4FE4-B3C7-5141815A23C0}">
      <dgm:prSet/>
      <dgm:spPr/>
      <dgm:t>
        <a:bodyPr/>
        <a:lstStyle/>
        <a:p>
          <a:endParaRPr lang="en-US"/>
        </a:p>
      </dgm:t>
    </dgm:pt>
    <dgm:pt modelId="{4B458DB3-D068-494C-A96F-A77816F5993E}" type="sibTrans" cxnId="{B54CD388-F602-4FE4-B3C7-5141815A23C0}">
      <dgm:prSet/>
      <dgm:spPr/>
      <dgm:t>
        <a:bodyPr/>
        <a:lstStyle/>
        <a:p>
          <a:endParaRPr lang="en-US"/>
        </a:p>
      </dgm:t>
    </dgm:pt>
    <dgm:pt modelId="{5078DFAE-5AD1-4144-8F0C-25DB3CFA418D}">
      <dgm:prSet phldrT="[Text]"/>
      <dgm:spPr/>
      <dgm:t>
        <a:bodyPr/>
        <a:lstStyle/>
        <a:p>
          <a:r>
            <a:rPr lang="en-US" dirty="0" smtClean="0"/>
            <a:t>Identify critical needs of new educators</a:t>
          </a:r>
          <a:endParaRPr lang="en-US" dirty="0"/>
        </a:p>
      </dgm:t>
    </dgm:pt>
    <dgm:pt modelId="{C097B7D7-9254-4823-BA6A-7476D0D82437}" type="parTrans" cxnId="{8F65AFD7-454A-4F90-9366-455F15417EAB}">
      <dgm:prSet/>
      <dgm:spPr/>
      <dgm:t>
        <a:bodyPr/>
        <a:lstStyle/>
        <a:p>
          <a:endParaRPr lang="en-US"/>
        </a:p>
      </dgm:t>
    </dgm:pt>
    <dgm:pt modelId="{2608FB04-7177-4665-A504-B3E2647576E7}" type="sibTrans" cxnId="{8F65AFD7-454A-4F90-9366-455F15417EAB}">
      <dgm:prSet/>
      <dgm:spPr/>
      <dgm:t>
        <a:bodyPr/>
        <a:lstStyle/>
        <a:p>
          <a:endParaRPr lang="en-US"/>
        </a:p>
      </dgm:t>
    </dgm:pt>
    <dgm:pt modelId="{A61A4D99-2456-4E66-A776-C7D53B8CD794}">
      <dgm:prSet phldrT="[Text]"/>
      <dgm:spPr/>
      <dgm:t>
        <a:bodyPr/>
        <a:lstStyle/>
        <a:p>
          <a:endParaRPr lang="en-US" dirty="0"/>
        </a:p>
      </dgm:t>
    </dgm:pt>
    <dgm:pt modelId="{4AD4A95F-1970-4411-AC01-00704D3C8F65}" type="parTrans" cxnId="{9B662B32-4B99-4B0F-8D95-F0A9E47CCF8E}">
      <dgm:prSet/>
      <dgm:spPr/>
      <dgm:t>
        <a:bodyPr/>
        <a:lstStyle/>
        <a:p>
          <a:endParaRPr lang="en-US"/>
        </a:p>
      </dgm:t>
    </dgm:pt>
    <dgm:pt modelId="{2827E6E3-2B13-4639-AAA0-F3E1613635EA}" type="sibTrans" cxnId="{9B662B32-4B99-4B0F-8D95-F0A9E47CCF8E}">
      <dgm:prSet/>
      <dgm:spPr/>
      <dgm:t>
        <a:bodyPr/>
        <a:lstStyle/>
        <a:p>
          <a:endParaRPr lang="en-US"/>
        </a:p>
      </dgm:t>
    </dgm:pt>
    <dgm:pt modelId="{D715AAE2-74D0-4830-B787-6D5FDC417B62}">
      <dgm:prSet/>
      <dgm:spPr/>
      <dgm:t>
        <a:bodyPr/>
        <a:lstStyle/>
        <a:p>
          <a:r>
            <a:rPr lang="en-US" dirty="0" smtClean="0"/>
            <a:t>Establish support structures for new educators</a:t>
          </a:r>
          <a:endParaRPr lang="en-US" dirty="0"/>
        </a:p>
      </dgm:t>
    </dgm:pt>
    <dgm:pt modelId="{7C8F26F1-C8DF-4173-852F-D758C750237B}" type="parTrans" cxnId="{BA5CE0DC-AFC7-4B6E-B108-BE7DCD3DAC2F}">
      <dgm:prSet/>
      <dgm:spPr/>
      <dgm:t>
        <a:bodyPr/>
        <a:lstStyle/>
        <a:p>
          <a:endParaRPr lang="en-US"/>
        </a:p>
      </dgm:t>
    </dgm:pt>
    <dgm:pt modelId="{0777BFF3-5D0B-4145-BED9-06A8D3F1186E}" type="sibTrans" cxnId="{BA5CE0DC-AFC7-4B6E-B108-BE7DCD3DAC2F}">
      <dgm:prSet/>
      <dgm:spPr/>
      <dgm:t>
        <a:bodyPr/>
        <a:lstStyle/>
        <a:p>
          <a:endParaRPr lang="en-US"/>
        </a:p>
      </dgm:t>
    </dgm:pt>
    <dgm:pt modelId="{8556C92F-3DF1-4523-9FA2-062770B75437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en-US" dirty="0"/>
        </a:p>
      </dgm:t>
    </dgm:pt>
    <dgm:pt modelId="{F44ABC1F-2681-4193-A1DA-1247D18FA3FB}" type="parTrans" cxnId="{6F7E1E84-3108-40D4-914B-9F8652EB50CC}">
      <dgm:prSet/>
      <dgm:spPr/>
      <dgm:t>
        <a:bodyPr/>
        <a:lstStyle/>
        <a:p>
          <a:endParaRPr lang="en-US"/>
        </a:p>
      </dgm:t>
    </dgm:pt>
    <dgm:pt modelId="{FD882387-05A5-46C1-BB83-7E175A373598}" type="sibTrans" cxnId="{6F7E1E84-3108-40D4-914B-9F8652EB50CC}">
      <dgm:prSet/>
      <dgm:spPr/>
      <dgm:t>
        <a:bodyPr/>
        <a:lstStyle/>
        <a:p>
          <a:endParaRPr lang="en-US"/>
        </a:p>
      </dgm:t>
    </dgm:pt>
    <dgm:pt modelId="{D22F5F46-F083-421D-B774-EB595C008DA3}">
      <dgm:prSet/>
      <dgm:spPr/>
      <dgm:t>
        <a:bodyPr/>
        <a:lstStyle/>
        <a:p>
          <a:r>
            <a:rPr lang="en-US" dirty="0" smtClean="0"/>
            <a:t>Support mentors with capacity, </a:t>
          </a:r>
          <a:r>
            <a:rPr lang="en-US" dirty="0" smtClean="0"/>
            <a:t>resources, </a:t>
          </a:r>
          <a:r>
            <a:rPr lang="en-US" dirty="0" smtClean="0"/>
            <a:t>and guidance</a:t>
          </a:r>
          <a:endParaRPr lang="en-US" dirty="0"/>
        </a:p>
      </dgm:t>
    </dgm:pt>
    <dgm:pt modelId="{886D185B-DCA3-46FB-A21E-AE96B4EA1194}" type="parTrans" cxnId="{B662D9EE-FEAF-43A5-94ED-33BBA973580E}">
      <dgm:prSet/>
      <dgm:spPr/>
      <dgm:t>
        <a:bodyPr/>
        <a:lstStyle/>
        <a:p>
          <a:endParaRPr lang="en-US"/>
        </a:p>
      </dgm:t>
    </dgm:pt>
    <dgm:pt modelId="{2AC3F2D4-3BFE-4DC7-98D2-E769568CEEB5}" type="sibTrans" cxnId="{B662D9EE-FEAF-43A5-94ED-33BBA973580E}">
      <dgm:prSet/>
      <dgm:spPr/>
      <dgm:t>
        <a:bodyPr/>
        <a:lstStyle/>
        <a:p>
          <a:endParaRPr lang="en-US"/>
        </a:p>
      </dgm:t>
    </dgm:pt>
    <dgm:pt modelId="{96E0AB65-C0FA-4893-B442-AFC63055EB23}" type="pres">
      <dgm:prSet presAssocID="{D693A709-EBAF-44DC-B91D-5BF6E9C2C5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C749AA-21B5-427C-B206-E469FF3537E3}" type="pres">
      <dgm:prSet presAssocID="{3042786F-6FEA-42E2-BA2C-A9BBB3038852}" presName="composite" presStyleCnt="0"/>
      <dgm:spPr/>
    </dgm:pt>
    <dgm:pt modelId="{E7E5F93E-C98C-4007-85E2-4FF0D1B7948C}" type="pres">
      <dgm:prSet presAssocID="{3042786F-6FEA-42E2-BA2C-A9BBB303885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90FE4-6BB2-432B-8E85-892EF78979A4}" type="pres">
      <dgm:prSet presAssocID="{3042786F-6FEA-42E2-BA2C-A9BBB303885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3CC25-EA93-4A5D-B484-24622EEFE8A8}" type="pres">
      <dgm:prSet presAssocID="{4B458DB3-D068-494C-A96F-A77816F5993E}" presName="sp" presStyleCnt="0"/>
      <dgm:spPr/>
    </dgm:pt>
    <dgm:pt modelId="{AEB4E3FF-204D-4BB5-9439-745AF25966A2}" type="pres">
      <dgm:prSet presAssocID="{A61A4D99-2456-4E66-A776-C7D53B8CD794}" presName="composite" presStyleCnt="0"/>
      <dgm:spPr/>
    </dgm:pt>
    <dgm:pt modelId="{585FA696-D98D-4B38-87BF-8D8E3D9596BD}" type="pres">
      <dgm:prSet presAssocID="{A61A4D99-2456-4E66-A776-C7D53B8CD79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47CA9F-291E-4283-B6BA-92350A0D968B}" type="pres">
      <dgm:prSet presAssocID="{A61A4D99-2456-4E66-A776-C7D53B8CD79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21CD6-DDC8-4E50-9CAA-9286704DC8F0}" type="pres">
      <dgm:prSet presAssocID="{2827E6E3-2B13-4639-AAA0-F3E1613635EA}" presName="sp" presStyleCnt="0"/>
      <dgm:spPr/>
    </dgm:pt>
    <dgm:pt modelId="{A25BC010-11D9-479F-A17D-118B30038991}" type="pres">
      <dgm:prSet presAssocID="{8556C92F-3DF1-4523-9FA2-062770B75437}" presName="composite" presStyleCnt="0"/>
      <dgm:spPr/>
    </dgm:pt>
    <dgm:pt modelId="{F8AFCB1E-2589-454A-A843-52124C4AFB47}" type="pres">
      <dgm:prSet presAssocID="{8556C92F-3DF1-4523-9FA2-062770B7543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5A63B-231E-43E1-8A13-3F40CA7CA482}" type="pres">
      <dgm:prSet presAssocID="{8556C92F-3DF1-4523-9FA2-062770B7543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16B74D-E6B5-48D5-9F49-E640AA06290B}" type="presOf" srcId="{D715AAE2-74D0-4830-B787-6D5FDC417B62}" destId="{F947CA9F-291E-4283-B6BA-92350A0D968B}" srcOrd="0" destOrd="0" presId="urn:microsoft.com/office/officeart/2005/8/layout/chevron2"/>
    <dgm:cxn modelId="{BA5CE0DC-AFC7-4B6E-B108-BE7DCD3DAC2F}" srcId="{A61A4D99-2456-4E66-A776-C7D53B8CD794}" destId="{D715AAE2-74D0-4830-B787-6D5FDC417B62}" srcOrd="0" destOrd="0" parTransId="{7C8F26F1-C8DF-4173-852F-D758C750237B}" sibTransId="{0777BFF3-5D0B-4145-BED9-06A8D3F1186E}"/>
    <dgm:cxn modelId="{B8FCFF1F-A0CB-41C5-B882-0C16835FFD59}" type="presOf" srcId="{D693A709-EBAF-44DC-B91D-5BF6E9C2C5A0}" destId="{96E0AB65-C0FA-4893-B442-AFC63055EB23}" srcOrd="0" destOrd="0" presId="urn:microsoft.com/office/officeart/2005/8/layout/chevron2"/>
    <dgm:cxn modelId="{6F7E1E84-3108-40D4-914B-9F8652EB50CC}" srcId="{D693A709-EBAF-44DC-B91D-5BF6E9C2C5A0}" destId="{8556C92F-3DF1-4523-9FA2-062770B75437}" srcOrd="2" destOrd="0" parTransId="{F44ABC1F-2681-4193-A1DA-1247D18FA3FB}" sibTransId="{FD882387-05A5-46C1-BB83-7E175A373598}"/>
    <dgm:cxn modelId="{05406492-263A-4441-BD27-0E13C9176F82}" type="presOf" srcId="{D22F5F46-F083-421D-B774-EB595C008DA3}" destId="{6EA5A63B-231E-43E1-8A13-3F40CA7CA482}" srcOrd="0" destOrd="0" presId="urn:microsoft.com/office/officeart/2005/8/layout/chevron2"/>
    <dgm:cxn modelId="{EECFD19A-2555-448A-B41B-8455CA3DC913}" type="presOf" srcId="{3042786F-6FEA-42E2-BA2C-A9BBB3038852}" destId="{E7E5F93E-C98C-4007-85E2-4FF0D1B7948C}" srcOrd="0" destOrd="0" presId="urn:microsoft.com/office/officeart/2005/8/layout/chevron2"/>
    <dgm:cxn modelId="{53D8F6F0-395F-44D7-8E39-27959FB7FA52}" type="presOf" srcId="{5078DFAE-5AD1-4144-8F0C-25DB3CFA418D}" destId="{66690FE4-6BB2-432B-8E85-892EF78979A4}" srcOrd="0" destOrd="0" presId="urn:microsoft.com/office/officeart/2005/8/layout/chevron2"/>
    <dgm:cxn modelId="{3D9CEE57-AFC0-4D38-9B20-62A35A219EB0}" type="presOf" srcId="{8556C92F-3DF1-4523-9FA2-062770B75437}" destId="{F8AFCB1E-2589-454A-A843-52124C4AFB47}" srcOrd="0" destOrd="0" presId="urn:microsoft.com/office/officeart/2005/8/layout/chevron2"/>
    <dgm:cxn modelId="{8F65AFD7-454A-4F90-9366-455F15417EAB}" srcId="{3042786F-6FEA-42E2-BA2C-A9BBB3038852}" destId="{5078DFAE-5AD1-4144-8F0C-25DB3CFA418D}" srcOrd="0" destOrd="0" parTransId="{C097B7D7-9254-4823-BA6A-7476D0D82437}" sibTransId="{2608FB04-7177-4665-A504-B3E2647576E7}"/>
    <dgm:cxn modelId="{B662D9EE-FEAF-43A5-94ED-33BBA973580E}" srcId="{8556C92F-3DF1-4523-9FA2-062770B75437}" destId="{D22F5F46-F083-421D-B774-EB595C008DA3}" srcOrd="0" destOrd="0" parTransId="{886D185B-DCA3-46FB-A21E-AE96B4EA1194}" sibTransId="{2AC3F2D4-3BFE-4DC7-98D2-E769568CEEB5}"/>
    <dgm:cxn modelId="{9B662B32-4B99-4B0F-8D95-F0A9E47CCF8E}" srcId="{D693A709-EBAF-44DC-B91D-5BF6E9C2C5A0}" destId="{A61A4D99-2456-4E66-A776-C7D53B8CD794}" srcOrd="1" destOrd="0" parTransId="{4AD4A95F-1970-4411-AC01-00704D3C8F65}" sibTransId="{2827E6E3-2B13-4639-AAA0-F3E1613635EA}"/>
    <dgm:cxn modelId="{B54CD388-F602-4FE4-B3C7-5141815A23C0}" srcId="{D693A709-EBAF-44DC-B91D-5BF6E9C2C5A0}" destId="{3042786F-6FEA-42E2-BA2C-A9BBB3038852}" srcOrd="0" destOrd="0" parTransId="{2048DCE8-3143-4922-B7E6-14D8CBA40957}" sibTransId="{4B458DB3-D068-494C-A96F-A77816F5993E}"/>
    <dgm:cxn modelId="{D5C8BC30-FCAC-460D-A150-0B259A90E166}" type="presOf" srcId="{A61A4D99-2456-4E66-A776-C7D53B8CD794}" destId="{585FA696-D98D-4B38-87BF-8D8E3D9596BD}" srcOrd="0" destOrd="0" presId="urn:microsoft.com/office/officeart/2005/8/layout/chevron2"/>
    <dgm:cxn modelId="{751A75B6-04BD-4A59-B176-4A10F80FC759}" type="presParOf" srcId="{96E0AB65-C0FA-4893-B442-AFC63055EB23}" destId="{DBC749AA-21B5-427C-B206-E469FF3537E3}" srcOrd="0" destOrd="0" presId="urn:microsoft.com/office/officeart/2005/8/layout/chevron2"/>
    <dgm:cxn modelId="{7F99A4D6-78A3-493E-813C-4B1DDB41C1BC}" type="presParOf" srcId="{DBC749AA-21B5-427C-B206-E469FF3537E3}" destId="{E7E5F93E-C98C-4007-85E2-4FF0D1B7948C}" srcOrd="0" destOrd="0" presId="urn:microsoft.com/office/officeart/2005/8/layout/chevron2"/>
    <dgm:cxn modelId="{FDB85CDF-3731-413C-95FD-1F45E000AE98}" type="presParOf" srcId="{DBC749AA-21B5-427C-B206-E469FF3537E3}" destId="{66690FE4-6BB2-432B-8E85-892EF78979A4}" srcOrd="1" destOrd="0" presId="urn:microsoft.com/office/officeart/2005/8/layout/chevron2"/>
    <dgm:cxn modelId="{8A7D0F8C-F0DA-48D7-B140-00C339A1121D}" type="presParOf" srcId="{96E0AB65-C0FA-4893-B442-AFC63055EB23}" destId="{6443CC25-EA93-4A5D-B484-24622EEFE8A8}" srcOrd="1" destOrd="0" presId="urn:microsoft.com/office/officeart/2005/8/layout/chevron2"/>
    <dgm:cxn modelId="{60BD54CF-17DC-423A-B892-2F67398F8DC9}" type="presParOf" srcId="{96E0AB65-C0FA-4893-B442-AFC63055EB23}" destId="{AEB4E3FF-204D-4BB5-9439-745AF25966A2}" srcOrd="2" destOrd="0" presId="urn:microsoft.com/office/officeart/2005/8/layout/chevron2"/>
    <dgm:cxn modelId="{5481AA9D-4857-4E02-86C5-02218007A6E5}" type="presParOf" srcId="{AEB4E3FF-204D-4BB5-9439-745AF25966A2}" destId="{585FA696-D98D-4B38-87BF-8D8E3D9596BD}" srcOrd="0" destOrd="0" presId="urn:microsoft.com/office/officeart/2005/8/layout/chevron2"/>
    <dgm:cxn modelId="{4029F2D0-BFD8-4BF7-960F-97651610167D}" type="presParOf" srcId="{AEB4E3FF-204D-4BB5-9439-745AF25966A2}" destId="{F947CA9F-291E-4283-B6BA-92350A0D968B}" srcOrd="1" destOrd="0" presId="urn:microsoft.com/office/officeart/2005/8/layout/chevron2"/>
    <dgm:cxn modelId="{F146230F-997B-474C-BFA0-344937192B2C}" type="presParOf" srcId="{96E0AB65-C0FA-4893-B442-AFC63055EB23}" destId="{24521CD6-DDC8-4E50-9CAA-9286704DC8F0}" srcOrd="3" destOrd="0" presId="urn:microsoft.com/office/officeart/2005/8/layout/chevron2"/>
    <dgm:cxn modelId="{B26066C5-7D92-400F-849A-D57EC5B368FD}" type="presParOf" srcId="{96E0AB65-C0FA-4893-B442-AFC63055EB23}" destId="{A25BC010-11D9-479F-A17D-118B30038991}" srcOrd="4" destOrd="0" presId="urn:microsoft.com/office/officeart/2005/8/layout/chevron2"/>
    <dgm:cxn modelId="{295B5E94-073A-4750-BE43-883C318DBCAB}" type="presParOf" srcId="{A25BC010-11D9-479F-A17D-118B30038991}" destId="{F8AFCB1E-2589-454A-A843-52124C4AFB47}" srcOrd="0" destOrd="0" presId="urn:microsoft.com/office/officeart/2005/8/layout/chevron2"/>
    <dgm:cxn modelId="{3CDFFB00-A0C1-40D8-A07E-1F5AA4B05F09}" type="presParOf" srcId="{A25BC010-11D9-479F-A17D-118B30038991}" destId="{6EA5A63B-231E-43E1-8A13-3F40CA7CA48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B1401D-EF08-41B6-989C-4E1B506F7170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F1D9167-0248-4A89-83F1-EE45EB665ED3}">
      <dgm:prSet phldrT="[Text]"/>
      <dgm:spPr/>
      <dgm:t>
        <a:bodyPr/>
        <a:lstStyle/>
        <a:p>
          <a:endParaRPr lang="en-US" dirty="0"/>
        </a:p>
      </dgm:t>
    </dgm:pt>
    <dgm:pt modelId="{CAA6E9B2-4BE2-4B44-B796-46E510C81C6F}" type="parTrans" cxnId="{8A313C3B-B3A5-40C3-BF4A-3EC9175FBA4D}">
      <dgm:prSet/>
      <dgm:spPr/>
      <dgm:t>
        <a:bodyPr/>
        <a:lstStyle/>
        <a:p>
          <a:endParaRPr lang="en-US"/>
        </a:p>
      </dgm:t>
    </dgm:pt>
    <dgm:pt modelId="{DFABC0B9-4164-475B-9D79-8927D56AE349}" type="sibTrans" cxnId="{8A313C3B-B3A5-40C3-BF4A-3EC9175FBA4D}">
      <dgm:prSet/>
      <dgm:spPr/>
      <dgm:t>
        <a:bodyPr/>
        <a:lstStyle/>
        <a:p>
          <a:endParaRPr lang="en-US"/>
        </a:p>
      </dgm:t>
    </dgm:pt>
    <dgm:pt modelId="{D79AD0B6-43E1-49DF-9362-29EA0DF28F41}">
      <dgm:prSet phldrT="[Text]"/>
      <dgm:spPr/>
      <dgm:t>
        <a:bodyPr/>
        <a:lstStyle/>
        <a:p>
          <a:r>
            <a:rPr lang="en-US" dirty="0" smtClean="0"/>
            <a:t>Organize and plan trainings, </a:t>
          </a:r>
          <a:r>
            <a:rPr lang="en-US" dirty="0" smtClean="0"/>
            <a:t>observations, </a:t>
          </a:r>
          <a:r>
            <a:rPr lang="en-US" dirty="0" smtClean="0"/>
            <a:t>and </a:t>
          </a:r>
          <a:r>
            <a:rPr lang="en-US" dirty="0" smtClean="0"/>
            <a:t>other activities pertinent </a:t>
          </a:r>
          <a:r>
            <a:rPr lang="en-US" dirty="0" smtClean="0"/>
            <a:t>to evaluation</a:t>
          </a:r>
          <a:endParaRPr lang="en-US" dirty="0"/>
        </a:p>
      </dgm:t>
    </dgm:pt>
    <dgm:pt modelId="{E9800A7B-DBF9-4C38-B0C8-C273BF602DCC}" type="parTrans" cxnId="{DC11CE55-2529-4EAA-92F2-25F65171C2A7}">
      <dgm:prSet/>
      <dgm:spPr/>
      <dgm:t>
        <a:bodyPr/>
        <a:lstStyle/>
        <a:p>
          <a:endParaRPr lang="en-US"/>
        </a:p>
      </dgm:t>
    </dgm:pt>
    <dgm:pt modelId="{A6CDDDBA-C859-4A54-BB1C-6883035C224B}" type="sibTrans" cxnId="{DC11CE55-2529-4EAA-92F2-25F65171C2A7}">
      <dgm:prSet/>
      <dgm:spPr/>
      <dgm:t>
        <a:bodyPr/>
        <a:lstStyle/>
        <a:p>
          <a:endParaRPr lang="en-US"/>
        </a:p>
      </dgm:t>
    </dgm:pt>
    <dgm:pt modelId="{029CCED9-52D8-48A3-A95B-89F57F5C435F}">
      <dgm:prSet phldrT="[Text]"/>
      <dgm:spPr/>
      <dgm:t>
        <a:bodyPr/>
        <a:lstStyle/>
        <a:p>
          <a:r>
            <a:rPr lang="en-US" dirty="0" smtClean="0"/>
            <a:t>Analyze aggregate evaluation data to make recommendations for further support</a:t>
          </a:r>
          <a:endParaRPr lang="en-US" dirty="0"/>
        </a:p>
      </dgm:t>
    </dgm:pt>
    <dgm:pt modelId="{DD2ADB78-3727-4F6D-839C-58BB9D8ABDF1}" type="parTrans" cxnId="{98B9D5EE-0586-4417-B41B-A566178009AC}">
      <dgm:prSet/>
      <dgm:spPr/>
      <dgm:t>
        <a:bodyPr/>
        <a:lstStyle/>
        <a:p>
          <a:endParaRPr lang="en-US"/>
        </a:p>
      </dgm:t>
    </dgm:pt>
    <dgm:pt modelId="{8EAE08B7-D629-48F3-BA8B-7D25326C6125}" type="sibTrans" cxnId="{98B9D5EE-0586-4417-B41B-A566178009AC}">
      <dgm:prSet/>
      <dgm:spPr/>
      <dgm:t>
        <a:bodyPr/>
        <a:lstStyle/>
        <a:p>
          <a:endParaRPr lang="en-US"/>
        </a:p>
      </dgm:t>
    </dgm:pt>
    <dgm:pt modelId="{EA01D275-AE12-4F59-9ED8-F28BBEC47267}">
      <dgm:prSet phldrT="[Text]"/>
      <dgm:spPr/>
      <dgm:t>
        <a:bodyPr/>
        <a:lstStyle/>
        <a:p>
          <a:endParaRPr lang="en-US" dirty="0"/>
        </a:p>
      </dgm:t>
    </dgm:pt>
    <dgm:pt modelId="{B9712047-DF9F-416B-83D9-38F35869BC32}" type="parTrans" cxnId="{B93A4EC2-2F2A-4167-A4DC-C9FA0A7BA251}">
      <dgm:prSet/>
      <dgm:spPr/>
      <dgm:t>
        <a:bodyPr/>
        <a:lstStyle/>
        <a:p>
          <a:endParaRPr lang="en-US"/>
        </a:p>
      </dgm:t>
    </dgm:pt>
    <dgm:pt modelId="{6760A345-BC7B-43CA-B8B6-CEAD5BF82D75}" type="sibTrans" cxnId="{B93A4EC2-2F2A-4167-A4DC-C9FA0A7BA251}">
      <dgm:prSet/>
      <dgm:spPr/>
      <dgm:t>
        <a:bodyPr/>
        <a:lstStyle/>
        <a:p>
          <a:endParaRPr lang="en-US"/>
        </a:p>
      </dgm:t>
    </dgm:pt>
    <dgm:pt modelId="{F819F543-B485-43ED-A16F-7B73FB04AC0A}">
      <dgm:prSet phldrT="[Text]"/>
      <dgm:spPr/>
      <dgm:t>
        <a:bodyPr/>
        <a:lstStyle/>
        <a:p>
          <a:r>
            <a:rPr lang="en-US" dirty="0" smtClean="0"/>
            <a:t>Attend informational sessions and </a:t>
          </a:r>
          <a:r>
            <a:rPr lang="en-US" dirty="0" smtClean="0"/>
            <a:t>trainings </a:t>
          </a:r>
          <a:r>
            <a:rPr lang="en-US" dirty="0" smtClean="0"/>
            <a:t>to keep </a:t>
          </a:r>
          <a:r>
            <a:rPr lang="en-US" dirty="0" smtClean="0"/>
            <a:t>current</a:t>
          </a:r>
          <a:endParaRPr lang="en-US" dirty="0"/>
        </a:p>
      </dgm:t>
    </dgm:pt>
    <dgm:pt modelId="{1B6D2A45-3F6D-42B4-ACED-3133D4AE414E}" type="parTrans" cxnId="{37AD77C1-9E8A-4D8E-961C-345D9CA56151}">
      <dgm:prSet/>
      <dgm:spPr/>
      <dgm:t>
        <a:bodyPr/>
        <a:lstStyle/>
        <a:p>
          <a:endParaRPr lang="en-US"/>
        </a:p>
      </dgm:t>
    </dgm:pt>
    <dgm:pt modelId="{AF360AD9-08B9-4DEB-8F78-4FFC49AE6C50}" type="sibTrans" cxnId="{37AD77C1-9E8A-4D8E-961C-345D9CA56151}">
      <dgm:prSet/>
      <dgm:spPr/>
      <dgm:t>
        <a:bodyPr/>
        <a:lstStyle/>
        <a:p>
          <a:endParaRPr lang="en-US"/>
        </a:p>
      </dgm:t>
    </dgm:pt>
    <dgm:pt modelId="{4BE5404A-3ADD-4DD6-BC92-3822CD457B8D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en-US" dirty="0"/>
        </a:p>
      </dgm:t>
    </dgm:pt>
    <dgm:pt modelId="{47A8BF3A-E66F-4D3C-A36E-DCE6E24D1664}" type="parTrans" cxnId="{449E293E-AA2A-4CC8-A077-74E99CE0149A}">
      <dgm:prSet/>
      <dgm:spPr/>
      <dgm:t>
        <a:bodyPr/>
        <a:lstStyle/>
        <a:p>
          <a:endParaRPr lang="en-US"/>
        </a:p>
      </dgm:t>
    </dgm:pt>
    <dgm:pt modelId="{DE6FAACE-E641-4474-8CEB-C240F38223ED}" type="sibTrans" cxnId="{449E293E-AA2A-4CC8-A077-74E99CE0149A}">
      <dgm:prSet/>
      <dgm:spPr/>
      <dgm:t>
        <a:bodyPr/>
        <a:lstStyle/>
        <a:p>
          <a:endParaRPr lang="en-US"/>
        </a:p>
      </dgm:t>
    </dgm:pt>
    <dgm:pt modelId="{9E9241A9-D141-423F-9B97-316CE1ED17A4}" type="pres">
      <dgm:prSet presAssocID="{69B1401D-EF08-41B6-989C-4E1B506F71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FF88D-C16A-42A8-A49E-AFD98FAB354B}" type="pres">
      <dgm:prSet presAssocID="{BF1D9167-0248-4A89-83F1-EE45EB665ED3}" presName="composite" presStyleCnt="0"/>
      <dgm:spPr/>
      <dgm:t>
        <a:bodyPr/>
        <a:lstStyle/>
        <a:p>
          <a:endParaRPr lang="en-US"/>
        </a:p>
      </dgm:t>
    </dgm:pt>
    <dgm:pt modelId="{FC8C6147-790A-4650-B7D7-5E609DB75FAD}" type="pres">
      <dgm:prSet presAssocID="{BF1D9167-0248-4A89-83F1-EE45EB665E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8C86B-1E4D-464F-8DA8-21FA90C43507}" type="pres">
      <dgm:prSet presAssocID="{BF1D9167-0248-4A89-83F1-EE45EB665E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718DA-3ABD-4E85-A495-07C80AA5F090}" type="pres">
      <dgm:prSet presAssocID="{DFABC0B9-4164-475B-9D79-8927D56AE349}" presName="sp" presStyleCnt="0"/>
      <dgm:spPr/>
      <dgm:t>
        <a:bodyPr/>
        <a:lstStyle/>
        <a:p>
          <a:endParaRPr lang="en-US"/>
        </a:p>
      </dgm:t>
    </dgm:pt>
    <dgm:pt modelId="{6F4C2B62-2E05-4D41-9A50-FEFC5C1554E6}" type="pres">
      <dgm:prSet presAssocID="{EA01D275-AE12-4F59-9ED8-F28BBEC47267}" presName="composite" presStyleCnt="0"/>
      <dgm:spPr/>
      <dgm:t>
        <a:bodyPr/>
        <a:lstStyle/>
        <a:p>
          <a:endParaRPr lang="en-US"/>
        </a:p>
      </dgm:t>
    </dgm:pt>
    <dgm:pt modelId="{22C25B41-A1E1-476A-8F64-758334E8105E}" type="pres">
      <dgm:prSet presAssocID="{EA01D275-AE12-4F59-9ED8-F28BBEC4726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B0040-3A7E-48FE-9420-4470DB50D1BF}" type="pres">
      <dgm:prSet presAssocID="{EA01D275-AE12-4F59-9ED8-F28BBEC4726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7D2B-6B18-4F25-BBCE-97FE54BB940B}" type="pres">
      <dgm:prSet presAssocID="{6760A345-BC7B-43CA-B8B6-CEAD5BF82D75}" presName="sp" presStyleCnt="0"/>
      <dgm:spPr/>
      <dgm:t>
        <a:bodyPr/>
        <a:lstStyle/>
        <a:p>
          <a:endParaRPr lang="en-US"/>
        </a:p>
      </dgm:t>
    </dgm:pt>
    <dgm:pt modelId="{DA7716DF-BE5F-4D0B-8AA7-4E0F02E47BCA}" type="pres">
      <dgm:prSet presAssocID="{4BE5404A-3ADD-4DD6-BC92-3822CD457B8D}" presName="composite" presStyleCnt="0"/>
      <dgm:spPr/>
      <dgm:t>
        <a:bodyPr/>
        <a:lstStyle/>
        <a:p>
          <a:endParaRPr lang="en-US"/>
        </a:p>
      </dgm:t>
    </dgm:pt>
    <dgm:pt modelId="{91BDF07F-B23D-4B00-A5BA-9078FB04C7F3}" type="pres">
      <dgm:prSet presAssocID="{4BE5404A-3ADD-4DD6-BC92-3822CD457B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3823D-38FA-430C-913E-705F8F7E174F}" type="pres">
      <dgm:prSet presAssocID="{4BE5404A-3ADD-4DD6-BC92-3822CD457B8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3346B9-BFF3-49C3-B24E-28571A9EE42F}" type="presOf" srcId="{EA01D275-AE12-4F59-9ED8-F28BBEC47267}" destId="{22C25B41-A1E1-476A-8F64-758334E8105E}" srcOrd="0" destOrd="0" presId="urn:microsoft.com/office/officeart/2005/8/layout/chevron2"/>
    <dgm:cxn modelId="{37AD77C1-9E8A-4D8E-961C-345D9CA56151}" srcId="{4BE5404A-3ADD-4DD6-BC92-3822CD457B8D}" destId="{F819F543-B485-43ED-A16F-7B73FB04AC0A}" srcOrd="0" destOrd="0" parTransId="{1B6D2A45-3F6D-42B4-ACED-3133D4AE414E}" sibTransId="{AF360AD9-08B9-4DEB-8F78-4FFC49AE6C50}"/>
    <dgm:cxn modelId="{86EDCD7D-CA39-4E82-95E9-85D40E0DD091}" type="presOf" srcId="{D79AD0B6-43E1-49DF-9362-29EA0DF28F41}" destId="{3C88C86B-1E4D-464F-8DA8-21FA90C43507}" srcOrd="0" destOrd="0" presId="urn:microsoft.com/office/officeart/2005/8/layout/chevron2"/>
    <dgm:cxn modelId="{DC11CE55-2529-4EAA-92F2-25F65171C2A7}" srcId="{BF1D9167-0248-4A89-83F1-EE45EB665ED3}" destId="{D79AD0B6-43E1-49DF-9362-29EA0DF28F41}" srcOrd="0" destOrd="0" parTransId="{E9800A7B-DBF9-4C38-B0C8-C273BF602DCC}" sibTransId="{A6CDDDBA-C859-4A54-BB1C-6883035C224B}"/>
    <dgm:cxn modelId="{B93A4EC2-2F2A-4167-A4DC-C9FA0A7BA251}" srcId="{69B1401D-EF08-41B6-989C-4E1B506F7170}" destId="{EA01D275-AE12-4F59-9ED8-F28BBEC47267}" srcOrd="1" destOrd="0" parTransId="{B9712047-DF9F-416B-83D9-38F35869BC32}" sibTransId="{6760A345-BC7B-43CA-B8B6-CEAD5BF82D75}"/>
    <dgm:cxn modelId="{39EAE3C1-468B-47D3-BF5B-63D90C52EC85}" type="presOf" srcId="{029CCED9-52D8-48A3-A95B-89F57F5C435F}" destId="{C7AB0040-3A7E-48FE-9420-4470DB50D1BF}" srcOrd="0" destOrd="0" presId="urn:microsoft.com/office/officeart/2005/8/layout/chevron2"/>
    <dgm:cxn modelId="{EDBC5652-2358-4D37-9086-1300624E3C38}" type="presOf" srcId="{F819F543-B485-43ED-A16F-7B73FB04AC0A}" destId="{2213823D-38FA-430C-913E-705F8F7E174F}" srcOrd="0" destOrd="0" presId="urn:microsoft.com/office/officeart/2005/8/layout/chevron2"/>
    <dgm:cxn modelId="{8A313C3B-B3A5-40C3-BF4A-3EC9175FBA4D}" srcId="{69B1401D-EF08-41B6-989C-4E1B506F7170}" destId="{BF1D9167-0248-4A89-83F1-EE45EB665ED3}" srcOrd="0" destOrd="0" parTransId="{CAA6E9B2-4BE2-4B44-B796-46E510C81C6F}" sibTransId="{DFABC0B9-4164-475B-9D79-8927D56AE349}"/>
    <dgm:cxn modelId="{C1D37AAF-43F5-49C4-ABE4-42454091B521}" type="presOf" srcId="{BF1D9167-0248-4A89-83F1-EE45EB665ED3}" destId="{FC8C6147-790A-4650-B7D7-5E609DB75FAD}" srcOrd="0" destOrd="0" presId="urn:microsoft.com/office/officeart/2005/8/layout/chevron2"/>
    <dgm:cxn modelId="{449E293E-AA2A-4CC8-A077-74E99CE0149A}" srcId="{69B1401D-EF08-41B6-989C-4E1B506F7170}" destId="{4BE5404A-3ADD-4DD6-BC92-3822CD457B8D}" srcOrd="2" destOrd="0" parTransId="{47A8BF3A-E66F-4D3C-A36E-DCE6E24D1664}" sibTransId="{DE6FAACE-E641-4474-8CEB-C240F38223ED}"/>
    <dgm:cxn modelId="{B944F110-0DF3-4D4A-ABD3-423E44D6ECC2}" type="presOf" srcId="{69B1401D-EF08-41B6-989C-4E1B506F7170}" destId="{9E9241A9-D141-423F-9B97-316CE1ED17A4}" srcOrd="0" destOrd="0" presId="urn:microsoft.com/office/officeart/2005/8/layout/chevron2"/>
    <dgm:cxn modelId="{87F3A4CE-5030-4392-8BE2-DD447C5B5C91}" type="presOf" srcId="{4BE5404A-3ADD-4DD6-BC92-3822CD457B8D}" destId="{91BDF07F-B23D-4B00-A5BA-9078FB04C7F3}" srcOrd="0" destOrd="0" presId="urn:microsoft.com/office/officeart/2005/8/layout/chevron2"/>
    <dgm:cxn modelId="{98B9D5EE-0586-4417-B41B-A566178009AC}" srcId="{EA01D275-AE12-4F59-9ED8-F28BBEC47267}" destId="{029CCED9-52D8-48A3-A95B-89F57F5C435F}" srcOrd="0" destOrd="0" parTransId="{DD2ADB78-3727-4F6D-839C-58BB9D8ABDF1}" sibTransId="{8EAE08B7-D629-48F3-BA8B-7D25326C6125}"/>
    <dgm:cxn modelId="{FDE81ECE-E1FB-4A2C-8BB9-4AF120268B77}" type="presParOf" srcId="{9E9241A9-D141-423F-9B97-316CE1ED17A4}" destId="{A66FF88D-C16A-42A8-A49E-AFD98FAB354B}" srcOrd="0" destOrd="0" presId="urn:microsoft.com/office/officeart/2005/8/layout/chevron2"/>
    <dgm:cxn modelId="{1FA01B19-9E63-41B8-BE6D-904EFB61B42F}" type="presParOf" srcId="{A66FF88D-C16A-42A8-A49E-AFD98FAB354B}" destId="{FC8C6147-790A-4650-B7D7-5E609DB75FAD}" srcOrd="0" destOrd="0" presId="urn:microsoft.com/office/officeart/2005/8/layout/chevron2"/>
    <dgm:cxn modelId="{D561B872-94A9-4D36-ADED-BA54532D5780}" type="presParOf" srcId="{A66FF88D-C16A-42A8-A49E-AFD98FAB354B}" destId="{3C88C86B-1E4D-464F-8DA8-21FA90C43507}" srcOrd="1" destOrd="0" presId="urn:microsoft.com/office/officeart/2005/8/layout/chevron2"/>
    <dgm:cxn modelId="{484485D5-659C-47B5-BB59-56147591FE66}" type="presParOf" srcId="{9E9241A9-D141-423F-9B97-316CE1ED17A4}" destId="{A33718DA-3ABD-4E85-A495-07C80AA5F090}" srcOrd="1" destOrd="0" presId="urn:microsoft.com/office/officeart/2005/8/layout/chevron2"/>
    <dgm:cxn modelId="{B0D86B3C-8AFE-492D-8C23-BC72BE9BB719}" type="presParOf" srcId="{9E9241A9-D141-423F-9B97-316CE1ED17A4}" destId="{6F4C2B62-2E05-4D41-9A50-FEFC5C1554E6}" srcOrd="2" destOrd="0" presId="urn:microsoft.com/office/officeart/2005/8/layout/chevron2"/>
    <dgm:cxn modelId="{AE7EBFBD-156C-49D3-AF5E-88E4B6055259}" type="presParOf" srcId="{6F4C2B62-2E05-4D41-9A50-FEFC5C1554E6}" destId="{22C25B41-A1E1-476A-8F64-758334E8105E}" srcOrd="0" destOrd="0" presId="urn:microsoft.com/office/officeart/2005/8/layout/chevron2"/>
    <dgm:cxn modelId="{79A52D13-1DB0-4040-B9A5-446B7F89B76E}" type="presParOf" srcId="{6F4C2B62-2E05-4D41-9A50-FEFC5C1554E6}" destId="{C7AB0040-3A7E-48FE-9420-4470DB50D1BF}" srcOrd="1" destOrd="0" presId="urn:microsoft.com/office/officeart/2005/8/layout/chevron2"/>
    <dgm:cxn modelId="{B9D4BDCE-410F-4E5F-8012-C243E1F6FD72}" type="presParOf" srcId="{9E9241A9-D141-423F-9B97-316CE1ED17A4}" destId="{49957D2B-6B18-4F25-BBCE-97FE54BB940B}" srcOrd="3" destOrd="0" presId="urn:microsoft.com/office/officeart/2005/8/layout/chevron2"/>
    <dgm:cxn modelId="{3313E6E9-2C22-4DC9-A278-6B5384EE6ADA}" type="presParOf" srcId="{9E9241A9-D141-423F-9B97-316CE1ED17A4}" destId="{DA7716DF-BE5F-4D0B-8AA7-4E0F02E47BCA}" srcOrd="4" destOrd="0" presId="urn:microsoft.com/office/officeart/2005/8/layout/chevron2"/>
    <dgm:cxn modelId="{3415FDAF-D513-42F3-AA76-EFBC9E5A9867}" type="presParOf" srcId="{DA7716DF-BE5F-4D0B-8AA7-4E0F02E47BCA}" destId="{91BDF07F-B23D-4B00-A5BA-9078FB04C7F3}" srcOrd="0" destOrd="0" presId="urn:microsoft.com/office/officeart/2005/8/layout/chevron2"/>
    <dgm:cxn modelId="{122F3ADF-0FB8-4B70-99D8-EF2E3953916D}" type="presParOf" srcId="{DA7716DF-BE5F-4D0B-8AA7-4E0F02E47BCA}" destId="{2213823D-38FA-430C-913E-705F8F7E17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F1DD5F2-F22A-43EE-A877-C47087679BB8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BF19DB1-4472-4E6D-AFEF-339E9C858E94}">
      <dgm:prSet phldrT="[Text]"/>
      <dgm:spPr/>
      <dgm:t>
        <a:bodyPr/>
        <a:lstStyle/>
        <a:p>
          <a:endParaRPr lang="en-US" dirty="0"/>
        </a:p>
      </dgm:t>
    </dgm:pt>
    <dgm:pt modelId="{BD28FE29-54BE-42DE-A774-C32370A569FF}" type="parTrans" cxnId="{E90A6B2B-EC9C-40A3-8E88-8778884F64ED}">
      <dgm:prSet/>
      <dgm:spPr/>
      <dgm:t>
        <a:bodyPr/>
        <a:lstStyle/>
        <a:p>
          <a:endParaRPr lang="en-US"/>
        </a:p>
      </dgm:t>
    </dgm:pt>
    <dgm:pt modelId="{6A5EA629-F4D7-46F1-BA72-9F35B9422AE8}" type="sibTrans" cxnId="{E90A6B2B-EC9C-40A3-8E88-8778884F64ED}">
      <dgm:prSet/>
      <dgm:spPr/>
      <dgm:t>
        <a:bodyPr/>
        <a:lstStyle/>
        <a:p>
          <a:endParaRPr lang="en-US"/>
        </a:p>
      </dgm:t>
    </dgm:pt>
    <dgm:pt modelId="{711232E7-E797-4B5B-B491-04599A94FBBA}">
      <dgm:prSet phldrT="[Text]"/>
      <dgm:spPr/>
      <dgm:t>
        <a:bodyPr/>
        <a:lstStyle/>
        <a:p>
          <a:r>
            <a:rPr lang="en-US" dirty="0" smtClean="0"/>
            <a:t>Analyze aggregate evaluation data according to observation instrument</a:t>
          </a:r>
          <a:endParaRPr lang="en-US" dirty="0"/>
        </a:p>
      </dgm:t>
    </dgm:pt>
    <dgm:pt modelId="{929B7974-EA24-4C5A-A1B4-8BA95C96B4A5}" type="parTrans" cxnId="{39FC8A0E-7E8E-43F9-A01C-AFDF85F6B55A}">
      <dgm:prSet/>
      <dgm:spPr/>
      <dgm:t>
        <a:bodyPr/>
        <a:lstStyle/>
        <a:p>
          <a:endParaRPr lang="en-US"/>
        </a:p>
      </dgm:t>
    </dgm:pt>
    <dgm:pt modelId="{31E44C45-93ED-4123-850B-3E64EC5EB9A9}" type="sibTrans" cxnId="{39FC8A0E-7E8E-43F9-A01C-AFDF85F6B55A}">
      <dgm:prSet/>
      <dgm:spPr/>
      <dgm:t>
        <a:bodyPr/>
        <a:lstStyle/>
        <a:p>
          <a:endParaRPr lang="en-US"/>
        </a:p>
      </dgm:t>
    </dgm:pt>
    <dgm:pt modelId="{2BFD1DB5-A574-48F5-9F32-F837D750B8B9}">
      <dgm:prSet phldrT="[Text]"/>
      <dgm:spPr/>
      <dgm:t>
        <a:bodyPr/>
        <a:lstStyle/>
        <a:p>
          <a:r>
            <a:rPr lang="en-US" dirty="0" smtClean="0"/>
            <a:t>Review “Standards for Professional </a:t>
          </a:r>
          <a:r>
            <a:rPr lang="en-US" dirty="0" smtClean="0"/>
            <a:t>Learning</a:t>
          </a:r>
          <a:r>
            <a:rPr lang="en-US" dirty="0" smtClean="0"/>
            <a:t>” to ensure </a:t>
          </a:r>
          <a:r>
            <a:rPr lang="en-US" dirty="0" smtClean="0"/>
            <a:t>activities align and to assess success</a:t>
          </a:r>
          <a:endParaRPr lang="en-US" dirty="0"/>
        </a:p>
      </dgm:t>
    </dgm:pt>
    <dgm:pt modelId="{D1B4669F-4CD6-4D51-B7F9-ABED0BA82FEA}" type="parTrans" cxnId="{4ABB6B7B-8495-4280-848D-68DB5F977539}">
      <dgm:prSet/>
      <dgm:spPr/>
      <dgm:t>
        <a:bodyPr/>
        <a:lstStyle/>
        <a:p>
          <a:endParaRPr lang="en-US"/>
        </a:p>
      </dgm:t>
    </dgm:pt>
    <dgm:pt modelId="{3C8A613D-ADD3-4512-87BB-4458B6D7D080}" type="sibTrans" cxnId="{4ABB6B7B-8495-4280-848D-68DB5F977539}">
      <dgm:prSet/>
      <dgm:spPr/>
      <dgm:t>
        <a:bodyPr/>
        <a:lstStyle/>
        <a:p>
          <a:endParaRPr lang="en-US"/>
        </a:p>
      </dgm:t>
    </dgm:pt>
    <dgm:pt modelId="{00AD492C-FD4A-4E0A-A4B9-AAA65686132E}">
      <dgm:prSet phldrT="[Text]"/>
      <dgm:spPr/>
      <dgm:t>
        <a:bodyPr/>
        <a:lstStyle/>
        <a:p>
          <a:r>
            <a:rPr lang="en-US" dirty="0" smtClean="0"/>
            <a:t>Identify professional learning needs and plan to implement support</a:t>
          </a:r>
          <a:endParaRPr lang="en-US" dirty="0"/>
        </a:p>
      </dgm:t>
    </dgm:pt>
    <dgm:pt modelId="{4996D9AA-95F4-4B90-B56B-DAEDBFDDB30D}" type="parTrans" cxnId="{80985974-55CA-4961-B95A-712BDACF0079}">
      <dgm:prSet/>
      <dgm:spPr/>
      <dgm:t>
        <a:bodyPr/>
        <a:lstStyle/>
        <a:p>
          <a:endParaRPr lang="en-US"/>
        </a:p>
      </dgm:t>
    </dgm:pt>
    <dgm:pt modelId="{B5A59C84-94E1-40E2-9D36-49D78772B5F1}" type="sibTrans" cxnId="{80985974-55CA-4961-B95A-712BDACF0079}">
      <dgm:prSet/>
      <dgm:spPr/>
      <dgm:t>
        <a:bodyPr/>
        <a:lstStyle/>
        <a:p>
          <a:endParaRPr lang="en-US"/>
        </a:p>
      </dgm:t>
    </dgm:pt>
    <dgm:pt modelId="{7B9DB744-DE85-4A29-9A47-3EF70C621B22}">
      <dgm:prSet phldrT="[Text]"/>
      <dgm:spPr/>
      <dgm:t>
        <a:bodyPr/>
        <a:lstStyle/>
        <a:p>
          <a:endParaRPr lang="en-US" dirty="0"/>
        </a:p>
      </dgm:t>
    </dgm:pt>
    <dgm:pt modelId="{41EC2435-3874-4A75-8165-DC97A9DDD90E}" type="parTrans" cxnId="{4EE21C90-1B9C-439C-B52C-4C54B421CEA3}">
      <dgm:prSet/>
      <dgm:spPr/>
      <dgm:t>
        <a:bodyPr/>
        <a:lstStyle/>
        <a:p>
          <a:endParaRPr lang="en-US"/>
        </a:p>
      </dgm:t>
    </dgm:pt>
    <dgm:pt modelId="{9FE20CC6-84F0-4856-BE0A-B89491647209}" type="sibTrans" cxnId="{4EE21C90-1B9C-439C-B52C-4C54B421CEA3}">
      <dgm:prSet/>
      <dgm:spPr/>
      <dgm:t>
        <a:bodyPr/>
        <a:lstStyle/>
        <a:p>
          <a:endParaRPr lang="en-US"/>
        </a:p>
      </dgm:t>
    </dgm:pt>
    <dgm:pt modelId="{4EEB9C02-EC5B-4D5F-B6C9-96EB63155640}">
      <dgm:prSet phldrT="[Text]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en-US" dirty="0"/>
        </a:p>
      </dgm:t>
    </dgm:pt>
    <dgm:pt modelId="{2C48A1B8-8A07-4F07-9323-E55AEB5C1263}" type="parTrans" cxnId="{0FFEFA9C-9751-43E9-8077-FFE98474C87F}">
      <dgm:prSet/>
      <dgm:spPr/>
      <dgm:t>
        <a:bodyPr/>
        <a:lstStyle/>
        <a:p>
          <a:endParaRPr lang="en-US"/>
        </a:p>
      </dgm:t>
    </dgm:pt>
    <dgm:pt modelId="{9829EE94-34FA-4E66-A886-649ACEC68195}" type="sibTrans" cxnId="{0FFEFA9C-9751-43E9-8077-FFE98474C87F}">
      <dgm:prSet/>
      <dgm:spPr/>
      <dgm:t>
        <a:bodyPr/>
        <a:lstStyle/>
        <a:p>
          <a:endParaRPr lang="en-US"/>
        </a:p>
      </dgm:t>
    </dgm:pt>
    <dgm:pt modelId="{BD2D1008-C68C-4CA2-BB4B-2A636805BAEA}" type="pres">
      <dgm:prSet presAssocID="{FF1DD5F2-F22A-43EE-A877-C47087679B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0DC743-B307-4B98-94C1-68C87A69EE90}" type="pres">
      <dgm:prSet presAssocID="{1BF19DB1-4472-4E6D-AFEF-339E9C858E94}" presName="composite" presStyleCnt="0"/>
      <dgm:spPr/>
      <dgm:t>
        <a:bodyPr/>
        <a:lstStyle/>
        <a:p>
          <a:endParaRPr lang="en-US"/>
        </a:p>
      </dgm:t>
    </dgm:pt>
    <dgm:pt modelId="{C18C6BD4-97D5-4D72-8824-9FB28B11254D}" type="pres">
      <dgm:prSet presAssocID="{1BF19DB1-4472-4E6D-AFEF-339E9C858E9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D3EE0-D923-49D4-8043-582D6FC94F32}" type="pres">
      <dgm:prSet presAssocID="{1BF19DB1-4472-4E6D-AFEF-339E9C858E9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31F4D-84D5-4870-BD0E-90AA0DF34E6A}" type="pres">
      <dgm:prSet presAssocID="{6A5EA629-F4D7-46F1-BA72-9F35B9422AE8}" presName="sp" presStyleCnt="0"/>
      <dgm:spPr/>
      <dgm:t>
        <a:bodyPr/>
        <a:lstStyle/>
        <a:p>
          <a:endParaRPr lang="en-US"/>
        </a:p>
      </dgm:t>
    </dgm:pt>
    <dgm:pt modelId="{ECEBC010-AEA8-4344-A26F-816EE7405BFA}" type="pres">
      <dgm:prSet presAssocID="{7B9DB744-DE85-4A29-9A47-3EF70C621B22}" presName="composite" presStyleCnt="0"/>
      <dgm:spPr/>
      <dgm:t>
        <a:bodyPr/>
        <a:lstStyle/>
        <a:p>
          <a:endParaRPr lang="en-US"/>
        </a:p>
      </dgm:t>
    </dgm:pt>
    <dgm:pt modelId="{A525DF1F-42A8-439A-95D3-5DE1F409AD4D}" type="pres">
      <dgm:prSet presAssocID="{7B9DB744-DE85-4A29-9A47-3EF70C621B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74478-F522-480E-9966-EDB5DD6302F3}" type="pres">
      <dgm:prSet presAssocID="{7B9DB744-DE85-4A29-9A47-3EF70C621B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BB581-6541-41D5-8C0E-1C93A9D7FC6C}" type="pres">
      <dgm:prSet presAssocID="{9FE20CC6-84F0-4856-BE0A-B89491647209}" presName="sp" presStyleCnt="0"/>
      <dgm:spPr/>
      <dgm:t>
        <a:bodyPr/>
        <a:lstStyle/>
        <a:p>
          <a:endParaRPr lang="en-US"/>
        </a:p>
      </dgm:t>
    </dgm:pt>
    <dgm:pt modelId="{D6AE8C1E-4000-40CF-BB33-9DAAE93750ED}" type="pres">
      <dgm:prSet presAssocID="{4EEB9C02-EC5B-4D5F-B6C9-96EB63155640}" presName="composite" presStyleCnt="0"/>
      <dgm:spPr/>
      <dgm:t>
        <a:bodyPr/>
        <a:lstStyle/>
        <a:p>
          <a:endParaRPr lang="en-US"/>
        </a:p>
      </dgm:t>
    </dgm:pt>
    <dgm:pt modelId="{7AFB2258-497D-4486-B158-41616B99244F}" type="pres">
      <dgm:prSet presAssocID="{4EEB9C02-EC5B-4D5F-B6C9-96EB631556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9AC95-40FD-4515-9E07-0EAE439DEBC3}" type="pres">
      <dgm:prSet presAssocID="{4EEB9C02-EC5B-4D5F-B6C9-96EB6315564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D17322-DBB7-4880-BE21-A95F9D1E9413}" type="presOf" srcId="{1BF19DB1-4472-4E6D-AFEF-339E9C858E94}" destId="{C18C6BD4-97D5-4D72-8824-9FB28B11254D}" srcOrd="0" destOrd="0" presId="urn:microsoft.com/office/officeart/2005/8/layout/chevron2"/>
    <dgm:cxn modelId="{39FC8A0E-7E8E-43F9-A01C-AFDF85F6B55A}" srcId="{1BF19DB1-4472-4E6D-AFEF-339E9C858E94}" destId="{711232E7-E797-4B5B-B491-04599A94FBBA}" srcOrd="0" destOrd="0" parTransId="{929B7974-EA24-4C5A-A1B4-8BA95C96B4A5}" sibTransId="{31E44C45-93ED-4123-850B-3E64EC5EB9A9}"/>
    <dgm:cxn modelId="{E90A6B2B-EC9C-40A3-8E88-8778884F64ED}" srcId="{FF1DD5F2-F22A-43EE-A877-C47087679BB8}" destId="{1BF19DB1-4472-4E6D-AFEF-339E9C858E94}" srcOrd="0" destOrd="0" parTransId="{BD28FE29-54BE-42DE-A774-C32370A569FF}" sibTransId="{6A5EA629-F4D7-46F1-BA72-9F35B9422AE8}"/>
    <dgm:cxn modelId="{4ABB6B7B-8495-4280-848D-68DB5F977539}" srcId="{4EEB9C02-EC5B-4D5F-B6C9-96EB63155640}" destId="{2BFD1DB5-A574-48F5-9F32-F837D750B8B9}" srcOrd="0" destOrd="0" parTransId="{D1B4669F-4CD6-4D51-B7F9-ABED0BA82FEA}" sibTransId="{3C8A613D-ADD3-4512-87BB-4458B6D7D080}"/>
    <dgm:cxn modelId="{80985974-55CA-4961-B95A-712BDACF0079}" srcId="{7B9DB744-DE85-4A29-9A47-3EF70C621B22}" destId="{00AD492C-FD4A-4E0A-A4B9-AAA65686132E}" srcOrd="0" destOrd="0" parTransId="{4996D9AA-95F4-4B90-B56B-DAEDBFDDB30D}" sibTransId="{B5A59C84-94E1-40E2-9D36-49D78772B5F1}"/>
    <dgm:cxn modelId="{0FFEFA9C-9751-43E9-8077-FFE98474C87F}" srcId="{FF1DD5F2-F22A-43EE-A877-C47087679BB8}" destId="{4EEB9C02-EC5B-4D5F-B6C9-96EB63155640}" srcOrd="2" destOrd="0" parTransId="{2C48A1B8-8A07-4F07-9323-E55AEB5C1263}" sibTransId="{9829EE94-34FA-4E66-A886-649ACEC68195}"/>
    <dgm:cxn modelId="{60C2E6CA-67EE-4232-A06E-DBD50BE138D5}" type="presOf" srcId="{2BFD1DB5-A574-48F5-9F32-F837D750B8B9}" destId="{4829AC95-40FD-4515-9E07-0EAE439DEBC3}" srcOrd="0" destOrd="0" presId="urn:microsoft.com/office/officeart/2005/8/layout/chevron2"/>
    <dgm:cxn modelId="{4E929C81-739A-4C38-873F-47F86141857A}" type="presOf" srcId="{711232E7-E797-4B5B-B491-04599A94FBBA}" destId="{59FD3EE0-D923-49D4-8043-582D6FC94F32}" srcOrd="0" destOrd="0" presId="urn:microsoft.com/office/officeart/2005/8/layout/chevron2"/>
    <dgm:cxn modelId="{94E5C9FF-1C46-4D20-844C-E27E6A12F89D}" type="presOf" srcId="{FF1DD5F2-F22A-43EE-A877-C47087679BB8}" destId="{BD2D1008-C68C-4CA2-BB4B-2A636805BAEA}" srcOrd="0" destOrd="0" presId="urn:microsoft.com/office/officeart/2005/8/layout/chevron2"/>
    <dgm:cxn modelId="{CA92A17E-3684-4332-AAE9-E67F0BB84763}" type="presOf" srcId="{7B9DB744-DE85-4A29-9A47-3EF70C621B22}" destId="{A525DF1F-42A8-439A-95D3-5DE1F409AD4D}" srcOrd="0" destOrd="0" presId="urn:microsoft.com/office/officeart/2005/8/layout/chevron2"/>
    <dgm:cxn modelId="{B7EA0DB3-C646-43AD-90E1-9B3E79860C36}" type="presOf" srcId="{4EEB9C02-EC5B-4D5F-B6C9-96EB63155640}" destId="{7AFB2258-497D-4486-B158-41616B99244F}" srcOrd="0" destOrd="0" presId="urn:microsoft.com/office/officeart/2005/8/layout/chevron2"/>
    <dgm:cxn modelId="{4EE21C90-1B9C-439C-B52C-4C54B421CEA3}" srcId="{FF1DD5F2-F22A-43EE-A877-C47087679BB8}" destId="{7B9DB744-DE85-4A29-9A47-3EF70C621B22}" srcOrd="1" destOrd="0" parTransId="{41EC2435-3874-4A75-8165-DC97A9DDD90E}" sibTransId="{9FE20CC6-84F0-4856-BE0A-B89491647209}"/>
    <dgm:cxn modelId="{94DF99CF-0938-465B-AC0D-98D3EDDCF839}" type="presOf" srcId="{00AD492C-FD4A-4E0A-A4B9-AAA65686132E}" destId="{26F74478-F522-480E-9966-EDB5DD6302F3}" srcOrd="0" destOrd="0" presId="urn:microsoft.com/office/officeart/2005/8/layout/chevron2"/>
    <dgm:cxn modelId="{D4633DB5-E0E4-479F-8FD5-220EA8F70B8E}" type="presParOf" srcId="{BD2D1008-C68C-4CA2-BB4B-2A636805BAEA}" destId="{A80DC743-B307-4B98-94C1-68C87A69EE90}" srcOrd="0" destOrd="0" presId="urn:microsoft.com/office/officeart/2005/8/layout/chevron2"/>
    <dgm:cxn modelId="{67519159-6193-40A7-840B-5EAB6BF8235B}" type="presParOf" srcId="{A80DC743-B307-4B98-94C1-68C87A69EE90}" destId="{C18C6BD4-97D5-4D72-8824-9FB28B11254D}" srcOrd="0" destOrd="0" presId="urn:microsoft.com/office/officeart/2005/8/layout/chevron2"/>
    <dgm:cxn modelId="{670EBBA8-1567-45C1-A049-E4ABE32E369F}" type="presParOf" srcId="{A80DC743-B307-4B98-94C1-68C87A69EE90}" destId="{59FD3EE0-D923-49D4-8043-582D6FC94F32}" srcOrd="1" destOrd="0" presId="urn:microsoft.com/office/officeart/2005/8/layout/chevron2"/>
    <dgm:cxn modelId="{868685D8-CCBB-4F54-94AD-5751F8A7EA9A}" type="presParOf" srcId="{BD2D1008-C68C-4CA2-BB4B-2A636805BAEA}" destId="{7BE31F4D-84D5-4870-BD0E-90AA0DF34E6A}" srcOrd="1" destOrd="0" presId="urn:microsoft.com/office/officeart/2005/8/layout/chevron2"/>
    <dgm:cxn modelId="{923FA331-63E8-4A1B-A6B0-4FE387A4E58D}" type="presParOf" srcId="{BD2D1008-C68C-4CA2-BB4B-2A636805BAEA}" destId="{ECEBC010-AEA8-4344-A26F-816EE7405BFA}" srcOrd="2" destOrd="0" presId="urn:microsoft.com/office/officeart/2005/8/layout/chevron2"/>
    <dgm:cxn modelId="{E544BC62-10E6-4D93-90A6-AED6D172B43D}" type="presParOf" srcId="{ECEBC010-AEA8-4344-A26F-816EE7405BFA}" destId="{A525DF1F-42A8-439A-95D3-5DE1F409AD4D}" srcOrd="0" destOrd="0" presId="urn:microsoft.com/office/officeart/2005/8/layout/chevron2"/>
    <dgm:cxn modelId="{B7C2D16F-EAB6-4A3F-9C48-08A7BFDBA6B2}" type="presParOf" srcId="{ECEBC010-AEA8-4344-A26F-816EE7405BFA}" destId="{26F74478-F522-480E-9966-EDB5DD6302F3}" srcOrd="1" destOrd="0" presId="urn:microsoft.com/office/officeart/2005/8/layout/chevron2"/>
    <dgm:cxn modelId="{151024E2-443E-4E8C-B3E0-C993187C532B}" type="presParOf" srcId="{BD2D1008-C68C-4CA2-BB4B-2A636805BAEA}" destId="{991BB581-6541-41D5-8C0E-1C93A9D7FC6C}" srcOrd="3" destOrd="0" presId="urn:microsoft.com/office/officeart/2005/8/layout/chevron2"/>
    <dgm:cxn modelId="{A0DF0A1B-F44F-44E8-9166-C745E32A8C05}" type="presParOf" srcId="{BD2D1008-C68C-4CA2-BB4B-2A636805BAEA}" destId="{D6AE8C1E-4000-40CF-BB33-9DAAE93750ED}" srcOrd="4" destOrd="0" presId="urn:microsoft.com/office/officeart/2005/8/layout/chevron2"/>
    <dgm:cxn modelId="{F4EB8AF4-035D-4E68-ADBA-DED776B8762B}" type="presParOf" srcId="{D6AE8C1E-4000-40CF-BB33-9DAAE93750ED}" destId="{7AFB2258-497D-4486-B158-41616B99244F}" srcOrd="0" destOrd="0" presId="urn:microsoft.com/office/officeart/2005/8/layout/chevron2"/>
    <dgm:cxn modelId="{0BC69A86-C7DD-4A60-8ADE-46C60982CD23}" type="presParOf" srcId="{D6AE8C1E-4000-40CF-BB33-9DAAE93750ED}" destId="{4829AC95-40FD-4515-9E07-0EAE439DEB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7DD708-70CF-4491-BC86-78B25A52407F}">
      <dsp:nvSpPr>
        <dsp:cNvPr id="0" name=""/>
        <dsp:cNvSpPr/>
      </dsp:nvSpPr>
      <dsp:spPr>
        <a:xfrm>
          <a:off x="0" y="0"/>
          <a:ext cx="4495800" cy="44958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8FAF8-F444-474F-901B-8841656B5A4C}">
      <dsp:nvSpPr>
        <dsp:cNvPr id="0" name=""/>
        <dsp:cNvSpPr/>
      </dsp:nvSpPr>
      <dsp:spPr>
        <a:xfrm>
          <a:off x="2247900" y="0"/>
          <a:ext cx="5981699" cy="449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1. Mentoring</a:t>
          </a:r>
          <a:endParaRPr lang="en-US" sz="3700" kern="1200" dirty="0"/>
        </a:p>
      </dsp:txBody>
      <dsp:txXfrm>
        <a:off x="2247900" y="0"/>
        <a:ext cx="5981699" cy="1348742"/>
      </dsp:txXfrm>
    </dsp:sp>
    <dsp:sp modelId="{FC5E6912-4F1B-4D57-8EF9-78E465FD0F02}">
      <dsp:nvSpPr>
        <dsp:cNvPr id="0" name=""/>
        <dsp:cNvSpPr/>
      </dsp:nvSpPr>
      <dsp:spPr>
        <a:xfrm>
          <a:off x="786766" y="1348742"/>
          <a:ext cx="2922267" cy="292226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92329-1075-4DD7-B88D-DE0D2516AD96}">
      <dsp:nvSpPr>
        <dsp:cNvPr id="0" name=""/>
        <dsp:cNvSpPr/>
      </dsp:nvSpPr>
      <dsp:spPr>
        <a:xfrm>
          <a:off x="2247900" y="1348742"/>
          <a:ext cx="5981699" cy="29222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2. Evaluation Implementation</a:t>
          </a:r>
          <a:endParaRPr lang="en-US" sz="3700" kern="1200" dirty="0"/>
        </a:p>
      </dsp:txBody>
      <dsp:txXfrm>
        <a:off x="2247900" y="1348742"/>
        <a:ext cx="5981699" cy="1348738"/>
      </dsp:txXfrm>
    </dsp:sp>
    <dsp:sp modelId="{A2ECBBF7-2EEF-425D-ADFB-E0BDD7656A5E}">
      <dsp:nvSpPr>
        <dsp:cNvPr id="0" name=""/>
        <dsp:cNvSpPr/>
      </dsp:nvSpPr>
      <dsp:spPr>
        <a:xfrm>
          <a:off x="1573530" y="2697481"/>
          <a:ext cx="1348738" cy="1348738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11672-1CCC-4C18-A25B-F5EAF45CE9F6}">
      <dsp:nvSpPr>
        <dsp:cNvPr id="0" name=""/>
        <dsp:cNvSpPr/>
      </dsp:nvSpPr>
      <dsp:spPr>
        <a:xfrm>
          <a:off x="2247900" y="2697481"/>
          <a:ext cx="5981699" cy="13487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3. Professional </a:t>
          </a:r>
          <a:r>
            <a:rPr lang="en-US" sz="3700" kern="1200" smtClean="0"/>
            <a:t>Development and Learning</a:t>
          </a:r>
          <a:endParaRPr lang="en-US" sz="3700" kern="1200" dirty="0"/>
        </a:p>
      </dsp:txBody>
      <dsp:txXfrm>
        <a:off x="2247900" y="2697481"/>
        <a:ext cx="5981699" cy="13487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522CA5-247F-4A9C-B2E4-BCD550843102}">
      <dsp:nvSpPr>
        <dsp:cNvPr id="0" name=""/>
        <dsp:cNvSpPr/>
      </dsp:nvSpPr>
      <dsp:spPr>
        <a:xfrm>
          <a:off x="1219201" y="2"/>
          <a:ext cx="6400797" cy="4419595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97853D-7C9A-4464-BC2D-3E4C2BD9FF28}">
      <dsp:nvSpPr>
        <dsp:cNvPr id="0" name=""/>
        <dsp:cNvSpPr/>
      </dsp:nvSpPr>
      <dsp:spPr>
        <a:xfrm>
          <a:off x="4419599" y="1060703"/>
          <a:ext cx="723" cy="2298192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BC77856-FE4B-487F-AF38-CCD151A42DCF}">
      <dsp:nvSpPr>
        <dsp:cNvPr id="0" name=""/>
        <dsp:cNvSpPr/>
      </dsp:nvSpPr>
      <dsp:spPr>
        <a:xfrm>
          <a:off x="1478900" y="381003"/>
          <a:ext cx="2864501" cy="36941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Review aggregate mentorship, evaluation and professional learning data to make informed program improvements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Promote organized, transparent communication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478900" y="381003"/>
        <a:ext cx="2864501" cy="3694173"/>
      </dsp:txXfrm>
    </dsp:sp>
    <dsp:sp modelId="{B651FD18-CF39-45CD-B71D-C767104C7D6B}">
      <dsp:nvSpPr>
        <dsp:cNvPr id="0" name=""/>
        <dsp:cNvSpPr/>
      </dsp:nvSpPr>
      <dsp:spPr>
        <a:xfrm>
          <a:off x="4495797" y="457195"/>
          <a:ext cx="2926742" cy="35417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Allow teachers to conduct observations without approval from local representation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Examine evaluation data at the individual teacher level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4495797" y="457195"/>
        <a:ext cx="2926742" cy="3541789"/>
      </dsp:txXfrm>
    </dsp:sp>
    <dsp:sp modelId="{32D6A2FB-12BB-4B81-A111-744F9147EC03}">
      <dsp:nvSpPr>
        <dsp:cNvPr id="0" name=""/>
        <dsp:cNvSpPr/>
      </dsp:nvSpPr>
      <dsp:spPr>
        <a:xfrm rot="16200000">
          <a:off x="-986639" y="1139041"/>
          <a:ext cx="3182112" cy="904029"/>
        </a:xfrm>
        <a:prstGeom prst="rightArrow">
          <a:avLst>
            <a:gd name="adj1" fmla="val 49830"/>
            <a:gd name="adj2" fmla="val 60660"/>
          </a:avLst>
        </a:prstGeom>
        <a:solidFill>
          <a:schemeClr val="accent5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ScIPs</a:t>
          </a:r>
          <a:r>
            <a:rPr lang="en-US" sz="2100" b="1" kern="1200" dirty="0" smtClean="0"/>
            <a:t> Should . . .</a:t>
          </a:r>
          <a:endParaRPr lang="en-US" sz="2100" b="1" kern="1200" dirty="0"/>
        </a:p>
      </dsp:txBody>
      <dsp:txXfrm rot="16200000">
        <a:off x="-986639" y="1139041"/>
        <a:ext cx="3182112" cy="904029"/>
      </dsp:txXfrm>
    </dsp:sp>
    <dsp:sp modelId="{F70A7F30-E876-47F0-8F55-4D3A2F1505CE}">
      <dsp:nvSpPr>
        <dsp:cNvPr id="0" name=""/>
        <dsp:cNvSpPr/>
      </dsp:nvSpPr>
      <dsp:spPr>
        <a:xfrm rot="5400000">
          <a:off x="6709559" y="2358232"/>
          <a:ext cx="3182112" cy="904029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ScIPs</a:t>
          </a:r>
          <a:r>
            <a:rPr lang="en-US" sz="2100" b="1" kern="1200" dirty="0" smtClean="0"/>
            <a:t> Shouldn’t . . .</a:t>
          </a:r>
          <a:endParaRPr lang="en-US" sz="2100" b="1" kern="1200" dirty="0"/>
        </a:p>
      </dsp:txBody>
      <dsp:txXfrm rot="5400000">
        <a:off x="6709559" y="2358232"/>
        <a:ext cx="3182112" cy="9040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41AED-E3D6-46AC-8028-D8CC2B375CEE}">
      <dsp:nvSpPr>
        <dsp:cNvPr id="0" name=""/>
        <dsp:cNvSpPr/>
      </dsp:nvSpPr>
      <dsp:spPr>
        <a:xfrm>
          <a:off x="5638801" y="2"/>
          <a:ext cx="1527869" cy="152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Planning</a:t>
          </a:r>
          <a:endParaRPr lang="en-US" sz="1700" kern="1200" dirty="0"/>
        </a:p>
      </dsp:txBody>
      <dsp:txXfrm>
        <a:off x="5638801" y="2"/>
        <a:ext cx="1527869" cy="1527869"/>
      </dsp:txXfrm>
    </dsp:sp>
    <dsp:sp modelId="{DA46D160-D473-4005-928F-9A35BF250859}">
      <dsp:nvSpPr>
        <dsp:cNvPr id="0" name=""/>
        <dsp:cNvSpPr/>
      </dsp:nvSpPr>
      <dsp:spPr>
        <a:xfrm>
          <a:off x="2178545" y="289474"/>
          <a:ext cx="5731308" cy="5731308"/>
        </a:xfrm>
        <a:prstGeom prst="circularArrow">
          <a:avLst>
            <a:gd name="adj1" fmla="val 5198"/>
            <a:gd name="adj2" fmla="val 335783"/>
            <a:gd name="adj3" fmla="val 20912757"/>
            <a:gd name="adj4" fmla="val 19212832"/>
            <a:gd name="adj5" fmla="val 606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BC294-D5BC-4655-827A-CA324E43EE31}">
      <dsp:nvSpPr>
        <dsp:cNvPr id="0" name=""/>
        <dsp:cNvSpPr/>
      </dsp:nvSpPr>
      <dsp:spPr>
        <a:xfrm>
          <a:off x="6705606" y="2895606"/>
          <a:ext cx="1527869" cy="152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Communication</a:t>
          </a:r>
          <a:endParaRPr lang="en-US" sz="1700" kern="1200" dirty="0"/>
        </a:p>
      </dsp:txBody>
      <dsp:txXfrm>
        <a:off x="6705606" y="2895606"/>
        <a:ext cx="1527869" cy="1527869"/>
      </dsp:txXfrm>
    </dsp:sp>
    <dsp:sp modelId="{DB6ACB90-E98D-428B-AE37-58155C071A4F}">
      <dsp:nvSpPr>
        <dsp:cNvPr id="0" name=""/>
        <dsp:cNvSpPr/>
      </dsp:nvSpPr>
      <dsp:spPr>
        <a:xfrm>
          <a:off x="2371979" y="-118201"/>
          <a:ext cx="5731308" cy="5731308"/>
        </a:xfrm>
        <a:prstGeom prst="circularArrow">
          <a:avLst>
            <a:gd name="adj1" fmla="val 5198"/>
            <a:gd name="adj2" fmla="val 335783"/>
            <a:gd name="adj3" fmla="val 5031716"/>
            <a:gd name="adj4" fmla="val 2473884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135B4-F0CF-4959-A79D-2056A16A7FC6}">
      <dsp:nvSpPr>
        <dsp:cNvPr id="0" name=""/>
        <dsp:cNvSpPr/>
      </dsp:nvSpPr>
      <dsp:spPr>
        <a:xfrm>
          <a:off x="3733804" y="4644330"/>
          <a:ext cx="1527869" cy="152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Implementation</a:t>
          </a:r>
          <a:endParaRPr lang="en-US" sz="1700" kern="1200" dirty="0"/>
        </a:p>
      </dsp:txBody>
      <dsp:txXfrm>
        <a:off x="3733804" y="4644330"/>
        <a:ext cx="1527869" cy="1527869"/>
      </dsp:txXfrm>
    </dsp:sp>
    <dsp:sp modelId="{BFA9C7C6-CFE7-4143-BEEE-55012E984920}">
      <dsp:nvSpPr>
        <dsp:cNvPr id="0" name=""/>
        <dsp:cNvSpPr/>
      </dsp:nvSpPr>
      <dsp:spPr>
        <a:xfrm>
          <a:off x="981516" y="-114565"/>
          <a:ext cx="5731308" cy="5731308"/>
        </a:xfrm>
        <a:prstGeom prst="circularArrow">
          <a:avLst>
            <a:gd name="adj1" fmla="val 5198"/>
            <a:gd name="adj2" fmla="val 335783"/>
            <a:gd name="adj3" fmla="val 7996865"/>
            <a:gd name="adj4" fmla="val 5553311"/>
            <a:gd name="adj5" fmla="val 606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1221D-5DB5-4D7F-9B3C-954A47C98A20}">
      <dsp:nvSpPr>
        <dsp:cNvPr id="0" name=""/>
        <dsp:cNvSpPr/>
      </dsp:nvSpPr>
      <dsp:spPr>
        <a:xfrm>
          <a:off x="838190" y="2895606"/>
          <a:ext cx="1527869" cy="152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Monitor/Follow-up</a:t>
          </a:r>
          <a:endParaRPr lang="en-US" sz="1700" kern="1200" dirty="0"/>
        </a:p>
      </dsp:txBody>
      <dsp:txXfrm>
        <a:off x="838190" y="2895606"/>
        <a:ext cx="1527869" cy="1527869"/>
      </dsp:txXfrm>
    </dsp:sp>
    <dsp:sp modelId="{319C9813-2365-468A-BAD8-80813337B6D7}">
      <dsp:nvSpPr>
        <dsp:cNvPr id="0" name=""/>
        <dsp:cNvSpPr/>
      </dsp:nvSpPr>
      <dsp:spPr>
        <a:xfrm>
          <a:off x="1167611" y="184397"/>
          <a:ext cx="5731308" cy="5731308"/>
        </a:xfrm>
        <a:prstGeom prst="circularArrow">
          <a:avLst>
            <a:gd name="adj1" fmla="val 5198"/>
            <a:gd name="adj2" fmla="val 335783"/>
            <a:gd name="adj3" fmla="val 12670411"/>
            <a:gd name="adj4" fmla="val 11008924"/>
            <a:gd name="adj5" fmla="val 606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E0C75-C796-45B8-8D48-61668011F0D5}">
      <dsp:nvSpPr>
        <dsp:cNvPr id="0" name=""/>
        <dsp:cNvSpPr/>
      </dsp:nvSpPr>
      <dsp:spPr>
        <a:xfrm>
          <a:off x="1828801" y="0"/>
          <a:ext cx="1527869" cy="152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</a:t>
          </a:r>
          <a:endParaRPr lang="en-US" sz="1700" kern="1200" dirty="0"/>
        </a:p>
      </dsp:txBody>
      <dsp:txXfrm>
        <a:off x="1828801" y="0"/>
        <a:ext cx="1527869" cy="1527869"/>
      </dsp:txXfrm>
    </dsp:sp>
    <dsp:sp modelId="{1A1898EC-CA70-4891-B9DF-5D8EDF67AC79}">
      <dsp:nvSpPr>
        <dsp:cNvPr id="0" name=""/>
        <dsp:cNvSpPr/>
      </dsp:nvSpPr>
      <dsp:spPr>
        <a:xfrm>
          <a:off x="1633214" y="-324669"/>
          <a:ext cx="5731308" cy="5731308"/>
        </a:xfrm>
        <a:prstGeom prst="circularArrow">
          <a:avLst>
            <a:gd name="adj1" fmla="val 5198"/>
            <a:gd name="adj2" fmla="val 335783"/>
            <a:gd name="adj3" fmla="val 17462228"/>
            <a:gd name="adj4" fmla="val 14598562"/>
            <a:gd name="adj5" fmla="val 606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95F965-F3EF-4C7F-ABAC-6D034CF5FF3B}">
      <dsp:nvSpPr>
        <dsp:cNvPr id="0" name=""/>
        <dsp:cNvSpPr/>
      </dsp:nvSpPr>
      <dsp:spPr>
        <a:xfrm>
          <a:off x="2948939" y="48577"/>
          <a:ext cx="2331720" cy="2331720"/>
        </a:xfrm>
        <a:prstGeom prst="ellipse">
          <a:avLst/>
        </a:prstGeom>
        <a:solidFill>
          <a:srgbClr val="FF9966">
            <a:alpha val="49804"/>
          </a:srgb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Mentorship</a:t>
          </a:r>
          <a:endParaRPr lang="en-US" sz="1600" kern="1200" dirty="0"/>
        </a:p>
      </dsp:txBody>
      <dsp:txXfrm>
        <a:off x="3259835" y="456628"/>
        <a:ext cx="1709928" cy="1049274"/>
      </dsp:txXfrm>
    </dsp:sp>
    <dsp:sp modelId="{73917A85-921A-4C56-AE58-760258A30492}">
      <dsp:nvSpPr>
        <dsp:cNvPr id="0" name=""/>
        <dsp:cNvSpPr/>
      </dsp:nvSpPr>
      <dsp:spPr>
        <a:xfrm>
          <a:off x="3790302" y="1505902"/>
          <a:ext cx="2331720" cy="2331720"/>
        </a:xfrm>
        <a:prstGeom prst="ellipse">
          <a:avLst/>
        </a:prstGeom>
        <a:solidFill>
          <a:schemeClr val="accent2">
            <a:lumMod val="20000"/>
            <a:lumOff val="80000"/>
            <a:alpha val="5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Evaluation Implementation</a:t>
          </a:r>
          <a:endParaRPr lang="en-US" sz="1600" kern="1200" dirty="0"/>
        </a:p>
      </dsp:txBody>
      <dsp:txXfrm>
        <a:off x="4503420" y="2108263"/>
        <a:ext cx="1399032" cy="1282446"/>
      </dsp:txXfrm>
    </dsp:sp>
    <dsp:sp modelId="{8DF7200A-0E83-4503-A175-C865F4369C61}">
      <dsp:nvSpPr>
        <dsp:cNvPr id="0" name=""/>
        <dsp:cNvSpPr/>
      </dsp:nvSpPr>
      <dsp:spPr>
        <a:xfrm>
          <a:off x="2107577" y="1505902"/>
          <a:ext cx="2331720" cy="2331720"/>
        </a:xfrm>
        <a:prstGeom prst="ellipse">
          <a:avLst/>
        </a:prstGeom>
        <a:solidFill>
          <a:srgbClr val="FFC000">
            <a:alpha val="50000"/>
          </a:srgb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Professional </a:t>
          </a:r>
          <a:r>
            <a:rPr lang="en-US" sz="1600" kern="1200" dirty="0" smtClean="0"/>
            <a:t>Development and Learning</a:t>
          </a:r>
          <a:endParaRPr lang="en-US" sz="1600" kern="1200" dirty="0"/>
        </a:p>
      </dsp:txBody>
      <dsp:txXfrm>
        <a:off x="2327148" y="2108263"/>
        <a:ext cx="1399032" cy="12824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E5F93E-C98C-4007-85E2-4FF0D1B7948C}">
      <dsp:nvSpPr>
        <dsp:cNvPr id="0" name=""/>
        <dsp:cNvSpPr/>
      </dsp:nvSpPr>
      <dsp:spPr>
        <a:xfrm rot="5400000">
          <a:off x="-232841" y="232889"/>
          <a:ext cx="1552277" cy="10865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232889"/>
        <a:ext cx="1552277" cy="1086594"/>
      </dsp:txXfrm>
    </dsp:sp>
    <dsp:sp modelId="{66690FE4-6BB2-432B-8E85-892EF78979A4}">
      <dsp:nvSpPr>
        <dsp:cNvPr id="0" name=""/>
        <dsp:cNvSpPr/>
      </dsp:nvSpPr>
      <dsp:spPr>
        <a:xfrm rot="5400000">
          <a:off x="4153606" y="-3066964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Identify critical needs of new educators</a:t>
          </a:r>
          <a:endParaRPr lang="en-US" sz="3300" kern="1200" dirty="0"/>
        </a:p>
      </dsp:txBody>
      <dsp:txXfrm rot="5400000">
        <a:off x="4153606" y="-3066964"/>
        <a:ext cx="1008980" cy="7143005"/>
      </dsp:txXfrm>
    </dsp:sp>
    <dsp:sp modelId="{585FA696-D98D-4B38-87BF-8D8E3D9596BD}">
      <dsp:nvSpPr>
        <dsp:cNvPr id="0" name=""/>
        <dsp:cNvSpPr/>
      </dsp:nvSpPr>
      <dsp:spPr>
        <a:xfrm rot="5400000">
          <a:off x="-232841" y="1590302"/>
          <a:ext cx="1552277" cy="10865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1590302"/>
        <a:ext cx="1552277" cy="1086594"/>
      </dsp:txXfrm>
    </dsp:sp>
    <dsp:sp modelId="{F947CA9F-291E-4283-B6BA-92350A0D968B}">
      <dsp:nvSpPr>
        <dsp:cNvPr id="0" name=""/>
        <dsp:cNvSpPr/>
      </dsp:nvSpPr>
      <dsp:spPr>
        <a:xfrm rot="5400000">
          <a:off x="4153606" y="-1709551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Establish support structures for new educators</a:t>
          </a:r>
          <a:endParaRPr lang="en-US" sz="3300" kern="1200" dirty="0"/>
        </a:p>
      </dsp:txBody>
      <dsp:txXfrm rot="5400000">
        <a:off x="4153606" y="-1709551"/>
        <a:ext cx="1008980" cy="7143005"/>
      </dsp:txXfrm>
    </dsp:sp>
    <dsp:sp modelId="{F8AFCB1E-2589-454A-A843-52124C4AFB47}">
      <dsp:nvSpPr>
        <dsp:cNvPr id="0" name=""/>
        <dsp:cNvSpPr/>
      </dsp:nvSpPr>
      <dsp:spPr>
        <a:xfrm rot="5400000">
          <a:off x="-232841" y="2947716"/>
          <a:ext cx="1552277" cy="10865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2947716"/>
        <a:ext cx="1552277" cy="1086594"/>
      </dsp:txXfrm>
    </dsp:sp>
    <dsp:sp modelId="{6EA5A63B-231E-43E1-8A13-3F40CA7CA482}">
      <dsp:nvSpPr>
        <dsp:cNvPr id="0" name=""/>
        <dsp:cNvSpPr/>
      </dsp:nvSpPr>
      <dsp:spPr>
        <a:xfrm rot="5400000">
          <a:off x="4153606" y="-352138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Support mentors with capacity, </a:t>
          </a:r>
          <a:r>
            <a:rPr lang="en-US" sz="3300" kern="1200" dirty="0" smtClean="0"/>
            <a:t>resources, </a:t>
          </a:r>
          <a:r>
            <a:rPr lang="en-US" sz="3300" kern="1200" dirty="0" smtClean="0"/>
            <a:t>and guidance</a:t>
          </a:r>
          <a:endParaRPr lang="en-US" sz="3300" kern="1200" dirty="0"/>
        </a:p>
      </dsp:txBody>
      <dsp:txXfrm rot="5400000">
        <a:off x="4153606" y="-352138"/>
        <a:ext cx="1008980" cy="71430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8C6147-790A-4650-B7D7-5E609DB75FAD}">
      <dsp:nvSpPr>
        <dsp:cNvPr id="0" name=""/>
        <dsp:cNvSpPr/>
      </dsp:nvSpPr>
      <dsp:spPr>
        <a:xfrm rot="5400000">
          <a:off x="-232841" y="232889"/>
          <a:ext cx="1552277" cy="10865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232889"/>
        <a:ext cx="1552277" cy="1086594"/>
      </dsp:txXfrm>
    </dsp:sp>
    <dsp:sp modelId="{3C88C86B-1E4D-464F-8DA8-21FA90C43507}">
      <dsp:nvSpPr>
        <dsp:cNvPr id="0" name=""/>
        <dsp:cNvSpPr/>
      </dsp:nvSpPr>
      <dsp:spPr>
        <a:xfrm rot="5400000">
          <a:off x="4153606" y="-3066964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Organize and plan trainings, </a:t>
          </a:r>
          <a:r>
            <a:rPr lang="en-US" sz="2800" kern="1200" dirty="0" smtClean="0"/>
            <a:t>observations, </a:t>
          </a:r>
          <a:r>
            <a:rPr lang="en-US" sz="2800" kern="1200" dirty="0" smtClean="0"/>
            <a:t>and </a:t>
          </a:r>
          <a:r>
            <a:rPr lang="en-US" sz="2800" kern="1200" dirty="0" smtClean="0"/>
            <a:t>other activities pertinent </a:t>
          </a:r>
          <a:r>
            <a:rPr lang="en-US" sz="2800" kern="1200" dirty="0" smtClean="0"/>
            <a:t>to evaluation</a:t>
          </a:r>
          <a:endParaRPr lang="en-US" sz="2800" kern="1200" dirty="0"/>
        </a:p>
      </dsp:txBody>
      <dsp:txXfrm rot="5400000">
        <a:off x="4153606" y="-3066964"/>
        <a:ext cx="1008980" cy="7143005"/>
      </dsp:txXfrm>
    </dsp:sp>
    <dsp:sp modelId="{22C25B41-A1E1-476A-8F64-758334E8105E}">
      <dsp:nvSpPr>
        <dsp:cNvPr id="0" name=""/>
        <dsp:cNvSpPr/>
      </dsp:nvSpPr>
      <dsp:spPr>
        <a:xfrm rot="5400000">
          <a:off x="-232841" y="1590302"/>
          <a:ext cx="1552277" cy="10865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1590302"/>
        <a:ext cx="1552277" cy="1086594"/>
      </dsp:txXfrm>
    </dsp:sp>
    <dsp:sp modelId="{C7AB0040-3A7E-48FE-9420-4470DB50D1BF}">
      <dsp:nvSpPr>
        <dsp:cNvPr id="0" name=""/>
        <dsp:cNvSpPr/>
      </dsp:nvSpPr>
      <dsp:spPr>
        <a:xfrm rot="5400000">
          <a:off x="4153606" y="-1709551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Analyze aggregate evaluation data to make recommendations for further support</a:t>
          </a:r>
          <a:endParaRPr lang="en-US" sz="2800" kern="1200" dirty="0"/>
        </a:p>
      </dsp:txBody>
      <dsp:txXfrm rot="5400000">
        <a:off x="4153606" y="-1709551"/>
        <a:ext cx="1008980" cy="7143005"/>
      </dsp:txXfrm>
    </dsp:sp>
    <dsp:sp modelId="{91BDF07F-B23D-4B00-A5BA-9078FB04C7F3}">
      <dsp:nvSpPr>
        <dsp:cNvPr id="0" name=""/>
        <dsp:cNvSpPr/>
      </dsp:nvSpPr>
      <dsp:spPr>
        <a:xfrm rot="5400000">
          <a:off x="-232841" y="2947716"/>
          <a:ext cx="1552277" cy="1086594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 rot="5400000">
        <a:off x="-232841" y="2947716"/>
        <a:ext cx="1552277" cy="1086594"/>
      </dsp:txXfrm>
    </dsp:sp>
    <dsp:sp modelId="{2213823D-38FA-430C-913E-705F8F7E174F}">
      <dsp:nvSpPr>
        <dsp:cNvPr id="0" name=""/>
        <dsp:cNvSpPr/>
      </dsp:nvSpPr>
      <dsp:spPr>
        <a:xfrm rot="5400000">
          <a:off x="4153606" y="-352138"/>
          <a:ext cx="1008980" cy="71430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Attend informational sessions and </a:t>
          </a:r>
          <a:r>
            <a:rPr lang="en-US" sz="2800" kern="1200" dirty="0" smtClean="0"/>
            <a:t>trainings </a:t>
          </a:r>
          <a:r>
            <a:rPr lang="en-US" sz="2800" kern="1200" dirty="0" smtClean="0"/>
            <a:t>to keep </a:t>
          </a:r>
          <a:r>
            <a:rPr lang="en-US" sz="2800" kern="1200" dirty="0" smtClean="0"/>
            <a:t>current</a:t>
          </a:r>
          <a:endParaRPr lang="en-US" sz="2800" kern="1200" dirty="0"/>
        </a:p>
      </dsp:txBody>
      <dsp:txXfrm rot="5400000">
        <a:off x="4153606" y="-352138"/>
        <a:ext cx="1008980" cy="714300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8C6BD4-97D5-4D72-8824-9FB28B11254D}">
      <dsp:nvSpPr>
        <dsp:cNvPr id="0" name=""/>
        <dsp:cNvSpPr/>
      </dsp:nvSpPr>
      <dsp:spPr>
        <a:xfrm rot="5400000">
          <a:off x="-236363" y="238771"/>
          <a:ext cx="1575754" cy="11030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 rot="5400000">
        <a:off x="-236363" y="238771"/>
        <a:ext cx="1575754" cy="1103028"/>
      </dsp:txXfrm>
    </dsp:sp>
    <dsp:sp modelId="{59FD3EE0-D923-49D4-8043-582D6FC94F32}">
      <dsp:nvSpPr>
        <dsp:cNvPr id="0" name=""/>
        <dsp:cNvSpPr/>
      </dsp:nvSpPr>
      <dsp:spPr>
        <a:xfrm rot="5400000">
          <a:off x="4154193" y="-3048756"/>
          <a:ext cx="1024240" cy="712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Analyze aggregate evaluation data according to observation instrument</a:t>
          </a:r>
          <a:endParaRPr lang="en-US" sz="2600" kern="1200" dirty="0"/>
        </a:p>
      </dsp:txBody>
      <dsp:txXfrm rot="5400000">
        <a:off x="4154193" y="-3048756"/>
        <a:ext cx="1024240" cy="7126571"/>
      </dsp:txXfrm>
    </dsp:sp>
    <dsp:sp modelId="{A525DF1F-42A8-439A-95D3-5DE1F409AD4D}">
      <dsp:nvSpPr>
        <dsp:cNvPr id="0" name=""/>
        <dsp:cNvSpPr/>
      </dsp:nvSpPr>
      <dsp:spPr>
        <a:xfrm rot="5400000">
          <a:off x="-236363" y="1620185"/>
          <a:ext cx="1575754" cy="110302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 rot="5400000">
        <a:off x="-236363" y="1620185"/>
        <a:ext cx="1575754" cy="1103028"/>
      </dsp:txXfrm>
    </dsp:sp>
    <dsp:sp modelId="{26F74478-F522-480E-9966-EDB5DD6302F3}">
      <dsp:nvSpPr>
        <dsp:cNvPr id="0" name=""/>
        <dsp:cNvSpPr/>
      </dsp:nvSpPr>
      <dsp:spPr>
        <a:xfrm rot="5400000">
          <a:off x="4154193" y="-1667342"/>
          <a:ext cx="1024240" cy="712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Identify professional learning needs and plan to implement support</a:t>
          </a:r>
          <a:endParaRPr lang="en-US" sz="2600" kern="1200" dirty="0"/>
        </a:p>
      </dsp:txBody>
      <dsp:txXfrm rot="5400000">
        <a:off x="4154193" y="-1667342"/>
        <a:ext cx="1024240" cy="7126571"/>
      </dsp:txXfrm>
    </dsp:sp>
    <dsp:sp modelId="{7AFB2258-497D-4486-B158-41616B99244F}">
      <dsp:nvSpPr>
        <dsp:cNvPr id="0" name=""/>
        <dsp:cNvSpPr/>
      </dsp:nvSpPr>
      <dsp:spPr>
        <a:xfrm rot="5400000">
          <a:off x="-236363" y="3001599"/>
          <a:ext cx="1575754" cy="1103028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 rot="5400000">
        <a:off x="-236363" y="3001599"/>
        <a:ext cx="1575754" cy="1103028"/>
      </dsp:txXfrm>
    </dsp:sp>
    <dsp:sp modelId="{4829AC95-40FD-4515-9E07-0EAE439DEBC3}">
      <dsp:nvSpPr>
        <dsp:cNvPr id="0" name=""/>
        <dsp:cNvSpPr/>
      </dsp:nvSpPr>
      <dsp:spPr>
        <a:xfrm rot="5400000">
          <a:off x="4154193" y="-285928"/>
          <a:ext cx="1024240" cy="71265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Review “Standards for Professional </a:t>
          </a:r>
          <a:r>
            <a:rPr lang="en-US" sz="2600" kern="1200" dirty="0" smtClean="0"/>
            <a:t>Learning</a:t>
          </a:r>
          <a:r>
            <a:rPr lang="en-US" sz="2600" kern="1200" dirty="0" smtClean="0"/>
            <a:t>” to ensure </a:t>
          </a:r>
          <a:r>
            <a:rPr lang="en-US" sz="2600" kern="1200" dirty="0" smtClean="0"/>
            <a:t>activities align and to assess success</a:t>
          </a:r>
          <a:endParaRPr lang="en-US" sz="2600" kern="1200" dirty="0"/>
        </a:p>
      </dsp:txBody>
      <dsp:txXfrm rot="5400000">
        <a:off x="4154193" y="-285928"/>
        <a:ext cx="1024240" cy="7126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814B-E608-4756-A50B-73B163FA471D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F897-9F6C-40A5-8FE7-12CA0FE41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507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001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packet will be in the envelopes.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754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packet will be in the envelopes.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024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packet will be in the envelopes.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990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043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04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sentence strips on each table.  Most will have pre-made question</a:t>
            </a:r>
            <a:r>
              <a:rPr lang="en-US" baseline="0" dirty="0" smtClean="0"/>
              <a:t> stems.  There will also be blank sentence strips – so that participants can create their own questions.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will be word cards with various topics to help guide the sentence strips.  There will be blank cards for participants to write their own ideas.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Blank post-its will be at each table so that participants can record, organize, reorder their action plans.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will also be on the outside of their data envelope</a:t>
            </a:r>
            <a:r>
              <a:rPr lang="en-US" baseline="0" dirty="0" smtClean="0"/>
              <a:t> – either affixed to the front or on the table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sentence strips on each table.  Most will have pre-made question</a:t>
            </a:r>
            <a:r>
              <a:rPr lang="en-US" baseline="0" dirty="0" smtClean="0"/>
              <a:t> stems.  There will also be blank sentence strips – so that participants can create their own questions.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will be word cards with various topics to help guide the sentence strips.  There will be blank cards for participants to write their own ideas.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Blank post-its will be at each table so that participants can record, organize, reorder their action plans.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094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42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focused on Mentorship, Evaluation Implementation</a:t>
            </a:r>
            <a:r>
              <a:rPr lang="en-US" baseline="0" dirty="0" smtClean="0"/>
              <a:t> and Professional Learning.  (Implementation of CAPs might be sensitive in some districts as some wrestle with confidentiality.)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1548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1F897-9F6C-40A5-8FE7-12CA0FE41E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95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lIns="9144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290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cheiveNJ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300" y="1176338"/>
            <a:ext cx="3073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88307"/>
            <a:ext cx="9144000" cy="1077218"/>
          </a:xfrm>
        </p:spPr>
        <p:txBody>
          <a:bodyPr lIns="91440" tIns="228600" bIns="228600">
            <a:spAutoFit/>
          </a:bodyPr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739" y="94526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913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13" y="6492875"/>
            <a:ext cx="1335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2BCFB4B1-1B6B-4F56-A931-8F5F53BC9E24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 userDrawn="1"/>
        </p:nvSpPr>
        <p:spPr>
          <a:xfrm>
            <a:off x="165100" y="6480175"/>
            <a:ext cx="1717675" cy="338138"/>
          </a:xfrm>
          <a:prstGeom prst="rect">
            <a:avLst/>
          </a:prstGeom>
          <a:solidFill>
            <a:schemeClr val="accent5"/>
          </a:solidFill>
        </p:spPr>
        <p:txBody>
          <a:bodyPr>
            <a:spAutoFit/>
          </a:bodyPr>
          <a:lstStyle/>
          <a:p>
            <a:pPr algn="ctr" defTabSz="457200">
              <a:defRPr/>
            </a:pPr>
            <a:endParaRPr lang="en-US" sz="1600" b="1" cap="all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08913" y="6492875"/>
            <a:ext cx="1335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C613D6E2-9589-4A31-ABE3-D8465E00A95A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966393E5-6DB1-4540-9406-B758FC506C64}" type="datetimeFigureOut">
              <a:rPr lang="en-US">
                <a:solidFill>
                  <a:prstClr val="black"/>
                </a:solidFill>
              </a:rPr>
              <a:pPr defTabSz="457200">
                <a:defRPr/>
              </a:pPr>
              <a:t>10/6/2014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B0F9F959-6345-47E2-AB79-D7A75E628FC7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0" y="6356350"/>
            <a:ext cx="9161463" cy="536575"/>
          </a:xfrm>
          <a:prstGeom prst="rect">
            <a:avLst/>
          </a:prstGeom>
          <a:solidFill>
            <a:schemeClr val="accent2"/>
          </a:solidFill>
        </p:spPr>
        <p:txBody>
          <a:bodyPr lIns="45720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61463" cy="10414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4572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7" descr="acheiveNJ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05713" y="6057900"/>
            <a:ext cx="14430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7516813" y="6480175"/>
            <a:ext cx="1335087" cy="365125"/>
          </a:xfrm>
          <a:prstGeom prst="rect">
            <a:avLst/>
          </a:prstGeom>
          <a:noFill/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A0365BA0-054B-4162-8C4B-52A8EA4D69EE}" type="slidenum">
              <a:rPr lang="en-US" smtClean="0">
                <a:solidFill>
                  <a:srgbClr val="F89C15">
                    <a:lumMod val="20000"/>
                    <a:lumOff val="8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89C15">
                  <a:lumMod val="20000"/>
                  <a:lumOff val="8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Franklin Gothic Medium" pitchFamily="34" charset="0"/>
        </a:defRPr>
      </a:lvl9pPr>
    </p:titleStyle>
    <p:bodyStyle>
      <a:lvl1pPr marL="342900" indent="-3429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BC47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BC473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BC473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BC473"/>
        </a:buClr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BC473"/>
        </a:buClr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education/profdev/sdpdp/OptionalSchoolPDPTemplateandSample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education/AchieveNJ/" TargetMode="External"/><Relationship Id="rId7" Type="http://schemas.openxmlformats.org/officeDocument/2006/relationships/hyperlink" Target="http://www.nj.gov/education/AchieveNJ/resource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j.gov/education/AchieveNJ/teacher/percentile.shtml" TargetMode="External"/><Relationship Id="rId5" Type="http://schemas.openxmlformats.org/officeDocument/2006/relationships/hyperlink" Target="http://www.nj.gov/education/AchieveNJ/teacher/objectives.shtml" TargetMode="External"/><Relationship Id="rId4" Type="http://schemas.openxmlformats.org/officeDocument/2006/relationships/hyperlink" Target="http://www.nj.gov/education/AchieveNJ/teach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educatorevaluation@doe.state.nj.u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pPr lvl="0" algn="ctr"/>
            <a:r>
              <a:rPr lang="en-US" dirty="0" smtClean="0"/>
              <a:t>School Improvement Panel (</a:t>
            </a:r>
            <a:r>
              <a:rPr lang="en-US" dirty="0" err="1" smtClean="0"/>
              <a:t>ScIP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Data, Decisions, Direction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343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New Jersey Department of Education: Office of Evaluation</a:t>
            </a:r>
          </a:p>
          <a:p>
            <a:r>
              <a:rPr lang="en-US" dirty="0" smtClean="0"/>
              <a:t>Autumn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533400"/>
          </a:xfrm>
        </p:spPr>
        <p:txBody>
          <a:bodyPr/>
          <a:lstStyle/>
          <a:p>
            <a:r>
              <a:rPr lang="en-US" dirty="0" smtClean="0"/>
              <a:t>Cycle of </a:t>
            </a:r>
            <a:r>
              <a:rPr lang="en-US" dirty="0" err="1" smtClean="0"/>
              <a:t>ScIP</a:t>
            </a:r>
            <a:r>
              <a:rPr lang="en-US" dirty="0" smtClean="0"/>
              <a:t> Activities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" y="68580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33400" y="16002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Mentorship: Key Tasks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808913" y="6492875"/>
            <a:ext cx="1335087" cy="365125"/>
          </a:xfrm>
          <a:prstGeom prst="rect">
            <a:avLst/>
          </a:prstGeom>
        </p:spPr>
        <p:txBody>
          <a:bodyPr/>
          <a:lstStyle/>
          <a:p>
            <a:pPr defTabSz="457200">
              <a:defRPr/>
            </a:pPr>
            <a:fld id="{C613D6E2-9589-4A31-ABE3-D8465E00A95A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Mentorship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20239"/>
          </a:xfrm>
        </p:spPr>
        <p:txBody>
          <a:bodyPr/>
          <a:lstStyle/>
          <a:p>
            <a:r>
              <a:rPr lang="en-US" sz="2200" dirty="0" smtClean="0"/>
              <a:t>Select </a:t>
            </a:r>
            <a:r>
              <a:rPr lang="en-US" sz="2200" dirty="0" smtClean="0"/>
              <a:t>the appropriate data set:</a:t>
            </a:r>
          </a:p>
          <a:p>
            <a:pPr lvl="1"/>
            <a:r>
              <a:rPr lang="en-US" sz="2200" dirty="0" smtClean="0"/>
              <a:t>District or Building</a:t>
            </a:r>
          </a:p>
          <a:p>
            <a:r>
              <a:rPr lang="en-US" sz="2200" dirty="0" smtClean="0"/>
              <a:t>Analyze the data using the pre-set question starters and topics.</a:t>
            </a:r>
          </a:p>
          <a:p>
            <a:pPr lvl="1"/>
            <a:r>
              <a:rPr lang="en-US" sz="2200" dirty="0" smtClean="0"/>
              <a:t>You may use the blanks to create your own questions and topics.</a:t>
            </a:r>
          </a:p>
          <a:p>
            <a:r>
              <a:rPr lang="en-US" sz="2200" dirty="0" smtClean="0"/>
              <a:t>Develop a hypothesis of the data regarding the </a:t>
            </a:r>
            <a:r>
              <a:rPr lang="en-US" sz="2200" b="1" dirty="0" smtClean="0">
                <a:solidFill>
                  <a:srgbClr val="FF9966"/>
                </a:solidFill>
              </a:rPr>
              <a:t>Mentorship</a:t>
            </a:r>
            <a:r>
              <a:rPr lang="en-US" sz="2200" dirty="0" smtClean="0"/>
              <a:t> responsibilities.</a:t>
            </a:r>
          </a:p>
          <a:p>
            <a:r>
              <a:rPr lang="en-US" sz="2200" dirty="0" smtClean="0"/>
              <a:t>Create an action plan to address your hypothesis.</a:t>
            </a:r>
          </a:p>
          <a:p>
            <a:pPr lvl="1"/>
            <a:r>
              <a:rPr lang="en-US" sz="2200" dirty="0" smtClean="0"/>
              <a:t>Use the sticky notes to generate </a:t>
            </a:r>
            <a:r>
              <a:rPr lang="en-US" sz="2200" dirty="0" smtClean="0"/>
              <a:t>ideas.</a:t>
            </a:r>
            <a:endParaRPr lang="en-US" sz="2200" dirty="0" smtClean="0"/>
          </a:p>
          <a:p>
            <a:pPr lvl="1"/>
            <a:r>
              <a:rPr lang="en-US" sz="2200" dirty="0" smtClean="0"/>
              <a:t>Refine your ideas on the action plan form.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Evaluation Implementation: Key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Implementation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20239"/>
          </a:xfrm>
        </p:spPr>
        <p:txBody>
          <a:bodyPr/>
          <a:lstStyle/>
          <a:p>
            <a:r>
              <a:rPr lang="en-US" sz="2200" dirty="0" smtClean="0"/>
              <a:t>Select </a:t>
            </a:r>
            <a:r>
              <a:rPr lang="en-US" sz="2200" dirty="0" smtClean="0"/>
              <a:t>the appropriate data set:</a:t>
            </a:r>
          </a:p>
          <a:p>
            <a:pPr lvl="1"/>
            <a:r>
              <a:rPr lang="en-US" sz="2200" dirty="0" smtClean="0"/>
              <a:t>District or Building</a:t>
            </a:r>
          </a:p>
          <a:p>
            <a:r>
              <a:rPr lang="en-US" sz="2200" dirty="0" smtClean="0"/>
              <a:t>Analyze the data using the pre-set question starters and topics.</a:t>
            </a:r>
          </a:p>
          <a:p>
            <a:pPr lvl="1"/>
            <a:r>
              <a:rPr lang="en-US" sz="2200" dirty="0" smtClean="0"/>
              <a:t>You may use the blanks to create your own questions and topics.</a:t>
            </a:r>
          </a:p>
          <a:p>
            <a:r>
              <a:rPr lang="en-US" sz="2200" dirty="0" smtClean="0"/>
              <a:t>Develop a hypothesis of the data regarding the </a:t>
            </a:r>
            <a:r>
              <a:rPr lang="en-US" sz="2200" b="1" dirty="0" smtClean="0">
                <a:solidFill>
                  <a:schemeClr val="tx2"/>
                </a:solidFill>
              </a:rPr>
              <a:t>Evaluation Implementation</a:t>
            </a:r>
            <a:r>
              <a:rPr lang="en-US" sz="2200" b="1" dirty="0" smtClean="0">
                <a:solidFill>
                  <a:srgbClr val="FF9966"/>
                </a:solidFill>
              </a:rPr>
              <a:t> </a:t>
            </a:r>
            <a:r>
              <a:rPr lang="en-US" sz="2200" dirty="0" smtClean="0"/>
              <a:t>responsibilities.</a:t>
            </a:r>
          </a:p>
          <a:p>
            <a:r>
              <a:rPr lang="en-US" sz="2200" dirty="0" smtClean="0"/>
              <a:t>Create an action plan to address your hypothesis.</a:t>
            </a:r>
          </a:p>
          <a:p>
            <a:pPr lvl="1"/>
            <a:r>
              <a:rPr lang="en-US" sz="2200" dirty="0" smtClean="0"/>
              <a:t>Use the sticky notes to generate </a:t>
            </a:r>
            <a:r>
              <a:rPr lang="en-US" sz="2200" dirty="0" smtClean="0"/>
              <a:t>ideas.</a:t>
            </a:r>
            <a:endParaRPr lang="en-US" sz="2200" dirty="0" smtClean="0"/>
          </a:p>
          <a:p>
            <a:pPr lvl="1"/>
            <a:r>
              <a:rPr lang="en-US" sz="2200" dirty="0" smtClean="0"/>
              <a:t>Refine your ideas on the action plan form.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smtClean="0"/>
              <a:t>Professional Development and Learning: Key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</a:t>
            </a:r>
            <a:r>
              <a:rPr lang="en-US" dirty="0" smtClean="0"/>
              <a:t>Learning and </a:t>
            </a:r>
            <a:r>
              <a:rPr lang="en-US" dirty="0" smtClean="0"/>
              <a:t>Development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20239"/>
          </a:xfrm>
        </p:spPr>
        <p:txBody>
          <a:bodyPr/>
          <a:lstStyle/>
          <a:p>
            <a:r>
              <a:rPr lang="en-US" sz="2200" dirty="0" smtClean="0"/>
              <a:t>Select </a:t>
            </a:r>
            <a:r>
              <a:rPr lang="en-US" sz="2200" dirty="0" smtClean="0"/>
              <a:t>the appropriate data set:</a:t>
            </a:r>
          </a:p>
          <a:p>
            <a:pPr lvl="1"/>
            <a:r>
              <a:rPr lang="en-US" sz="2200" dirty="0" smtClean="0"/>
              <a:t>District or Building</a:t>
            </a:r>
          </a:p>
          <a:p>
            <a:r>
              <a:rPr lang="en-US" sz="2200" dirty="0" smtClean="0"/>
              <a:t>Analyze the data using the pre-set question starters and topics.</a:t>
            </a:r>
          </a:p>
          <a:p>
            <a:pPr lvl="1"/>
            <a:r>
              <a:rPr lang="en-US" sz="2200" dirty="0" smtClean="0"/>
              <a:t>You may use the blanks to create your own questions and topics.</a:t>
            </a:r>
          </a:p>
          <a:p>
            <a:r>
              <a:rPr lang="en-US" sz="2200" dirty="0" smtClean="0"/>
              <a:t>Develop a hypothesis of the data regarding the </a:t>
            </a:r>
            <a:r>
              <a:rPr lang="en-US" sz="2200" b="1" dirty="0" smtClean="0">
                <a:solidFill>
                  <a:schemeClr val="accent5"/>
                </a:solidFill>
              </a:rPr>
              <a:t>Professional Learning </a:t>
            </a:r>
            <a:r>
              <a:rPr lang="en-US" sz="2200" dirty="0" smtClean="0"/>
              <a:t>responsibilities.</a:t>
            </a:r>
          </a:p>
          <a:p>
            <a:r>
              <a:rPr lang="en-US" sz="2200" dirty="0" smtClean="0"/>
              <a:t>Create an action plan to address your hypothesis.</a:t>
            </a:r>
          </a:p>
          <a:p>
            <a:pPr lvl="1"/>
            <a:r>
              <a:rPr lang="en-US" sz="2200" dirty="0" smtClean="0"/>
              <a:t>Use the sticky notes to generate </a:t>
            </a:r>
            <a:r>
              <a:rPr lang="en-US" sz="2200" dirty="0" smtClean="0"/>
              <a:t>ideas.</a:t>
            </a:r>
            <a:endParaRPr lang="en-US" sz="2200" dirty="0" smtClean="0"/>
          </a:p>
          <a:p>
            <a:pPr lvl="1"/>
            <a:r>
              <a:rPr lang="en-US" sz="2200" dirty="0" smtClean="0"/>
              <a:t>Refine your ideas on the action plan form.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Forward: Turn, Talk, Report Out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65126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What are </a:t>
            </a:r>
            <a:r>
              <a:rPr lang="en-US" sz="3200" b="1" dirty="0" smtClean="0">
                <a:solidFill>
                  <a:schemeClr val="accent5"/>
                </a:solidFill>
              </a:rPr>
              <a:t>three</a:t>
            </a:r>
            <a:r>
              <a:rPr lang="en-US" sz="3200" dirty="0" smtClean="0"/>
              <a:t> things that you will do upon return to your district or building to </a:t>
            </a:r>
            <a:r>
              <a:rPr lang="en-US" sz="3200" dirty="0" smtClean="0"/>
              <a:t>increase the usefulness of the </a:t>
            </a:r>
            <a:r>
              <a:rPr lang="en-US" sz="3200" dirty="0" err="1" smtClean="0"/>
              <a:t>ScIP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808913" y="6492875"/>
            <a:ext cx="1335087" cy="365125"/>
          </a:xfrm>
          <a:prstGeom prst="rect">
            <a:avLst/>
          </a:prstGeom>
        </p:spPr>
        <p:txBody>
          <a:bodyPr/>
          <a:lstStyle/>
          <a:p>
            <a:pPr defTabSz="457200">
              <a:defRPr/>
            </a:pPr>
            <a:fld id="{C613D6E2-9589-4A31-ABE3-D8465E00A95A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85214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  <a:hlinkClick r:id="rId3"/>
              </a:rPr>
              <a:t>AchieveNJ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hlinkClick r:id="rId3"/>
              </a:rPr>
              <a:t>ScIP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 Corner </a:t>
            </a:r>
          </a:p>
          <a:p>
            <a:r>
              <a:rPr lang="en-US" dirty="0" err="1" smtClean="0">
                <a:solidFill>
                  <a:srgbClr val="0000FF"/>
                </a:solidFill>
                <a:hlinkClick r:id="rId3"/>
              </a:rPr>
              <a:t>ScIP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 Guidance 1.0</a:t>
            </a:r>
          </a:p>
          <a:p>
            <a:r>
              <a:rPr lang="en-US" dirty="0" smtClean="0">
                <a:solidFill>
                  <a:srgbClr val="0000FF"/>
                </a:solidFill>
                <a:hlinkClick r:id="rId3"/>
              </a:rPr>
              <a:t>Starting 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Stronger in 2014-15</a:t>
            </a:r>
          </a:p>
          <a:p>
            <a:r>
              <a:rPr lang="en-US" dirty="0" smtClean="0">
                <a:solidFill>
                  <a:srgbClr val="0000FF"/>
                </a:solidFill>
                <a:hlinkClick r:id="rId3"/>
              </a:rPr>
              <a:t>Syllabus for Success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  <a:hlinkClick r:id="rId3"/>
              </a:rPr>
              <a:t>School </a:t>
            </a:r>
            <a:r>
              <a:rPr lang="en-US" dirty="0" smtClean="0">
                <a:solidFill>
                  <a:srgbClr val="0000FF"/>
                </a:solidFill>
                <a:hlinkClick r:id="rId3"/>
              </a:rPr>
              <a:t>PDP Template and Sample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670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Website </a:t>
            </a:r>
            <a:r>
              <a:rPr lang="en-US" sz="2400" dirty="0" smtClean="0"/>
              <a:t>resources </a:t>
            </a:r>
            <a:r>
              <a:rPr lang="en-US" sz="2400" dirty="0" smtClean="0"/>
              <a:t>most relevant to </a:t>
            </a:r>
            <a:r>
              <a:rPr lang="en-US" sz="2400" dirty="0" err="1" smtClean="0"/>
              <a:t>ScIPs</a:t>
            </a:r>
            <a:r>
              <a:rPr lang="en-US" sz="2400" dirty="0" smtClean="0"/>
              <a:t> include: 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AchieveNJ</a:t>
            </a:r>
            <a:r>
              <a:rPr lang="en-US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Website resources most relevant to teachers include:</a:t>
            </a:r>
            <a:endParaRPr lang="en-US" dirty="0" smtClean="0">
              <a:hlinkClick r:id="rId3"/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Main website: </a:t>
            </a:r>
            <a:r>
              <a:rPr lang="en-US" sz="2000" dirty="0" smtClean="0">
                <a:solidFill>
                  <a:schemeClr val="accent1"/>
                </a:solidFill>
                <a:hlinkClick r:id="rId3"/>
              </a:rPr>
              <a:t>http://www.nj.gov/education/AchieveNJ/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Teacher </a:t>
            </a:r>
            <a:r>
              <a:rPr lang="en-US" dirty="0" smtClean="0">
                <a:solidFill>
                  <a:schemeClr val="accent1"/>
                </a:solidFill>
              </a:rPr>
              <a:t>Evaluation </a:t>
            </a:r>
            <a:r>
              <a:rPr lang="en-US" dirty="0" smtClean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age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sz="2000" dirty="0" smtClean="0">
                <a:solidFill>
                  <a:schemeClr val="accent1"/>
                </a:solidFill>
                <a:hlinkClick r:id="rId4"/>
              </a:rPr>
              <a:t>http://www.nj.gov/education/AchieveNJ/teacher/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SGO Page: </a:t>
            </a:r>
            <a:r>
              <a:rPr lang="en-US" sz="2000" dirty="0" smtClean="0">
                <a:solidFill>
                  <a:schemeClr val="accent1"/>
                </a:solidFill>
                <a:hlinkClick r:id="rId5"/>
              </a:rPr>
              <a:t>http://www.nj.gov/education/AchieveNJ/teacher/objectives.shtml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SGP Page </a:t>
            </a:r>
            <a:r>
              <a:rPr lang="en-US" sz="2000" dirty="0" smtClean="0">
                <a:solidFill>
                  <a:schemeClr val="accent1"/>
                </a:solidFill>
                <a:hlinkClick r:id="rId6"/>
              </a:rPr>
              <a:t>http://www.nj.gov/education/AchieveNJ/teacher/percentile.shtml</a:t>
            </a:r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Resource Library: </a:t>
            </a:r>
            <a:r>
              <a:rPr lang="en-US" sz="2000" dirty="0" smtClean="0">
                <a:solidFill>
                  <a:schemeClr val="accent1"/>
                </a:solidFill>
                <a:hlinkClick r:id="rId7"/>
              </a:rPr>
              <a:t>http://www.nj.gov/education/AchieveNJ/resources/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Please visit our website periodically.  New resources are added monthly.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8662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Opening Activity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/>
              <a:t>ScIP</a:t>
            </a:r>
            <a:r>
              <a:rPr lang="en-US" sz="2800" dirty="0" smtClean="0"/>
              <a:t> Roles and Responsibilities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Key </a:t>
            </a:r>
            <a:r>
              <a:rPr lang="en-US" sz="2800" dirty="0" err="1" smtClean="0"/>
              <a:t>ScIP</a:t>
            </a:r>
            <a:r>
              <a:rPr lang="en-US" sz="2800" dirty="0" smtClean="0"/>
              <a:t> Activities:</a:t>
            </a:r>
          </a:p>
          <a:p>
            <a:pPr marL="844550" indent="-514350">
              <a:buFont typeface="+mj-lt"/>
              <a:buAutoNum type="arabicPeriod"/>
              <a:tabLst>
                <a:tab pos="850900" algn="l"/>
              </a:tabLst>
            </a:pPr>
            <a:r>
              <a:rPr lang="en-US" sz="2800" dirty="0" smtClean="0"/>
              <a:t>Mentorship</a:t>
            </a:r>
          </a:p>
          <a:p>
            <a:pPr marL="844550" indent="-514350">
              <a:buFont typeface="+mj-lt"/>
              <a:buAutoNum type="arabicPeriod"/>
              <a:tabLst>
                <a:tab pos="850900" algn="l"/>
              </a:tabLst>
            </a:pPr>
            <a:r>
              <a:rPr lang="en-US" sz="2800" dirty="0" smtClean="0"/>
              <a:t>Evaluation Implementation</a:t>
            </a:r>
          </a:p>
          <a:p>
            <a:pPr marL="844550" indent="-514350">
              <a:buFont typeface="+mj-lt"/>
              <a:buAutoNum type="arabicPeriod"/>
              <a:tabLst>
                <a:tab pos="850900" algn="l"/>
              </a:tabLst>
            </a:pPr>
            <a:r>
              <a:rPr lang="en-US" sz="2800" dirty="0" smtClean="0"/>
              <a:t>Professional Development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Closing Activity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Additional Resources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068806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Questions or Feedback?</a:t>
            </a:r>
          </a:p>
          <a:p>
            <a:pPr algn="ctr"/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Office of Evaluation </a:t>
            </a:r>
            <a:r>
              <a:rPr lang="en-US" sz="3600" u="sng" dirty="0" smtClean="0">
                <a:hlinkClick r:id="rId3"/>
              </a:rPr>
              <a:t>educatorevaluation@doe.state.nj.us</a:t>
            </a:r>
            <a:br>
              <a:rPr lang="en-US" sz="3600" u="sng" dirty="0" smtClean="0">
                <a:hlinkClick r:id="rId3"/>
              </a:rPr>
            </a:br>
            <a:r>
              <a:rPr lang="en-US" sz="3600" i="1" dirty="0" smtClean="0"/>
              <a:t>(609)777-3788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</a:t>
            </a:r>
            <a:r>
              <a:rPr lang="en-US" dirty="0" smtClean="0"/>
              <a:t>g Activity: </a:t>
            </a:r>
            <a:r>
              <a:rPr lang="en-US" dirty="0" smtClean="0"/>
              <a:t>District Profile*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14800" y="1219200"/>
          <a:ext cx="4800600" cy="4536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17321"/>
                <a:gridCol w="2083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Summative Evaluation Results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Highly Effective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Partially Effective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Ineffective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District</a:t>
                      </a:r>
                      <a:r>
                        <a:rPr lang="en-US" b="1" baseline="0" dirty="0" smtClean="0"/>
                        <a:t> Component </a:t>
                      </a:r>
                      <a:r>
                        <a:rPr lang="en-US" b="1" baseline="0" dirty="0" smtClean="0"/>
                        <a:t>Data</a:t>
                      </a:r>
                      <a:endParaRPr lang="en-US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</a:t>
                      </a:r>
                      <a:r>
                        <a:rPr lang="en-US" baseline="0" dirty="0" smtClean="0"/>
                        <a:t> Rating Mean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Mean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Growth Objective</a:t>
                      </a:r>
                      <a:r>
                        <a:rPr lang="en-US" baseline="0" dirty="0" smtClean="0"/>
                        <a:t> Mean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Growth Percentile Mean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352800" cy="2850011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dirty="0" smtClean="0"/>
              <a:t>Buildings</a:t>
            </a:r>
            <a:endParaRPr lang="en-US" dirty="0" smtClean="0"/>
          </a:p>
          <a:p>
            <a:pPr lvl="1"/>
            <a:r>
              <a:rPr lang="en-US" dirty="0" smtClean="0"/>
              <a:t>1 K-6</a:t>
            </a:r>
          </a:p>
          <a:p>
            <a:pPr lvl="1"/>
            <a:r>
              <a:rPr lang="en-US" dirty="0" smtClean="0"/>
              <a:t>1 7-12</a:t>
            </a:r>
          </a:p>
          <a:p>
            <a:r>
              <a:rPr lang="en-US" dirty="0" smtClean="0"/>
              <a:t>260 Educators</a:t>
            </a:r>
          </a:p>
          <a:p>
            <a:r>
              <a:rPr lang="en-US" dirty="0" smtClean="0"/>
              <a:t>3 Administrators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943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Fictitious district and educator data for activity purposes only.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Profile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9818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Utilize the question stems and word cards to discuss the following:</a:t>
            </a:r>
          </a:p>
          <a:p>
            <a:r>
              <a:rPr lang="en-US" sz="2400" dirty="0" smtClean="0"/>
              <a:t>What are your initial impressions of the district profile?</a:t>
            </a:r>
          </a:p>
          <a:p>
            <a:r>
              <a:rPr lang="en-US" sz="2400" dirty="0" smtClean="0"/>
              <a:t>What areas would be helpful to further explore?</a:t>
            </a:r>
          </a:p>
          <a:p>
            <a:r>
              <a:rPr lang="en-US" sz="2400" dirty="0" smtClean="0"/>
              <a:t>Are there any areas that seem as if more support, training, or refinement would be useful?</a:t>
            </a:r>
          </a:p>
          <a:p>
            <a:r>
              <a:rPr lang="en-US" sz="2400" dirty="0" smtClean="0"/>
              <a:t>Are there other categories of data that might assist you in moving further?</a:t>
            </a:r>
          </a:p>
          <a:p>
            <a:pPr lvl="2"/>
            <a:r>
              <a:rPr lang="en-US" dirty="0" smtClean="0"/>
              <a:t>There are blank strips and cards if you have ideas beyond those provided.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ScIP</a:t>
            </a:r>
            <a:r>
              <a:rPr lang="en-US" dirty="0" smtClean="0"/>
              <a:t>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05849"/>
          </a:xfrm>
        </p:spPr>
        <p:txBody>
          <a:bodyPr/>
          <a:lstStyle/>
          <a:p>
            <a:pPr>
              <a:buNone/>
            </a:pPr>
            <a:r>
              <a:rPr lang="en-US" sz="2200" b="1" dirty="0" smtClean="0"/>
              <a:t>The </a:t>
            </a:r>
            <a:r>
              <a:rPr lang="en-US" sz="2200" b="1" dirty="0" err="1" smtClean="0"/>
              <a:t>ScIP</a:t>
            </a:r>
            <a:r>
              <a:rPr lang="en-US" sz="2200" b="1" dirty="0" smtClean="0"/>
              <a:t> must include:</a:t>
            </a:r>
          </a:p>
          <a:p>
            <a:r>
              <a:rPr lang="en-US" sz="2200" dirty="0" smtClean="0"/>
              <a:t>The school principal </a:t>
            </a:r>
          </a:p>
          <a:p>
            <a:r>
              <a:rPr lang="en-US" sz="2200" dirty="0" smtClean="0"/>
              <a:t>An assistant/vice principal or a designee if the school does not have </a:t>
            </a:r>
            <a:r>
              <a:rPr lang="en-US" sz="2200" dirty="0" smtClean="0"/>
              <a:t>one</a:t>
            </a:r>
            <a:endParaRPr lang="en-US" sz="2200" dirty="0" smtClean="0"/>
          </a:p>
          <a:p>
            <a:r>
              <a:rPr lang="en-US" sz="2200" dirty="0" smtClean="0"/>
              <a:t>A </a:t>
            </a:r>
            <a:r>
              <a:rPr lang="en-US" sz="2200" dirty="0" smtClean="0"/>
              <a:t>teacher</a:t>
            </a: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sz="1600" i="1" dirty="0" smtClean="0"/>
              <a:t>More staff members may be added to the </a:t>
            </a:r>
            <a:r>
              <a:rPr lang="en-US" sz="1600" i="1" dirty="0" err="1" smtClean="0"/>
              <a:t>ScIP</a:t>
            </a:r>
            <a:r>
              <a:rPr lang="en-US" sz="1600" i="1" dirty="0" smtClean="0"/>
              <a:t>, provided that teachers represent at least one-third of the total membership. The principal has final responsibility for </a:t>
            </a:r>
            <a:r>
              <a:rPr lang="en-US" sz="1600" i="1" dirty="0" err="1" smtClean="0"/>
              <a:t>ScIP</a:t>
            </a:r>
            <a:r>
              <a:rPr lang="en-US" sz="1600" i="1" dirty="0" smtClean="0"/>
              <a:t> membership but must consult with the local association representative in determining a suitable teacher to participate.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</a:t>
            </a:r>
            <a:r>
              <a:rPr lang="en-US" dirty="0" err="1" smtClean="0"/>
              <a:t>ScIP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80898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The members of the </a:t>
            </a:r>
            <a:r>
              <a:rPr lang="en-US" sz="2400" b="1" dirty="0" err="1" smtClean="0"/>
              <a:t>ScIP</a:t>
            </a:r>
            <a:r>
              <a:rPr lang="en-US" sz="2400" b="1" dirty="0" smtClean="0"/>
              <a:t> have the following specific responsibilities under the TEACHNJ Act: </a:t>
            </a:r>
          </a:p>
          <a:p>
            <a:r>
              <a:rPr lang="en-US" sz="2200" dirty="0" smtClean="0"/>
              <a:t>Ensuring that evaluation procedures are implemented;</a:t>
            </a:r>
          </a:p>
          <a:p>
            <a:r>
              <a:rPr lang="en-US" sz="2200" dirty="0" smtClean="0"/>
              <a:t>Ensuring that procedures for Corrective Action Plans are implemented;</a:t>
            </a:r>
          </a:p>
          <a:p>
            <a:r>
              <a:rPr lang="en-US" sz="2200" dirty="0" smtClean="0"/>
              <a:t>Identifying PD opportunities for staff members; and</a:t>
            </a:r>
          </a:p>
          <a:p>
            <a:r>
              <a:rPr lang="en-US" sz="2200" dirty="0" smtClean="0"/>
              <a:t>Overseeing the mentorship of new teachers at the building level.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 of the </a:t>
            </a:r>
            <a:r>
              <a:rPr lang="en-US" dirty="0" err="1" smtClean="0"/>
              <a:t>ScIP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07408282"/>
              </p:ext>
            </p:extLst>
          </p:nvPr>
        </p:nvGraphicFramePr>
        <p:xfrm>
          <a:off x="457200" y="1600200"/>
          <a:ext cx="822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Do’s and </a:t>
            </a:r>
            <a:r>
              <a:rPr lang="en-US" dirty="0" err="1" smtClean="0"/>
              <a:t>Don’t’s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0732424"/>
              </p:ext>
            </p:extLst>
          </p:nvPr>
        </p:nvGraphicFramePr>
        <p:xfrm>
          <a:off x="152400" y="1600200"/>
          <a:ext cx="8839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85652"/>
          </a:xfrm>
        </p:spPr>
        <p:txBody>
          <a:bodyPr/>
          <a:lstStyle/>
          <a:p>
            <a:r>
              <a:rPr lang="en-US" sz="2400" dirty="0" smtClean="0"/>
              <a:t>The protection of teacher and student confidentiality rights should be a key consideration. </a:t>
            </a:r>
          </a:p>
          <a:p>
            <a:pPr lvl="1"/>
            <a:r>
              <a:rPr lang="en-US" sz="2400" dirty="0" smtClean="0"/>
              <a:t>Evaluation data of a particular employee must remain </a:t>
            </a:r>
            <a:r>
              <a:rPr lang="en-US" sz="2400" dirty="0" smtClean="0"/>
              <a:t>confidential.</a:t>
            </a:r>
            <a:endParaRPr lang="en-US" sz="2400" dirty="0" smtClean="0"/>
          </a:p>
          <a:p>
            <a:pPr lvl="1"/>
            <a:r>
              <a:rPr lang="en-US" sz="2400" dirty="0" smtClean="0"/>
              <a:t>Districts must store evaluation data in each teacher's personnel file or in another secure manner that is easily accessible to the teacher (either electronically or on paper).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J-2">
  <a:themeElements>
    <a:clrScheme name="Custom 21">
      <a:dk1>
        <a:sysClr val="windowText" lastClr="000000"/>
      </a:dk1>
      <a:lt1>
        <a:sysClr val="window" lastClr="FFFFFF"/>
      </a:lt1>
      <a:dk2>
        <a:srgbClr val="214189"/>
      </a:dk2>
      <a:lt2>
        <a:srgbClr val="EEECE1"/>
      </a:lt2>
      <a:accent1>
        <a:srgbClr val="5075BB"/>
      </a:accent1>
      <a:accent2>
        <a:srgbClr val="213363"/>
      </a:accent2>
      <a:accent3>
        <a:srgbClr val="6B72A3"/>
      </a:accent3>
      <a:accent4>
        <a:srgbClr val="005485"/>
      </a:accent4>
      <a:accent5>
        <a:srgbClr val="F89C15"/>
      </a:accent5>
      <a:accent6>
        <a:srgbClr val="1F2F7A"/>
      </a:accent6>
      <a:hlink>
        <a:srgbClr val="203263"/>
      </a:hlink>
      <a:folHlink>
        <a:srgbClr val="EC4A1B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1134</Words>
  <Application>Microsoft Office PowerPoint</Application>
  <PresentationFormat>On-screen Show (4:3)</PresentationFormat>
  <Paragraphs>181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NJ-2</vt:lpstr>
      <vt:lpstr>School Improvement Panel (ScIP): Data, Decisions, Direction</vt:lpstr>
      <vt:lpstr>Agenda</vt:lpstr>
      <vt:lpstr>Opening Activity: District Profile*</vt:lpstr>
      <vt:lpstr>District Profile Activity</vt:lpstr>
      <vt:lpstr>ScIP Composition</vt:lpstr>
      <vt:lpstr>The Role of the ScIP</vt:lpstr>
      <vt:lpstr>Responsibility of the ScIP </vt:lpstr>
      <vt:lpstr>Some Do’s and Don’t’s</vt:lpstr>
      <vt:lpstr>Data and Confidentiality</vt:lpstr>
      <vt:lpstr>Cycle of ScIP Activities</vt:lpstr>
      <vt:lpstr>1. Mentorship: Key Tasks</vt:lpstr>
      <vt:lpstr>Mentorship Activity</vt:lpstr>
      <vt:lpstr>2. Evaluation Implementation: Key Tasks</vt:lpstr>
      <vt:lpstr>Evaluation Implementation Activity</vt:lpstr>
      <vt:lpstr>3. Professional Development and Learning: Key Tasks</vt:lpstr>
      <vt:lpstr>Professional Learning and Development Activity</vt:lpstr>
      <vt:lpstr>Moving Forward: Turn, Talk, Report Out</vt:lpstr>
      <vt:lpstr>Further Resources:</vt:lpstr>
      <vt:lpstr>AchieveNJ Resources</vt:lpstr>
      <vt:lpstr>Thank You!</vt:lpstr>
    </vt:vector>
  </TitlesOfParts>
  <Company>NJDOE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Practice Workshop</dc:title>
  <dc:creator>afitzpat</dc:creator>
  <cp:lastModifiedBy>jpickfor</cp:lastModifiedBy>
  <cp:revision>117</cp:revision>
  <dcterms:created xsi:type="dcterms:W3CDTF">2014-06-02T15:15:57Z</dcterms:created>
  <dcterms:modified xsi:type="dcterms:W3CDTF">2014-10-06T16:54:50Z</dcterms:modified>
</cp:coreProperties>
</file>