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4"/>
  </p:sldMasterIdLst>
  <p:notesMasterIdLst>
    <p:notesMasterId r:id="rId27"/>
  </p:notesMasterIdLst>
  <p:sldIdLst>
    <p:sldId id="258" r:id="rId5"/>
    <p:sldId id="310"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1" r:id="rId21"/>
    <p:sldId id="344" r:id="rId22"/>
    <p:sldId id="345" r:id="rId23"/>
    <p:sldId id="346" r:id="rId24"/>
    <p:sldId id="343" r:id="rId25"/>
    <p:sldId id="311" r:id="rId26"/>
  </p:sldIdLst>
  <p:sldSz cx="12192000" cy="6858000"/>
  <p:notesSz cx="6858000" cy="9144000"/>
  <p:embeddedFontLst>
    <p:embeddedFont>
      <p:font typeface="Aptos Narrow" panose="020B000402020202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9F7EB9A-B5F0-4CDF-8051-77DB6485A0D8}">
          <p14:sldIdLst>
            <p14:sldId id="258"/>
          </p14:sldIdLst>
        </p14:section>
        <p14:section name="Presentation" id="{E535A68C-A8BD-4644-85B2-7C86E70BF547}">
          <p14:sldIdLst>
            <p14:sldId id="310"/>
            <p14:sldId id="327"/>
            <p14:sldId id="328"/>
            <p14:sldId id="329"/>
            <p14:sldId id="330"/>
            <p14:sldId id="331"/>
            <p14:sldId id="332"/>
            <p14:sldId id="333"/>
            <p14:sldId id="334"/>
            <p14:sldId id="335"/>
            <p14:sldId id="336"/>
            <p14:sldId id="337"/>
            <p14:sldId id="338"/>
            <p14:sldId id="339"/>
            <p14:sldId id="340"/>
            <p14:sldId id="341"/>
            <p14:sldId id="344"/>
            <p14:sldId id="345"/>
            <p14:sldId id="346"/>
            <p14:sldId id="343"/>
          </p14:sldIdLst>
        </p14:section>
        <p14:section name="Thank You" id="{1959660B-A37F-44F3-AF9E-944D9DFF0A4E}">
          <p14:sldIdLst>
            <p14:sldId id="311"/>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4C5013-E33A-798A-171A-52B2E38566D0}" name="Schiff, Jorden" initials="SJ" userId="S::jschiff@doe.nj.gov::77d82222-7197-4078-881e-914573ceb08f" providerId="AD"/>
  <p188:author id="{84A1B241-91A7-D71F-2637-BF0945B4CB23}" name="Bruton, Karen" initials="" userId="S::kbruton@doe.nj.gov::f42c226b-e919-4be2-93bb-24b85f1e2502" providerId="AD"/>
  <p188:author id="{7CD06546-9DD9-0023-DDD8-EC4F2CAE1FF9}" name="Thomas, Elizabeth" initials="ET" userId="S::ethomas@doe.nj.gov::ecf9b76d-2424-407e-a49b-ad172b417e8c" providerId="AD"/>
  <p188:author id="{64DFA9CA-56E7-C435-DE3B-E4C00AD81F80}" name="Boczany, John" initials="JB" userId="S::jboczany@doe.nj.gov::eaa0e304-5c6b-4af3-b925-16a8908604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9A8"/>
    <a:srgbClr val="FEAD15"/>
    <a:srgbClr val="772006"/>
    <a:srgbClr val="004E75"/>
    <a:srgbClr val="345F84"/>
    <a:srgbClr val="000000"/>
    <a:srgbClr val="D9117E"/>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CA352F-B05E-EE36-502D-F862CC9E8FD2}" v="5" dt="2025-07-28T12:43:03.867"/>
    <p1510:client id="{CDAB0D58-A91C-8576-F7D3-762BC8655A4C}" v="1" dt="2025-07-28T13:44:10.347"/>
    <p1510:client id="{F816A3B6-4D1C-4FC2-90EC-36EDF3F031B3}" v="96" dt="2025-07-28T12:44:36.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3" autoAdjust="0"/>
    <p:restoredTop sz="94838" autoAdjust="0"/>
  </p:normalViewPr>
  <p:slideViewPr>
    <p:cSldViewPr snapToGrid="0">
      <p:cViewPr varScale="1">
        <p:scale>
          <a:sx n="102" d="100"/>
          <a:sy n="102" d="100"/>
        </p:scale>
        <p:origin x="378" y="10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iff, Jorden" userId="S::jschiff@doe.nj.gov::77d82222-7197-4078-881e-914573ceb08f" providerId="AD" clId="Web-{D81E04EE-D313-4F55-29D8-B2F80C213C46}"/>
    <pc:docChg chg="mod">
      <pc:chgData name="Schiff, Jorden" userId="S::jschiff@doe.nj.gov::77d82222-7197-4078-881e-914573ceb08f" providerId="AD" clId="Web-{D81E04EE-D313-4F55-29D8-B2F80C213C46}" dt="2025-07-26T12:51:23.429" v="0"/>
      <pc:docMkLst>
        <pc:docMk/>
      </pc:docMkLst>
    </pc:docChg>
  </pc:docChgLst>
  <pc:docChgLst>
    <pc:chgData name="Boczany, John" userId="S::jboczany@doe.nj.gov::eaa0e304-5c6b-4af3-b925-16a89086048e" providerId="AD" clId="Web-{67CA352F-B05E-EE36-502D-F862CC9E8FD2}"/>
    <pc:docChg chg="modSld">
      <pc:chgData name="Boczany, John" userId="S::jboczany@doe.nj.gov::eaa0e304-5c6b-4af3-b925-16a89086048e" providerId="AD" clId="Web-{67CA352F-B05E-EE36-502D-F862CC9E8FD2}" dt="2025-07-28T12:43:03.867" v="32" actId="20577"/>
      <pc:docMkLst>
        <pc:docMk/>
      </pc:docMkLst>
      <pc:sldChg chg="modSp modCm">
        <pc:chgData name="Boczany, John" userId="S::jboczany@doe.nj.gov::eaa0e304-5c6b-4af3-b925-16a89086048e" providerId="AD" clId="Web-{67CA352F-B05E-EE36-502D-F862CC9E8FD2}" dt="2025-07-28T12:43:03.867" v="32" actId="20577"/>
        <pc:sldMkLst>
          <pc:docMk/>
          <pc:sldMk cId="1692460421" sldId="327"/>
        </pc:sldMkLst>
        <pc:spChg chg="mod">
          <ac:chgData name="Boczany, John" userId="S::jboczany@doe.nj.gov::eaa0e304-5c6b-4af3-b925-16a89086048e" providerId="AD" clId="Web-{67CA352F-B05E-EE36-502D-F862CC9E8FD2}" dt="2025-07-28T12:43:03.867" v="32" actId="20577"/>
          <ac:spMkLst>
            <pc:docMk/>
            <pc:sldMk cId="1692460421" sldId="327"/>
            <ac:spMk id="3" creationId="{22E93F03-EA01-D7AB-38B1-8D5077D4A8AA}"/>
          </ac:spMkLst>
        </pc:spChg>
        <pc:extLst>
          <p:ext xmlns:p="http://schemas.openxmlformats.org/presentationml/2006/main" uri="{D6D511B9-2390-475A-947B-AFAB55BFBCF1}">
            <pc226:cmChg xmlns:pc226="http://schemas.microsoft.com/office/powerpoint/2022/06/main/command" chg="mod">
              <pc226:chgData name="Boczany, John" userId="S::jboczany@doe.nj.gov::eaa0e304-5c6b-4af3-b925-16a89086048e" providerId="AD" clId="Web-{67CA352F-B05E-EE36-502D-F862CC9E8FD2}" dt="2025-07-28T12:43:03.774" v="31" actId="20577"/>
              <pc2:cmMkLst xmlns:pc2="http://schemas.microsoft.com/office/powerpoint/2019/9/main/command">
                <pc:docMk/>
                <pc:sldMk cId="1692460421" sldId="327"/>
                <pc2:cmMk id="{86AAE2F2-9401-4849-ABC9-774B1F819B84}"/>
              </pc2:cmMkLst>
            </pc226:cmChg>
          </p:ext>
        </pc:extLst>
      </pc:sldChg>
    </pc:docChg>
  </pc:docChgLst>
  <pc:docChgLst>
    <pc:chgData name="Boczany, John" userId="eaa0e304-5c6b-4af3-b925-16a89086048e" providerId="ADAL" clId="{F816A3B6-4D1C-4FC2-90EC-36EDF3F031B3}"/>
    <pc:docChg chg="modSld">
      <pc:chgData name="Boczany, John" userId="eaa0e304-5c6b-4af3-b925-16a89086048e" providerId="ADAL" clId="{F816A3B6-4D1C-4FC2-90EC-36EDF3F031B3}" dt="2025-07-28T12:44:36.658" v="95" actId="20577"/>
      <pc:docMkLst>
        <pc:docMk/>
      </pc:docMkLst>
      <pc:sldChg chg="addSp modSp mod">
        <pc:chgData name="Boczany, John" userId="eaa0e304-5c6b-4af3-b925-16a89086048e" providerId="ADAL" clId="{F816A3B6-4D1C-4FC2-90EC-36EDF3F031B3}" dt="2025-07-28T12:44:36.658" v="95" actId="20577"/>
        <pc:sldMkLst>
          <pc:docMk/>
          <pc:sldMk cId="1692460421" sldId="327"/>
        </pc:sldMkLst>
        <pc:spChg chg="add mod">
          <ac:chgData name="Boczany, John" userId="eaa0e304-5c6b-4af3-b925-16a89086048e" providerId="ADAL" clId="{F816A3B6-4D1C-4FC2-90EC-36EDF3F031B3}" dt="2025-07-28T12:44:36.658" v="95" actId="20577"/>
          <ac:spMkLst>
            <pc:docMk/>
            <pc:sldMk cId="1692460421" sldId="327"/>
            <ac:spMk id="4" creationId="{54D2E1B8-C764-D180-E304-60F0427FB9E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Students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0.0</c:formatCode>
                <c:ptCount val="2"/>
                <c:pt idx="0">
                  <c:v>51.2</c:v>
                </c:pt>
                <c:pt idx="1">
                  <c:v>51.2</c:v>
                </c:pt>
              </c:numCache>
            </c:numRef>
          </c:val>
          <c:extLst>
            <c:ext xmlns:c16="http://schemas.microsoft.com/office/drawing/2014/chart" uri="{C3380CC4-5D6E-409C-BE32-E72D297353CC}">
              <c16:uniqueId val="{00000000-124F-5B4F-A1F0-53DE24DC6BF2}"/>
            </c:ext>
          </c:extLst>
        </c:ser>
        <c:ser>
          <c:idx val="1"/>
          <c:order val="1"/>
          <c:tx>
            <c:strRef>
              <c:f>Sheet1!$C$1</c:f>
              <c:strCache>
                <c:ptCount val="1"/>
                <c:pt idx="0">
                  <c:v>English Learners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0.0</c:formatCode>
                <c:ptCount val="2"/>
                <c:pt idx="0">
                  <c:v>21.1</c:v>
                </c:pt>
                <c:pt idx="1">
                  <c:v>21.1</c:v>
                </c:pt>
              </c:numCache>
            </c:numRef>
          </c:val>
          <c:extLst>
            <c:ext xmlns:c16="http://schemas.microsoft.com/office/drawing/2014/chart" uri="{C3380CC4-5D6E-409C-BE32-E72D297353CC}">
              <c16:uniqueId val="{00000001-124F-5B4F-A1F0-53DE24DC6BF2}"/>
            </c:ext>
          </c:extLst>
        </c:ser>
        <c:ser>
          <c:idx val="2"/>
          <c:order val="2"/>
          <c:tx>
            <c:strRef>
              <c:f>Sheet1!$D$1</c:f>
              <c:strCache>
                <c:ptCount val="1"/>
                <c:pt idx="0">
                  <c:v>Economic Disadvantaged Students</c:v>
                </c:pt>
              </c:strCache>
            </c:strRef>
          </c:tx>
          <c:spPr>
            <a:solidFill>
              <a:schemeClr val="accent3">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0.0</c:formatCode>
                <c:ptCount val="2"/>
                <c:pt idx="0">
                  <c:v>33.1</c:v>
                </c:pt>
                <c:pt idx="1">
                  <c:v>33.1</c:v>
                </c:pt>
              </c:numCache>
            </c:numRef>
          </c:val>
          <c:extLst>
            <c:ext xmlns:c16="http://schemas.microsoft.com/office/drawing/2014/chart" uri="{C3380CC4-5D6E-409C-BE32-E72D297353CC}">
              <c16:uniqueId val="{00000000-3CB3-EF42-907E-1FB1FFF40E36}"/>
            </c:ext>
          </c:extLst>
        </c:ser>
        <c:ser>
          <c:idx val="3"/>
          <c:order val="3"/>
          <c:tx>
            <c:strRef>
              <c:f>Sheet1!$E$1</c:f>
              <c:strCache>
                <c:ptCount val="1"/>
                <c:pt idx="0">
                  <c:v>Students with Disability</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ptos Narrow" panose="020B00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Sheet1!$E$2:$E$3</c:f>
              <c:numCache>
                <c:formatCode>0.0</c:formatCode>
                <c:ptCount val="2"/>
                <c:pt idx="0">
                  <c:v>17.899999999999999</c:v>
                </c:pt>
                <c:pt idx="1">
                  <c:v>17.899999999999999</c:v>
                </c:pt>
              </c:numCache>
            </c:numRef>
          </c:val>
          <c:extLst>
            <c:ext xmlns:c16="http://schemas.microsoft.com/office/drawing/2014/chart" uri="{C3380CC4-5D6E-409C-BE32-E72D297353CC}">
              <c16:uniqueId val="{00000001-3CB3-EF42-907E-1FB1FFF40E36}"/>
            </c:ext>
          </c:extLst>
        </c:ser>
        <c:dLbls>
          <c:showLegendKey val="0"/>
          <c:showVal val="0"/>
          <c:showCatName val="0"/>
          <c:showSerName val="0"/>
          <c:showPercent val="0"/>
          <c:showBubbleSize val="0"/>
        </c:dLbls>
        <c:gapWidth val="219"/>
        <c:overlap val="-27"/>
        <c:axId val="1666033584"/>
        <c:axId val="1665354064"/>
      </c:barChart>
      <c:catAx>
        <c:axId val="166603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ptos Narrow" panose="020B0004020202020204" pitchFamily="34" charset="0"/>
                <a:ea typeface="+mn-ea"/>
                <a:cs typeface="+mn-cs"/>
              </a:defRPr>
            </a:pPr>
            <a:endParaRPr lang="en-US"/>
          </a:p>
        </c:txPr>
        <c:crossAx val="1665354064"/>
        <c:crosses val="autoZero"/>
        <c:auto val="1"/>
        <c:lblAlgn val="ctr"/>
        <c:lblOffset val="100"/>
        <c:noMultiLvlLbl val="0"/>
      </c:catAx>
      <c:valAx>
        <c:axId val="16653540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ptos Narrow" panose="020B0004020202020204" pitchFamily="34" charset="0"/>
                <a:ea typeface="+mn-ea"/>
                <a:cs typeface="+mn-cs"/>
              </a:defRPr>
            </a:pPr>
            <a:endParaRPr lang="en-US"/>
          </a:p>
        </c:txPr>
        <c:crossAx val="1666033584"/>
        <c:crosses val="autoZero"/>
        <c:crossBetween val="between"/>
      </c:valAx>
      <c:spPr>
        <a:noFill/>
        <a:ln>
          <a:noFill/>
        </a:ln>
        <a:effectLst/>
      </c:spPr>
    </c:plotArea>
    <c:legend>
      <c:legendPos val="b"/>
      <c:layout>
        <c:manualLayout>
          <c:xMode val="edge"/>
          <c:yMode val="edge"/>
          <c:x val="0.21941237623377"/>
          <c:y val="0.91837117101275667"/>
          <c:w val="0.62818398821836785"/>
          <c:h val="7.13877906513502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ptos Narrow" panose="020B00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i="0">
          <a:latin typeface="Aptos Narrow" panose="020B00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B811AE-216E-6F44-9DDB-1445BBBA3764}" type="datetimeFigureOut">
              <a:rPr lang="en-US" smtClean="0"/>
              <a:t>7/28/2025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65AB24-858C-4042-8650-F45BC641C7BA}" type="slidenum">
              <a:rPr lang="en-US" smtClean="0"/>
              <a:t>‹#›</a:t>
            </a:fld>
            <a:endParaRPr lang="en-US" dirty="0"/>
          </a:p>
        </p:txBody>
      </p:sp>
    </p:spTree>
    <p:extLst>
      <p:ext uri="{BB962C8B-B14F-4D97-AF65-F5344CB8AC3E}">
        <p14:creationId xmlns:p14="http://schemas.microsoft.com/office/powerpoint/2010/main" val="3366797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5AB24-858C-4042-8650-F45BC641C7BA}" type="slidenum">
              <a:rPr lang="en-US" smtClean="0"/>
              <a:t>1</a:t>
            </a:fld>
            <a:endParaRPr lang="en-US" dirty="0"/>
          </a:p>
        </p:txBody>
      </p:sp>
    </p:spTree>
    <p:extLst>
      <p:ext uri="{BB962C8B-B14F-4D97-AF65-F5344CB8AC3E}">
        <p14:creationId xmlns:p14="http://schemas.microsoft.com/office/powerpoint/2010/main" val="304496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ogos + 1 Speakers">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accent6"/>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dirty="0"/>
              <a:t>Presentation Title</a:t>
            </a:r>
          </a:p>
        </p:txBody>
      </p:sp>
      <p:sp>
        <p:nvSpPr>
          <p:cNvPr id="30" name="Additional logo placeholder left">
            <a:extLst>
              <a:ext uri="{FF2B5EF4-FFF2-40B4-BE49-F238E27FC236}">
                <a16:creationId xmlns:a16="http://schemas.microsoft.com/office/drawing/2014/main" id="{C33396A2-49A6-713C-74A6-8ED3C3C79B84}"/>
              </a:ext>
            </a:extLst>
          </p:cNvPr>
          <p:cNvSpPr>
            <a:spLocks noGrp="1"/>
          </p:cNvSpPr>
          <p:nvPr>
            <p:ph type="pic" sz="quarter" idx="16" hasCustomPrompt="1"/>
          </p:nvPr>
        </p:nvSpPr>
        <p:spPr>
          <a:xfrm>
            <a:off x="2929564"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Optional agency</a:t>
            </a:r>
            <a:br>
              <a:rPr lang="en-US" dirty="0"/>
            </a:br>
            <a:r>
              <a:rPr lang="en-US" dirty="0"/>
              <a:t>logo</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4930467" y="512877"/>
            <a:ext cx="2304288" cy="2304288"/>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Logo</a:t>
            </a:r>
          </a:p>
        </p:txBody>
      </p:sp>
      <p:sp>
        <p:nvSpPr>
          <p:cNvPr id="29" name="Additional logo placeholder right">
            <a:extLst>
              <a:ext uri="{FF2B5EF4-FFF2-40B4-BE49-F238E27FC236}">
                <a16:creationId xmlns:a16="http://schemas.microsoft.com/office/drawing/2014/main" id="{F7B36CEB-CE99-AA91-1388-5C8B098EA1AD}"/>
              </a:ext>
            </a:extLst>
          </p:cNvPr>
          <p:cNvSpPr>
            <a:spLocks noGrp="1"/>
          </p:cNvSpPr>
          <p:nvPr>
            <p:ph type="pic" sz="quarter" idx="15" hasCustomPrompt="1"/>
          </p:nvPr>
        </p:nvSpPr>
        <p:spPr>
          <a:xfrm>
            <a:off x="7801375"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Optional agency</a:t>
            </a:r>
            <a:br>
              <a:rPr lang="en-US" dirty="0"/>
            </a:br>
            <a:r>
              <a:rPr lang="en-US" dirty="0"/>
              <a:t>logo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13" name="Presenter">
            <a:extLst>
              <a:ext uri="{FF2B5EF4-FFF2-40B4-BE49-F238E27FC236}">
                <a16:creationId xmlns:a16="http://schemas.microsoft.com/office/drawing/2014/main" id="{12ABF829-B007-CF95-F16F-B7E48D805474}"/>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14" name="Title">
            <a:extLst>
              <a:ext uri="{FF2B5EF4-FFF2-40B4-BE49-F238E27FC236}">
                <a16:creationId xmlns:a16="http://schemas.microsoft.com/office/drawing/2014/main" id="{76BB4AAE-5313-54D9-8A37-CCA7799598F8}"/>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4" name="Date">
            <a:extLst>
              <a:ext uri="{FF2B5EF4-FFF2-40B4-BE49-F238E27FC236}">
                <a16:creationId xmlns:a16="http://schemas.microsoft.com/office/drawing/2014/main" id="{8C64804E-AA89-5F02-1E53-B04F9D458945}"/>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accent6">
                    <a:lumMod val="60000"/>
                    <a:lumOff val="40000"/>
                  </a:schemeClr>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dirty="0"/>
              <a:t>URL</a:t>
            </a:r>
          </a:p>
        </p:txBody>
      </p:sp>
      <p:sp>
        <p:nvSpPr>
          <p:cNvPr id="8" name="Icon placeholder">
            <a:extLst>
              <a:ext uri="{FF2B5EF4-FFF2-40B4-BE49-F238E27FC236}">
                <a16:creationId xmlns:a16="http://schemas.microsoft.com/office/drawing/2014/main" id="{343C8D26-6A67-90FC-0CB5-53B428FCE6F4}"/>
              </a:ext>
            </a:extLst>
          </p:cNvPr>
          <p:cNvSpPr>
            <a:spLocks noGrp="1"/>
          </p:cNvSpPr>
          <p:nvPr>
            <p:ph type="pic" sz="quarter" idx="14" hasCustomPrompt="1"/>
          </p:nvPr>
        </p:nvSpPr>
        <p:spPr>
          <a:xfrm>
            <a:off x="10577706" y="5278719"/>
            <a:ext cx="1157094" cy="1157094"/>
          </a:xfrm>
          <a:prstGeom prst="rect">
            <a:avLst/>
          </a:prstGeom>
        </p:spPr>
        <p:txBody>
          <a:bodyPr/>
          <a:lstStyle>
            <a:lvl1pPr marL="0" indent="0">
              <a:buNone/>
              <a:defRPr sz="2400">
                <a:solidFill>
                  <a:schemeClr val="bg1"/>
                </a:solidFill>
                <a:latin typeface="Aptos Narrow" panose="020B0004020202020204" pitchFamily="34" charset="0"/>
              </a:defRPr>
            </a:lvl1pPr>
          </a:lstStyle>
          <a:p>
            <a:r>
              <a:rPr lang="en-US" dirty="0"/>
              <a:t>Icon</a:t>
            </a:r>
          </a:p>
        </p:txBody>
      </p:sp>
    </p:spTree>
    <p:extLst>
      <p:ext uri="{BB962C8B-B14F-4D97-AF65-F5344CB8AC3E}">
        <p14:creationId xmlns:p14="http://schemas.microsoft.com/office/powerpoint/2010/main" val="3406025277"/>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Text + Icon">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852A4A84-448D-3336-870C-2412493A05DA}"/>
              </a:ext>
            </a:extLst>
          </p:cNvPr>
          <p:cNvSpPr>
            <a:spLocks noGrp="1"/>
          </p:cNvSpPr>
          <p:nvPr>
            <p:ph type="title" hasCustomPrompt="1"/>
          </p:nvPr>
        </p:nvSpPr>
        <p:spPr>
          <a:xfrm>
            <a:off x="443813" y="392517"/>
            <a:ext cx="10131290"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One Text Box + Icon</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7" name="Icon">
            <a:extLst>
              <a:ext uri="{FF2B5EF4-FFF2-40B4-BE49-F238E27FC236}">
                <a16:creationId xmlns:a16="http://schemas.microsoft.com/office/drawing/2014/main" id="{6031B1A7-58CB-5ABF-96A8-19F62DAD1288}"/>
              </a:ext>
            </a:extLst>
          </p:cNvPr>
          <p:cNvSpPr>
            <a:spLocks noGrp="1"/>
          </p:cNvSpPr>
          <p:nvPr>
            <p:ph type="pic" sz="quarter" idx="13" hasCustomPrompt="1"/>
          </p:nvPr>
        </p:nvSpPr>
        <p:spPr>
          <a:xfrm>
            <a:off x="10831513" y="370307"/>
            <a:ext cx="877467" cy="877467"/>
          </a:xfrm>
          <a:prstGeom prst="rect">
            <a:avLst/>
          </a:prstGeom>
        </p:spPr>
        <p:txBody>
          <a:bodyPr/>
          <a:lstStyle>
            <a:lvl1pPr marL="0" indent="0">
              <a:buNone/>
              <a:defRPr sz="1600"/>
            </a:lvl1pPr>
          </a:lstStyle>
          <a:p>
            <a:r>
              <a:rPr lang="en-US" dirty="0"/>
              <a:t>Icon</a:t>
            </a:r>
          </a:p>
        </p:txBody>
      </p:sp>
      <p:sp>
        <p:nvSpPr>
          <p:cNvPr id="2" name="Text box">
            <a:extLst>
              <a:ext uri="{FF2B5EF4-FFF2-40B4-BE49-F238E27FC236}">
                <a16:creationId xmlns:a16="http://schemas.microsoft.com/office/drawing/2014/main" id="{FB2CDBC7-07C2-9EE5-80C1-81B91BB90DF6}"/>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5138" indent="-227013">
              <a:buSzPct val="90000"/>
              <a:buFont typeface="Arial" panose="020B0604020202020204" pitchFamily="34" charset="0"/>
              <a:buChar char="•"/>
              <a:tabLst/>
              <a:defRPr sz="2200" b="0" i="0">
                <a:solidFill>
                  <a:schemeClr val="accent4"/>
                </a:solidFill>
                <a:latin typeface="Aptos Narrow" panose="020B0004020202020204" pitchFamily="34" charset="0"/>
              </a:defRPr>
            </a:lvl2pPr>
            <a:lvl3pPr marL="695325" indent="-231775">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8" name="Logo">
            <a:extLst>
              <a:ext uri="{FF2B5EF4-FFF2-40B4-BE49-F238E27FC236}">
                <a16:creationId xmlns:a16="http://schemas.microsoft.com/office/drawing/2014/main" id="{F454D7D9-AEAC-7505-8F4F-71063F530CB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7" name="URL">
            <a:extLst>
              <a:ext uri="{FF2B5EF4-FFF2-40B4-BE49-F238E27FC236}">
                <a16:creationId xmlns:a16="http://schemas.microsoft.com/office/drawing/2014/main" id="{1BB63A3A-C0D3-EACE-3677-E8C4F8134E79}"/>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8CF42D81-C713-6027-6A1B-91AA1C8231DD}"/>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CFED6052-F687-EDC9-5AAB-49BD50738E8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0817862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BAFBF22-0E83-D180-5EB7-5272BA2D0DB4}"/>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Two Text Boxes</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127738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7" name="Placeholder 1">
            <a:extLst>
              <a:ext uri="{FF2B5EF4-FFF2-40B4-BE49-F238E27FC236}">
                <a16:creationId xmlns:a16="http://schemas.microsoft.com/office/drawing/2014/main" id="{AAA0E45E-7BC7-5267-FB52-369C03C511C6}"/>
              </a:ext>
            </a:extLst>
          </p:cNvPr>
          <p:cNvSpPr>
            <a:spLocks noGrp="1"/>
          </p:cNvSpPr>
          <p:nvPr>
            <p:ph type="body" sz="quarter" idx="12"/>
          </p:nvPr>
        </p:nvSpPr>
        <p:spPr>
          <a:xfrm>
            <a:off x="457200" y="1819275"/>
            <a:ext cx="5400675" cy="3977640"/>
          </a:xfrm>
          <a:prstGeom prst="rect">
            <a:avLst/>
          </a:prstGeom>
        </p:spPr>
        <p:txBody>
          <a:bodyPr lIns="0" tIns="0" rIns="0" bIns="0"/>
          <a:lstStyle>
            <a:lvl1pPr marL="239713" indent="-239713">
              <a:buSzPct val="80000"/>
              <a:buFont typeface="Arial" panose="020B0604020202020204" pitchFamily="34" charset="0"/>
              <a:buChar char="•"/>
              <a:tabLst/>
              <a:defRPr b="0" i="0">
                <a:solidFill>
                  <a:schemeClr val="accent4"/>
                </a:solidFill>
                <a:latin typeface="Aptos Narrow" panose="020B0004020202020204" pitchFamily="34" charset="0"/>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a:t>Click to edit Master text styles</a:t>
            </a:r>
          </a:p>
        </p:txBody>
      </p:sp>
      <p:sp>
        <p:nvSpPr>
          <p:cNvPr id="7" name="Placeholder 2">
            <a:extLst>
              <a:ext uri="{FF2B5EF4-FFF2-40B4-BE49-F238E27FC236}">
                <a16:creationId xmlns:a16="http://schemas.microsoft.com/office/drawing/2014/main" id="{DDC38092-D51E-5457-6D0C-CA10AC3674F4}"/>
              </a:ext>
            </a:extLst>
          </p:cNvPr>
          <p:cNvSpPr>
            <a:spLocks noGrp="1"/>
          </p:cNvSpPr>
          <p:nvPr>
            <p:ph type="body" sz="quarter" idx="13"/>
          </p:nvPr>
        </p:nvSpPr>
        <p:spPr>
          <a:xfrm>
            <a:off x="6334127" y="1819275"/>
            <a:ext cx="5400675" cy="3977640"/>
          </a:xfrm>
          <a:prstGeom prst="rect">
            <a:avLst/>
          </a:prstGeom>
        </p:spPr>
        <p:txBody>
          <a:bodyPr lIns="0" tIns="0" rIns="0" bIns="0"/>
          <a:lstStyle>
            <a:lvl1pPr marL="231775" indent="-231775">
              <a:buSzPct val="80000"/>
              <a:buFont typeface="Arial" panose="020B0604020202020204" pitchFamily="34" charset="0"/>
              <a:buChar char="•"/>
              <a:tabLst/>
              <a:defRPr lang="en-US" sz="2400" b="0" i="0" kern="1200" dirty="0">
                <a:solidFill>
                  <a:schemeClr val="accent4"/>
                </a:solidFill>
                <a:latin typeface="Aptos Narrow" panose="020B0004020202020204" pitchFamily="34" charset="0"/>
                <a:ea typeface="+mn-ea"/>
                <a:cs typeface="+mn-cs"/>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a:t>Click to edit Master text styles</a:t>
            </a:r>
          </a:p>
        </p:txBody>
      </p:sp>
      <p:pic>
        <p:nvPicPr>
          <p:cNvPr id="22" name="Logo">
            <a:extLst>
              <a:ext uri="{FF2B5EF4-FFF2-40B4-BE49-F238E27FC236}">
                <a16:creationId xmlns:a16="http://schemas.microsoft.com/office/drawing/2014/main" id="{5C4A6666-6C63-A66E-67D2-7F413D6D636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1" name="URL">
            <a:extLst>
              <a:ext uri="{FF2B5EF4-FFF2-40B4-BE49-F238E27FC236}">
                <a16:creationId xmlns:a16="http://schemas.microsoft.com/office/drawing/2014/main" id="{CDB6D8A0-853B-A530-63F5-AA8F51D7D4D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8" name="Slide #">
            <a:extLst>
              <a:ext uri="{FF2B5EF4-FFF2-40B4-BE49-F238E27FC236}">
                <a16:creationId xmlns:a16="http://schemas.microsoft.com/office/drawing/2014/main" id="{47A11BEC-4EAA-3537-27C9-DF7B02CAE29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3" name="Graphic 2">
            <a:extLst>
              <a:ext uri="{FF2B5EF4-FFF2-40B4-BE49-F238E27FC236}">
                <a16:creationId xmlns:a16="http://schemas.microsoft.com/office/drawing/2014/main" id="{4CE2DABD-9C8F-7AEA-10EE-EAFAB89F5FD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0204527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Text Boxes (vertical)">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Two Text Boxes - Vertical</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Text box">
            <a:extLst>
              <a:ext uri="{FF2B5EF4-FFF2-40B4-BE49-F238E27FC236}">
                <a16:creationId xmlns:a16="http://schemas.microsoft.com/office/drawing/2014/main" id="{36D0A72B-CBC3-466D-E288-0C694F3645A7}"/>
              </a:ext>
            </a:extLst>
          </p:cNvPr>
          <p:cNvSpPr>
            <a:spLocks noGrp="1"/>
          </p:cNvSpPr>
          <p:nvPr>
            <p:ph type="body" sz="quarter" idx="12"/>
          </p:nvPr>
        </p:nvSpPr>
        <p:spPr>
          <a:xfrm>
            <a:off x="457200" y="1819276"/>
            <a:ext cx="11251780" cy="1911742"/>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3550" indent="-2254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sp>
        <p:nvSpPr>
          <p:cNvPr id="8" name="Text box">
            <a:extLst>
              <a:ext uri="{FF2B5EF4-FFF2-40B4-BE49-F238E27FC236}">
                <a16:creationId xmlns:a16="http://schemas.microsoft.com/office/drawing/2014/main" id="{065B6FDE-9E70-DB02-2195-D2810A0EC50B}"/>
              </a:ext>
            </a:extLst>
          </p:cNvPr>
          <p:cNvSpPr>
            <a:spLocks noGrp="1"/>
          </p:cNvSpPr>
          <p:nvPr>
            <p:ph type="body" sz="quarter" idx="13"/>
          </p:nvPr>
        </p:nvSpPr>
        <p:spPr>
          <a:xfrm>
            <a:off x="457200" y="3879458"/>
            <a:ext cx="11251780" cy="1911742"/>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3550" indent="-2254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21" name="Logo">
            <a:extLst>
              <a:ext uri="{FF2B5EF4-FFF2-40B4-BE49-F238E27FC236}">
                <a16:creationId xmlns:a16="http://schemas.microsoft.com/office/drawing/2014/main" id="{7EA50772-5F79-C0F9-465E-B40FD32DDC1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9" name="URL">
            <a:extLst>
              <a:ext uri="{FF2B5EF4-FFF2-40B4-BE49-F238E27FC236}">
                <a16:creationId xmlns:a16="http://schemas.microsoft.com/office/drawing/2014/main" id="{99E07166-501A-0367-2C26-9F5AEEF47D7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6" name="Slide #">
            <a:extLst>
              <a:ext uri="{FF2B5EF4-FFF2-40B4-BE49-F238E27FC236}">
                <a16:creationId xmlns:a16="http://schemas.microsoft.com/office/drawing/2014/main" id="{C3F283E6-5890-92C5-5422-837BCDB358FD}"/>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E884FBA9-6B2E-80AF-10AF-C49ACEC3C15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195936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Text Boxes + Ic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60991F3-CEB1-901A-C079-0BB7568C31EF}"/>
              </a:ext>
            </a:extLst>
          </p:cNvPr>
          <p:cNvSpPr>
            <a:spLocks noGrp="1"/>
          </p:cNvSpPr>
          <p:nvPr>
            <p:ph type="title" hasCustomPrompt="1"/>
          </p:nvPr>
        </p:nvSpPr>
        <p:spPr>
          <a:xfrm>
            <a:off x="443813" y="392517"/>
            <a:ext cx="10131290"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Two Text Boxes + Icon</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Icon">
            <a:extLst>
              <a:ext uri="{FF2B5EF4-FFF2-40B4-BE49-F238E27FC236}">
                <a16:creationId xmlns:a16="http://schemas.microsoft.com/office/drawing/2014/main" id="{4BEF8622-BA38-3D59-73F5-A2B29F576F3D}"/>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vl1pPr>
          </a:lstStyle>
          <a:p>
            <a:r>
              <a:rPr lang="en-US" dirty="0"/>
              <a:t>Icon</a:t>
            </a:r>
          </a:p>
        </p:txBody>
      </p:sp>
      <p:sp>
        <p:nvSpPr>
          <p:cNvPr id="6" name="Placeholder 1">
            <a:extLst>
              <a:ext uri="{FF2B5EF4-FFF2-40B4-BE49-F238E27FC236}">
                <a16:creationId xmlns:a16="http://schemas.microsoft.com/office/drawing/2014/main" id="{DA76E35C-FF02-E4C4-4B8B-C60DA4F7F903}"/>
              </a:ext>
            </a:extLst>
          </p:cNvPr>
          <p:cNvSpPr>
            <a:spLocks noGrp="1"/>
          </p:cNvSpPr>
          <p:nvPr>
            <p:ph type="body" sz="quarter" idx="12"/>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Plaecholder 2">
            <a:extLst>
              <a:ext uri="{FF2B5EF4-FFF2-40B4-BE49-F238E27FC236}">
                <a16:creationId xmlns:a16="http://schemas.microsoft.com/office/drawing/2014/main" id="{0B7BD48C-1A61-342B-5240-9EC4A36BC042}"/>
              </a:ext>
            </a:extLst>
          </p:cNvPr>
          <p:cNvSpPr>
            <a:spLocks noGrp="1"/>
          </p:cNvSpPr>
          <p:nvPr>
            <p:ph type="body" sz="quarter" idx="13"/>
          </p:nvPr>
        </p:nvSpPr>
        <p:spPr>
          <a:xfrm>
            <a:off x="6334127"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9" name="Logo">
            <a:extLst>
              <a:ext uri="{FF2B5EF4-FFF2-40B4-BE49-F238E27FC236}">
                <a16:creationId xmlns:a16="http://schemas.microsoft.com/office/drawing/2014/main" id="{2AD1C2CB-D5B7-FB5E-F325-9718EA836A0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C0736343-1155-BE90-C12A-6D9DA96670B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4" name="Slide #">
            <a:extLst>
              <a:ext uri="{FF2B5EF4-FFF2-40B4-BE49-F238E27FC236}">
                <a16:creationId xmlns:a16="http://schemas.microsoft.com/office/drawing/2014/main" id="{B650D346-2CA1-3FDD-459A-13B6BA51F7F6}"/>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5" name="Graphic 4">
            <a:extLst>
              <a:ext uri="{FF2B5EF4-FFF2-40B4-BE49-F238E27FC236}">
                <a16:creationId xmlns:a16="http://schemas.microsoft.com/office/drawing/2014/main" id="{1F511390-7DA2-8946-D406-91934210917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5850739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One Image</a:t>
            </a:r>
          </a:p>
        </p:txBody>
      </p:sp>
      <p:sp>
        <p:nvSpPr>
          <p:cNvPr id="14" name="Text Placeholder 13">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0" name="Picture Placeholder 9">
            <a:extLst>
              <a:ext uri="{FF2B5EF4-FFF2-40B4-BE49-F238E27FC236}">
                <a16:creationId xmlns:a16="http://schemas.microsoft.com/office/drawing/2014/main" id="{8DF1EC9C-EE4A-1832-9ECA-7817822CFD2B}"/>
              </a:ext>
            </a:extLst>
          </p:cNvPr>
          <p:cNvSpPr>
            <a:spLocks noGrp="1"/>
          </p:cNvSpPr>
          <p:nvPr>
            <p:ph type="pic" sz="quarter" idx="13"/>
          </p:nvPr>
        </p:nvSpPr>
        <p:spPr>
          <a:xfrm>
            <a:off x="457200" y="1819276"/>
            <a:ext cx="11290988"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pic>
        <p:nvPicPr>
          <p:cNvPr id="17" name="Logo">
            <a:extLst>
              <a:ext uri="{FF2B5EF4-FFF2-40B4-BE49-F238E27FC236}">
                <a16:creationId xmlns:a16="http://schemas.microsoft.com/office/drawing/2014/main" id="{39661295-EFCC-CC8D-809D-2354B3B2115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5BAAA60F-91AC-B98F-F22F-36BDB7B83B6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3" name="image credit">
            <a:extLst>
              <a:ext uri="{FF2B5EF4-FFF2-40B4-BE49-F238E27FC236}">
                <a16:creationId xmlns:a16="http://schemas.microsoft.com/office/drawing/2014/main" id="{EA014D34-4C9E-6D94-4DD2-6B78201710CA}"/>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a:t>
            </a:r>
          </a:p>
        </p:txBody>
      </p:sp>
      <p:sp>
        <p:nvSpPr>
          <p:cNvPr id="12" name="Slide #">
            <a:extLst>
              <a:ext uri="{FF2B5EF4-FFF2-40B4-BE49-F238E27FC236}">
                <a16:creationId xmlns:a16="http://schemas.microsoft.com/office/drawing/2014/main" id="{0E1FD744-E109-9C20-050A-34E388EC8A4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F5EF7391-B080-8580-60FF-40768FA9616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4375779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Image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Image Right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pic>
        <p:nvPicPr>
          <p:cNvPr id="16" name="Logo">
            <a:extLst>
              <a:ext uri="{FF2B5EF4-FFF2-40B4-BE49-F238E27FC236}">
                <a16:creationId xmlns:a16="http://schemas.microsoft.com/office/drawing/2014/main" id="{8202A07B-9B73-E40C-1692-58BA6002EF8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97D3830E-C208-FE80-92C7-2C21660F1B5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09D353B-B81C-3984-F191-98A88D071A99}"/>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a:t>
            </a:r>
          </a:p>
        </p:txBody>
      </p:sp>
      <p:sp>
        <p:nvSpPr>
          <p:cNvPr id="11" name="Slide #">
            <a:extLst>
              <a:ext uri="{FF2B5EF4-FFF2-40B4-BE49-F238E27FC236}">
                <a16:creationId xmlns:a16="http://schemas.microsoft.com/office/drawing/2014/main" id="{D1E93F33-AD44-6D3D-E142-C4C900014AD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5" name="Graphic 4">
            <a:extLst>
              <a:ext uri="{FF2B5EF4-FFF2-40B4-BE49-F238E27FC236}">
                <a16:creationId xmlns:a16="http://schemas.microsoft.com/office/drawing/2014/main" id="{7CDCE345-B968-0724-D25D-C422BE18F5F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4136562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Image Right + credi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Image Right + Caption</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9" name="image caption">
            <a:extLst>
              <a:ext uri="{FF2B5EF4-FFF2-40B4-BE49-F238E27FC236}">
                <a16:creationId xmlns:a16="http://schemas.microsoft.com/office/drawing/2014/main" id="{B4E03243-98B4-0D03-33E3-373A7D1D2597}"/>
              </a:ext>
            </a:extLst>
          </p:cNvPr>
          <p:cNvSpPr>
            <a:spLocks noGrp="1"/>
          </p:cNvSpPr>
          <p:nvPr>
            <p:ph type="body" sz="quarter" idx="15" hasCustomPrompt="1"/>
          </p:nvPr>
        </p:nvSpPr>
        <p:spPr>
          <a:xfrm>
            <a:off x="6324600"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Image caption</a:t>
            </a:r>
          </a:p>
        </p:txBody>
      </p:sp>
      <p:pic>
        <p:nvPicPr>
          <p:cNvPr id="19" name="Logo">
            <a:extLst>
              <a:ext uri="{FF2B5EF4-FFF2-40B4-BE49-F238E27FC236}">
                <a16:creationId xmlns:a16="http://schemas.microsoft.com/office/drawing/2014/main" id="{E46E4C10-A106-EB6E-3645-C38A447F68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7A5F7ED3-2563-863A-FFF5-D150978BA07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4D76BA49-C824-3730-854D-AFEA5270C5DC}"/>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a:t>
            </a:r>
          </a:p>
        </p:txBody>
      </p:sp>
      <p:sp>
        <p:nvSpPr>
          <p:cNvPr id="15" name="Slide #">
            <a:extLst>
              <a:ext uri="{FF2B5EF4-FFF2-40B4-BE49-F238E27FC236}">
                <a16:creationId xmlns:a16="http://schemas.microsoft.com/office/drawing/2014/main" id="{380F1254-B706-FF31-7B3E-6D01700C00B7}"/>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5" name="Graphic 4">
            <a:extLst>
              <a:ext uri="{FF2B5EF4-FFF2-40B4-BE49-F238E27FC236}">
                <a16:creationId xmlns:a16="http://schemas.microsoft.com/office/drawing/2014/main" id="{9B7D4506-5499-0198-B5B3-4B862EB04804}"/>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2384079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Image Left + credi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Image Left + Caption</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Picture Placeholder 9">
            <a:extLst>
              <a:ext uri="{FF2B5EF4-FFF2-40B4-BE49-F238E27FC236}">
                <a16:creationId xmlns:a16="http://schemas.microsoft.com/office/drawing/2014/main" id="{6836D55E-8391-A6BC-29C5-9344667DB26F}"/>
              </a:ext>
            </a:extLst>
          </p:cNvPr>
          <p:cNvSpPr>
            <a:spLocks noGrp="1"/>
          </p:cNvSpPr>
          <p:nvPr>
            <p:ph type="pic" sz="quarter" idx="13"/>
          </p:nvPr>
        </p:nvSpPr>
        <p:spPr>
          <a:xfrm>
            <a:off x="443812"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4" name="image credit">
            <a:extLst>
              <a:ext uri="{FF2B5EF4-FFF2-40B4-BE49-F238E27FC236}">
                <a16:creationId xmlns:a16="http://schemas.microsoft.com/office/drawing/2014/main" id="{B23F8ABF-E2AC-2478-02B8-8E0007259F89}"/>
              </a:ext>
            </a:extLst>
          </p:cNvPr>
          <p:cNvSpPr>
            <a:spLocks noGrp="1"/>
          </p:cNvSpPr>
          <p:nvPr>
            <p:ph type="body" sz="quarter" idx="15" hasCustomPrompt="1"/>
          </p:nvPr>
        </p:nvSpPr>
        <p:spPr>
          <a:xfrm>
            <a:off x="443812"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Image caption</a:t>
            </a:r>
          </a:p>
        </p:txBody>
      </p:sp>
      <p:sp>
        <p:nvSpPr>
          <p:cNvPr id="2" name="Text Placeholder 15">
            <a:extLst>
              <a:ext uri="{FF2B5EF4-FFF2-40B4-BE49-F238E27FC236}">
                <a16:creationId xmlns:a16="http://schemas.microsoft.com/office/drawing/2014/main" id="{97A4690C-9288-9F85-AA79-4A71434D3B54}"/>
              </a:ext>
            </a:extLst>
          </p:cNvPr>
          <p:cNvSpPr>
            <a:spLocks noGrp="1"/>
          </p:cNvSpPr>
          <p:nvPr>
            <p:ph type="body" sz="quarter" idx="14"/>
          </p:nvPr>
        </p:nvSpPr>
        <p:spPr>
          <a:xfrm>
            <a:off x="63246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9" name="Logo">
            <a:extLst>
              <a:ext uri="{FF2B5EF4-FFF2-40B4-BE49-F238E27FC236}">
                <a16:creationId xmlns:a16="http://schemas.microsoft.com/office/drawing/2014/main" id="{E46E4C10-A106-EB6E-3645-C38A447F680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7A5F7ED3-2563-863A-FFF5-D150978BA07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5" name="Slide #">
            <a:extLst>
              <a:ext uri="{FF2B5EF4-FFF2-40B4-BE49-F238E27FC236}">
                <a16:creationId xmlns:a16="http://schemas.microsoft.com/office/drawing/2014/main" id="{380F1254-B706-FF31-7B3E-6D01700C00B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7" name="Graphic 6">
            <a:extLst>
              <a:ext uri="{FF2B5EF4-FFF2-40B4-BE49-F238E27FC236}">
                <a16:creationId xmlns:a16="http://schemas.microsoft.com/office/drawing/2014/main" id="{4FD62166-5988-D0A6-F0DA-E10739C15F4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
        <p:nvSpPr>
          <p:cNvPr id="9" name="image credit">
            <a:extLst>
              <a:ext uri="{FF2B5EF4-FFF2-40B4-BE49-F238E27FC236}">
                <a16:creationId xmlns:a16="http://schemas.microsoft.com/office/drawing/2014/main" id="{B4CDA505-380F-325A-2289-8EB3B9A03681}"/>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a:t>
            </a:r>
          </a:p>
        </p:txBody>
      </p:sp>
    </p:spTree>
    <p:extLst>
      <p:ext uri="{BB962C8B-B14F-4D97-AF65-F5344CB8AC3E}">
        <p14:creationId xmlns:p14="http://schemas.microsoft.com/office/powerpoint/2010/main" val="221792548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Image Right + Icon">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6D1578D-6E32-9322-1B2F-B78599F234A1}"/>
              </a:ext>
            </a:extLst>
          </p:cNvPr>
          <p:cNvSpPr>
            <a:spLocks noGrp="1"/>
          </p:cNvSpPr>
          <p:nvPr>
            <p:ph type="title" hasCustomPrompt="1"/>
          </p:nvPr>
        </p:nvSpPr>
        <p:spPr>
          <a:xfrm>
            <a:off x="443812" y="392517"/>
            <a:ext cx="10131291"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Image Right + Icon</a:t>
            </a:r>
          </a:p>
        </p:txBody>
      </p:sp>
      <p:sp>
        <p:nvSpPr>
          <p:cNvPr id="14" name="Text Placeholder 13">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7" name="Icon">
            <a:extLst>
              <a:ext uri="{FF2B5EF4-FFF2-40B4-BE49-F238E27FC236}">
                <a16:creationId xmlns:a16="http://schemas.microsoft.com/office/drawing/2014/main" id="{12DD0547-79CE-6D93-7D52-5FC6D1886767}"/>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vl1pPr>
          </a:lstStyle>
          <a:p>
            <a:r>
              <a:rPr lang="en-US" dirty="0"/>
              <a:t>Icon</a:t>
            </a:r>
          </a:p>
        </p:txBody>
      </p:sp>
      <p:sp>
        <p:nvSpPr>
          <p:cNvPr id="3" name="Text left">
            <a:extLst>
              <a:ext uri="{FF2B5EF4-FFF2-40B4-BE49-F238E27FC236}">
                <a16:creationId xmlns:a16="http://schemas.microsoft.com/office/drawing/2014/main" id="{DCED16DD-5A01-8213-0F8F-F41C5E80902A}"/>
              </a:ext>
            </a:extLst>
          </p:cNvPr>
          <p:cNvSpPr>
            <a:spLocks noGrp="1"/>
          </p:cNvSpPr>
          <p:nvPr>
            <p:ph type="body" sz="quarter" idx="15"/>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Image right">
            <a:extLst>
              <a:ext uri="{FF2B5EF4-FFF2-40B4-BE49-F238E27FC236}">
                <a16:creationId xmlns:a16="http://schemas.microsoft.com/office/drawing/2014/main" id="{59235F44-910F-020E-17CC-13F7CFA879C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pic>
        <p:nvPicPr>
          <p:cNvPr id="13" name="Logo">
            <a:extLst>
              <a:ext uri="{FF2B5EF4-FFF2-40B4-BE49-F238E27FC236}">
                <a16:creationId xmlns:a16="http://schemas.microsoft.com/office/drawing/2014/main" id="{07EB129A-9425-C0F6-1F65-83B93F4ACA9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2" name="URL">
            <a:extLst>
              <a:ext uri="{FF2B5EF4-FFF2-40B4-BE49-F238E27FC236}">
                <a16:creationId xmlns:a16="http://schemas.microsoft.com/office/drawing/2014/main" id="{CC6C0415-2EFC-C2A7-F91D-C3E9DFCD468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5" name="image credit">
            <a:extLst>
              <a:ext uri="{FF2B5EF4-FFF2-40B4-BE49-F238E27FC236}">
                <a16:creationId xmlns:a16="http://schemas.microsoft.com/office/drawing/2014/main" id="{37994C30-8080-1C89-B4CA-980040E5D2C0}"/>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a:t>
            </a:r>
          </a:p>
        </p:txBody>
      </p:sp>
      <p:sp>
        <p:nvSpPr>
          <p:cNvPr id="9" name="Slide #">
            <a:extLst>
              <a:ext uri="{FF2B5EF4-FFF2-40B4-BE49-F238E27FC236}">
                <a16:creationId xmlns:a16="http://schemas.microsoft.com/office/drawing/2014/main" id="{FF577572-7E19-F14F-B37B-F2E55E06570A}"/>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6" name="Graphic 5">
            <a:extLst>
              <a:ext uri="{FF2B5EF4-FFF2-40B4-BE49-F238E27FC236}">
                <a16:creationId xmlns:a16="http://schemas.microsoft.com/office/drawing/2014/main" id="{320DA935-CED4-14EB-3720-50DCDA45B75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2047340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Image Left">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963809E4-CB28-7557-0CC5-30637C701D9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Image Left</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Image left">
            <a:extLst>
              <a:ext uri="{FF2B5EF4-FFF2-40B4-BE49-F238E27FC236}">
                <a16:creationId xmlns:a16="http://schemas.microsoft.com/office/drawing/2014/main" id="{24550568-CC83-0345-437F-158339A543CA}"/>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6" name="Text right">
            <a:extLst>
              <a:ext uri="{FF2B5EF4-FFF2-40B4-BE49-F238E27FC236}">
                <a16:creationId xmlns:a16="http://schemas.microsoft.com/office/drawing/2014/main" id="{C5D08D6B-B7DE-50B4-14B5-29324A0B3B1A}"/>
              </a:ext>
            </a:extLst>
          </p:cNvPr>
          <p:cNvSpPr>
            <a:spLocks noGrp="1"/>
          </p:cNvSpPr>
          <p:nvPr>
            <p:ph type="body" sz="quarter" idx="14"/>
          </p:nvPr>
        </p:nvSpPr>
        <p:spPr>
          <a:xfrm>
            <a:off x="6334125"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4" name="Logo">
            <a:extLst>
              <a:ext uri="{FF2B5EF4-FFF2-40B4-BE49-F238E27FC236}">
                <a16:creationId xmlns:a16="http://schemas.microsoft.com/office/drawing/2014/main" id="{4712ABE6-6B0B-7218-026F-C02CBE604FE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C69B8BCD-C090-AD7E-B273-5C5A134C6B1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7" name="image credit">
            <a:extLst>
              <a:ext uri="{FF2B5EF4-FFF2-40B4-BE49-F238E27FC236}">
                <a16:creationId xmlns:a16="http://schemas.microsoft.com/office/drawing/2014/main" id="{A4C915B1-F74E-9744-9B6E-5EF4D0A71050}"/>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a:t>
            </a:r>
          </a:p>
        </p:txBody>
      </p:sp>
      <p:sp>
        <p:nvSpPr>
          <p:cNvPr id="2" name="Slide #">
            <a:extLst>
              <a:ext uri="{FF2B5EF4-FFF2-40B4-BE49-F238E27FC236}">
                <a16:creationId xmlns:a16="http://schemas.microsoft.com/office/drawing/2014/main" id="{CE12CDD1-92DB-92E2-9530-0220D135020B}"/>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8" name="Graphic 7">
            <a:extLst>
              <a:ext uri="{FF2B5EF4-FFF2-40B4-BE49-F238E27FC236}">
                <a16:creationId xmlns:a16="http://schemas.microsoft.com/office/drawing/2014/main" id="{E1010864-C6C4-D22E-0553-44158F4BEE8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2318520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Logos + 2 Speakers">
    <p:spTree>
      <p:nvGrpSpPr>
        <p:cNvPr id="1" name=""/>
        <p:cNvGrpSpPr/>
        <p:nvPr/>
      </p:nvGrpSpPr>
      <p:grpSpPr>
        <a:xfrm>
          <a:off x="0" y="0"/>
          <a:ext cx="0" cy="0"/>
          <a:chOff x="0" y="0"/>
          <a:chExt cx="0" cy="0"/>
        </a:xfrm>
      </p:grpSpPr>
      <p:sp>
        <p:nvSpPr>
          <p:cNvPr id="30" name="Additional logo placeholder left">
            <a:extLst>
              <a:ext uri="{FF2B5EF4-FFF2-40B4-BE49-F238E27FC236}">
                <a16:creationId xmlns:a16="http://schemas.microsoft.com/office/drawing/2014/main" id="{C33396A2-49A6-713C-74A6-8ED3C3C79B84}"/>
              </a:ext>
            </a:extLst>
          </p:cNvPr>
          <p:cNvSpPr>
            <a:spLocks noGrp="1"/>
          </p:cNvSpPr>
          <p:nvPr>
            <p:ph type="pic" sz="quarter" idx="16" hasCustomPrompt="1"/>
          </p:nvPr>
        </p:nvSpPr>
        <p:spPr>
          <a:xfrm>
            <a:off x="2929564"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Optional agency</a:t>
            </a:r>
            <a:br>
              <a:rPr lang="en-US" dirty="0"/>
            </a:br>
            <a:r>
              <a:rPr lang="en-US" dirty="0"/>
              <a:t>logo</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4930467" y="512877"/>
            <a:ext cx="2304288" cy="2304288"/>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Logo</a:t>
            </a:r>
          </a:p>
        </p:txBody>
      </p:sp>
      <p:sp>
        <p:nvSpPr>
          <p:cNvPr id="29" name="Additional logo placeholder right">
            <a:extLst>
              <a:ext uri="{FF2B5EF4-FFF2-40B4-BE49-F238E27FC236}">
                <a16:creationId xmlns:a16="http://schemas.microsoft.com/office/drawing/2014/main" id="{F7B36CEB-CE99-AA91-1388-5C8B098EA1AD}"/>
              </a:ext>
            </a:extLst>
          </p:cNvPr>
          <p:cNvSpPr>
            <a:spLocks noGrp="1"/>
          </p:cNvSpPr>
          <p:nvPr>
            <p:ph type="pic" sz="quarter" idx="15" hasCustomPrompt="1"/>
          </p:nvPr>
        </p:nvSpPr>
        <p:spPr>
          <a:xfrm>
            <a:off x="7801375"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Optional agency</a:t>
            </a:r>
            <a:br>
              <a:rPr lang="en-US" dirty="0"/>
            </a:br>
            <a:r>
              <a:rPr lang="en-US" dirty="0"/>
              <a:t>logo</a:t>
            </a:r>
          </a:p>
        </p:txBody>
      </p:sp>
      <p:sp>
        <p:nvSpPr>
          <p:cNvPr id="2" name="Blue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0"/>
            <a:ext cx="12192000" cy="3367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accent6"/>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dirty="0"/>
              <a:t>Presentation Title</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13" name="Presenter">
            <a:extLst>
              <a:ext uri="{FF2B5EF4-FFF2-40B4-BE49-F238E27FC236}">
                <a16:creationId xmlns:a16="http://schemas.microsoft.com/office/drawing/2014/main" id="{12ABF829-B007-CF95-F16F-B7E48D805474}"/>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14" name="Title">
            <a:extLst>
              <a:ext uri="{FF2B5EF4-FFF2-40B4-BE49-F238E27FC236}">
                <a16:creationId xmlns:a16="http://schemas.microsoft.com/office/drawing/2014/main" id="{76BB4AAE-5313-54D9-8A37-CCA7799598F8}"/>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accent6">
                    <a:lumMod val="60000"/>
                    <a:lumOff val="40000"/>
                  </a:schemeClr>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dirty="0"/>
              <a:t>URL</a:t>
            </a:r>
          </a:p>
        </p:txBody>
      </p:sp>
      <p:sp>
        <p:nvSpPr>
          <p:cNvPr id="27" name="Icon placeholder">
            <a:extLst>
              <a:ext uri="{FF2B5EF4-FFF2-40B4-BE49-F238E27FC236}">
                <a16:creationId xmlns:a16="http://schemas.microsoft.com/office/drawing/2014/main" id="{6EDC2E4A-F827-7EA9-106D-89E9EAA5F846}"/>
              </a:ext>
            </a:extLst>
          </p:cNvPr>
          <p:cNvSpPr>
            <a:spLocks noGrp="1"/>
          </p:cNvSpPr>
          <p:nvPr>
            <p:ph type="pic" sz="quarter" idx="14" hasCustomPrompt="1"/>
          </p:nvPr>
        </p:nvSpPr>
        <p:spPr>
          <a:xfrm>
            <a:off x="10577706" y="5278719"/>
            <a:ext cx="1157094" cy="1157094"/>
          </a:xfrm>
          <a:prstGeom prst="rect">
            <a:avLst/>
          </a:prstGeom>
        </p:spPr>
        <p:txBody>
          <a:bodyPr/>
          <a:lstStyle>
            <a:lvl1pPr marL="0" indent="0">
              <a:buNone/>
              <a:defRPr sz="2400">
                <a:solidFill>
                  <a:schemeClr val="bg1"/>
                </a:solidFill>
                <a:latin typeface="Aptos Narrow" panose="020B0004020202020204" pitchFamily="34" charset="0"/>
              </a:defRPr>
            </a:lvl1pPr>
          </a:lstStyle>
          <a:p>
            <a:r>
              <a:rPr lang="en-US" dirty="0"/>
              <a:t>Icon</a:t>
            </a:r>
          </a:p>
        </p:txBody>
      </p:sp>
      <p:sp>
        <p:nvSpPr>
          <p:cNvPr id="3" name="Title">
            <a:extLst>
              <a:ext uri="{FF2B5EF4-FFF2-40B4-BE49-F238E27FC236}">
                <a16:creationId xmlns:a16="http://schemas.microsoft.com/office/drawing/2014/main" id="{71291279-17B4-4AC6-176B-C86C0BDAF7C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XX, XXXX</a:t>
            </a:r>
          </a:p>
        </p:txBody>
      </p:sp>
      <p:sp>
        <p:nvSpPr>
          <p:cNvPr id="4" name="Presenter">
            <a:extLst>
              <a:ext uri="{FF2B5EF4-FFF2-40B4-BE49-F238E27FC236}">
                <a16:creationId xmlns:a16="http://schemas.microsoft.com/office/drawing/2014/main" id="{D0A1BBD9-D3B5-BD8D-C0B5-04C11F56B7E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8" name="Title">
            <a:extLst>
              <a:ext uri="{FF2B5EF4-FFF2-40B4-BE49-F238E27FC236}">
                <a16:creationId xmlns:a16="http://schemas.microsoft.com/office/drawing/2014/main" id="{BD52807C-2730-FEB4-B0FA-C4BDE2EC3DDD}"/>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Tree>
    <p:extLst>
      <p:ext uri="{BB962C8B-B14F-4D97-AF65-F5344CB8AC3E}">
        <p14:creationId xmlns:p14="http://schemas.microsoft.com/office/powerpoint/2010/main" val="2033332251"/>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Image Left + Ic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0131291"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Image Left + Icon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Icon">
            <a:extLst>
              <a:ext uri="{FF2B5EF4-FFF2-40B4-BE49-F238E27FC236}">
                <a16:creationId xmlns:a16="http://schemas.microsoft.com/office/drawing/2014/main" id="{DDCD7DA9-AA4E-F6FC-4EF8-E04CE2004507}"/>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atin typeface="Aptos Narrow" panose="020B0004020202020204" pitchFamily="34" charset="0"/>
              </a:defRPr>
            </a:lvl1pPr>
          </a:lstStyle>
          <a:p>
            <a:r>
              <a:rPr lang="en-US" dirty="0"/>
              <a:t>Icon</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8" name="Text Placeholder right">
            <a:extLst>
              <a:ext uri="{FF2B5EF4-FFF2-40B4-BE49-F238E27FC236}">
                <a16:creationId xmlns:a16="http://schemas.microsoft.com/office/drawing/2014/main" id="{5112270E-8D7A-AAAC-30DA-55D97532140D}"/>
              </a:ext>
            </a:extLst>
          </p:cNvPr>
          <p:cNvSpPr>
            <a:spLocks noGrp="1"/>
          </p:cNvSpPr>
          <p:nvPr>
            <p:ph type="body" sz="quarter" idx="15"/>
          </p:nvPr>
        </p:nvSpPr>
        <p:spPr>
          <a:xfrm>
            <a:off x="6334125"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1" name="Logo">
            <a:extLst>
              <a:ext uri="{FF2B5EF4-FFF2-40B4-BE49-F238E27FC236}">
                <a16:creationId xmlns:a16="http://schemas.microsoft.com/office/drawing/2014/main" id="{2943DC69-12CF-2DAF-A5C2-A7B5646BB0C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0" name="URL">
            <a:extLst>
              <a:ext uri="{FF2B5EF4-FFF2-40B4-BE49-F238E27FC236}">
                <a16:creationId xmlns:a16="http://schemas.microsoft.com/office/drawing/2014/main" id="{F27CE9AB-46E2-1F93-7B4A-CBFD8FE9BFA7}"/>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9" name="image credit">
            <a:extLst>
              <a:ext uri="{FF2B5EF4-FFF2-40B4-BE49-F238E27FC236}">
                <a16:creationId xmlns:a16="http://schemas.microsoft.com/office/drawing/2014/main" id="{98625F8B-769F-57DD-BBF2-7E4760E7880C}"/>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a:t>
            </a:r>
          </a:p>
        </p:txBody>
      </p:sp>
      <p:sp>
        <p:nvSpPr>
          <p:cNvPr id="2" name="Slide #">
            <a:extLst>
              <a:ext uri="{FF2B5EF4-FFF2-40B4-BE49-F238E27FC236}">
                <a16:creationId xmlns:a16="http://schemas.microsoft.com/office/drawing/2014/main" id="{42D0F047-6970-E277-C63E-5D95324E3A0B}"/>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7" name="Graphic 6">
            <a:extLst>
              <a:ext uri="{FF2B5EF4-FFF2-40B4-BE49-F238E27FC236}">
                <a16:creationId xmlns:a16="http://schemas.microsoft.com/office/drawing/2014/main" id="{8B8FA030-D849-EC60-D431-E7990BF962B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83325285"/>
      </p:ext>
    </p:extLst>
  </p:cSld>
  <p:clrMapOvr>
    <a:masterClrMapping/>
  </p:clrMapOvr>
  <p:extLst>
    <p:ext uri="{DCECCB84-F9BA-43D5-87BE-67443E8EF086}">
      <p15:sldGuideLst xmlns:p15="http://schemas.microsoft.com/office/powerpoint/2012/main">
        <p15:guide id="1" orient="horz" pos="2448"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Two Images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2" name="Image right">
            <a:extLst>
              <a:ext uri="{FF2B5EF4-FFF2-40B4-BE49-F238E27FC236}">
                <a16:creationId xmlns:a16="http://schemas.microsoft.com/office/drawing/2014/main" id="{0991BC1F-9C87-4F49-2909-FCA7EDC27184}"/>
              </a:ext>
            </a:extLst>
          </p:cNvPr>
          <p:cNvSpPr>
            <a:spLocks noGrp="1"/>
          </p:cNvSpPr>
          <p:nvPr>
            <p:ph type="pic" sz="quarter" idx="14"/>
          </p:nvPr>
        </p:nvSpPr>
        <p:spPr>
          <a:xfrm>
            <a:off x="6320506"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left: / Photo credit right:</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7" name="Graphic 6">
            <a:extLst>
              <a:ext uri="{FF2B5EF4-FFF2-40B4-BE49-F238E27FC236}">
                <a16:creationId xmlns:a16="http://schemas.microsoft.com/office/drawing/2014/main" id="{03E49F6E-1697-13F6-7670-DF3CEE92E35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084381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images + capti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Two Images + Caption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4" name="Image left">
            <a:extLst>
              <a:ext uri="{FF2B5EF4-FFF2-40B4-BE49-F238E27FC236}">
                <a16:creationId xmlns:a16="http://schemas.microsoft.com/office/drawing/2014/main" id="{2396F1C7-CACD-B421-FD78-040392D0DAE3}"/>
              </a:ext>
            </a:extLst>
          </p:cNvPr>
          <p:cNvSpPr>
            <a:spLocks noGrp="1"/>
          </p:cNvSpPr>
          <p:nvPr>
            <p:ph type="pic" sz="quarter" idx="13"/>
          </p:nvPr>
        </p:nvSpPr>
        <p:spPr>
          <a:xfrm>
            <a:off x="443812"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8" name="Credit left">
            <a:extLst>
              <a:ext uri="{FF2B5EF4-FFF2-40B4-BE49-F238E27FC236}">
                <a16:creationId xmlns:a16="http://schemas.microsoft.com/office/drawing/2014/main" id="{022B5B10-5EA7-32FC-6DDA-F70140BE1D7E}"/>
              </a:ext>
            </a:extLst>
          </p:cNvPr>
          <p:cNvSpPr>
            <a:spLocks noGrp="1"/>
          </p:cNvSpPr>
          <p:nvPr>
            <p:ph type="body" sz="quarter" idx="15" hasCustomPrompt="1"/>
          </p:nvPr>
        </p:nvSpPr>
        <p:spPr>
          <a:xfrm>
            <a:off x="443812"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Image caption</a:t>
            </a:r>
          </a:p>
        </p:txBody>
      </p:sp>
      <p:sp>
        <p:nvSpPr>
          <p:cNvPr id="11" name="Image right">
            <a:extLst>
              <a:ext uri="{FF2B5EF4-FFF2-40B4-BE49-F238E27FC236}">
                <a16:creationId xmlns:a16="http://schemas.microsoft.com/office/drawing/2014/main" id="{91429197-442B-2E3E-7D3D-0C1E04D89DB8}"/>
              </a:ext>
            </a:extLst>
          </p:cNvPr>
          <p:cNvSpPr>
            <a:spLocks noGrp="1"/>
          </p:cNvSpPr>
          <p:nvPr>
            <p:ph type="pic" sz="quarter" idx="16"/>
          </p:nvPr>
        </p:nvSpPr>
        <p:spPr>
          <a:xfrm>
            <a:off x="6324600"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12" name="credit right">
            <a:extLst>
              <a:ext uri="{FF2B5EF4-FFF2-40B4-BE49-F238E27FC236}">
                <a16:creationId xmlns:a16="http://schemas.microsoft.com/office/drawing/2014/main" id="{87C48AA8-18E2-50FF-8C22-CCFC1497B9D0}"/>
              </a:ext>
            </a:extLst>
          </p:cNvPr>
          <p:cNvSpPr>
            <a:spLocks noGrp="1"/>
          </p:cNvSpPr>
          <p:nvPr>
            <p:ph type="body" sz="quarter" idx="17" hasCustomPrompt="1"/>
          </p:nvPr>
        </p:nvSpPr>
        <p:spPr>
          <a:xfrm>
            <a:off x="6324600"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Image caption</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6" name="Graphic 5">
            <a:extLst>
              <a:ext uri="{FF2B5EF4-FFF2-40B4-BE49-F238E27FC236}">
                <a16:creationId xmlns:a16="http://schemas.microsoft.com/office/drawing/2014/main" id="{16E91C17-D166-9332-7343-3A5B0866522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
        <p:nvSpPr>
          <p:cNvPr id="7" name="image credit">
            <a:extLst>
              <a:ext uri="{FF2B5EF4-FFF2-40B4-BE49-F238E27FC236}">
                <a16:creationId xmlns:a16="http://schemas.microsoft.com/office/drawing/2014/main" id="{55EFECE9-F051-D824-2AD5-09F5DB91A223}"/>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left: / Photo credit right:</a:t>
            </a:r>
          </a:p>
        </p:txBody>
      </p:sp>
    </p:spTree>
    <p:extLst>
      <p:ext uri="{BB962C8B-B14F-4D97-AF65-F5344CB8AC3E}">
        <p14:creationId xmlns:p14="http://schemas.microsoft.com/office/powerpoint/2010/main" val="177233855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Three Images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11" name="Image middle">
            <a:extLst>
              <a:ext uri="{FF2B5EF4-FFF2-40B4-BE49-F238E27FC236}">
                <a16:creationId xmlns:a16="http://schemas.microsoft.com/office/drawing/2014/main" id="{12C3B5F5-7F62-D7EE-2EFA-58F0A78CF8F8}"/>
              </a:ext>
            </a:extLst>
          </p:cNvPr>
          <p:cNvSpPr>
            <a:spLocks noGrp="1"/>
          </p:cNvSpPr>
          <p:nvPr>
            <p:ph type="pic" sz="quarter" idx="20"/>
          </p:nvPr>
        </p:nvSpPr>
        <p:spPr>
          <a:xfrm>
            <a:off x="4408932"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8" name="Image right">
            <a:extLst>
              <a:ext uri="{FF2B5EF4-FFF2-40B4-BE49-F238E27FC236}">
                <a16:creationId xmlns:a16="http://schemas.microsoft.com/office/drawing/2014/main" id="{FFFBEE25-A02A-B608-7252-74A7B32346C0}"/>
              </a:ext>
            </a:extLst>
          </p:cNvPr>
          <p:cNvSpPr>
            <a:spLocks noGrp="1"/>
          </p:cNvSpPr>
          <p:nvPr>
            <p:ph type="pic" sz="quarter" idx="19"/>
          </p:nvPr>
        </p:nvSpPr>
        <p:spPr>
          <a:xfrm>
            <a:off x="8360664"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left: / Photo credit middle: / Photo credit right: </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7" name="Graphic 6">
            <a:extLst>
              <a:ext uri="{FF2B5EF4-FFF2-40B4-BE49-F238E27FC236}">
                <a16:creationId xmlns:a16="http://schemas.microsoft.com/office/drawing/2014/main" id="{A1420BF6-7EF8-49BC-9697-279329B3FC5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2387301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images + capti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Three Images + Caption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2" name="credit left">
            <a:extLst>
              <a:ext uri="{FF2B5EF4-FFF2-40B4-BE49-F238E27FC236}">
                <a16:creationId xmlns:a16="http://schemas.microsoft.com/office/drawing/2014/main" id="{CD11B56D-2A1F-9028-605E-47CA03BCE189}"/>
              </a:ext>
            </a:extLst>
          </p:cNvPr>
          <p:cNvSpPr>
            <a:spLocks noGrp="1"/>
          </p:cNvSpPr>
          <p:nvPr>
            <p:ph type="body" sz="quarter" idx="15" hasCustomPrompt="1"/>
          </p:nvPr>
        </p:nvSpPr>
        <p:spPr>
          <a:xfrm>
            <a:off x="457200"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Image caption</a:t>
            </a:r>
          </a:p>
        </p:txBody>
      </p:sp>
      <p:sp>
        <p:nvSpPr>
          <p:cNvPr id="11" name="Image middle">
            <a:extLst>
              <a:ext uri="{FF2B5EF4-FFF2-40B4-BE49-F238E27FC236}">
                <a16:creationId xmlns:a16="http://schemas.microsoft.com/office/drawing/2014/main" id="{12C3B5F5-7F62-D7EE-2EFA-58F0A78CF8F8}"/>
              </a:ext>
            </a:extLst>
          </p:cNvPr>
          <p:cNvSpPr>
            <a:spLocks noGrp="1"/>
          </p:cNvSpPr>
          <p:nvPr>
            <p:ph type="pic" sz="quarter" idx="20"/>
          </p:nvPr>
        </p:nvSpPr>
        <p:spPr>
          <a:xfrm>
            <a:off x="4408932"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12" name="credit middle">
            <a:extLst>
              <a:ext uri="{FF2B5EF4-FFF2-40B4-BE49-F238E27FC236}">
                <a16:creationId xmlns:a16="http://schemas.microsoft.com/office/drawing/2014/main" id="{E0F630AA-A14B-CCB5-E7FF-597D776DB79F}"/>
              </a:ext>
            </a:extLst>
          </p:cNvPr>
          <p:cNvSpPr>
            <a:spLocks noGrp="1"/>
          </p:cNvSpPr>
          <p:nvPr>
            <p:ph type="body" sz="quarter" idx="21" hasCustomPrompt="1"/>
          </p:nvPr>
        </p:nvSpPr>
        <p:spPr>
          <a:xfrm>
            <a:off x="4408932"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Image caption</a:t>
            </a:r>
          </a:p>
        </p:txBody>
      </p:sp>
      <p:sp>
        <p:nvSpPr>
          <p:cNvPr id="8" name="Image right">
            <a:extLst>
              <a:ext uri="{FF2B5EF4-FFF2-40B4-BE49-F238E27FC236}">
                <a16:creationId xmlns:a16="http://schemas.microsoft.com/office/drawing/2014/main" id="{FFFBEE25-A02A-B608-7252-74A7B32346C0}"/>
              </a:ext>
            </a:extLst>
          </p:cNvPr>
          <p:cNvSpPr>
            <a:spLocks noGrp="1"/>
          </p:cNvSpPr>
          <p:nvPr>
            <p:ph type="pic" sz="quarter" idx="19"/>
          </p:nvPr>
        </p:nvSpPr>
        <p:spPr>
          <a:xfrm>
            <a:off x="8360664"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endParaRPr lang="en-US" dirty="0"/>
          </a:p>
        </p:txBody>
      </p:sp>
      <p:sp>
        <p:nvSpPr>
          <p:cNvPr id="13" name="credit right">
            <a:extLst>
              <a:ext uri="{FF2B5EF4-FFF2-40B4-BE49-F238E27FC236}">
                <a16:creationId xmlns:a16="http://schemas.microsoft.com/office/drawing/2014/main" id="{8B61DD87-244B-80DB-4F65-A9F7346DBDA9}"/>
              </a:ext>
            </a:extLst>
          </p:cNvPr>
          <p:cNvSpPr>
            <a:spLocks noGrp="1"/>
          </p:cNvSpPr>
          <p:nvPr>
            <p:ph type="body" sz="quarter" idx="22" hasCustomPrompt="1"/>
          </p:nvPr>
        </p:nvSpPr>
        <p:spPr>
          <a:xfrm>
            <a:off x="8360663"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Image caption</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dirty="0"/>
              <a:t>Photo credit left: / Photo credit middle: / Photo credit right: </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7" name="Graphic 6">
            <a:extLst>
              <a:ext uri="{FF2B5EF4-FFF2-40B4-BE49-F238E27FC236}">
                <a16:creationId xmlns:a16="http://schemas.microsoft.com/office/drawing/2014/main" id="{C89F8835-B0FE-CB5E-4F37-248634F0EE47}"/>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5547174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6BC23B01-9263-C146-D1F9-182CEF281FF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Three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5"/>
            <a:ext cx="3369927" cy="3967165"/>
          </a:xfrm>
          <a:prstGeom prst="rect">
            <a:avLst/>
          </a:prstGeom>
        </p:spPr>
        <p:txBody>
          <a:bodyPr lIns="0" tIns="0" rIns="0" bIns="0"/>
          <a:lstStyle>
            <a:lvl1pPr marL="342900" indent="-342900">
              <a:buFont typeface="Arial" panose="020B0604020202020204" pitchFamily="34" charse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925512" indent="-34290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860425" indent="-285750">
              <a:buFont typeface="Arial" panose="020B0604020202020204" pitchFamily="34" charset="0"/>
              <a:buChar char="•"/>
              <a:tabLst/>
              <a:defRPr sz="1800" b="0" i="0">
                <a:solidFill>
                  <a:schemeClr val="accent4"/>
                </a:solidFill>
                <a:latin typeface="Aptos Narrow" panose="020B0004020202020204" pitchFamily="34" charset="0"/>
              </a:defRPr>
            </a:lvl4pPr>
            <a:lvl5pPr marL="1095375" indent="-238125">
              <a:buFont typeface="Arial" panose="020B0604020202020204" pitchFamily="34" charset="0"/>
              <a:buChar char="•"/>
              <a:tabLst/>
              <a:defRPr sz="1800" b="0" i="0">
                <a:solidFill>
                  <a:schemeClr val="accent4"/>
                </a:solidFill>
                <a:latin typeface="Aptos Narrow" panose="020B0004020202020204" pitchFamily="34" charset="0"/>
              </a:defRPr>
            </a:lvl5pPr>
            <a:lvl6pPr marL="1323975" indent="-228600">
              <a:buFont typeface="Arial" panose="020B0604020202020204" pitchFamily="34" charset="0"/>
              <a:buChar char="•"/>
              <a:tabLst/>
              <a:defRPr/>
            </a:lvl6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3" name="Text 2">
            <a:extLst>
              <a:ext uri="{FF2B5EF4-FFF2-40B4-BE49-F238E27FC236}">
                <a16:creationId xmlns:a16="http://schemas.microsoft.com/office/drawing/2014/main" id="{D7C5F0AB-93CC-FF58-A6D7-A49E06885864}"/>
              </a:ext>
            </a:extLst>
          </p:cNvPr>
          <p:cNvSpPr>
            <a:spLocks noGrp="1"/>
          </p:cNvSpPr>
          <p:nvPr>
            <p:ph type="body" sz="quarter" idx="13"/>
          </p:nvPr>
        </p:nvSpPr>
        <p:spPr>
          <a:xfrm>
            <a:off x="4413359" y="1824035"/>
            <a:ext cx="3369927" cy="396716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lang="en-US" sz="1800" b="0" i="0" kern="1200" dirty="0">
                <a:solidFill>
                  <a:schemeClr val="accent4"/>
                </a:solidFill>
                <a:latin typeface="Aptos Narrow" panose="020B0004020202020204" pitchFamily="34" charset="0"/>
                <a:ea typeface="+mn-ea"/>
                <a:cs typeface="+mn-cs"/>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6" name="Text 3">
            <a:extLst>
              <a:ext uri="{FF2B5EF4-FFF2-40B4-BE49-F238E27FC236}">
                <a16:creationId xmlns:a16="http://schemas.microsoft.com/office/drawing/2014/main" id="{FF97CB53-F6C5-6315-B36F-236EB331C267}"/>
              </a:ext>
            </a:extLst>
          </p:cNvPr>
          <p:cNvSpPr>
            <a:spLocks noGrp="1"/>
          </p:cNvSpPr>
          <p:nvPr>
            <p:ph type="body" sz="quarter" idx="14"/>
          </p:nvPr>
        </p:nvSpPr>
        <p:spPr>
          <a:xfrm>
            <a:off x="8364874" y="1824035"/>
            <a:ext cx="3369927" cy="396716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0" name="Logo">
            <a:extLst>
              <a:ext uri="{FF2B5EF4-FFF2-40B4-BE49-F238E27FC236}">
                <a16:creationId xmlns:a16="http://schemas.microsoft.com/office/drawing/2014/main" id="{498337CB-42A7-3AEB-E254-3B50B1F0689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7B938209-1BAD-7A18-7E7E-BD5EB8B43DAB}"/>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917A45DF-1D62-770C-07A2-E22A6F8E784E}"/>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7" name="Graphic 6">
            <a:extLst>
              <a:ext uri="{FF2B5EF4-FFF2-40B4-BE49-F238E27FC236}">
                <a16:creationId xmlns:a16="http://schemas.microsoft.com/office/drawing/2014/main" id="{8D26F9A5-704F-C954-2B60-DEEF87A1768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8269628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Text Boxes + Header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6BC23B01-9263-C146-D1F9-182CEF281FF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Three Text Boxes + Headers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7" name="subtitle 1">
            <a:extLst>
              <a:ext uri="{FF2B5EF4-FFF2-40B4-BE49-F238E27FC236}">
                <a16:creationId xmlns:a16="http://schemas.microsoft.com/office/drawing/2014/main" id="{52FAC335-7C2C-3709-B6CD-781B2410DAB0}"/>
              </a:ext>
            </a:extLst>
          </p:cNvPr>
          <p:cNvSpPr>
            <a:spLocks noGrp="1"/>
          </p:cNvSpPr>
          <p:nvPr>
            <p:ph type="body" sz="quarter" idx="15"/>
          </p:nvPr>
        </p:nvSpPr>
        <p:spPr>
          <a:xfrm>
            <a:off x="461841"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1" y="2367151"/>
            <a:ext cx="3369927" cy="3424049"/>
          </a:xfrm>
          <a:prstGeom prst="rect">
            <a:avLst/>
          </a:prstGeom>
        </p:spPr>
        <p:txBody>
          <a:bodyPr lIns="0" tIns="0" rIns="0" bIns="0"/>
          <a:lstStyle>
            <a:lvl1pPr marL="342900" indent="-342900">
              <a:buFont typeface="Arial" panose="020B0604020202020204" pitchFamily="34" charse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925512" indent="-34290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860425" indent="-285750">
              <a:buFont typeface="Arial" panose="020B0604020202020204" pitchFamily="34" charset="0"/>
              <a:buChar char="•"/>
              <a:tabLst/>
              <a:defRPr sz="1800" b="0" i="0">
                <a:solidFill>
                  <a:schemeClr val="accent4"/>
                </a:solidFill>
                <a:latin typeface="Aptos Narrow" panose="020B0004020202020204" pitchFamily="34" charset="0"/>
              </a:defRPr>
            </a:lvl4pPr>
            <a:lvl5pPr marL="1095375" indent="-238125">
              <a:buFont typeface="Arial" panose="020B0604020202020204" pitchFamily="34" charset="0"/>
              <a:buChar char="•"/>
              <a:tabLst/>
              <a:defRPr sz="1800" b="0" i="0">
                <a:solidFill>
                  <a:schemeClr val="accent4"/>
                </a:solidFill>
                <a:latin typeface="Aptos Narrow" panose="020B0004020202020204" pitchFamily="34" charset="0"/>
              </a:defRPr>
            </a:lvl5pPr>
            <a:lvl6pPr marL="1323975" indent="-228600">
              <a:buFont typeface="Arial" panose="020B0604020202020204" pitchFamily="34" charset="0"/>
              <a:buChar char="•"/>
              <a:tabLst/>
              <a:defRPr/>
            </a:lvl6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8" name="subtitle 2">
            <a:extLst>
              <a:ext uri="{FF2B5EF4-FFF2-40B4-BE49-F238E27FC236}">
                <a16:creationId xmlns:a16="http://schemas.microsoft.com/office/drawing/2014/main" id="{65832C69-B3CA-1674-794F-C11263D0C281}"/>
              </a:ext>
            </a:extLst>
          </p:cNvPr>
          <p:cNvSpPr>
            <a:spLocks noGrp="1"/>
          </p:cNvSpPr>
          <p:nvPr>
            <p:ph type="body" sz="quarter" idx="16"/>
          </p:nvPr>
        </p:nvSpPr>
        <p:spPr>
          <a:xfrm>
            <a:off x="4404113"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3" name="Text 2">
            <a:extLst>
              <a:ext uri="{FF2B5EF4-FFF2-40B4-BE49-F238E27FC236}">
                <a16:creationId xmlns:a16="http://schemas.microsoft.com/office/drawing/2014/main" id="{D7C5F0AB-93CC-FF58-A6D7-A49E06885864}"/>
              </a:ext>
            </a:extLst>
          </p:cNvPr>
          <p:cNvSpPr>
            <a:spLocks noGrp="1"/>
          </p:cNvSpPr>
          <p:nvPr>
            <p:ph type="body" sz="quarter" idx="13"/>
          </p:nvPr>
        </p:nvSpPr>
        <p:spPr>
          <a:xfrm>
            <a:off x="4413356" y="2367151"/>
            <a:ext cx="3369927" cy="342404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lang="en-US" sz="1800" b="0" i="0" kern="1200" dirty="0">
                <a:solidFill>
                  <a:schemeClr val="accent4"/>
                </a:solidFill>
                <a:latin typeface="Aptos Narrow" panose="020B0004020202020204" pitchFamily="34" charset="0"/>
                <a:ea typeface="+mn-ea"/>
                <a:cs typeface="+mn-cs"/>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9" name="subtitle 3">
            <a:extLst>
              <a:ext uri="{FF2B5EF4-FFF2-40B4-BE49-F238E27FC236}">
                <a16:creationId xmlns:a16="http://schemas.microsoft.com/office/drawing/2014/main" id="{8D1B5AF7-9DB9-9F62-80CC-EB6E7565BCFE}"/>
              </a:ext>
            </a:extLst>
          </p:cNvPr>
          <p:cNvSpPr>
            <a:spLocks noGrp="1"/>
          </p:cNvSpPr>
          <p:nvPr>
            <p:ph type="body" sz="quarter" idx="17"/>
          </p:nvPr>
        </p:nvSpPr>
        <p:spPr>
          <a:xfrm>
            <a:off x="8351028"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6" name="Text 3">
            <a:extLst>
              <a:ext uri="{FF2B5EF4-FFF2-40B4-BE49-F238E27FC236}">
                <a16:creationId xmlns:a16="http://schemas.microsoft.com/office/drawing/2014/main" id="{FF97CB53-F6C5-6315-B36F-236EB331C267}"/>
              </a:ext>
            </a:extLst>
          </p:cNvPr>
          <p:cNvSpPr>
            <a:spLocks noGrp="1"/>
          </p:cNvSpPr>
          <p:nvPr>
            <p:ph type="body" sz="quarter" idx="14"/>
          </p:nvPr>
        </p:nvSpPr>
        <p:spPr>
          <a:xfrm>
            <a:off x="8364871" y="2367151"/>
            <a:ext cx="3369927" cy="342404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8" name="Logo">
            <a:extLst>
              <a:ext uri="{FF2B5EF4-FFF2-40B4-BE49-F238E27FC236}">
                <a16:creationId xmlns:a16="http://schemas.microsoft.com/office/drawing/2014/main" id="{F132FE47-5009-6554-5003-1CF56AFB5F0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7" name="URL">
            <a:extLst>
              <a:ext uri="{FF2B5EF4-FFF2-40B4-BE49-F238E27FC236}">
                <a16:creationId xmlns:a16="http://schemas.microsoft.com/office/drawing/2014/main" id="{08C324A9-6A9C-A375-EC71-61E03B75EC18}"/>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49B7FAAC-DFA1-1C14-5B2F-AB73418A1B6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10" name="Graphic 9">
            <a:extLst>
              <a:ext uri="{FF2B5EF4-FFF2-40B4-BE49-F238E27FC236}">
                <a16:creationId xmlns:a16="http://schemas.microsoft.com/office/drawing/2014/main" id="{B7FDE63A-2A68-2BE5-C700-A53B3490069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7117727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Table Example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 name="Table Placeholder 2">
            <a:extLst>
              <a:ext uri="{FF2B5EF4-FFF2-40B4-BE49-F238E27FC236}">
                <a16:creationId xmlns:a16="http://schemas.microsoft.com/office/drawing/2014/main" id="{69C3C073-7E4E-5EEE-97E2-D10C4DF4B33E}"/>
              </a:ext>
            </a:extLst>
          </p:cNvPr>
          <p:cNvSpPr>
            <a:spLocks noGrp="1"/>
          </p:cNvSpPr>
          <p:nvPr>
            <p:ph type="tbl" sz="quarter" idx="12"/>
          </p:nvPr>
        </p:nvSpPr>
        <p:spPr>
          <a:xfrm>
            <a:off x="457200" y="1819274"/>
            <a:ext cx="11270908" cy="3971926"/>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endParaRPr lang="en-US" dirty="0"/>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4F5E40EC-1B0C-0A09-F9F1-B9FA48E14B7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7663217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Table + Text (top bottom)">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Table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Top/bottom</a:t>
            </a:r>
          </a:p>
        </p:txBody>
      </p:sp>
      <p:sp>
        <p:nvSpPr>
          <p:cNvPr id="3" name="Placeholder 1">
            <a:extLst>
              <a:ext uri="{FF2B5EF4-FFF2-40B4-BE49-F238E27FC236}">
                <a16:creationId xmlns:a16="http://schemas.microsoft.com/office/drawing/2014/main" id="{1CABB636-F0E0-5035-E980-859A1F239D0C}"/>
              </a:ext>
            </a:extLst>
          </p:cNvPr>
          <p:cNvSpPr>
            <a:spLocks noGrp="1"/>
          </p:cNvSpPr>
          <p:nvPr>
            <p:ph type="body" sz="quarter" idx="13"/>
          </p:nvPr>
        </p:nvSpPr>
        <p:spPr>
          <a:xfrm>
            <a:off x="457200" y="1819275"/>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Table Placeholder">
            <a:extLst>
              <a:ext uri="{FF2B5EF4-FFF2-40B4-BE49-F238E27FC236}">
                <a16:creationId xmlns:a16="http://schemas.microsoft.com/office/drawing/2014/main" id="{69C3C073-7E4E-5EEE-97E2-D10C4DF4B33E}"/>
              </a:ext>
            </a:extLst>
          </p:cNvPr>
          <p:cNvSpPr>
            <a:spLocks noGrp="1"/>
          </p:cNvSpPr>
          <p:nvPr>
            <p:ph type="tbl" sz="quarter" idx="12"/>
          </p:nvPr>
        </p:nvSpPr>
        <p:spPr>
          <a:xfrm>
            <a:off x="457200" y="2555277"/>
            <a:ext cx="11270908" cy="250463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endParaRPr lang="en-US" dirty="0"/>
          </a:p>
        </p:txBody>
      </p:sp>
      <p:sp>
        <p:nvSpPr>
          <p:cNvPr id="4" name="Placeholder 2">
            <a:extLst>
              <a:ext uri="{FF2B5EF4-FFF2-40B4-BE49-F238E27FC236}">
                <a16:creationId xmlns:a16="http://schemas.microsoft.com/office/drawing/2014/main" id="{BC8619D8-A69C-69E2-FF3F-4250A4329301}"/>
              </a:ext>
            </a:extLst>
          </p:cNvPr>
          <p:cNvSpPr>
            <a:spLocks noGrp="1"/>
          </p:cNvSpPr>
          <p:nvPr>
            <p:ph type="body" sz="quarter" idx="14"/>
          </p:nvPr>
        </p:nvSpPr>
        <p:spPr>
          <a:xfrm>
            <a:off x="457200" y="5226072"/>
            <a:ext cx="11277599" cy="569839"/>
          </a:xfrm>
          <a:prstGeom prst="rect">
            <a:avLst/>
          </a:prstGeom>
        </p:spPr>
        <p:txBody>
          <a:bodyPr lIns="0" tIns="0" rIns="0" bIns="0"/>
          <a:lstStyle>
            <a:lvl1pPr marL="0" inden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6" name="Graphic 5">
            <a:extLst>
              <a:ext uri="{FF2B5EF4-FFF2-40B4-BE49-F238E27FC236}">
                <a16:creationId xmlns:a16="http://schemas.microsoft.com/office/drawing/2014/main" id="{0AB0777A-C06A-5BB8-8860-0D5D0689483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8409088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 Table + Text (left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Table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Left/right</a:t>
            </a:r>
          </a:p>
        </p:txBody>
      </p:sp>
      <p:sp>
        <p:nvSpPr>
          <p:cNvPr id="3" name="Text Left">
            <a:extLst>
              <a:ext uri="{FF2B5EF4-FFF2-40B4-BE49-F238E27FC236}">
                <a16:creationId xmlns:a16="http://schemas.microsoft.com/office/drawing/2014/main" id="{1CABB636-F0E0-5035-E980-859A1F239D0C}"/>
              </a:ext>
            </a:extLst>
          </p:cNvPr>
          <p:cNvSpPr>
            <a:spLocks noGrp="1"/>
          </p:cNvSpPr>
          <p:nvPr>
            <p:ph type="body" sz="quarter" idx="13"/>
          </p:nvPr>
        </p:nvSpPr>
        <p:spPr>
          <a:xfrm>
            <a:off x="457199" y="1819275"/>
            <a:ext cx="2382253"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Table">
            <a:extLst>
              <a:ext uri="{FF2B5EF4-FFF2-40B4-BE49-F238E27FC236}">
                <a16:creationId xmlns:a16="http://schemas.microsoft.com/office/drawing/2014/main" id="{69C3C073-7E4E-5EEE-97E2-D10C4DF4B33E}"/>
              </a:ext>
            </a:extLst>
          </p:cNvPr>
          <p:cNvSpPr>
            <a:spLocks noGrp="1"/>
          </p:cNvSpPr>
          <p:nvPr>
            <p:ph type="tbl" sz="quarter" idx="12"/>
          </p:nvPr>
        </p:nvSpPr>
        <p:spPr>
          <a:xfrm>
            <a:off x="3003082" y="1819276"/>
            <a:ext cx="6169794" cy="3971924"/>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endParaRPr lang="en-US" dirty="0"/>
          </a:p>
        </p:txBody>
      </p:sp>
      <p:sp>
        <p:nvSpPr>
          <p:cNvPr id="5" name="Text right">
            <a:extLst>
              <a:ext uri="{FF2B5EF4-FFF2-40B4-BE49-F238E27FC236}">
                <a16:creationId xmlns:a16="http://schemas.microsoft.com/office/drawing/2014/main" id="{14698F9D-ED4D-D7C9-8ABF-DFBDD375DA30}"/>
              </a:ext>
            </a:extLst>
          </p:cNvPr>
          <p:cNvSpPr>
            <a:spLocks noGrp="1"/>
          </p:cNvSpPr>
          <p:nvPr>
            <p:ph type="body" sz="quarter" idx="14"/>
          </p:nvPr>
        </p:nvSpPr>
        <p:spPr>
          <a:xfrm>
            <a:off x="9336506" y="1819275"/>
            <a:ext cx="2384905"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6" name="Graphic 5">
            <a:extLst>
              <a:ext uri="{FF2B5EF4-FFF2-40B4-BE49-F238E27FC236}">
                <a16:creationId xmlns:a16="http://schemas.microsoft.com/office/drawing/2014/main" id="{FD89087A-E0E8-8061-1521-D9890EBC7E3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1529855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Light image + 1 Speaker">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dirty="0"/>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Image</a:t>
            </a:r>
          </a:p>
        </p:txBody>
      </p:sp>
      <p:sp>
        <p:nvSpPr>
          <p:cNvPr id="19" name="image credit">
            <a:extLst>
              <a:ext uri="{FF2B5EF4-FFF2-40B4-BE49-F238E27FC236}">
                <a16:creationId xmlns:a16="http://schemas.microsoft.com/office/drawing/2014/main" id="{116E4157-AD62-200D-90DB-B413407C7205}"/>
              </a:ext>
            </a:extLst>
          </p:cNvPr>
          <p:cNvSpPr>
            <a:spLocks noGrp="1"/>
          </p:cNvSpPr>
          <p:nvPr>
            <p:ph type="body" sz="quarter" idx="22"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accent4"/>
                </a:solidFill>
                <a:latin typeface="Aptos Narrow" panose="020B0004020202020204" pitchFamily="34" charset="0"/>
              </a:defRPr>
            </a:lvl1pPr>
          </a:lstStyle>
          <a:p>
            <a:pPr lvl="0"/>
            <a:r>
              <a:rPr lang="en-US" dirty="0"/>
              <a:t>Optional light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12" name="Presenter">
            <a:extLst>
              <a:ext uri="{FF2B5EF4-FFF2-40B4-BE49-F238E27FC236}">
                <a16:creationId xmlns:a16="http://schemas.microsoft.com/office/drawing/2014/main" id="{E55ECAC8-C548-56F1-203F-BAC14D07DAA5}"/>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16" name="Title">
            <a:extLst>
              <a:ext uri="{FF2B5EF4-FFF2-40B4-BE49-F238E27FC236}">
                <a16:creationId xmlns:a16="http://schemas.microsoft.com/office/drawing/2014/main" id="{67A9F24F-4C8F-B604-65C8-0D9483196BD1}"/>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dirty="0"/>
              <a:t>URL</a:t>
            </a:r>
          </a:p>
        </p:txBody>
      </p:sp>
      <p:sp>
        <p:nvSpPr>
          <p:cNvPr id="18" name="Icon placeholder">
            <a:extLst>
              <a:ext uri="{FF2B5EF4-FFF2-40B4-BE49-F238E27FC236}">
                <a16:creationId xmlns:a16="http://schemas.microsoft.com/office/drawing/2014/main" id="{E4D494B7-45AC-3DBA-222E-150929B2F3E2}"/>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Logo</a:t>
            </a:r>
          </a:p>
        </p:txBody>
      </p:sp>
    </p:spTree>
    <p:extLst>
      <p:ext uri="{BB962C8B-B14F-4D97-AF65-F5344CB8AC3E}">
        <p14:creationId xmlns:p14="http://schemas.microsoft.com/office/powerpoint/2010/main" val="3899717095"/>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with not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Table Example + Note </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Table Placeholder 2">
            <a:extLst>
              <a:ext uri="{FF2B5EF4-FFF2-40B4-BE49-F238E27FC236}">
                <a16:creationId xmlns:a16="http://schemas.microsoft.com/office/drawing/2014/main" id="{62D59228-484F-AB7E-2578-34E7FF9BD1F8}"/>
              </a:ext>
            </a:extLst>
          </p:cNvPr>
          <p:cNvSpPr>
            <a:spLocks noGrp="1"/>
          </p:cNvSpPr>
          <p:nvPr>
            <p:ph type="tbl" sz="quarter" idx="12"/>
          </p:nvPr>
        </p:nvSpPr>
        <p:spPr>
          <a:xfrm>
            <a:off x="457200" y="1819274"/>
            <a:ext cx="11270908" cy="3474720"/>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endParaRPr lang="en-US" dirty="0"/>
          </a:p>
        </p:txBody>
      </p:sp>
      <p:sp>
        <p:nvSpPr>
          <p:cNvPr id="2" name="Text below table">
            <a:extLst>
              <a:ext uri="{FF2B5EF4-FFF2-40B4-BE49-F238E27FC236}">
                <a16:creationId xmlns:a16="http://schemas.microsoft.com/office/drawing/2014/main" id="{D6B3638A-E14C-832A-3DF9-369E0C7119B9}"/>
              </a:ext>
            </a:extLst>
          </p:cNvPr>
          <p:cNvSpPr>
            <a:spLocks noGrp="1"/>
          </p:cNvSpPr>
          <p:nvPr>
            <p:ph type="body" sz="quarter" idx="13" hasCustomPrompt="1"/>
          </p:nvPr>
        </p:nvSpPr>
        <p:spPr>
          <a:xfrm>
            <a:off x="463892" y="5485701"/>
            <a:ext cx="11264211" cy="305499"/>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Note for table</a:t>
            </a:r>
          </a:p>
        </p:txBody>
      </p:sp>
      <p:pic>
        <p:nvPicPr>
          <p:cNvPr id="16" name="Logo">
            <a:extLst>
              <a:ext uri="{FF2B5EF4-FFF2-40B4-BE49-F238E27FC236}">
                <a16:creationId xmlns:a16="http://schemas.microsoft.com/office/drawing/2014/main" id="{8534EF66-687F-9567-0829-9157F28D60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1D66DD01-3AE8-C62B-C68B-27AB247F315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1" name="Slide #">
            <a:extLst>
              <a:ext uri="{FF2B5EF4-FFF2-40B4-BE49-F238E27FC236}">
                <a16:creationId xmlns:a16="http://schemas.microsoft.com/office/drawing/2014/main" id="{C6A19B48-4C7D-CC65-DCCE-3CF352DB0722}"/>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5" name="Graphic 4">
            <a:extLst>
              <a:ext uri="{FF2B5EF4-FFF2-40B4-BE49-F238E27FC236}">
                <a16:creationId xmlns:a16="http://schemas.microsoft.com/office/drawing/2014/main" id="{847E28EA-056C-C23C-91AE-3C61236B9A2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80735438"/>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Exampl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Chart Example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Chart Placeholder 2">
            <a:extLst>
              <a:ext uri="{FF2B5EF4-FFF2-40B4-BE49-F238E27FC236}">
                <a16:creationId xmlns:a16="http://schemas.microsoft.com/office/drawing/2014/main" id="{AD9C128B-3AD9-74D0-510C-C7598F91119A}"/>
              </a:ext>
            </a:extLst>
          </p:cNvPr>
          <p:cNvSpPr>
            <a:spLocks noGrp="1"/>
          </p:cNvSpPr>
          <p:nvPr>
            <p:ph type="chart" sz="quarter" idx="12"/>
          </p:nvPr>
        </p:nvSpPr>
        <p:spPr>
          <a:xfrm>
            <a:off x="457200" y="1819274"/>
            <a:ext cx="11277599" cy="3971925"/>
          </a:xfrm>
          <a:prstGeom prst="rect">
            <a:avLst/>
          </a:prstGeom>
        </p:spPr>
        <p:txBody>
          <a:bodyPr/>
          <a:lstStyle>
            <a:lvl1pPr marL="0" indent="0">
              <a:buNone/>
              <a:defRPr sz="2400" b="0" i="0">
                <a:solidFill>
                  <a:schemeClr val="accent4"/>
                </a:solidFill>
                <a:latin typeface="Aptos Narrow" panose="020B0004020202020204" pitchFamily="34" charset="0"/>
              </a:defRPr>
            </a:lvl1pPr>
          </a:lstStyle>
          <a:p>
            <a:r>
              <a:rPr lang="en-US"/>
              <a:t>Click icon to add chart</a:t>
            </a:r>
            <a:endParaRPr lang="en-US" dirty="0"/>
          </a:p>
        </p:txBody>
      </p:sp>
      <p:pic>
        <p:nvPicPr>
          <p:cNvPr id="15" name="Logo">
            <a:extLst>
              <a:ext uri="{FF2B5EF4-FFF2-40B4-BE49-F238E27FC236}">
                <a16:creationId xmlns:a16="http://schemas.microsoft.com/office/drawing/2014/main" id="{42EE2A2A-4439-5F58-EE48-709EFE0713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3" name="URL">
            <a:extLst>
              <a:ext uri="{FF2B5EF4-FFF2-40B4-BE49-F238E27FC236}">
                <a16:creationId xmlns:a16="http://schemas.microsoft.com/office/drawing/2014/main" id="{AA039960-9CC7-3F96-1011-DE0D1308EF4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0" name="Slide #">
            <a:extLst>
              <a:ext uri="{FF2B5EF4-FFF2-40B4-BE49-F238E27FC236}">
                <a16:creationId xmlns:a16="http://schemas.microsoft.com/office/drawing/2014/main" id="{9EF69FDD-646E-BA3F-7613-7B2916D31018}"/>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2498E71D-79F1-15FF-9252-9F86D9484C7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3007910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hart + not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Chart Example + Note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Chart Placeholder 2">
            <a:extLst>
              <a:ext uri="{FF2B5EF4-FFF2-40B4-BE49-F238E27FC236}">
                <a16:creationId xmlns:a16="http://schemas.microsoft.com/office/drawing/2014/main" id="{AD9C128B-3AD9-74D0-510C-C7598F91119A}"/>
              </a:ext>
            </a:extLst>
          </p:cNvPr>
          <p:cNvSpPr>
            <a:spLocks noGrp="1"/>
          </p:cNvSpPr>
          <p:nvPr>
            <p:ph type="chart" sz="quarter" idx="12"/>
          </p:nvPr>
        </p:nvSpPr>
        <p:spPr>
          <a:xfrm>
            <a:off x="457201" y="1819275"/>
            <a:ext cx="11277598" cy="3474720"/>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chart</a:t>
            </a:r>
            <a:endParaRPr lang="en-US" dirty="0"/>
          </a:p>
        </p:txBody>
      </p:sp>
      <p:sp>
        <p:nvSpPr>
          <p:cNvPr id="16" name="Text below table">
            <a:extLst>
              <a:ext uri="{FF2B5EF4-FFF2-40B4-BE49-F238E27FC236}">
                <a16:creationId xmlns:a16="http://schemas.microsoft.com/office/drawing/2014/main" id="{DF7E13ED-4611-2474-AF71-A36B5443CB28}"/>
              </a:ext>
            </a:extLst>
          </p:cNvPr>
          <p:cNvSpPr>
            <a:spLocks noGrp="1"/>
          </p:cNvSpPr>
          <p:nvPr>
            <p:ph type="body" sz="quarter" idx="13" hasCustomPrompt="1"/>
          </p:nvPr>
        </p:nvSpPr>
        <p:spPr>
          <a:xfrm>
            <a:off x="463892" y="5485701"/>
            <a:ext cx="11264211" cy="305499"/>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dirty="0"/>
              <a:t>Note for chart</a:t>
            </a:r>
          </a:p>
        </p:txBody>
      </p:sp>
      <p:pic>
        <p:nvPicPr>
          <p:cNvPr id="17" name="Logo">
            <a:extLst>
              <a:ext uri="{FF2B5EF4-FFF2-40B4-BE49-F238E27FC236}">
                <a16:creationId xmlns:a16="http://schemas.microsoft.com/office/drawing/2014/main" id="{5DC5C415-51BB-991E-2F90-A788C8FACB4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6FDA4144-4DE4-C185-5F83-33BD989B0ED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1" name="Slide #">
            <a:extLst>
              <a:ext uri="{FF2B5EF4-FFF2-40B4-BE49-F238E27FC236}">
                <a16:creationId xmlns:a16="http://schemas.microsoft.com/office/drawing/2014/main" id="{81FD5D68-34D6-8795-9314-5BD08A663FA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97951BD0-A068-1DDE-F1A1-FD5CB8CC7CDD}"/>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3460514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Chart + Text (top bottom)">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Chart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Top/bottom</a:t>
            </a:r>
          </a:p>
        </p:txBody>
      </p:sp>
      <p:sp>
        <p:nvSpPr>
          <p:cNvPr id="3" name="Placeholder 1">
            <a:extLst>
              <a:ext uri="{FF2B5EF4-FFF2-40B4-BE49-F238E27FC236}">
                <a16:creationId xmlns:a16="http://schemas.microsoft.com/office/drawing/2014/main" id="{1CABB636-F0E0-5035-E980-859A1F239D0C}"/>
              </a:ext>
            </a:extLst>
          </p:cNvPr>
          <p:cNvSpPr>
            <a:spLocks noGrp="1"/>
          </p:cNvSpPr>
          <p:nvPr>
            <p:ph type="body" sz="quarter" idx="13"/>
          </p:nvPr>
        </p:nvSpPr>
        <p:spPr>
          <a:xfrm>
            <a:off x="457200" y="1819275"/>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Chart Placeholder">
            <a:extLst>
              <a:ext uri="{FF2B5EF4-FFF2-40B4-BE49-F238E27FC236}">
                <a16:creationId xmlns:a16="http://schemas.microsoft.com/office/drawing/2014/main" id="{06F1939D-75AB-B187-8E3A-3E8E1B2A350C}"/>
              </a:ext>
            </a:extLst>
          </p:cNvPr>
          <p:cNvSpPr>
            <a:spLocks noGrp="1"/>
          </p:cNvSpPr>
          <p:nvPr>
            <p:ph type="chart" sz="quarter" idx="15"/>
          </p:nvPr>
        </p:nvSpPr>
        <p:spPr>
          <a:xfrm>
            <a:off x="444500" y="2554731"/>
            <a:ext cx="11290300" cy="2504632"/>
          </a:xfrm>
          <a:prstGeom prst="rect">
            <a:avLst/>
          </a:prstGeom>
        </p:spPr>
        <p:txBody>
          <a:bodyPr/>
          <a:lstStyle/>
          <a:p>
            <a:r>
              <a:rPr lang="en-US"/>
              <a:t>Click icon to add chart</a:t>
            </a:r>
          </a:p>
        </p:txBody>
      </p:sp>
      <p:sp>
        <p:nvSpPr>
          <p:cNvPr id="4" name="Placeholder 2">
            <a:extLst>
              <a:ext uri="{FF2B5EF4-FFF2-40B4-BE49-F238E27FC236}">
                <a16:creationId xmlns:a16="http://schemas.microsoft.com/office/drawing/2014/main" id="{BC8619D8-A69C-69E2-FF3F-4250A4329301}"/>
              </a:ext>
            </a:extLst>
          </p:cNvPr>
          <p:cNvSpPr>
            <a:spLocks noGrp="1"/>
          </p:cNvSpPr>
          <p:nvPr>
            <p:ph type="body" sz="quarter" idx="14"/>
          </p:nvPr>
        </p:nvSpPr>
        <p:spPr>
          <a:xfrm>
            <a:off x="457200" y="5226072"/>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5" name="Graphic 4">
            <a:extLst>
              <a:ext uri="{FF2B5EF4-FFF2-40B4-BE49-F238E27FC236}">
                <a16:creationId xmlns:a16="http://schemas.microsoft.com/office/drawing/2014/main" id="{B98D9A5B-53B6-026F-09D6-D38999E32D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5588794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Chart + Text (left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Text + Chart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Left/right</a:t>
            </a:r>
          </a:p>
        </p:txBody>
      </p:sp>
      <p:sp>
        <p:nvSpPr>
          <p:cNvPr id="3" name="Placeholder Left">
            <a:extLst>
              <a:ext uri="{FF2B5EF4-FFF2-40B4-BE49-F238E27FC236}">
                <a16:creationId xmlns:a16="http://schemas.microsoft.com/office/drawing/2014/main" id="{1CABB636-F0E0-5035-E980-859A1F239D0C}"/>
              </a:ext>
            </a:extLst>
          </p:cNvPr>
          <p:cNvSpPr>
            <a:spLocks noGrp="1"/>
          </p:cNvSpPr>
          <p:nvPr>
            <p:ph type="body" sz="quarter" idx="13"/>
          </p:nvPr>
        </p:nvSpPr>
        <p:spPr>
          <a:xfrm>
            <a:off x="457199" y="1819275"/>
            <a:ext cx="2382253"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Chart Placeholder">
            <a:extLst>
              <a:ext uri="{FF2B5EF4-FFF2-40B4-BE49-F238E27FC236}">
                <a16:creationId xmlns:a16="http://schemas.microsoft.com/office/drawing/2014/main" id="{DE9CC969-C151-D5C1-CB86-0FB3021025E9}"/>
              </a:ext>
            </a:extLst>
          </p:cNvPr>
          <p:cNvSpPr>
            <a:spLocks noGrp="1"/>
          </p:cNvSpPr>
          <p:nvPr>
            <p:ph type="chart" sz="quarter" idx="15"/>
          </p:nvPr>
        </p:nvSpPr>
        <p:spPr>
          <a:xfrm>
            <a:off x="3002781" y="1819275"/>
            <a:ext cx="6169794" cy="3971925"/>
          </a:xfrm>
          <a:prstGeom prst="rect">
            <a:avLst/>
          </a:prstGeom>
        </p:spPr>
        <p:txBody>
          <a:bodyPr/>
          <a:lstStyle/>
          <a:p>
            <a:r>
              <a:rPr lang="en-US"/>
              <a:t>Click icon to add chart</a:t>
            </a:r>
          </a:p>
        </p:txBody>
      </p:sp>
      <p:sp>
        <p:nvSpPr>
          <p:cNvPr id="5" name="Placeholder Right">
            <a:extLst>
              <a:ext uri="{FF2B5EF4-FFF2-40B4-BE49-F238E27FC236}">
                <a16:creationId xmlns:a16="http://schemas.microsoft.com/office/drawing/2014/main" id="{14698F9D-ED4D-D7C9-8ABF-DFBDD375DA30}"/>
              </a:ext>
            </a:extLst>
          </p:cNvPr>
          <p:cNvSpPr>
            <a:spLocks noGrp="1"/>
          </p:cNvSpPr>
          <p:nvPr>
            <p:ph type="body" sz="quarter" idx="14"/>
          </p:nvPr>
        </p:nvSpPr>
        <p:spPr>
          <a:xfrm>
            <a:off x="9336506" y="1819275"/>
            <a:ext cx="2384905"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67602C3F-9D20-FEEB-3FF2-5CE0018017A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955020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Outlined Text Boxes">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62AA799A-839F-F1EF-061B-B792A8C6B8CA}"/>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Three Outline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6" name="Text Placeholder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8" name="Text Placeholder 1">
            <a:extLst>
              <a:ext uri="{FF2B5EF4-FFF2-40B4-BE49-F238E27FC236}">
                <a16:creationId xmlns:a16="http://schemas.microsoft.com/office/drawing/2014/main" id="{017C2D9E-047E-FB49-6CF4-AB9447E6A9B1}"/>
              </a:ext>
            </a:extLst>
          </p:cNvPr>
          <p:cNvSpPr>
            <a:spLocks noGrp="1"/>
          </p:cNvSpPr>
          <p:nvPr>
            <p:ph type="body" sz="quarter" idx="14"/>
          </p:nvPr>
        </p:nvSpPr>
        <p:spPr>
          <a:xfrm>
            <a:off x="4413358"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Text Placeholder 2">
            <a:extLst>
              <a:ext uri="{FF2B5EF4-FFF2-40B4-BE49-F238E27FC236}">
                <a16:creationId xmlns:a16="http://schemas.microsoft.com/office/drawing/2014/main" id="{D5400B7E-7E64-0FA1-B4CD-08B1EA75B2C8}"/>
              </a:ext>
            </a:extLst>
          </p:cNvPr>
          <p:cNvSpPr>
            <a:spLocks noGrp="1"/>
          </p:cNvSpPr>
          <p:nvPr>
            <p:ph type="body" sz="quarter" idx="13"/>
          </p:nvPr>
        </p:nvSpPr>
        <p:spPr>
          <a:xfrm>
            <a:off x="8364873"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4" name="Logo">
            <a:extLst>
              <a:ext uri="{FF2B5EF4-FFF2-40B4-BE49-F238E27FC236}">
                <a16:creationId xmlns:a16="http://schemas.microsoft.com/office/drawing/2014/main" id="{DF654927-6FD8-40B8-8647-AE7A8F944DF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2" name="URL">
            <a:extLst>
              <a:ext uri="{FF2B5EF4-FFF2-40B4-BE49-F238E27FC236}">
                <a16:creationId xmlns:a16="http://schemas.microsoft.com/office/drawing/2014/main" id="{DEE37801-C792-CC75-59C2-CB8EAB764E4B}"/>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B23CE81C-4400-8C26-7DEB-6F263D56E93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97AB631B-8CB1-44AA-B5A4-3D3B4B0533E2}"/>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8609793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Outlined Text Boxes + Icons">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3972D10D-B40E-040C-FC3B-4409E10F33BB}"/>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Three Outline Text Boxes + Icons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3" name="Icon 1">
            <a:extLst>
              <a:ext uri="{FF2B5EF4-FFF2-40B4-BE49-F238E27FC236}">
                <a16:creationId xmlns:a16="http://schemas.microsoft.com/office/drawing/2014/main" id="{1B0F0247-E32F-B736-2E79-1FE3CC84C5BE}"/>
              </a:ext>
            </a:extLst>
          </p:cNvPr>
          <p:cNvSpPr>
            <a:spLocks noGrp="1"/>
          </p:cNvSpPr>
          <p:nvPr>
            <p:ph type="pic" sz="quarter" idx="15" hasCustomPrompt="1"/>
          </p:nvPr>
        </p:nvSpPr>
        <p:spPr>
          <a:xfrm>
            <a:off x="1708073" y="1928035"/>
            <a:ext cx="877467" cy="877467"/>
          </a:xfrm>
          <a:prstGeom prst="rect">
            <a:avLst/>
          </a:prstGeom>
        </p:spPr>
        <p:txBody>
          <a:bodyPr/>
          <a:lstStyle>
            <a:lvl1pPr marL="0" indent="0">
              <a:buNone/>
              <a:defRPr sz="1600">
                <a:solidFill>
                  <a:schemeClr val="accent4"/>
                </a:solidFill>
              </a:defRPr>
            </a:lvl1pPr>
          </a:lstStyle>
          <a:p>
            <a:r>
              <a:rPr lang="en-US" dirty="0"/>
              <a:t>Icon</a:t>
            </a:r>
          </a:p>
        </p:txBody>
      </p:sp>
      <p:sp>
        <p:nvSpPr>
          <p:cNvPr id="17" name="text 1">
            <a:extLst>
              <a:ext uri="{FF2B5EF4-FFF2-40B4-BE49-F238E27FC236}">
                <a16:creationId xmlns:a16="http://schemas.microsoft.com/office/drawing/2014/main" id="{12107409-F9E3-37FA-DFAE-EAEFC45DC21E}"/>
              </a:ext>
            </a:extLst>
          </p:cNvPr>
          <p:cNvSpPr>
            <a:spLocks noGrp="1"/>
          </p:cNvSpPr>
          <p:nvPr>
            <p:ph type="body" sz="quarter" idx="18"/>
          </p:nvPr>
        </p:nvSpPr>
        <p:spPr>
          <a:xfrm>
            <a:off x="461844" y="3222171"/>
            <a:ext cx="3369927" cy="2569028"/>
          </a:xfrm>
          <a:prstGeom prst="roundRect">
            <a:avLst>
              <a:gd name="adj" fmla="val 6653"/>
            </a:avLst>
          </a:prstGeom>
          <a:ln>
            <a:solidFill>
              <a:schemeClr val="accent6"/>
            </a:solidFill>
          </a:ln>
        </p:spPr>
        <p:txBody>
          <a:bodyPr lIns="182880" tIns="182880" rIns="182880" bIns="0"/>
          <a:lstStyle>
            <a:lvl1pPr marL="342900" indent="-342900" algn="ctr">
              <a:buSzPct val="900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6" name="Icon 2">
            <a:extLst>
              <a:ext uri="{FF2B5EF4-FFF2-40B4-BE49-F238E27FC236}">
                <a16:creationId xmlns:a16="http://schemas.microsoft.com/office/drawing/2014/main" id="{5F18AB0B-73E2-E194-57C1-82DDA45AAEBF}"/>
              </a:ext>
            </a:extLst>
          </p:cNvPr>
          <p:cNvSpPr>
            <a:spLocks noGrp="1"/>
          </p:cNvSpPr>
          <p:nvPr>
            <p:ph type="pic" sz="quarter" idx="16" hasCustomPrompt="1"/>
          </p:nvPr>
        </p:nvSpPr>
        <p:spPr>
          <a:xfrm>
            <a:off x="5659587" y="1928035"/>
            <a:ext cx="877467" cy="877467"/>
          </a:xfrm>
          <a:prstGeom prst="rect">
            <a:avLst/>
          </a:prstGeom>
        </p:spPr>
        <p:txBody>
          <a:bodyPr/>
          <a:lstStyle>
            <a:lvl1pPr marL="0" indent="0">
              <a:buNone/>
              <a:defRPr sz="1600">
                <a:solidFill>
                  <a:schemeClr val="accent4"/>
                </a:solidFill>
              </a:defRPr>
            </a:lvl1pPr>
          </a:lstStyle>
          <a:p>
            <a:r>
              <a:rPr lang="en-US" dirty="0"/>
              <a:t>Icon</a:t>
            </a:r>
          </a:p>
        </p:txBody>
      </p:sp>
      <p:sp>
        <p:nvSpPr>
          <p:cNvPr id="8" name="text 2">
            <a:extLst>
              <a:ext uri="{FF2B5EF4-FFF2-40B4-BE49-F238E27FC236}">
                <a16:creationId xmlns:a16="http://schemas.microsoft.com/office/drawing/2014/main" id="{017C2D9E-047E-FB49-6CF4-AB9447E6A9B1}"/>
              </a:ext>
            </a:extLst>
          </p:cNvPr>
          <p:cNvSpPr>
            <a:spLocks noGrp="1"/>
          </p:cNvSpPr>
          <p:nvPr>
            <p:ph type="body" sz="quarter" idx="14"/>
          </p:nvPr>
        </p:nvSpPr>
        <p:spPr>
          <a:xfrm>
            <a:off x="4413358" y="3222170"/>
            <a:ext cx="3369927" cy="2569029"/>
          </a:xfrm>
          <a:prstGeom prst="roundRect">
            <a:avLst>
              <a:gd name="adj" fmla="val 6653"/>
            </a:avLst>
          </a:prstGeom>
          <a:ln>
            <a:solidFill>
              <a:schemeClr val="accent6"/>
            </a:solidFill>
          </a:ln>
        </p:spPr>
        <p:txBody>
          <a:bodyPr lIns="182880" tIns="182880" rIns="182880" bIns="0"/>
          <a:lstStyle>
            <a:lvl1pPr marL="342900" indent="-342900" algn="ctr">
              <a:buSzPct val="900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tabLst/>
              <a:defRPr lang="en-US" sz="2200" b="0" i="0" kern="1200" dirty="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Icon 3">
            <a:extLst>
              <a:ext uri="{FF2B5EF4-FFF2-40B4-BE49-F238E27FC236}">
                <a16:creationId xmlns:a16="http://schemas.microsoft.com/office/drawing/2014/main" id="{0D5A29D0-810A-BC66-DAFB-CFE96CD87742}"/>
              </a:ext>
            </a:extLst>
          </p:cNvPr>
          <p:cNvSpPr>
            <a:spLocks noGrp="1"/>
          </p:cNvSpPr>
          <p:nvPr>
            <p:ph type="pic" sz="quarter" idx="17" hasCustomPrompt="1"/>
          </p:nvPr>
        </p:nvSpPr>
        <p:spPr>
          <a:xfrm>
            <a:off x="9611101" y="1928035"/>
            <a:ext cx="877467" cy="877467"/>
          </a:xfrm>
          <a:prstGeom prst="rect">
            <a:avLst/>
          </a:prstGeom>
        </p:spPr>
        <p:txBody>
          <a:bodyPr/>
          <a:lstStyle>
            <a:lvl1pPr marL="0" indent="0">
              <a:buNone/>
              <a:defRPr sz="1600">
                <a:solidFill>
                  <a:schemeClr val="accent4"/>
                </a:solidFill>
              </a:defRPr>
            </a:lvl1pPr>
          </a:lstStyle>
          <a:p>
            <a:r>
              <a:rPr lang="en-US" dirty="0"/>
              <a:t>Icon</a:t>
            </a:r>
          </a:p>
        </p:txBody>
      </p:sp>
      <p:sp>
        <p:nvSpPr>
          <p:cNvPr id="7" name="Text 3">
            <a:extLst>
              <a:ext uri="{FF2B5EF4-FFF2-40B4-BE49-F238E27FC236}">
                <a16:creationId xmlns:a16="http://schemas.microsoft.com/office/drawing/2014/main" id="{D5400B7E-7E64-0FA1-B4CD-08B1EA75B2C8}"/>
              </a:ext>
            </a:extLst>
          </p:cNvPr>
          <p:cNvSpPr>
            <a:spLocks noGrp="1"/>
          </p:cNvSpPr>
          <p:nvPr>
            <p:ph type="body" sz="quarter" idx="13"/>
          </p:nvPr>
        </p:nvSpPr>
        <p:spPr>
          <a:xfrm>
            <a:off x="8364873" y="3222170"/>
            <a:ext cx="3369927" cy="2569029"/>
          </a:xfrm>
          <a:prstGeom prst="roundRect">
            <a:avLst>
              <a:gd name="adj" fmla="val 6653"/>
            </a:avLst>
          </a:prstGeom>
          <a:ln>
            <a:solidFill>
              <a:schemeClr val="accent6"/>
            </a:solidFill>
          </a:ln>
        </p:spPr>
        <p:txBody>
          <a:bodyPr lIns="182880" tIns="182880" rIns="182880" bIns="0"/>
          <a:lstStyle>
            <a:lvl1pPr marL="342900" indent="-342900" algn="ctr">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tabLst/>
              <a:defRPr lang="en-US" sz="2200" b="0" i="0" kern="1200" dirty="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2" name="URL">
            <a:extLst>
              <a:ext uri="{FF2B5EF4-FFF2-40B4-BE49-F238E27FC236}">
                <a16:creationId xmlns:a16="http://schemas.microsoft.com/office/drawing/2014/main" id="{18E2C6E6-E3B0-8C33-9AC8-E930E08FCF1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pic>
        <p:nvPicPr>
          <p:cNvPr id="16" name="Logo">
            <a:extLst>
              <a:ext uri="{FF2B5EF4-FFF2-40B4-BE49-F238E27FC236}">
                <a16:creationId xmlns:a16="http://schemas.microsoft.com/office/drawing/2014/main" id="{0872B1D9-A645-39FE-F780-CA40FAD1152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Slide #">
            <a:extLst>
              <a:ext uri="{FF2B5EF4-FFF2-40B4-BE49-F238E27FC236}">
                <a16:creationId xmlns:a16="http://schemas.microsoft.com/office/drawing/2014/main" id="{2234A0FE-BDAC-27D7-54F5-F55F6F7E3FA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9" name="Graphic 8">
            <a:extLst>
              <a:ext uri="{FF2B5EF4-FFF2-40B4-BE49-F238E27FC236}">
                <a16:creationId xmlns:a16="http://schemas.microsoft.com/office/drawing/2014/main" id="{9FAAD441-5135-704E-C1EE-890E4A842C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8675837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Outlined Text Boxes">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5A2D4DB9-C06A-B88B-EACF-9A08AEC5D59B}"/>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Four Outlined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8"/>
            <a:ext cx="5396031" cy="1809105"/>
          </a:xfrm>
          <a:prstGeom prst="roundRect">
            <a:avLst>
              <a:gd name="adj" fmla="val 6653"/>
            </a:avLst>
          </a:prstGeom>
          <a:ln>
            <a:solidFill>
              <a:schemeClr val="accent3"/>
            </a:solidFill>
          </a:ln>
        </p:spPr>
        <p:txBody>
          <a:bodyPr lIns="182880" tIns="182880" rIns="182880" bIns="0"/>
          <a:lstStyle>
            <a:lvl1pPr marL="342900" indent="-342900">
              <a:buSzPct val="800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6" name="text 2">
            <a:extLst>
              <a:ext uri="{FF2B5EF4-FFF2-40B4-BE49-F238E27FC236}">
                <a16:creationId xmlns:a16="http://schemas.microsoft.com/office/drawing/2014/main" id="{198736F6-0420-D859-3133-58B3CFF75EC4}"/>
              </a:ext>
            </a:extLst>
          </p:cNvPr>
          <p:cNvSpPr>
            <a:spLocks noGrp="1"/>
          </p:cNvSpPr>
          <p:nvPr>
            <p:ph type="body" sz="quarter" idx="14"/>
          </p:nvPr>
        </p:nvSpPr>
        <p:spPr>
          <a:xfrm>
            <a:off x="6329244" y="1824038"/>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3" name="text 3">
            <a:extLst>
              <a:ext uri="{FF2B5EF4-FFF2-40B4-BE49-F238E27FC236}">
                <a16:creationId xmlns:a16="http://schemas.microsoft.com/office/drawing/2014/main" id="{D2B23413-8718-AD7B-150F-E656A5EDD379}"/>
              </a:ext>
            </a:extLst>
          </p:cNvPr>
          <p:cNvSpPr>
            <a:spLocks noGrp="1"/>
          </p:cNvSpPr>
          <p:nvPr>
            <p:ph type="body" sz="quarter" idx="13"/>
          </p:nvPr>
        </p:nvSpPr>
        <p:spPr>
          <a:xfrm>
            <a:off x="461844" y="3982095"/>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text 4">
            <a:extLst>
              <a:ext uri="{FF2B5EF4-FFF2-40B4-BE49-F238E27FC236}">
                <a16:creationId xmlns:a16="http://schemas.microsoft.com/office/drawing/2014/main" id="{5F11A08F-68C1-270D-A22F-69F78BBF7D39}"/>
              </a:ext>
            </a:extLst>
          </p:cNvPr>
          <p:cNvSpPr>
            <a:spLocks noGrp="1"/>
          </p:cNvSpPr>
          <p:nvPr>
            <p:ph type="body" sz="quarter" idx="15"/>
          </p:nvPr>
        </p:nvSpPr>
        <p:spPr>
          <a:xfrm>
            <a:off x="6329244" y="3982095"/>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5" name="Logo">
            <a:extLst>
              <a:ext uri="{FF2B5EF4-FFF2-40B4-BE49-F238E27FC236}">
                <a16:creationId xmlns:a16="http://schemas.microsoft.com/office/drawing/2014/main" id="{F0FC68B7-0E17-397E-DF9F-2542A291159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88B93129-942F-AF71-D68B-AFB377272F7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5BD80DD6-D994-1A56-9FCB-A5FB932ED7B1}"/>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7" name="Graphic 6">
            <a:extLst>
              <a:ext uri="{FF2B5EF4-FFF2-40B4-BE49-F238E27FC236}">
                <a16:creationId xmlns:a16="http://schemas.microsoft.com/office/drawing/2014/main" id="{722F7A3A-55C0-5C7D-34AE-9D607DE7C8A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57582972"/>
      </p:ext>
    </p:extLst>
  </p:cSld>
  <p:clrMapOvr>
    <a:masterClrMapping/>
  </p:clrMapOvr>
  <p:extLst>
    <p:ext uri="{DCECCB84-F9BA-43D5-87BE-67443E8EF086}">
      <p15:sldGuideLst xmlns:p15="http://schemas.microsoft.com/office/powerpoint/2012/main">
        <p15:guide id="1" orient="horz" pos="2496"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ur Solid Text Boxe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7982B23C-A7F6-2E73-1D79-561F569BF75A}"/>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Four Solid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18" name="blue 1">
            <a:extLst>
              <a:ext uri="{FF2B5EF4-FFF2-40B4-BE49-F238E27FC236}">
                <a16:creationId xmlns:a16="http://schemas.microsoft.com/office/drawing/2014/main" id="{6B45E140-8C0C-8F8B-A959-96163D20C358}"/>
              </a:ext>
            </a:extLst>
          </p:cNvPr>
          <p:cNvSpPr>
            <a:spLocks noGrp="1"/>
          </p:cNvSpPr>
          <p:nvPr>
            <p:ph type="body" sz="quarter" idx="16"/>
          </p:nvPr>
        </p:nvSpPr>
        <p:spPr>
          <a:xfrm>
            <a:off x="461844" y="1824038"/>
            <a:ext cx="5396031" cy="1809105"/>
          </a:xfrm>
          <a:prstGeom prst="roundRect">
            <a:avLst>
              <a:gd name="adj" fmla="val 6653"/>
            </a:avLst>
          </a:prstGeom>
          <a:solidFill>
            <a:schemeClr val="accent3"/>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20" name="red">
            <a:extLst>
              <a:ext uri="{FF2B5EF4-FFF2-40B4-BE49-F238E27FC236}">
                <a16:creationId xmlns:a16="http://schemas.microsoft.com/office/drawing/2014/main" id="{F2DF25AB-E57B-4D98-1EE2-09DFEE539BB1}"/>
              </a:ext>
            </a:extLst>
          </p:cNvPr>
          <p:cNvSpPr>
            <a:spLocks noGrp="1"/>
          </p:cNvSpPr>
          <p:nvPr>
            <p:ph type="body" sz="quarter" idx="18"/>
          </p:nvPr>
        </p:nvSpPr>
        <p:spPr>
          <a:xfrm>
            <a:off x="6329244" y="1824038"/>
            <a:ext cx="5396031" cy="1809105"/>
          </a:xfrm>
          <a:prstGeom prst="roundRect">
            <a:avLst>
              <a:gd name="adj" fmla="val 6653"/>
            </a:avLst>
          </a:prstGeom>
          <a:solidFill>
            <a:schemeClr val="accent5"/>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19" name="yellow">
            <a:extLst>
              <a:ext uri="{FF2B5EF4-FFF2-40B4-BE49-F238E27FC236}">
                <a16:creationId xmlns:a16="http://schemas.microsoft.com/office/drawing/2014/main" id="{267EC38E-A30A-6888-1D1E-E2A1F2211B79}"/>
              </a:ext>
            </a:extLst>
          </p:cNvPr>
          <p:cNvSpPr>
            <a:spLocks noGrp="1"/>
          </p:cNvSpPr>
          <p:nvPr>
            <p:ph type="body" sz="quarter" idx="17"/>
          </p:nvPr>
        </p:nvSpPr>
        <p:spPr>
          <a:xfrm>
            <a:off x="461844" y="3982095"/>
            <a:ext cx="5396031" cy="1809105"/>
          </a:xfrm>
          <a:prstGeom prst="roundRect">
            <a:avLst>
              <a:gd name="adj" fmla="val 6653"/>
            </a:avLst>
          </a:prstGeom>
          <a:solidFill>
            <a:schemeClr val="accent6"/>
          </a:solidFill>
          <a:ln>
            <a:noFill/>
          </a:ln>
        </p:spPr>
        <p:txBody>
          <a:bodyPr lIns="182880" tIns="182880" rIns="182880" bIns="0"/>
          <a:lstStyle>
            <a:lvl1pPr marL="0" indent="0">
              <a:buSzPct val="85000"/>
              <a:buFontTx/>
              <a:buNone/>
              <a:defRPr lang="en-US" sz="2400" b="0" i="0" kern="1200" dirty="0">
                <a:solidFill>
                  <a:schemeClr val="tx2"/>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21" name="blue 2">
            <a:extLst>
              <a:ext uri="{FF2B5EF4-FFF2-40B4-BE49-F238E27FC236}">
                <a16:creationId xmlns:a16="http://schemas.microsoft.com/office/drawing/2014/main" id="{8AB90348-59C0-F9CA-DCC5-5811F7C4693B}"/>
              </a:ext>
            </a:extLst>
          </p:cNvPr>
          <p:cNvSpPr>
            <a:spLocks noGrp="1"/>
          </p:cNvSpPr>
          <p:nvPr>
            <p:ph type="body" sz="quarter" idx="19"/>
          </p:nvPr>
        </p:nvSpPr>
        <p:spPr>
          <a:xfrm>
            <a:off x="6329244" y="3982095"/>
            <a:ext cx="5396031" cy="1809105"/>
          </a:xfrm>
          <a:prstGeom prst="roundRect">
            <a:avLst>
              <a:gd name="adj" fmla="val 6653"/>
            </a:avLst>
          </a:prstGeom>
          <a:solidFill>
            <a:schemeClr val="accent2"/>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pic>
        <p:nvPicPr>
          <p:cNvPr id="10" name="Logo">
            <a:extLst>
              <a:ext uri="{FF2B5EF4-FFF2-40B4-BE49-F238E27FC236}">
                <a16:creationId xmlns:a16="http://schemas.microsoft.com/office/drawing/2014/main" id="{79090FE1-08D8-A85A-2766-D2FA7161FC8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94D684B4-ABD3-6709-B484-E26E201CF7F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41699E00-A6D2-E021-1E2B-A06ECDA173A8}"/>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3" name="Graphic 2">
            <a:extLst>
              <a:ext uri="{FF2B5EF4-FFF2-40B4-BE49-F238E27FC236}">
                <a16:creationId xmlns:a16="http://schemas.microsoft.com/office/drawing/2014/main" id="{7D96AD27-C130-3AD0-0FE9-C1FCE38B9BF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79287710"/>
      </p:ext>
    </p:extLst>
  </p:cSld>
  <p:clrMapOvr>
    <a:masterClrMapping/>
  </p:clrMapOvr>
  <p:extLst>
    <p:ext uri="{DCECCB84-F9BA-43D5-87BE-67443E8EF086}">
      <p15:sldGuideLst xmlns:p15="http://schemas.microsoft.com/office/powerpoint/2012/main">
        <p15:guide id="1" orient="horz" pos="2520"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004E75"/>
        </a:solidFill>
        <a:effectLst/>
      </p:bgPr>
    </p:bg>
    <p:spTree>
      <p:nvGrpSpPr>
        <p:cNvPr id="1" name=""/>
        <p:cNvGrpSpPr/>
        <p:nvPr/>
      </p:nvGrpSpPr>
      <p:grpSpPr>
        <a:xfrm>
          <a:off x="0" y="0"/>
          <a:ext cx="0" cy="0"/>
          <a:chOff x="0" y="0"/>
          <a:chExt cx="0" cy="0"/>
        </a:xfrm>
      </p:grpSpPr>
      <p:sp>
        <p:nvSpPr>
          <p:cNvPr id="19" name="Title 4">
            <a:extLst>
              <a:ext uri="{FF2B5EF4-FFF2-40B4-BE49-F238E27FC236}">
                <a16:creationId xmlns:a16="http://schemas.microsoft.com/office/drawing/2014/main" id="{94386EB6-7AE6-9D6F-D6F9-AC5A1609488D}"/>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6"/>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dirty="0"/>
              <a:t>Divider Slide Blue</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dirty="0"/>
              <a:t>Subtitle</a:t>
            </a:r>
          </a:p>
        </p:txBody>
      </p:sp>
      <p:sp>
        <p:nvSpPr>
          <p:cNvPr id="14" name="white circle">
            <a:extLst>
              <a:ext uri="{FF2B5EF4-FFF2-40B4-BE49-F238E27FC236}">
                <a16:creationId xmlns:a16="http://schemas.microsoft.com/office/drawing/2014/main" id="{23673F85-D4E7-7CAF-7C2B-09A9EE4AD57D}"/>
              </a:ext>
            </a:extLst>
          </p:cNvPr>
          <p:cNvSpPr/>
          <p:nvPr userDrawn="1"/>
        </p:nvSpPr>
        <p:spPr>
          <a:xfrm>
            <a:off x="444817" y="5952334"/>
            <a:ext cx="603250" cy="60325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Logo">
            <a:extLst>
              <a:ext uri="{FF2B5EF4-FFF2-40B4-BE49-F238E27FC236}">
                <a16:creationId xmlns:a16="http://schemas.microsoft.com/office/drawing/2014/main" id="{F6F3D3C2-B987-7F95-AA4B-BCC5C2371C8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CDE35AA1-BDB4-3C22-7ECC-D6762D9DA937}"/>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6">
                    <a:lumMod val="60000"/>
                    <a:lumOff val="40000"/>
                  </a:schemeClr>
                </a:solidFill>
                <a:latin typeface="Aptos Narrow" panose="020B0004020202020204" pitchFamily="34" charset="0"/>
              </a:rPr>
              <a:t>nj.gov/</a:t>
            </a:r>
            <a:r>
              <a:rPr lang="en-US" sz="1200" b="1" i="0" dirty="0">
                <a:solidFill>
                  <a:schemeClr val="accent6"/>
                </a:solidFill>
                <a:latin typeface="Aptos Narrow" panose="020B0004020202020204" pitchFamily="34" charset="0"/>
              </a:rPr>
              <a:t>education</a:t>
            </a:r>
          </a:p>
        </p:txBody>
      </p:sp>
      <p:sp>
        <p:nvSpPr>
          <p:cNvPr id="3" name="Slide #">
            <a:extLst>
              <a:ext uri="{FF2B5EF4-FFF2-40B4-BE49-F238E27FC236}">
                <a16:creationId xmlns:a16="http://schemas.microsoft.com/office/drawing/2014/main" id="{3B6FA865-236F-3CD0-1EE3-188D3D675B2C}"/>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397126418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Dark image + 1 Speaker">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dirty="0"/>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a:solidFill>
            <a:schemeClr val="tx2"/>
          </a:solidFill>
        </p:spPr>
        <p:txBody>
          <a:bodyPr/>
          <a:lstStyle>
            <a:lvl1pPr marL="0" indent="0">
              <a:buNone/>
              <a:defRPr sz="2400">
                <a:solidFill>
                  <a:schemeClr val="bg1"/>
                </a:solidFill>
                <a:latin typeface="Aptos Narrow" panose="020B0004020202020204" pitchFamily="34" charset="0"/>
              </a:defRPr>
            </a:lvl1pPr>
          </a:lstStyle>
          <a:p>
            <a:r>
              <a:rPr lang="en-US" dirty="0"/>
              <a:t>Image</a:t>
            </a:r>
          </a:p>
        </p:txBody>
      </p:sp>
      <p:sp>
        <p:nvSpPr>
          <p:cNvPr id="2" name="image credit">
            <a:extLst>
              <a:ext uri="{FF2B5EF4-FFF2-40B4-BE49-F238E27FC236}">
                <a16:creationId xmlns:a16="http://schemas.microsoft.com/office/drawing/2014/main" id="{A2DB8ECC-74BB-2B91-1DD4-A4124A8644E6}"/>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bg1"/>
                </a:solidFill>
                <a:latin typeface="Aptos Narrow" panose="020B0004020202020204" pitchFamily="34" charset="0"/>
              </a:defRPr>
            </a:lvl1pPr>
          </a:lstStyle>
          <a:p>
            <a:pPr lvl="0"/>
            <a:r>
              <a:rPr lang="en-US" dirty="0"/>
              <a:t>Optional dark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12" name="Presenter">
            <a:extLst>
              <a:ext uri="{FF2B5EF4-FFF2-40B4-BE49-F238E27FC236}">
                <a16:creationId xmlns:a16="http://schemas.microsoft.com/office/drawing/2014/main" id="{E55ECAC8-C548-56F1-203F-BAC14D07DAA5}"/>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16" name="Title">
            <a:extLst>
              <a:ext uri="{FF2B5EF4-FFF2-40B4-BE49-F238E27FC236}">
                <a16:creationId xmlns:a16="http://schemas.microsoft.com/office/drawing/2014/main" id="{67A9F24F-4C8F-B604-65C8-0D9483196BD1}"/>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dirty="0"/>
              <a:t>URL</a:t>
            </a:r>
          </a:p>
        </p:txBody>
      </p:sp>
      <p:sp>
        <p:nvSpPr>
          <p:cNvPr id="18" name="Icon placeholder">
            <a:extLst>
              <a:ext uri="{FF2B5EF4-FFF2-40B4-BE49-F238E27FC236}">
                <a16:creationId xmlns:a16="http://schemas.microsoft.com/office/drawing/2014/main" id="{E4D494B7-45AC-3DBA-222E-150929B2F3E2}"/>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Logo</a:t>
            </a:r>
          </a:p>
        </p:txBody>
      </p:sp>
    </p:spTree>
    <p:extLst>
      <p:ext uri="{BB962C8B-B14F-4D97-AF65-F5344CB8AC3E}">
        <p14:creationId xmlns:p14="http://schemas.microsoft.com/office/powerpoint/2010/main" val="2071366438"/>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 Yellow">
    <p:bg>
      <p:bgPr>
        <a:solidFill>
          <a:srgbClr val="FEAD15"/>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C1F62B4D-D830-8E30-3407-15DA2B2AF301}"/>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3"/>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dirty="0"/>
              <a:t>Divider Slide Yellow</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1"/>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dirty="0"/>
              <a:t>Subtitle</a:t>
            </a:r>
          </a:p>
        </p:txBody>
      </p:sp>
      <p:pic>
        <p:nvPicPr>
          <p:cNvPr id="2" name="Logo">
            <a:extLst>
              <a:ext uri="{FF2B5EF4-FFF2-40B4-BE49-F238E27FC236}">
                <a16:creationId xmlns:a16="http://schemas.microsoft.com/office/drawing/2014/main" id="{D98234DF-7064-38D0-6B8B-506E031EA4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3" name="URL">
            <a:extLst>
              <a:ext uri="{FF2B5EF4-FFF2-40B4-BE49-F238E27FC236}">
                <a16:creationId xmlns:a16="http://schemas.microsoft.com/office/drawing/2014/main" id="{F6FF7F92-6EAD-1D91-F13C-F6D0F84C169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4" name="Slide #">
            <a:extLst>
              <a:ext uri="{FF2B5EF4-FFF2-40B4-BE49-F238E27FC236}">
                <a16:creationId xmlns:a16="http://schemas.microsoft.com/office/drawing/2014/main" id="{4EF64093-CDC1-75AE-7D80-36AEE8626BE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tx2"/>
                </a:solidFill>
              </a:rPr>
              <a:t>‹#›</a:t>
            </a:fld>
            <a:endParaRPr lang="en-US" sz="1200" dirty="0">
              <a:solidFill>
                <a:schemeClr val="tx2"/>
              </a:solidFill>
            </a:endParaRPr>
          </a:p>
        </p:txBody>
      </p:sp>
    </p:spTree>
    <p:extLst>
      <p:ext uri="{BB962C8B-B14F-4D97-AF65-F5344CB8AC3E}">
        <p14:creationId xmlns:p14="http://schemas.microsoft.com/office/powerpoint/2010/main" val="117188691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ll Quote - Dark Blue">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590EB81B-EC58-A566-40BD-E369B81FB7D7}"/>
              </a:ext>
            </a:extLst>
          </p:cNvPr>
          <p:cNvSpPr>
            <a:spLocks noGrp="1"/>
          </p:cNvSpPr>
          <p:nvPr>
            <p:ph type="title" hasCustomPrompt="1"/>
          </p:nvPr>
        </p:nvSpPr>
        <p:spPr>
          <a:xfrm>
            <a:off x="461844" y="651436"/>
            <a:ext cx="9006247" cy="270771"/>
          </a:xfrm>
          <a:prstGeom prst="rect">
            <a:avLst/>
          </a:prstGeom>
        </p:spPr>
        <p:txBody>
          <a:bodyPr lIns="0" tIns="0" rIns="0" bIns="0"/>
          <a:lstStyle>
            <a:lvl1pPr>
              <a:defRPr sz="2000" b="0" i="0">
                <a:solidFill>
                  <a:schemeClr val="accent3"/>
                </a:solidFill>
                <a:latin typeface="Aptos Narrow" panose="020B0004020202020204" pitchFamily="34" charset="0"/>
              </a:defRPr>
            </a:lvl1pPr>
          </a:lstStyle>
          <a:p>
            <a:pPr lvl="0"/>
            <a:r>
              <a:rPr lang="en-US" dirty="0"/>
              <a:t>Headline</a:t>
            </a:r>
          </a:p>
        </p:txBody>
      </p:sp>
      <p:sp>
        <p:nvSpPr>
          <p:cNvPr id="11" name="Quot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“Pull Quote”</a:t>
            </a:r>
          </a:p>
        </p:txBody>
      </p:sp>
      <p:sp>
        <p:nvSpPr>
          <p:cNvPr id="15" name="URL">
            <a:extLst>
              <a:ext uri="{FF2B5EF4-FFF2-40B4-BE49-F238E27FC236}">
                <a16:creationId xmlns:a16="http://schemas.microsoft.com/office/drawing/2014/main" id="{9245C2C0-6407-815D-29AE-63AADAC4FC1E}"/>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pic>
        <p:nvPicPr>
          <p:cNvPr id="16" name="Logo">
            <a:extLst>
              <a:ext uri="{FF2B5EF4-FFF2-40B4-BE49-F238E27FC236}">
                <a16:creationId xmlns:a16="http://schemas.microsoft.com/office/drawing/2014/main" id="{910A0869-090B-23C2-3CF0-E6F06F32044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Slide #">
            <a:extLst>
              <a:ext uri="{FF2B5EF4-FFF2-40B4-BE49-F238E27FC236}">
                <a16:creationId xmlns:a16="http://schemas.microsoft.com/office/drawing/2014/main" id="{B35A3450-7544-7007-4FF1-DBB5CC2E579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0D170219-D565-A6BF-337B-BBDD054E258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7366466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ll Quote - Dark Re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80BB9A8-AEDD-5CAF-F03F-3A80C6521FE1}"/>
              </a:ext>
            </a:extLst>
          </p:cNvPr>
          <p:cNvSpPr>
            <a:spLocks noGrp="1"/>
          </p:cNvSpPr>
          <p:nvPr>
            <p:ph type="title" hasCustomPrompt="1"/>
          </p:nvPr>
        </p:nvSpPr>
        <p:spPr>
          <a:xfrm>
            <a:off x="461844" y="651436"/>
            <a:ext cx="9006840" cy="270771"/>
          </a:xfrm>
          <a:prstGeom prst="rect">
            <a:avLst/>
          </a:prstGeom>
        </p:spPr>
        <p:txBody>
          <a:bodyPr lIns="0" tIns="0" rIns="0" bIns="0"/>
          <a:lstStyle>
            <a:lvl1pPr>
              <a:defRPr sz="2000" b="0" i="0">
                <a:solidFill>
                  <a:schemeClr val="accent2"/>
                </a:solidFill>
                <a:latin typeface="Aptos Narrow" panose="020B0004020202020204" pitchFamily="34" charset="0"/>
              </a:defRPr>
            </a:lvl1pPr>
          </a:lstStyle>
          <a:p>
            <a:pPr lvl="0"/>
            <a:r>
              <a:rPr lang="en-US" dirty="0"/>
              <a:t>Headline</a:t>
            </a:r>
          </a:p>
        </p:txBody>
      </p:sp>
      <p:sp>
        <p:nvSpPr>
          <p:cNvPr id="11" name="subtitl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2"/>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“Pull Quote”</a:t>
            </a:r>
          </a:p>
        </p:txBody>
      </p:sp>
      <p:pic>
        <p:nvPicPr>
          <p:cNvPr id="12" name="Logo">
            <a:extLst>
              <a:ext uri="{FF2B5EF4-FFF2-40B4-BE49-F238E27FC236}">
                <a16:creationId xmlns:a16="http://schemas.microsoft.com/office/drawing/2014/main" id="{655B0226-4AF6-5A3D-E49B-3A3DF2CCBA2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0" name="URL">
            <a:extLst>
              <a:ext uri="{FF2B5EF4-FFF2-40B4-BE49-F238E27FC236}">
                <a16:creationId xmlns:a16="http://schemas.microsoft.com/office/drawing/2014/main" id="{326FCA7D-EA1A-489D-B91C-A540E0FA0788}"/>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A50CAF1A-EA45-AA99-B27B-84741CBC979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pic>
        <p:nvPicPr>
          <p:cNvPr id="4" name="Graphic 3">
            <a:extLst>
              <a:ext uri="{FF2B5EF4-FFF2-40B4-BE49-F238E27FC236}">
                <a16:creationId xmlns:a16="http://schemas.microsoft.com/office/drawing/2014/main" id="{018C6550-FCA8-8637-CB40-CE2EA4E8BDD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542370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ull Quote - Yellow on Dark Blue">
    <p:bg>
      <p:bgPr>
        <a:solidFill>
          <a:srgbClr val="004E75"/>
        </a:solid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23120FC-E453-1DC9-3BBD-931B8A7EB71B}"/>
              </a:ext>
            </a:extLst>
          </p:cNvPr>
          <p:cNvSpPr>
            <a:spLocks noGrp="1"/>
          </p:cNvSpPr>
          <p:nvPr>
            <p:ph type="title" hasCustomPrompt="1"/>
          </p:nvPr>
        </p:nvSpPr>
        <p:spPr>
          <a:xfrm>
            <a:off x="461844" y="651436"/>
            <a:ext cx="9006840" cy="270771"/>
          </a:xfrm>
          <a:prstGeom prst="rect">
            <a:avLst/>
          </a:prstGeom>
        </p:spPr>
        <p:txBody>
          <a:bodyPr lIns="0" tIns="0" rIns="0" bIns="0"/>
          <a:lstStyle>
            <a:lvl1pPr>
              <a:defRPr sz="2000" b="0" i="0">
                <a:solidFill>
                  <a:schemeClr val="bg1"/>
                </a:solidFill>
                <a:latin typeface="Aptos Narrow" panose="020B0004020202020204" pitchFamily="34" charset="0"/>
              </a:defRPr>
            </a:lvl1pPr>
          </a:lstStyle>
          <a:p>
            <a:pPr lvl="0"/>
            <a:r>
              <a:rPr lang="en-US" dirty="0"/>
              <a:t>Headline</a:t>
            </a:r>
          </a:p>
        </p:txBody>
      </p:sp>
      <p:sp>
        <p:nvSpPr>
          <p:cNvPr id="11" name="Quot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6"/>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“Pull Quote”</a:t>
            </a:r>
          </a:p>
        </p:txBody>
      </p:sp>
      <p:pic>
        <p:nvPicPr>
          <p:cNvPr id="3" name="Logo">
            <a:extLst>
              <a:ext uri="{FF2B5EF4-FFF2-40B4-BE49-F238E27FC236}">
                <a16:creationId xmlns:a16="http://schemas.microsoft.com/office/drawing/2014/main" id="{07304B56-B04F-A296-935A-AD667D7729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 name="white circle">
            <a:extLst>
              <a:ext uri="{FF2B5EF4-FFF2-40B4-BE49-F238E27FC236}">
                <a16:creationId xmlns:a16="http://schemas.microsoft.com/office/drawing/2014/main" id="{0958702D-C112-8F19-9516-49AFE6D13D18}"/>
              </a:ext>
            </a:extLst>
          </p:cNvPr>
          <p:cNvSpPr/>
          <p:nvPr userDrawn="1"/>
        </p:nvSpPr>
        <p:spPr>
          <a:xfrm>
            <a:off x="444817" y="5952334"/>
            <a:ext cx="603250" cy="60325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URL">
            <a:extLst>
              <a:ext uri="{FF2B5EF4-FFF2-40B4-BE49-F238E27FC236}">
                <a16:creationId xmlns:a16="http://schemas.microsoft.com/office/drawing/2014/main" id="{E8B77E37-1258-9880-9DE7-0F9EC2CD1567}"/>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6">
                    <a:lumMod val="60000"/>
                    <a:lumOff val="40000"/>
                  </a:schemeClr>
                </a:solidFill>
                <a:latin typeface="Aptos Narrow" panose="020B0004020202020204" pitchFamily="34" charset="0"/>
              </a:rPr>
              <a:t>nj.gov/</a:t>
            </a:r>
            <a:r>
              <a:rPr lang="en-US" sz="1200" b="1" i="0" dirty="0">
                <a:solidFill>
                  <a:schemeClr val="accent6"/>
                </a:solidFill>
                <a:latin typeface="Aptos Narrow" panose="020B0004020202020204" pitchFamily="34" charset="0"/>
              </a:rPr>
              <a:t>education</a:t>
            </a:r>
          </a:p>
        </p:txBody>
      </p:sp>
      <p:sp>
        <p:nvSpPr>
          <p:cNvPr id="6" name="Slide #">
            <a:extLst>
              <a:ext uri="{FF2B5EF4-FFF2-40B4-BE49-F238E27FC236}">
                <a16:creationId xmlns:a16="http://schemas.microsoft.com/office/drawing/2014/main" id="{76948DA9-01F7-E3BD-216A-E615582E6195}"/>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35571701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ocial Media">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4048A2-4CA8-2AF9-3986-50AD22D3CE88}"/>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9">
            <a:extLst>
              <a:ext uri="{FF2B5EF4-FFF2-40B4-BE49-F238E27FC236}">
                <a16:creationId xmlns:a16="http://schemas.microsoft.com/office/drawing/2014/main" id="{58DC3543-E51D-A3F9-8817-6215B09FF979}"/>
              </a:ext>
            </a:extLst>
          </p:cNvPr>
          <p:cNvSpPr>
            <a:spLocks noGrp="1"/>
          </p:cNvSpPr>
          <p:nvPr>
            <p:ph type="title" hasCustomPrompt="1"/>
          </p:nvPr>
        </p:nvSpPr>
        <p:spPr>
          <a:xfrm>
            <a:off x="443812" y="383281"/>
            <a:ext cx="11290986" cy="416560"/>
          </a:xfrm>
          <a:prstGeom prst="rect">
            <a:avLst/>
          </a:prstGeom>
        </p:spPr>
        <p:txBody>
          <a:bodyPr/>
          <a:lstStyle>
            <a:lvl1pPr>
              <a:defRPr b="1">
                <a:solidFill>
                  <a:schemeClr val="bg1"/>
                </a:solidFill>
                <a:latin typeface="Aptos Narrow" panose="020B0004020202020204" pitchFamily="34" charset="0"/>
              </a:defRPr>
            </a:lvl1pPr>
          </a:lstStyle>
          <a:p>
            <a:r>
              <a:rPr lang="en-US" dirty="0"/>
              <a:t>Title</a:t>
            </a:r>
          </a:p>
        </p:txBody>
      </p:sp>
      <p:sp>
        <p:nvSpPr>
          <p:cNvPr id="24" name="Facebook">
            <a:extLst>
              <a:ext uri="{FF2B5EF4-FFF2-40B4-BE49-F238E27FC236}">
                <a16:creationId xmlns:a16="http://schemas.microsoft.com/office/drawing/2014/main" id="{D70DC667-E9EA-A953-7F64-6D6627EE3986}"/>
              </a:ext>
            </a:extLst>
          </p:cNvPr>
          <p:cNvSpPr>
            <a:spLocks noGrp="1"/>
          </p:cNvSpPr>
          <p:nvPr>
            <p:ph type="body" sz="quarter" idx="11"/>
          </p:nvPr>
        </p:nvSpPr>
        <p:spPr>
          <a:xfrm>
            <a:off x="1135032" y="2165690"/>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grpSp>
        <p:nvGrpSpPr>
          <p:cNvPr id="8" name="Instagram">
            <a:extLst>
              <a:ext uri="{FF2B5EF4-FFF2-40B4-BE49-F238E27FC236}">
                <a16:creationId xmlns:a16="http://schemas.microsoft.com/office/drawing/2014/main" id="{7AD54722-9674-4124-8FBC-7CF3EF76A24A}"/>
              </a:ext>
            </a:extLst>
          </p:cNvPr>
          <p:cNvGrpSpPr/>
          <p:nvPr userDrawn="1"/>
        </p:nvGrpSpPr>
        <p:grpSpPr>
          <a:xfrm>
            <a:off x="2178678" y="3066315"/>
            <a:ext cx="495384" cy="495384"/>
            <a:chOff x="3767981" y="4846381"/>
            <a:chExt cx="498995" cy="498995"/>
          </a:xfrm>
          <a:solidFill>
            <a:schemeClr val="bg1"/>
          </a:solidFill>
        </p:grpSpPr>
        <p:sp>
          <p:nvSpPr>
            <p:cNvPr id="9" name="instagram">
              <a:extLst>
                <a:ext uri="{FF2B5EF4-FFF2-40B4-BE49-F238E27FC236}">
                  <a16:creationId xmlns:a16="http://schemas.microsoft.com/office/drawing/2014/main" id="{092A6A11-77E1-A8DB-F91B-FAF7B15BA259}"/>
                </a:ext>
              </a:extLst>
            </p:cNvPr>
            <p:cNvSpPr/>
            <p:nvPr/>
          </p:nvSpPr>
          <p:spPr>
            <a:xfrm>
              <a:off x="3767981" y="4846381"/>
              <a:ext cx="498995" cy="498995"/>
            </a:xfrm>
            <a:custGeom>
              <a:avLst/>
              <a:gdLst>
                <a:gd name="connsiteX0" fmla="*/ 353854 w 498995"/>
                <a:gd name="connsiteY0" fmla="*/ 0 h 498995"/>
                <a:gd name="connsiteX1" fmla="*/ 145141 w 498995"/>
                <a:gd name="connsiteY1" fmla="*/ 0 h 498995"/>
                <a:gd name="connsiteX2" fmla="*/ 0 w 498995"/>
                <a:gd name="connsiteY2" fmla="*/ 145141 h 498995"/>
                <a:gd name="connsiteX3" fmla="*/ 0 w 498995"/>
                <a:gd name="connsiteY3" fmla="*/ 353854 h 498995"/>
                <a:gd name="connsiteX4" fmla="*/ 145141 w 498995"/>
                <a:gd name="connsiteY4" fmla="*/ 498996 h 498995"/>
                <a:gd name="connsiteX5" fmla="*/ 353854 w 498995"/>
                <a:gd name="connsiteY5" fmla="*/ 498996 h 498995"/>
                <a:gd name="connsiteX6" fmla="*/ 498996 w 498995"/>
                <a:gd name="connsiteY6" fmla="*/ 353854 h 498995"/>
                <a:gd name="connsiteX7" fmla="*/ 498996 w 498995"/>
                <a:gd name="connsiteY7" fmla="*/ 145141 h 498995"/>
                <a:gd name="connsiteX8" fmla="*/ 353854 w 498995"/>
                <a:gd name="connsiteY8" fmla="*/ 0 h 498995"/>
                <a:gd name="connsiteX9" fmla="*/ 448243 w 498995"/>
                <a:gd name="connsiteY9" fmla="*/ 143886 h 498995"/>
                <a:gd name="connsiteX10" fmla="*/ 448243 w 498995"/>
                <a:gd name="connsiteY10" fmla="*/ 357464 h 498995"/>
                <a:gd name="connsiteX11" fmla="*/ 356261 w 498995"/>
                <a:gd name="connsiteY11" fmla="*/ 449447 h 498995"/>
                <a:gd name="connsiteX12" fmla="*/ 142630 w 498995"/>
                <a:gd name="connsiteY12" fmla="*/ 449447 h 498995"/>
                <a:gd name="connsiteX13" fmla="*/ 50648 w 498995"/>
                <a:gd name="connsiteY13" fmla="*/ 357464 h 498995"/>
                <a:gd name="connsiteX14" fmla="*/ 50648 w 498995"/>
                <a:gd name="connsiteY14" fmla="*/ 143886 h 498995"/>
                <a:gd name="connsiteX15" fmla="*/ 142630 w 498995"/>
                <a:gd name="connsiteY15" fmla="*/ 51904 h 498995"/>
                <a:gd name="connsiteX16" fmla="*/ 356261 w 498995"/>
                <a:gd name="connsiteY16" fmla="*/ 51904 h 498995"/>
                <a:gd name="connsiteX17" fmla="*/ 448243 w 498995"/>
                <a:gd name="connsiteY17" fmla="*/ 143886 h 49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995" h="498995">
                  <a:moveTo>
                    <a:pt x="353854" y="0"/>
                  </a:moveTo>
                  <a:lnTo>
                    <a:pt x="145141" y="0"/>
                  </a:lnTo>
                  <a:cubicBezTo>
                    <a:pt x="65089" y="0"/>
                    <a:pt x="0" y="65089"/>
                    <a:pt x="0" y="145141"/>
                  </a:cubicBezTo>
                  <a:lnTo>
                    <a:pt x="0" y="353854"/>
                  </a:lnTo>
                  <a:cubicBezTo>
                    <a:pt x="0" y="433855"/>
                    <a:pt x="65089" y="498996"/>
                    <a:pt x="145141" y="498996"/>
                  </a:cubicBezTo>
                  <a:lnTo>
                    <a:pt x="353854" y="498996"/>
                  </a:lnTo>
                  <a:cubicBezTo>
                    <a:pt x="433855" y="498996"/>
                    <a:pt x="498996" y="433907"/>
                    <a:pt x="498996" y="353854"/>
                  </a:cubicBezTo>
                  <a:lnTo>
                    <a:pt x="498996" y="145141"/>
                  </a:lnTo>
                  <a:cubicBezTo>
                    <a:pt x="498996" y="65141"/>
                    <a:pt x="433907" y="0"/>
                    <a:pt x="353854" y="0"/>
                  </a:cubicBezTo>
                  <a:close/>
                  <a:moveTo>
                    <a:pt x="448243" y="143886"/>
                  </a:moveTo>
                  <a:lnTo>
                    <a:pt x="448243" y="357464"/>
                  </a:lnTo>
                  <a:cubicBezTo>
                    <a:pt x="448243" y="408165"/>
                    <a:pt x="406961" y="449447"/>
                    <a:pt x="356261" y="449447"/>
                  </a:cubicBezTo>
                  <a:lnTo>
                    <a:pt x="142630" y="449447"/>
                  </a:lnTo>
                  <a:cubicBezTo>
                    <a:pt x="91930" y="449447"/>
                    <a:pt x="50648" y="408165"/>
                    <a:pt x="50648" y="357464"/>
                  </a:cubicBezTo>
                  <a:lnTo>
                    <a:pt x="50648" y="143886"/>
                  </a:lnTo>
                  <a:cubicBezTo>
                    <a:pt x="50648" y="93186"/>
                    <a:pt x="91930" y="51904"/>
                    <a:pt x="142630" y="51904"/>
                  </a:cubicBezTo>
                  <a:lnTo>
                    <a:pt x="356261" y="51904"/>
                  </a:lnTo>
                  <a:cubicBezTo>
                    <a:pt x="406961" y="51904"/>
                    <a:pt x="448243" y="93186"/>
                    <a:pt x="448243" y="143886"/>
                  </a:cubicBezTo>
                  <a:close/>
                </a:path>
              </a:pathLst>
            </a:custGeom>
            <a:grpFill/>
            <a:ln w="5226"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34F8F548-B5F7-35CC-52F2-6471698FF014}"/>
                </a:ext>
              </a:extLst>
            </p:cNvPr>
            <p:cNvSpPr/>
            <p:nvPr/>
          </p:nvSpPr>
          <p:spPr>
            <a:xfrm>
              <a:off x="3886752" y="4966355"/>
              <a:ext cx="261453" cy="261401"/>
            </a:xfrm>
            <a:custGeom>
              <a:avLst/>
              <a:gdLst>
                <a:gd name="connsiteX0" fmla="*/ 130701 w 261453"/>
                <a:gd name="connsiteY0" fmla="*/ 0 h 261401"/>
                <a:gd name="connsiteX1" fmla="*/ 0 w 261453"/>
                <a:gd name="connsiteY1" fmla="*/ 130701 h 261401"/>
                <a:gd name="connsiteX2" fmla="*/ 130701 w 261453"/>
                <a:gd name="connsiteY2" fmla="*/ 261401 h 261401"/>
                <a:gd name="connsiteX3" fmla="*/ 261453 w 261453"/>
                <a:gd name="connsiteY3" fmla="*/ 130701 h 261401"/>
                <a:gd name="connsiteX4" fmla="*/ 130701 w 261453"/>
                <a:gd name="connsiteY4" fmla="*/ 0 h 261401"/>
                <a:gd name="connsiteX5" fmla="*/ 211120 w 261453"/>
                <a:gd name="connsiteY5" fmla="*/ 130701 h 261401"/>
                <a:gd name="connsiteX6" fmla="*/ 130701 w 261453"/>
                <a:gd name="connsiteY6" fmla="*/ 211120 h 261401"/>
                <a:gd name="connsiteX7" fmla="*/ 50282 w 261453"/>
                <a:gd name="connsiteY7" fmla="*/ 130701 h 261401"/>
                <a:gd name="connsiteX8" fmla="*/ 130701 w 261453"/>
                <a:gd name="connsiteY8" fmla="*/ 50282 h 261401"/>
                <a:gd name="connsiteX9" fmla="*/ 211120 w 261453"/>
                <a:gd name="connsiteY9" fmla="*/ 130701 h 2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453" h="261401">
                  <a:moveTo>
                    <a:pt x="130701" y="0"/>
                  </a:moveTo>
                  <a:cubicBezTo>
                    <a:pt x="58601" y="0"/>
                    <a:pt x="0" y="58653"/>
                    <a:pt x="0" y="130701"/>
                  </a:cubicBezTo>
                  <a:cubicBezTo>
                    <a:pt x="0" y="202748"/>
                    <a:pt x="58653" y="261401"/>
                    <a:pt x="130701" y="261401"/>
                  </a:cubicBezTo>
                  <a:cubicBezTo>
                    <a:pt x="202748" y="261401"/>
                    <a:pt x="261453" y="202748"/>
                    <a:pt x="261453" y="130701"/>
                  </a:cubicBezTo>
                  <a:cubicBezTo>
                    <a:pt x="261453" y="58653"/>
                    <a:pt x="202800" y="0"/>
                    <a:pt x="130701" y="0"/>
                  </a:cubicBezTo>
                  <a:close/>
                  <a:moveTo>
                    <a:pt x="211120" y="130701"/>
                  </a:moveTo>
                  <a:cubicBezTo>
                    <a:pt x="211120" y="175070"/>
                    <a:pt x="175017" y="211120"/>
                    <a:pt x="130701" y="211120"/>
                  </a:cubicBezTo>
                  <a:cubicBezTo>
                    <a:pt x="86384" y="211120"/>
                    <a:pt x="50282" y="175017"/>
                    <a:pt x="50282" y="130701"/>
                  </a:cubicBezTo>
                  <a:cubicBezTo>
                    <a:pt x="50282" y="86384"/>
                    <a:pt x="86384" y="50282"/>
                    <a:pt x="130701" y="50282"/>
                  </a:cubicBezTo>
                  <a:cubicBezTo>
                    <a:pt x="175017" y="50282"/>
                    <a:pt x="211120" y="86384"/>
                    <a:pt x="211120" y="130701"/>
                  </a:cubicBezTo>
                  <a:close/>
                </a:path>
              </a:pathLst>
            </a:custGeom>
            <a:grpFill/>
            <a:ln w="5226"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B778B51D-663D-1124-1566-FBA7F84D2CF4}"/>
                </a:ext>
              </a:extLst>
            </p:cNvPr>
            <p:cNvSpPr/>
            <p:nvPr/>
          </p:nvSpPr>
          <p:spPr>
            <a:xfrm>
              <a:off x="4117388" y="4931613"/>
              <a:ext cx="64879" cy="64879"/>
            </a:xfrm>
            <a:custGeom>
              <a:avLst/>
              <a:gdLst>
                <a:gd name="connsiteX0" fmla="*/ 32440 w 64879"/>
                <a:gd name="connsiteY0" fmla="*/ 0 h 64879"/>
                <a:gd name="connsiteX1" fmla="*/ 0 w 64879"/>
                <a:gd name="connsiteY1" fmla="*/ 32440 h 64879"/>
                <a:gd name="connsiteX2" fmla="*/ 32440 w 64879"/>
                <a:gd name="connsiteY2" fmla="*/ 64879 h 64879"/>
                <a:gd name="connsiteX3" fmla="*/ 64879 w 64879"/>
                <a:gd name="connsiteY3" fmla="*/ 32440 h 64879"/>
                <a:gd name="connsiteX4" fmla="*/ 32440 w 64879"/>
                <a:gd name="connsiteY4" fmla="*/ 0 h 6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9" h="64879">
                  <a:moveTo>
                    <a:pt x="32440" y="0"/>
                  </a:moveTo>
                  <a:cubicBezTo>
                    <a:pt x="14546" y="0"/>
                    <a:pt x="0" y="14546"/>
                    <a:pt x="0" y="32440"/>
                  </a:cubicBezTo>
                  <a:cubicBezTo>
                    <a:pt x="0" y="50334"/>
                    <a:pt x="14546" y="64879"/>
                    <a:pt x="32440" y="64879"/>
                  </a:cubicBezTo>
                  <a:cubicBezTo>
                    <a:pt x="50334" y="64879"/>
                    <a:pt x="64879" y="50334"/>
                    <a:pt x="64879" y="32440"/>
                  </a:cubicBezTo>
                  <a:cubicBezTo>
                    <a:pt x="64879" y="14546"/>
                    <a:pt x="50334" y="0"/>
                    <a:pt x="32440" y="0"/>
                  </a:cubicBezTo>
                  <a:close/>
                </a:path>
              </a:pathLst>
            </a:custGeom>
            <a:grpFill/>
            <a:ln w="5226" cap="flat">
              <a:noFill/>
              <a:prstDash val="solid"/>
              <a:miter/>
            </a:ln>
          </p:spPr>
          <p:txBody>
            <a:bodyPr rtlCol="0" anchor="ctr"/>
            <a:lstStyle/>
            <a:p>
              <a:endParaRPr lang="en-US" dirty="0"/>
            </a:p>
          </p:txBody>
        </p:sp>
      </p:grpSp>
      <p:sp>
        <p:nvSpPr>
          <p:cNvPr id="27" name="instagram">
            <a:extLst>
              <a:ext uri="{FF2B5EF4-FFF2-40B4-BE49-F238E27FC236}">
                <a16:creationId xmlns:a16="http://schemas.microsoft.com/office/drawing/2014/main" id="{B6A6E0F1-4B73-D3F7-5271-45AB98171CE2}"/>
              </a:ext>
            </a:extLst>
          </p:cNvPr>
          <p:cNvSpPr>
            <a:spLocks noGrp="1"/>
          </p:cNvSpPr>
          <p:nvPr>
            <p:ph type="body" sz="quarter" idx="13"/>
          </p:nvPr>
        </p:nvSpPr>
        <p:spPr>
          <a:xfrm>
            <a:off x="1135032" y="3704328"/>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6" name="threads">
            <a:extLst>
              <a:ext uri="{FF2B5EF4-FFF2-40B4-BE49-F238E27FC236}">
                <a16:creationId xmlns:a16="http://schemas.microsoft.com/office/drawing/2014/main" id="{B0E81E91-A4CD-2159-A499-E7AFA7F1A3FF}"/>
              </a:ext>
            </a:extLst>
          </p:cNvPr>
          <p:cNvSpPr/>
          <p:nvPr userDrawn="1"/>
        </p:nvSpPr>
        <p:spPr>
          <a:xfrm>
            <a:off x="2199196" y="4524805"/>
            <a:ext cx="454349" cy="528160"/>
          </a:xfrm>
          <a:custGeom>
            <a:avLst/>
            <a:gdLst>
              <a:gd name="connsiteX0" fmla="*/ 356156 w 457661"/>
              <a:gd name="connsiteY0" fmla="*/ 246437 h 532010"/>
              <a:gd name="connsiteX1" fmla="*/ 349198 w 457661"/>
              <a:gd name="connsiteY1" fmla="*/ 243245 h 532010"/>
              <a:gd name="connsiteX2" fmla="*/ 234351 w 457661"/>
              <a:gd name="connsiteY2" fmla="*/ 123846 h 532010"/>
              <a:gd name="connsiteX3" fmla="*/ 233409 w 457661"/>
              <a:gd name="connsiteY3" fmla="*/ 123846 h 532010"/>
              <a:gd name="connsiteX4" fmla="*/ 136090 w 457661"/>
              <a:gd name="connsiteY4" fmla="*/ 173814 h 532010"/>
              <a:gd name="connsiteX5" fmla="*/ 174285 w 457661"/>
              <a:gd name="connsiteY5" fmla="*/ 200027 h 532010"/>
              <a:gd name="connsiteX6" fmla="*/ 233409 w 457661"/>
              <a:gd name="connsiteY6" fmla="*/ 170779 h 532010"/>
              <a:gd name="connsiteX7" fmla="*/ 234037 w 457661"/>
              <a:gd name="connsiteY7" fmla="*/ 170779 h 532010"/>
              <a:gd name="connsiteX8" fmla="*/ 285312 w 457661"/>
              <a:gd name="connsiteY8" fmla="*/ 190505 h 532010"/>
              <a:gd name="connsiteX9" fmla="*/ 301585 w 457661"/>
              <a:gd name="connsiteY9" fmla="*/ 229432 h 532010"/>
              <a:gd name="connsiteX10" fmla="*/ 235973 w 457661"/>
              <a:gd name="connsiteY10" fmla="*/ 226293 h 532010"/>
              <a:gd name="connsiteX11" fmla="*/ 130387 w 457661"/>
              <a:gd name="connsiteY11" fmla="*/ 322095 h 532010"/>
              <a:gd name="connsiteX12" fmla="*/ 168425 w 457661"/>
              <a:gd name="connsiteY12" fmla="*/ 387811 h 532010"/>
              <a:gd name="connsiteX13" fmla="*/ 239217 w 457661"/>
              <a:gd name="connsiteY13" fmla="*/ 405601 h 532010"/>
              <a:gd name="connsiteX14" fmla="*/ 319688 w 457661"/>
              <a:gd name="connsiteY14" fmla="*/ 366464 h 532010"/>
              <a:gd name="connsiteX15" fmla="*/ 347105 w 457661"/>
              <a:gd name="connsiteY15" fmla="*/ 294626 h 532010"/>
              <a:gd name="connsiteX16" fmla="*/ 382474 w 457661"/>
              <a:gd name="connsiteY16" fmla="*/ 333344 h 532010"/>
              <a:gd name="connsiteX17" fmla="*/ 358773 w 457661"/>
              <a:gd name="connsiteY17" fmla="*/ 439662 h 532010"/>
              <a:gd name="connsiteX18" fmla="*/ 232729 w 457661"/>
              <a:gd name="connsiteY18" fmla="*/ 484973 h 532010"/>
              <a:gd name="connsiteX19" fmla="*/ 90674 w 457661"/>
              <a:gd name="connsiteY19" fmla="*/ 424751 h 532010"/>
              <a:gd name="connsiteX20" fmla="*/ 45991 w 457661"/>
              <a:gd name="connsiteY20" fmla="*/ 265953 h 532010"/>
              <a:gd name="connsiteX21" fmla="*/ 90674 w 457661"/>
              <a:gd name="connsiteY21" fmla="*/ 107156 h 532010"/>
              <a:gd name="connsiteX22" fmla="*/ 232729 w 457661"/>
              <a:gd name="connsiteY22" fmla="*/ 46933 h 532010"/>
              <a:gd name="connsiteX23" fmla="*/ 377295 w 457661"/>
              <a:gd name="connsiteY23" fmla="*/ 107470 h 532010"/>
              <a:gd name="connsiteX24" fmla="*/ 412926 w 457661"/>
              <a:gd name="connsiteY24" fmla="*/ 179936 h 532010"/>
              <a:gd name="connsiteX25" fmla="*/ 457661 w 457661"/>
              <a:gd name="connsiteY25" fmla="*/ 168006 h 532010"/>
              <a:gd name="connsiteX26" fmla="*/ 412717 w 457661"/>
              <a:gd name="connsiteY26" fmla="*/ 77489 h 532010"/>
              <a:gd name="connsiteX27" fmla="*/ 232938 w 457661"/>
              <a:gd name="connsiteY27" fmla="*/ 0 h 532010"/>
              <a:gd name="connsiteX28" fmla="*/ 232624 w 457661"/>
              <a:gd name="connsiteY28" fmla="*/ 0 h 532010"/>
              <a:gd name="connsiteX29" fmla="*/ 54834 w 457661"/>
              <a:gd name="connsiteY29" fmla="*/ 77803 h 532010"/>
              <a:gd name="connsiteX30" fmla="*/ 0 w 457661"/>
              <a:gd name="connsiteY30" fmla="*/ 265796 h 532010"/>
              <a:gd name="connsiteX31" fmla="*/ 0 w 457661"/>
              <a:gd name="connsiteY31" fmla="*/ 266005 h 532010"/>
              <a:gd name="connsiteX32" fmla="*/ 0 w 457661"/>
              <a:gd name="connsiteY32" fmla="*/ 266215 h 532010"/>
              <a:gd name="connsiteX33" fmla="*/ 54834 w 457661"/>
              <a:gd name="connsiteY33" fmla="*/ 454208 h 532010"/>
              <a:gd name="connsiteX34" fmla="*/ 232624 w 457661"/>
              <a:gd name="connsiteY34" fmla="*/ 532011 h 532010"/>
              <a:gd name="connsiteX35" fmla="*/ 232938 w 457661"/>
              <a:gd name="connsiteY35" fmla="*/ 532011 h 532010"/>
              <a:gd name="connsiteX36" fmla="*/ 391003 w 457661"/>
              <a:gd name="connsiteY36" fmla="*/ 473306 h 532010"/>
              <a:gd name="connsiteX37" fmla="*/ 424646 w 457661"/>
              <a:gd name="connsiteY37" fmla="*/ 314613 h 532010"/>
              <a:gd name="connsiteX38" fmla="*/ 356156 w 457661"/>
              <a:gd name="connsiteY38" fmla="*/ 246594 h 532010"/>
              <a:gd name="connsiteX39" fmla="*/ 236757 w 457661"/>
              <a:gd name="connsiteY39" fmla="*/ 358668 h 532010"/>
              <a:gd name="connsiteX40" fmla="*/ 176325 w 457661"/>
              <a:gd name="connsiteY40" fmla="*/ 319531 h 532010"/>
              <a:gd name="connsiteX41" fmla="*/ 238536 w 457661"/>
              <a:gd name="connsiteY41" fmla="*/ 273174 h 532010"/>
              <a:gd name="connsiteX42" fmla="*/ 254599 w 457661"/>
              <a:gd name="connsiteY42" fmla="*/ 272703 h 532010"/>
              <a:gd name="connsiteX43" fmla="*/ 302736 w 457661"/>
              <a:gd name="connsiteY43" fmla="*/ 277569 h 532010"/>
              <a:gd name="connsiteX44" fmla="*/ 236810 w 457661"/>
              <a:gd name="connsiteY44" fmla="*/ 358668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661" h="532010">
                <a:moveTo>
                  <a:pt x="356156" y="246437"/>
                </a:moveTo>
                <a:cubicBezTo>
                  <a:pt x="353854" y="245338"/>
                  <a:pt x="351552" y="244292"/>
                  <a:pt x="349198" y="243245"/>
                </a:cubicBezTo>
                <a:cubicBezTo>
                  <a:pt x="345116" y="167588"/>
                  <a:pt x="303730" y="124265"/>
                  <a:pt x="234351" y="123846"/>
                </a:cubicBezTo>
                <a:cubicBezTo>
                  <a:pt x="234037" y="123846"/>
                  <a:pt x="233723" y="123846"/>
                  <a:pt x="233409" y="123846"/>
                </a:cubicBezTo>
                <a:cubicBezTo>
                  <a:pt x="191865" y="123846"/>
                  <a:pt x="157333" y="141584"/>
                  <a:pt x="136090" y="173814"/>
                </a:cubicBezTo>
                <a:lnTo>
                  <a:pt x="174285" y="200027"/>
                </a:lnTo>
                <a:cubicBezTo>
                  <a:pt x="190138" y="175959"/>
                  <a:pt x="215096" y="170779"/>
                  <a:pt x="233409" y="170779"/>
                </a:cubicBezTo>
                <a:cubicBezTo>
                  <a:pt x="233618" y="170779"/>
                  <a:pt x="233827" y="170779"/>
                  <a:pt x="234037" y="170779"/>
                </a:cubicBezTo>
                <a:cubicBezTo>
                  <a:pt x="256901" y="170936"/>
                  <a:pt x="274115" y="177581"/>
                  <a:pt x="285312" y="190505"/>
                </a:cubicBezTo>
                <a:cubicBezTo>
                  <a:pt x="293422" y="199923"/>
                  <a:pt x="298864" y="213003"/>
                  <a:pt x="301585" y="229432"/>
                </a:cubicBezTo>
                <a:cubicBezTo>
                  <a:pt x="281336" y="225979"/>
                  <a:pt x="259413" y="224933"/>
                  <a:pt x="235973" y="226293"/>
                </a:cubicBezTo>
                <a:cubicBezTo>
                  <a:pt x="169994" y="230113"/>
                  <a:pt x="127561" y="268569"/>
                  <a:pt x="130387" y="322095"/>
                </a:cubicBezTo>
                <a:cubicBezTo>
                  <a:pt x="131852" y="349250"/>
                  <a:pt x="145351" y="372586"/>
                  <a:pt x="168425" y="387811"/>
                </a:cubicBezTo>
                <a:cubicBezTo>
                  <a:pt x="187941" y="400683"/>
                  <a:pt x="213108" y="407014"/>
                  <a:pt x="239217" y="405601"/>
                </a:cubicBezTo>
                <a:cubicBezTo>
                  <a:pt x="273749" y="403717"/>
                  <a:pt x="300800" y="390532"/>
                  <a:pt x="319688" y="366464"/>
                </a:cubicBezTo>
                <a:cubicBezTo>
                  <a:pt x="334024" y="348203"/>
                  <a:pt x="343128" y="324502"/>
                  <a:pt x="347105" y="294626"/>
                </a:cubicBezTo>
                <a:cubicBezTo>
                  <a:pt x="363534" y="304567"/>
                  <a:pt x="375725" y="317595"/>
                  <a:pt x="382474" y="333344"/>
                </a:cubicBezTo>
                <a:cubicBezTo>
                  <a:pt x="393933" y="360028"/>
                  <a:pt x="394613" y="403926"/>
                  <a:pt x="358773" y="439662"/>
                </a:cubicBezTo>
                <a:cubicBezTo>
                  <a:pt x="327432" y="471003"/>
                  <a:pt x="289707" y="484555"/>
                  <a:pt x="232729" y="484973"/>
                </a:cubicBezTo>
                <a:cubicBezTo>
                  <a:pt x="169524" y="484503"/>
                  <a:pt x="121753" y="464254"/>
                  <a:pt x="90674" y="424751"/>
                </a:cubicBezTo>
                <a:cubicBezTo>
                  <a:pt x="61583" y="387759"/>
                  <a:pt x="46514" y="334338"/>
                  <a:pt x="45991" y="265953"/>
                </a:cubicBezTo>
                <a:cubicBezTo>
                  <a:pt x="46567" y="197568"/>
                  <a:pt x="61583" y="144147"/>
                  <a:pt x="90674" y="107156"/>
                </a:cubicBezTo>
                <a:cubicBezTo>
                  <a:pt x="121753" y="67652"/>
                  <a:pt x="169524" y="47404"/>
                  <a:pt x="232729" y="46933"/>
                </a:cubicBezTo>
                <a:cubicBezTo>
                  <a:pt x="296405" y="47404"/>
                  <a:pt x="345012" y="67757"/>
                  <a:pt x="377295" y="107470"/>
                </a:cubicBezTo>
                <a:cubicBezTo>
                  <a:pt x="393096" y="126933"/>
                  <a:pt x="405025" y="151420"/>
                  <a:pt x="412926" y="179936"/>
                </a:cubicBezTo>
                <a:lnTo>
                  <a:pt x="457661" y="168006"/>
                </a:lnTo>
                <a:cubicBezTo>
                  <a:pt x="448139" y="132898"/>
                  <a:pt x="433122" y="102604"/>
                  <a:pt x="412717" y="77489"/>
                </a:cubicBezTo>
                <a:cubicBezTo>
                  <a:pt x="371330" y="26580"/>
                  <a:pt x="310846" y="523"/>
                  <a:pt x="232938" y="0"/>
                </a:cubicBezTo>
                <a:lnTo>
                  <a:pt x="232624" y="0"/>
                </a:lnTo>
                <a:cubicBezTo>
                  <a:pt x="154821" y="523"/>
                  <a:pt x="95017" y="26737"/>
                  <a:pt x="54834" y="77803"/>
                </a:cubicBezTo>
                <a:cubicBezTo>
                  <a:pt x="19098" y="123271"/>
                  <a:pt x="628" y="186528"/>
                  <a:pt x="0" y="265796"/>
                </a:cubicBezTo>
                <a:lnTo>
                  <a:pt x="0" y="266005"/>
                </a:lnTo>
                <a:cubicBezTo>
                  <a:pt x="0" y="266005"/>
                  <a:pt x="0" y="266215"/>
                  <a:pt x="0" y="266215"/>
                </a:cubicBezTo>
                <a:cubicBezTo>
                  <a:pt x="628" y="345483"/>
                  <a:pt x="19045" y="408740"/>
                  <a:pt x="54834" y="454208"/>
                </a:cubicBezTo>
                <a:cubicBezTo>
                  <a:pt x="95017" y="505274"/>
                  <a:pt x="154821" y="531488"/>
                  <a:pt x="232624" y="532011"/>
                </a:cubicBezTo>
                <a:lnTo>
                  <a:pt x="232938" y="532011"/>
                </a:lnTo>
                <a:cubicBezTo>
                  <a:pt x="302108" y="531540"/>
                  <a:pt x="350820" y="513437"/>
                  <a:pt x="391003" y="473306"/>
                </a:cubicBezTo>
                <a:cubicBezTo>
                  <a:pt x="443534" y="420827"/>
                  <a:pt x="441965" y="355005"/>
                  <a:pt x="424646" y="314613"/>
                </a:cubicBezTo>
                <a:cubicBezTo>
                  <a:pt x="412246" y="285626"/>
                  <a:pt x="388544" y="262134"/>
                  <a:pt x="356156" y="246594"/>
                </a:cubicBezTo>
                <a:close/>
                <a:moveTo>
                  <a:pt x="236757" y="358668"/>
                </a:moveTo>
                <a:cubicBezTo>
                  <a:pt x="207823" y="360290"/>
                  <a:pt x="177790" y="347314"/>
                  <a:pt x="176325" y="319531"/>
                </a:cubicBezTo>
                <a:cubicBezTo>
                  <a:pt x="175227" y="298916"/>
                  <a:pt x="190976" y="275894"/>
                  <a:pt x="238536" y="273174"/>
                </a:cubicBezTo>
                <a:cubicBezTo>
                  <a:pt x="243978" y="272860"/>
                  <a:pt x="249315" y="272703"/>
                  <a:pt x="254599" y="272703"/>
                </a:cubicBezTo>
                <a:cubicBezTo>
                  <a:pt x="271866" y="272703"/>
                  <a:pt x="288033" y="274377"/>
                  <a:pt x="302736" y="277569"/>
                </a:cubicBezTo>
                <a:cubicBezTo>
                  <a:pt x="297242" y="346006"/>
                  <a:pt x="265116" y="357098"/>
                  <a:pt x="236810" y="358668"/>
                </a:cubicBezTo>
                <a:close/>
              </a:path>
            </a:pathLst>
          </a:custGeom>
          <a:solidFill>
            <a:schemeClr val="bg1"/>
          </a:solidFill>
          <a:ln w="5226" cap="flat">
            <a:noFill/>
            <a:prstDash val="solid"/>
            <a:miter/>
          </a:ln>
        </p:spPr>
        <p:txBody>
          <a:bodyPr rtlCol="0" anchor="ctr"/>
          <a:lstStyle/>
          <a:p>
            <a:endParaRPr lang="en-US" dirty="0"/>
          </a:p>
        </p:txBody>
      </p:sp>
      <p:sp>
        <p:nvSpPr>
          <p:cNvPr id="28" name="threads">
            <a:extLst>
              <a:ext uri="{FF2B5EF4-FFF2-40B4-BE49-F238E27FC236}">
                <a16:creationId xmlns:a16="http://schemas.microsoft.com/office/drawing/2014/main" id="{897C4B75-7AD4-2F68-26C2-200BF415825F}"/>
              </a:ext>
            </a:extLst>
          </p:cNvPr>
          <p:cNvSpPr>
            <a:spLocks noGrp="1"/>
          </p:cNvSpPr>
          <p:nvPr>
            <p:ph type="body" sz="quarter" idx="14"/>
          </p:nvPr>
        </p:nvSpPr>
        <p:spPr>
          <a:xfrm>
            <a:off x="1135032" y="5194379"/>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26" name="Logo">
            <a:extLst>
              <a:ext uri="{FF2B5EF4-FFF2-40B4-BE49-F238E27FC236}">
                <a16:creationId xmlns:a16="http://schemas.microsoft.com/office/drawing/2014/main" id="{0680A71C-F696-EB5E-AAFD-99F4A0D6ECD1}"/>
              </a:ext>
            </a:extLst>
          </p:cNvPr>
          <p:cNvSpPr>
            <a:spLocks noGrp="1"/>
          </p:cNvSpPr>
          <p:nvPr>
            <p:ph type="pic" sz="quarter" idx="12" hasCustomPrompt="1"/>
          </p:nvPr>
        </p:nvSpPr>
        <p:spPr>
          <a:xfrm>
            <a:off x="4930025" y="1757442"/>
            <a:ext cx="2304288" cy="2304288"/>
          </a:xfrm>
          <a:prstGeom prst="rect">
            <a:avLst/>
          </a:prstGeom>
        </p:spPr>
        <p:txBody>
          <a:bodyPr/>
          <a:lstStyle>
            <a:lvl1pPr marL="0" indent="0">
              <a:buNone/>
              <a:defRPr>
                <a:solidFill>
                  <a:schemeClr val="bg1"/>
                </a:solidFill>
                <a:latin typeface="Aptos Narrow" panose="020B0004020202020204" pitchFamily="34" charset="0"/>
              </a:defRPr>
            </a:lvl1pPr>
          </a:lstStyle>
          <a:p>
            <a:r>
              <a:rPr lang="en-US" dirty="0"/>
              <a:t>Logo</a:t>
            </a:r>
          </a:p>
        </p:txBody>
      </p:sp>
      <p:sp>
        <p:nvSpPr>
          <p:cNvPr id="33" name="URL">
            <a:extLst>
              <a:ext uri="{FF2B5EF4-FFF2-40B4-BE49-F238E27FC236}">
                <a16:creationId xmlns:a16="http://schemas.microsoft.com/office/drawing/2014/main" id="{4564564E-8A13-AD9F-4A38-65ED7DEBC086}"/>
              </a:ext>
            </a:extLst>
          </p:cNvPr>
          <p:cNvSpPr>
            <a:spLocks noGrp="1"/>
          </p:cNvSpPr>
          <p:nvPr>
            <p:ph type="body" sz="quarter" idx="18"/>
          </p:nvPr>
        </p:nvSpPr>
        <p:spPr>
          <a:xfrm>
            <a:off x="4114800" y="4407210"/>
            <a:ext cx="3962400" cy="755650"/>
          </a:xfrm>
          <a:prstGeom prst="rect">
            <a:avLst/>
          </a:prstGeom>
        </p:spPr>
        <p:txBody>
          <a:bodyPr/>
          <a:lstStyle>
            <a:lvl1pPr marL="0" indent="0" algn="ctr">
              <a:buNone/>
              <a:defRPr b="1">
                <a:solidFill>
                  <a:schemeClr val="bg1"/>
                </a:solidFill>
                <a:latin typeface="Aptos Narrow" panose="020B0004020202020204" pitchFamily="34" charset="0"/>
              </a:defRPr>
            </a:lvl1pPr>
          </a:lstStyle>
          <a:p>
            <a:pPr lvl="0"/>
            <a:r>
              <a:rPr lang="en-US"/>
              <a:t>Click to edit Master text styles</a:t>
            </a:r>
          </a:p>
        </p:txBody>
      </p:sp>
      <p:sp>
        <p:nvSpPr>
          <p:cNvPr id="12" name="X">
            <a:extLst>
              <a:ext uri="{FF2B5EF4-FFF2-40B4-BE49-F238E27FC236}">
                <a16:creationId xmlns:a16="http://schemas.microsoft.com/office/drawing/2014/main" id="{4261622D-7AE0-91B4-8ADA-BFD4746931A0}"/>
              </a:ext>
            </a:extLst>
          </p:cNvPr>
          <p:cNvSpPr/>
          <p:nvPr userDrawn="1"/>
        </p:nvSpPr>
        <p:spPr>
          <a:xfrm>
            <a:off x="9634306" y="1523308"/>
            <a:ext cx="500266" cy="468269"/>
          </a:xfrm>
          <a:custGeom>
            <a:avLst/>
            <a:gdLst>
              <a:gd name="connsiteX0" fmla="*/ 1203 w 503913"/>
              <a:gd name="connsiteY0" fmla="*/ 0 h 471683"/>
              <a:gd name="connsiteX1" fmla="*/ 195789 w 503913"/>
              <a:gd name="connsiteY1" fmla="*/ 260145 h 471683"/>
              <a:gd name="connsiteX2" fmla="*/ 0 w 503913"/>
              <a:gd name="connsiteY2" fmla="*/ 471684 h 471683"/>
              <a:gd name="connsiteX3" fmla="*/ 44055 w 503913"/>
              <a:gd name="connsiteY3" fmla="*/ 471684 h 471683"/>
              <a:gd name="connsiteX4" fmla="*/ 215462 w 503913"/>
              <a:gd name="connsiteY4" fmla="*/ 286463 h 471683"/>
              <a:gd name="connsiteX5" fmla="*/ 353959 w 503913"/>
              <a:gd name="connsiteY5" fmla="*/ 471684 h 471683"/>
              <a:gd name="connsiteX6" fmla="*/ 503914 w 503913"/>
              <a:gd name="connsiteY6" fmla="*/ 471684 h 471683"/>
              <a:gd name="connsiteX7" fmla="*/ 298393 w 503913"/>
              <a:gd name="connsiteY7" fmla="*/ 196888 h 471683"/>
              <a:gd name="connsiteX8" fmla="*/ 480631 w 503913"/>
              <a:gd name="connsiteY8" fmla="*/ 0 h 471683"/>
              <a:gd name="connsiteX9" fmla="*/ 436575 w 503913"/>
              <a:gd name="connsiteY9" fmla="*/ 0 h 471683"/>
              <a:gd name="connsiteX10" fmla="*/ 278720 w 503913"/>
              <a:gd name="connsiteY10" fmla="*/ 170570 h 471683"/>
              <a:gd name="connsiteX11" fmla="*/ 151159 w 503913"/>
              <a:gd name="connsiteY11" fmla="*/ 0 h 471683"/>
              <a:gd name="connsiteX12" fmla="*/ 1203 w 503913"/>
              <a:gd name="connsiteY12" fmla="*/ 0 h 471683"/>
              <a:gd name="connsiteX13" fmla="*/ 66030 w 503913"/>
              <a:gd name="connsiteY13" fmla="*/ 32440 h 471683"/>
              <a:gd name="connsiteX14" fmla="*/ 134939 w 503913"/>
              <a:gd name="connsiteY14" fmla="*/ 32440 h 471683"/>
              <a:gd name="connsiteX15" fmla="*/ 439139 w 503913"/>
              <a:gd name="connsiteY15" fmla="*/ 439192 h 471683"/>
              <a:gd name="connsiteX16" fmla="*/ 370231 w 503913"/>
              <a:gd name="connsiteY16" fmla="*/ 439192 h 471683"/>
              <a:gd name="connsiteX17" fmla="*/ 66030 w 503913"/>
              <a:gd name="connsiteY17" fmla="*/ 32440 h 47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913" h="471683">
                <a:moveTo>
                  <a:pt x="1203" y="0"/>
                </a:moveTo>
                <a:lnTo>
                  <a:pt x="195789" y="260145"/>
                </a:lnTo>
                <a:lnTo>
                  <a:pt x="0" y="471684"/>
                </a:lnTo>
                <a:lnTo>
                  <a:pt x="44055" y="471684"/>
                </a:lnTo>
                <a:lnTo>
                  <a:pt x="215462" y="286463"/>
                </a:lnTo>
                <a:lnTo>
                  <a:pt x="353959" y="471684"/>
                </a:lnTo>
                <a:lnTo>
                  <a:pt x="503914" y="471684"/>
                </a:lnTo>
                <a:lnTo>
                  <a:pt x="298393" y="196888"/>
                </a:lnTo>
                <a:lnTo>
                  <a:pt x="480631" y="0"/>
                </a:lnTo>
                <a:lnTo>
                  <a:pt x="436575" y="0"/>
                </a:lnTo>
                <a:lnTo>
                  <a:pt x="278720" y="170570"/>
                </a:lnTo>
                <a:lnTo>
                  <a:pt x="151159" y="0"/>
                </a:lnTo>
                <a:lnTo>
                  <a:pt x="1203" y="0"/>
                </a:lnTo>
                <a:close/>
                <a:moveTo>
                  <a:pt x="66030" y="32440"/>
                </a:moveTo>
                <a:lnTo>
                  <a:pt x="134939" y="32440"/>
                </a:lnTo>
                <a:lnTo>
                  <a:pt x="439139" y="439192"/>
                </a:lnTo>
                <a:lnTo>
                  <a:pt x="370231" y="439192"/>
                </a:lnTo>
                <a:lnTo>
                  <a:pt x="66030" y="32440"/>
                </a:lnTo>
                <a:close/>
              </a:path>
            </a:pathLst>
          </a:custGeom>
          <a:solidFill>
            <a:schemeClr val="bg1"/>
          </a:solidFill>
          <a:ln w="5226" cap="flat">
            <a:noFill/>
            <a:prstDash val="solid"/>
            <a:miter/>
          </a:ln>
        </p:spPr>
        <p:txBody>
          <a:bodyPr rtlCol="0" anchor="ctr"/>
          <a:lstStyle/>
          <a:p>
            <a:endParaRPr lang="en-US" dirty="0"/>
          </a:p>
        </p:txBody>
      </p:sp>
      <p:sp>
        <p:nvSpPr>
          <p:cNvPr id="29" name="X">
            <a:extLst>
              <a:ext uri="{FF2B5EF4-FFF2-40B4-BE49-F238E27FC236}">
                <a16:creationId xmlns:a16="http://schemas.microsoft.com/office/drawing/2014/main" id="{E017A74B-860B-90B2-60DC-099B1A7ECF66}"/>
              </a:ext>
            </a:extLst>
          </p:cNvPr>
          <p:cNvSpPr>
            <a:spLocks noGrp="1"/>
          </p:cNvSpPr>
          <p:nvPr>
            <p:ph type="body" sz="quarter" idx="15"/>
          </p:nvPr>
        </p:nvSpPr>
        <p:spPr>
          <a:xfrm>
            <a:off x="8559022" y="2165690"/>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grpSp>
        <p:nvGrpSpPr>
          <p:cNvPr id="13" name="LinkedIn">
            <a:extLst>
              <a:ext uri="{FF2B5EF4-FFF2-40B4-BE49-F238E27FC236}">
                <a16:creationId xmlns:a16="http://schemas.microsoft.com/office/drawing/2014/main" id="{633967D9-E657-95E2-5433-A77B98C5D0F9}"/>
              </a:ext>
            </a:extLst>
          </p:cNvPr>
          <p:cNvGrpSpPr/>
          <p:nvPr userDrawn="1"/>
        </p:nvGrpSpPr>
        <p:grpSpPr>
          <a:xfrm>
            <a:off x="9667654" y="3097611"/>
            <a:ext cx="433571" cy="432792"/>
            <a:chOff x="6747694" y="4877879"/>
            <a:chExt cx="436732" cy="435947"/>
          </a:xfrm>
          <a:solidFill>
            <a:schemeClr val="bg1"/>
          </a:solidFill>
        </p:grpSpPr>
        <p:sp>
          <p:nvSpPr>
            <p:cNvPr id="14" name="Freeform 13">
              <a:extLst>
                <a:ext uri="{FF2B5EF4-FFF2-40B4-BE49-F238E27FC236}">
                  <a16:creationId xmlns:a16="http://schemas.microsoft.com/office/drawing/2014/main" id="{768350EC-0FC1-EF1F-ACA0-82DE8C4B55ED}"/>
                </a:ext>
              </a:extLst>
            </p:cNvPr>
            <p:cNvSpPr/>
            <p:nvPr/>
          </p:nvSpPr>
          <p:spPr>
            <a:xfrm>
              <a:off x="6747694" y="4877879"/>
              <a:ext cx="104905" cy="435947"/>
            </a:xfrm>
            <a:custGeom>
              <a:avLst/>
              <a:gdLst>
                <a:gd name="connsiteX0" fmla="*/ 7220 w 104905"/>
                <a:gd name="connsiteY0" fmla="*/ 144775 h 435947"/>
                <a:gd name="connsiteX1" fmla="*/ 97738 w 104905"/>
                <a:gd name="connsiteY1" fmla="*/ 144775 h 435947"/>
                <a:gd name="connsiteX2" fmla="*/ 97738 w 104905"/>
                <a:gd name="connsiteY2" fmla="*/ 435948 h 435947"/>
                <a:gd name="connsiteX3" fmla="*/ 7220 w 104905"/>
                <a:gd name="connsiteY3" fmla="*/ 435948 h 435947"/>
                <a:gd name="connsiteX4" fmla="*/ 7220 w 104905"/>
                <a:gd name="connsiteY4" fmla="*/ 144775 h 435947"/>
                <a:gd name="connsiteX5" fmla="*/ 52479 w 104905"/>
                <a:gd name="connsiteY5" fmla="*/ 0 h 435947"/>
                <a:gd name="connsiteX6" fmla="*/ 104906 w 104905"/>
                <a:gd name="connsiteY6" fmla="*/ 52531 h 435947"/>
                <a:gd name="connsiteX7" fmla="*/ 52479 w 104905"/>
                <a:gd name="connsiteY7" fmla="*/ 104958 h 435947"/>
                <a:gd name="connsiteX8" fmla="*/ 0 w 104905"/>
                <a:gd name="connsiteY8" fmla="*/ 52531 h 435947"/>
                <a:gd name="connsiteX9" fmla="*/ 52479 w 104905"/>
                <a:gd name="connsiteY9" fmla="*/ 0 h 43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05" h="435947">
                  <a:moveTo>
                    <a:pt x="7220" y="144775"/>
                  </a:moveTo>
                  <a:lnTo>
                    <a:pt x="97738" y="144775"/>
                  </a:lnTo>
                  <a:lnTo>
                    <a:pt x="97738" y="435948"/>
                  </a:lnTo>
                  <a:lnTo>
                    <a:pt x="7220" y="435948"/>
                  </a:lnTo>
                  <a:lnTo>
                    <a:pt x="7220" y="144775"/>
                  </a:lnTo>
                  <a:close/>
                  <a:moveTo>
                    <a:pt x="52479" y="0"/>
                  </a:moveTo>
                  <a:cubicBezTo>
                    <a:pt x="81413" y="0"/>
                    <a:pt x="104906" y="23545"/>
                    <a:pt x="104906" y="52531"/>
                  </a:cubicBezTo>
                  <a:cubicBezTo>
                    <a:pt x="104906" y="81518"/>
                    <a:pt x="81413" y="104958"/>
                    <a:pt x="52479" y="104958"/>
                  </a:cubicBezTo>
                  <a:cubicBezTo>
                    <a:pt x="23545" y="104958"/>
                    <a:pt x="0" y="81465"/>
                    <a:pt x="0" y="52531"/>
                  </a:cubicBezTo>
                  <a:cubicBezTo>
                    <a:pt x="0" y="23597"/>
                    <a:pt x="23440" y="0"/>
                    <a:pt x="52479" y="0"/>
                  </a:cubicBezTo>
                </a:path>
              </a:pathLst>
            </a:custGeom>
            <a:grpFill/>
            <a:ln w="5226"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39CC4CF8-E329-0228-201F-04D97D4E6EBE}"/>
                </a:ext>
              </a:extLst>
            </p:cNvPr>
            <p:cNvSpPr/>
            <p:nvPr/>
          </p:nvSpPr>
          <p:spPr>
            <a:xfrm>
              <a:off x="6902201" y="5015433"/>
              <a:ext cx="282225" cy="298392"/>
            </a:xfrm>
            <a:custGeom>
              <a:avLst/>
              <a:gdLst>
                <a:gd name="connsiteX0" fmla="*/ 0 w 282225"/>
                <a:gd name="connsiteY0" fmla="*/ 7220 h 298392"/>
                <a:gd name="connsiteX1" fmla="*/ 86802 w 282225"/>
                <a:gd name="connsiteY1" fmla="*/ 7220 h 298392"/>
                <a:gd name="connsiteX2" fmla="*/ 86802 w 282225"/>
                <a:gd name="connsiteY2" fmla="*/ 47038 h 298392"/>
                <a:gd name="connsiteX3" fmla="*/ 88058 w 282225"/>
                <a:gd name="connsiteY3" fmla="*/ 47038 h 298392"/>
                <a:gd name="connsiteX4" fmla="*/ 173657 w 282225"/>
                <a:gd name="connsiteY4" fmla="*/ 0 h 298392"/>
                <a:gd name="connsiteX5" fmla="*/ 282225 w 282225"/>
                <a:gd name="connsiteY5" fmla="*/ 138654 h 298392"/>
                <a:gd name="connsiteX6" fmla="*/ 282225 w 282225"/>
                <a:gd name="connsiteY6" fmla="*/ 298341 h 298392"/>
                <a:gd name="connsiteX7" fmla="*/ 191760 w 282225"/>
                <a:gd name="connsiteY7" fmla="*/ 298341 h 298392"/>
                <a:gd name="connsiteX8" fmla="*/ 191760 w 282225"/>
                <a:gd name="connsiteY8" fmla="*/ 156757 h 298392"/>
                <a:gd name="connsiteX9" fmla="*/ 144723 w 282225"/>
                <a:gd name="connsiteY9" fmla="*/ 79530 h 298392"/>
                <a:gd name="connsiteX10" fmla="*/ 90465 w 282225"/>
                <a:gd name="connsiteY10" fmla="*/ 154350 h 298392"/>
                <a:gd name="connsiteX11" fmla="*/ 90465 w 282225"/>
                <a:gd name="connsiteY11" fmla="*/ 298393 h 298392"/>
                <a:gd name="connsiteX12" fmla="*/ 0 w 282225"/>
                <a:gd name="connsiteY12" fmla="*/ 298393 h 298392"/>
                <a:gd name="connsiteX13" fmla="*/ 0 w 282225"/>
                <a:gd name="connsiteY13" fmla="*/ 7220 h 29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225" h="298392">
                  <a:moveTo>
                    <a:pt x="0" y="7220"/>
                  </a:moveTo>
                  <a:lnTo>
                    <a:pt x="86802" y="7220"/>
                  </a:lnTo>
                  <a:lnTo>
                    <a:pt x="86802" y="47038"/>
                  </a:lnTo>
                  <a:lnTo>
                    <a:pt x="88058" y="47038"/>
                  </a:lnTo>
                  <a:cubicBezTo>
                    <a:pt x="100144" y="24120"/>
                    <a:pt x="129654" y="0"/>
                    <a:pt x="173657" y="0"/>
                  </a:cubicBezTo>
                  <a:cubicBezTo>
                    <a:pt x="265325" y="0"/>
                    <a:pt x="282225" y="60275"/>
                    <a:pt x="282225" y="138654"/>
                  </a:cubicBezTo>
                  <a:lnTo>
                    <a:pt x="282225" y="298341"/>
                  </a:lnTo>
                  <a:lnTo>
                    <a:pt x="191760" y="298341"/>
                  </a:lnTo>
                  <a:lnTo>
                    <a:pt x="191760" y="156757"/>
                  </a:lnTo>
                  <a:cubicBezTo>
                    <a:pt x="191760" y="123009"/>
                    <a:pt x="191185" y="79530"/>
                    <a:pt x="144723" y="79530"/>
                  </a:cubicBezTo>
                  <a:cubicBezTo>
                    <a:pt x="98261" y="79530"/>
                    <a:pt x="90465" y="116364"/>
                    <a:pt x="90465" y="154350"/>
                  </a:cubicBezTo>
                  <a:lnTo>
                    <a:pt x="90465" y="298393"/>
                  </a:lnTo>
                  <a:lnTo>
                    <a:pt x="0" y="298393"/>
                  </a:lnTo>
                  <a:lnTo>
                    <a:pt x="0" y="7220"/>
                  </a:lnTo>
                  <a:close/>
                </a:path>
              </a:pathLst>
            </a:custGeom>
            <a:grpFill/>
            <a:ln w="5226" cap="flat">
              <a:noFill/>
              <a:prstDash val="solid"/>
              <a:miter/>
            </a:ln>
          </p:spPr>
          <p:txBody>
            <a:bodyPr rtlCol="0" anchor="ctr"/>
            <a:lstStyle/>
            <a:p>
              <a:endParaRPr lang="en-US" dirty="0"/>
            </a:p>
          </p:txBody>
        </p:sp>
      </p:grpSp>
      <p:sp>
        <p:nvSpPr>
          <p:cNvPr id="30" name="linkedin">
            <a:extLst>
              <a:ext uri="{FF2B5EF4-FFF2-40B4-BE49-F238E27FC236}">
                <a16:creationId xmlns:a16="http://schemas.microsoft.com/office/drawing/2014/main" id="{9225A2D2-262D-CCCF-C624-5C0122722088}"/>
              </a:ext>
            </a:extLst>
          </p:cNvPr>
          <p:cNvSpPr>
            <a:spLocks noGrp="1"/>
          </p:cNvSpPr>
          <p:nvPr>
            <p:ph type="body" sz="quarter" idx="16"/>
          </p:nvPr>
        </p:nvSpPr>
        <p:spPr>
          <a:xfrm>
            <a:off x="8559022" y="3704328"/>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7" name="youtube">
            <a:extLst>
              <a:ext uri="{FF2B5EF4-FFF2-40B4-BE49-F238E27FC236}">
                <a16:creationId xmlns:a16="http://schemas.microsoft.com/office/drawing/2014/main" id="{B4593E44-B4A3-5CBD-5D0B-0B9E29917F09}"/>
              </a:ext>
            </a:extLst>
          </p:cNvPr>
          <p:cNvSpPr/>
          <p:nvPr userDrawn="1"/>
        </p:nvSpPr>
        <p:spPr>
          <a:xfrm>
            <a:off x="9624255" y="4689932"/>
            <a:ext cx="520369" cy="363033"/>
          </a:xfrm>
          <a:custGeom>
            <a:avLst/>
            <a:gdLst>
              <a:gd name="connsiteX0" fmla="*/ 438302 w 524162"/>
              <a:gd name="connsiteY0" fmla="*/ 0 h 365679"/>
              <a:gd name="connsiteX1" fmla="*/ 92872 w 524162"/>
              <a:gd name="connsiteY1" fmla="*/ 0 h 365679"/>
              <a:gd name="connsiteX2" fmla="*/ 0 w 524162"/>
              <a:gd name="connsiteY2" fmla="*/ 119608 h 365679"/>
              <a:gd name="connsiteX3" fmla="*/ 0 w 524162"/>
              <a:gd name="connsiteY3" fmla="*/ 246071 h 365679"/>
              <a:gd name="connsiteX4" fmla="*/ 95697 w 524162"/>
              <a:gd name="connsiteY4" fmla="*/ 365679 h 365679"/>
              <a:gd name="connsiteX5" fmla="*/ 435529 w 524162"/>
              <a:gd name="connsiteY5" fmla="*/ 365679 h 365679"/>
              <a:gd name="connsiteX6" fmla="*/ 524163 w 524162"/>
              <a:gd name="connsiteY6" fmla="*/ 246071 h 365679"/>
              <a:gd name="connsiteX7" fmla="*/ 524163 w 524162"/>
              <a:gd name="connsiteY7" fmla="*/ 119608 h 365679"/>
              <a:gd name="connsiteX8" fmla="*/ 438302 w 524162"/>
              <a:gd name="connsiteY8" fmla="*/ 0 h 365679"/>
              <a:gd name="connsiteX9" fmla="*/ 213945 w 524162"/>
              <a:gd name="connsiteY9" fmla="*/ 254599 h 365679"/>
              <a:gd name="connsiteX10" fmla="*/ 213945 w 524162"/>
              <a:gd name="connsiteY10" fmla="*/ 111184 h 365679"/>
              <a:gd name="connsiteX11" fmla="*/ 351395 w 524162"/>
              <a:gd name="connsiteY11" fmla="*/ 182918 h 365679"/>
              <a:gd name="connsiteX12" fmla="*/ 213945 w 524162"/>
              <a:gd name="connsiteY12" fmla="*/ 254599 h 36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162" h="365679">
                <a:moveTo>
                  <a:pt x="438302" y="0"/>
                </a:moveTo>
                <a:lnTo>
                  <a:pt x="92872" y="0"/>
                </a:lnTo>
                <a:cubicBezTo>
                  <a:pt x="26841" y="0"/>
                  <a:pt x="0" y="53525"/>
                  <a:pt x="0" y="119608"/>
                </a:cubicBezTo>
                <a:lnTo>
                  <a:pt x="0" y="246071"/>
                </a:lnTo>
                <a:cubicBezTo>
                  <a:pt x="0" y="312154"/>
                  <a:pt x="29614" y="365679"/>
                  <a:pt x="95697" y="365679"/>
                </a:cubicBezTo>
                <a:lnTo>
                  <a:pt x="435529" y="365679"/>
                </a:lnTo>
                <a:cubicBezTo>
                  <a:pt x="501559" y="365679"/>
                  <a:pt x="524163" y="312154"/>
                  <a:pt x="524163" y="246071"/>
                </a:cubicBezTo>
                <a:lnTo>
                  <a:pt x="524163" y="119608"/>
                </a:lnTo>
                <a:cubicBezTo>
                  <a:pt x="524163" y="53525"/>
                  <a:pt x="504385" y="0"/>
                  <a:pt x="438302" y="0"/>
                </a:cubicBezTo>
                <a:close/>
                <a:moveTo>
                  <a:pt x="213945" y="254599"/>
                </a:moveTo>
                <a:lnTo>
                  <a:pt x="213945" y="111184"/>
                </a:lnTo>
                <a:lnTo>
                  <a:pt x="351395" y="182918"/>
                </a:lnTo>
                <a:lnTo>
                  <a:pt x="213945" y="254599"/>
                </a:lnTo>
                <a:close/>
              </a:path>
            </a:pathLst>
          </a:custGeom>
          <a:solidFill>
            <a:schemeClr val="bg1"/>
          </a:solidFill>
          <a:ln w="5226" cap="flat">
            <a:noFill/>
            <a:prstDash val="solid"/>
            <a:miter/>
          </a:ln>
        </p:spPr>
        <p:txBody>
          <a:bodyPr rtlCol="0" anchor="ctr"/>
          <a:lstStyle/>
          <a:p>
            <a:endParaRPr lang="en-US" dirty="0"/>
          </a:p>
        </p:txBody>
      </p:sp>
      <p:sp>
        <p:nvSpPr>
          <p:cNvPr id="31" name="youtube">
            <a:extLst>
              <a:ext uri="{FF2B5EF4-FFF2-40B4-BE49-F238E27FC236}">
                <a16:creationId xmlns:a16="http://schemas.microsoft.com/office/drawing/2014/main" id="{439D2DD5-028E-A865-9648-500ACE323CCF}"/>
              </a:ext>
            </a:extLst>
          </p:cNvPr>
          <p:cNvSpPr>
            <a:spLocks noGrp="1"/>
          </p:cNvSpPr>
          <p:nvPr>
            <p:ph type="body" sz="quarter" idx="17"/>
          </p:nvPr>
        </p:nvSpPr>
        <p:spPr>
          <a:xfrm>
            <a:off x="8559022" y="5194379"/>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pic>
        <p:nvPicPr>
          <p:cNvPr id="16" name="Graphic 15">
            <a:extLst>
              <a:ext uri="{FF2B5EF4-FFF2-40B4-BE49-F238E27FC236}">
                <a16:creationId xmlns:a16="http://schemas.microsoft.com/office/drawing/2014/main" id="{10EF13C1-C034-CA99-A488-1751825F7E4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2132837" y="1430481"/>
            <a:ext cx="587065" cy="587065"/>
          </a:xfrm>
          <a:prstGeom prst="rect">
            <a:avLst/>
          </a:prstGeom>
        </p:spPr>
      </p:pic>
    </p:spTree>
    <p:extLst>
      <p:ext uri="{BB962C8B-B14F-4D97-AF65-F5344CB8AC3E}">
        <p14:creationId xmlns:p14="http://schemas.microsoft.com/office/powerpoint/2010/main" val="31161040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89D1268-6CD7-1B20-9BBA-612DF9B77CBC}"/>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End Slide</a:t>
            </a:r>
          </a:p>
        </p:txBody>
      </p:sp>
      <p:sp>
        <p:nvSpPr>
          <p:cNvPr id="6" name="Text Placeholder 5">
            <a:extLst>
              <a:ext uri="{FF2B5EF4-FFF2-40B4-BE49-F238E27FC236}">
                <a16:creationId xmlns:a16="http://schemas.microsoft.com/office/drawing/2014/main" id="{E8F7ABFD-CFA3-6D34-D91F-63C2F09C4705}"/>
              </a:ext>
            </a:extLst>
          </p:cNvPr>
          <p:cNvSpPr>
            <a:spLocks noGrp="1"/>
          </p:cNvSpPr>
          <p:nvPr>
            <p:ph type="body" sz="quarter" idx="10"/>
          </p:nvPr>
        </p:nvSpPr>
        <p:spPr>
          <a:xfrm>
            <a:off x="3195618" y="2944358"/>
            <a:ext cx="5773737" cy="430213"/>
          </a:xfrm>
          <a:prstGeom prst="rect">
            <a:avLst/>
          </a:prstGeom>
        </p:spPr>
        <p:txBody>
          <a:bodyPr/>
          <a:lstStyle>
            <a:lvl1pPr marL="0" indent="0" algn="ctr">
              <a:lnSpc>
                <a:spcPts val="2800"/>
              </a:lnSpc>
              <a:spcBef>
                <a:spcPts val="0"/>
              </a:spcBef>
              <a:buNone/>
              <a:defRPr sz="2800" b="1" i="0">
                <a:solidFill>
                  <a:schemeClr val="accent1"/>
                </a:solidFill>
                <a:latin typeface="Aptos Narrow" panose="020B0004020202020204" pitchFamily="34" charset="0"/>
              </a:defRPr>
            </a:lvl1pPr>
          </a:lstStyle>
          <a:p>
            <a:pPr lvl="0"/>
            <a:r>
              <a:rPr lang="en-US"/>
              <a:t>Click to edit Master text styles</a:t>
            </a:r>
          </a:p>
        </p:txBody>
      </p:sp>
      <p:sp>
        <p:nvSpPr>
          <p:cNvPr id="2" name="URL">
            <a:extLst>
              <a:ext uri="{FF2B5EF4-FFF2-40B4-BE49-F238E27FC236}">
                <a16:creationId xmlns:a16="http://schemas.microsoft.com/office/drawing/2014/main" id="{2BA8857B-71D3-EFC5-EF12-837939FF4268}"/>
              </a:ext>
              <a:ext uri="{C183D7F6-B498-43B3-948B-1728B52AA6E4}">
                <adec:decorative xmlns:adec="http://schemas.microsoft.com/office/drawing/2017/decorative" val="1"/>
              </a:ext>
            </a:extLst>
          </p:cNvPr>
          <p:cNvSpPr txBox="1"/>
          <p:nvPr userDrawn="1"/>
        </p:nvSpPr>
        <p:spPr>
          <a:xfrm>
            <a:off x="3510735" y="6034498"/>
            <a:ext cx="5143500" cy="246221"/>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accent3"/>
                </a:solidFill>
                <a:latin typeface="Aptos Narrow" panose="020B0004020202020204" pitchFamily="34" charset="0"/>
              </a:rPr>
              <a:t>nj.gov</a:t>
            </a:r>
            <a:r>
              <a:rPr lang="en-US" sz="1600" b="1" i="0" dirty="0">
                <a:solidFill>
                  <a:schemeClr val="tx2"/>
                </a:solidFill>
                <a:latin typeface="Aptos Narrow" panose="020B0004020202020204" pitchFamily="34" charset="0"/>
              </a:rPr>
              <a:t>/education</a:t>
            </a:r>
          </a:p>
        </p:txBody>
      </p:sp>
      <p:pic>
        <p:nvPicPr>
          <p:cNvPr id="3" name="Logo">
            <a:extLst>
              <a:ext uri="{FF2B5EF4-FFF2-40B4-BE49-F238E27FC236}">
                <a16:creationId xmlns:a16="http://schemas.microsoft.com/office/drawing/2014/main" id="{BB4F3F83-9FB8-F6D1-FDD8-902900380D4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593506" y="4898572"/>
            <a:ext cx="977959" cy="977959"/>
          </a:xfrm>
          <a:prstGeom prst="rect">
            <a:avLst/>
          </a:prstGeom>
        </p:spPr>
      </p:pic>
      <p:pic>
        <p:nvPicPr>
          <p:cNvPr id="5" name="Graphic 4">
            <a:extLst>
              <a:ext uri="{FF2B5EF4-FFF2-40B4-BE49-F238E27FC236}">
                <a16:creationId xmlns:a16="http://schemas.microsoft.com/office/drawing/2014/main" id="{79A9158F-1E32-AF84-CBA3-2A4118822C3F}"/>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326763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40634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Light image +2 Speakers">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dirty="0"/>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Image</a:t>
            </a:r>
          </a:p>
        </p:txBody>
      </p:sp>
      <p:sp>
        <p:nvSpPr>
          <p:cNvPr id="16" name="image credit">
            <a:extLst>
              <a:ext uri="{FF2B5EF4-FFF2-40B4-BE49-F238E27FC236}">
                <a16:creationId xmlns:a16="http://schemas.microsoft.com/office/drawing/2014/main" id="{B2037A74-9F03-523B-2DA1-DD9F4EC55E9E}"/>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accent4"/>
                </a:solidFill>
                <a:latin typeface="Aptos Narrow" panose="020B0004020202020204" pitchFamily="34" charset="0"/>
              </a:defRPr>
            </a:lvl1pPr>
          </a:lstStyle>
          <a:p>
            <a:pPr lvl="0"/>
            <a:r>
              <a:rPr lang="en-US" dirty="0"/>
              <a:t>Optional light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2" name="Presenter">
            <a:extLst>
              <a:ext uri="{FF2B5EF4-FFF2-40B4-BE49-F238E27FC236}">
                <a16:creationId xmlns:a16="http://schemas.microsoft.com/office/drawing/2014/main" id="{6B2D55E7-A753-EC75-AF0F-436F4A89CEE1}"/>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8" name="Title">
            <a:extLst>
              <a:ext uri="{FF2B5EF4-FFF2-40B4-BE49-F238E27FC236}">
                <a16:creationId xmlns:a16="http://schemas.microsoft.com/office/drawing/2014/main" id="{D1714A6A-C84E-D3C4-1D1E-F2F8C789CED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9" name="Presenter">
            <a:extLst>
              <a:ext uri="{FF2B5EF4-FFF2-40B4-BE49-F238E27FC236}">
                <a16:creationId xmlns:a16="http://schemas.microsoft.com/office/drawing/2014/main" id="{58C3F9FD-CBBD-F972-F30B-B15995F749A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10" name="Title">
            <a:extLst>
              <a:ext uri="{FF2B5EF4-FFF2-40B4-BE49-F238E27FC236}">
                <a16:creationId xmlns:a16="http://schemas.microsoft.com/office/drawing/2014/main" id="{4F15C5C5-608C-7456-7091-0CEFB9C9830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dirty="0"/>
              <a:t>URL</a:t>
            </a:r>
          </a:p>
        </p:txBody>
      </p:sp>
      <p:sp>
        <p:nvSpPr>
          <p:cNvPr id="11" name="Icon placeholder">
            <a:extLst>
              <a:ext uri="{FF2B5EF4-FFF2-40B4-BE49-F238E27FC236}">
                <a16:creationId xmlns:a16="http://schemas.microsoft.com/office/drawing/2014/main" id="{936A628E-7C5B-D724-BB2F-8DE2EDCD8970}"/>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Logo</a:t>
            </a:r>
          </a:p>
        </p:txBody>
      </p:sp>
    </p:spTree>
    <p:extLst>
      <p:ext uri="{BB962C8B-B14F-4D97-AF65-F5344CB8AC3E}">
        <p14:creationId xmlns:p14="http://schemas.microsoft.com/office/powerpoint/2010/main" val="4045678532"/>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Dark image + 2 Speakers">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dirty="0"/>
              <a:t>Presentation Title</a:t>
            </a:r>
          </a:p>
        </p:txBody>
      </p:sp>
      <p:sp>
        <p:nvSpPr>
          <p:cNvPr id="3" name="NJDOE logo">
            <a:extLst>
              <a:ext uri="{FF2B5EF4-FFF2-40B4-BE49-F238E27FC236}">
                <a16:creationId xmlns:a16="http://schemas.microsoft.com/office/drawing/2014/main" id="{B0D76B9C-60DB-FEB0-7137-CC1FF8837A08}"/>
              </a:ext>
            </a:extLst>
          </p:cNvPr>
          <p:cNvSpPr>
            <a:spLocks noGrp="1"/>
          </p:cNvSpPr>
          <p:nvPr>
            <p:ph type="pic" sz="quarter" idx="18" hasCustomPrompt="1"/>
          </p:nvPr>
        </p:nvSpPr>
        <p:spPr>
          <a:xfrm>
            <a:off x="0" y="0"/>
            <a:ext cx="12192000" cy="3478341"/>
          </a:xfrm>
          <a:prstGeom prst="rect">
            <a:avLst/>
          </a:prstGeom>
          <a:solidFill>
            <a:schemeClr val="tx2"/>
          </a:solidFill>
        </p:spPr>
        <p:txBody>
          <a:bodyPr/>
          <a:lstStyle>
            <a:lvl1pPr marL="0" indent="0">
              <a:buNone/>
              <a:defRPr sz="2400">
                <a:solidFill>
                  <a:schemeClr val="bg1"/>
                </a:solidFill>
                <a:latin typeface="Aptos Narrow" panose="020B0004020202020204" pitchFamily="34" charset="0"/>
              </a:defRPr>
            </a:lvl1pPr>
          </a:lstStyle>
          <a:p>
            <a:r>
              <a:rPr lang="en-US" dirty="0"/>
              <a:t>Image</a:t>
            </a:r>
          </a:p>
        </p:txBody>
      </p:sp>
      <p:sp>
        <p:nvSpPr>
          <p:cNvPr id="12" name="image credit">
            <a:extLst>
              <a:ext uri="{FF2B5EF4-FFF2-40B4-BE49-F238E27FC236}">
                <a16:creationId xmlns:a16="http://schemas.microsoft.com/office/drawing/2014/main" id="{FCFA3048-0E5A-1F51-7EBD-372986224787}"/>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bg1"/>
                </a:solidFill>
                <a:latin typeface="Aptos Narrow" panose="020B0004020202020204" pitchFamily="34" charset="0"/>
              </a:defRPr>
            </a:lvl1pPr>
          </a:lstStyle>
          <a:p>
            <a:pPr lvl="0"/>
            <a:r>
              <a:rPr lang="en-US" dirty="0"/>
              <a:t>Optional dark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2" name="Presenter">
            <a:extLst>
              <a:ext uri="{FF2B5EF4-FFF2-40B4-BE49-F238E27FC236}">
                <a16:creationId xmlns:a16="http://schemas.microsoft.com/office/drawing/2014/main" id="{6B2D55E7-A753-EC75-AF0F-436F4A89CEE1}"/>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8" name="Title">
            <a:extLst>
              <a:ext uri="{FF2B5EF4-FFF2-40B4-BE49-F238E27FC236}">
                <a16:creationId xmlns:a16="http://schemas.microsoft.com/office/drawing/2014/main" id="{D1714A6A-C84E-D3C4-1D1E-F2F8C789CED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9" name="Presenter">
            <a:extLst>
              <a:ext uri="{FF2B5EF4-FFF2-40B4-BE49-F238E27FC236}">
                <a16:creationId xmlns:a16="http://schemas.microsoft.com/office/drawing/2014/main" id="{58C3F9FD-CBBD-F972-F30B-B15995F749A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10" name="Title">
            <a:extLst>
              <a:ext uri="{FF2B5EF4-FFF2-40B4-BE49-F238E27FC236}">
                <a16:creationId xmlns:a16="http://schemas.microsoft.com/office/drawing/2014/main" id="{4F15C5C5-608C-7456-7091-0CEFB9C9830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dirty="0"/>
              <a:t>URL</a:t>
            </a:r>
          </a:p>
        </p:txBody>
      </p:sp>
      <p:sp>
        <p:nvSpPr>
          <p:cNvPr id="11" name="Icon placeholder">
            <a:extLst>
              <a:ext uri="{FF2B5EF4-FFF2-40B4-BE49-F238E27FC236}">
                <a16:creationId xmlns:a16="http://schemas.microsoft.com/office/drawing/2014/main" id="{936A628E-7C5B-D724-BB2F-8DE2EDCD8970}"/>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Logo</a:t>
            </a:r>
          </a:p>
        </p:txBody>
      </p:sp>
    </p:spTree>
    <p:extLst>
      <p:ext uri="{BB962C8B-B14F-4D97-AF65-F5344CB8AC3E}">
        <p14:creationId xmlns:p14="http://schemas.microsoft.com/office/powerpoint/2010/main" val="75803411"/>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Video BG">
    <p:spTree>
      <p:nvGrpSpPr>
        <p:cNvPr id="1" name=""/>
        <p:cNvGrpSpPr/>
        <p:nvPr/>
      </p:nvGrpSpPr>
      <p:grpSpPr>
        <a:xfrm>
          <a:off x="0" y="0"/>
          <a:ext cx="0" cy="0"/>
          <a:chOff x="0" y="0"/>
          <a:chExt cx="0" cy="0"/>
        </a:xfrm>
      </p:grpSpPr>
      <p:sp>
        <p:nvSpPr>
          <p:cNvPr id="2" name="Yellow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rgbClr val="FE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a:extLst>
              <a:ext uri="{FF2B5EF4-FFF2-40B4-BE49-F238E27FC236}">
                <a16:creationId xmlns:a16="http://schemas.microsoft.com/office/drawing/2014/main" id="{B396F7CC-293E-D5DF-C3D7-1B8065564382}"/>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dirty="0"/>
              <a:t>Presentation Title</a:t>
            </a:r>
          </a:p>
        </p:txBody>
      </p:sp>
      <p:sp>
        <p:nvSpPr>
          <p:cNvPr id="5" name="Video/image placeholder">
            <a:extLst>
              <a:ext uri="{FF2B5EF4-FFF2-40B4-BE49-F238E27FC236}">
                <a16:creationId xmlns:a16="http://schemas.microsoft.com/office/drawing/2014/main" id="{2F835FD6-1B73-DE7E-1B68-67AD60110AA6}"/>
              </a:ext>
            </a:extLst>
          </p:cNvPr>
          <p:cNvSpPr>
            <a:spLocks noGrp="1"/>
          </p:cNvSpPr>
          <p:nvPr>
            <p:ph type="pic" sz="quarter" idx="15" hasCustomPrompt="1"/>
          </p:nvPr>
        </p:nvSpPr>
        <p:spPr>
          <a:xfrm>
            <a:off x="0" y="0"/>
            <a:ext cx="12192000" cy="3490913"/>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Video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16" name="Presenter">
            <a:extLst>
              <a:ext uri="{FF2B5EF4-FFF2-40B4-BE49-F238E27FC236}">
                <a16:creationId xmlns:a16="http://schemas.microsoft.com/office/drawing/2014/main" id="{2DFFBF8F-1C53-D88B-AD87-E54BE95FDB8D}"/>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17" name="Title">
            <a:extLst>
              <a:ext uri="{FF2B5EF4-FFF2-40B4-BE49-F238E27FC236}">
                <a16:creationId xmlns:a16="http://schemas.microsoft.com/office/drawing/2014/main" id="{B1C53619-F3E4-DD02-F3A1-3C2CD9439D47}"/>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8" name="Date">
            <a:extLst>
              <a:ext uri="{FF2B5EF4-FFF2-40B4-BE49-F238E27FC236}">
                <a16:creationId xmlns:a16="http://schemas.microsoft.com/office/drawing/2014/main" id="{720F8FE9-B957-3744-725F-FF9B828B61A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XX, XXXX</a:t>
            </a:r>
          </a:p>
        </p:txBody>
      </p:sp>
      <p:sp>
        <p:nvSpPr>
          <p:cNvPr id="7" name="URL">
            <a:extLst>
              <a:ext uri="{FF2B5EF4-FFF2-40B4-BE49-F238E27FC236}">
                <a16:creationId xmlns:a16="http://schemas.microsoft.com/office/drawing/2014/main" id="{42723FEF-AC93-945F-6A5B-1D47487C4CD1}"/>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dirty="0"/>
              <a:t>URL</a:t>
            </a:r>
          </a:p>
        </p:txBody>
      </p:sp>
      <p:sp>
        <p:nvSpPr>
          <p:cNvPr id="18" name="Icon placeholder">
            <a:extLst>
              <a:ext uri="{FF2B5EF4-FFF2-40B4-BE49-F238E27FC236}">
                <a16:creationId xmlns:a16="http://schemas.microsoft.com/office/drawing/2014/main" id="{2A3EA163-7849-8169-45C0-720626AD4B2A}"/>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Logo</a:t>
            </a:r>
          </a:p>
        </p:txBody>
      </p:sp>
    </p:spTree>
    <p:extLst>
      <p:ext uri="{BB962C8B-B14F-4D97-AF65-F5344CB8AC3E}">
        <p14:creationId xmlns:p14="http://schemas.microsoft.com/office/powerpoint/2010/main" val="2539524674"/>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 Video BG + 2 Speakers">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396F7CC-293E-D5DF-C3D7-1B8065564382}"/>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dirty="0"/>
              <a:t>Presentation Title</a:t>
            </a:r>
          </a:p>
        </p:txBody>
      </p:sp>
      <p:sp>
        <p:nvSpPr>
          <p:cNvPr id="2" name="Yellow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rgbClr val="FE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Video/image placeholder">
            <a:extLst>
              <a:ext uri="{FF2B5EF4-FFF2-40B4-BE49-F238E27FC236}">
                <a16:creationId xmlns:a16="http://schemas.microsoft.com/office/drawing/2014/main" id="{2F835FD6-1B73-DE7E-1B68-67AD60110AA6}"/>
              </a:ext>
            </a:extLst>
          </p:cNvPr>
          <p:cNvSpPr>
            <a:spLocks noGrp="1"/>
          </p:cNvSpPr>
          <p:nvPr>
            <p:ph type="pic" sz="quarter" idx="15" hasCustomPrompt="1"/>
          </p:nvPr>
        </p:nvSpPr>
        <p:spPr>
          <a:xfrm>
            <a:off x="0" y="0"/>
            <a:ext cx="12192000" cy="3490913"/>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Video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Presentation Subtitle</a:t>
            </a:r>
          </a:p>
        </p:txBody>
      </p:sp>
      <p:sp>
        <p:nvSpPr>
          <p:cNvPr id="4" name="Presenter">
            <a:extLst>
              <a:ext uri="{FF2B5EF4-FFF2-40B4-BE49-F238E27FC236}">
                <a16:creationId xmlns:a16="http://schemas.microsoft.com/office/drawing/2014/main" id="{90DE049E-840C-2F16-39B2-9401AADF12E4}"/>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9" name="Title">
            <a:extLst>
              <a:ext uri="{FF2B5EF4-FFF2-40B4-BE49-F238E27FC236}">
                <a16:creationId xmlns:a16="http://schemas.microsoft.com/office/drawing/2014/main" id="{20D88414-9A96-F289-9DD5-2F5DB25A357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10" name="Presenter">
            <a:extLst>
              <a:ext uri="{FF2B5EF4-FFF2-40B4-BE49-F238E27FC236}">
                <a16:creationId xmlns:a16="http://schemas.microsoft.com/office/drawing/2014/main" id="{E3FEC403-5B58-D5F5-0758-C05B6BF71FA2}"/>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Presenter</a:t>
            </a:r>
          </a:p>
        </p:txBody>
      </p:sp>
      <p:sp>
        <p:nvSpPr>
          <p:cNvPr id="11" name="Title">
            <a:extLst>
              <a:ext uri="{FF2B5EF4-FFF2-40B4-BE49-F238E27FC236}">
                <a16:creationId xmlns:a16="http://schemas.microsoft.com/office/drawing/2014/main" id="{73810354-32F0-44FB-E03B-5B81353DBEF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Title</a:t>
            </a:r>
          </a:p>
        </p:txBody>
      </p:sp>
      <p:sp>
        <p:nvSpPr>
          <p:cNvPr id="8" name="Date">
            <a:extLst>
              <a:ext uri="{FF2B5EF4-FFF2-40B4-BE49-F238E27FC236}">
                <a16:creationId xmlns:a16="http://schemas.microsoft.com/office/drawing/2014/main" id="{720F8FE9-B957-3744-725F-FF9B828B61A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Month XX, XXXX</a:t>
            </a:r>
          </a:p>
        </p:txBody>
      </p:sp>
      <p:sp>
        <p:nvSpPr>
          <p:cNvPr id="7" name="URL">
            <a:extLst>
              <a:ext uri="{FF2B5EF4-FFF2-40B4-BE49-F238E27FC236}">
                <a16:creationId xmlns:a16="http://schemas.microsoft.com/office/drawing/2014/main" id="{42723FEF-AC93-945F-6A5B-1D47487C4CD1}"/>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dirty="0"/>
              <a:t>URL</a:t>
            </a:r>
          </a:p>
        </p:txBody>
      </p:sp>
      <p:sp>
        <p:nvSpPr>
          <p:cNvPr id="16" name="Icon placeholder">
            <a:extLst>
              <a:ext uri="{FF2B5EF4-FFF2-40B4-BE49-F238E27FC236}">
                <a16:creationId xmlns:a16="http://schemas.microsoft.com/office/drawing/2014/main" id="{D1A2BDCD-1705-2BEC-C1CD-E3E37C37E194}"/>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dirty="0"/>
              <a:t>Logo</a:t>
            </a:r>
          </a:p>
        </p:txBody>
      </p:sp>
    </p:spTree>
    <p:extLst>
      <p:ext uri="{BB962C8B-B14F-4D97-AF65-F5344CB8AC3E}">
        <p14:creationId xmlns:p14="http://schemas.microsoft.com/office/powerpoint/2010/main" val="1211789103"/>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Text Box">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DDEF7B5-4E69-591B-66CB-E7D41715BB2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dirty="0"/>
              <a:t>One Text Box</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sp>
        <p:nvSpPr>
          <p:cNvPr id="2" name="Text box">
            <a:extLst>
              <a:ext uri="{FF2B5EF4-FFF2-40B4-BE49-F238E27FC236}">
                <a16:creationId xmlns:a16="http://schemas.microsoft.com/office/drawing/2014/main" id="{D5531057-6D8A-31C1-E72F-9F906B688FEA}"/>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352425" indent="-1238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4" name="Logo">
            <a:extLst>
              <a:ext uri="{FF2B5EF4-FFF2-40B4-BE49-F238E27FC236}">
                <a16:creationId xmlns:a16="http://schemas.microsoft.com/office/drawing/2014/main" id="{64139A27-7E24-EEB7-5649-59C59EAA05FC}"/>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7C5A9B7E-D95F-7D03-833D-7B98F64AA923}"/>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3"/>
                </a:solidFill>
                <a:latin typeface="Aptos Narrow" panose="020B0004020202020204" pitchFamily="34" charset="0"/>
              </a:rPr>
              <a:t>nj.gov</a:t>
            </a:r>
            <a:r>
              <a:rPr lang="en-US" sz="1200" b="1" i="0" dirty="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9787123B-FAB8-76E2-7CC2-F668696EF13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dirty="0">
              <a:solidFill>
                <a:schemeClr val="accent3"/>
              </a:solidFill>
            </a:endParaRPr>
          </a:p>
        </p:txBody>
      </p:sp>
    </p:spTree>
    <p:extLst>
      <p:ext uri="{BB962C8B-B14F-4D97-AF65-F5344CB8AC3E}">
        <p14:creationId xmlns:p14="http://schemas.microsoft.com/office/powerpoint/2010/main" val="29350981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408861"/>
      </p:ext>
    </p:extLst>
  </p:cSld>
  <p:clrMap bg1="lt1" tx1="dk1" bg2="lt2" tx2="dk2" accent1="accent1" accent2="accent2" accent3="accent3" accent4="accent4" accent5="accent5" accent6="accent6" hlink="hlink" folHlink="folHlink"/>
  <p:sldLayoutIdLst>
    <p:sldLayoutId id="2147483651" r:id="rId1"/>
    <p:sldLayoutId id="2147483686" r:id="rId2"/>
    <p:sldLayoutId id="2147483685" r:id="rId3"/>
    <p:sldLayoutId id="2147483695" r:id="rId4"/>
    <p:sldLayoutId id="2147483687" r:id="rId5"/>
    <p:sldLayoutId id="2147483696" r:id="rId6"/>
    <p:sldLayoutId id="2147483674" r:id="rId7"/>
    <p:sldLayoutId id="2147483688" r:id="rId8"/>
    <p:sldLayoutId id="2147483657" r:id="rId9"/>
    <p:sldLayoutId id="2147483649" r:id="rId10"/>
    <p:sldLayoutId id="2147483652" r:id="rId11"/>
    <p:sldLayoutId id="2147483681" r:id="rId12"/>
    <p:sldLayoutId id="2147483658" r:id="rId13"/>
    <p:sldLayoutId id="2147483676" r:id="rId14"/>
    <p:sldLayoutId id="2147483659" r:id="rId15"/>
    <p:sldLayoutId id="2147483684" r:id="rId16"/>
    <p:sldLayoutId id="2147483689" r:id="rId17"/>
    <p:sldLayoutId id="2147483653" r:id="rId18"/>
    <p:sldLayoutId id="2147483655" r:id="rId19"/>
    <p:sldLayoutId id="2147483660" r:id="rId20"/>
    <p:sldLayoutId id="2147483675" r:id="rId21"/>
    <p:sldLayoutId id="2147483694" r:id="rId22"/>
    <p:sldLayoutId id="2147483697" r:id="rId23"/>
    <p:sldLayoutId id="2147483698" r:id="rId24"/>
    <p:sldLayoutId id="2147483664" r:id="rId25"/>
    <p:sldLayoutId id="2147483680" r:id="rId26"/>
    <p:sldLayoutId id="2147483677" r:id="rId27"/>
    <p:sldLayoutId id="2147483690" r:id="rId28"/>
    <p:sldLayoutId id="2147483691" r:id="rId29"/>
    <p:sldLayoutId id="2147483682" r:id="rId30"/>
    <p:sldLayoutId id="2147483678" r:id="rId31"/>
    <p:sldLayoutId id="2147483683" r:id="rId32"/>
    <p:sldLayoutId id="2147483692" r:id="rId33"/>
    <p:sldLayoutId id="2147483693" r:id="rId34"/>
    <p:sldLayoutId id="2147483665" r:id="rId35"/>
    <p:sldLayoutId id="2147483666" r:id="rId36"/>
    <p:sldLayoutId id="2147483667" r:id="rId37"/>
    <p:sldLayoutId id="2147483668" r:id="rId38"/>
    <p:sldLayoutId id="2147483654" r:id="rId39"/>
    <p:sldLayoutId id="2147483656" r:id="rId40"/>
    <p:sldLayoutId id="2147483669" r:id="rId41"/>
    <p:sldLayoutId id="2147483670" r:id="rId42"/>
    <p:sldLayoutId id="2147483671" r:id="rId43"/>
    <p:sldLayoutId id="2147483679" r:id="rId44"/>
    <p:sldLayoutId id="2147483673" r:id="rId45"/>
    <p:sldLayoutId id="2147483699" r:id="rId46"/>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21C28231-29B2-6D74-604A-0C595D5E68FE}"/>
              </a:ext>
            </a:extLst>
          </p:cNvPr>
          <p:cNvSpPr>
            <a:spLocks noGrp="1"/>
          </p:cNvSpPr>
          <p:nvPr>
            <p:ph type="title"/>
          </p:nvPr>
        </p:nvSpPr>
        <p:spPr>
          <a:xfrm>
            <a:off x="443812" y="3919514"/>
            <a:ext cx="11277599" cy="364583"/>
          </a:xfrm>
        </p:spPr>
        <p:txBody>
          <a:bodyPr/>
          <a:lstStyle/>
          <a:p>
            <a:r>
              <a:rPr lang="en-US" dirty="0"/>
              <a:t>New Jersey Graduation Proficiency Assessment (NJGPA)</a:t>
            </a:r>
          </a:p>
        </p:txBody>
      </p:sp>
      <p:pic>
        <p:nvPicPr>
          <p:cNvPr id="5" name="NJDOE logo" descr="Logo: State of New Jersey Department of Education. The great seal of the state of New Jersey. Liberty and Prosperity 1776.">
            <a:extLst>
              <a:ext uri="{FF2B5EF4-FFF2-40B4-BE49-F238E27FC236}">
                <a16:creationId xmlns:a16="http://schemas.microsoft.com/office/drawing/2014/main" id="{5A3E66E7-B03D-B2B8-D27C-B945367D7151}"/>
              </a:ext>
            </a:extLst>
          </p:cNvPr>
          <p:cNvPicPr>
            <a:picLocks noGrp="1" noChangeAspect="1"/>
          </p:cNvPicPr>
          <p:nvPr>
            <p:ph type="pic" sz="quarter" idx="18"/>
          </p:nvPr>
        </p:nvPicPr>
        <p:blipFill>
          <a:blip r:embed="rId3">
            <a:extLst>
              <a:ext uri="{96DAC541-7B7A-43D3-8B79-37D633B846F1}">
                <asvg:svgBlip xmlns:asvg="http://schemas.microsoft.com/office/drawing/2016/SVG/main" r:embed="rId4"/>
              </a:ext>
            </a:extLst>
          </a:blip>
          <a:srcRect l="34" r="34"/>
          <a:stretch/>
        </p:blipFill>
        <p:spPr>
          <a:xfrm>
            <a:off x="4930467" y="512877"/>
            <a:ext cx="2304288" cy="2304288"/>
          </a:xfrm>
        </p:spPr>
      </p:pic>
      <p:sp>
        <p:nvSpPr>
          <p:cNvPr id="13" name="Subtitle">
            <a:extLst>
              <a:ext uri="{FF2B5EF4-FFF2-40B4-BE49-F238E27FC236}">
                <a16:creationId xmlns:a16="http://schemas.microsoft.com/office/drawing/2014/main" id="{D6382FFC-C0C8-A740-3729-E08BBEE28114}"/>
              </a:ext>
            </a:extLst>
          </p:cNvPr>
          <p:cNvSpPr>
            <a:spLocks noGrp="1"/>
          </p:cNvSpPr>
          <p:nvPr>
            <p:ph type="body" sz="quarter" idx="13"/>
          </p:nvPr>
        </p:nvSpPr>
        <p:spPr>
          <a:xfrm>
            <a:off x="444782" y="4413991"/>
            <a:ext cx="11290018" cy="364583"/>
          </a:xfrm>
        </p:spPr>
        <p:txBody>
          <a:bodyPr/>
          <a:lstStyle/>
          <a:p>
            <a:r>
              <a:rPr lang="en-US" dirty="0"/>
              <a:t>NJGPA Results: </a:t>
            </a:r>
            <a:br>
              <a:rPr lang="en-US" dirty="0"/>
            </a:br>
            <a:r>
              <a:rPr lang="en-US" dirty="0">
                <a:solidFill>
                  <a:schemeClr val="accent6">
                    <a:lumMod val="20000"/>
                    <a:lumOff val="80000"/>
                  </a:schemeClr>
                </a:solidFill>
              </a:rPr>
              <a:t>Spring 2025 Administration</a:t>
            </a:r>
          </a:p>
          <a:p>
            <a:endParaRPr lang="en-US" dirty="0"/>
          </a:p>
        </p:txBody>
      </p:sp>
      <p:sp>
        <p:nvSpPr>
          <p:cNvPr id="76" name="Text Placeholder 75">
            <a:extLst>
              <a:ext uri="{FF2B5EF4-FFF2-40B4-BE49-F238E27FC236}">
                <a16:creationId xmlns:a16="http://schemas.microsoft.com/office/drawing/2014/main" id="{8AE9C331-F276-8A4F-760E-304513450750}"/>
              </a:ext>
            </a:extLst>
          </p:cNvPr>
          <p:cNvSpPr>
            <a:spLocks noGrp="1"/>
          </p:cNvSpPr>
          <p:nvPr>
            <p:ph type="body" sz="quarter" idx="12"/>
          </p:nvPr>
        </p:nvSpPr>
        <p:spPr/>
        <p:txBody>
          <a:bodyPr/>
          <a:lstStyle/>
          <a:p>
            <a:r>
              <a:rPr lang="en-US" b="1" dirty="0"/>
              <a:t>&lt;Insert District Name&gt;</a:t>
            </a:r>
          </a:p>
        </p:txBody>
      </p:sp>
      <p:sp>
        <p:nvSpPr>
          <p:cNvPr id="58" name="Text Placeholder 57">
            <a:extLst>
              <a:ext uri="{FF2B5EF4-FFF2-40B4-BE49-F238E27FC236}">
                <a16:creationId xmlns:a16="http://schemas.microsoft.com/office/drawing/2014/main" id="{E764C204-5C47-38A5-D89F-2AB43B855004}"/>
              </a:ext>
            </a:extLst>
          </p:cNvPr>
          <p:cNvSpPr>
            <a:spLocks noGrp="1"/>
          </p:cNvSpPr>
          <p:nvPr>
            <p:ph type="body" sz="quarter" idx="21"/>
          </p:nvPr>
        </p:nvSpPr>
        <p:spPr>
          <a:xfrm>
            <a:off x="457199" y="6248345"/>
            <a:ext cx="2182633" cy="290478"/>
          </a:xfrm>
        </p:spPr>
        <p:txBody>
          <a:bodyPr/>
          <a:lstStyle/>
          <a:p>
            <a:r>
              <a:rPr lang="en-US" dirty="0"/>
              <a:t>&lt;Insert Date of Presentation&gt;</a:t>
            </a:r>
          </a:p>
        </p:txBody>
      </p:sp>
      <p:pic>
        <p:nvPicPr>
          <p:cNvPr id="6" name="Picture Placeholder 5" descr="Checklist with solid fill">
            <a:extLst>
              <a:ext uri="{FF2B5EF4-FFF2-40B4-BE49-F238E27FC236}">
                <a16:creationId xmlns:a16="http://schemas.microsoft.com/office/drawing/2014/main" id="{BE3FF3A1-C906-2B86-A1C2-25E79398A473}"/>
              </a:ext>
            </a:extLst>
          </p:cNvPr>
          <p:cNvPicPr>
            <a:picLocks noGrp="1" noChangeAspect="1"/>
          </p:cNvPicPr>
          <p:nvPr>
            <p:ph type="pic" sz="quarter" idx="14"/>
          </p:nvPr>
        </p:nvPicPr>
        <p:blipFill>
          <a:blip r:embed="rId5">
            <a:extLst>
              <a:ext uri="{96DAC541-7B7A-43D3-8B79-37D633B846F1}">
                <asvg:svgBlip xmlns:asvg="http://schemas.microsoft.com/office/drawing/2016/SVG/main" r:embed="rId6"/>
              </a:ext>
            </a:extLst>
          </a:blip>
          <a:srcRect/>
          <a:stretch>
            <a:fillRect/>
          </a:stretch>
        </p:blipFill>
        <p:spPr/>
      </p:pic>
    </p:spTree>
    <p:extLst>
      <p:ext uri="{BB962C8B-B14F-4D97-AF65-F5344CB8AC3E}">
        <p14:creationId xmlns:p14="http://schemas.microsoft.com/office/powerpoint/2010/main" val="172404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E2E3E-07AE-676B-A21F-741F60100100}"/>
              </a:ext>
            </a:extLst>
          </p:cNvPr>
          <p:cNvSpPr>
            <a:spLocks noGrp="1"/>
          </p:cNvSpPr>
          <p:nvPr>
            <p:ph type="title"/>
          </p:nvPr>
        </p:nvSpPr>
        <p:spPr/>
        <p:txBody>
          <a:bodyPr/>
          <a:lstStyle/>
          <a:p>
            <a:r>
              <a:rPr lang="en-US" dirty="0"/>
              <a:t>&lt;Insert District Name&gt;’s Spring 2024 and Spring 2025 NJGPA School-Level Outcomes English Language Arts Component – Percentages</a:t>
            </a:r>
            <a:r>
              <a:rPr lang="en-US" b="0" dirty="0">
                <a:solidFill>
                  <a:srgbClr val="4179A8"/>
                </a:solidFill>
              </a:rPr>
              <a:t> (Total Students)</a:t>
            </a:r>
          </a:p>
        </p:txBody>
      </p:sp>
      <p:sp>
        <p:nvSpPr>
          <p:cNvPr id="5" name="Text Placeholder 4">
            <a:extLst>
              <a:ext uri="{FF2B5EF4-FFF2-40B4-BE49-F238E27FC236}">
                <a16:creationId xmlns:a16="http://schemas.microsoft.com/office/drawing/2014/main" id="{56D81A9E-45B6-74AF-2D1E-272523514EB7}"/>
              </a:ext>
            </a:extLst>
          </p:cNvPr>
          <p:cNvSpPr>
            <a:spLocks noGrp="1"/>
          </p:cNvSpPr>
          <p:nvPr>
            <p:ph type="body" sz="quarter" idx="13"/>
          </p:nvPr>
        </p:nvSpPr>
        <p:spPr/>
        <p:txBody>
          <a:bodyPr/>
          <a:lstStyle/>
          <a:p>
            <a:r>
              <a:rPr lang="en-US" dirty="0"/>
              <a:t>Note: Percentages may not total 100 due to rounding.</a:t>
            </a:r>
          </a:p>
        </p:txBody>
      </p:sp>
      <p:graphicFrame>
        <p:nvGraphicFramePr>
          <p:cNvPr id="6" name="Table Placeholder 4">
            <a:extLst>
              <a:ext uri="{FF2B5EF4-FFF2-40B4-BE49-F238E27FC236}">
                <a16:creationId xmlns:a16="http://schemas.microsoft.com/office/drawing/2014/main" id="{4029CD93-33EC-2EDD-4E59-F6E880F6E96E}"/>
              </a:ext>
            </a:extLst>
          </p:cNvPr>
          <p:cNvGraphicFramePr>
            <a:graphicFrameLocks noGrp="1"/>
          </p:cNvGraphicFramePr>
          <p:nvPr>
            <p:ph type="tbl" sz="quarter" idx="12"/>
            <p:extLst>
              <p:ext uri="{D42A27DB-BD31-4B8C-83A1-F6EECF244321}">
                <p14:modId xmlns:p14="http://schemas.microsoft.com/office/powerpoint/2010/main" val="4006673298"/>
              </p:ext>
            </p:extLst>
          </p:nvPr>
        </p:nvGraphicFramePr>
        <p:xfrm>
          <a:off x="457200" y="2126636"/>
          <a:ext cx="11264213" cy="3144965"/>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ELA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B</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C</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7730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781455"/>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E</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799047"/>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F</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232990"/>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G</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16878"/>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H</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266147"/>
                  </a:ext>
                </a:extLst>
              </a:tr>
            </a:tbl>
          </a:graphicData>
        </a:graphic>
      </p:graphicFrame>
    </p:spTree>
    <p:extLst>
      <p:ext uri="{BB962C8B-B14F-4D97-AF65-F5344CB8AC3E}">
        <p14:creationId xmlns:p14="http://schemas.microsoft.com/office/powerpoint/2010/main" val="1854431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3C334B-B51F-0103-788B-447A3BD608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CD1690D-BC7E-5E86-EE41-A4BAC53B33DD}"/>
              </a:ext>
            </a:extLst>
          </p:cNvPr>
          <p:cNvSpPr>
            <a:spLocks noGrp="1"/>
          </p:cNvSpPr>
          <p:nvPr>
            <p:ph type="title"/>
          </p:nvPr>
        </p:nvSpPr>
        <p:spPr/>
        <p:txBody>
          <a:bodyPr/>
          <a:lstStyle/>
          <a:p>
            <a:r>
              <a:rPr lang="en-US" dirty="0"/>
              <a:t>&lt;Insert District Name&gt;’s Spring 2024 and Spring 2025 NJGPA School-Level Outcomes English Language Arts Component – Percentages </a:t>
            </a:r>
            <a:r>
              <a:rPr lang="en-US" b="0" dirty="0">
                <a:solidFill>
                  <a:srgbClr val="4179A8"/>
                </a:solidFill>
              </a:rPr>
              <a:t>(Grade 11 Students)</a:t>
            </a:r>
          </a:p>
        </p:txBody>
      </p:sp>
      <p:sp>
        <p:nvSpPr>
          <p:cNvPr id="8" name="Text Placeholder 7">
            <a:extLst>
              <a:ext uri="{FF2B5EF4-FFF2-40B4-BE49-F238E27FC236}">
                <a16:creationId xmlns:a16="http://schemas.microsoft.com/office/drawing/2014/main" id="{43669B41-7547-7F16-2EEE-A61D3C2EBB92}"/>
              </a:ext>
            </a:extLst>
          </p:cNvPr>
          <p:cNvSpPr>
            <a:spLocks noGrp="1"/>
          </p:cNvSpPr>
          <p:nvPr>
            <p:ph type="body" sz="quarter" idx="13"/>
          </p:nvPr>
        </p:nvSpPr>
        <p:spPr>
          <a:xfrm>
            <a:off x="463892" y="5647066"/>
            <a:ext cx="11264211" cy="305499"/>
          </a:xfrm>
        </p:spPr>
        <p:txBody>
          <a:bodyPr/>
          <a:lstStyle/>
          <a:p>
            <a:r>
              <a:rPr lang="en-US" dirty="0"/>
              <a:t>Note: Percentages may not total 100 due to rounding.</a:t>
            </a:r>
          </a:p>
          <a:p>
            <a:endParaRPr lang="en-US" dirty="0"/>
          </a:p>
          <a:p>
            <a:endParaRPr lang="en-US" dirty="0"/>
          </a:p>
        </p:txBody>
      </p:sp>
      <p:sp>
        <p:nvSpPr>
          <p:cNvPr id="11" name="Title 1">
            <a:extLst>
              <a:ext uri="{FF2B5EF4-FFF2-40B4-BE49-F238E27FC236}">
                <a16:creationId xmlns:a16="http://schemas.microsoft.com/office/drawing/2014/main" id="{F049DC63-1015-3653-1238-E95114DEDF69}"/>
              </a:ext>
            </a:extLst>
          </p:cNvPr>
          <p:cNvSpPr txBox="1">
            <a:spLocks/>
          </p:cNvSpPr>
          <p:nvPr/>
        </p:nvSpPr>
        <p:spPr>
          <a:xfrm>
            <a:off x="443812" y="392517"/>
            <a:ext cx="11277599" cy="416560"/>
          </a:xfrm>
          <a:prstGeom prst="rect">
            <a:avLst/>
          </a:prstGeom>
        </p:spPr>
        <p:txBody>
          <a:bodyPr lIns="0" tIns="0" rIns="0" bIns="0"/>
          <a:lstStyle>
            <a:lvl1pPr algn="l" defTabSz="914400" rtl="0" eaLnBrk="1" latinLnBrk="0" hangingPunct="1">
              <a:lnSpc>
                <a:spcPct val="90000"/>
              </a:lnSpc>
              <a:spcBef>
                <a:spcPct val="0"/>
              </a:spcBef>
              <a:buNone/>
              <a:defRPr sz="3600" b="1" i="0" kern="1200">
                <a:solidFill>
                  <a:schemeClr val="accent1"/>
                </a:solidFill>
                <a:latin typeface="Aptos Narrow" panose="020B0004020202020204" pitchFamily="34" charset="0"/>
                <a:ea typeface="+mj-ea"/>
                <a:cs typeface="+mj-cs"/>
              </a:defRPr>
            </a:lvl1pPr>
          </a:lstStyle>
          <a:p>
            <a:endParaRPr lang="en-US" b="0" dirty="0">
              <a:solidFill>
                <a:srgbClr val="4179A8"/>
              </a:solidFill>
            </a:endParaRPr>
          </a:p>
        </p:txBody>
      </p:sp>
      <p:graphicFrame>
        <p:nvGraphicFramePr>
          <p:cNvPr id="17" name="Table Placeholder 4">
            <a:extLst>
              <a:ext uri="{FF2B5EF4-FFF2-40B4-BE49-F238E27FC236}">
                <a16:creationId xmlns:a16="http://schemas.microsoft.com/office/drawing/2014/main" id="{CC980DFC-D68A-63C1-2370-BEB5A6DC1BB4}"/>
              </a:ext>
            </a:extLst>
          </p:cNvPr>
          <p:cNvGraphicFramePr>
            <a:graphicFrameLocks/>
          </p:cNvGraphicFramePr>
          <p:nvPr>
            <p:extLst>
              <p:ext uri="{D42A27DB-BD31-4B8C-83A1-F6EECF244321}">
                <p14:modId xmlns:p14="http://schemas.microsoft.com/office/powerpoint/2010/main" val="1278567518"/>
              </p:ext>
            </p:extLst>
          </p:nvPr>
        </p:nvGraphicFramePr>
        <p:xfrm>
          <a:off x="457200" y="2126636"/>
          <a:ext cx="11177059" cy="3348165"/>
        </p:xfrm>
        <a:graphic>
          <a:graphicData uri="http://schemas.openxmlformats.org/drawingml/2006/table">
            <a:tbl>
              <a:tblPr firstRow="1" bandRow="1">
                <a:tableStyleId>{5C22544A-7EE6-4342-B048-85BDC9FD1C3A}</a:tableStyleId>
              </a:tblPr>
              <a:tblGrid>
                <a:gridCol w="3758184">
                  <a:extLst>
                    <a:ext uri="{9D8B030D-6E8A-4147-A177-3AD203B41FA5}">
                      <a16:colId xmlns:a16="http://schemas.microsoft.com/office/drawing/2014/main" val="745458554"/>
                    </a:ext>
                  </a:extLst>
                </a:gridCol>
                <a:gridCol w="1483775">
                  <a:extLst>
                    <a:ext uri="{9D8B030D-6E8A-4147-A177-3AD203B41FA5}">
                      <a16:colId xmlns:a16="http://schemas.microsoft.com/office/drawing/2014/main" val="2038100455"/>
                    </a:ext>
                  </a:extLst>
                </a:gridCol>
                <a:gridCol w="1483775">
                  <a:extLst>
                    <a:ext uri="{9D8B030D-6E8A-4147-A177-3AD203B41FA5}">
                      <a16:colId xmlns:a16="http://schemas.microsoft.com/office/drawing/2014/main" val="1584644872"/>
                    </a:ext>
                  </a:extLst>
                </a:gridCol>
                <a:gridCol w="1483775">
                  <a:extLst>
                    <a:ext uri="{9D8B030D-6E8A-4147-A177-3AD203B41FA5}">
                      <a16:colId xmlns:a16="http://schemas.microsoft.com/office/drawing/2014/main" val="1626544558"/>
                    </a:ext>
                  </a:extLst>
                </a:gridCol>
                <a:gridCol w="1483775">
                  <a:extLst>
                    <a:ext uri="{9D8B030D-6E8A-4147-A177-3AD203B41FA5}">
                      <a16:colId xmlns:a16="http://schemas.microsoft.com/office/drawing/2014/main" val="594994018"/>
                    </a:ext>
                  </a:extLst>
                </a:gridCol>
                <a:gridCol w="1483775">
                  <a:extLst>
                    <a:ext uri="{9D8B030D-6E8A-4147-A177-3AD203B41FA5}">
                      <a16:colId xmlns:a16="http://schemas.microsoft.com/office/drawing/2014/main" val="2794476515"/>
                    </a:ext>
                  </a:extLst>
                </a:gridCol>
              </a:tblGrid>
              <a:tr h="576912">
                <a:tc>
                  <a:txBody>
                    <a:bodyPr/>
                    <a:lstStyle/>
                    <a:p>
                      <a:pPr>
                        <a:lnSpc>
                          <a:spcPts val="1600"/>
                        </a:lnSpc>
                      </a:pPr>
                      <a:r>
                        <a:rPr lang="en-US" sz="1600" b="1" i="0" dirty="0">
                          <a:latin typeface="Aptos Narrow" panose="020B0004020202020204" pitchFamily="34" charset="0"/>
                        </a:rPr>
                        <a:t>ELA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Change in Graduation Ready from 2024 to 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B</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C</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7730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781455"/>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E</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799047"/>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F</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232990"/>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G</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16878"/>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H</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266147"/>
                  </a:ext>
                </a:extLst>
              </a:tr>
            </a:tbl>
          </a:graphicData>
        </a:graphic>
      </p:graphicFrame>
    </p:spTree>
    <p:extLst>
      <p:ext uri="{BB962C8B-B14F-4D97-AF65-F5344CB8AC3E}">
        <p14:creationId xmlns:p14="http://schemas.microsoft.com/office/powerpoint/2010/main" val="1209070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F2B79-3719-C9C0-C7B7-B29FEF48B6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F73A1C-28C6-178E-D713-D71A46612146}"/>
              </a:ext>
            </a:extLst>
          </p:cNvPr>
          <p:cNvSpPr>
            <a:spLocks noGrp="1"/>
          </p:cNvSpPr>
          <p:nvPr>
            <p:ph type="title"/>
          </p:nvPr>
        </p:nvSpPr>
        <p:spPr/>
        <p:txBody>
          <a:bodyPr/>
          <a:lstStyle/>
          <a:p>
            <a:r>
              <a:rPr lang="en-US" dirty="0"/>
              <a:t>&lt;Insert District Name&gt;’s Spring 2024 and Spring 2025 NJGPA School-Level Outcomes English Language Arts Component – Percentages</a:t>
            </a:r>
            <a:r>
              <a:rPr lang="en-US" b="0" dirty="0">
                <a:solidFill>
                  <a:srgbClr val="4179A8"/>
                </a:solidFill>
              </a:rPr>
              <a:t> (Grade 12 Students)</a:t>
            </a:r>
          </a:p>
        </p:txBody>
      </p:sp>
      <p:sp>
        <p:nvSpPr>
          <p:cNvPr id="5" name="Text Placeholder 4">
            <a:extLst>
              <a:ext uri="{FF2B5EF4-FFF2-40B4-BE49-F238E27FC236}">
                <a16:creationId xmlns:a16="http://schemas.microsoft.com/office/drawing/2014/main" id="{A4423D2F-1C5B-277F-4A2F-C47265F158B5}"/>
              </a:ext>
            </a:extLst>
          </p:cNvPr>
          <p:cNvSpPr>
            <a:spLocks noGrp="1"/>
          </p:cNvSpPr>
          <p:nvPr>
            <p:ph type="body" sz="quarter" idx="13"/>
          </p:nvPr>
        </p:nvSpPr>
        <p:spPr/>
        <p:txBody>
          <a:bodyPr/>
          <a:lstStyle/>
          <a:p>
            <a:r>
              <a:rPr lang="en-US" dirty="0"/>
              <a:t>Note: Percentages may not total 100 due to rounding.</a:t>
            </a:r>
          </a:p>
        </p:txBody>
      </p:sp>
      <p:graphicFrame>
        <p:nvGraphicFramePr>
          <p:cNvPr id="6" name="Table Placeholder 4">
            <a:extLst>
              <a:ext uri="{FF2B5EF4-FFF2-40B4-BE49-F238E27FC236}">
                <a16:creationId xmlns:a16="http://schemas.microsoft.com/office/drawing/2014/main" id="{34BD29EB-073E-C5F4-FE9F-A3DF754B1547}"/>
              </a:ext>
            </a:extLst>
          </p:cNvPr>
          <p:cNvGraphicFramePr>
            <a:graphicFrameLocks noGrp="1"/>
          </p:cNvGraphicFramePr>
          <p:nvPr>
            <p:ph type="tbl" sz="quarter" idx="12"/>
          </p:nvPr>
        </p:nvGraphicFramePr>
        <p:xfrm>
          <a:off x="457200" y="2126636"/>
          <a:ext cx="11264213" cy="3144965"/>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ELA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B</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C</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7730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781455"/>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E</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799047"/>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F</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232990"/>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G</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16878"/>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H</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266147"/>
                  </a:ext>
                </a:extLst>
              </a:tr>
            </a:tbl>
          </a:graphicData>
        </a:graphic>
      </p:graphicFrame>
    </p:spTree>
    <p:extLst>
      <p:ext uri="{BB962C8B-B14F-4D97-AF65-F5344CB8AC3E}">
        <p14:creationId xmlns:p14="http://schemas.microsoft.com/office/powerpoint/2010/main" val="577513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6B876-0F8B-9496-8F91-C00DC5B43A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4A56A8-71F3-28C6-3FA3-F6C92E8E13D3}"/>
              </a:ext>
            </a:extLst>
          </p:cNvPr>
          <p:cNvSpPr>
            <a:spLocks noGrp="1"/>
          </p:cNvSpPr>
          <p:nvPr>
            <p:ph type="title"/>
          </p:nvPr>
        </p:nvSpPr>
        <p:spPr/>
        <p:txBody>
          <a:bodyPr/>
          <a:lstStyle/>
          <a:p>
            <a:r>
              <a:rPr lang="en-US" dirty="0"/>
              <a:t>&lt;Insert District Name&gt;’s Spring 2024 and Spring 2025 NJGPA School-Level Outcomes Mathematics Component – Percentages </a:t>
            </a:r>
            <a:r>
              <a:rPr lang="en-US" b="0" dirty="0">
                <a:solidFill>
                  <a:srgbClr val="4179A8"/>
                </a:solidFill>
              </a:rPr>
              <a:t>(Total Students)</a:t>
            </a:r>
          </a:p>
        </p:txBody>
      </p:sp>
      <p:sp>
        <p:nvSpPr>
          <p:cNvPr id="5" name="Text Placeholder 4">
            <a:extLst>
              <a:ext uri="{FF2B5EF4-FFF2-40B4-BE49-F238E27FC236}">
                <a16:creationId xmlns:a16="http://schemas.microsoft.com/office/drawing/2014/main" id="{E0141E09-F2D7-6154-A793-5E15BD503060}"/>
              </a:ext>
            </a:extLst>
          </p:cNvPr>
          <p:cNvSpPr>
            <a:spLocks noGrp="1"/>
          </p:cNvSpPr>
          <p:nvPr>
            <p:ph type="body" sz="quarter" idx="13"/>
          </p:nvPr>
        </p:nvSpPr>
        <p:spPr/>
        <p:txBody>
          <a:bodyPr/>
          <a:lstStyle/>
          <a:p>
            <a:r>
              <a:rPr lang="en-US" dirty="0"/>
              <a:t>Note: Percentages may not total 100 due to rounding.</a:t>
            </a:r>
          </a:p>
        </p:txBody>
      </p:sp>
      <p:graphicFrame>
        <p:nvGraphicFramePr>
          <p:cNvPr id="6" name="Table Placeholder 4">
            <a:extLst>
              <a:ext uri="{FF2B5EF4-FFF2-40B4-BE49-F238E27FC236}">
                <a16:creationId xmlns:a16="http://schemas.microsoft.com/office/drawing/2014/main" id="{56073B95-7747-15C6-4391-BEA85F0AA2F9}"/>
              </a:ext>
            </a:extLst>
          </p:cNvPr>
          <p:cNvGraphicFramePr>
            <a:graphicFrameLocks noGrp="1"/>
          </p:cNvGraphicFramePr>
          <p:nvPr>
            <p:ph type="tbl" sz="quarter" idx="12"/>
            <p:extLst>
              <p:ext uri="{D42A27DB-BD31-4B8C-83A1-F6EECF244321}">
                <p14:modId xmlns:p14="http://schemas.microsoft.com/office/powerpoint/2010/main" val="2585256213"/>
              </p:ext>
            </p:extLst>
          </p:nvPr>
        </p:nvGraphicFramePr>
        <p:xfrm>
          <a:off x="457200" y="2126636"/>
          <a:ext cx="11264213" cy="3144965"/>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Mathematics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B</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C</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7730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781455"/>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E</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799047"/>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F</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232990"/>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G</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16878"/>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H</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266147"/>
                  </a:ext>
                </a:extLst>
              </a:tr>
            </a:tbl>
          </a:graphicData>
        </a:graphic>
      </p:graphicFrame>
    </p:spTree>
    <p:extLst>
      <p:ext uri="{BB962C8B-B14F-4D97-AF65-F5344CB8AC3E}">
        <p14:creationId xmlns:p14="http://schemas.microsoft.com/office/powerpoint/2010/main" val="122744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88FAB-CD99-2A8E-88AF-D7B0D7624A6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7AE28C6-865E-A8FE-D512-C4EAE2C4BB2E}"/>
              </a:ext>
            </a:extLst>
          </p:cNvPr>
          <p:cNvSpPr>
            <a:spLocks noGrp="1"/>
          </p:cNvSpPr>
          <p:nvPr>
            <p:ph type="title"/>
          </p:nvPr>
        </p:nvSpPr>
        <p:spPr/>
        <p:txBody>
          <a:bodyPr/>
          <a:lstStyle/>
          <a:p>
            <a:r>
              <a:rPr lang="en-US" dirty="0"/>
              <a:t>&lt;Insert District Name&gt;’s Spring 2024 and Spring 2025 NJGPA School-Level Outcomes Mathematics Component – Percentages </a:t>
            </a:r>
            <a:r>
              <a:rPr lang="en-US" b="0" dirty="0">
                <a:solidFill>
                  <a:srgbClr val="4179A8"/>
                </a:solidFill>
              </a:rPr>
              <a:t>(Grade 11 Students)</a:t>
            </a:r>
          </a:p>
        </p:txBody>
      </p:sp>
      <p:sp>
        <p:nvSpPr>
          <p:cNvPr id="8" name="Text Placeholder 7">
            <a:extLst>
              <a:ext uri="{FF2B5EF4-FFF2-40B4-BE49-F238E27FC236}">
                <a16:creationId xmlns:a16="http://schemas.microsoft.com/office/drawing/2014/main" id="{5243C24D-749D-055E-0EC6-C15D8193F8B4}"/>
              </a:ext>
            </a:extLst>
          </p:cNvPr>
          <p:cNvSpPr>
            <a:spLocks noGrp="1"/>
          </p:cNvSpPr>
          <p:nvPr>
            <p:ph type="body" sz="quarter" idx="13"/>
          </p:nvPr>
        </p:nvSpPr>
        <p:spPr>
          <a:xfrm>
            <a:off x="463892" y="5647066"/>
            <a:ext cx="11264211" cy="305499"/>
          </a:xfrm>
        </p:spPr>
        <p:txBody>
          <a:bodyPr/>
          <a:lstStyle/>
          <a:p>
            <a:r>
              <a:rPr lang="en-US" dirty="0"/>
              <a:t>Note: Percentages may not total 100 due to rounding.</a:t>
            </a:r>
          </a:p>
          <a:p>
            <a:endParaRPr lang="en-US" dirty="0"/>
          </a:p>
          <a:p>
            <a:endParaRPr lang="en-US" dirty="0"/>
          </a:p>
        </p:txBody>
      </p:sp>
      <p:sp>
        <p:nvSpPr>
          <p:cNvPr id="11" name="Title 1">
            <a:extLst>
              <a:ext uri="{FF2B5EF4-FFF2-40B4-BE49-F238E27FC236}">
                <a16:creationId xmlns:a16="http://schemas.microsoft.com/office/drawing/2014/main" id="{3B3E6733-807C-7137-151B-1BC2CE100236}"/>
              </a:ext>
            </a:extLst>
          </p:cNvPr>
          <p:cNvSpPr txBox="1">
            <a:spLocks/>
          </p:cNvSpPr>
          <p:nvPr/>
        </p:nvSpPr>
        <p:spPr>
          <a:xfrm>
            <a:off x="443812" y="392517"/>
            <a:ext cx="11277599" cy="416560"/>
          </a:xfrm>
          <a:prstGeom prst="rect">
            <a:avLst/>
          </a:prstGeom>
        </p:spPr>
        <p:txBody>
          <a:bodyPr lIns="0" tIns="0" rIns="0" bIns="0"/>
          <a:lstStyle>
            <a:lvl1pPr algn="l" defTabSz="914400" rtl="0" eaLnBrk="1" latinLnBrk="0" hangingPunct="1">
              <a:lnSpc>
                <a:spcPct val="90000"/>
              </a:lnSpc>
              <a:spcBef>
                <a:spcPct val="0"/>
              </a:spcBef>
              <a:buNone/>
              <a:defRPr sz="3600" b="1" i="0" kern="1200">
                <a:solidFill>
                  <a:schemeClr val="accent1"/>
                </a:solidFill>
                <a:latin typeface="Aptos Narrow" panose="020B0004020202020204" pitchFamily="34" charset="0"/>
                <a:ea typeface="+mj-ea"/>
                <a:cs typeface="+mj-cs"/>
              </a:defRPr>
            </a:lvl1pPr>
          </a:lstStyle>
          <a:p>
            <a:endParaRPr lang="en-US" b="0" dirty="0">
              <a:solidFill>
                <a:srgbClr val="4179A8"/>
              </a:solidFill>
            </a:endParaRPr>
          </a:p>
        </p:txBody>
      </p:sp>
      <p:graphicFrame>
        <p:nvGraphicFramePr>
          <p:cNvPr id="17" name="Table Placeholder 4">
            <a:extLst>
              <a:ext uri="{FF2B5EF4-FFF2-40B4-BE49-F238E27FC236}">
                <a16:creationId xmlns:a16="http://schemas.microsoft.com/office/drawing/2014/main" id="{F7AA8A41-A8A5-5AE8-379B-0DE9A4350C4F}"/>
              </a:ext>
            </a:extLst>
          </p:cNvPr>
          <p:cNvGraphicFramePr>
            <a:graphicFrameLocks/>
          </p:cNvGraphicFramePr>
          <p:nvPr>
            <p:extLst>
              <p:ext uri="{D42A27DB-BD31-4B8C-83A1-F6EECF244321}">
                <p14:modId xmlns:p14="http://schemas.microsoft.com/office/powerpoint/2010/main" val="556669218"/>
              </p:ext>
            </p:extLst>
          </p:nvPr>
        </p:nvGraphicFramePr>
        <p:xfrm>
          <a:off x="457200" y="2126636"/>
          <a:ext cx="11177059" cy="3348165"/>
        </p:xfrm>
        <a:graphic>
          <a:graphicData uri="http://schemas.openxmlformats.org/drawingml/2006/table">
            <a:tbl>
              <a:tblPr firstRow="1" bandRow="1">
                <a:tableStyleId>{5C22544A-7EE6-4342-B048-85BDC9FD1C3A}</a:tableStyleId>
              </a:tblPr>
              <a:tblGrid>
                <a:gridCol w="3758184">
                  <a:extLst>
                    <a:ext uri="{9D8B030D-6E8A-4147-A177-3AD203B41FA5}">
                      <a16:colId xmlns:a16="http://schemas.microsoft.com/office/drawing/2014/main" val="745458554"/>
                    </a:ext>
                  </a:extLst>
                </a:gridCol>
                <a:gridCol w="1483775">
                  <a:extLst>
                    <a:ext uri="{9D8B030D-6E8A-4147-A177-3AD203B41FA5}">
                      <a16:colId xmlns:a16="http://schemas.microsoft.com/office/drawing/2014/main" val="2038100455"/>
                    </a:ext>
                  </a:extLst>
                </a:gridCol>
                <a:gridCol w="1483775">
                  <a:extLst>
                    <a:ext uri="{9D8B030D-6E8A-4147-A177-3AD203B41FA5}">
                      <a16:colId xmlns:a16="http://schemas.microsoft.com/office/drawing/2014/main" val="1584644872"/>
                    </a:ext>
                  </a:extLst>
                </a:gridCol>
                <a:gridCol w="1483775">
                  <a:extLst>
                    <a:ext uri="{9D8B030D-6E8A-4147-A177-3AD203B41FA5}">
                      <a16:colId xmlns:a16="http://schemas.microsoft.com/office/drawing/2014/main" val="1626544558"/>
                    </a:ext>
                  </a:extLst>
                </a:gridCol>
                <a:gridCol w="1483775">
                  <a:extLst>
                    <a:ext uri="{9D8B030D-6E8A-4147-A177-3AD203B41FA5}">
                      <a16:colId xmlns:a16="http://schemas.microsoft.com/office/drawing/2014/main" val="594994018"/>
                    </a:ext>
                  </a:extLst>
                </a:gridCol>
                <a:gridCol w="1483775">
                  <a:extLst>
                    <a:ext uri="{9D8B030D-6E8A-4147-A177-3AD203B41FA5}">
                      <a16:colId xmlns:a16="http://schemas.microsoft.com/office/drawing/2014/main" val="2794476515"/>
                    </a:ext>
                  </a:extLst>
                </a:gridCol>
              </a:tblGrid>
              <a:tr h="576912">
                <a:tc>
                  <a:txBody>
                    <a:bodyPr/>
                    <a:lstStyle/>
                    <a:p>
                      <a:pPr>
                        <a:lnSpc>
                          <a:spcPts val="1600"/>
                        </a:lnSpc>
                      </a:pPr>
                      <a:r>
                        <a:rPr lang="en-US" sz="1600" b="1" i="0" dirty="0">
                          <a:latin typeface="Aptos Narrow" panose="020B0004020202020204" pitchFamily="34" charset="0"/>
                        </a:rPr>
                        <a:t>Mathematics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Change in Graduation Ready from 2024 to 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B</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C</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7730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781455"/>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E</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799047"/>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F</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232990"/>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G</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16878"/>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H</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266147"/>
                  </a:ext>
                </a:extLst>
              </a:tr>
            </a:tbl>
          </a:graphicData>
        </a:graphic>
      </p:graphicFrame>
    </p:spTree>
    <p:extLst>
      <p:ext uri="{BB962C8B-B14F-4D97-AF65-F5344CB8AC3E}">
        <p14:creationId xmlns:p14="http://schemas.microsoft.com/office/powerpoint/2010/main" val="2919044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95D2F-BA80-B878-5BF6-C91E2ADE1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ECEECF-3A11-EC02-2202-90AEEBE4FA93}"/>
              </a:ext>
            </a:extLst>
          </p:cNvPr>
          <p:cNvSpPr>
            <a:spLocks noGrp="1"/>
          </p:cNvSpPr>
          <p:nvPr>
            <p:ph type="title"/>
          </p:nvPr>
        </p:nvSpPr>
        <p:spPr/>
        <p:txBody>
          <a:bodyPr/>
          <a:lstStyle/>
          <a:p>
            <a:r>
              <a:rPr lang="en-US" dirty="0"/>
              <a:t>&lt;Insert District Name&gt;’s Spring 2024 and Spring 2025 NJGPA School-Level Outcomes Mathematics Component – Percentages </a:t>
            </a:r>
            <a:r>
              <a:rPr lang="en-US" b="0" dirty="0">
                <a:solidFill>
                  <a:srgbClr val="4179A8"/>
                </a:solidFill>
              </a:rPr>
              <a:t>(Grade 12 Students)</a:t>
            </a:r>
          </a:p>
        </p:txBody>
      </p:sp>
      <p:sp>
        <p:nvSpPr>
          <p:cNvPr id="5" name="Text Placeholder 4">
            <a:extLst>
              <a:ext uri="{FF2B5EF4-FFF2-40B4-BE49-F238E27FC236}">
                <a16:creationId xmlns:a16="http://schemas.microsoft.com/office/drawing/2014/main" id="{B2050ECA-850B-726B-3F35-58AA0F9F590D}"/>
              </a:ext>
            </a:extLst>
          </p:cNvPr>
          <p:cNvSpPr>
            <a:spLocks noGrp="1"/>
          </p:cNvSpPr>
          <p:nvPr>
            <p:ph type="body" sz="quarter" idx="13"/>
          </p:nvPr>
        </p:nvSpPr>
        <p:spPr/>
        <p:txBody>
          <a:bodyPr/>
          <a:lstStyle/>
          <a:p>
            <a:r>
              <a:rPr lang="en-US" dirty="0"/>
              <a:t>Note: Percentages may not total 100 due to rounding.</a:t>
            </a:r>
          </a:p>
        </p:txBody>
      </p:sp>
      <p:graphicFrame>
        <p:nvGraphicFramePr>
          <p:cNvPr id="6" name="Table Placeholder 4">
            <a:extLst>
              <a:ext uri="{FF2B5EF4-FFF2-40B4-BE49-F238E27FC236}">
                <a16:creationId xmlns:a16="http://schemas.microsoft.com/office/drawing/2014/main" id="{2107E09A-4DB7-EFE6-2083-F67C77517BB6}"/>
              </a:ext>
            </a:extLst>
          </p:cNvPr>
          <p:cNvGraphicFramePr>
            <a:graphicFrameLocks noGrp="1"/>
          </p:cNvGraphicFramePr>
          <p:nvPr>
            <p:ph type="tbl" sz="quarter" idx="12"/>
          </p:nvPr>
        </p:nvGraphicFramePr>
        <p:xfrm>
          <a:off x="457200" y="2126636"/>
          <a:ext cx="11264213" cy="3144965"/>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Mathematics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endParaRPr lang="en-US" sz="1600" b="0" i="0" kern="1200" dirty="0">
                        <a:solidFill>
                          <a:schemeClr val="bg1"/>
                        </a:solidFill>
                        <a:latin typeface="Aptos Narrow" panose="020B0004020202020204" pitchFamily="34" charset="0"/>
                        <a:ea typeface="+mn-ea"/>
                        <a:cs typeface="+mn-cs"/>
                      </a:endParaRP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B</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C</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177303"/>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D</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7781455"/>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E</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4799047"/>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F</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2232990"/>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G</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16878"/>
                  </a:ext>
                </a:extLst>
              </a:tr>
              <a:tr h="3017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School H</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266147"/>
                  </a:ext>
                </a:extLst>
              </a:tr>
            </a:tbl>
          </a:graphicData>
        </a:graphic>
      </p:graphicFrame>
    </p:spTree>
    <p:extLst>
      <p:ext uri="{BB962C8B-B14F-4D97-AF65-F5344CB8AC3E}">
        <p14:creationId xmlns:p14="http://schemas.microsoft.com/office/powerpoint/2010/main" val="3818540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E2749-D8FD-C5BC-A44D-B6FA8BF52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FB837-32D2-D5C6-6AA5-8AEF36F535D4}"/>
              </a:ext>
            </a:extLst>
          </p:cNvPr>
          <p:cNvSpPr>
            <a:spLocks noGrp="1"/>
          </p:cNvSpPr>
          <p:nvPr>
            <p:ph type="title"/>
          </p:nvPr>
        </p:nvSpPr>
        <p:spPr/>
        <p:txBody>
          <a:bodyPr/>
          <a:lstStyle/>
          <a:p>
            <a:r>
              <a:rPr lang="en-US" dirty="0"/>
              <a:t>Comparison of &lt;School Name&gt;’s Spring 2024 and 2025 NJGPA Administrations to &lt;District Name&gt;’s – Percentages </a:t>
            </a:r>
            <a:r>
              <a:rPr lang="en-US" b="0" dirty="0">
                <a:solidFill>
                  <a:srgbClr val="4179A8"/>
                </a:solidFill>
              </a:rPr>
              <a:t>Graduation Ready, Total Students</a:t>
            </a:r>
          </a:p>
        </p:txBody>
      </p:sp>
      <p:graphicFrame>
        <p:nvGraphicFramePr>
          <p:cNvPr id="13" name="Table Placeholder 4">
            <a:extLst>
              <a:ext uri="{FF2B5EF4-FFF2-40B4-BE49-F238E27FC236}">
                <a16:creationId xmlns:a16="http://schemas.microsoft.com/office/drawing/2014/main" id="{96D72110-BF7A-ADC1-23ED-5984BB411964}"/>
              </a:ext>
            </a:extLst>
          </p:cNvPr>
          <p:cNvGraphicFramePr>
            <a:graphicFrameLocks noGrp="1"/>
          </p:cNvGraphicFramePr>
          <p:nvPr>
            <p:ph type="tbl" sz="quarter" idx="12"/>
            <p:extLst>
              <p:ext uri="{D42A27DB-BD31-4B8C-83A1-F6EECF244321}">
                <p14:modId xmlns:p14="http://schemas.microsoft.com/office/powerpoint/2010/main" val="2498706287"/>
              </p:ext>
            </p:extLst>
          </p:nvPr>
        </p:nvGraphicFramePr>
        <p:xfrm>
          <a:off x="457199" y="2115594"/>
          <a:ext cx="11264213" cy="1860389"/>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 </a:t>
                      </a:r>
                    </a:p>
                    <a:p>
                      <a:pPr algn="l">
                        <a:lnSpc>
                          <a:spcPts val="1600"/>
                        </a:lnSpc>
                      </a:pPr>
                      <a:r>
                        <a:rPr lang="en-US" sz="1600" b="0" i="0" dirty="0">
                          <a:solidFill>
                            <a:schemeClr val="bg1"/>
                          </a:solidFill>
                          <a:latin typeface="Aptos Narrow" panose="020B0004020202020204" pitchFamily="34" charset="0"/>
                        </a:rPr>
                        <a:t>School</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 </a:t>
                      </a:r>
                    </a:p>
                    <a:p>
                      <a:pPr marL="0" algn="l" defTabSz="914400" rtl="0" eaLnBrk="1" latinLnBrk="0" hangingPunct="1">
                        <a:lnSpc>
                          <a:spcPts val="1600"/>
                        </a:lnSpc>
                      </a:pPr>
                      <a:r>
                        <a:rPr lang="en-US" sz="1600" b="0" i="0" kern="1200" dirty="0">
                          <a:solidFill>
                            <a:schemeClr val="bg1"/>
                          </a:solidFill>
                          <a:latin typeface="Aptos Narrow" panose="020B0004020202020204" pitchFamily="34" charset="0"/>
                          <a:ea typeface="+mn-ea"/>
                          <a:cs typeface="+mn-cs"/>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School</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Tree>
    <p:extLst>
      <p:ext uri="{BB962C8B-B14F-4D97-AF65-F5344CB8AC3E}">
        <p14:creationId xmlns:p14="http://schemas.microsoft.com/office/powerpoint/2010/main" val="174636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0B6AD-E52E-90A2-3569-266BDF0E7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16E834-1248-2594-54E1-AB38DAF19BD1}"/>
              </a:ext>
            </a:extLst>
          </p:cNvPr>
          <p:cNvSpPr>
            <a:spLocks noGrp="1"/>
          </p:cNvSpPr>
          <p:nvPr>
            <p:ph type="title"/>
          </p:nvPr>
        </p:nvSpPr>
        <p:spPr/>
        <p:txBody>
          <a:bodyPr/>
          <a:lstStyle/>
          <a:p>
            <a:r>
              <a:rPr lang="en-US" dirty="0"/>
              <a:t>Comparison of &lt;School Name&gt;’s Spring 2024 and 2025 NJGPA Administrations to &lt;District Name&gt;’s – Percentages </a:t>
            </a:r>
            <a:r>
              <a:rPr lang="en-US" b="0" dirty="0">
                <a:solidFill>
                  <a:srgbClr val="4179A8"/>
                </a:solidFill>
              </a:rPr>
              <a:t>Graduation Ready, Grade 11 Students</a:t>
            </a:r>
          </a:p>
        </p:txBody>
      </p:sp>
      <p:graphicFrame>
        <p:nvGraphicFramePr>
          <p:cNvPr id="13" name="Table Placeholder 4">
            <a:extLst>
              <a:ext uri="{FF2B5EF4-FFF2-40B4-BE49-F238E27FC236}">
                <a16:creationId xmlns:a16="http://schemas.microsoft.com/office/drawing/2014/main" id="{C1E02919-B5C1-A199-3A60-FE9A505AFC11}"/>
              </a:ext>
            </a:extLst>
          </p:cNvPr>
          <p:cNvGraphicFramePr>
            <a:graphicFrameLocks noGrp="1"/>
          </p:cNvGraphicFramePr>
          <p:nvPr>
            <p:ph type="tbl" sz="quarter" idx="12"/>
          </p:nvPr>
        </p:nvGraphicFramePr>
        <p:xfrm>
          <a:off x="457199" y="2115594"/>
          <a:ext cx="11264213" cy="1860389"/>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 </a:t>
                      </a:r>
                    </a:p>
                    <a:p>
                      <a:pPr algn="l">
                        <a:lnSpc>
                          <a:spcPts val="1600"/>
                        </a:lnSpc>
                      </a:pPr>
                      <a:r>
                        <a:rPr lang="en-US" sz="1600" b="0" i="0" dirty="0">
                          <a:solidFill>
                            <a:schemeClr val="bg1"/>
                          </a:solidFill>
                          <a:latin typeface="Aptos Narrow" panose="020B0004020202020204" pitchFamily="34" charset="0"/>
                        </a:rPr>
                        <a:t>School</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 </a:t>
                      </a:r>
                    </a:p>
                    <a:p>
                      <a:pPr marL="0" algn="l" defTabSz="914400" rtl="0" eaLnBrk="1" latinLnBrk="0" hangingPunct="1">
                        <a:lnSpc>
                          <a:spcPts val="1600"/>
                        </a:lnSpc>
                      </a:pPr>
                      <a:r>
                        <a:rPr lang="en-US" sz="1600" b="0" i="0" kern="1200" dirty="0">
                          <a:solidFill>
                            <a:schemeClr val="bg1"/>
                          </a:solidFill>
                          <a:latin typeface="Aptos Narrow" panose="020B0004020202020204" pitchFamily="34" charset="0"/>
                          <a:ea typeface="+mn-ea"/>
                          <a:cs typeface="+mn-cs"/>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School</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Tree>
    <p:extLst>
      <p:ext uri="{BB962C8B-B14F-4D97-AF65-F5344CB8AC3E}">
        <p14:creationId xmlns:p14="http://schemas.microsoft.com/office/powerpoint/2010/main" val="996901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573B76-A250-63C8-3E93-33F76C139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CB2504-7F1C-F439-3A96-247CE6A05B4F}"/>
              </a:ext>
            </a:extLst>
          </p:cNvPr>
          <p:cNvSpPr>
            <a:spLocks noGrp="1"/>
          </p:cNvSpPr>
          <p:nvPr>
            <p:ph type="title"/>
          </p:nvPr>
        </p:nvSpPr>
        <p:spPr/>
        <p:txBody>
          <a:bodyPr/>
          <a:lstStyle/>
          <a:p>
            <a:r>
              <a:rPr lang="en-US" dirty="0"/>
              <a:t>Comparison of &lt;School Name&gt;’s Spring 2025 NJGPA Administrations to &lt;District Name&gt;’s – Percentages </a:t>
            </a:r>
            <a:r>
              <a:rPr lang="en-US" b="0" dirty="0">
                <a:solidFill>
                  <a:srgbClr val="4179A8"/>
                </a:solidFill>
              </a:rPr>
              <a:t>Graduation Ready, Grade 12 Students</a:t>
            </a:r>
          </a:p>
        </p:txBody>
      </p:sp>
      <p:graphicFrame>
        <p:nvGraphicFramePr>
          <p:cNvPr id="13" name="Table Placeholder 4">
            <a:extLst>
              <a:ext uri="{FF2B5EF4-FFF2-40B4-BE49-F238E27FC236}">
                <a16:creationId xmlns:a16="http://schemas.microsoft.com/office/drawing/2014/main" id="{A57499E1-1E80-3E14-7928-3460A8DBF00B}"/>
              </a:ext>
            </a:extLst>
          </p:cNvPr>
          <p:cNvGraphicFramePr>
            <a:graphicFrameLocks noGrp="1"/>
          </p:cNvGraphicFramePr>
          <p:nvPr>
            <p:ph type="tbl" sz="quarter" idx="12"/>
          </p:nvPr>
        </p:nvGraphicFramePr>
        <p:xfrm>
          <a:off x="457199" y="2115594"/>
          <a:ext cx="11264213" cy="1860389"/>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 </a:t>
                      </a:r>
                    </a:p>
                    <a:p>
                      <a:pPr algn="l">
                        <a:lnSpc>
                          <a:spcPts val="1600"/>
                        </a:lnSpc>
                      </a:pPr>
                      <a:r>
                        <a:rPr lang="en-US" sz="1600" b="0" i="0" dirty="0">
                          <a:solidFill>
                            <a:schemeClr val="bg1"/>
                          </a:solidFill>
                          <a:latin typeface="Aptos Narrow" panose="020B0004020202020204" pitchFamily="34" charset="0"/>
                        </a:rPr>
                        <a:t>School</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 </a:t>
                      </a:r>
                    </a:p>
                    <a:p>
                      <a:pPr marL="0" algn="l" defTabSz="914400" rtl="0" eaLnBrk="1" latinLnBrk="0" hangingPunct="1">
                        <a:lnSpc>
                          <a:spcPts val="1600"/>
                        </a:lnSpc>
                      </a:pPr>
                      <a:r>
                        <a:rPr lang="en-US" sz="1600" b="0" i="0" kern="1200" dirty="0">
                          <a:solidFill>
                            <a:schemeClr val="bg1"/>
                          </a:solidFill>
                          <a:latin typeface="Aptos Narrow" panose="020B0004020202020204" pitchFamily="34" charset="0"/>
                          <a:ea typeface="+mn-ea"/>
                          <a:cs typeface="+mn-cs"/>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School</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Tree>
    <p:extLst>
      <p:ext uri="{BB962C8B-B14F-4D97-AF65-F5344CB8AC3E}">
        <p14:creationId xmlns:p14="http://schemas.microsoft.com/office/powerpoint/2010/main" val="353516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03EDF-0252-46D4-BD7C-D73844004A22}"/>
              </a:ext>
            </a:extLst>
          </p:cNvPr>
          <p:cNvSpPr>
            <a:spLocks noGrp="1"/>
          </p:cNvSpPr>
          <p:nvPr>
            <p:ph type="title"/>
          </p:nvPr>
        </p:nvSpPr>
        <p:spPr/>
        <p:txBody>
          <a:bodyPr/>
          <a:lstStyle/>
          <a:p>
            <a:r>
              <a:rPr lang="en-US" dirty="0"/>
              <a:t>Notable Achievements</a:t>
            </a:r>
          </a:p>
        </p:txBody>
      </p:sp>
      <p:pic>
        <p:nvPicPr>
          <p:cNvPr id="7" name="Picture Placeholder 6" descr="Ribbon with solid fill">
            <a:extLst>
              <a:ext uri="{FF2B5EF4-FFF2-40B4-BE49-F238E27FC236}">
                <a16:creationId xmlns:a16="http://schemas.microsoft.com/office/drawing/2014/main" id="{39484BE0-3C44-C7C6-6455-27B4AF6C9BD0}"/>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p:pic>
      <p:sp>
        <p:nvSpPr>
          <p:cNvPr id="5" name="Text Placeholder 4">
            <a:extLst>
              <a:ext uri="{FF2B5EF4-FFF2-40B4-BE49-F238E27FC236}">
                <a16:creationId xmlns:a16="http://schemas.microsoft.com/office/drawing/2014/main" id="{12C3686E-B841-CFFE-1EBE-E56382557F34}"/>
              </a:ext>
            </a:extLst>
          </p:cNvPr>
          <p:cNvSpPr>
            <a:spLocks noGrp="1"/>
          </p:cNvSpPr>
          <p:nvPr>
            <p:ph type="body" sz="quarter" idx="12"/>
          </p:nvPr>
        </p:nvSpPr>
        <p:spPr/>
        <p:txBody>
          <a:bodyPr/>
          <a:lstStyle/>
          <a:p>
            <a:pPr marL="0" indent="0">
              <a:buNone/>
            </a:pPr>
            <a:r>
              <a:rPr lang="en-US" dirty="0"/>
              <a:t>[Develop as needed]</a:t>
            </a:r>
          </a:p>
        </p:txBody>
      </p:sp>
    </p:spTree>
    <p:extLst>
      <p:ext uri="{BB962C8B-B14F-4D97-AF65-F5344CB8AC3E}">
        <p14:creationId xmlns:p14="http://schemas.microsoft.com/office/powerpoint/2010/main" val="229582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AB9-516F-242E-B85C-4453ACFDA8EC}"/>
              </a:ext>
            </a:extLst>
          </p:cNvPr>
          <p:cNvSpPr>
            <a:spLocks noGrp="1"/>
          </p:cNvSpPr>
          <p:nvPr>
            <p:ph type="title"/>
          </p:nvPr>
        </p:nvSpPr>
        <p:spPr/>
        <p:txBody>
          <a:bodyPr/>
          <a:lstStyle/>
          <a:p>
            <a:r>
              <a:rPr lang="en-US" dirty="0"/>
              <a:t>NJGPA Overview (1 of 2)</a:t>
            </a:r>
          </a:p>
        </p:txBody>
      </p:sp>
      <p:pic>
        <p:nvPicPr>
          <p:cNvPr id="10" name="Picture Placeholder 9" descr="Pencil with solid fill">
            <a:extLst>
              <a:ext uri="{FF2B5EF4-FFF2-40B4-BE49-F238E27FC236}">
                <a16:creationId xmlns:a16="http://schemas.microsoft.com/office/drawing/2014/main" id="{72AC56E2-2FEE-0D45-EA6B-1741E627B0A0}"/>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p:pic>
      <p:sp>
        <p:nvSpPr>
          <p:cNvPr id="5" name="Text Placeholder 4">
            <a:extLst>
              <a:ext uri="{FF2B5EF4-FFF2-40B4-BE49-F238E27FC236}">
                <a16:creationId xmlns:a16="http://schemas.microsoft.com/office/drawing/2014/main" id="{DC08FC02-609C-89F8-5377-BD02B0414389}"/>
              </a:ext>
            </a:extLst>
          </p:cNvPr>
          <p:cNvSpPr>
            <a:spLocks noGrp="1"/>
          </p:cNvSpPr>
          <p:nvPr>
            <p:ph type="body" sz="quarter" idx="12"/>
          </p:nvPr>
        </p:nvSpPr>
        <p:spPr/>
        <p:txBody>
          <a:bodyPr/>
          <a:lstStyle/>
          <a:p>
            <a:r>
              <a:rPr lang="en-US" dirty="0"/>
              <a:t>The State graduation proficiency test [NJGPA] shall be administered to all 11th grade pupils and to any 11th or 12th grade pupil who has previously failed to demonstrate mastery of State graduation proficiency standards on said test. (N.J.S.A. 18A:7C-6)</a:t>
            </a:r>
          </a:p>
          <a:p>
            <a:r>
              <a:rPr lang="en-US" dirty="0"/>
              <a:t>NJGPA is designed to measure the extent to which students are graduation ready in English Language Arts (ELA) and Mathematics.</a:t>
            </a:r>
          </a:p>
          <a:p>
            <a:r>
              <a:rPr lang="en-US" dirty="0"/>
              <a:t>Graduation readiness is reported separately for each content component.</a:t>
            </a:r>
          </a:p>
          <a:p>
            <a:r>
              <a:rPr lang="en-US" dirty="0"/>
              <a:t>The ELA component is aligned to the grade 10 standards.</a:t>
            </a:r>
          </a:p>
          <a:p>
            <a:r>
              <a:rPr lang="en-US" dirty="0"/>
              <a:t>The Mathematics component is aligned to Algebra I and Geometry standards.</a:t>
            </a:r>
          </a:p>
          <a:p>
            <a:endParaRPr lang="en-US" dirty="0"/>
          </a:p>
        </p:txBody>
      </p:sp>
    </p:spTree>
    <p:extLst>
      <p:ext uri="{BB962C8B-B14F-4D97-AF65-F5344CB8AC3E}">
        <p14:creationId xmlns:p14="http://schemas.microsoft.com/office/powerpoint/2010/main" val="1400979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00C42-188E-8A27-BAED-19D7F2CC3C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6727C-26AB-7629-5F6D-FF07B837331D}"/>
              </a:ext>
            </a:extLst>
          </p:cNvPr>
          <p:cNvSpPr>
            <a:spLocks noGrp="1"/>
          </p:cNvSpPr>
          <p:nvPr>
            <p:ph type="title"/>
          </p:nvPr>
        </p:nvSpPr>
        <p:spPr/>
        <p:txBody>
          <a:bodyPr/>
          <a:lstStyle/>
          <a:p>
            <a:r>
              <a:rPr lang="en-US" dirty="0"/>
              <a:t>Intervention Strategies</a:t>
            </a:r>
          </a:p>
        </p:txBody>
      </p:sp>
      <p:sp>
        <p:nvSpPr>
          <p:cNvPr id="5" name="Text Placeholder 4">
            <a:extLst>
              <a:ext uri="{FF2B5EF4-FFF2-40B4-BE49-F238E27FC236}">
                <a16:creationId xmlns:a16="http://schemas.microsoft.com/office/drawing/2014/main" id="{F5C45707-C69F-EB81-B514-49DAC7A65521}"/>
              </a:ext>
            </a:extLst>
          </p:cNvPr>
          <p:cNvSpPr>
            <a:spLocks noGrp="1"/>
          </p:cNvSpPr>
          <p:nvPr>
            <p:ph type="body" sz="quarter" idx="12"/>
          </p:nvPr>
        </p:nvSpPr>
        <p:spPr/>
        <p:txBody>
          <a:bodyPr/>
          <a:lstStyle/>
          <a:p>
            <a:pPr marL="0" indent="0">
              <a:buNone/>
            </a:pPr>
            <a:r>
              <a:rPr lang="en-US" dirty="0"/>
              <a:t>[Develop as needed]</a:t>
            </a:r>
          </a:p>
        </p:txBody>
      </p:sp>
      <p:pic>
        <p:nvPicPr>
          <p:cNvPr id="8" name="Picture Placeholder 7" descr="Playbook with solid fill">
            <a:extLst>
              <a:ext uri="{FF2B5EF4-FFF2-40B4-BE49-F238E27FC236}">
                <a16:creationId xmlns:a16="http://schemas.microsoft.com/office/drawing/2014/main" id="{642386DA-A43E-66B5-0CC1-DE4F7C6206FA}"/>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p:pic>
    </p:spTree>
    <p:extLst>
      <p:ext uri="{BB962C8B-B14F-4D97-AF65-F5344CB8AC3E}">
        <p14:creationId xmlns:p14="http://schemas.microsoft.com/office/powerpoint/2010/main" val="1186302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2A4AB-EFBD-D8B8-EC51-BA88607F5F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C75359-762B-DD30-45EF-7CD6B6932317}"/>
              </a:ext>
            </a:extLst>
          </p:cNvPr>
          <p:cNvSpPr>
            <a:spLocks noGrp="1"/>
          </p:cNvSpPr>
          <p:nvPr>
            <p:ph type="title"/>
          </p:nvPr>
        </p:nvSpPr>
        <p:spPr/>
        <p:txBody>
          <a:bodyPr/>
          <a:lstStyle/>
          <a:p>
            <a:r>
              <a:rPr lang="en-US" dirty="0"/>
              <a:t>Comparison of &lt;Insert District Name&gt;’s Subgroup Spring 2024 and Spring 2025 NJGPA Administration English Language Arts Component - Percentages</a:t>
            </a:r>
          </a:p>
        </p:txBody>
      </p:sp>
      <p:graphicFrame>
        <p:nvGraphicFramePr>
          <p:cNvPr id="6" name="Chart 5" descr="Sample column graph with four categories and three series in each category.">
            <a:extLst>
              <a:ext uri="{FF2B5EF4-FFF2-40B4-BE49-F238E27FC236}">
                <a16:creationId xmlns:a16="http://schemas.microsoft.com/office/drawing/2014/main" id="{6A138257-F55B-C0F3-C3D8-BC2D04B477B7}"/>
              </a:ext>
            </a:extLst>
          </p:cNvPr>
          <p:cNvGraphicFramePr/>
          <p:nvPr>
            <p:extLst>
              <p:ext uri="{D42A27DB-BD31-4B8C-83A1-F6EECF244321}">
                <p14:modId xmlns:p14="http://schemas.microsoft.com/office/powerpoint/2010/main" val="3806971291"/>
              </p:ext>
            </p:extLst>
          </p:nvPr>
        </p:nvGraphicFramePr>
        <p:xfrm>
          <a:off x="443812" y="2151529"/>
          <a:ext cx="11304376" cy="363967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5B318D8C-8B4D-073E-008C-10F114FD0E1E}"/>
              </a:ext>
            </a:extLst>
          </p:cNvPr>
          <p:cNvSpPr txBox="1"/>
          <p:nvPr/>
        </p:nvSpPr>
        <p:spPr>
          <a:xfrm>
            <a:off x="4757116" y="2504836"/>
            <a:ext cx="2036268" cy="924164"/>
          </a:xfrm>
          <a:prstGeom prst="rect">
            <a:avLst/>
          </a:prstGeom>
          <a:noFill/>
        </p:spPr>
        <p:txBody>
          <a:bodyPr wrap="square" rtlCol="0">
            <a:spAutoFit/>
          </a:bodyPr>
          <a:lstStyle/>
          <a:p>
            <a:pPr algn="ctr">
              <a:lnSpc>
                <a:spcPts val="3200"/>
              </a:lnSpc>
            </a:pPr>
            <a:r>
              <a:rPr lang="en-US" sz="3200" b="1" dirty="0">
                <a:solidFill>
                  <a:schemeClr val="bg2">
                    <a:lumMod val="90000"/>
                  </a:schemeClr>
                </a:solidFill>
                <a:latin typeface="Aptos Narrow" panose="020B0004020202020204" pitchFamily="34" charset="0"/>
              </a:rPr>
              <a:t>Sample Chart</a:t>
            </a:r>
          </a:p>
        </p:txBody>
      </p:sp>
    </p:spTree>
    <p:extLst>
      <p:ext uri="{BB962C8B-B14F-4D97-AF65-F5344CB8AC3E}">
        <p14:creationId xmlns:p14="http://schemas.microsoft.com/office/powerpoint/2010/main" val="1890953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C858-93D0-F2FF-E2AD-94E8CF4687DA}"/>
              </a:ext>
            </a:extLst>
          </p:cNvPr>
          <p:cNvSpPr>
            <a:spLocks noGrp="1"/>
          </p:cNvSpPr>
          <p:nvPr>
            <p:ph type="title"/>
          </p:nvPr>
        </p:nvSpPr>
        <p:spPr>
          <a:xfrm>
            <a:off x="443812" y="392517"/>
            <a:ext cx="11290986" cy="416560"/>
          </a:xfrm>
        </p:spPr>
        <p:txBody>
          <a:bodyPr/>
          <a:lstStyle/>
          <a:p>
            <a:r>
              <a:rPr lang="en-US" dirty="0"/>
              <a:t>Thank You</a:t>
            </a:r>
          </a:p>
        </p:txBody>
      </p:sp>
      <p:sp>
        <p:nvSpPr>
          <p:cNvPr id="3" name="Text Placeholder 2">
            <a:extLst>
              <a:ext uri="{FF2B5EF4-FFF2-40B4-BE49-F238E27FC236}">
                <a16:creationId xmlns:a16="http://schemas.microsoft.com/office/drawing/2014/main" id="{6586E948-F757-9C5C-541C-88E26BDA6F1E}"/>
              </a:ext>
            </a:extLst>
          </p:cNvPr>
          <p:cNvSpPr>
            <a:spLocks noGrp="1"/>
          </p:cNvSpPr>
          <p:nvPr>
            <p:ph type="body" sz="quarter" idx="10"/>
          </p:nvPr>
        </p:nvSpPr>
        <p:spPr>
          <a:xfrm>
            <a:off x="3195618" y="2944358"/>
            <a:ext cx="5773737" cy="430213"/>
          </a:xfrm>
        </p:spPr>
        <p:txBody>
          <a:bodyPr/>
          <a:lstStyle/>
          <a:p>
            <a:r>
              <a:rPr lang="en-US" dirty="0"/>
              <a:t>Presenter</a:t>
            </a:r>
          </a:p>
          <a:p>
            <a:r>
              <a:rPr lang="en-US" dirty="0"/>
              <a:t>Title</a:t>
            </a:r>
          </a:p>
          <a:p>
            <a:r>
              <a:rPr lang="en-US" b="0" dirty="0"/>
              <a:t>first.last@doe.nj.gov</a:t>
            </a:r>
          </a:p>
        </p:txBody>
      </p:sp>
    </p:spTree>
    <p:extLst>
      <p:ext uri="{BB962C8B-B14F-4D97-AF65-F5344CB8AC3E}">
        <p14:creationId xmlns:p14="http://schemas.microsoft.com/office/powerpoint/2010/main" val="334536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0C6E1-D11C-19C5-82D2-3DA4661C13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4FE523-AA4B-259E-13C3-79189FBF60A5}"/>
              </a:ext>
            </a:extLst>
          </p:cNvPr>
          <p:cNvSpPr>
            <a:spLocks noGrp="1"/>
          </p:cNvSpPr>
          <p:nvPr>
            <p:ph type="title"/>
          </p:nvPr>
        </p:nvSpPr>
        <p:spPr/>
        <p:txBody>
          <a:bodyPr/>
          <a:lstStyle/>
          <a:p>
            <a:r>
              <a:rPr lang="en-US" dirty="0"/>
              <a:t>NJGPA Overview (2 of 2)</a:t>
            </a:r>
          </a:p>
        </p:txBody>
      </p:sp>
      <p:sp>
        <p:nvSpPr>
          <p:cNvPr id="3" name="Text Placeholder 2">
            <a:extLst>
              <a:ext uri="{FF2B5EF4-FFF2-40B4-BE49-F238E27FC236}">
                <a16:creationId xmlns:a16="http://schemas.microsoft.com/office/drawing/2014/main" id="{22E93F03-EA01-D7AB-38B1-8D5077D4A8AA}"/>
              </a:ext>
            </a:extLst>
          </p:cNvPr>
          <p:cNvSpPr>
            <a:spLocks noGrp="1"/>
          </p:cNvSpPr>
          <p:nvPr>
            <p:ph type="body" sz="quarter" idx="12"/>
          </p:nvPr>
        </p:nvSpPr>
        <p:spPr/>
        <p:txBody>
          <a:bodyPr lIns="0" tIns="0" rIns="0" bIns="0" anchor="t"/>
          <a:lstStyle/>
          <a:p>
            <a:pPr marL="0" indent="0">
              <a:buNone/>
            </a:pPr>
            <a:r>
              <a:rPr lang="en-US" dirty="0"/>
              <a:t>Students who take but do not meet the minimum required score (725) on each component of the assessment will have the opportunity to receive additional supports and may take the following steps:</a:t>
            </a:r>
          </a:p>
          <a:p>
            <a:r>
              <a:rPr lang="en-US">
                <a:latin typeface="Aptos Narrow"/>
              </a:rPr>
              <a:t>Retake the ELA and/or mathematics components of the New Jersey Graduation Proficiency Assessment in the following summer or fall;</a:t>
            </a:r>
          </a:p>
          <a:p>
            <a:r>
              <a:rPr lang="en-US">
                <a:latin typeface="Aptos Narrow"/>
              </a:rPr>
              <a:t>Meet a designated cut score from the menu of substitute competency tests*; or</a:t>
            </a:r>
          </a:p>
          <a:p>
            <a:r>
              <a:rPr lang="en-US" dirty="0"/>
              <a:t>Complete a portfolio appeal.</a:t>
            </a:r>
          </a:p>
        </p:txBody>
      </p:sp>
      <p:pic>
        <p:nvPicPr>
          <p:cNvPr id="6" name="Picture Placeholder 9" descr="Pencil with solid fill">
            <a:extLst>
              <a:ext uri="{FF2B5EF4-FFF2-40B4-BE49-F238E27FC236}">
                <a16:creationId xmlns:a16="http://schemas.microsoft.com/office/drawing/2014/main" id="{1C01AA16-A17D-53BA-36A2-E8A12AF77881}"/>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p:pic>
      <p:sp>
        <p:nvSpPr>
          <p:cNvPr id="4" name="TextBox 3">
            <a:extLst>
              <a:ext uri="{FF2B5EF4-FFF2-40B4-BE49-F238E27FC236}">
                <a16:creationId xmlns:a16="http://schemas.microsoft.com/office/drawing/2014/main" id="{54D2E1B8-C764-D180-E304-60F0427FB9EA}"/>
              </a:ext>
            </a:extLst>
          </p:cNvPr>
          <p:cNvSpPr txBox="1"/>
          <p:nvPr/>
        </p:nvSpPr>
        <p:spPr>
          <a:xfrm>
            <a:off x="443813" y="5203596"/>
            <a:ext cx="11251780" cy="369332"/>
          </a:xfrm>
          <a:prstGeom prst="rect">
            <a:avLst/>
          </a:prstGeom>
          <a:noFill/>
        </p:spPr>
        <p:txBody>
          <a:bodyPr wrap="square" rtlCol="0">
            <a:spAutoFit/>
          </a:bodyPr>
          <a:lstStyle/>
          <a:p>
            <a:r>
              <a:rPr lang="en-US" dirty="0"/>
              <a:t>*Pending State Board of Education Approval of Chapter 8 anticipated in October of 2025.</a:t>
            </a:r>
          </a:p>
        </p:txBody>
      </p:sp>
    </p:spTree>
    <p:extLst>
      <p:ext uri="{BB962C8B-B14F-4D97-AF65-F5344CB8AC3E}">
        <p14:creationId xmlns:p14="http://schemas.microsoft.com/office/powerpoint/2010/main" val="1692460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3F2C-E285-602C-CA3B-30CF03D631E9}"/>
              </a:ext>
            </a:extLst>
          </p:cNvPr>
          <p:cNvSpPr>
            <a:spLocks noGrp="1"/>
          </p:cNvSpPr>
          <p:nvPr>
            <p:ph type="title"/>
          </p:nvPr>
        </p:nvSpPr>
        <p:spPr/>
        <p:txBody>
          <a:bodyPr/>
          <a:lstStyle/>
          <a:p>
            <a:r>
              <a:rPr lang="en-US" dirty="0"/>
              <a:t>&lt;Insert District Name&gt;’s Number of Students Tested for Spring 2025 NJGPA Administration</a:t>
            </a:r>
          </a:p>
        </p:txBody>
      </p:sp>
      <p:sp>
        <p:nvSpPr>
          <p:cNvPr id="7" name="Text Placeholder 6">
            <a:extLst>
              <a:ext uri="{FF2B5EF4-FFF2-40B4-BE49-F238E27FC236}">
                <a16:creationId xmlns:a16="http://schemas.microsoft.com/office/drawing/2014/main" id="{BFF774CF-DF70-53F4-CADF-1AD404D11EEC}"/>
              </a:ext>
            </a:extLst>
          </p:cNvPr>
          <p:cNvSpPr>
            <a:spLocks noGrp="1"/>
          </p:cNvSpPr>
          <p:nvPr>
            <p:ph type="body" sz="quarter" idx="13"/>
          </p:nvPr>
        </p:nvSpPr>
        <p:spPr>
          <a:xfrm>
            <a:off x="457200" y="1819276"/>
            <a:ext cx="11277599" cy="343480"/>
          </a:xfrm>
        </p:spPr>
        <p:txBody>
          <a:bodyPr/>
          <a:lstStyle/>
          <a:p>
            <a:r>
              <a:rPr lang="en-US" b="1" dirty="0"/>
              <a:t>Number of Students Tested</a:t>
            </a:r>
          </a:p>
        </p:txBody>
      </p:sp>
      <p:graphicFrame>
        <p:nvGraphicFramePr>
          <p:cNvPr id="13" name="Table Placeholder 4">
            <a:extLst>
              <a:ext uri="{FF2B5EF4-FFF2-40B4-BE49-F238E27FC236}">
                <a16:creationId xmlns:a16="http://schemas.microsoft.com/office/drawing/2014/main" id="{F27390F9-7A2C-B544-C11D-00B87186F763}"/>
              </a:ext>
            </a:extLst>
          </p:cNvPr>
          <p:cNvGraphicFramePr>
            <a:graphicFrameLocks noGrp="1"/>
          </p:cNvGraphicFramePr>
          <p:nvPr>
            <p:ph type="tbl" sz="quarter" idx="12"/>
            <p:extLst>
              <p:ext uri="{D42A27DB-BD31-4B8C-83A1-F6EECF244321}">
                <p14:modId xmlns:p14="http://schemas.microsoft.com/office/powerpoint/2010/main" val="486954595"/>
              </p:ext>
            </p:extLst>
          </p:nvPr>
        </p:nvGraphicFramePr>
        <p:xfrm>
          <a:off x="457200" y="2329732"/>
          <a:ext cx="11277600" cy="1730736"/>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745458554"/>
                    </a:ext>
                  </a:extLst>
                </a:gridCol>
                <a:gridCol w="2819400">
                  <a:extLst>
                    <a:ext uri="{9D8B030D-6E8A-4147-A177-3AD203B41FA5}">
                      <a16:colId xmlns:a16="http://schemas.microsoft.com/office/drawing/2014/main" val="2038100455"/>
                    </a:ext>
                  </a:extLst>
                </a:gridCol>
                <a:gridCol w="2819400">
                  <a:extLst>
                    <a:ext uri="{9D8B030D-6E8A-4147-A177-3AD203B41FA5}">
                      <a16:colId xmlns:a16="http://schemas.microsoft.com/office/drawing/2014/main" val="1626544558"/>
                    </a:ext>
                  </a:extLst>
                </a:gridCol>
                <a:gridCol w="2819400">
                  <a:extLst>
                    <a:ext uri="{9D8B030D-6E8A-4147-A177-3AD203B41FA5}">
                      <a16:colId xmlns:a16="http://schemas.microsoft.com/office/drawing/2014/main" val="2883312056"/>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Narrow" panose="020B0004020202020204" pitchFamily="34" charset="0"/>
                          <a:ea typeface="+mn-ea"/>
                          <a:cs typeface="+mn-cs"/>
                        </a:rPr>
                        <a:t>Grade 11</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Narrow" panose="020B0004020202020204" pitchFamily="34" charset="0"/>
                          <a:ea typeface="+mn-ea"/>
                          <a:cs typeface="+mn-cs"/>
                        </a:rPr>
                        <a:t>Grade 12</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Aptos Narrow" panose="020B0004020202020204" pitchFamily="34" charset="0"/>
                          <a:ea typeface="+mn-ea"/>
                          <a:cs typeface="+mn-cs"/>
                        </a:rPr>
                        <a:t>Total</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Tree>
    <p:extLst>
      <p:ext uri="{BB962C8B-B14F-4D97-AF65-F5344CB8AC3E}">
        <p14:creationId xmlns:p14="http://schemas.microsoft.com/office/powerpoint/2010/main" val="156640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C6C3E2-549E-81FB-A1B3-C3B74EDC29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1B2E8A-3EA9-7924-6DBD-813B84FF782D}"/>
              </a:ext>
            </a:extLst>
          </p:cNvPr>
          <p:cNvSpPr>
            <a:spLocks noGrp="1"/>
          </p:cNvSpPr>
          <p:nvPr>
            <p:ph type="title"/>
          </p:nvPr>
        </p:nvSpPr>
        <p:spPr/>
        <p:txBody>
          <a:bodyPr/>
          <a:lstStyle/>
          <a:p>
            <a:r>
              <a:rPr lang="en-US" dirty="0"/>
              <a:t>&lt;Insert District Name&gt;’s Spring 2025 NJGPA Administration Results – Percentages</a:t>
            </a:r>
          </a:p>
        </p:txBody>
      </p:sp>
      <p:graphicFrame>
        <p:nvGraphicFramePr>
          <p:cNvPr id="13" name="Table Placeholder 4">
            <a:extLst>
              <a:ext uri="{FF2B5EF4-FFF2-40B4-BE49-F238E27FC236}">
                <a16:creationId xmlns:a16="http://schemas.microsoft.com/office/drawing/2014/main" id="{AA6EC21B-5B26-27A1-108A-18AFDA5FCF8A}"/>
              </a:ext>
            </a:extLst>
          </p:cNvPr>
          <p:cNvGraphicFramePr>
            <a:graphicFrameLocks noGrp="1"/>
          </p:cNvGraphicFramePr>
          <p:nvPr>
            <p:ph type="tbl" sz="quarter" idx="12"/>
            <p:extLst>
              <p:ext uri="{D42A27DB-BD31-4B8C-83A1-F6EECF244321}">
                <p14:modId xmlns:p14="http://schemas.microsoft.com/office/powerpoint/2010/main" val="1661533356"/>
              </p:ext>
            </p:extLst>
          </p:nvPr>
        </p:nvGraphicFramePr>
        <p:xfrm>
          <a:off x="457200" y="1819275"/>
          <a:ext cx="11271248" cy="2063589"/>
        </p:xfrm>
        <a:graphic>
          <a:graphicData uri="http://schemas.openxmlformats.org/drawingml/2006/table">
            <a:tbl>
              <a:tblPr firstRow="1" bandRow="1">
                <a:tableStyleId>{5C22544A-7EE6-4342-B048-85BDC9FD1C3A}</a:tableStyleId>
              </a:tblPr>
              <a:tblGrid>
                <a:gridCol w="2817812">
                  <a:extLst>
                    <a:ext uri="{9D8B030D-6E8A-4147-A177-3AD203B41FA5}">
                      <a16:colId xmlns:a16="http://schemas.microsoft.com/office/drawing/2014/main" val="745458554"/>
                    </a:ext>
                  </a:extLst>
                </a:gridCol>
                <a:gridCol w="1408906">
                  <a:extLst>
                    <a:ext uri="{9D8B030D-6E8A-4147-A177-3AD203B41FA5}">
                      <a16:colId xmlns:a16="http://schemas.microsoft.com/office/drawing/2014/main" val="2038100455"/>
                    </a:ext>
                  </a:extLst>
                </a:gridCol>
                <a:gridCol w="1408906">
                  <a:extLst>
                    <a:ext uri="{9D8B030D-6E8A-4147-A177-3AD203B41FA5}">
                      <a16:colId xmlns:a16="http://schemas.microsoft.com/office/drawing/2014/main" val="1584644872"/>
                    </a:ext>
                  </a:extLst>
                </a:gridCol>
                <a:gridCol w="1408906">
                  <a:extLst>
                    <a:ext uri="{9D8B030D-6E8A-4147-A177-3AD203B41FA5}">
                      <a16:colId xmlns:a16="http://schemas.microsoft.com/office/drawing/2014/main" val="1626544558"/>
                    </a:ext>
                  </a:extLst>
                </a:gridCol>
                <a:gridCol w="1408906">
                  <a:extLst>
                    <a:ext uri="{9D8B030D-6E8A-4147-A177-3AD203B41FA5}">
                      <a16:colId xmlns:a16="http://schemas.microsoft.com/office/drawing/2014/main" val="594994018"/>
                    </a:ext>
                  </a:extLst>
                </a:gridCol>
                <a:gridCol w="1408906">
                  <a:extLst>
                    <a:ext uri="{9D8B030D-6E8A-4147-A177-3AD203B41FA5}">
                      <a16:colId xmlns:a16="http://schemas.microsoft.com/office/drawing/2014/main" val="2883312056"/>
                    </a:ext>
                  </a:extLst>
                </a:gridCol>
                <a:gridCol w="1408906">
                  <a:extLst>
                    <a:ext uri="{9D8B030D-6E8A-4147-A177-3AD203B41FA5}">
                      <a16:colId xmlns:a16="http://schemas.microsoft.com/office/drawing/2014/main" val="1493902304"/>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 2025 (Grade 11)</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 2025 (Grade 11)</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 2025 (Grade 12)</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 2025 (Grade 12)</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600" b="1" i="0" kern="1200" dirty="0">
                          <a:solidFill>
                            <a:schemeClr val="bg1"/>
                          </a:solidFill>
                          <a:latin typeface="Aptos Narrow" panose="020B0004020202020204" pitchFamily="34" charset="0"/>
                          <a:ea typeface="+mn-ea"/>
                          <a:cs typeface="+mn-cs"/>
                        </a:rPr>
                        <a:t>Graduation Ready 2025 (All Students)</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 2025 (All Students)</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
        <p:nvSpPr>
          <p:cNvPr id="3" name="Text Placeholder 2">
            <a:extLst>
              <a:ext uri="{FF2B5EF4-FFF2-40B4-BE49-F238E27FC236}">
                <a16:creationId xmlns:a16="http://schemas.microsoft.com/office/drawing/2014/main" id="{04987FAE-73AE-2130-C10E-A6517C950BA3}"/>
              </a:ext>
            </a:extLst>
          </p:cNvPr>
          <p:cNvSpPr>
            <a:spLocks noGrp="1"/>
          </p:cNvSpPr>
          <p:nvPr>
            <p:ph type="body" sz="quarter" idx="13"/>
          </p:nvPr>
        </p:nvSpPr>
        <p:spPr/>
        <p:txBody>
          <a:bodyPr/>
          <a:lstStyle/>
          <a:p>
            <a:r>
              <a:rPr lang="en-US" dirty="0"/>
              <a:t>Note: Percentages may not total 100 due to rounding.</a:t>
            </a:r>
          </a:p>
          <a:p>
            <a:endParaRPr lang="en-US" dirty="0"/>
          </a:p>
          <a:p>
            <a:endParaRPr lang="en-US" dirty="0"/>
          </a:p>
        </p:txBody>
      </p:sp>
    </p:spTree>
    <p:extLst>
      <p:ext uri="{BB962C8B-B14F-4D97-AF65-F5344CB8AC3E}">
        <p14:creationId xmlns:p14="http://schemas.microsoft.com/office/powerpoint/2010/main" val="71577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CF69B-0D1D-E15C-F279-75DC4DF6AB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1EAE6D-57B0-9EE7-C854-9015E79C7FA7}"/>
              </a:ext>
            </a:extLst>
          </p:cNvPr>
          <p:cNvSpPr>
            <a:spLocks noGrp="1"/>
          </p:cNvSpPr>
          <p:nvPr>
            <p:ph type="title"/>
          </p:nvPr>
        </p:nvSpPr>
        <p:spPr/>
        <p:txBody>
          <a:bodyPr/>
          <a:lstStyle/>
          <a:p>
            <a:r>
              <a:rPr lang="en-US" dirty="0"/>
              <a:t>Comparison of &lt;Insert District Name&gt;’s Spring 2024 and 2025 NJGPA Administrations – Percentages </a:t>
            </a:r>
            <a:br>
              <a:rPr lang="en-US" dirty="0"/>
            </a:br>
            <a:r>
              <a:rPr lang="en-US" b="0" dirty="0">
                <a:solidFill>
                  <a:srgbClr val="4179A8"/>
                </a:solidFill>
              </a:rPr>
              <a:t>Grade 11 Students only</a:t>
            </a:r>
          </a:p>
        </p:txBody>
      </p:sp>
      <p:graphicFrame>
        <p:nvGraphicFramePr>
          <p:cNvPr id="13" name="Table Placeholder 4">
            <a:extLst>
              <a:ext uri="{FF2B5EF4-FFF2-40B4-BE49-F238E27FC236}">
                <a16:creationId xmlns:a16="http://schemas.microsoft.com/office/drawing/2014/main" id="{49220A31-663A-C82F-30D9-2596D0F04EE0}"/>
              </a:ext>
            </a:extLst>
          </p:cNvPr>
          <p:cNvGraphicFramePr>
            <a:graphicFrameLocks noGrp="1"/>
          </p:cNvGraphicFramePr>
          <p:nvPr>
            <p:ph type="tbl" sz="quarter" idx="12"/>
            <p:extLst>
              <p:ext uri="{D42A27DB-BD31-4B8C-83A1-F6EECF244321}">
                <p14:modId xmlns:p14="http://schemas.microsoft.com/office/powerpoint/2010/main" val="721006639"/>
              </p:ext>
            </p:extLst>
          </p:nvPr>
        </p:nvGraphicFramePr>
        <p:xfrm>
          <a:off x="457200" y="2115594"/>
          <a:ext cx="11264211" cy="2063589"/>
        </p:xfrm>
        <a:graphic>
          <a:graphicData uri="http://schemas.openxmlformats.org/drawingml/2006/table">
            <a:tbl>
              <a:tblPr firstRow="1" bandRow="1">
                <a:tableStyleId>{5C22544A-7EE6-4342-B048-85BDC9FD1C3A}</a:tableStyleId>
              </a:tblPr>
              <a:tblGrid>
                <a:gridCol w="3218346">
                  <a:extLst>
                    <a:ext uri="{9D8B030D-6E8A-4147-A177-3AD203B41FA5}">
                      <a16:colId xmlns:a16="http://schemas.microsoft.com/office/drawing/2014/main" val="745458554"/>
                    </a:ext>
                  </a:extLst>
                </a:gridCol>
                <a:gridCol w="1609173">
                  <a:extLst>
                    <a:ext uri="{9D8B030D-6E8A-4147-A177-3AD203B41FA5}">
                      <a16:colId xmlns:a16="http://schemas.microsoft.com/office/drawing/2014/main" val="2038100455"/>
                    </a:ext>
                  </a:extLst>
                </a:gridCol>
                <a:gridCol w="1609173">
                  <a:extLst>
                    <a:ext uri="{9D8B030D-6E8A-4147-A177-3AD203B41FA5}">
                      <a16:colId xmlns:a16="http://schemas.microsoft.com/office/drawing/2014/main" val="1584644872"/>
                    </a:ext>
                  </a:extLst>
                </a:gridCol>
                <a:gridCol w="1609173">
                  <a:extLst>
                    <a:ext uri="{9D8B030D-6E8A-4147-A177-3AD203B41FA5}">
                      <a16:colId xmlns:a16="http://schemas.microsoft.com/office/drawing/2014/main" val="1626544558"/>
                    </a:ext>
                  </a:extLst>
                </a:gridCol>
                <a:gridCol w="1609173">
                  <a:extLst>
                    <a:ext uri="{9D8B030D-6E8A-4147-A177-3AD203B41FA5}">
                      <a16:colId xmlns:a16="http://schemas.microsoft.com/office/drawing/2014/main" val="594994018"/>
                    </a:ext>
                  </a:extLst>
                </a:gridCol>
                <a:gridCol w="1609173">
                  <a:extLst>
                    <a:ext uri="{9D8B030D-6E8A-4147-A177-3AD203B41FA5}">
                      <a16:colId xmlns:a16="http://schemas.microsoft.com/office/drawing/2014/main" val="2883312056"/>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 2024</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 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 2024</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Not Yet Graduation Ready 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ts val="1600"/>
                        </a:lnSpc>
                        <a:spcBef>
                          <a:spcPts val="0"/>
                        </a:spcBef>
                        <a:spcAft>
                          <a:spcPts val="0"/>
                        </a:spcAft>
                        <a:buClrTx/>
                        <a:buSzTx/>
                        <a:buFontTx/>
                        <a:buNone/>
                        <a:tabLst/>
                        <a:defRPr/>
                      </a:pPr>
                      <a:r>
                        <a:rPr lang="en-US" sz="1600" b="1" i="0" kern="1200" dirty="0">
                          <a:solidFill>
                            <a:schemeClr val="bg1"/>
                          </a:solidFill>
                          <a:latin typeface="Aptos Narrow" panose="020B0004020202020204" pitchFamily="34" charset="0"/>
                          <a:ea typeface="+mn-ea"/>
                          <a:cs typeface="+mn-cs"/>
                        </a:rPr>
                        <a:t>Change in Graduation Ready from 2024 to 2025</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
        <p:nvSpPr>
          <p:cNvPr id="3" name="Text Placeholder 2">
            <a:extLst>
              <a:ext uri="{FF2B5EF4-FFF2-40B4-BE49-F238E27FC236}">
                <a16:creationId xmlns:a16="http://schemas.microsoft.com/office/drawing/2014/main" id="{E3C2F240-D973-42EF-098D-0F8FBBFACF42}"/>
              </a:ext>
            </a:extLst>
          </p:cNvPr>
          <p:cNvSpPr>
            <a:spLocks noGrp="1"/>
          </p:cNvSpPr>
          <p:nvPr>
            <p:ph type="body" sz="quarter" idx="13"/>
          </p:nvPr>
        </p:nvSpPr>
        <p:spPr/>
        <p:txBody>
          <a:bodyPr/>
          <a:lstStyle/>
          <a:p>
            <a:r>
              <a:rPr lang="en-US" dirty="0"/>
              <a:t>Note: Percentages may not total 100 due to rounding.</a:t>
            </a:r>
          </a:p>
          <a:p>
            <a:endParaRPr lang="en-US" dirty="0"/>
          </a:p>
          <a:p>
            <a:endParaRPr lang="en-US" dirty="0"/>
          </a:p>
        </p:txBody>
      </p:sp>
    </p:spTree>
    <p:extLst>
      <p:ext uri="{BB962C8B-B14F-4D97-AF65-F5344CB8AC3E}">
        <p14:creationId xmlns:p14="http://schemas.microsoft.com/office/powerpoint/2010/main" val="352218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FF814-1D21-3733-C8B6-90351D6BEB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B11702-AD7A-C967-F01B-A45BEAF6D264}"/>
              </a:ext>
            </a:extLst>
          </p:cNvPr>
          <p:cNvSpPr>
            <a:spLocks noGrp="1"/>
          </p:cNvSpPr>
          <p:nvPr>
            <p:ph type="title"/>
          </p:nvPr>
        </p:nvSpPr>
        <p:spPr/>
        <p:txBody>
          <a:bodyPr/>
          <a:lstStyle/>
          <a:p>
            <a:r>
              <a:rPr lang="en-US" dirty="0"/>
              <a:t>Comparison of &lt;Insert District Name&gt;’s Spring 2024 and 2025 NJGPA Administrations – Percentages</a:t>
            </a:r>
            <a:br>
              <a:rPr lang="en-US" dirty="0"/>
            </a:br>
            <a:r>
              <a:rPr lang="en-US" b="0" dirty="0">
                <a:solidFill>
                  <a:srgbClr val="4179A8"/>
                </a:solidFill>
              </a:rPr>
              <a:t>Graduation Ready, Total Students</a:t>
            </a:r>
          </a:p>
        </p:txBody>
      </p:sp>
      <p:graphicFrame>
        <p:nvGraphicFramePr>
          <p:cNvPr id="13" name="Table Placeholder 4">
            <a:extLst>
              <a:ext uri="{FF2B5EF4-FFF2-40B4-BE49-F238E27FC236}">
                <a16:creationId xmlns:a16="http://schemas.microsoft.com/office/drawing/2014/main" id="{9E924A9D-34E9-053D-5547-34F0E0FEDB94}"/>
              </a:ext>
            </a:extLst>
          </p:cNvPr>
          <p:cNvGraphicFramePr>
            <a:graphicFrameLocks noGrp="1"/>
          </p:cNvGraphicFramePr>
          <p:nvPr>
            <p:ph type="tbl" sz="quarter" idx="12"/>
            <p:extLst>
              <p:ext uri="{D42A27DB-BD31-4B8C-83A1-F6EECF244321}">
                <p14:modId xmlns:p14="http://schemas.microsoft.com/office/powerpoint/2010/main" val="3774415940"/>
              </p:ext>
            </p:extLst>
          </p:nvPr>
        </p:nvGraphicFramePr>
        <p:xfrm>
          <a:off x="457199" y="2115594"/>
          <a:ext cx="11264213" cy="1860389"/>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 </a:t>
                      </a:r>
                    </a:p>
                    <a:p>
                      <a:pPr algn="l">
                        <a:lnSpc>
                          <a:spcPts val="1600"/>
                        </a:lnSpc>
                      </a:pPr>
                      <a:r>
                        <a:rPr lang="en-US" sz="1600" b="0" i="0" dirty="0">
                          <a:solidFill>
                            <a:schemeClr val="bg1"/>
                          </a:solidFill>
                          <a:latin typeface="Aptos Narrow" panose="020B0004020202020204" pitchFamily="34" charset="0"/>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 </a:t>
                      </a:r>
                    </a:p>
                    <a:p>
                      <a:pPr marL="0" algn="l" defTabSz="914400" rtl="0" eaLnBrk="1" latinLnBrk="0" hangingPunct="1">
                        <a:lnSpc>
                          <a:spcPts val="1600"/>
                        </a:lnSpc>
                      </a:pPr>
                      <a:r>
                        <a:rPr lang="en-US" sz="1600" b="0" i="0" kern="1200" dirty="0">
                          <a:solidFill>
                            <a:schemeClr val="bg1"/>
                          </a:solidFill>
                          <a:latin typeface="Aptos Narrow" panose="020B0004020202020204" pitchFamily="34" charset="0"/>
                          <a:ea typeface="+mn-ea"/>
                          <a:cs typeface="+mn-cs"/>
                        </a:rPr>
                        <a:t>State</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State</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81.6</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80.7</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54.7</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58.0</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Tree>
    <p:extLst>
      <p:ext uri="{BB962C8B-B14F-4D97-AF65-F5344CB8AC3E}">
        <p14:creationId xmlns:p14="http://schemas.microsoft.com/office/powerpoint/2010/main" val="467169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31F79-51BE-9B3E-454F-E179B13C78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9B4FE8-6C0D-4410-97D7-E7E9908946ED}"/>
              </a:ext>
            </a:extLst>
          </p:cNvPr>
          <p:cNvSpPr>
            <a:spLocks noGrp="1"/>
          </p:cNvSpPr>
          <p:nvPr>
            <p:ph type="title"/>
          </p:nvPr>
        </p:nvSpPr>
        <p:spPr/>
        <p:txBody>
          <a:bodyPr/>
          <a:lstStyle/>
          <a:p>
            <a:r>
              <a:rPr lang="en-US" dirty="0"/>
              <a:t>Comparison of &lt;Insert District Name&gt;’s Spring 2024 and 2025 NJGPA Administrations – Percentages</a:t>
            </a:r>
            <a:br>
              <a:rPr lang="en-US" dirty="0"/>
            </a:br>
            <a:r>
              <a:rPr lang="en-US" b="0" dirty="0">
                <a:solidFill>
                  <a:srgbClr val="4179A8"/>
                </a:solidFill>
              </a:rPr>
              <a:t>Graduation Ready, Grade 11 Students</a:t>
            </a:r>
          </a:p>
        </p:txBody>
      </p:sp>
      <p:graphicFrame>
        <p:nvGraphicFramePr>
          <p:cNvPr id="13" name="Table Placeholder 4">
            <a:extLst>
              <a:ext uri="{FF2B5EF4-FFF2-40B4-BE49-F238E27FC236}">
                <a16:creationId xmlns:a16="http://schemas.microsoft.com/office/drawing/2014/main" id="{AC532772-769D-35FD-45B0-F9A8C1CEB1C4}"/>
              </a:ext>
            </a:extLst>
          </p:cNvPr>
          <p:cNvGraphicFramePr>
            <a:graphicFrameLocks noGrp="1"/>
          </p:cNvGraphicFramePr>
          <p:nvPr>
            <p:ph type="tbl" sz="quarter" idx="12"/>
            <p:extLst>
              <p:ext uri="{D42A27DB-BD31-4B8C-83A1-F6EECF244321}">
                <p14:modId xmlns:p14="http://schemas.microsoft.com/office/powerpoint/2010/main" val="1278965891"/>
              </p:ext>
            </p:extLst>
          </p:nvPr>
        </p:nvGraphicFramePr>
        <p:xfrm>
          <a:off x="457199" y="2115594"/>
          <a:ext cx="11264213" cy="1860389"/>
        </p:xfrm>
        <a:graphic>
          <a:graphicData uri="http://schemas.openxmlformats.org/drawingml/2006/table">
            <a:tbl>
              <a:tblPr firstRow="1" bandRow="1">
                <a:tableStyleId>{5C22544A-7EE6-4342-B048-85BDC9FD1C3A}</a:tableStyleId>
              </a:tblPr>
              <a:tblGrid>
                <a:gridCol w="3754737">
                  <a:extLst>
                    <a:ext uri="{9D8B030D-6E8A-4147-A177-3AD203B41FA5}">
                      <a16:colId xmlns:a16="http://schemas.microsoft.com/office/drawing/2014/main" val="745458554"/>
                    </a:ext>
                  </a:extLst>
                </a:gridCol>
                <a:gridCol w="1877369">
                  <a:extLst>
                    <a:ext uri="{9D8B030D-6E8A-4147-A177-3AD203B41FA5}">
                      <a16:colId xmlns:a16="http://schemas.microsoft.com/office/drawing/2014/main" val="2038100455"/>
                    </a:ext>
                  </a:extLst>
                </a:gridCol>
                <a:gridCol w="1877369">
                  <a:extLst>
                    <a:ext uri="{9D8B030D-6E8A-4147-A177-3AD203B41FA5}">
                      <a16:colId xmlns:a16="http://schemas.microsoft.com/office/drawing/2014/main" val="1584644872"/>
                    </a:ext>
                  </a:extLst>
                </a:gridCol>
                <a:gridCol w="1877369">
                  <a:extLst>
                    <a:ext uri="{9D8B030D-6E8A-4147-A177-3AD203B41FA5}">
                      <a16:colId xmlns:a16="http://schemas.microsoft.com/office/drawing/2014/main" val="1626544558"/>
                    </a:ext>
                  </a:extLst>
                </a:gridCol>
                <a:gridCol w="1877369">
                  <a:extLst>
                    <a:ext uri="{9D8B030D-6E8A-4147-A177-3AD203B41FA5}">
                      <a16:colId xmlns:a16="http://schemas.microsoft.com/office/drawing/2014/main" val="594994018"/>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2024 </a:t>
                      </a:r>
                    </a:p>
                    <a:p>
                      <a:pPr algn="l">
                        <a:lnSpc>
                          <a:spcPts val="1600"/>
                        </a:lnSpc>
                      </a:pPr>
                      <a:r>
                        <a:rPr lang="en-US" sz="1600" b="0" i="0" dirty="0">
                          <a:solidFill>
                            <a:schemeClr val="bg1"/>
                          </a:solidFill>
                          <a:latin typeface="Aptos Narrow" panose="020B0004020202020204" pitchFamily="34" charset="0"/>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2024 </a:t>
                      </a:r>
                    </a:p>
                    <a:p>
                      <a:pPr marL="0" algn="l" defTabSz="914400" rtl="0" eaLnBrk="1" latinLnBrk="0" hangingPunct="1">
                        <a:lnSpc>
                          <a:spcPts val="1600"/>
                        </a:lnSpc>
                      </a:pPr>
                      <a:r>
                        <a:rPr lang="en-US" sz="1600" b="0" i="0" kern="1200" dirty="0">
                          <a:solidFill>
                            <a:schemeClr val="bg1"/>
                          </a:solidFill>
                          <a:latin typeface="Aptos Narrow" panose="020B0004020202020204" pitchFamily="34" charset="0"/>
                          <a:ea typeface="+mn-ea"/>
                          <a:cs typeface="+mn-cs"/>
                        </a:rPr>
                        <a:t>State</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a:t>
                      </a:r>
                      <a:br>
                        <a:rPr lang="en-US" sz="1600" b="1" i="0" kern="1200" dirty="0">
                          <a:solidFill>
                            <a:schemeClr val="bg1"/>
                          </a:solidFill>
                          <a:latin typeface="Aptos Narrow" panose="020B0004020202020204" pitchFamily="34" charset="0"/>
                          <a:ea typeface="+mn-ea"/>
                          <a:cs typeface="+mn-cs"/>
                        </a:rPr>
                      </a:br>
                      <a:r>
                        <a:rPr lang="en-US" sz="1600" b="0" i="0" kern="1200" dirty="0">
                          <a:solidFill>
                            <a:schemeClr val="bg1"/>
                          </a:solidFill>
                          <a:latin typeface="Aptos Narrow" panose="020B0004020202020204" pitchFamily="34" charset="0"/>
                          <a:ea typeface="+mn-ea"/>
                          <a:cs typeface="+mn-cs"/>
                        </a:rPr>
                        <a:t>State</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82.5</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81.3</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55.6</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58.5</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Tree>
    <p:extLst>
      <p:ext uri="{BB962C8B-B14F-4D97-AF65-F5344CB8AC3E}">
        <p14:creationId xmlns:p14="http://schemas.microsoft.com/office/powerpoint/2010/main" val="15130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153F2-D6F3-6AFA-7359-B32A2AD15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0E7543-457D-99DD-22BE-BFFA841DA296}"/>
              </a:ext>
            </a:extLst>
          </p:cNvPr>
          <p:cNvSpPr>
            <a:spLocks noGrp="1"/>
          </p:cNvSpPr>
          <p:nvPr>
            <p:ph type="title"/>
          </p:nvPr>
        </p:nvSpPr>
        <p:spPr/>
        <p:txBody>
          <a:bodyPr/>
          <a:lstStyle/>
          <a:p>
            <a:r>
              <a:rPr lang="en-US" dirty="0"/>
              <a:t>Comparison of &lt;Insert District Name&gt;’s 2025 NJGPA Administration – Percentages</a:t>
            </a:r>
            <a:br>
              <a:rPr lang="en-US" dirty="0"/>
            </a:br>
            <a:r>
              <a:rPr lang="en-US" b="0" dirty="0">
                <a:solidFill>
                  <a:srgbClr val="4179A8"/>
                </a:solidFill>
              </a:rPr>
              <a:t>Graduation Ready, Grade 12 Students</a:t>
            </a:r>
          </a:p>
        </p:txBody>
      </p:sp>
      <p:graphicFrame>
        <p:nvGraphicFramePr>
          <p:cNvPr id="13" name="Table Placeholder 4">
            <a:extLst>
              <a:ext uri="{FF2B5EF4-FFF2-40B4-BE49-F238E27FC236}">
                <a16:creationId xmlns:a16="http://schemas.microsoft.com/office/drawing/2014/main" id="{E442B070-1443-01E1-9032-6283B2DC21B6}"/>
              </a:ext>
            </a:extLst>
          </p:cNvPr>
          <p:cNvGraphicFramePr>
            <a:graphicFrameLocks noGrp="1"/>
          </p:cNvGraphicFramePr>
          <p:nvPr>
            <p:ph type="tbl" sz="quarter" idx="12"/>
            <p:extLst>
              <p:ext uri="{D42A27DB-BD31-4B8C-83A1-F6EECF244321}">
                <p14:modId xmlns:p14="http://schemas.microsoft.com/office/powerpoint/2010/main" val="249211192"/>
              </p:ext>
            </p:extLst>
          </p:nvPr>
        </p:nvGraphicFramePr>
        <p:xfrm>
          <a:off x="457199" y="2115594"/>
          <a:ext cx="11276428" cy="1860389"/>
        </p:xfrm>
        <a:graphic>
          <a:graphicData uri="http://schemas.openxmlformats.org/drawingml/2006/table">
            <a:tbl>
              <a:tblPr firstRow="1" bandRow="1">
                <a:tableStyleId>{5C22544A-7EE6-4342-B048-85BDC9FD1C3A}</a:tableStyleId>
              </a:tblPr>
              <a:tblGrid>
                <a:gridCol w="3758184">
                  <a:extLst>
                    <a:ext uri="{9D8B030D-6E8A-4147-A177-3AD203B41FA5}">
                      <a16:colId xmlns:a16="http://schemas.microsoft.com/office/drawing/2014/main" val="745458554"/>
                    </a:ext>
                  </a:extLst>
                </a:gridCol>
                <a:gridCol w="3759122">
                  <a:extLst>
                    <a:ext uri="{9D8B030D-6E8A-4147-A177-3AD203B41FA5}">
                      <a16:colId xmlns:a16="http://schemas.microsoft.com/office/drawing/2014/main" val="2038100455"/>
                    </a:ext>
                  </a:extLst>
                </a:gridCol>
                <a:gridCol w="3759122">
                  <a:extLst>
                    <a:ext uri="{9D8B030D-6E8A-4147-A177-3AD203B41FA5}">
                      <a16:colId xmlns:a16="http://schemas.microsoft.com/office/drawing/2014/main" val="1584644872"/>
                    </a:ext>
                  </a:extLst>
                </a:gridCol>
              </a:tblGrid>
              <a:tr h="576912">
                <a:tc>
                  <a:txBody>
                    <a:bodyPr/>
                    <a:lstStyle/>
                    <a:p>
                      <a:pPr>
                        <a:lnSpc>
                          <a:spcPts val="1600"/>
                        </a:lnSpc>
                      </a:pPr>
                      <a:r>
                        <a:rPr lang="en-US" sz="1600" b="1" i="0" dirty="0">
                          <a:latin typeface="Aptos Narrow" panose="020B0004020202020204" pitchFamily="34" charset="0"/>
                        </a:rPr>
                        <a:t>Content Component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ts val="1600"/>
                        </a:lnSpc>
                      </a:pPr>
                      <a:r>
                        <a:rPr lang="en-US" sz="1600" b="1" i="0" dirty="0">
                          <a:solidFill>
                            <a:schemeClr val="bg1"/>
                          </a:solidFill>
                          <a:latin typeface="Aptos Narrow" panose="020B0004020202020204" pitchFamily="34" charset="0"/>
                        </a:rPr>
                        <a:t>Graduation Ready</a:t>
                      </a:r>
                      <a:br>
                        <a:rPr lang="en-US" sz="1600" b="1" i="0" dirty="0">
                          <a:solidFill>
                            <a:schemeClr val="bg1"/>
                          </a:solidFill>
                          <a:latin typeface="Aptos Narrow" panose="020B0004020202020204" pitchFamily="34" charset="0"/>
                        </a:rPr>
                      </a:br>
                      <a:r>
                        <a:rPr lang="en-US" sz="1600" b="1" i="0" dirty="0">
                          <a:solidFill>
                            <a:schemeClr val="bg1"/>
                          </a:solidFill>
                          <a:latin typeface="Aptos Narrow" panose="020B0004020202020204" pitchFamily="34" charset="0"/>
                        </a:rPr>
                        <a:t>2025</a:t>
                      </a:r>
                    </a:p>
                    <a:p>
                      <a:pPr algn="l">
                        <a:lnSpc>
                          <a:spcPts val="1600"/>
                        </a:lnSpc>
                      </a:pPr>
                      <a:r>
                        <a:rPr lang="en-US" sz="1600" b="0" i="0" dirty="0">
                          <a:solidFill>
                            <a:schemeClr val="bg1"/>
                          </a:solidFill>
                          <a:latin typeface="Aptos Narrow" panose="020B0004020202020204" pitchFamily="34" charset="0"/>
                        </a:rPr>
                        <a:t>District</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latinLnBrk="0" hangingPunct="1">
                        <a:lnSpc>
                          <a:spcPts val="1600"/>
                        </a:lnSpc>
                      </a:pPr>
                      <a:r>
                        <a:rPr lang="en-US" sz="1600" b="1" i="0" kern="1200" dirty="0">
                          <a:solidFill>
                            <a:schemeClr val="bg1"/>
                          </a:solidFill>
                          <a:latin typeface="Aptos Narrow" panose="020B0004020202020204" pitchFamily="34" charset="0"/>
                          <a:ea typeface="+mn-ea"/>
                          <a:cs typeface="+mn-cs"/>
                        </a:rPr>
                        <a:t>Graduation Ready</a:t>
                      </a:r>
                      <a:br>
                        <a:rPr lang="en-US" sz="1600" b="1" i="0" kern="1200" dirty="0">
                          <a:solidFill>
                            <a:schemeClr val="bg1"/>
                          </a:solidFill>
                          <a:latin typeface="Aptos Narrow" panose="020B0004020202020204" pitchFamily="34" charset="0"/>
                          <a:ea typeface="+mn-ea"/>
                          <a:cs typeface="+mn-cs"/>
                        </a:rPr>
                      </a:br>
                      <a:r>
                        <a:rPr lang="en-US" sz="1600" b="1" i="0" kern="1200" dirty="0">
                          <a:solidFill>
                            <a:schemeClr val="bg1"/>
                          </a:solidFill>
                          <a:latin typeface="Aptos Narrow" panose="020B0004020202020204" pitchFamily="34" charset="0"/>
                          <a:ea typeface="+mn-ea"/>
                          <a:cs typeface="+mn-cs"/>
                        </a:rPr>
                        <a:t>2025 </a:t>
                      </a:r>
                    </a:p>
                    <a:p>
                      <a:pPr marL="0" algn="l" defTabSz="914400" rtl="0" eaLnBrk="1" latinLnBrk="0" hangingPunct="1">
                        <a:lnSpc>
                          <a:spcPts val="1600"/>
                        </a:lnSpc>
                      </a:pPr>
                      <a:r>
                        <a:rPr lang="en-US" sz="1600" b="0" i="0" kern="1200" dirty="0">
                          <a:solidFill>
                            <a:schemeClr val="bg1"/>
                          </a:solidFill>
                          <a:latin typeface="Aptos Narrow" panose="020B0004020202020204" pitchFamily="34" charset="0"/>
                          <a:ea typeface="+mn-ea"/>
                          <a:cs typeface="+mn-cs"/>
                        </a:rPr>
                        <a:t>State</a:t>
                      </a:r>
                    </a:p>
                  </a:txBody>
                  <a:tcPr anchor="ctr">
                    <a:lnL w="12700" cmpd="sng">
                      <a:noFill/>
                    </a:lnL>
                    <a:lnR w="12700" cmpd="sng">
                      <a:noFill/>
                    </a:lnR>
                    <a:lnT w="12700" cmpd="sng">
                      <a:noFill/>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7591459"/>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English Language Arts (ELA)</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29.4</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2383242"/>
                  </a:ext>
                </a:extLst>
              </a:tr>
              <a:tr h="5769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Mathematics</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endParaRP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Narrow" panose="020B0004020202020204" pitchFamily="34" charset="0"/>
                          <a:ea typeface="+mn-ea"/>
                          <a:cs typeface="+mn-cs"/>
                        </a:rPr>
                        <a:t>13.4</a:t>
                      </a:r>
                    </a:p>
                  </a:txBody>
                  <a:tcPr anchor="ctr">
                    <a:lnL w="6350" cap="flat" cmpd="sng" algn="ctr">
                      <a:solidFill>
                        <a:schemeClr val="bg2">
                          <a:lumMod val="25000"/>
                        </a:schemeClr>
                      </a:solidFill>
                      <a:prstDash val="solid"/>
                      <a:round/>
                      <a:headEnd type="none" w="med" len="med"/>
                      <a:tailEnd type="none" w="med" len="med"/>
                    </a:lnL>
                    <a:lnR w="6350" cap="flat" cmpd="sng" algn="ctr">
                      <a:solidFill>
                        <a:schemeClr val="bg2">
                          <a:lumMod val="25000"/>
                        </a:schemeClr>
                      </a:solidFill>
                      <a:prstDash val="solid"/>
                      <a:round/>
                      <a:headEnd type="none" w="med" len="med"/>
                      <a:tailEnd type="none" w="med" len="med"/>
                    </a:lnR>
                    <a:lnT w="6350" cap="flat" cmpd="sng" algn="ctr">
                      <a:solidFill>
                        <a:schemeClr val="bg2">
                          <a:lumMod val="25000"/>
                        </a:schemeClr>
                      </a:solidFill>
                      <a:prstDash val="solid"/>
                      <a:round/>
                      <a:headEnd type="none" w="med" len="med"/>
                      <a:tailEnd type="none" w="med" len="med"/>
                    </a:lnT>
                    <a:lnB w="6350" cap="flat" cmpd="sng" algn="ctr">
                      <a:solidFill>
                        <a:schemeClr val="bg2">
                          <a:lumMod val="2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5619223"/>
                  </a:ext>
                </a:extLst>
              </a:tr>
            </a:tbl>
          </a:graphicData>
        </a:graphic>
      </p:graphicFrame>
    </p:spTree>
    <p:extLst>
      <p:ext uri="{BB962C8B-B14F-4D97-AF65-F5344CB8AC3E}">
        <p14:creationId xmlns:p14="http://schemas.microsoft.com/office/powerpoint/2010/main" val="2902564992"/>
      </p:ext>
    </p:extLst>
  </p:cSld>
  <p:clrMapOvr>
    <a:masterClrMapping/>
  </p:clrMapOvr>
</p:sld>
</file>

<file path=ppt/theme/theme1.xml><?xml version="1.0" encoding="utf-8"?>
<a:theme xmlns:a="http://schemas.openxmlformats.org/drawingml/2006/main" name="Office Theme">
  <a:themeElements>
    <a:clrScheme name="NJDOE_2025">
      <a:dk1>
        <a:srgbClr val="000000"/>
      </a:dk1>
      <a:lt1>
        <a:srgbClr val="FFFFFF"/>
      </a:lt1>
      <a:dk2>
        <a:srgbClr val="0E2841"/>
      </a:dk2>
      <a:lt2>
        <a:srgbClr val="E8E8E8"/>
      </a:lt2>
      <a:accent1>
        <a:srgbClr val="345F84"/>
      </a:accent1>
      <a:accent2>
        <a:srgbClr val="772006"/>
      </a:accent2>
      <a:accent3>
        <a:srgbClr val="004E75"/>
      </a:accent3>
      <a:accent4>
        <a:srgbClr val="373535"/>
      </a:accent4>
      <a:accent5>
        <a:srgbClr val="C13C15"/>
      </a:accent5>
      <a:accent6>
        <a:srgbClr val="FEAD15"/>
      </a:accent6>
      <a:hlink>
        <a:srgbClr val="006C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JDOE_07092025" id="{4F50C101-CB90-3D46-ADF2-ABB4EE2A87A2}" vid="{95F1D006-B40F-1A46-B9E1-56A04914E9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24C37DC6888604FBE624C8711B8619C" ma:contentTypeVersion="24" ma:contentTypeDescription="Create a new document." ma:contentTypeScope="" ma:versionID="c035ab1078cce9de4473b82538c2ba56">
  <xsd:schema xmlns:xsd="http://www.w3.org/2001/XMLSchema" xmlns:xs="http://www.w3.org/2001/XMLSchema" xmlns:p="http://schemas.microsoft.com/office/2006/metadata/properties" xmlns:ns1="http://schemas.microsoft.com/sharepoint/v3" xmlns:ns2="15ebe88e-7bda-4304-bde2-f2b889566e4a" xmlns:ns3="8089b851-2d40-4043-a4c6-e46a55c68222" targetNamespace="http://schemas.microsoft.com/office/2006/metadata/properties" ma:root="true" ma:fieldsID="2757a64d59c8be47803e2dc62c9d6f6a" ns1:_="" ns2:_="" ns3:_="">
    <xsd:import namespace="http://schemas.microsoft.com/sharepoint/v3"/>
    <xsd:import namespace="15ebe88e-7bda-4304-bde2-f2b889566e4a"/>
    <xsd:import namespace="8089b851-2d40-4043-a4c6-e46a55c6822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AutoKeyPoints" minOccurs="0"/>
                <xsd:element ref="ns2:MediaServiceKeyPoints" minOccurs="0"/>
                <xsd:element ref="ns2:Notes_x003a_"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ReviewStatus" minOccurs="0"/>
                <xsd:element ref="ns2:_Flow_SignoffStatu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ebe88e-7bda-4304-bde2-f2b889566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Notes_x003a_" ma:index="16" nillable="true" ma:displayName="Notes:" ma:format="Dropdown" ma:internalName="Notes_x003a_">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ReviewStatus" ma:index="22" nillable="true" ma:displayName="Review Status" ma:format="Dropdown" ma:internalName="ReviewStatus">
      <xsd:simpleType>
        <xsd:union memberTypes="dms:Text">
          <xsd:simpleType>
            <xsd:restriction base="dms:Choice">
              <xsd:enumeration value="In Review: GEG"/>
              <xsd:enumeration value="In Review: DP"/>
              <xsd:enumeration value="In Review: LE"/>
              <xsd:enumeration value="In Review: LH"/>
              <xsd:enumeration value="Ready to Publish"/>
            </xsd:restriction>
          </xsd:simpleType>
        </xsd:union>
      </xsd:simpleType>
    </xsd:element>
    <xsd:element name="_Flow_SignoffStatus" ma:index="23" nillable="true" ma:displayName="Sign-off status" ma:internalName="Sign_x002d_off_x0020_status">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e8829e9b-2c9c-4724-8f43-688495af2f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Location" ma:index="3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89b851-2d40-4043-a4c6-e46a55c6822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e5c5a242-7e7d-493e-a241-2a9f10ad3cb3}" ma:internalName="TaxCatchAll" ma:showField="CatchAllData" ma:web="8089b851-2d40-4043-a4c6-e46a55c682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Status xmlns="15ebe88e-7bda-4304-bde2-f2b889566e4a" xsi:nil="true"/>
    <_ip_UnifiedCompliancePolicyProperties xmlns="http://schemas.microsoft.com/sharepoint/v3" xsi:nil="true"/>
    <lcf76f155ced4ddcb4097134ff3c332f xmlns="15ebe88e-7bda-4304-bde2-f2b889566e4a">
      <Terms xmlns="http://schemas.microsoft.com/office/infopath/2007/PartnerControls"/>
    </lcf76f155ced4ddcb4097134ff3c332f>
    <Notes_x003a_ xmlns="15ebe88e-7bda-4304-bde2-f2b889566e4a" xsi:nil="true"/>
    <_Flow_SignoffStatus xmlns="15ebe88e-7bda-4304-bde2-f2b889566e4a" xsi:nil="true"/>
    <TaxCatchAll xmlns="8089b851-2d40-4043-a4c6-e46a55c68222" xsi:nil="true"/>
  </documentManagement>
</p:properties>
</file>

<file path=customXml/itemProps1.xml><?xml version="1.0" encoding="utf-8"?>
<ds:datastoreItem xmlns:ds="http://schemas.openxmlformats.org/officeDocument/2006/customXml" ds:itemID="{3E34E053-1D7A-4EE8-952F-F77F1DC56804}">
  <ds:schemaRefs>
    <ds:schemaRef ds:uri="http://schemas.microsoft.com/sharepoint/v3/contenttype/forms"/>
  </ds:schemaRefs>
</ds:datastoreItem>
</file>

<file path=customXml/itemProps2.xml><?xml version="1.0" encoding="utf-8"?>
<ds:datastoreItem xmlns:ds="http://schemas.openxmlformats.org/officeDocument/2006/customXml" ds:itemID="{34B0D526-73F0-40DF-8BC4-F59C510310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ebe88e-7bda-4304-bde2-f2b889566e4a"/>
    <ds:schemaRef ds:uri="8089b851-2d40-4043-a4c6-e46a55c682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12AF2D-59D5-43F1-955F-CDB7035957ED}">
  <ds:schemaRefs>
    <ds:schemaRef ds:uri="http://schemas.microsoft.com/office/2006/documentManagement/types"/>
    <ds:schemaRef ds:uri="http://www.w3.org/XML/1998/namespace"/>
    <ds:schemaRef ds:uri="15ebe88e-7bda-4304-bde2-f2b889566e4a"/>
    <ds:schemaRef ds:uri="http://purl.org/dc/elements/1.1/"/>
    <ds:schemaRef ds:uri="http://schemas.microsoft.com/sharepoint/v3"/>
    <ds:schemaRef ds:uri="http://purl.org/dc/terms/"/>
    <ds:schemaRef ds:uri="8089b851-2d40-4043-a4c6-e46a55c68222"/>
    <ds:schemaRef ds:uri="http://schemas.microsoft.com/office/infopath/2007/PartnerControl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126</TotalTime>
  <Words>1251</Words>
  <Application>Microsoft Office PowerPoint</Application>
  <PresentationFormat>Widescreen</PresentationFormat>
  <Paragraphs>216</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New Jersey Graduation Proficiency Assessment (NJGPA)</vt:lpstr>
      <vt:lpstr>NJGPA Overview (1 of 2)</vt:lpstr>
      <vt:lpstr>NJGPA Overview (2 of 2)</vt:lpstr>
      <vt:lpstr>&lt;Insert District Name&gt;’s Number of Students Tested for Spring 2025 NJGPA Administration</vt:lpstr>
      <vt:lpstr>&lt;Insert District Name&gt;’s Spring 2025 NJGPA Administration Results – Percentages</vt:lpstr>
      <vt:lpstr>Comparison of &lt;Insert District Name&gt;’s Spring 2024 and 2025 NJGPA Administrations – Percentages  Grade 11 Students only</vt:lpstr>
      <vt:lpstr>Comparison of &lt;Insert District Name&gt;’s Spring 2024 and 2025 NJGPA Administrations – Percentages Graduation Ready, Total Students</vt:lpstr>
      <vt:lpstr>Comparison of &lt;Insert District Name&gt;’s Spring 2024 and 2025 NJGPA Administrations – Percentages Graduation Ready, Grade 11 Students</vt:lpstr>
      <vt:lpstr>Comparison of &lt;Insert District Name&gt;’s 2025 NJGPA Administration – Percentages Graduation Ready, Grade 12 Students</vt:lpstr>
      <vt:lpstr>&lt;Insert District Name&gt;’s Spring 2024 and Spring 2025 NJGPA School-Level Outcomes English Language Arts Component – Percentages (Total Students)</vt:lpstr>
      <vt:lpstr>&lt;Insert District Name&gt;’s Spring 2024 and Spring 2025 NJGPA School-Level Outcomes English Language Arts Component – Percentages (Grade 11 Students)</vt:lpstr>
      <vt:lpstr>&lt;Insert District Name&gt;’s Spring 2024 and Spring 2025 NJGPA School-Level Outcomes English Language Arts Component – Percentages (Grade 12 Students)</vt:lpstr>
      <vt:lpstr>&lt;Insert District Name&gt;’s Spring 2024 and Spring 2025 NJGPA School-Level Outcomes Mathematics Component – Percentages (Total Students)</vt:lpstr>
      <vt:lpstr>&lt;Insert District Name&gt;’s Spring 2024 and Spring 2025 NJGPA School-Level Outcomes Mathematics Component – Percentages (Grade 11 Students)</vt:lpstr>
      <vt:lpstr>&lt;Insert District Name&gt;’s Spring 2024 and Spring 2025 NJGPA School-Level Outcomes Mathematics Component – Percentages (Grade 12 Students)</vt:lpstr>
      <vt:lpstr>Comparison of &lt;School Name&gt;’s Spring 2024 and 2025 NJGPA Administrations to &lt;District Name&gt;’s – Percentages Graduation Ready, Total Students</vt:lpstr>
      <vt:lpstr>Comparison of &lt;School Name&gt;’s Spring 2024 and 2025 NJGPA Administrations to &lt;District Name&gt;’s – Percentages Graduation Ready, Grade 11 Students</vt:lpstr>
      <vt:lpstr>Comparison of &lt;School Name&gt;’s Spring 2025 NJGPA Administrations to &lt;District Name&gt;’s – Percentages Graduation Ready, Grade 12 Students</vt:lpstr>
      <vt:lpstr>Notable Achievements</vt:lpstr>
      <vt:lpstr>Intervention Strategies</vt:lpstr>
      <vt:lpstr>Comparison of &lt;Insert District Name&gt;’s Subgroup Spring 2024 and Spring 2025 NJGPA Administration English Language Arts Component - Percentages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Bruton, Karen</dc:creator>
  <cp:lastModifiedBy>Boczany, John</cp:lastModifiedBy>
  <cp:revision>8</cp:revision>
  <dcterms:created xsi:type="dcterms:W3CDTF">2025-07-21T17:45:33Z</dcterms:created>
  <dcterms:modified xsi:type="dcterms:W3CDTF">2025-07-28T13:44:15Z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0x010100524C37DC6888604FBE624C8711B8619C</vt:lpwstr>
  </property>
  <property fmtid="{D5CDD505-2E9C-101B-9397-08002B2CF9AE}" pid="3" name="MediaServiceImageTags">
    <vt:lpwstr/>
  </property>
</Properties>
</file>