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58" r:id="rId2"/>
    <p:sldMasterId id="2147483682" r:id="rId3"/>
  </p:sldMasterIdLst>
  <p:notesMasterIdLst>
    <p:notesMasterId r:id="rId73"/>
  </p:notesMasterIdLst>
  <p:handoutMasterIdLst>
    <p:handoutMasterId r:id="rId74"/>
  </p:handoutMasterIdLst>
  <p:sldIdLst>
    <p:sldId id="256" r:id="rId4"/>
    <p:sldId id="446" r:id="rId5"/>
    <p:sldId id="453" r:id="rId6"/>
    <p:sldId id="302" r:id="rId7"/>
    <p:sldId id="443" r:id="rId8"/>
    <p:sldId id="454" r:id="rId9"/>
    <p:sldId id="272" r:id="rId10"/>
    <p:sldId id="445" r:id="rId11"/>
    <p:sldId id="303" r:id="rId12"/>
    <p:sldId id="304" r:id="rId13"/>
    <p:sldId id="442" r:id="rId14"/>
    <p:sldId id="456" r:id="rId15"/>
    <p:sldId id="455" r:id="rId16"/>
    <p:sldId id="305" r:id="rId17"/>
    <p:sldId id="444" r:id="rId18"/>
    <p:sldId id="306" r:id="rId19"/>
    <p:sldId id="307" r:id="rId20"/>
    <p:sldId id="402" r:id="rId21"/>
    <p:sldId id="378" r:id="rId22"/>
    <p:sldId id="358" r:id="rId23"/>
    <p:sldId id="403" r:id="rId24"/>
    <p:sldId id="317" r:id="rId25"/>
    <p:sldId id="483" r:id="rId26"/>
    <p:sldId id="318" r:id="rId27"/>
    <p:sldId id="441" r:id="rId28"/>
    <p:sldId id="332" r:id="rId29"/>
    <p:sldId id="333" r:id="rId30"/>
    <p:sldId id="324" r:id="rId31"/>
    <p:sldId id="354" r:id="rId32"/>
    <p:sldId id="484" r:id="rId33"/>
    <p:sldId id="308" r:id="rId34"/>
    <p:sldId id="309" r:id="rId35"/>
    <p:sldId id="310" r:id="rId36"/>
    <p:sldId id="320" r:id="rId37"/>
    <p:sldId id="312" r:id="rId38"/>
    <p:sldId id="313" r:id="rId39"/>
    <p:sldId id="449" r:id="rId40"/>
    <p:sldId id="451" r:id="rId41"/>
    <p:sldId id="450" r:id="rId42"/>
    <p:sldId id="314" r:id="rId43"/>
    <p:sldId id="462" r:id="rId44"/>
    <p:sldId id="463" r:id="rId45"/>
    <p:sldId id="475" r:id="rId46"/>
    <p:sldId id="316" r:id="rId47"/>
    <p:sldId id="476" r:id="rId48"/>
    <p:sldId id="477" r:id="rId49"/>
    <p:sldId id="478" r:id="rId50"/>
    <p:sldId id="470" r:id="rId51"/>
    <p:sldId id="458" r:id="rId52"/>
    <p:sldId id="479" r:id="rId53"/>
    <p:sldId id="464" r:id="rId54"/>
    <p:sldId id="485" r:id="rId55"/>
    <p:sldId id="466" r:id="rId56"/>
    <p:sldId id="486" r:id="rId57"/>
    <p:sldId id="487" r:id="rId58"/>
    <p:sldId id="480" r:id="rId59"/>
    <p:sldId id="488" r:id="rId60"/>
    <p:sldId id="469" r:id="rId61"/>
    <p:sldId id="459" r:id="rId62"/>
    <p:sldId id="460" r:id="rId63"/>
    <p:sldId id="461" r:id="rId64"/>
    <p:sldId id="471" r:id="rId65"/>
    <p:sldId id="474" r:id="rId66"/>
    <p:sldId id="473" r:id="rId67"/>
    <p:sldId id="472" r:id="rId68"/>
    <p:sldId id="287" r:id="rId69"/>
    <p:sldId id="300" r:id="rId70"/>
    <p:sldId id="263" r:id="rId71"/>
    <p:sldId id="265" r:id="rId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1E26F910-767E-9D26-CDDF-1D6CE6E83CD6}" name="Henix, Danton" initials="" userId="S::dhenix@doe.nj.gov::5ed3f696-fad5-424e-99c3-823c616f7442" providerId="AD"/>
  <p188:author id="{65E37EE9-0484-6150-813E-DD7F85BBB803}" name="Specht, Dorothea" initials="SD" userId="S::dspecht@doe.nj.gov::c7adc3ad-3650-425b-8fa9-fe35462436c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86E8"/>
    <a:srgbClr val="7B9F36"/>
    <a:srgbClr val="DB701C"/>
    <a:srgbClr val="2F3995"/>
    <a:srgbClr val="090807"/>
    <a:srgbClr val="D5E2BB"/>
    <a:srgbClr val="B8CCE3"/>
    <a:srgbClr val="FAD3B4"/>
    <a:srgbClr val="F0F0F0"/>
    <a:srgbClr val="6600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3988F44-1FCF-B644-AC9C-9428F45A9129}" v="7" dt="2025-05-27T17:13:40.2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603" autoAdjust="0"/>
    <p:restoredTop sz="86469" autoAdjust="0"/>
  </p:normalViewPr>
  <p:slideViewPr>
    <p:cSldViewPr snapToGrid="0">
      <p:cViewPr varScale="1">
        <p:scale>
          <a:sx n="61" d="100"/>
          <a:sy n="61" d="100"/>
        </p:scale>
        <p:origin x="72" y="245"/>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handoutMaster" Target="handoutMasters/handoutMaster1.xml"/><Relationship Id="rId79" Type="http://schemas.microsoft.com/office/2016/11/relationships/changesInfo" Target="changesInfos/changesInfo1.xml"/><Relationship Id="rId5" Type="http://schemas.openxmlformats.org/officeDocument/2006/relationships/slide" Target="slides/slide2.xml"/><Relationship Id="rId61" Type="http://schemas.openxmlformats.org/officeDocument/2006/relationships/slide" Target="slides/slide58.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77" Type="http://schemas.openxmlformats.org/officeDocument/2006/relationships/theme" Target="theme/theme1.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80" Type="http://schemas.microsoft.com/office/2015/10/relationships/revisionInfo" Target="revisionInfo.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notesMaster" Target="notesMasters/notesMaster1.xml"/><Relationship Id="rId78" Type="http://schemas.openxmlformats.org/officeDocument/2006/relationships/tableStyles" Target="tableStyles.xml"/><Relationship Id="rId81" Type="http://schemas.microsoft.com/office/2018/10/relationships/authors" Target="author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viewProps" Target="viewProp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echt, Dorothea" userId="S::dspecht@doe.nj.gov::c7adc3ad-3650-425b-8fa9-fe35462436cd" providerId="AD" clId="Web-{C3988F44-1FCF-B644-AC9C-9428F45A9129}"/>
    <pc:docChg chg="modSld">
      <pc:chgData name="Specht, Dorothea" userId="S::dspecht@doe.nj.gov::c7adc3ad-3650-425b-8fa9-fe35462436cd" providerId="AD" clId="Web-{C3988F44-1FCF-B644-AC9C-9428F45A9129}" dt="2025-05-27T17:13:40.283" v="5" actId="20577"/>
      <pc:docMkLst>
        <pc:docMk/>
      </pc:docMkLst>
      <pc:sldChg chg="modSp">
        <pc:chgData name="Specht, Dorothea" userId="S::dspecht@doe.nj.gov::c7adc3ad-3650-425b-8fa9-fe35462436cd" providerId="AD" clId="Web-{C3988F44-1FCF-B644-AC9C-9428F45A9129}" dt="2025-05-27T17:13:40.283" v="5" actId="20577"/>
        <pc:sldMkLst>
          <pc:docMk/>
          <pc:sldMk cId="958997492" sldId="464"/>
        </pc:sldMkLst>
        <pc:spChg chg="mod">
          <ac:chgData name="Specht, Dorothea" userId="S::dspecht@doe.nj.gov::c7adc3ad-3650-425b-8fa9-fe35462436cd" providerId="AD" clId="Web-{C3988F44-1FCF-B644-AC9C-9428F45A9129}" dt="2025-05-27T17:13:40.283" v="5" actId="20577"/>
          <ac:spMkLst>
            <pc:docMk/>
            <pc:sldMk cId="958997492" sldId="464"/>
            <ac:spMk id="6" creationId="{6280A4AA-CF19-632C-CB1B-D78DC4B0D57A}"/>
          </ac:spMkLst>
        </pc:spChg>
      </pc:sldChg>
    </pc:docChg>
  </pc:docChgLst>
</pc:chgInfo>
</file>

<file path=ppt/diagrams/_rels/data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66.jpeg"/></Relationships>
</file>

<file path=ppt/diagrams/_rels/drawing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image" Target="../media/image6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7C30CB-EF30-4A3A-B53C-EA36AC092280}" type="doc">
      <dgm:prSet loTypeId="urn:microsoft.com/office/officeart/2005/8/layout/pyramid2" loCatId="pyramid" qsTypeId="urn:microsoft.com/office/officeart/2005/8/quickstyle/simple1" qsCatId="simple" csTypeId="urn:microsoft.com/office/officeart/2005/8/colors/accent1_2" csCatId="accent1" phldr="1"/>
      <dgm:spPr/>
      <dgm:t>
        <a:bodyPr/>
        <a:lstStyle/>
        <a:p>
          <a:endParaRPr lang="en-US"/>
        </a:p>
      </dgm:t>
    </dgm:pt>
    <dgm:pt modelId="{8C1E3B6C-458D-47F5-A4E5-A49DA20A7B82}">
      <dgm:prSet/>
      <dgm:spPr/>
      <dgm:t>
        <a:bodyPr/>
        <a:lstStyle/>
        <a:p>
          <a:endParaRPr lang="en-US" dirty="0"/>
        </a:p>
      </dgm:t>
    </dgm:pt>
    <dgm:pt modelId="{D58FB5A9-FDC0-4F6B-911E-507A55E6A456}" type="parTrans" cxnId="{F1976338-C626-4AE6-BF3D-3C2C72824822}">
      <dgm:prSet/>
      <dgm:spPr/>
      <dgm:t>
        <a:bodyPr/>
        <a:lstStyle/>
        <a:p>
          <a:endParaRPr lang="en-US"/>
        </a:p>
      </dgm:t>
    </dgm:pt>
    <dgm:pt modelId="{80BE60C5-3FF2-45F2-8BA4-86D81985A2E5}" type="sibTrans" cxnId="{F1976338-C626-4AE6-BF3D-3C2C72824822}">
      <dgm:prSet/>
      <dgm:spPr/>
      <dgm:t>
        <a:bodyPr/>
        <a:lstStyle/>
        <a:p>
          <a:endParaRPr lang="en-US"/>
        </a:p>
      </dgm:t>
    </dgm:pt>
    <dgm:pt modelId="{C53DD357-AA65-481E-8D07-C8FA35551C7D}">
      <dgm:prSet/>
      <dgm:spPr/>
      <dgm:t>
        <a:bodyPr/>
        <a:lstStyle/>
        <a:p>
          <a:endParaRPr lang="en-US" dirty="0"/>
        </a:p>
      </dgm:t>
    </dgm:pt>
    <dgm:pt modelId="{1057E18C-58D0-41AC-856C-4C9590F18AAA}" type="parTrans" cxnId="{94B2D559-4835-422D-BF4F-1FEEFC432038}">
      <dgm:prSet/>
      <dgm:spPr/>
      <dgm:t>
        <a:bodyPr/>
        <a:lstStyle/>
        <a:p>
          <a:endParaRPr lang="en-US"/>
        </a:p>
      </dgm:t>
    </dgm:pt>
    <dgm:pt modelId="{2676F254-5AD7-4A5B-A0C0-0761A46E0858}" type="sibTrans" cxnId="{94B2D559-4835-422D-BF4F-1FEEFC432038}">
      <dgm:prSet/>
      <dgm:spPr/>
      <dgm:t>
        <a:bodyPr/>
        <a:lstStyle/>
        <a:p>
          <a:endParaRPr lang="en-US"/>
        </a:p>
      </dgm:t>
    </dgm:pt>
    <dgm:pt modelId="{97C82266-99AC-4100-AD65-0DF7B2A50E77}">
      <dgm:prSet/>
      <dgm:spPr/>
      <dgm:t>
        <a:bodyPr/>
        <a:lstStyle/>
        <a:p>
          <a:endParaRPr lang="en-US" dirty="0"/>
        </a:p>
      </dgm:t>
    </dgm:pt>
    <dgm:pt modelId="{514D9BEE-5792-4E77-95AC-FC905C45A6F3}" type="parTrans" cxnId="{0636096D-4773-4991-B4DC-B5C9A6F7CC2D}">
      <dgm:prSet/>
      <dgm:spPr/>
      <dgm:t>
        <a:bodyPr/>
        <a:lstStyle/>
        <a:p>
          <a:endParaRPr lang="en-US"/>
        </a:p>
      </dgm:t>
    </dgm:pt>
    <dgm:pt modelId="{634D263E-84FF-4C6F-A4CC-81FC27798CF0}" type="sibTrans" cxnId="{0636096D-4773-4991-B4DC-B5C9A6F7CC2D}">
      <dgm:prSet/>
      <dgm:spPr/>
      <dgm:t>
        <a:bodyPr/>
        <a:lstStyle/>
        <a:p>
          <a:endParaRPr lang="en-US"/>
        </a:p>
      </dgm:t>
    </dgm:pt>
    <dgm:pt modelId="{54F63077-E8DB-4B0F-BE42-33500515D371}" type="pres">
      <dgm:prSet presAssocID="{957C30CB-EF30-4A3A-B53C-EA36AC092280}" presName="compositeShape" presStyleCnt="0">
        <dgm:presLayoutVars>
          <dgm:dir/>
          <dgm:resizeHandles/>
        </dgm:presLayoutVars>
      </dgm:prSet>
      <dgm:spPr/>
    </dgm:pt>
    <dgm:pt modelId="{56F19361-FCE8-4303-8873-7D2BD47416DE}" type="pres">
      <dgm:prSet presAssocID="{957C30CB-EF30-4A3A-B53C-EA36AC092280}" presName="pyramid" presStyleLbl="node1" presStyleIdx="0" presStyleCnt="1"/>
      <dgm:spPr/>
    </dgm:pt>
    <dgm:pt modelId="{26A4674E-1A90-4693-9EA6-160E7D330EF2}" type="pres">
      <dgm:prSet presAssocID="{957C30CB-EF30-4A3A-B53C-EA36AC092280}" presName="theList" presStyleCnt="0"/>
      <dgm:spPr/>
    </dgm:pt>
    <dgm:pt modelId="{52CB1050-BC56-47C6-93C4-7E1506D85275}" type="pres">
      <dgm:prSet presAssocID="{8C1E3B6C-458D-47F5-A4E5-A49DA20A7B82}" presName="aNode" presStyleLbl="fgAcc1" presStyleIdx="0" presStyleCnt="3">
        <dgm:presLayoutVars>
          <dgm:bulletEnabled val="1"/>
        </dgm:presLayoutVars>
      </dgm:prSet>
      <dgm:spPr/>
    </dgm:pt>
    <dgm:pt modelId="{B0101EC1-126A-41F3-8809-F6CC27F38BFE}" type="pres">
      <dgm:prSet presAssocID="{8C1E3B6C-458D-47F5-A4E5-A49DA20A7B82}" presName="aSpace" presStyleCnt="0"/>
      <dgm:spPr/>
    </dgm:pt>
    <dgm:pt modelId="{DD8DFA15-DA90-4E43-A406-E67968E75BA5}" type="pres">
      <dgm:prSet presAssocID="{C53DD357-AA65-481E-8D07-C8FA35551C7D}" presName="aNode" presStyleLbl="fgAcc1" presStyleIdx="1" presStyleCnt="3">
        <dgm:presLayoutVars>
          <dgm:bulletEnabled val="1"/>
        </dgm:presLayoutVars>
      </dgm:prSet>
      <dgm:spPr/>
    </dgm:pt>
    <dgm:pt modelId="{201EFA2B-696B-4E02-A84D-BD4DFA068860}" type="pres">
      <dgm:prSet presAssocID="{C53DD357-AA65-481E-8D07-C8FA35551C7D}" presName="aSpace" presStyleCnt="0"/>
      <dgm:spPr/>
    </dgm:pt>
    <dgm:pt modelId="{4757A39C-B42E-4211-B283-407574884E94}" type="pres">
      <dgm:prSet presAssocID="{97C82266-99AC-4100-AD65-0DF7B2A50E77}" presName="aNode" presStyleLbl="fgAcc1" presStyleIdx="2" presStyleCnt="3">
        <dgm:presLayoutVars>
          <dgm:bulletEnabled val="1"/>
        </dgm:presLayoutVars>
      </dgm:prSet>
      <dgm:spPr/>
    </dgm:pt>
    <dgm:pt modelId="{12E02F0A-09EB-4930-B92D-7EA2819F8E1C}" type="pres">
      <dgm:prSet presAssocID="{97C82266-99AC-4100-AD65-0DF7B2A50E77}" presName="aSpace" presStyleCnt="0"/>
      <dgm:spPr/>
    </dgm:pt>
  </dgm:ptLst>
  <dgm:cxnLst>
    <dgm:cxn modelId="{F1976338-C626-4AE6-BF3D-3C2C72824822}" srcId="{957C30CB-EF30-4A3A-B53C-EA36AC092280}" destId="{8C1E3B6C-458D-47F5-A4E5-A49DA20A7B82}" srcOrd="0" destOrd="0" parTransId="{D58FB5A9-FDC0-4F6B-911E-507A55E6A456}" sibTransId="{80BE60C5-3FF2-45F2-8BA4-86D81985A2E5}"/>
    <dgm:cxn modelId="{9C79D23E-0963-4729-9177-B9314B60F6EA}" type="presOf" srcId="{8C1E3B6C-458D-47F5-A4E5-A49DA20A7B82}" destId="{52CB1050-BC56-47C6-93C4-7E1506D85275}" srcOrd="0" destOrd="0" presId="urn:microsoft.com/office/officeart/2005/8/layout/pyramid2"/>
    <dgm:cxn modelId="{56BF3F6C-6B17-4F76-BEC4-38318E352FB0}" type="presOf" srcId="{97C82266-99AC-4100-AD65-0DF7B2A50E77}" destId="{4757A39C-B42E-4211-B283-407574884E94}" srcOrd="0" destOrd="0" presId="urn:microsoft.com/office/officeart/2005/8/layout/pyramid2"/>
    <dgm:cxn modelId="{0636096D-4773-4991-B4DC-B5C9A6F7CC2D}" srcId="{957C30CB-EF30-4A3A-B53C-EA36AC092280}" destId="{97C82266-99AC-4100-AD65-0DF7B2A50E77}" srcOrd="2" destOrd="0" parTransId="{514D9BEE-5792-4E77-95AC-FC905C45A6F3}" sibTransId="{634D263E-84FF-4C6F-A4CC-81FC27798CF0}"/>
    <dgm:cxn modelId="{94B2D559-4835-422D-BF4F-1FEEFC432038}" srcId="{957C30CB-EF30-4A3A-B53C-EA36AC092280}" destId="{C53DD357-AA65-481E-8D07-C8FA35551C7D}" srcOrd="1" destOrd="0" parTransId="{1057E18C-58D0-41AC-856C-4C9590F18AAA}" sibTransId="{2676F254-5AD7-4A5B-A0C0-0761A46E0858}"/>
    <dgm:cxn modelId="{B9C3B9A7-0517-442E-9C2B-EBC05C45F4DF}" type="presOf" srcId="{957C30CB-EF30-4A3A-B53C-EA36AC092280}" destId="{54F63077-E8DB-4B0F-BE42-33500515D371}" srcOrd="0" destOrd="0" presId="urn:microsoft.com/office/officeart/2005/8/layout/pyramid2"/>
    <dgm:cxn modelId="{F7F01CC6-4F2E-4FB1-990F-F2CAB0DDCE0D}" type="presOf" srcId="{C53DD357-AA65-481E-8D07-C8FA35551C7D}" destId="{DD8DFA15-DA90-4E43-A406-E67968E75BA5}" srcOrd="0" destOrd="0" presId="urn:microsoft.com/office/officeart/2005/8/layout/pyramid2"/>
    <dgm:cxn modelId="{E2DCEB5D-8295-4315-9A7E-87FF1D09DC2D}" type="presParOf" srcId="{54F63077-E8DB-4B0F-BE42-33500515D371}" destId="{56F19361-FCE8-4303-8873-7D2BD47416DE}" srcOrd="0" destOrd="0" presId="urn:microsoft.com/office/officeart/2005/8/layout/pyramid2"/>
    <dgm:cxn modelId="{8D02A410-3599-4481-8684-B5741F88DE1C}" type="presParOf" srcId="{54F63077-E8DB-4B0F-BE42-33500515D371}" destId="{26A4674E-1A90-4693-9EA6-160E7D330EF2}" srcOrd="1" destOrd="0" presId="urn:microsoft.com/office/officeart/2005/8/layout/pyramid2"/>
    <dgm:cxn modelId="{05B2E819-E79A-4654-A8D0-CBF672D50166}" type="presParOf" srcId="{26A4674E-1A90-4693-9EA6-160E7D330EF2}" destId="{52CB1050-BC56-47C6-93C4-7E1506D85275}" srcOrd="0" destOrd="0" presId="urn:microsoft.com/office/officeart/2005/8/layout/pyramid2"/>
    <dgm:cxn modelId="{D4C0B229-E8AA-451A-8C68-8C42F374E26B}" type="presParOf" srcId="{26A4674E-1A90-4693-9EA6-160E7D330EF2}" destId="{B0101EC1-126A-41F3-8809-F6CC27F38BFE}" srcOrd="1" destOrd="0" presId="urn:microsoft.com/office/officeart/2005/8/layout/pyramid2"/>
    <dgm:cxn modelId="{C3CB2A40-2D0B-47CE-BDFA-257FA3BCD25A}" type="presParOf" srcId="{26A4674E-1A90-4693-9EA6-160E7D330EF2}" destId="{DD8DFA15-DA90-4E43-A406-E67968E75BA5}" srcOrd="2" destOrd="0" presId="urn:microsoft.com/office/officeart/2005/8/layout/pyramid2"/>
    <dgm:cxn modelId="{15BFBA7A-F997-4AF1-93C2-C68E9DC92B43}" type="presParOf" srcId="{26A4674E-1A90-4693-9EA6-160E7D330EF2}" destId="{201EFA2B-696B-4E02-A84D-BD4DFA068860}" srcOrd="3" destOrd="0" presId="urn:microsoft.com/office/officeart/2005/8/layout/pyramid2"/>
    <dgm:cxn modelId="{5EAFFA2F-DC77-44D6-B0EA-85BB17912278}" type="presParOf" srcId="{26A4674E-1A90-4693-9EA6-160E7D330EF2}" destId="{4757A39C-B42E-4211-B283-407574884E94}" srcOrd="4" destOrd="0" presId="urn:microsoft.com/office/officeart/2005/8/layout/pyramid2"/>
    <dgm:cxn modelId="{99AE83EE-50E1-4DAC-8984-0187C90E5326}" type="presParOf" srcId="{26A4674E-1A90-4693-9EA6-160E7D330EF2}" destId="{12E02F0A-09EB-4930-B92D-7EA2819F8E1C}"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9F6568C-D700-4D64-829F-FDBA833CCEF2}" type="doc">
      <dgm:prSet loTypeId="urn:microsoft.com/office/officeart/2005/8/layout/vList3" loCatId="list" qsTypeId="urn:microsoft.com/office/officeart/2005/8/quickstyle/simple1" qsCatId="simple" csTypeId="urn:microsoft.com/office/officeart/2005/8/colors/accent1_2" csCatId="accent1" phldr="1"/>
      <dgm:spPr/>
      <dgm:t>
        <a:bodyPr/>
        <a:lstStyle/>
        <a:p>
          <a:endParaRPr lang="en-US"/>
        </a:p>
      </dgm:t>
    </dgm:pt>
    <dgm:pt modelId="{8E4AFD4C-10D1-4EA3-9138-E2C0CB224C8A}">
      <dgm:prSet/>
      <dgm:spPr/>
      <dgm:t>
        <a:bodyPr/>
        <a:lstStyle/>
        <a:p>
          <a:endParaRPr lang="en-US" dirty="0"/>
        </a:p>
      </dgm:t>
    </dgm:pt>
    <dgm:pt modelId="{25A38871-3EB2-4C80-9C7B-CC921E2DAF11}" type="parTrans" cxnId="{9B12DD0B-127C-42A4-B86D-A4C5D451BA4B}">
      <dgm:prSet/>
      <dgm:spPr/>
      <dgm:t>
        <a:bodyPr/>
        <a:lstStyle/>
        <a:p>
          <a:endParaRPr lang="en-US"/>
        </a:p>
      </dgm:t>
    </dgm:pt>
    <dgm:pt modelId="{1A22BAAD-B4C2-48D0-BB25-4FE643AFC1D7}" type="sibTrans" cxnId="{9B12DD0B-127C-42A4-B86D-A4C5D451BA4B}">
      <dgm:prSet/>
      <dgm:spPr/>
      <dgm:t>
        <a:bodyPr/>
        <a:lstStyle/>
        <a:p>
          <a:endParaRPr lang="en-US"/>
        </a:p>
      </dgm:t>
    </dgm:pt>
    <dgm:pt modelId="{B94B61E6-A887-42EC-BFA9-F4023C7DC8AE}">
      <dgm:prSet/>
      <dgm:spPr/>
      <dgm:t>
        <a:bodyPr/>
        <a:lstStyle/>
        <a:p>
          <a:endParaRPr lang="en-US" dirty="0"/>
        </a:p>
      </dgm:t>
    </dgm:pt>
    <dgm:pt modelId="{3F4AAB5B-BFCE-4816-974A-17DCC7703F49}" type="parTrans" cxnId="{095BC784-A9AA-4EB7-9030-153016362694}">
      <dgm:prSet/>
      <dgm:spPr/>
      <dgm:t>
        <a:bodyPr/>
        <a:lstStyle/>
        <a:p>
          <a:endParaRPr lang="en-US"/>
        </a:p>
      </dgm:t>
    </dgm:pt>
    <dgm:pt modelId="{1D5F9D78-236D-466F-9572-703A96F93CFC}" type="sibTrans" cxnId="{095BC784-A9AA-4EB7-9030-153016362694}">
      <dgm:prSet/>
      <dgm:spPr/>
      <dgm:t>
        <a:bodyPr/>
        <a:lstStyle/>
        <a:p>
          <a:endParaRPr lang="en-US"/>
        </a:p>
      </dgm:t>
    </dgm:pt>
    <dgm:pt modelId="{B6C8ADBA-1D31-4BF1-8752-97775CC6685C}" type="pres">
      <dgm:prSet presAssocID="{B9F6568C-D700-4D64-829F-FDBA833CCEF2}" presName="linearFlow" presStyleCnt="0">
        <dgm:presLayoutVars>
          <dgm:dir/>
          <dgm:resizeHandles val="exact"/>
        </dgm:presLayoutVars>
      </dgm:prSet>
      <dgm:spPr/>
    </dgm:pt>
    <dgm:pt modelId="{F185B851-2EA9-4621-8242-CB7871EF7DE4}" type="pres">
      <dgm:prSet presAssocID="{8E4AFD4C-10D1-4EA3-9138-E2C0CB224C8A}" presName="composite" presStyleCnt="0"/>
      <dgm:spPr/>
    </dgm:pt>
    <dgm:pt modelId="{323DA10A-0074-47B6-9629-12D3E6CDD6C9}" type="pres">
      <dgm:prSet presAssocID="{8E4AFD4C-10D1-4EA3-9138-E2C0CB224C8A}" presName="imgShp" presStyleLbl="fgImgPlace1" presStyleIdx="0" presStyleCnt="2"/>
      <dgm:spPr>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Child reading"/>
        </a:ext>
      </dgm:extLst>
    </dgm:pt>
    <dgm:pt modelId="{8D19354B-39BF-4CF6-8619-0B3128C4C3B3}" type="pres">
      <dgm:prSet presAssocID="{8E4AFD4C-10D1-4EA3-9138-E2C0CB224C8A}" presName="txShp" presStyleLbl="node1" presStyleIdx="0" presStyleCnt="2">
        <dgm:presLayoutVars>
          <dgm:bulletEnabled val="1"/>
        </dgm:presLayoutVars>
      </dgm:prSet>
      <dgm:spPr/>
    </dgm:pt>
    <dgm:pt modelId="{F8804982-E1EF-4DCE-A322-49F83033D52C}" type="pres">
      <dgm:prSet presAssocID="{1A22BAAD-B4C2-48D0-BB25-4FE643AFC1D7}" presName="spacing" presStyleCnt="0"/>
      <dgm:spPr/>
    </dgm:pt>
    <dgm:pt modelId="{1C5A543F-4C5A-41F3-930D-64C48B324664}" type="pres">
      <dgm:prSet presAssocID="{B94B61E6-A887-42EC-BFA9-F4023C7DC8AE}" presName="composite" presStyleCnt="0"/>
      <dgm:spPr/>
    </dgm:pt>
    <dgm:pt modelId="{87DC5AB9-2BB9-4D3B-A1E7-CE67C11A8A60}" type="pres">
      <dgm:prSet presAssocID="{B94B61E6-A887-42EC-BFA9-F4023C7DC8AE}" presName="imgShp" presStyleLbl="fgImgPlace1" presStyleIdx="1" presStyleCnt="2"/>
      <dgm:spPr>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dgm:spPr>
      <dgm:extLst>
        <a:ext uri="{E40237B7-FDA0-4F09-8148-C483321AD2D9}">
          <dgm14:cNvPr xmlns:dgm14="http://schemas.microsoft.com/office/drawing/2010/diagram" id="0" name="" descr="Little boy playing with number cars"/>
        </a:ext>
      </dgm:extLst>
    </dgm:pt>
    <dgm:pt modelId="{CD980D84-1A2D-49D9-8A89-2B0D3A036FE8}" type="pres">
      <dgm:prSet presAssocID="{B94B61E6-A887-42EC-BFA9-F4023C7DC8AE}" presName="txShp" presStyleLbl="node1" presStyleIdx="1" presStyleCnt="2">
        <dgm:presLayoutVars>
          <dgm:bulletEnabled val="1"/>
        </dgm:presLayoutVars>
      </dgm:prSet>
      <dgm:spPr/>
    </dgm:pt>
  </dgm:ptLst>
  <dgm:cxnLst>
    <dgm:cxn modelId="{9B12DD0B-127C-42A4-B86D-A4C5D451BA4B}" srcId="{B9F6568C-D700-4D64-829F-FDBA833CCEF2}" destId="{8E4AFD4C-10D1-4EA3-9138-E2C0CB224C8A}" srcOrd="0" destOrd="0" parTransId="{25A38871-3EB2-4C80-9C7B-CC921E2DAF11}" sibTransId="{1A22BAAD-B4C2-48D0-BB25-4FE643AFC1D7}"/>
    <dgm:cxn modelId="{E3A0BC5C-BE51-46A7-BEFA-39662D4E20EC}" type="presOf" srcId="{B9F6568C-D700-4D64-829F-FDBA833CCEF2}" destId="{B6C8ADBA-1D31-4BF1-8752-97775CC6685C}" srcOrd="0" destOrd="0" presId="urn:microsoft.com/office/officeart/2005/8/layout/vList3"/>
    <dgm:cxn modelId="{095BC784-A9AA-4EB7-9030-153016362694}" srcId="{B9F6568C-D700-4D64-829F-FDBA833CCEF2}" destId="{B94B61E6-A887-42EC-BFA9-F4023C7DC8AE}" srcOrd="1" destOrd="0" parTransId="{3F4AAB5B-BFCE-4816-974A-17DCC7703F49}" sibTransId="{1D5F9D78-236D-466F-9572-703A96F93CFC}"/>
    <dgm:cxn modelId="{A41AD293-FB6C-47FE-A34E-099C611E630A}" type="presOf" srcId="{8E4AFD4C-10D1-4EA3-9138-E2C0CB224C8A}" destId="{8D19354B-39BF-4CF6-8619-0B3128C4C3B3}" srcOrd="0" destOrd="0" presId="urn:microsoft.com/office/officeart/2005/8/layout/vList3"/>
    <dgm:cxn modelId="{E88EC5BA-CDE4-4C6F-94A6-D3F031D90DF2}" type="presOf" srcId="{B94B61E6-A887-42EC-BFA9-F4023C7DC8AE}" destId="{CD980D84-1A2D-49D9-8A89-2B0D3A036FE8}" srcOrd="0" destOrd="0" presId="urn:microsoft.com/office/officeart/2005/8/layout/vList3"/>
    <dgm:cxn modelId="{5A52FF87-285D-4B3C-B69C-1DFE7F03861D}" type="presParOf" srcId="{B6C8ADBA-1D31-4BF1-8752-97775CC6685C}" destId="{F185B851-2EA9-4621-8242-CB7871EF7DE4}" srcOrd="0" destOrd="0" presId="urn:microsoft.com/office/officeart/2005/8/layout/vList3"/>
    <dgm:cxn modelId="{A101517E-710A-43F3-A306-6BE6625BB02E}" type="presParOf" srcId="{F185B851-2EA9-4621-8242-CB7871EF7DE4}" destId="{323DA10A-0074-47B6-9629-12D3E6CDD6C9}" srcOrd="0" destOrd="0" presId="urn:microsoft.com/office/officeart/2005/8/layout/vList3"/>
    <dgm:cxn modelId="{324E2170-9935-4944-9D9C-2EC94744381D}" type="presParOf" srcId="{F185B851-2EA9-4621-8242-CB7871EF7DE4}" destId="{8D19354B-39BF-4CF6-8619-0B3128C4C3B3}" srcOrd="1" destOrd="0" presId="urn:microsoft.com/office/officeart/2005/8/layout/vList3"/>
    <dgm:cxn modelId="{935D354A-C124-467A-8146-CF1337199524}" type="presParOf" srcId="{B6C8ADBA-1D31-4BF1-8752-97775CC6685C}" destId="{F8804982-E1EF-4DCE-A322-49F83033D52C}" srcOrd="1" destOrd="0" presId="urn:microsoft.com/office/officeart/2005/8/layout/vList3"/>
    <dgm:cxn modelId="{C2EC9E4A-4AAB-47A7-8F7B-B927875EB324}" type="presParOf" srcId="{B6C8ADBA-1D31-4BF1-8752-97775CC6685C}" destId="{1C5A543F-4C5A-41F3-930D-64C48B324664}" srcOrd="2" destOrd="0" presId="urn:microsoft.com/office/officeart/2005/8/layout/vList3"/>
    <dgm:cxn modelId="{F361F2C1-14A9-4F3D-A23B-55AB8CC2F1FD}" type="presParOf" srcId="{1C5A543F-4C5A-41F3-930D-64C48B324664}" destId="{87DC5AB9-2BB9-4D3B-A1E7-CE67C11A8A60}" srcOrd="0" destOrd="0" presId="urn:microsoft.com/office/officeart/2005/8/layout/vList3"/>
    <dgm:cxn modelId="{9A14AB35-95AC-4FAC-9602-FE0826F4EFBB}" type="presParOf" srcId="{1C5A543F-4C5A-41F3-930D-64C48B324664}" destId="{CD980D84-1A2D-49D9-8A89-2B0D3A036FE8}" srcOrd="1" destOrd="0" presId="urn:microsoft.com/office/officeart/2005/8/layout/vList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6F19361-FCE8-4303-8873-7D2BD47416DE}">
      <dsp:nvSpPr>
        <dsp:cNvPr id="0" name=""/>
        <dsp:cNvSpPr/>
      </dsp:nvSpPr>
      <dsp:spPr>
        <a:xfrm>
          <a:off x="3162379" y="0"/>
          <a:ext cx="4803775" cy="4803775"/>
        </a:xfrm>
        <a:prstGeom prst="triangl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CB1050-BC56-47C6-93C4-7E1506D85275}">
      <dsp:nvSpPr>
        <dsp:cNvPr id="0" name=""/>
        <dsp:cNvSpPr/>
      </dsp:nvSpPr>
      <dsp:spPr>
        <a:xfrm>
          <a:off x="5564266" y="482957"/>
          <a:ext cx="3122453" cy="11371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US" sz="4400" kern="1200" dirty="0"/>
        </a:p>
      </dsp:txBody>
      <dsp:txXfrm>
        <a:off x="5619777" y="538468"/>
        <a:ext cx="3011431" cy="1026121"/>
      </dsp:txXfrm>
    </dsp:sp>
    <dsp:sp modelId="{DD8DFA15-DA90-4E43-A406-E67968E75BA5}">
      <dsp:nvSpPr>
        <dsp:cNvPr id="0" name=""/>
        <dsp:cNvSpPr/>
      </dsp:nvSpPr>
      <dsp:spPr>
        <a:xfrm>
          <a:off x="5564266" y="1762244"/>
          <a:ext cx="3122453" cy="11371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US" sz="4400" kern="1200" dirty="0"/>
        </a:p>
      </dsp:txBody>
      <dsp:txXfrm>
        <a:off x="5619777" y="1817755"/>
        <a:ext cx="3011431" cy="1026121"/>
      </dsp:txXfrm>
    </dsp:sp>
    <dsp:sp modelId="{4757A39C-B42E-4211-B283-407574884E94}">
      <dsp:nvSpPr>
        <dsp:cNvPr id="0" name=""/>
        <dsp:cNvSpPr/>
      </dsp:nvSpPr>
      <dsp:spPr>
        <a:xfrm>
          <a:off x="5564266" y="3041530"/>
          <a:ext cx="3122453" cy="1137143"/>
        </a:xfrm>
        <a:prstGeom prst="round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67640" tIns="167640" rIns="167640" bIns="167640" numCol="1" spcCol="1270" anchor="ctr" anchorCtr="0">
          <a:noAutofit/>
        </a:bodyPr>
        <a:lstStyle/>
        <a:p>
          <a:pPr marL="0" lvl="0" indent="0" algn="ctr" defTabSz="1955800">
            <a:lnSpc>
              <a:spcPct val="90000"/>
            </a:lnSpc>
            <a:spcBef>
              <a:spcPct val="0"/>
            </a:spcBef>
            <a:spcAft>
              <a:spcPct val="35000"/>
            </a:spcAft>
            <a:buNone/>
          </a:pPr>
          <a:endParaRPr lang="en-US" sz="4400" kern="1200" dirty="0"/>
        </a:p>
      </dsp:txBody>
      <dsp:txXfrm>
        <a:off x="5619777" y="3097041"/>
        <a:ext cx="3011431" cy="102612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19354B-39BF-4CF6-8619-0B3128C4C3B3}">
      <dsp:nvSpPr>
        <dsp:cNvPr id="0" name=""/>
        <dsp:cNvSpPr/>
      </dsp:nvSpPr>
      <dsp:spPr>
        <a:xfrm rot="10800000">
          <a:off x="2374001" y="1385"/>
          <a:ext cx="7580084" cy="18589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735"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2838733" y="1385"/>
        <a:ext cx="7115352" cy="1858927"/>
      </dsp:txXfrm>
    </dsp:sp>
    <dsp:sp modelId="{323DA10A-0074-47B6-9629-12D3E6CDD6C9}">
      <dsp:nvSpPr>
        <dsp:cNvPr id="0" name=""/>
        <dsp:cNvSpPr/>
      </dsp:nvSpPr>
      <dsp:spPr>
        <a:xfrm>
          <a:off x="1444537" y="1385"/>
          <a:ext cx="1858927" cy="1858927"/>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D980D84-1A2D-49D9-8A89-2B0D3A036FE8}">
      <dsp:nvSpPr>
        <dsp:cNvPr id="0" name=""/>
        <dsp:cNvSpPr/>
      </dsp:nvSpPr>
      <dsp:spPr>
        <a:xfrm rot="10800000">
          <a:off x="2374001" y="2375874"/>
          <a:ext cx="7580084" cy="1858927"/>
        </a:xfrm>
        <a:prstGeom prst="homePlat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19735" tIns="247650" rIns="462280" bIns="247650" numCol="1" spcCol="1270" anchor="ctr" anchorCtr="0">
          <a:noAutofit/>
        </a:bodyPr>
        <a:lstStyle/>
        <a:p>
          <a:pPr marL="0" lvl="0" indent="0" algn="ctr" defTabSz="2889250">
            <a:lnSpc>
              <a:spcPct val="90000"/>
            </a:lnSpc>
            <a:spcBef>
              <a:spcPct val="0"/>
            </a:spcBef>
            <a:spcAft>
              <a:spcPct val="35000"/>
            </a:spcAft>
            <a:buNone/>
          </a:pPr>
          <a:endParaRPr lang="en-US" sz="6500" kern="1200" dirty="0"/>
        </a:p>
      </dsp:txBody>
      <dsp:txXfrm rot="10800000">
        <a:off x="2838733" y="2375874"/>
        <a:ext cx="7115352" cy="1858927"/>
      </dsp:txXfrm>
    </dsp:sp>
    <dsp:sp modelId="{87DC5AB9-2BB9-4D3B-A1E7-CE67C11A8A60}">
      <dsp:nvSpPr>
        <dsp:cNvPr id="0" name=""/>
        <dsp:cNvSpPr/>
      </dsp:nvSpPr>
      <dsp:spPr>
        <a:xfrm>
          <a:off x="1444537" y="2375874"/>
          <a:ext cx="1858927" cy="1858927"/>
        </a:xfrm>
        <a:prstGeom prst="ellipse">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2.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3CA4259-EAE7-46D8-9E95-EECF2226332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1A12993-B11F-4A1A-9605-19E2237870B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57425AFB-E73E-4C47-BA4D-95B867A1CC07}" type="datetimeFigureOut">
              <a:rPr lang="en-US" smtClean="0"/>
              <a:t>5/27/2025</a:t>
            </a:fld>
            <a:endParaRPr lang="en-US"/>
          </a:p>
        </p:txBody>
      </p:sp>
      <p:sp>
        <p:nvSpPr>
          <p:cNvPr id="4" name="Footer Placeholder 3">
            <a:extLst>
              <a:ext uri="{FF2B5EF4-FFF2-40B4-BE49-F238E27FC236}">
                <a16:creationId xmlns:a16="http://schemas.microsoft.com/office/drawing/2014/main" id="{3F405770-E5EF-402C-9691-9BF7CF31DC1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D754CEE4-A16C-4F67-915C-EEEA190ED36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E8FD18C-D8A1-484B-BA09-7DA4094F3736}" type="slidenum">
              <a:rPr lang="en-US" smtClean="0"/>
              <a:t>‹#›</a:t>
            </a:fld>
            <a:endParaRPr lang="en-US"/>
          </a:p>
        </p:txBody>
      </p:sp>
    </p:spTree>
    <p:extLst>
      <p:ext uri="{BB962C8B-B14F-4D97-AF65-F5344CB8AC3E}">
        <p14:creationId xmlns:p14="http://schemas.microsoft.com/office/powerpoint/2010/main" val="231401548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D8AC223-25EB-40B2-9538-010511AACFA5}" type="datetimeFigureOut">
              <a:rPr lang="en-US" smtClean="0"/>
              <a:t>5/27/2025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A44F7-5F69-4F06-8F30-FB0E6EC0A151}" type="slidenum">
              <a:rPr lang="en-US" smtClean="0"/>
              <a:t>‹#›</a:t>
            </a:fld>
            <a:endParaRPr lang="en-US"/>
          </a:p>
        </p:txBody>
      </p:sp>
    </p:spTree>
    <p:extLst>
      <p:ext uri="{BB962C8B-B14F-4D97-AF65-F5344CB8AC3E}">
        <p14:creationId xmlns:p14="http://schemas.microsoft.com/office/powerpoint/2010/main" val="1606755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1</a:t>
            </a:fld>
            <a:endParaRPr lang="en-US"/>
          </a:p>
        </p:txBody>
      </p:sp>
    </p:spTree>
    <p:extLst>
      <p:ext uri="{BB962C8B-B14F-4D97-AF65-F5344CB8AC3E}">
        <p14:creationId xmlns:p14="http://schemas.microsoft.com/office/powerpoint/2010/main" val="195832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10</a:t>
            </a:fld>
            <a:endParaRPr lang="en-US"/>
          </a:p>
        </p:txBody>
      </p:sp>
    </p:spTree>
    <p:extLst>
      <p:ext uri="{BB962C8B-B14F-4D97-AF65-F5344CB8AC3E}">
        <p14:creationId xmlns:p14="http://schemas.microsoft.com/office/powerpoint/2010/main" val="8005486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11</a:t>
            </a:fld>
            <a:endParaRPr lang="en-US"/>
          </a:p>
        </p:txBody>
      </p:sp>
    </p:spTree>
    <p:extLst>
      <p:ext uri="{BB962C8B-B14F-4D97-AF65-F5344CB8AC3E}">
        <p14:creationId xmlns:p14="http://schemas.microsoft.com/office/powerpoint/2010/main" val="16230994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12</a:t>
            </a:fld>
            <a:endParaRPr lang="en-US"/>
          </a:p>
        </p:txBody>
      </p:sp>
    </p:spTree>
    <p:extLst>
      <p:ext uri="{BB962C8B-B14F-4D97-AF65-F5344CB8AC3E}">
        <p14:creationId xmlns:p14="http://schemas.microsoft.com/office/powerpoint/2010/main" val="223669096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13</a:t>
            </a:fld>
            <a:endParaRPr lang="en-US"/>
          </a:p>
        </p:txBody>
      </p:sp>
    </p:spTree>
    <p:extLst>
      <p:ext uri="{BB962C8B-B14F-4D97-AF65-F5344CB8AC3E}">
        <p14:creationId xmlns:p14="http://schemas.microsoft.com/office/powerpoint/2010/main" val="8801093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14</a:t>
            </a:fld>
            <a:endParaRPr lang="en-US"/>
          </a:p>
        </p:txBody>
      </p:sp>
    </p:spTree>
    <p:extLst>
      <p:ext uri="{BB962C8B-B14F-4D97-AF65-F5344CB8AC3E}">
        <p14:creationId xmlns:p14="http://schemas.microsoft.com/office/powerpoint/2010/main" val="7651159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15</a:t>
            </a:fld>
            <a:endParaRPr lang="en-US"/>
          </a:p>
        </p:txBody>
      </p:sp>
    </p:spTree>
    <p:extLst>
      <p:ext uri="{BB962C8B-B14F-4D97-AF65-F5344CB8AC3E}">
        <p14:creationId xmlns:p14="http://schemas.microsoft.com/office/powerpoint/2010/main" val="15750338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16</a:t>
            </a:fld>
            <a:endParaRPr lang="en-US"/>
          </a:p>
        </p:txBody>
      </p:sp>
    </p:spTree>
    <p:extLst>
      <p:ext uri="{BB962C8B-B14F-4D97-AF65-F5344CB8AC3E}">
        <p14:creationId xmlns:p14="http://schemas.microsoft.com/office/powerpoint/2010/main" val="36073645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17</a:t>
            </a:fld>
            <a:endParaRPr lang="en-US"/>
          </a:p>
        </p:txBody>
      </p:sp>
    </p:spTree>
    <p:extLst>
      <p:ext uri="{BB962C8B-B14F-4D97-AF65-F5344CB8AC3E}">
        <p14:creationId xmlns:p14="http://schemas.microsoft.com/office/powerpoint/2010/main" val="9029972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EB4F3A-0024-78C6-78C8-93AA2683A27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69B8B95-9978-CD31-3F88-EBF4F9FE71A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24EE3F4-32AC-FE6E-95D1-8C771E5B0D0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45CA43A-64A3-A9E3-C246-20A70A4AB78E}"/>
              </a:ext>
            </a:extLst>
          </p:cNvPr>
          <p:cNvSpPr>
            <a:spLocks noGrp="1"/>
          </p:cNvSpPr>
          <p:nvPr>
            <p:ph type="sldNum" sz="quarter" idx="5"/>
          </p:nvPr>
        </p:nvSpPr>
        <p:spPr/>
        <p:txBody>
          <a:bodyPr/>
          <a:lstStyle/>
          <a:p>
            <a:fld id="{B97A44F7-5F69-4F06-8F30-FB0E6EC0A151}" type="slidenum">
              <a:rPr lang="en-US" smtClean="0"/>
              <a:t>18</a:t>
            </a:fld>
            <a:endParaRPr lang="en-US"/>
          </a:p>
        </p:txBody>
      </p:sp>
    </p:spTree>
    <p:extLst>
      <p:ext uri="{BB962C8B-B14F-4D97-AF65-F5344CB8AC3E}">
        <p14:creationId xmlns:p14="http://schemas.microsoft.com/office/powerpoint/2010/main" val="31003600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19</a:t>
            </a:fld>
            <a:endParaRPr lang="en-US"/>
          </a:p>
        </p:txBody>
      </p:sp>
    </p:spTree>
    <p:extLst>
      <p:ext uri="{BB962C8B-B14F-4D97-AF65-F5344CB8AC3E}">
        <p14:creationId xmlns:p14="http://schemas.microsoft.com/office/powerpoint/2010/main" val="24228923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2</a:t>
            </a:fld>
            <a:endParaRPr lang="en-US"/>
          </a:p>
        </p:txBody>
      </p:sp>
    </p:spTree>
    <p:extLst>
      <p:ext uri="{BB962C8B-B14F-4D97-AF65-F5344CB8AC3E}">
        <p14:creationId xmlns:p14="http://schemas.microsoft.com/office/powerpoint/2010/main" val="7983759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20</a:t>
            </a:fld>
            <a:endParaRPr lang="en-US"/>
          </a:p>
        </p:txBody>
      </p:sp>
    </p:spTree>
    <p:extLst>
      <p:ext uri="{BB962C8B-B14F-4D97-AF65-F5344CB8AC3E}">
        <p14:creationId xmlns:p14="http://schemas.microsoft.com/office/powerpoint/2010/main" val="8142765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C11F84-5CC9-E189-A2C9-7DFEB3CAC86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2817B3-84E6-8F28-8A19-286C868215D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B0B08EB-DBAB-43DA-5342-500470C2F55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8E2712-B961-8B9F-247D-21C1E838A517}"/>
              </a:ext>
            </a:extLst>
          </p:cNvPr>
          <p:cNvSpPr>
            <a:spLocks noGrp="1"/>
          </p:cNvSpPr>
          <p:nvPr>
            <p:ph type="sldNum" sz="quarter" idx="5"/>
          </p:nvPr>
        </p:nvSpPr>
        <p:spPr/>
        <p:txBody>
          <a:bodyPr/>
          <a:lstStyle/>
          <a:p>
            <a:fld id="{B97A44F7-5F69-4F06-8F30-FB0E6EC0A151}" type="slidenum">
              <a:rPr lang="en-US" smtClean="0"/>
              <a:t>21</a:t>
            </a:fld>
            <a:endParaRPr lang="en-US"/>
          </a:p>
        </p:txBody>
      </p:sp>
    </p:spTree>
    <p:extLst>
      <p:ext uri="{BB962C8B-B14F-4D97-AF65-F5344CB8AC3E}">
        <p14:creationId xmlns:p14="http://schemas.microsoft.com/office/powerpoint/2010/main" val="3643746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22</a:t>
            </a:fld>
            <a:endParaRPr lang="en-US"/>
          </a:p>
        </p:txBody>
      </p:sp>
    </p:spTree>
    <p:extLst>
      <p:ext uri="{BB962C8B-B14F-4D97-AF65-F5344CB8AC3E}">
        <p14:creationId xmlns:p14="http://schemas.microsoft.com/office/powerpoint/2010/main" val="241228263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030E29-EB5F-2723-4D12-61EE4383FD3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3AAA9E7-5601-87D2-07E4-3B6E5B55A3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C6B727-E99C-66F8-C233-B63A2FABB28C}"/>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6BCD2F27-4F50-037A-1249-31696C9C3A3C}"/>
              </a:ext>
            </a:extLst>
          </p:cNvPr>
          <p:cNvSpPr>
            <a:spLocks noGrp="1"/>
          </p:cNvSpPr>
          <p:nvPr>
            <p:ph type="sldNum" sz="quarter" idx="5"/>
          </p:nvPr>
        </p:nvSpPr>
        <p:spPr/>
        <p:txBody>
          <a:bodyPr/>
          <a:lstStyle/>
          <a:p>
            <a:fld id="{B97A44F7-5F69-4F06-8F30-FB0E6EC0A151}" type="slidenum">
              <a:rPr lang="en-US" smtClean="0"/>
              <a:t>23</a:t>
            </a:fld>
            <a:endParaRPr lang="en-US"/>
          </a:p>
        </p:txBody>
      </p:sp>
    </p:spTree>
    <p:extLst>
      <p:ext uri="{BB962C8B-B14F-4D97-AF65-F5344CB8AC3E}">
        <p14:creationId xmlns:p14="http://schemas.microsoft.com/office/powerpoint/2010/main" val="44044386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8000"/>
              </a:lnSpc>
              <a:spcBef>
                <a:spcPts val="0"/>
              </a:spcBef>
              <a:spcAft>
                <a:spcPts val="1200"/>
              </a:spcAft>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24</a:t>
            </a:fld>
            <a:endParaRPr lang="en-US"/>
          </a:p>
        </p:txBody>
      </p:sp>
    </p:spTree>
    <p:extLst>
      <p:ext uri="{BB962C8B-B14F-4D97-AF65-F5344CB8AC3E}">
        <p14:creationId xmlns:p14="http://schemas.microsoft.com/office/powerpoint/2010/main" val="10958627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25</a:t>
            </a:fld>
            <a:endParaRPr lang="en-US"/>
          </a:p>
        </p:txBody>
      </p:sp>
    </p:spTree>
    <p:extLst>
      <p:ext uri="{BB962C8B-B14F-4D97-AF65-F5344CB8AC3E}">
        <p14:creationId xmlns:p14="http://schemas.microsoft.com/office/powerpoint/2010/main" val="52904274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26</a:t>
            </a:fld>
            <a:endParaRPr lang="en-US"/>
          </a:p>
        </p:txBody>
      </p:sp>
    </p:spTree>
    <p:extLst>
      <p:ext uri="{BB962C8B-B14F-4D97-AF65-F5344CB8AC3E}">
        <p14:creationId xmlns:p14="http://schemas.microsoft.com/office/powerpoint/2010/main" val="33689384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27</a:t>
            </a:fld>
            <a:endParaRPr lang="en-US"/>
          </a:p>
        </p:txBody>
      </p:sp>
    </p:spTree>
    <p:extLst>
      <p:ext uri="{BB962C8B-B14F-4D97-AF65-F5344CB8AC3E}">
        <p14:creationId xmlns:p14="http://schemas.microsoft.com/office/powerpoint/2010/main" val="5876899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B97A44F7-5F69-4F06-8F30-FB0E6EC0A151}" type="slidenum">
              <a:rPr lang="en-US" smtClean="0"/>
              <a:t>28</a:t>
            </a:fld>
            <a:endParaRPr lang="en-US"/>
          </a:p>
        </p:txBody>
      </p:sp>
    </p:spTree>
    <p:extLst>
      <p:ext uri="{BB962C8B-B14F-4D97-AF65-F5344CB8AC3E}">
        <p14:creationId xmlns:p14="http://schemas.microsoft.com/office/powerpoint/2010/main" val="15130404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AF45C-3947-ACA9-07ED-73DEB3F79B3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23EECD4-6F7F-327A-81CE-376E358BB3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D774D6D-1CFF-ABC6-1089-7626253F7FCA}"/>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A726926-C865-4F50-25DF-CA2C1AACB795}"/>
              </a:ext>
            </a:extLst>
          </p:cNvPr>
          <p:cNvSpPr>
            <a:spLocks noGrp="1"/>
          </p:cNvSpPr>
          <p:nvPr>
            <p:ph type="sldNum" sz="quarter" idx="5"/>
          </p:nvPr>
        </p:nvSpPr>
        <p:spPr/>
        <p:txBody>
          <a:bodyPr/>
          <a:lstStyle/>
          <a:p>
            <a:fld id="{B97A44F7-5F69-4F06-8F30-FB0E6EC0A151}" type="slidenum">
              <a:rPr lang="en-US" smtClean="0"/>
              <a:t>29</a:t>
            </a:fld>
            <a:endParaRPr lang="en-US"/>
          </a:p>
        </p:txBody>
      </p:sp>
    </p:spTree>
    <p:extLst>
      <p:ext uri="{BB962C8B-B14F-4D97-AF65-F5344CB8AC3E}">
        <p14:creationId xmlns:p14="http://schemas.microsoft.com/office/powerpoint/2010/main" val="1710551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a:t>
            </a:fld>
            <a:endParaRPr lang="en-US"/>
          </a:p>
        </p:txBody>
      </p:sp>
    </p:spTree>
    <p:extLst>
      <p:ext uri="{BB962C8B-B14F-4D97-AF65-F5344CB8AC3E}">
        <p14:creationId xmlns:p14="http://schemas.microsoft.com/office/powerpoint/2010/main" val="6822885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F3B963-A0B0-2C6B-491B-4E79A5F8246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E1923-525F-61D0-A0A6-5015C8B190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1A1AE1-D947-C4BD-8D6E-231CC9712F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2EE4064-58FB-A9C5-A940-0BBF39FA6477}"/>
              </a:ext>
            </a:extLst>
          </p:cNvPr>
          <p:cNvSpPr>
            <a:spLocks noGrp="1"/>
          </p:cNvSpPr>
          <p:nvPr>
            <p:ph type="sldNum" sz="quarter" idx="5"/>
          </p:nvPr>
        </p:nvSpPr>
        <p:spPr/>
        <p:txBody>
          <a:bodyPr/>
          <a:lstStyle/>
          <a:p>
            <a:fld id="{B97A44F7-5F69-4F06-8F30-FB0E6EC0A151}" type="slidenum">
              <a:rPr lang="en-US" smtClean="0"/>
              <a:t>30</a:t>
            </a:fld>
            <a:endParaRPr lang="en-US"/>
          </a:p>
        </p:txBody>
      </p:sp>
    </p:spTree>
    <p:extLst>
      <p:ext uri="{BB962C8B-B14F-4D97-AF65-F5344CB8AC3E}">
        <p14:creationId xmlns:p14="http://schemas.microsoft.com/office/powerpoint/2010/main" val="5513419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31</a:t>
            </a:fld>
            <a:endParaRPr lang="en-US"/>
          </a:p>
        </p:txBody>
      </p:sp>
    </p:spTree>
    <p:extLst>
      <p:ext uri="{BB962C8B-B14F-4D97-AF65-F5344CB8AC3E}">
        <p14:creationId xmlns:p14="http://schemas.microsoft.com/office/powerpoint/2010/main" val="179669586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32</a:t>
            </a:fld>
            <a:endParaRPr lang="en-US"/>
          </a:p>
        </p:txBody>
      </p:sp>
    </p:spTree>
    <p:extLst>
      <p:ext uri="{BB962C8B-B14F-4D97-AF65-F5344CB8AC3E}">
        <p14:creationId xmlns:p14="http://schemas.microsoft.com/office/powerpoint/2010/main" val="410964501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33</a:t>
            </a:fld>
            <a:endParaRPr lang="en-US"/>
          </a:p>
        </p:txBody>
      </p:sp>
    </p:spTree>
    <p:extLst>
      <p:ext uri="{BB962C8B-B14F-4D97-AF65-F5344CB8AC3E}">
        <p14:creationId xmlns:p14="http://schemas.microsoft.com/office/powerpoint/2010/main" val="5193365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34</a:t>
            </a:fld>
            <a:endParaRPr lang="en-US"/>
          </a:p>
        </p:txBody>
      </p:sp>
    </p:spTree>
    <p:extLst>
      <p:ext uri="{BB962C8B-B14F-4D97-AF65-F5344CB8AC3E}">
        <p14:creationId xmlns:p14="http://schemas.microsoft.com/office/powerpoint/2010/main" val="35250156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667125"/>
          </a:xfrm>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35</a:t>
            </a:fld>
            <a:endParaRPr lang="en-US"/>
          </a:p>
        </p:txBody>
      </p:sp>
    </p:spTree>
    <p:extLst>
      <p:ext uri="{BB962C8B-B14F-4D97-AF65-F5344CB8AC3E}">
        <p14:creationId xmlns:p14="http://schemas.microsoft.com/office/powerpoint/2010/main" val="3160157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36</a:t>
            </a:fld>
            <a:endParaRPr lang="en-US"/>
          </a:p>
        </p:txBody>
      </p:sp>
    </p:spTree>
    <p:extLst>
      <p:ext uri="{BB962C8B-B14F-4D97-AF65-F5344CB8AC3E}">
        <p14:creationId xmlns:p14="http://schemas.microsoft.com/office/powerpoint/2010/main" val="216409884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37</a:t>
            </a:fld>
            <a:endParaRPr lang="en-US"/>
          </a:p>
        </p:txBody>
      </p:sp>
    </p:spTree>
    <p:extLst>
      <p:ext uri="{BB962C8B-B14F-4D97-AF65-F5344CB8AC3E}">
        <p14:creationId xmlns:p14="http://schemas.microsoft.com/office/powerpoint/2010/main" val="195140869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38</a:t>
            </a:fld>
            <a:endParaRPr lang="en-US"/>
          </a:p>
        </p:txBody>
      </p:sp>
    </p:spTree>
    <p:extLst>
      <p:ext uri="{BB962C8B-B14F-4D97-AF65-F5344CB8AC3E}">
        <p14:creationId xmlns:p14="http://schemas.microsoft.com/office/powerpoint/2010/main" val="42322830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00549"/>
            <a:ext cx="5486400" cy="3743325"/>
          </a:xfrm>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39</a:t>
            </a:fld>
            <a:endParaRPr lang="en-US"/>
          </a:p>
        </p:txBody>
      </p:sp>
    </p:spTree>
    <p:extLst>
      <p:ext uri="{BB962C8B-B14F-4D97-AF65-F5344CB8AC3E}">
        <p14:creationId xmlns:p14="http://schemas.microsoft.com/office/powerpoint/2010/main" val="2680162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a:t>
            </a:fld>
            <a:endParaRPr lang="en-US"/>
          </a:p>
        </p:txBody>
      </p:sp>
    </p:spTree>
    <p:extLst>
      <p:ext uri="{BB962C8B-B14F-4D97-AF65-F5344CB8AC3E}">
        <p14:creationId xmlns:p14="http://schemas.microsoft.com/office/powerpoint/2010/main" val="330272522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40</a:t>
            </a:fld>
            <a:endParaRPr lang="en-US"/>
          </a:p>
        </p:txBody>
      </p:sp>
    </p:spTree>
    <p:extLst>
      <p:ext uri="{BB962C8B-B14F-4D97-AF65-F5344CB8AC3E}">
        <p14:creationId xmlns:p14="http://schemas.microsoft.com/office/powerpoint/2010/main" val="261933807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41</a:t>
            </a:fld>
            <a:endParaRPr lang="en-US"/>
          </a:p>
        </p:txBody>
      </p:sp>
    </p:spTree>
    <p:extLst>
      <p:ext uri="{BB962C8B-B14F-4D97-AF65-F5344CB8AC3E}">
        <p14:creationId xmlns:p14="http://schemas.microsoft.com/office/powerpoint/2010/main" val="82106185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42</a:t>
            </a:fld>
            <a:endParaRPr lang="en-US"/>
          </a:p>
        </p:txBody>
      </p:sp>
    </p:spTree>
    <p:extLst>
      <p:ext uri="{BB962C8B-B14F-4D97-AF65-F5344CB8AC3E}">
        <p14:creationId xmlns:p14="http://schemas.microsoft.com/office/powerpoint/2010/main" val="132235013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F4B797-B3E7-CB9D-DC88-A23CD3E6472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A9E3215-6872-0DC7-74D8-7B63B50C7AB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5B37128-E8C6-51BD-B0B2-012249CF224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138ED88B-9A8F-1D40-56E1-3D352B16447E}"/>
              </a:ext>
            </a:extLst>
          </p:cNvPr>
          <p:cNvSpPr>
            <a:spLocks noGrp="1"/>
          </p:cNvSpPr>
          <p:nvPr>
            <p:ph type="sldNum" sz="quarter" idx="5"/>
          </p:nvPr>
        </p:nvSpPr>
        <p:spPr/>
        <p:txBody>
          <a:bodyPr/>
          <a:lstStyle/>
          <a:p>
            <a:fld id="{B97A44F7-5F69-4F06-8F30-FB0E6EC0A151}" type="slidenum">
              <a:rPr lang="en-US" smtClean="0"/>
              <a:t>43</a:t>
            </a:fld>
            <a:endParaRPr lang="en-US"/>
          </a:p>
        </p:txBody>
      </p:sp>
    </p:spTree>
    <p:extLst>
      <p:ext uri="{BB962C8B-B14F-4D97-AF65-F5344CB8AC3E}">
        <p14:creationId xmlns:p14="http://schemas.microsoft.com/office/powerpoint/2010/main" val="2654347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44</a:t>
            </a:fld>
            <a:endParaRPr lang="en-US"/>
          </a:p>
        </p:txBody>
      </p:sp>
    </p:spTree>
    <p:extLst>
      <p:ext uri="{BB962C8B-B14F-4D97-AF65-F5344CB8AC3E}">
        <p14:creationId xmlns:p14="http://schemas.microsoft.com/office/powerpoint/2010/main" val="312862269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CF8838-D6A0-5A07-4C08-66824FC458B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758E746-0116-871B-26FC-A6F4051B469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637BC-5398-679E-72DF-2017E8B9D437}"/>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DFD244B-DA61-E6C0-D3E2-C396D2842BF3}"/>
              </a:ext>
            </a:extLst>
          </p:cNvPr>
          <p:cNvSpPr>
            <a:spLocks noGrp="1"/>
          </p:cNvSpPr>
          <p:nvPr>
            <p:ph type="sldNum" sz="quarter" idx="5"/>
          </p:nvPr>
        </p:nvSpPr>
        <p:spPr/>
        <p:txBody>
          <a:bodyPr/>
          <a:lstStyle/>
          <a:p>
            <a:fld id="{B97A44F7-5F69-4F06-8F30-FB0E6EC0A151}" type="slidenum">
              <a:rPr lang="en-US" smtClean="0"/>
              <a:t>45</a:t>
            </a:fld>
            <a:endParaRPr lang="en-US"/>
          </a:p>
        </p:txBody>
      </p:sp>
    </p:spTree>
    <p:extLst>
      <p:ext uri="{BB962C8B-B14F-4D97-AF65-F5344CB8AC3E}">
        <p14:creationId xmlns:p14="http://schemas.microsoft.com/office/powerpoint/2010/main" val="224542944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FAB873-A4FD-9B0A-9A07-D07FBFC617A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9E7F95-C3E7-46B9-FE98-D5BC6B26014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3004F1-747D-6D2E-E721-6B382DAA9E5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DFDA158-5F8B-7E9E-D9AC-3DC5B83F5ACB}"/>
              </a:ext>
            </a:extLst>
          </p:cNvPr>
          <p:cNvSpPr>
            <a:spLocks noGrp="1"/>
          </p:cNvSpPr>
          <p:nvPr>
            <p:ph type="sldNum" sz="quarter" idx="5"/>
          </p:nvPr>
        </p:nvSpPr>
        <p:spPr/>
        <p:txBody>
          <a:bodyPr/>
          <a:lstStyle/>
          <a:p>
            <a:fld id="{B97A44F7-5F69-4F06-8F30-FB0E6EC0A151}" type="slidenum">
              <a:rPr lang="en-US" smtClean="0"/>
              <a:t>46</a:t>
            </a:fld>
            <a:endParaRPr lang="en-US"/>
          </a:p>
        </p:txBody>
      </p:sp>
    </p:spTree>
    <p:extLst>
      <p:ext uri="{BB962C8B-B14F-4D97-AF65-F5344CB8AC3E}">
        <p14:creationId xmlns:p14="http://schemas.microsoft.com/office/powerpoint/2010/main" val="2406714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1767E9-0CAE-4577-3EC4-337485C1A20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AFDA1-650A-C5B6-2F95-8106CFC4A5B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D755853-2D00-9F21-0806-861FF79C2D72}"/>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93D1337F-5A23-13F1-8680-6686C51EFC3E}"/>
              </a:ext>
            </a:extLst>
          </p:cNvPr>
          <p:cNvSpPr>
            <a:spLocks noGrp="1"/>
          </p:cNvSpPr>
          <p:nvPr>
            <p:ph type="sldNum" sz="quarter" idx="5"/>
          </p:nvPr>
        </p:nvSpPr>
        <p:spPr/>
        <p:txBody>
          <a:bodyPr/>
          <a:lstStyle/>
          <a:p>
            <a:fld id="{B97A44F7-5F69-4F06-8F30-FB0E6EC0A151}" type="slidenum">
              <a:rPr lang="en-US" smtClean="0"/>
              <a:t>47</a:t>
            </a:fld>
            <a:endParaRPr lang="en-US"/>
          </a:p>
        </p:txBody>
      </p:sp>
    </p:spTree>
    <p:extLst>
      <p:ext uri="{BB962C8B-B14F-4D97-AF65-F5344CB8AC3E}">
        <p14:creationId xmlns:p14="http://schemas.microsoft.com/office/powerpoint/2010/main" val="1722117367"/>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48</a:t>
            </a:fld>
            <a:endParaRPr lang="en-US"/>
          </a:p>
        </p:txBody>
      </p:sp>
    </p:spTree>
    <p:extLst>
      <p:ext uri="{BB962C8B-B14F-4D97-AF65-F5344CB8AC3E}">
        <p14:creationId xmlns:p14="http://schemas.microsoft.com/office/powerpoint/2010/main" val="205188696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49</a:t>
            </a:fld>
            <a:endParaRPr lang="en-US"/>
          </a:p>
        </p:txBody>
      </p:sp>
    </p:spTree>
    <p:extLst>
      <p:ext uri="{BB962C8B-B14F-4D97-AF65-F5344CB8AC3E}">
        <p14:creationId xmlns:p14="http://schemas.microsoft.com/office/powerpoint/2010/main" val="11873480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a:t>
            </a:fld>
            <a:endParaRPr lang="en-US"/>
          </a:p>
        </p:txBody>
      </p:sp>
    </p:spTree>
    <p:extLst>
      <p:ext uri="{BB962C8B-B14F-4D97-AF65-F5344CB8AC3E}">
        <p14:creationId xmlns:p14="http://schemas.microsoft.com/office/powerpoint/2010/main" val="33179248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50</a:t>
            </a:fld>
            <a:endParaRPr lang="en-US"/>
          </a:p>
        </p:txBody>
      </p:sp>
    </p:spTree>
    <p:extLst>
      <p:ext uri="{BB962C8B-B14F-4D97-AF65-F5344CB8AC3E}">
        <p14:creationId xmlns:p14="http://schemas.microsoft.com/office/powerpoint/2010/main" val="8712698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97A44F7-5F69-4F06-8F30-FB0E6EC0A151}" type="slidenum">
              <a:rPr lang="en-US" smtClean="0"/>
              <a:t>51</a:t>
            </a:fld>
            <a:endParaRPr lang="en-US"/>
          </a:p>
        </p:txBody>
      </p:sp>
    </p:spTree>
    <p:extLst>
      <p:ext uri="{BB962C8B-B14F-4D97-AF65-F5344CB8AC3E}">
        <p14:creationId xmlns:p14="http://schemas.microsoft.com/office/powerpoint/2010/main" val="310400256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89E6BB-673E-7C58-36E2-08A0477D8AA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2606518-877A-3E17-2E64-29361DE4D9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16C1A16-1E55-BF55-33AD-8AB58CD30779}"/>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AF3B2F8-6CCC-A308-FD53-3E9486CCFD82}"/>
              </a:ext>
            </a:extLst>
          </p:cNvPr>
          <p:cNvSpPr>
            <a:spLocks noGrp="1"/>
          </p:cNvSpPr>
          <p:nvPr>
            <p:ph type="sldNum" sz="quarter" idx="5"/>
          </p:nvPr>
        </p:nvSpPr>
        <p:spPr/>
        <p:txBody>
          <a:bodyPr/>
          <a:lstStyle/>
          <a:p>
            <a:fld id="{B97A44F7-5F69-4F06-8F30-FB0E6EC0A151}" type="slidenum">
              <a:rPr lang="en-US" smtClean="0"/>
              <a:t>52</a:t>
            </a:fld>
            <a:endParaRPr lang="en-US"/>
          </a:p>
        </p:txBody>
      </p:sp>
    </p:spTree>
    <p:extLst>
      <p:ext uri="{BB962C8B-B14F-4D97-AF65-F5344CB8AC3E}">
        <p14:creationId xmlns:p14="http://schemas.microsoft.com/office/powerpoint/2010/main" val="5268736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53</a:t>
            </a:fld>
            <a:endParaRPr lang="en-US"/>
          </a:p>
        </p:txBody>
      </p:sp>
    </p:spTree>
    <p:extLst>
      <p:ext uri="{BB962C8B-B14F-4D97-AF65-F5344CB8AC3E}">
        <p14:creationId xmlns:p14="http://schemas.microsoft.com/office/powerpoint/2010/main" val="95883877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13A853-3501-2CF7-D9AB-6F6034B430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D3A15BE-570A-9FA6-5F16-C78CF06DAD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3663A4F-0534-C9B5-3BC4-55E63A3ADEED}"/>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C683DE4B-7931-E5FA-ED55-CC38FA4C64D2}"/>
              </a:ext>
            </a:extLst>
          </p:cNvPr>
          <p:cNvSpPr>
            <a:spLocks noGrp="1"/>
          </p:cNvSpPr>
          <p:nvPr>
            <p:ph type="sldNum" sz="quarter" idx="5"/>
          </p:nvPr>
        </p:nvSpPr>
        <p:spPr/>
        <p:txBody>
          <a:bodyPr/>
          <a:lstStyle/>
          <a:p>
            <a:fld id="{B97A44F7-5F69-4F06-8F30-FB0E6EC0A151}" type="slidenum">
              <a:rPr lang="en-US" smtClean="0"/>
              <a:t>54</a:t>
            </a:fld>
            <a:endParaRPr lang="en-US"/>
          </a:p>
        </p:txBody>
      </p:sp>
    </p:spTree>
    <p:extLst>
      <p:ext uri="{BB962C8B-B14F-4D97-AF65-F5344CB8AC3E}">
        <p14:creationId xmlns:p14="http://schemas.microsoft.com/office/powerpoint/2010/main" val="187682560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6C09DE-CFEA-794D-0842-F48C4E30D6F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75AF66D-1806-6E0A-BBC9-66D520FDFD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9A2869E-2F01-9BBB-15ED-3CEEFD1C223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4149C67A-1966-F53E-A9B0-4760CF3A22AF}"/>
              </a:ext>
            </a:extLst>
          </p:cNvPr>
          <p:cNvSpPr>
            <a:spLocks noGrp="1"/>
          </p:cNvSpPr>
          <p:nvPr>
            <p:ph type="sldNum" sz="quarter" idx="5"/>
          </p:nvPr>
        </p:nvSpPr>
        <p:spPr/>
        <p:txBody>
          <a:bodyPr/>
          <a:lstStyle/>
          <a:p>
            <a:fld id="{B97A44F7-5F69-4F06-8F30-FB0E6EC0A151}" type="slidenum">
              <a:rPr lang="en-US" smtClean="0"/>
              <a:t>55</a:t>
            </a:fld>
            <a:endParaRPr lang="en-US"/>
          </a:p>
        </p:txBody>
      </p:sp>
    </p:spTree>
    <p:extLst>
      <p:ext uri="{BB962C8B-B14F-4D97-AF65-F5344CB8AC3E}">
        <p14:creationId xmlns:p14="http://schemas.microsoft.com/office/powerpoint/2010/main" val="29277628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56</a:t>
            </a:fld>
            <a:endParaRPr lang="en-US"/>
          </a:p>
        </p:txBody>
      </p:sp>
    </p:spTree>
    <p:extLst>
      <p:ext uri="{BB962C8B-B14F-4D97-AF65-F5344CB8AC3E}">
        <p14:creationId xmlns:p14="http://schemas.microsoft.com/office/powerpoint/2010/main" val="170615024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99DA4E-AD06-F366-6DDD-2B319705F7C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401D3D0-0F0C-2985-FDDB-8E40DC43A39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C05C32-8A83-3CBB-CF37-5F7FE53AB83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A4899486-6F7C-5BB6-FE6B-F27E722A1480}"/>
              </a:ext>
            </a:extLst>
          </p:cNvPr>
          <p:cNvSpPr>
            <a:spLocks noGrp="1"/>
          </p:cNvSpPr>
          <p:nvPr>
            <p:ph type="sldNum" sz="quarter" idx="5"/>
          </p:nvPr>
        </p:nvSpPr>
        <p:spPr/>
        <p:txBody>
          <a:bodyPr/>
          <a:lstStyle/>
          <a:p>
            <a:fld id="{B97A44F7-5F69-4F06-8F30-FB0E6EC0A151}" type="slidenum">
              <a:rPr lang="en-US" smtClean="0"/>
              <a:t>58</a:t>
            </a:fld>
            <a:endParaRPr lang="en-US"/>
          </a:p>
        </p:txBody>
      </p:sp>
    </p:spTree>
    <p:extLst>
      <p:ext uri="{BB962C8B-B14F-4D97-AF65-F5344CB8AC3E}">
        <p14:creationId xmlns:p14="http://schemas.microsoft.com/office/powerpoint/2010/main" val="162359537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86A66B8-5B60-7A60-2642-6EF5D112F22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4ED2801-17C0-6E1E-6121-F0129E2EF2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A53DEEB-D2D7-91E6-6E95-F55D3A67BC9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BC328AC-074B-1F4A-6DBC-17E1D7A4B6B7}"/>
              </a:ext>
            </a:extLst>
          </p:cNvPr>
          <p:cNvSpPr>
            <a:spLocks noGrp="1"/>
          </p:cNvSpPr>
          <p:nvPr>
            <p:ph type="sldNum" sz="quarter" idx="5"/>
          </p:nvPr>
        </p:nvSpPr>
        <p:spPr/>
        <p:txBody>
          <a:bodyPr/>
          <a:lstStyle/>
          <a:p>
            <a:fld id="{B97A44F7-5F69-4F06-8F30-FB0E6EC0A151}" type="slidenum">
              <a:rPr lang="en-US" smtClean="0"/>
              <a:t>59</a:t>
            </a:fld>
            <a:endParaRPr lang="en-US"/>
          </a:p>
        </p:txBody>
      </p:sp>
    </p:spTree>
    <p:extLst>
      <p:ext uri="{BB962C8B-B14F-4D97-AF65-F5344CB8AC3E}">
        <p14:creationId xmlns:p14="http://schemas.microsoft.com/office/powerpoint/2010/main" val="268209930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60</a:t>
            </a:fld>
            <a:endParaRPr lang="en-US"/>
          </a:p>
        </p:txBody>
      </p:sp>
    </p:spTree>
    <p:extLst>
      <p:ext uri="{BB962C8B-B14F-4D97-AF65-F5344CB8AC3E}">
        <p14:creationId xmlns:p14="http://schemas.microsoft.com/office/powerpoint/2010/main" val="38088947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a:t>
            </a:fld>
            <a:endParaRPr lang="en-US"/>
          </a:p>
        </p:txBody>
      </p:sp>
    </p:spTree>
    <p:extLst>
      <p:ext uri="{BB962C8B-B14F-4D97-AF65-F5344CB8AC3E}">
        <p14:creationId xmlns:p14="http://schemas.microsoft.com/office/powerpoint/2010/main" val="142093947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61</a:t>
            </a:fld>
            <a:endParaRPr lang="en-US"/>
          </a:p>
        </p:txBody>
      </p:sp>
    </p:spTree>
    <p:extLst>
      <p:ext uri="{BB962C8B-B14F-4D97-AF65-F5344CB8AC3E}">
        <p14:creationId xmlns:p14="http://schemas.microsoft.com/office/powerpoint/2010/main" val="419461813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62</a:t>
            </a:fld>
            <a:endParaRPr lang="en-US"/>
          </a:p>
        </p:txBody>
      </p:sp>
    </p:spTree>
    <p:extLst>
      <p:ext uri="{BB962C8B-B14F-4D97-AF65-F5344CB8AC3E}">
        <p14:creationId xmlns:p14="http://schemas.microsoft.com/office/powerpoint/2010/main" val="3463445846"/>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63</a:t>
            </a:fld>
            <a:endParaRPr lang="en-US"/>
          </a:p>
        </p:txBody>
      </p:sp>
    </p:spTree>
    <p:extLst>
      <p:ext uri="{BB962C8B-B14F-4D97-AF65-F5344CB8AC3E}">
        <p14:creationId xmlns:p14="http://schemas.microsoft.com/office/powerpoint/2010/main" val="296385894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C95ACB-CCA7-2700-BD88-E0F5E8CEDC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A1BF3D9-C6BF-97E4-CC8E-38593747C44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2C88D0D-8B26-BB43-96CA-4820E3F9018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p>
        </p:txBody>
      </p:sp>
      <p:sp>
        <p:nvSpPr>
          <p:cNvPr id="4" name="Slide Number Placeholder 3">
            <a:extLst>
              <a:ext uri="{FF2B5EF4-FFF2-40B4-BE49-F238E27FC236}">
                <a16:creationId xmlns:a16="http://schemas.microsoft.com/office/drawing/2014/main" id="{B0CB36A5-94AD-23E8-16F9-9C5A3EB1D0E2}"/>
              </a:ext>
            </a:extLst>
          </p:cNvPr>
          <p:cNvSpPr>
            <a:spLocks noGrp="1"/>
          </p:cNvSpPr>
          <p:nvPr>
            <p:ph type="sldNum" sz="quarter" idx="5"/>
          </p:nvPr>
        </p:nvSpPr>
        <p:spPr/>
        <p:txBody>
          <a:bodyPr/>
          <a:lstStyle/>
          <a:p>
            <a:fld id="{B97A44F7-5F69-4F06-8F30-FB0E6EC0A151}" type="slidenum">
              <a:rPr lang="en-US" smtClean="0"/>
              <a:t>64</a:t>
            </a:fld>
            <a:endParaRPr lang="en-US"/>
          </a:p>
        </p:txBody>
      </p:sp>
    </p:spTree>
    <p:extLst>
      <p:ext uri="{BB962C8B-B14F-4D97-AF65-F5344CB8AC3E}">
        <p14:creationId xmlns:p14="http://schemas.microsoft.com/office/powerpoint/2010/main" val="35018624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65</a:t>
            </a:fld>
            <a:endParaRPr lang="en-US"/>
          </a:p>
        </p:txBody>
      </p:sp>
    </p:spTree>
    <p:extLst>
      <p:ext uri="{BB962C8B-B14F-4D97-AF65-F5344CB8AC3E}">
        <p14:creationId xmlns:p14="http://schemas.microsoft.com/office/powerpoint/2010/main" val="289892654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66</a:t>
            </a:fld>
            <a:endParaRPr lang="en-US"/>
          </a:p>
        </p:txBody>
      </p:sp>
    </p:spTree>
    <p:extLst>
      <p:ext uri="{BB962C8B-B14F-4D97-AF65-F5344CB8AC3E}">
        <p14:creationId xmlns:p14="http://schemas.microsoft.com/office/powerpoint/2010/main" val="160164064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67</a:t>
            </a:fld>
            <a:endParaRPr lang="en-US"/>
          </a:p>
        </p:txBody>
      </p:sp>
    </p:spTree>
    <p:extLst>
      <p:ext uri="{BB962C8B-B14F-4D97-AF65-F5344CB8AC3E}">
        <p14:creationId xmlns:p14="http://schemas.microsoft.com/office/powerpoint/2010/main" val="64110495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68</a:t>
            </a:fld>
            <a:endParaRPr lang="en-US"/>
          </a:p>
        </p:txBody>
      </p:sp>
    </p:spTree>
    <p:extLst>
      <p:ext uri="{BB962C8B-B14F-4D97-AF65-F5344CB8AC3E}">
        <p14:creationId xmlns:p14="http://schemas.microsoft.com/office/powerpoint/2010/main" val="261726832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69</a:t>
            </a:fld>
            <a:endParaRPr lang="en-US"/>
          </a:p>
        </p:txBody>
      </p:sp>
    </p:spTree>
    <p:extLst>
      <p:ext uri="{BB962C8B-B14F-4D97-AF65-F5344CB8AC3E}">
        <p14:creationId xmlns:p14="http://schemas.microsoft.com/office/powerpoint/2010/main" val="31052150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7</a:t>
            </a:fld>
            <a:endParaRPr lang="en-US"/>
          </a:p>
        </p:txBody>
      </p:sp>
    </p:spTree>
    <p:extLst>
      <p:ext uri="{BB962C8B-B14F-4D97-AF65-F5344CB8AC3E}">
        <p14:creationId xmlns:p14="http://schemas.microsoft.com/office/powerpoint/2010/main" val="40125474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8</a:t>
            </a:fld>
            <a:endParaRPr lang="en-US"/>
          </a:p>
        </p:txBody>
      </p:sp>
    </p:spTree>
    <p:extLst>
      <p:ext uri="{BB962C8B-B14F-4D97-AF65-F5344CB8AC3E}">
        <p14:creationId xmlns:p14="http://schemas.microsoft.com/office/powerpoint/2010/main" val="8753214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97A44F7-5F69-4F06-8F30-FB0E6EC0A151}" type="slidenum">
              <a:rPr lang="en-US" smtClean="0"/>
              <a:t>9</a:t>
            </a:fld>
            <a:endParaRPr lang="en-US"/>
          </a:p>
        </p:txBody>
      </p:sp>
    </p:spTree>
    <p:extLst>
      <p:ext uri="{BB962C8B-B14F-4D97-AF65-F5344CB8AC3E}">
        <p14:creationId xmlns:p14="http://schemas.microsoft.com/office/powerpoint/2010/main" val="422428181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5" name="Text Placeholder 4">
            <a:extLst>
              <a:ext uri="{FF2B5EF4-FFF2-40B4-BE49-F238E27FC236}">
                <a16:creationId xmlns:a16="http://schemas.microsoft.com/office/drawing/2014/main" id="{014B6A3B-3BF1-49BB-A418-D9BD7963E314}"/>
              </a:ext>
            </a:extLst>
          </p:cNvPr>
          <p:cNvSpPr>
            <a:spLocks noGrp="1"/>
          </p:cNvSpPr>
          <p:nvPr>
            <p:ph type="body" sz="quarter" idx="11"/>
          </p:nvPr>
        </p:nvSpPr>
        <p:spPr>
          <a:xfrm>
            <a:off x="171451" y="1222375"/>
            <a:ext cx="11849100" cy="4803775"/>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2764101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_Picture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6" name="Text Placeholder 5">
            <a:extLst>
              <a:ext uri="{FF2B5EF4-FFF2-40B4-BE49-F238E27FC236}">
                <a16:creationId xmlns:a16="http://schemas.microsoft.com/office/drawing/2014/main" id="{D61273DB-711C-4569-B5D6-110AE7AF38FD}"/>
              </a:ext>
            </a:extLst>
          </p:cNvPr>
          <p:cNvSpPr>
            <a:spLocks noGrp="1"/>
          </p:cNvSpPr>
          <p:nvPr>
            <p:ph type="body" sz="quarter" idx="13"/>
          </p:nvPr>
        </p:nvSpPr>
        <p:spPr>
          <a:xfrm>
            <a:off x="165100" y="1277651"/>
            <a:ext cx="11853863" cy="765753"/>
          </a:xfrm>
        </p:spPr>
        <p:txBody>
          <a:bodyPr/>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175657" y="2341622"/>
            <a:ext cx="10255262" cy="361735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617237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_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1430460" y="1520826"/>
            <a:ext cx="9808557" cy="3687782"/>
          </a:xfrm>
        </p:spPr>
        <p:txBody>
          <a:bodyPr/>
          <a:lstStyle/>
          <a:p>
            <a:r>
              <a:rPr lang="en-US"/>
              <a:t>Click icon to add picture</a:t>
            </a:r>
          </a:p>
        </p:txBody>
      </p:sp>
      <p:sp>
        <p:nvSpPr>
          <p:cNvPr id="7" name="Text Placeholder 5">
            <a:extLst>
              <a:ext uri="{FF2B5EF4-FFF2-40B4-BE49-F238E27FC236}">
                <a16:creationId xmlns:a16="http://schemas.microsoft.com/office/drawing/2014/main" id="{7D6D3F22-3F6B-483B-8748-C40C664682D6}"/>
              </a:ext>
            </a:extLst>
          </p:cNvPr>
          <p:cNvSpPr>
            <a:spLocks noGrp="1"/>
          </p:cNvSpPr>
          <p:nvPr>
            <p:ph type="body" sz="quarter" idx="14" hasCustomPrompt="1"/>
          </p:nvPr>
        </p:nvSpPr>
        <p:spPr>
          <a:xfrm>
            <a:off x="1430460" y="5457471"/>
            <a:ext cx="9808556" cy="550863"/>
          </a:xfrm>
        </p:spPr>
        <p:txBody>
          <a:bodyPr rIns="91440">
            <a:noAutofit/>
          </a:bodyPr>
          <a:lstStyle>
            <a:lvl1pPr marL="0" indent="0">
              <a:buNone/>
              <a:defRPr sz="2000"/>
            </a:lvl1pPr>
          </a:lstStyle>
          <a:p>
            <a:pPr lvl="0"/>
            <a:r>
              <a:rPr lang="en-US"/>
              <a:t>Enter source/citation</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275666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Picture with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68947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7326478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Picture_caption_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EFF54-08E1-4BFC-BDFD-CD90649E10B5}"/>
              </a:ext>
            </a:extLst>
          </p:cNvPr>
          <p:cNvSpPr>
            <a:spLocks noGrp="1"/>
          </p:cNvSpPr>
          <p:nvPr>
            <p:ph type="title"/>
          </p:nvPr>
        </p:nvSpPr>
        <p:spPr>
          <a:xfrm>
            <a:off x="1250951" y="195934"/>
            <a:ext cx="10102849" cy="962407"/>
          </a:xfrm>
        </p:spPr>
        <p:txBody>
          <a:bodyPr anchor="b"/>
          <a:lstStyle>
            <a:lvl1pPr>
              <a:defRPr sz="5000"/>
            </a:lvl1pPr>
          </a:lstStyle>
          <a:p>
            <a:r>
              <a:rPr lang="en-US"/>
              <a:t>Click to edit Master title style</a:t>
            </a:r>
          </a:p>
        </p:txBody>
      </p:sp>
      <p:sp>
        <p:nvSpPr>
          <p:cNvPr id="3" name="Picture Placeholder 1">
            <a:extLst>
              <a:ext uri="{FF2B5EF4-FFF2-40B4-BE49-F238E27FC236}">
                <a16:creationId xmlns:a16="http://schemas.microsoft.com/office/drawing/2014/main" id="{EEE87F8B-8AA8-49AF-8B4D-9363E1958622}"/>
              </a:ext>
            </a:extLst>
          </p:cNvPr>
          <p:cNvSpPr>
            <a:spLocks noGrp="1"/>
          </p:cNvSpPr>
          <p:nvPr>
            <p:ph type="pic" idx="1"/>
          </p:nvPr>
        </p:nvSpPr>
        <p:spPr>
          <a:xfrm>
            <a:off x="165254" y="1226582"/>
            <a:ext cx="5563517" cy="4157181"/>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6" name="Text Placeholder 5">
            <a:extLst>
              <a:ext uri="{FF2B5EF4-FFF2-40B4-BE49-F238E27FC236}">
                <a16:creationId xmlns:a16="http://schemas.microsoft.com/office/drawing/2014/main" id="{5BDDE2DB-6549-448D-B8B8-EC5750411848}"/>
              </a:ext>
            </a:extLst>
          </p:cNvPr>
          <p:cNvSpPr>
            <a:spLocks noGrp="1"/>
          </p:cNvSpPr>
          <p:nvPr>
            <p:ph type="body" sz="quarter" idx="13" hasCustomPrompt="1"/>
          </p:nvPr>
        </p:nvSpPr>
        <p:spPr>
          <a:xfrm>
            <a:off x="165100" y="5457825"/>
            <a:ext cx="5564188" cy="550863"/>
          </a:xfrm>
        </p:spPr>
        <p:txBody>
          <a:bodyPr rIns="91440">
            <a:noAutofit/>
          </a:bodyPr>
          <a:lstStyle>
            <a:lvl1pPr marL="0" indent="0">
              <a:buNone/>
              <a:defRPr sz="1600"/>
            </a:lvl1pPr>
          </a:lstStyle>
          <a:p>
            <a:pPr lvl="0"/>
            <a:r>
              <a:rPr lang="en-US"/>
              <a:t>Enter source/citation</a:t>
            </a:r>
          </a:p>
        </p:txBody>
      </p:sp>
      <p:sp>
        <p:nvSpPr>
          <p:cNvPr id="4" name="Text Placeholder 1">
            <a:extLst>
              <a:ext uri="{FF2B5EF4-FFF2-40B4-BE49-F238E27FC236}">
                <a16:creationId xmlns:a16="http://schemas.microsoft.com/office/drawing/2014/main" id="{78BB418D-9BD3-4031-AC15-403BABC477DA}"/>
              </a:ext>
            </a:extLst>
          </p:cNvPr>
          <p:cNvSpPr>
            <a:spLocks noGrp="1"/>
          </p:cNvSpPr>
          <p:nvPr>
            <p:ph type="body" sz="half" idx="2"/>
          </p:nvPr>
        </p:nvSpPr>
        <p:spPr>
          <a:xfrm>
            <a:off x="6096000" y="1226581"/>
            <a:ext cx="5930746" cy="4689475"/>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a:extLst>
              <a:ext uri="{FF2B5EF4-FFF2-40B4-BE49-F238E27FC236}">
                <a16:creationId xmlns:a16="http://schemas.microsoft.com/office/drawing/2014/main" id="{78C584C0-6D73-4AC0-9B07-6A274D7AAD57}"/>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1239446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cial_Me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EA166-BC90-4E13-9118-9507EBCED23D}"/>
              </a:ext>
            </a:extLst>
          </p:cNvPr>
          <p:cNvSpPr>
            <a:spLocks noGrp="1"/>
          </p:cNvSpPr>
          <p:nvPr>
            <p:ph type="title"/>
          </p:nvPr>
        </p:nvSpPr>
        <p:spPr/>
        <p:txBody>
          <a:bodyPr/>
          <a:lstStyle/>
          <a:p>
            <a:r>
              <a:rPr lang="en-US"/>
              <a:t>Click to edit Master title style</a:t>
            </a:r>
          </a:p>
        </p:txBody>
      </p:sp>
      <p:pic>
        <p:nvPicPr>
          <p:cNvPr id="4" name="Facebook">
            <a:extLst>
              <a:ext uri="{FF2B5EF4-FFF2-40B4-BE49-F238E27FC236}">
                <a16:creationId xmlns:a16="http://schemas.microsoft.com/office/drawing/2014/main" id="{9AC9CED7-B302-106F-129F-6BC7C1D5888A}"/>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39535" y="1579728"/>
            <a:ext cx="914400" cy="914400"/>
          </a:xfrm>
          <a:prstGeom prst="rect">
            <a:avLst/>
          </a:prstGeom>
        </p:spPr>
      </p:pic>
      <p:sp>
        <p:nvSpPr>
          <p:cNvPr id="11" name="Facebook handle">
            <a:extLst>
              <a:ext uri="{FF2B5EF4-FFF2-40B4-BE49-F238E27FC236}">
                <a16:creationId xmlns:a16="http://schemas.microsoft.com/office/drawing/2014/main" id="{609D7336-40E6-48D5-B192-BB72CD36C7BB}"/>
              </a:ext>
            </a:extLst>
          </p:cNvPr>
          <p:cNvSpPr>
            <a:spLocks noGrp="1"/>
          </p:cNvSpPr>
          <p:nvPr>
            <p:ph type="body" sz="quarter" idx="18" hasCustomPrompt="1"/>
          </p:nvPr>
        </p:nvSpPr>
        <p:spPr>
          <a:xfrm>
            <a:off x="748420" y="2532939"/>
            <a:ext cx="2486025" cy="914400"/>
          </a:xfrm>
        </p:spPr>
        <p:txBody>
          <a:bodyPr rIns="0">
            <a:noAutofit/>
          </a:bodyPr>
          <a:lstStyle>
            <a:lvl1pPr marL="0" indent="0" algn="ctr">
              <a:buNone/>
              <a:defRPr sz="1400"/>
            </a:lvl1pPr>
          </a:lstStyle>
          <a:p>
            <a:pPr lvl="0"/>
            <a:r>
              <a:rPr lang="en-US"/>
              <a:t>Text</a:t>
            </a:r>
          </a:p>
        </p:txBody>
      </p:sp>
      <p:pic>
        <p:nvPicPr>
          <p:cNvPr id="6" name="Instagram">
            <a:extLst>
              <a:ext uri="{FF2B5EF4-FFF2-40B4-BE49-F238E27FC236}">
                <a16:creationId xmlns:a16="http://schemas.microsoft.com/office/drawing/2014/main" id="{046AED96-B8A4-1C42-F3A1-1FFE1A13C7A7}"/>
              </a:ext>
              <a:ext uri="{C183D7F6-B498-43B3-948B-1728B52AA6E4}">
                <adec:decorative xmlns:adec="http://schemas.microsoft.com/office/drawing/2017/decorative" val="1"/>
              </a:ext>
            </a:extLst>
          </p:cNvPr>
          <p:cNvPicPr>
            <a:picLocks noChangeAspect="1"/>
          </p:cNvPicPr>
          <p:nvPr userDrawn="1"/>
        </p:nvPicPr>
        <p:blipFill>
          <a:blip r:embed="rId3">
            <a:extLst>
              <a:ext uri="{28A0092B-C50C-407E-A947-70E740481C1C}">
                <a14:useLocalDpi xmlns:a14="http://schemas.microsoft.com/office/drawing/2010/main" val="0"/>
              </a:ext>
            </a:extLst>
          </a:blip>
          <a:srcRect t="124" b="124"/>
          <a:stretch/>
        </p:blipFill>
        <p:spPr>
          <a:xfrm>
            <a:off x="4858762" y="1579728"/>
            <a:ext cx="916670" cy="914400"/>
          </a:xfrm>
          <a:prstGeom prst="rect">
            <a:avLst/>
          </a:prstGeom>
        </p:spPr>
      </p:pic>
      <p:sp>
        <p:nvSpPr>
          <p:cNvPr id="13" name="Instagram handle">
            <a:extLst>
              <a:ext uri="{FF2B5EF4-FFF2-40B4-BE49-F238E27FC236}">
                <a16:creationId xmlns:a16="http://schemas.microsoft.com/office/drawing/2014/main" id="{EECF6CFD-9E31-4C05-886A-971A6B72527F}"/>
              </a:ext>
            </a:extLst>
          </p:cNvPr>
          <p:cNvSpPr>
            <a:spLocks noGrp="1"/>
          </p:cNvSpPr>
          <p:nvPr>
            <p:ph type="body" sz="quarter" idx="19" hasCustomPrompt="1"/>
          </p:nvPr>
        </p:nvSpPr>
        <p:spPr>
          <a:xfrm>
            <a:off x="4110793" y="2514600"/>
            <a:ext cx="2487168" cy="914400"/>
          </a:xfrm>
        </p:spPr>
        <p:txBody>
          <a:bodyPr rIns="91440">
            <a:noAutofit/>
          </a:bodyPr>
          <a:lstStyle>
            <a:lvl1pPr marL="0" indent="0" algn="ctr">
              <a:buNone/>
              <a:defRPr sz="1400"/>
            </a:lvl1pPr>
          </a:lstStyle>
          <a:p>
            <a:pPr lvl="0"/>
            <a:r>
              <a:rPr lang="en-US"/>
              <a:t>Text</a:t>
            </a:r>
          </a:p>
        </p:txBody>
      </p:sp>
      <p:pic>
        <p:nvPicPr>
          <p:cNvPr id="28" name="LinkedIn" descr="A blue and black logo&#10;&#10;Description automatically generated">
            <a:extLst>
              <a:ext uri="{FF2B5EF4-FFF2-40B4-BE49-F238E27FC236}">
                <a16:creationId xmlns:a16="http://schemas.microsoft.com/office/drawing/2014/main" id="{02AF793E-34A8-FE98-2B43-623603DE17E4}"/>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261254" y="1579728"/>
            <a:ext cx="1075267" cy="914400"/>
          </a:xfrm>
          <a:prstGeom prst="rect">
            <a:avLst/>
          </a:prstGeom>
        </p:spPr>
      </p:pic>
      <p:sp>
        <p:nvSpPr>
          <p:cNvPr id="15" name="LinkedIn handle">
            <a:extLst>
              <a:ext uri="{FF2B5EF4-FFF2-40B4-BE49-F238E27FC236}">
                <a16:creationId xmlns:a16="http://schemas.microsoft.com/office/drawing/2014/main" id="{8DA16D1B-DD85-498B-A177-DDB843C07A0E}"/>
              </a:ext>
            </a:extLst>
          </p:cNvPr>
          <p:cNvSpPr>
            <a:spLocks noGrp="1"/>
          </p:cNvSpPr>
          <p:nvPr>
            <p:ph type="body" sz="quarter" idx="20" hasCustomPrompt="1"/>
          </p:nvPr>
        </p:nvSpPr>
        <p:spPr>
          <a:xfrm>
            <a:off x="7239001" y="2532939"/>
            <a:ext cx="3059502" cy="914400"/>
          </a:xfrm>
        </p:spPr>
        <p:txBody>
          <a:bodyPr rIns="91440">
            <a:noAutofit/>
          </a:bodyPr>
          <a:lstStyle>
            <a:lvl1pPr marL="0" indent="0" algn="ctr">
              <a:buNone/>
              <a:defRPr sz="1400"/>
            </a:lvl1pPr>
          </a:lstStyle>
          <a:p>
            <a:pPr lvl="0"/>
            <a:r>
              <a:rPr lang="en-US"/>
              <a:t>Text</a:t>
            </a:r>
          </a:p>
        </p:txBody>
      </p:sp>
      <p:pic>
        <p:nvPicPr>
          <p:cNvPr id="12" name="Threads">
            <a:extLst>
              <a:ext uri="{FF2B5EF4-FFF2-40B4-BE49-F238E27FC236}">
                <a16:creationId xmlns:a16="http://schemas.microsoft.com/office/drawing/2014/main" id="{41AF5339-2B19-BD63-3B11-24F6C0CB7BA8}"/>
              </a:ext>
              <a:ext uri="{C183D7F6-B498-43B3-948B-1728B52AA6E4}">
                <adec:decorative xmlns:adec="http://schemas.microsoft.com/office/drawing/2017/decorative" val="1"/>
              </a:ext>
            </a:extLst>
          </p:cNvPr>
          <p:cNvPicPr>
            <a:picLocks noChangeAspect="1"/>
          </p:cNvPicPr>
          <p:nvPr userDrawn="1"/>
        </p:nvPicPr>
        <p:blipFill>
          <a:blip r:embed="rId5">
            <a:extLst>
              <a:ext uri="{28A0092B-C50C-407E-A947-70E740481C1C}">
                <a14:useLocalDpi xmlns:a14="http://schemas.microsoft.com/office/drawing/2010/main" val="0"/>
              </a:ext>
            </a:extLst>
          </a:blip>
          <a:srcRect/>
          <a:stretch/>
        </p:blipFill>
        <p:spPr>
          <a:xfrm>
            <a:off x="1535363" y="4019550"/>
            <a:ext cx="912137" cy="914400"/>
          </a:xfrm>
          <a:prstGeom prst="rect">
            <a:avLst/>
          </a:prstGeom>
          <a:solidFill>
            <a:schemeClr val="tx1"/>
          </a:solidFill>
        </p:spPr>
      </p:pic>
      <p:sp>
        <p:nvSpPr>
          <p:cNvPr id="10" name="Threads handle">
            <a:extLst>
              <a:ext uri="{FF2B5EF4-FFF2-40B4-BE49-F238E27FC236}">
                <a16:creationId xmlns:a16="http://schemas.microsoft.com/office/drawing/2014/main" id="{96D88CB0-4FD8-2F0F-AFC3-6D59A048757F}"/>
              </a:ext>
            </a:extLst>
          </p:cNvPr>
          <p:cNvSpPr>
            <a:spLocks noGrp="1"/>
          </p:cNvSpPr>
          <p:nvPr>
            <p:ph type="body" sz="quarter" idx="21" hasCustomPrompt="1"/>
          </p:nvPr>
        </p:nvSpPr>
        <p:spPr>
          <a:xfrm>
            <a:off x="747277" y="5031874"/>
            <a:ext cx="2487168" cy="914400"/>
          </a:xfrm>
        </p:spPr>
        <p:txBody>
          <a:bodyPr rIns="91440">
            <a:noAutofit/>
          </a:bodyPr>
          <a:lstStyle>
            <a:lvl1pPr marL="0" indent="0" algn="ctr">
              <a:buNone/>
              <a:defRPr sz="1400"/>
            </a:lvl1pPr>
          </a:lstStyle>
          <a:p>
            <a:pPr lvl="0"/>
            <a:r>
              <a:rPr lang="en-US"/>
              <a:t>Text</a:t>
            </a:r>
          </a:p>
        </p:txBody>
      </p:sp>
      <p:pic>
        <p:nvPicPr>
          <p:cNvPr id="14" name="X">
            <a:extLst>
              <a:ext uri="{FF2B5EF4-FFF2-40B4-BE49-F238E27FC236}">
                <a16:creationId xmlns:a16="http://schemas.microsoft.com/office/drawing/2014/main" id="{5AE40B57-6609-96B5-4C42-D12A59417CFB}"/>
              </a:ext>
              <a:ext uri="{C183D7F6-B498-43B3-948B-1728B52AA6E4}">
                <adec:decorative xmlns:adec="http://schemas.microsoft.com/office/drawing/2017/decorative" val="1"/>
              </a:ext>
            </a:extLst>
          </p:cNvPr>
          <p:cNvPicPr>
            <a:picLocks noChangeAspect="1"/>
          </p:cNvPicPr>
          <p:nvPr userDrawn="1"/>
        </p:nvPicPr>
        <p:blipFill>
          <a:blip r:embed="rId6">
            <a:extLst>
              <a:ext uri="{28A0092B-C50C-407E-A947-70E740481C1C}">
                <a14:useLocalDpi xmlns:a14="http://schemas.microsoft.com/office/drawing/2010/main" val="0"/>
              </a:ext>
            </a:extLst>
          </a:blip>
          <a:srcRect/>
          <a:stretch/>
        </p:blipFill>
        <p:spPr>
          <a:xfrm>
            <a:off x="4896042" y="3991849"/>
            <a:ext cx="916670" cy="914400"/>
          </a:xfrm>
          <a:prstGeom prst="rect">
            <a:avLst/>
          </a:prstGeom>
        </p:spPr>
      </p:pic>
      <p:sp>
        <p:nvSpPr>
          <p:cNvPr id="7" name="X Handle">
            <a:extLst>
              <a:ext uri="{FF2B5EF4-FFF2-40B4-BE49-F238E27FC236}">
                <a16:creationId xmlns:a16="http://schemas.microsoft.com/office/drawing/2014/main" id="{8203FBA7-0BF5-431F-8DA2-9F3A04190A95}"/>
              </a:ext>
            </a:extLst>
          </p:cNvPr>
          <p:cNvSpPr>
            <a:spLocks noGrp="1"/>
          </p:cNvSpPr>
          <p:nvPr>
            <p:ph type="body" sz="quarter" idx="16" hasCustomPrompt="1"/>
          </p:nvPr>
        </p:nvSpPr>
        <p:spPr>
          <a:xfrm>
            <a:off x="4110793" y="5009938"/>
            <a:ext cx="2487168" cy="914400"/>
          </a:xfrm>
        </p:spPr>
        <p:txBody>
          <a:bodyPr rIns="91440">
            <a:noAutofit/>
          </a:bodyPr>
          <a:lstStyle>
            <a:lvl1pPr marL="0" indent="0" algn="ctr">
              <a:buNone/>
              <a:defRPr sz="1400"/>
            </a:lvl1pPr>
          </a:lstStyle>
          <a:p>
            <a:pPr lvl="0"/>
            <a:r>
              <a:rPr lang="en-US"/>
              <a:t>Text</a:t>
            </a:r>
          </a:p>
        </p:txBody>
      </p:sp>
      <p:pic>
        <p:nvPicPr>
          <p:cNvPr id="30" name="YouTube">
            <a:extLst>
              <a:ext uri="{FF2B5EF4-FFF2-40B4-BE49-F238E27FC236}">
                <a16:creationId xmlns:a16="http://schemas.microsoft.com/office/drawing/2014/main" id="{254E4991-1E11-CC44-9806-55B96A767E59}"/>
              </a:ext>
            </a:extLst>
          </p:cNvPr>
          <p:cNvPicPr>
            <a:picLocks noChangeAspect="1"/>
          </p:cNvPicPr>
          <p:nvPr userDrawn="1"/>
        </p:nvPicPr>
        <p:blipFill>
          <a:blip r:embed="rId7">
            <a:extLst>
              <a:ext uri="{28A0092B-C50C-407E-A947-70E740481C1C}">
                <a14:useLocalDpi xmlns:a14="http://schemas.microsoft.com/office/drawing/2010/main" val="0"/>
              </a:ext>
            </a:extLst>
          </a:blip>
          <a:srcRect/>
          <a:stretch/>
        </p:blipFill>
        <p:spPr>
          <a:xfrm>
            <a:off x="7260123" y="4129009"/>
            <a:ext cx="2855192" cy="640080"/>
          </a:xfrm>
          <a:prstGeom prst="rect">
            <a:avLst/>
          </a:prstGeom>
        </p:spPr>
      </p:pic>
      <p:sp>
        <p:nvSpPr>
          <p:cNvPr id="9" name="YouTube Channel">
            <a:extLst>
              <a:ext uri="{FF2B5EF4-FFF2-40B4-BE49-F238E27FC236}">
                <a16:creationId xmlns:a16="http://schemas.microsoft.com/office/drawing/2014/main" id="{FFD85E77-EDED-42B1-881F-34A5909A5532}"/>
              </a:ext>
            </a:extLst>
          </p:cNvPr>
          <p:cNvSpPr>
            <a:spLocks noGrp="1"/>
          </p:cNvSpPr>
          <p:nvPr>
            <p:ph type="body" sz="quarter" idx="17" hasCustomPrompt="1"/>
          </p:nvPr>
        </p:nvSpPr>
        <p:spPr>
          <a:xfrm>
            <a:off x="7239001" y="5009938"/>
            <a:ext cx="3059502" cy="914400"/>
          </a:xfrm>
        </p:spPr>
        <p:txBody>
          <a:bodyPr rIns="91440">
            <a:noAutofit/>
          </a:bodyPr>
          <a:lstStyle>
            <a:lvl1pPr marL="0" indent="0" algn="ctr">
              <a:buNone/>
              <a:defRPr sz="1400"/>
            </a:lvl1pPr>
          </a:lstStyle>
          <a:p>
            <a:pPr lvl="0"/>
            <a:r>
              <a:rPr lang="en-US"/>
              <a:t>Text</a:t>
            </a:r>
          </a:p>
        </p:txBody>
      </p:sp>
      <p:sp>
        <p:nvSpPr>
          <p:cNvPr id="3" name="Slide Number Placeholder 2">
            <a:extLst>
              <a:ext uri="{FF2B5EF4-FFF2-40B4-BE49-F238E27FC236}">
                <a16:creationId xmlns:a16="http://schemas.microsoft.com/office/drawing/2014/main" id="{F7BAE708-477A-4A20-B43D-CB4603F14509}"/>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60151947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hank_You">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website">
            <a:extLst>
              <a:ext uri="{FF2B5EF4-FFF2-40B4-BE49-F238E27FC236}">
                <a16:creationId xmlns:a16="http://schemas.microsoft.com/office/drawing/2014/main" id="{257493FF-CD20-4B73-9767-F1B99F11BE08}"/>
              </a:ext>
            </a:extLst>
          </p:cNvPr>
          <p:cNvSpPr>
            <a:spLocks noGrp="1"/>
          </p:cNvSpPr>
          <p:nvPr>
            <p:ph idx="1" hasCustomPrompt="1"/>
          </p:nvPr>
        </p:nvSpPr>
        <p:spPr>
          <a:xfrm>
            <a:off x="0" y="1803769"/>
            <a:ext cx="12192000" cy="1320370"/>
          </a:xfrm>
        </p:spPr>
        <p:txBody>
          <a:bodyPr lIns="0" rIns="91440">
            <a:normAutofit/>
          </a:bodyPr>
          <a:lstStyle>
            <a:lvl1pPr marL="0" indent="0" algn="ctr">
              <a:spcBef>
                <a:spcPts val="0"/>
              </a:spcBef>
              <a:buNone/>
              <a:defRPr sz="3200"/>
            </a:lvl1pPr>
          </a:lstStyle>
          <a:p>
            <a:pPr lvl="0"/>
            <a:r>
              <a:rPr lang="en-US"/>
              <a:t>Department or Office Webpage</a:t>
            </a:r>
          </a:p>
        </p:txBody>
      </p:sp>
      <p:sp>
        <p:nvSpPr>
          <p:cNvPr id="5" name="contact info">
            <a:extLst>
              <a:ext uri="{FF2B5EF4-FFF2-40B4-BE49-F238E27FC236}">
                <a16:creationId xmlns:a16="http://schemas.microsoft.com/office/drawing/2014/main" id="{6F4F1684-EE2D-419B-9D6E-6617B1C18A9E}"/>
              </a:ext>
            </a:extLst>
          </p:cNvPr>
          <p:cNvSpPr>
            <a:spLocks noGrp="1"/>
          </p:cNvSpPr>
          <p:nvPr>
            <p:ph idx="13" hasCustomPrompt="1"/>
          </p:nvPr>
        </p:nvSpPr>
        <p:spPr>
          <a:xfrm>
            <a:off x="1" y="3608515"/>
            <a:ext cx="12191999" cy="1493491"/>
          </a:xfrm>
        </p:spPr>
        <p:txBody>
          <a:bodyPr lIns="0" rIns="0">
            <a:normAutofit/>
          </a:bodyPr>
          <a:lstStyle>
            <a:lvl1pPr marL="0" indent="0" algn="ctr">
              <a:spcBef>
                <a:spcPts val="0"/>
              </a:spcBef>
              <a:spcAft>
                <a:spcPts val="1200"/>
              </a:spcAft>
              <a:buNone/>
              <a:defRPr sz="3200"/>
            </a:lvl1pPr>
          </a:lstStyle>
          <a:p>
            <a:pPr lvl="0"/>
            <a:r>
              <a:rPr lang="en-US"/>
              <a:t>Contact Info</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userDrawn="1">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988602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3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5" name="Text Placeholder Top">
            <a:extLst>
              <a:ext uri="{FF2B5EF4-FFF2-40B4-BE49-F238E27FC236}">
                <a16:creationId xmlns:a16="http://schemas.microsoft.com/office/drawing/2014/main" id="{307C24E2-D3A9-FBB6-B479-38B73B168219}"/>
              </a:ext>
            </a:extLst>
          </p:cNvPr>
          <p:cNvSpPr>
            <a:spLocks noGrp="1"/>
          </p:cNvSpPr>
          <p:nvPr>
            <p:ph type="body" sz="quarter" idx="15"/>
          </p:nvPr>
        </p:nvSpPr>
        <p:spPr>
          <a:xfrm>
            <a:off x="176213" y="1127125"/>
            <a:ext cx="11255375" cy="447675"/>
          </a:xfrm>
        </p:spPr>
        <p:txBody>
          <a:bodyPr rIns="548640">
            <a:noAutofit/>
          </a:bodyPr>
          <a:lstStyle>
            <a:lvl2pPr marL="457200" indent="0">
              <a:buNone/>
              <a:defRPr sz="2400"/>
            </a:lvl2pPr>
          </a:lstStyle>
          <a:p>
            <a:pPr lvl="1"/>
            <a:endParaRPr lang="en-US"/>
          </a:p>
        </p:txBody>
      </p:sp>
      <p:sp>
        <p:nvSpPr>
          <p:cNvPr id="6" name="Text Placeholder 1">
            <a:extLst>
              <a:ext uri="{FF2B5EF4-FFF2-40B4-BE49-F238E27FC236}">
                <a16:creationId xmlns:a16="http://schemas.microsoft.com/office/drawing/2014/main" id="{F79C30B6-55C8-1406-28BA-4C420E774464}"/>
              </a:ext>
            </a:extLst>
          </p:cNvPr>
          <p:cNvSpPr>
            <a:spLocks noGrp="1"/>
          </p:cNvSpPr>
          <p:nvPr>
            <p:ph type="body" sz="quarter" idx="16"/>
          </p:nvPr>
        </p:nvSpPr>
        <p:spPr>
          <a:xfrm>
            <a:off x="176213" y="1710256"/>
            <a:ext cx="3800821" cy="447675"/>
          </a:xfrm>
        </p:spPr>
        <p:txBody>
          <a:bodyPr rIns="91440">
            <a:normAutofit/>
          </a:bodyPr>
          <a:lstStyle>
            <a:lvl2pPr marL="457200" indent="0">
              <a:buNone/>
              <a:defRPr sz="2000"/>
            </a:lvl2pPr>
          </a:lstStyle>
          <a:p>
            <a:pPr lvl="1"/>
            <a:endParaRPr lang="en-US" dirty="0"/>
          </a:p>
        </p:txBody>
      </p:sp>
      <p:sp>
        <p:nvSpPr>
          <p:cNvPr id="10"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2296160"/>
            <a:ext cx="3800820" cy="2851584"/>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
            <a:extLst>
              <a:ext uri="{FF2B5EF4-FFF2-40B4-BE49-F238E27FC236}">
                <a16:creationId xmlns:a16="http://schemas.microsoft.com/office/drawing/2014/main" id="{85617646-1682-EF5A-46BE-4723EDD48471}"/>
              </a:ext>
            </a:extLst>
          </p:cNvPr>
          <p:cNvSpPr>
            <a:spLocks noGrp="1"/>
          </p:cNvSpPr>
          <p:nvPr>
            <p:ph type="body" sz="quarter" idx="17"/>
          </p:nvPr>
        </p:nvSpPr>
        <p:spPr>
          <a:xfrm>
            <a:off x="4195590" y="1710255"/>
            <a:ext cx="3800821" cy="447675"/>
          </a:xfrm>
        </p:spPr>
        <p:txBody>
          <a:bodyPr rIns="91440">
            <a:normAutofit/>
          </a:bodyPr>
          <a:lstStyle>
            <a:lvl2pPr marL="457200" indent="0">
              <a:buNone/>
              <a:defRPr sz="2000"/>
            </a:lvl2pPr>
          </a:lstStyle>
          <a:p>
            <a:pPr lvl="1"/>
            <a:endParaRPr lang="en-US"/>
          </a:p>
        </p:txBody>
      </p:sp>
      <p:sp>
        <p:nvSpPr>
          <p:cNvPr id="11"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2296160"/>
            <a:ext cx="3800820" cy="2851584"/>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3">
            <a:extLst>
              <a:ext uri="{FF2B5EF4-FFF2-40B4-BE49-F238E27FC236}">
                <a16:creationId xmlns:a16="http://schemas.microsoft.com/office/drawing/2014/main" id="{37DB05F3-9192-8E5D-45FF-2B423FD7D853}"/>
              </a:ext>
            </a:extLst>
          </p:cNvPr>
          <p:cNvSpPr>
            <a:spLocks noGrp="1"/>
          </p:cNvSpPr>
          <p:nvPr>
            <p:ph type="body" sz="quarter" idx="18"/>
          </p:nvPr>
        </p:nvSpPr>
        <p:spPr>
          <a:xfrm>
            <a:off x="8214912" y="1719130"/>
            <a:ext cx="3800821" cy="447675"/>
          </a:xfrm>
        </p:spPr>
        <p:txBody>
          <a:bodyPr rIns="91440">
            <a:normAutofit/>
          </a:bodyPr>
          <a:lstStyle>
            <a:lvl2pPr marL="457200" indent="0">
              <a:buNone/>
              <a:defRPr sz="2000"/>
            </a:lvl2pPr>
          </a:lstStyle>
          <a:p>
            <a:pPr lvl="1"/>
            <a:endParaRPr lang="en-US"/>
          </a:p>
        </p:txBody>
      </p:sp>
      <p:sp>
        <p:nvSpPr>
          <p:cNvPr id="12"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2298933"/>
            <a:ext cx="3800820" cy="2848811"/>
          </a:xfrm>
        </p:spPr>
        <p:txBody>
          <a:bodyPr rIns="822960">
            <a:noAutofit/>
          </a:bodyPr>
          <a:lstStyle>
            <a:lvl1pPr>
              <a:defRPr sz="2800"/>
            </a:lvl1pPr>
            <a:lvl2pPr>
              <a:defRPr sz="2400"/>
            </a:lvl2pPr>
            <a:lvl3pPr>
              <a:defRPr sz="20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
        <p:nvSpPr>
          <p:cNvPr id="3" name="Text Placeholder 1">
            <a:extLst>
              <a:ext uri="{FF2B5EF4-FFF2-40B4-BE49-F238E27FC236}">
                <a16:creationId xmlns:a16="http://schemas.microsoft.com/office/drawing/2014/main" id="{1F5CAD7C-73DC-670A-91A9-C5137D6AADA8}"/>
              </a:ext>
            </a:extLst>
          </p:cNvPr>
          <p:cNvSpPr>
            <a:spLocks noGrp="1"/>
          </p:cNvSpPr>
          <p:nvPr>
            <p:ph type="body" sz="quarter" idx="19"/>
          </p:nvPr>
        </p:nvSpPr>
        <p:spPr>
          <a:xfrm>
            <a:off x="176212" y="5191617"/>
            <a:ext cx="3800821" cy="447675"/>
          </a:xfrm>
        </p:spPr>
        <p:txBody>
          <a:bodyPr rIns="91440">
            <a:normAutofit/>
          </a:bodyPr>
          <a:lstStyle>
            <a:lvl2pPr marL="457200" indent="0">
              <a:buNone/>
              <a:defRPr sz="2000"/>
            </a:lvl2pPr>
          </a:lstStyle>
          <a:p>
            <a:pPr lvl="1"/>
            <a:endParaRPr lang="en-US" dirty="0"/>
          </a:p>
        </p:txBody>
      </p:sp>
      <p:sp>
        <p:nvSpPr>
          <p:cNvPr id="4" name="Text Placeholder 1">
            <a:extLst>
              <a:ext uri="{FF2B5EF4-FFF2-40B4-BE49-F238E27FC236}">
                <a16:creationId xmlns:a16="http://schemas.microsoft.com/office/drawing/2014/main" id="{797B5069-5FD9-F518-F6F5-7BF276159A44}"/>
              </a:ext>
            </a:extLst>
          </p:cNvPr>
          <p:cNvSpPr>
            <a:spLocks noGrp="1"/>
          </p:cNvSpPr>
          <p:nvPr>
            <p:ph type="body" sz="quarter" idx="20"/>
          </p:nvPr>
        </p:nvSpPr>
        <p:spPr>
          <a:xfrm>
            <a:off x="4195562" y="5205010"/>
            <a:ext cx="3800821" cy="447675"/>
          </a:xfrm>
        </p:spPr>
        <p:txBody>
          <a:bodyPr rIns="91440">
            <a:normAutofit/>
          </a:bodyPr>
          <a:lstStyle>
            <a:lvl2pPr marL="457200" indent="0">
              <a:buNone/>
              <a:defRPr sz="2000"/>
            </a:lvl2pPr>
          </a:lstStyle>
          <a:p>
            <a:pPr lvl="1"/>
            <a:endParaRPr lang="en-US" dirty="0"/>
          </a:p>
        </p:txBody>
      </p:sp>
      <p:sp>
        <p:nvSpPr>
          <p:cNvPr id="13" name="Text Placeholder 1">
            <a:extLst>
              <a:ext uri="{FF2B5EF4-FFF2-40B4-BE49-F238E27FC236}">
                <a16:creationId xmlns:a16="http://schemas.microsoft.com/office/drawing/2014/main" id="{873AF02A-861D-371F-BFE4-CC32EB5DB8B3}"/>
              </a:ext>
            </a:extLst>
          </p:cNvPr>
          <p:cNvSpPr>
            <a:spLocks noGrp="1"/>
          </p:cNvSpPr>
          <p:nvPr>
            <p:ph type="body" sz="quarter" idx="21"/>
          </p:nvPr>
        </p:nvSpPr>
        <p:spPr>
          <a:xfrm>
            <a:off x="8214912" y="5205010"/>
            <a:ext cx="3800821" cy="447675"/>
          </a:xfrm>
        </p:spPr>
        <p:txBody>
          <a:bodyPr rIns="91440">
            <a:normAutofit/>
          </a:bodyPr>
          <a:lstStyle>
            <a:lvl2pPr marL="457200" indent="0">
              <a:buNone/>
              <a:defRPr sz="2000"/>
            </a:lvl2pPr>
          </a:lstStyle>
          <a:p>
            <a:pPr lvl="1"/>
            <a:endParaRPr lang="en-US" dirty="0"/>
          </a:p>
        </p:txBody>
      </p:sp>
      <p:sp>
        <p:nvSpPr>
          <p:cNvPr id="14" name="Text Placeholder 1">
            <a:extLst>
              <a:ext uri="{FF2B5EF4-FFF2-40B4-BE49-F238E27FC236}">
                <a16:creationId xmlns:a16="http://schemas.microsoft.com/office/drawing/2014/main" id="{4B08AF96-28CF-FE19-4262-FADF7023D896}"/>
              </a:ext>
            </a:extLst>
          </p:cNvPr>
          <p:cNvSpPr>
            <a:spLocks noGrp="1"/>
          </p:cNvSpPr>
          <p:nvPr>
            <p:ph type="body" sz="quarter" idx="22"/>
          </p:nvPr>
        </p:nvSpPr>
        <p:spPr>
          <a:xfrm>
            <a:off x="176211" y="5730875"/>
            <a:ext cx="3800821" cy="447675"/>
          </a:xfrm>
        </p:spPr>
        <p:txBody>
          <a:bodyPr rIns="91440">
            <a:normAutofit/>
          </a:bodyPr>
          <a:lstStyle>
            <a:lvl2pPr marL="457200" indent="0">
              <a:buNone/>
              <a:defRPr sz="2000"/>
            </a:lvl2pPr>
          </a:lstStyle>
          <a:p>
            <a:pPr lvl="1"/>
            <a:endParaRPr lang="en-US" dirty="0"/>
          </a:p>
        </p:txBody>
      </p:sp>
      <p:sp>
        <p:nvSpPr>
          <p:cNvPr id="15" name="Text Placeholder 1">
            <a:extLst>
              <a:ext uri="{FF2B5EF4-FFF2-40B4-BE49-F238E27FC236}">
                <a16:creationId xmlns:a16="http://schemas.microsoft.com/office/drawing/2014/main" id="{6C02AD08-BBDA-1FFB-9807-47E1586956D9}"/>
              </a:ext>
            </a:extLst>
          </p:cNvPr>
          <p:cNvSpPr>
            <a:spLocks noGrp="1"/>
          </p:cNvSpPr>
          <p:nvPr>
            <p:ph type="body" sz="quarter" idx="23"/>
          </p:nvPr>
        </p:nvSpPr>
        <p:spPr>
          <a:xfrm>
            <a:off x="4195562" y="5730875"/>
            <a:ext cx="3800821" cy="447675"/>
          </a:xfrm>
        </p:spPr>
        <p:txBody>
          <a:bodyPr rIns="91440">
            <a:normAutofit/>
          </a:bodyPr>
          <a:lstStyle>
            <a:lvl2pPr marL="457200" indent="0">
              <a:buNone/>
              <a:defRPr sz="2000"/>
            </a:lvl2pPr>
          </a:lstStyle>
          <a:p>
            <a:pPr lvl="1"/>
            <a:endParaRPr lang="en-US" dirty="0"/>
          </a:p>
        </p:txBody>
      </p:sp>
      <p:sp>
        <p:nvSpPr>
          <p:cNvPr id="16" name="Text Placeholder 1">
            <a:extLst>
              <a:ext uri="{FF2B5EF4-FFF2-40B4-BE49-F238E27FC236}">
                <a16:creationId xmlns:a16="http://schemas.microsoft.com/office/drawing/2014/main" id="{BD2573FC-BC6F-BB66-821D-EB7D5B7B4185}"/>
              </a:ext>
            </a:extLst>
          </p:cNvPr>
          <p:cNvSpPr>
            <a:spLocks noGrp="1"/>
          </p:cNvSpPr>
          <p:nvPr>
            <p:ph type="body" sz="quarter" idx="24"/>
          </p:nvPr>
        </p:nvSpPr>
        <p:spPr>
          <a:xfrm>
            <a:off x="8214912" y="5730874"/>
            <a:ext cx="3800821" cy="447675"/>
          </a:xfrm>
        </p:spPr>
        <p:txBody>
          <a:bodyPr rIns="91440">
            <a:normAutofit/>
          </a:bodyPr>
          <a:lstStyle>
            <a:lvl2pPr marL="457200" indent="0">
              <a:buNone/>
              <a:defRPr sz="2000"/>
            </a:lvl2pPr>
          </a:lstStyle>
          <a:p>
            <a:pPr lvl="1"/>
            <a:endParaRPr lang="en-US" dirty="0"/>
          </a:p>
        </p:txBody>
      </p:sp>
    </p:spTree>
    <p:extLst>
      <p:ext uri="{BB962C8B-B14F-4D97-AF65-F5344CB8AC3E}">
        <p14:creationId xmlns:p14="http://schemas.microsoft.com/office/powerpoint/2010/main" val="33992167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4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160973" y="1173096"/>
            <a:ext cx="10785475" cy="747579"/>
          </a:xfrm>
        </p:spPr>
        <p:txBody>
          <a:bodyPr>
            <a:noAutofit/>
          </a:bodyPr>
          <a:lstStyle>
            <a:lvl1pPr marL="0" indent="0">
              <a:buNone/>
              <a:defRPr sz="2400"/>
            </a:lvl1pPr>
          </a:lstStyle>
          <a:p>
            <a:pPr lvl="0"/>
            <a:endParaRPr lang="en-US"/>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3191931" cy="3291022"/>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3787079" y="2264030"/>
            <a:ext cx="2989502" cy="3284999"/>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7222962" y="2309590"/>
            <a:ext cx="3723486" cy="3037546"/>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7578562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5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a:xfrm>
            <a:off x="1256841" y="289932"/>
            <a:ext cx="10096959" cy="747579"/>
          </a:xfrm>
        </p:spPr>
        <p:txBody>
          <a:bodyPr/>
          <a:lstStyle/>
          <a:p>
            <a:r>
              <a:rPr lang="en-US"/>
              <a:t>Click to edit Master title style</a:t>
            </a:r>
          </a:p>
        </p:txBody>
      </p:sp>
      <p:sp>
        <p:nvSpPr>
          <p:cNvPr id="13" name="Text Placeholder 12">
            <a:extLst>
              <a:ext uri="{FF2B5EF4-FFF2-40B4-BE49-F238E27FC236}">
                <a16:creationId xmlns:a16="http://schemas.microsoft.com/office/drawing/2014/main" id="{BA5CD628-158C-754A-9FA4-09C9D2D82D00}"/>
              </a:ext>
            </a:extLst>
          </p:cNvPr>
          <p:cNvSpPr>
            <a:spLocks noGrp="1"/>
          </p:cNvSpPr>
          <p:nvPr>
            <p:ph type="body" sz="quarter" idx="19"/>
          </p:nvPr>
        </p:nvSpPr>
        <p:spPr>
          <a:xfrm>
            <a:off x="160973" y="1173096"/>
            <a:ext cx="10785475" cy="747579"/>
          </a:xfrm>
        </p:spPr>
        <p:txBody>
          <a:bodyPr>
            <a:noAutofit/>
          </a:bodyPr>
          <a:lstStyle>
            <a:lvl1pPr marL="0" indent="0">
              <a:buNone/>
              <a:defRPr sz="2400"/>
            </a:lvl1pPr>
          </a:lstStyle>
          <a:p>
            <a:pPr lvl="0"/>
            <a:endParaRPr lang="en-US" dirty="0"/>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252727" y="2258008"/>
            <a:ext cx="3191931" cy="3291022"/>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dirty="0"/>
          </a:p>
        </p:txBody>
      </p:sp>
      <p:sp>
        <p:nvSpPr>
          <p:cNvPr id="6" name="Content Placeholder 1">
            <a:extLst>
              <a:ext uri="{FF2B5EF4-FFF2-40B4-BE49-F238E27FC236}">
                <a16:creationId xmlns:a16="http://schemas.microsoft.com/office/drawing/2014/main" id="{2974F913-3E7A-A473-351A-78BE9B0EB8CF}"/>
              </a:ext>
            </a:extLst>
          </p:cNvPr>
          <p:cNvSpPr>
            <a:spLocks noGrp="1"/>
          </p:cNvSpPr>
          <p:nvPr>
            <p:ph sz="half" idx="16"/>
          </p:nvPr>
        </p:nvSpPr>
        <p:spPr>
          <a:xfrm>
            <a:off x="3787079" y="2264030"/>
            <a:ext cx="2989502" cy="3284999"/>
          </a:xfrm>
          <a:ln w="28575">
            <a:noFill/>
          </a:ln>
        </p:spPr>
        <p:txBody>
          <a:bodyPr rIns="64008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9" name="Content Placeholder 1">
            <a:extLst>
              <a:ext uri="{FF2B5EF4-FFF2-40B4-BE49-F238E27FC236}">
                <a16:creationId xmlns:a16="http://schemas.microsoft.com/office/drawing/2014/main" id="{25B86C6C-CC11-C5BC-99C2-9EE43186F6DE}"/>
              </a:ext>
            </a:extLst>
          </p:cNvPr>
          <p:cNvSpPr>
            <a:spLocks noGrp="1"/>
          </p:cNvSpPr>
          <p:nvPr>
            <p:ph sz="half" idx="17"/>
          </p:nvPr>
        </p:nvSpPr>
        <p:spPr>
          <a:xfrm>
            <a:off x="7222962" y="2309590"/>
            <a:ext cx="3723486" cy="3037546"/>
          </a:xfrm>
          <a:ln w="28575">
            <a:noFill/>
          </a:ln>
        </p:spPr>
        <p:txBody>
          <a:bodyPr rIns="91440">
            <a:normAutofit/>
          </a:bodyPr>
          <a:lstStyle>
            <a:lvl1pPr marL="0" indent="0">
              <a:buNone/>
              <a:defRPr sz="2800"/>
            </a:lvl1pPr>
            <a:lvl2pPr>
              <a:defRPr sz="3200"/>
            </a:lvl2pPr>
            <a:lvl3pPr>
              <a:defRPr sz="2800"/>
            </a:lvl3pPr>
            <a:lvl4pPr>
              <a:defRPr sz="2400"/>
            </a:lvl4pPr>
            <a:lvl5pPr>
              <a:defRPr sz="2400"/>
            </a:lvl5pPr>
          </a:lstStyle>
          <a:p>
            <a:pPr lvl="0"/>
            <a:endParaRPr lang="en-US"/>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
        <p:nvSpPr>
          <p:cNvPr id="5" name="Text Placeholder 4">
            <a:extLst>
              <a:ext uri="{FF2B5EF4-FFF2-40B4-BE49-F238E27FC236}">
                <a16:creationId xmlns:a16="http://schemas.microsoft.com/office/drawing/2014/main" id="{8BF8528A-3EFB-4AC9-1827-D17CC5151333}"/>
              </a:ext>
            </a:extLst>
          </p:cNvPr>
          <p:cNvSpPr>
            <a:spLocks noGrp="1"/>
          </p:cNvSpPr>
          <p:nvPr>
            <p:ph type="body" sz="quarter" idx="20"/>
          </p:nvPr>
        </p:nvSpPr>
        <p:spPr>
          <a:xfrm>
            <a:off x="252727" y="5638934"/>
            <a:ext cx="10344150" cy="365125"/>
          </a:xfrm>
        </p:spPr>
        <p:txBody>
          <a:bodyPr/>
          <a:lstStyle>
            <a:lvl1pPr>
              <a:defRPr/>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509910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Presenta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314CF2-96BC-4ED7-87C7-9D6684FBC9F1}"/>
              </a:ext>
            </a:extLst>
          </p:cNvPr>
          <p:cNvSpPr>
            <a:spLocks noGrp="1"/>
          </p:cNvSpPr>
          <p:nvPr>
            <p:ph type="ctrTitle" hasCustomPrompt="1"/>
          </p:nvPr>
        </p:nvSpPr>
        <p:spPr>
          <a:xfrm>
            <a:off x="0" y="2037850"/>
            <a:ext cx="12191999" cy="1282447"/>
          </a:xfrm>
        </p:spPr>
        <p:txBody>
          <a:bodyPr anchor="b"/>
          <a:lstStyle>
            <a:lvl1pPr algn="ctr">
              <a:defRPr sz="5400"/>
            </a:lvl1pPr>
          </a:lstStyle>
          <a:p>
            <a:r>
              <a:rPr lang="en-US"/>
              <a:t>Presentation Title</a:t>
            </a:r>
          </a:p>
        </p:txBody>
      </p:sp>
      <p:sp>
        <p:nvSpPr>
          <p:cNvPr id="3" name="Subtitle 2">
            <a:extLst>
              <a:ext uri="{FF2B5EF4-FFF2-40B4-BE49-F238E27FC236}">
                <a16:creationId xmlns:a16="http://schemas.microsoft.com/office/drawing/2014/main" id="{CE9FB07D-9D60-4B83-BCD7-C0D73181423A}"/>
              </a:ext>
            </a:extLst>
          </p:cNvPr>
          <p:cNvSpPr>
            <a:spLocks noGrp="1"/>
          </p:cNvSpPr>
          <p:nvPr>
            <p:ph type="subTitle" idx="1" hasCustomPrompt="1"/>
          </p:nvPr>
        </p:nvSpPr>
        <p:spPr>
          <a:xfrm>
            <a:off x="1" y="3654080"/>
            <a:ext cx="12191998" cy="2198080"/>
          </a:xfrm>
        </p:spPr>
        <p:txBody>
          <a:bodyPr/>
          <a:lstStyle>
            <a:lvl1pPr marL="0" indent="0" algn="ctr">
              <a:buNone/>
              <a:defRPr sz="2800"/>
            </a:lvl1pPr>
            <a:lvl2pPr marL="342892" indent="0" algn="ctr">
              <a:buNone/>
              <a:defRPr sz="1500"/>
            </a:lvl2pPr>
            <a:lvl3pPr marL="685783" indent="0" algn="ctr">
              <a:buNone/>
              <a:defRPr sz="1350"/>
            </a:lvl3pPr>
            <a:lvl4pPr marL="1028675" indent="0" algn="ctr">
              <a:buNone/>
              <a:defRPr sz="1200"/>
            </a:lvl4pPr>
            <a:lvl5pPr marL="1371566" indent="0" algn="ctr">
              <a:buNone/>
              <a:defRPr sz="1200"/>
            </a:lvl5pPr>
            <a:lvl6pPr marL="1714457" indent="0" algn="ctr">
              <a:buNone/>
              <a:defRPr sz="1200"/>
            </a:lvl6pPr>
            <a:lvl7pPr marL="2057348" indent="0" algn="ctr">
              <a:buNone/>
              <a:defRPr sz="1200"/>
            </a:lvl7pPr>
            <a:lvl8pPr marL="2400240" indent="0" algn="ctr">
              <a:buNone/>
              <a:defRPr sz="1200"/>
            </a:lvl8pPr>
            <a:lvl9pPr marL="2743132" indent="0" algn="ctr">
              <a:buNone/>
              <a:defRPr sz="1200"/>
            </a:lvl9pPr>
          </a:lstStyle>
          <a:p>
            <a:r>
              <a:rPr lang="en-US"/>
              <a:t>Office Name</a:t>
            </a:r>
          </a:p>
          <a:p>
            <a:r>
              <a:rPr lang="en-US"/>
              <a:t>Division Name</a:t>
            </a:r>
          </a:p>
          <a:p>
            <a:r>
              <a:rPr lang="en-US"/>
              <a:t>Date</a:t>
            </a:r>
          </a:p>
        </p:txBody>
      </p:sp>
    </p:spTree>
    <p:extLst>
      <p:ext uri="{BB962C8B-B14F-4D97-AF65-F5344CB8AC3E}">
        <p14:creationId xmlns:p14="http://schemas.microsoft.com/office/powerpoint/2010/main" val="165537254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wo_Content_Vertical">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430627"/>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3735253"/>
            <a:ext cx="11890272" cy="2226974"/>
          </a:xfrm>
        </p:spPr>
        <p:txBody>
          <a:bodyPr>
            <a:noAutofit/>
          </a:bodyPr>
          <a:lstStyle>
            <a:lvl1pPr>
              <a:defRPr sz="3200"/>
            </a:lvl1pPr>
            <a:lvl2pPr>
              <a:defRPr sz="2800"/>
            </a:lvl2pPr>
            <a:lvl3pPr>
              <a:defRPr sz="24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1388781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Section_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264C6-2DE2-4496-9BDD-E370398EF70B}"/>
              </a:ext>
            </a:extLst>
          </p:cNvPr>
          <p:cNvSpPr>
            <a:spLocks noGrp="1"/>
          </p:cNvSpPr>
          <p:nvPr>
            <p:ph type="title"/>
          </p:nvPr>
        </p:nvSpPr>
        <p:spPr>
          <a:xfrm>
            <a:off x="0" y="1203650"/>
            <a:ext cx="12192000" cy="2726386"/>
          </a:xfrm>
        </p:spPr>
        <p:txBody>
          <a:bodyPr/>
          <a:lstStyle>
            <a:lvl1pPr algn="ctr">
              <a:defRPr/>
            </a:lvl1pPr>
          </a:lstStyle>
          <a:p>
            <a:r>
              <a:rPr lang="en-US"/>
              <a:t>Click to edit Master title style</a:t>
            </a:r>
          </a:p>
        </p:txBody>
      </p:sp>
      <p:sp>
        <p:nvSpPr>
          <p:cNvPr id="5" name="Slide Number Placeholder 4">
            <a:extLst>
              <a:ext uri="{FF2B5EF4-FFF2-40B4-BE49-F238E27FC236}">
                <a16:creationId xmlns:a16="http://schemas.microsoft.com/office/drawing/2014/main" id="{CD1FDB5E-23D5-4641-84CD-18757E9EBC1F}"/>
              </a:ext>
            </a:extLst>
          </p:cNvPr>
          <p:cNvSpPr>
            <a:spLocks noGrp="1"/>
          </p:cNvSpPr>
          <p:nvPr>
            <p:ph type="sldNum" sz="quarter" idx="12"/>
          </p:nvPr>
        </p:nvSpPr>
        <p:spPr>
          <a:xfrm>
            <a:off x="8610600" y="6294482"/>
            <a:ext cx="2743200" cy="365125"/>
          </a:xfrm>
        </p:spPr>
        <p:txBody>
          <a:bodyPr/>
          <a:lstStyle/>
          <a:p>
            <a:fld id="{063B872D-3AE9-4542-A461-B751CD6BB84C}" type="slidenum">
              <a:rPr lang="en-US" smtClean="0"/>
              <a:t>‹#›</a:t>
            </a:fld>
            <a:endParaRPr lang="en-US"/>
          </a:p>
        </p:txBody>
      </p:sp>
    </p:spTree>
    <p:extLst>
      <p:ext uri="{BB962C8B-B14F-4D97-AF65-F5344CB8AC3E}">
        <p14:creationId xmlns:p14="http://schemas.microsoft.com/office/powerpoint/2010/main" val="15764804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Two_Content_Subtitle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19DD0B-203A-49C4-9F48-8D711C6D1ED8}"/>
              </a:ext>
            </a:extLst>
          </p:cNvPr>
          <p:cNvSpPr>
            <a:spLocks noGrp="1"/>
          </p:cNvSpPr>
          <p:nvPr>
            <p:ph type="title"/>
          </p:nvPr>
        </p:nvSpPr>
        <p:spPr/>
        <p:txBody>
          <a:bodyPr/>
          <a:lstStyle/>
          <a:p>
            <a:r>
              <a:rPr lang="en-US"/>
              <a:t>Click to edit Master title style</a:t>
            </a:r>
          </a:p>
        </p:txBody>
      </p:sp>
      <p:sp>
        <p:nvSpPr>
          <p:cNvPr id="7" name="Subtitle 1">
            <a:extLst>
              <a:ext uri="{FF2B5EF4-FFF2-40B4-BE49-F238E27FC236}">
                <a16:creationId xmlns:a16="http://schemas.microsoft.com/office/drawing/2014/main" id="{FE7420B2-557E-48EE-B2B6-06D64A51825A}"/>
              </a:ext>
            </a:extLst>
          </p:cNvPr>
          <p:cNvSpPr>
            <a:spLocks noGrp="1"/>
          </p:cNvSpPr>
          <p:nvPr>
            <p:ph type="body" idx="14"/>
          </p:nvPr>
        </p:nvSpPr>
        <p:spPr>
          <a:xfrm>
            <a:off x="146291" y="1138548"/>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3" name="Content Placeholder 1">
            <a:extLst>
              <a:ext uri="{FF2B5EF4-FFF2-40B4-BE49-F238E27FC236}">
                <a16:creationId xmlns:a16="http://schemas.microsoft.com/office/drawing/2014/main" id="{257493FF-CD20-4B73-9767-F1B99F11BE08}"/>
              </a:ext>
            </a:extLst>
          </p:cNvPr>
          <p:cNvSpPr>
            <a:spLocks noGrp="1"/>
          </p:cNvSpPr>
          <p:nvPr>
            <p:ph idx="1"/>
          </p:nvPr>
        </p:nvSpPr>
        <p:spPr>
          <a:xfrm>
            <a:off x="146292" y="1962460"/>
            <a:ext cx="11890272" cy="143375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8" name="Subtitle 2">
            <a:extLst>
              <a:ext uri="{FF2B5EF4-FFF2-40B4-BE49-F238E27FC236}">
                <a16:creationId xmlns:a16="http://schemas.microsoft.com/office/drawing/2014/main" id="{38B7E127-F1D4-487E-A15F-845BF8F6D645}"/>
              </a:ext>
            </a:extLst>
          </p:cNvPr>
          <p:cNvSpPr>
            <a:spLocks noGrp="1"/>
          </p:cNvSpPr>
          <p:nvPr>
            <p:ph type="body" idx="15"/>
          </p:nvPr>
        </p:nvSpPr>
        <p:spPr>
          <a:xfrm>
            <a:off x="146290" y="3603812"/>
            <a:ext cx="11890271"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5" name="Content Placeholder 2">
            <a:extLst>
              <a:ext uri="{FF2B5EF4-FFF2-40B4-BE49-F238E27FC236}">
                <a16:creationId xmlns:a16="http://schemas.microsoft.com/office/drawing/2014/main" id="{78EA82EE-04AA-4E18-9C5B-623D41A88E2B}"/>
              </a:ext>
            </a:extLst>
          </p:cNvPr>
          <p:cNvSpPr>
            <a:spLocks noGrp="1"/>
          </p:cNvSpPr>
          <p:nvPr>
            <p:ph idx="13"/>
          </p:nvPr>
        </p:nvSpPr>
        <p:spPr>
          <a:xfrm>
            <a:off x="155436" y="4439797"/>
            <a:ext cx="11890272" cy="1522429"/>
          </a:xfrm>
        </p:spPr>
        <p:txBody>
          <a:bodyPr rIns="91440">
            <a:noAutofit/>
          </a:bodyPr>
          <a:lstStyle>
            <a:lvl1pPr>
              <a:defRPr sz="2400"/>
            </a:lvl1pPr>
            <a:lvl2pPr>
              <a:defRPr sz="2000"/>
            </a:lvl2pPr>
            <a:lvl3pPr>
              <a:defRPr sz="1800"/>
            </a:lvl3pPr>
            <a:lvl4pPr>
              <a:defRPr sz="2000"/>
            </a:lvl4pPr>
            <a:lvl5pPr>
              <a:defRPr sz="2000"/>
            </a:lvl5pPr>
          </a:lstStyle>
          <a:p>
            <a:pPr lvl="0"/>
            <a:r>
              <a:rPr lang="en-US"/>
              <a:t>Click to edit Master text styles</a:t>
            </a:r>
          </a:p>
          <a:p>
            <a:pPr lvl="1"/>
            <a:r>
              <a:rPr lang="en-US"/>
              <a:t>Second level</a:t>
            </a:r>
          </a:p>
          <a:p>
            <a:pPr lvl="2"/>
            <a:r>
              <a:rPr lang="en-US"/>
              <a:t>Third level</a:t>
            </a:r>
          </a:p>
        </p:txBody>
      </p:sp>
      <p:sp>
        <p:nvSpPr>
          <p:cNvPr id="6" name="Slide Number Placeholder 5">
            <a:extLst>
              <a:ext uri="{FF2B5EF4-FFF2-40B4-BE49-F238E27FC236}">
                <a16:creationId xmlns:a16="http://schemas.microsoft.com/office/drawing/2014/main" id="{2339DFE4-2DF1-4F25-B907-12A180D6D3B4}"/>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32170466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1">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2">
            <a:extLst>
              <a:ext uri="{FF2B5EF4-FFF2-40B4-BE49-F238E27FC236}">
                <a16:creationId xmlns:a16="http://schemas.microsoft.com/office/drawing/2014/main" id="{9E70591A-C582-4B0B-95C3-1CEE6E7FEE31}"/>
              </a:ext>
            </a:extLst>
          </p:cNvPr>
          <p:cNvSpPr>
            <a:spLocks noGrp="1"/>
          </p:cNvSpPr>
          <p:nvPr>
            <p:ph sz="half" idx="13"/>
          </p:nvPr>
        </p:nvSpPr>
        <p:spPr>
          <a:xfrm>
            <a:off x="6172202" y="1429016"/>
            <a:ext cx="5843530" cy="4498057"/>
          </a:xfrm>
        </p:spPr>
        <p:txBody>
          <a:bodyPr rIns="640080"/>
          <a:lstStyle>
            <a:lvl1pPr>
              <a:defRPr sz="3600"/>
            </a:lvl1pPr>
            <a:lvl2pPr>
              <a:defRPr sz="3200"/>
            </a:lvl2pPr>
            <a:lvl3pPr>
              <a:defRPr sz="28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8860545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hree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77FA7-B2A5-4046-9CFE-EF477718470D}"/>
              </a:ext>
            </a:extLst>
          </p:cNvPr>
          <p:cNvSpPr>
            <a:spLocks noGrp="1"/>
          </p:cNvSpPr>
          <p:nvPr>
            <p:ph type="title"/>
          </p:nvPr>
        </p:nvSpPr>
        <p:spPr/>
        <p:txBody>
          <a:bodyPr/>
          <a:lstStyle/>
          <a:p>
            <a:r>
              <a:rPr lang="en-US"/>
              <a:t>Click to edit Master title style</a:t>
            </a:r>
          </a:p>
        </p:txBody>
      </p:sp>
      <p:sp>
        <p:nvSpPr>
          <p:cNvPr id="3" name="Content Placeholder">
            <a:extLst>
              <a:ext uri="{FF2B5EF4-FFF2-40B4-BE49-F238E27FC236}">
                <a16:creationId xmlns:a16="http://schemas.microsoft.com/office/drawing/2014/main" id="{8BE3CC32-6F75-4749-8C0D-726CD30D3F19}"/>
              </a:ext>
            </a:extLst>
          </p:cNvPr>
          <p:cNvSpPr>
            <a:spLocks noGrp="1"/>
          </p:cNvSpPr>
          <p:nvPr>
            <p:ph sz="half" idx="1"/>
          </p:nvPr>
        </p:nvSpPr>
        <p:spPr>
          <a:xfrm>
            <a:off x="17627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2">
            <a:extLst>
              <a:ext uri="{FF2B5EF4-FFF2-40B4-BE49-F238E27FC236}">
                <a16:creationId xmlns:a16="http://schemas.microsoft.com/office/drawing/2014/main" id="{2CA358F9-FDAB-435E-8C1A-4A738B05E0CA}"/>
              </a:ext>
            </a:extLst>
          </p:cNvPr>
          <p:cNvSpPr>
            <a:spLocks noGrp="1"/>
          </p:cNvSpPr>
          <p:nvPr>
            <p:ph sz="half" idx="13"/>
          </p:nvPr>
        </p:nvSpPr>
        <p:spPr>
          <a:xfrm>
            <a:off x="4195590" y="1429017"/>
            <a:ext cx="3800820" cy="4498057"/>
          </a:xfrm>
        </p:spPr>
        <p:txBody>
          <a:bodyPr rIns="45720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3">
            <a:extLst>
              <a:ext uri="{FF2B5EF4-FFF2-40B4-BE49-F238E27FC236}">
                <a16:creationId xmlns:a16="http://schemas.microsoft.com/office/drawing/2014/main" id="{DACFA113-9FF8-4E58-B951-B3F0EC9E1F73}"/>
              </a:ext>
            </a:extLst>
          </p:cNvPr>
          <p:cNvSpPr>
            <a:spLocks noGrp="1"/>
          </p:cNvSpPr>
          <p:nvPr>
            <p:ph sz="half" idx="14"/>
          </p:nvPr>
        </p:nvSpPr>
        <p:spPr>
          <a:xfrm>
            <a:off x="8214912" y="1431790"/>
            <a:ext cx="3800820" cy="4498057"/>
          </a:xfrm>
        </p:spPr>
        <p:txBody>
          <a:bodyPr rIns="822960">
            <a:noAutofit/>
          </a:bodyPr>
          <a:lstStyle>
            <a:lvl1pPr>
              <a:defRPr sz="28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7639E9F5-AA06-4F8D-9C3C-93F84C0211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411347400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C93910-36C0-4247-AA8F-0AE4EEC9E761}"/>
              </a:ext>
            </a:extLst>
          </p:cNvPr>
          <p:cNvSpPr>
            <a:spLocks noGrp="1"/>
          </p:cNvSpPr>
          <p:nvPr>
            <p:ph type="title"/>
          </p:nvPr>
        </p:nvSpPr>
        <p:spPr>
          <a:xfrm>
            <a:off x="1258430" y="380196"/>
            <a:ext cx="10128421" cy="769977"/>
          </a:xfrm>
        </p:spPr>
        <p:txBody>
          <a:bodyPr/>
          <a:lstStyle/>
          <a:p>
            <a:r>
              <a:rPr lang="en-US"/>
              <a:t>Click to edit Master title style</a:t>
            </a:r>
          </a:p>
        </p:txBody>
      </p:sp>
      <p:sp>
        <p:nvSpPr>
          <p:cNvPr id="3" name="Subtitle 1">
            <a:extLst>
              <a:ext uri="{FF2B5EF4-FFF2-40B4-BE49-F238E27FC236}">
                <a16:creationId xmlns:a16="http://schemas.microsoft.com/office/drawing/2014/main" id="{555F8427-E9CA-49E6-8AE9-ED1BDBD1330C}"/>
              </a:ext>
            </a:extLst>
          </p:cNvPr>
          <p:cNvSpPr>
            <a:spLocks noGrp="1"/>
          </p:cNvSpPr>
          <p:nvPr>
            <p:ph type="body" idx="1"/>
          </p:nvPr>
        </p:nvSpPr>
        <p:spPr>
          <a:xfrm>
            <a:off x="171064" y="1449806"/>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1">
            <a:extLst>
              <a:ext uri="{FF2B5EF4-FFF2-40B4-BE49-F238E27FC236}">
                <a16:creationId xmlns:a16="http://schemas.microsoft.com/office/drawing/2014/main" id="{5321AB6E-4445-4BB1-B9FB-988FE3FCB0A0}"/>
              </a:ext>
            </a:extLst>
          </p:cNvPr>
          <p:cNvSpPr>
            <a:spLocks noGrp="1"/>
          </p:cNvSpPr>
          <p:nvPr>
            <p:ph sz="half" idx="2"/>
          </p:nvPr>
        </p:nvSpPr>
        <p:spPr>
          <a:xfrm>
            <a:off x="171064" y="2273718"/>
            <a:ext cx="5876389" cy="3664374"/>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2">
            <a:extLst>
              <a:ext uri="{FF2B5EF4-FFF2-40B4-BE49-F238E27FC236}">
                <a16:creationId xmlns:a16="http://schemas.microsoft.com/office/drawing/2014/main" id="{BE337800-272E-4187-948E-AB6D00DF71A1}"/>
              </a:ext>
            </a:extLst>
          </p:cNvPr>
          <p:cNvSpPr>
            <a:spLocks noGrp="1"/>
          </p:cNvSpPr>
          <p:nvPr>
            <p:ph type="body" idx="13"/>
          </p:nvPr>
        </p:nvSpPr>
        <p:spPr>
          <a:xfrm>
            <a:off x="6145878" y="1450895"/>
            <a:ext cx="5876390" cy="823912"/>
          </a:xfrm>
        </p:spPr>
        <p:txBody>
          <a:bodyPr anchor="b">
            <a:noAutofit/>
          </a:bodyPr>
          <a:lstStyle>
            <a:lvl1pPr marL="0" indent="0">
              <a:buNone/>
              <a:defRPr sz="2800" b="1">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1" name="Content Placeholder 2">
            <a:extLst>
              <a:ext uri="{FF2B5EF4-FFF2-40B4-BE49-F238E27FC236}">
                <a16:creationId xmlns:a16="http://schemas.microsoft.com/office/drawing/2014/main" id="{3490EC0F-BFAC-421B-8701-663D6C38BD0D}"/>
              </a:ext>
            </a:extLst>
          </p:cNvPr>
          <p:cNvSpPr>
            <a:spLocks noGrp="1"/>
          </p:cNvSpPr>
          <p:nvPr>
            <p:ph sz="half" idx="14"/>
          </p:nvPr>
        </p:nvSpPr>
        <p:spPr>
          <a:xfrm>
            <a:off x="6145878" y="2274806"/>
            <a:ext cx="5876389" cy="3663285"/>
          </a:xfrm>
        </p:spPr>
        <p:txBody>
          <a:bodyPr>
            <a:noAutofit/>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F91FAFC8-95D4-42F6-A237-AD9B38EF0632}"/>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68991579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_Content_tab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74195A-8207-4653-9618-FEF2DA8A3770}"/>
              </a:ext>
            </a:extLst>
          </p:cNvPr>
          <p:cNvSpPr>
            <a:spLocks noGrp="1"/>
          </p:cNvSpPr>
          <p:nvPr>
            <p:ph type="title"/>
          </p:nvPr>
        </p:nvSpPr>
        <p:spPr/>
        <p:txBody>
          <a:bodyPr/>
          <a:lstStyle/>
          <a:p>
            <a:r>
              <a:rPr lang="en-US"/>
              <a:t>Click to edit Master title style</a:t>
            </a:r>
          </a:p>
        </p:txBody>
      </p:sp>
      <p:sp>
        <p:nvSpPr>
          <p:cNvPr id="6" name="Content Placeholder 5">
            <a:extLst>
              <a:ext uri="{FF2B5EF4-FFF2-40B4-BE49-F238E27FC236}">
                <a16:creationId xmlns:a16="http://schemas.microsoft.com/office/drawing/2014/main" id="{D07E23E6-6A2F-4EBB-BAA3-780723750EAA}"/>
              </a:ext>
            </a:extLst>
          </p:cNvPr>
          <p:cNvSpPr>
            <a:spLocks noGrp="1"/>
          </p:cNvSpPr>
          <p:nvPr>
            <p:ph sz="quarter" idx="11"/>
          </p:nvPr>
        </p:nvSpPr>
        <p:spPr>
          <a:xfrm>
            <a:off x="149319" y="1228725"/>
            <a:ext cx="11839480" cy="671793"/>
          </a:xfrm>
        </p:spPr>
        <p:txBody>
          <a:bodyPr>
            <a:normAutofit/>
          </a:bodyPr>
          <a:lstStyle>
            <a:lvl1pPr marL="0" indent="0">
              <a:buNone/>
              <a:defRPr sz="3200"/>
            </a:lvl1pPr>
          </a:lstStyle>
          <a:p>
            <a:pPr lvl="0"/>
            <a:r>
              <a:rPr lang="en-US"/>
              <a:t>Click to edit Master text styles</a:t>
            </a:r>
          </a:p>
        </p:txBody>
      </p:sp>
      <p:sp>
        <p:nvSpPr>
          <p:cNvPr id="8" name="Table Placeholder 7">
            <a:extLst>
              <a:ext uri="{FF2B5EF4-FFF2-40B4-BE49-F238E27FC236}">
                <a16:creationId xmlns:a16="http://schemas.microsoft.com/office/drawing/2014/main" id="{F2E4A04F-CC4A-4D65-ADD6-100415BF7610}"/>
              </a:ext>
            </a:extLst>
          </p:cNvPr>
          <p:cNvSpPr>
            <a:spLocks noGrp="1"/>
          </p:cNvSpPr>
          <p:nvPr>
            <p:ph type="tbl" sz="quarter" idx="12" hasCustomPrompt="1"/>
          </p:nvPr>
        </p:nvSpPr>
        <p:spPr>
          <a:xfrm>
            <a:off x="149319" y="2073275"/>
            <a:ext cx="11863293" cy="3806825"/>
          </a:xfrm>
        </p:spPr>
        <p:txBody>
          <a:bodyPr/>
          <a:lstStyle>
            <a:lvl1pPr>
              <a:defRPr/>
            </a:lvl1pPr>
          </a:lstStyle>
          <a:p>
            <a:r>
              <a:rPr lang="en-US"/>
              <a:t>Table</a:t>
            </a:r>
          </a:p>
        </p:txBody>
      </p:sp>
      <p:sp>
        <p:nvSpPr>
          <p:cNvPr id="3" name="Slide Number Placeholder 2">
            <a:extLst>
              <a:ext uri="{FF2B5EF4-FFF2-40B4-BE49-F238E27FC236}">
                <a16:creationId xmlns:a16="http://schemas.microsoft.com/office/drawing/2014/main" id="{1C79865C-D298-48FE-A461-FAEF3874AA84}"/>
              </a:ext>
            </a:extLst>
          </p:cNvPr>
          <p:cNvSpPr>
            <a:spLocks noGrp="1"/>
          </p:cNvSpPr>
          <p:nvPr>
            <p:ph type="sldNum" sz="quarter" idx="10"/>
          </p:nvPr>
        </p:nvSpPr>
        <p:spPr/>
        <p:txBody>
          <a:bodyPr/>
          <a:lstStyle/>
          <a:p>
            <a:fld id="{A3D1C70C-36A2-44FC-A083-98959550CFF4}" type="slidenum">
              <a:rPr lang="en-US" smtClean="0"/>
              <a:pPr/>
              <a:t>‹#›</a:t>
            </a:fld>
            <a:endParaRPr lang="en-US"/>
          </a:p>
        </p:txBody>
      </p:sp>
    </p:spTree>
    <p:extLst>
      <p:ext uri="{BB962C8B-B14F-4D97-AF65-F5344CB8AC3E}">
        <p14:creationId xmlns:p14="http://schemas.microsoft.com/office/powerpoint/2010/main" val="2462943362"/>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_Graph">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4" name="Graph Placeholder">
            <a:extLst>
              <a:ext uri="{FF2B5EF4-FFF2-40B4-BE49-F238E27FC236}">
                <a16:creationId xmlns:a16="http://schemas.microsoft.com/office/drawing/2014/main" id="{77EA46B5-DFD9-4CBD-916B-41252B3634A1}"/>
              </a:ext>
            </a:extLst>
          </p:cNvPr>
          <p:cNvSpPr>
            <a:spLocks noGrp="1"/>
          </p:cNvSpPr>
          <p:nvPr>
            <p:ph type="chart" sz="quarter" idx="13"/>
          </p:nvPr>
        </p:nvSpPr>
        <p:spPr>
          <a:xfrm>
            <a:off x="143219" y="1277938"/>
            <a:ext cx="11864631" cy="4682187"/>
          </a:xfrm>
        </p:spPr>
        <p:txBody>
          <a:bodyPr/>
          <a:lstStyle/>
          <a:p>
            <a:r>
              <a:rPr lang="en-US"/>
              <a:t>Click icon to add chart</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89301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_Im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89AEFE-FC93-4AF4-AA60-69D74CEA92CF}"/>
              </a:ext>
            </a:extLst>
          </p:cNvPr>
          <p:cNvSpPr>
            <a:spLocks noGrp="1"/>
          </p:cNvSpPr>
          <p:nvPr>
            <p:ph type="title"/>
          </p:nvPr>
        </p:nvSpPr>
        <p:spPr/>
        <p:txBody>
          <a:bodyPr/>
          <a:lstStyle/>
          <a:p>
            <a:r>
              <a:rPr lang="en-US"/>
              <a:t>Click to edit Master title style</a:t>
            </a:r>
          </a:p>
        </p:txBody>
      </p:sp>
      <p:sp>
        <p:nvSpPr>
          <p:cNvPr id="6" name="Picture Placeholder">
            <a:extLst>
              <a:ext uri="{FF2B5EF4-FFF2-40B4-BE49-F238E27FC236}">
                <a16:creationId xmlns:a16="http://schemas.microsoft.com/office/drawing/2014/main" id="{8EB81FAF-D709-4158-AB3A-6470D4C7F238}"/>
              </a:ext>
            </a:extLst>
          </p:cNvPr>
          <p:cNvSpPr>
            <a:spLocks noGrp="1"/>
          </p:cNvSpPr>
          <p:nvPr>
            <p:ph type="pic" sz="quarter" idx="13"/>
          </p:nvPr>
        </p:nvSpPr>
        <p:spPr>
          <a:xfrm>
            <a:off x="594912" y="1520826"/>
            <a:ext cx="10642294" cy="4384216"/>
          </a:xfrm>
        </p:spPr>
        <p:txBody>
          <a:bodyPr/>
          <a:lstStyle/>
          <a:p>
            <a:r>
              <a:rPr lang="en-US"/>
              <a:t>Click icon to add picture</a:t>
            </a:r>
          </a:p>
        </p:txBody>
      </p:sp>
      <p:sp>
        <p:nvSpPr>
          <p:cNvPr id="5" name="Slide Number Placeholder 4">
            <a:extLst>
              <a:ext uri="{FF2B5EF4-FFF2-40B4-BE49-F238E27FC236}">
                <a16:creationId xmlns:a16="http://schemas.microsoft.com/office/drawing/2014/main" id="{A65DF3EB-641B-4E11-8A18-AB00ABB1C4B3}"/>
              </a:ext>
            </a:extLst>
          </p:cNvPr>
          <p:cNvSpPr>
            <a:spLocks noGrp="1"/>
          </p:cNvSpPr>
          <p:nvPr>
            <p:ph type="sldNum" sz="quarter" idx="12"/>
          </p:nvPr>
        </p:nvSpPr>
        <p:spPr/>
        <p:txBody>
          <a:bodyPr/>
          <a:lstStyle/>
          <a:p>
            <a:fld id="{A3D1C70C-36A2-44FC-A083-98959550CFF4}" type="slidenum">
              <a:rPr lang="en-US" smtClean="0"/>
              <a:t>‹#›</a:t>
            </a:fld>
            <a:endParaRPr lang="en-US"/>
          </a:p>
        </p:txBody>
      </p:sp>
    </p:spTree>
    <p:extLst>
      <p:ext uri="{BB962C8B-B14F-4D97-AF65-F5344CB8AC3E}">
        <p14:creationId xmlns:p14="http://schemas.microsoft.com/office/powerpoint/2010/main" val="26510848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2.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theme" Target="../theme/theme2.xml"/><Relationship Id="rId1"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3.xml"/><Relationship Id="rId1"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8" name="Picture 7" descr="A picture containing graphical user interface&#10;&#10;Description automatically generated">
            <a:extLst>
              <a:ext uri="{FF2B5EF4-FFF2-40B4-BE49-F238E27FC236}">
                <a16:creationId xmlns:a16="http://schemas.microsoft.com/office/drawing/2014/main" id="{696D1C8D-2804-489C-86CC-F70D29F92737}"/>
              </a:ext>
            </a:extLst>
          </p:cNvPr>
          <p:cNvPicPr>
            <a:picLocks noChangeAspect="1"/>
          </p:cNvPicPr>
          <p:nvPr userDrawn="1"/>
        </p:nvPicPr>
        <p:blipFill>
          <a:blip r:embed="rId20">
            <a:extLst>
              <a:ext uri="{28A0092B-C50C-407E-A947-70E740481C1C}">
                <a14:useLocalDpi xmlns:a14="http://schemas.microsoft.com/office/drawing/2010/main" val="0"/>
              </a:ext>
            </a:extLst>
          </a:blip>
          <a:stretch>
            <a:fillRect/>
          </a:stretch>
        </p:blipFill>
        <p:spPr>
          <a:xfrm>
            <a:off x="149340" y="162881"/>
            <a:ext cx="11893320" cy="1630683"/>
          </a:xfrm>
          <a:prstGeom prst="rect">
            <a:avLst/>
          </a:prstGeom>
        </p:spPr>
      </p:pic>
      <p:sp>
        <p:nvSpPr>
          <p:cNvPr id="2" name="Title Placeholder 1">
            <a:extLst>
              <a:ext uri="{FF2B5EF4-FFF2-40B4-BE49-F238E27FC236}">
                <a16:creationId xmlns:a16="http://schemas.microsoft.com/office/drawing/2014/main" id="{A52D6E93-3D36-4693-94CF-5E08B138DE51}"/>
              </a:ext>
            </a:extLst>
          </p:cNvPr>
          <p:cNvSpPr>
            <a:spLocks noGrp="1"/>
          </p:cNvSpPr>
          <p:nvPr>
            <p:ph type="title"/>
          </p:nvPr>
        </p:nvSpPr>
        <p:spPr>
          <a:xfrm>
            <a:off x="1256841" y="378896"/>
            <a:ext cx="10096959" cy="747579"/>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F8288CE7-0338-4DCA-9309-6257DC1AB2BD}"/>
              </a:ext>
            </a:extLst>
          </p:cNvPr>
          <p:cNvSpPr>
            <a:spLocks noGrp="1"/>
          </p:cNvSpPr>
          <p:nvPr>
            <p:ph type="body" idx="1"/>
          </p:nvPr>
        </p:nvSpPr>
        <p:spPr>
          <a:xfrm>
            <a:off x="146292" y="1430626"/>
            <a:ext cx="11890272" cy="4507465"/>
          </a:xfrm>
          <a:prstGeom prst="rect">
            <a:avLst/>
          </a:prstGeom>
        </p:spPr>
        <p:txBody>
          <a:bodyPr vert="horz" lIns="91440" tIns="45720" rIns="82296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a:extLst>
              <a:ext uri="{FF2B5EF4-FFF2-40B4-BE49-F238E27FC236}">
                <a16:creationId xmlns:a16="http://schemas.microsoft.com/office/drawing/2014/main" id="{C25DAC51-AACD-4066-8BD6-6F7BF018F00F}"/>
              </a:ext>
            </a:extLst>
          </p:cNvPr>
          <p:cNvPicPr>
            <a:picLocks noChangeAspect="1"/>
          </p:cNvPicPr>
          <p:nvPr userDrawn="1"/>
        </p:nvPicPr>
        <p:blipFill>
          <a:blip r:embed="rId21">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C0398713-19FC-43BC-8C7D-F7EE32024943}"/>
              </a:ext>
            </a:extLst>
          </p:cNvPr>
          <p:cNvSpPr>
            <a:spLocks noGrp="1"/>
          </p:cNvSpPr>
          <p:nvPr>
            <p:ph type="sldNum" sz="quarter" idx="4"/>
          </p:nvPr>
        </p:nvSpPr>
        <p:spPr>
          <a:xfrm>
            <a:off x="8687719" y="6257197"/>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A3D1C70C-36A2-44FC-A083-98959550CFF4}" type="slidenum">
              <a:rPr lang="en-US" smtClean="0"/>
              <a:pPr/>
              <a:t>‹#›</a:t>
            </a:fld>
            <a:endParaRPr lang="en-US"/>
          </a:p>
        </p:txBody>
      </p:sp>
    </p:spTree>
    <p:extLst>
      <p:ext uri="{BB962C8B-B14F-4D97-AF65-F5344CB8AC3E}">
        <p14:creationId xmlns:p14="http://schemas.microsoft.com/office/powerpoint/2010/main" val="1292156905"/>
      </p:ext>
    </p:extLst>
  </p:cSld>
  <p:clrMap bg1="lt1" tx1="dk1" bg2="lt2" tx2="dk2" accent1="accent1" accent2="accent2" accent3="accent3" accent4="accent4" accent5="accent5" accent6="accent6" hlink="hlink" folHlink="folHlink"/>
  <p:sldLayoutIdLst>
    <p:sldLayoutId id="2147483680" r:id="rId1"/>
    <p:sldLayoutId id="2147483671" r:id="rId2"/>
    <p:sldLayoutId id="2147483677" r:id="rId3"/>
    <p:sldLayoutId id="2147483664" r:id="rId4"/>
    <p:sldLayoutId id="2147483670" r:id="rId5"/>
    <p:sldLayoutId id="2147483665" r:id="rId6"/>
    <p:sldLayoutId id="2147483681" r:id="rId7"/>
    <p:sldLayoutId id="2147483675" r:id="rId8"/>
    <p:sldLayoutId id="2147483676" r:id="rId9"/>
    <p:sldLayoutId id="2147483672" r:id="rId10"/>
    <p:sldLayoutId id="2147483690" r:id="rId11"/>
    <p:sldLayoutId id="2147483669" r:id="rId12"/>
    <p:sldLayoutId id="2147483689" r:id="rId13"/>
    <p:sldLayoutId id="2147483691" r:id="rId14"/>
    <p:sldLayoutId id="2147483678" r:id="rId15"/>
    <p:sldLayoutId id="2147483692" r:id="rId16"/>
    <p:sldLayoutId id="2147483693" r:id="rId17"/>
    <p:sldLayoutId id="2147483694" r:id="rId18"/>
  </p:sldLayoutIdLst>
  <p:hf hdr="0" dt="0"/>
  <p:txStyles>
    <p:titleStyle>
      <a:lvl1pPr algn="l" defTabSz="914400" rtl="0" eaLnBrk="1" latinLnBrk="0" hangingPunct="1">
        <a:lnSpc>
          <a:spcPct val="90000"/>
        </a:lnSpc>
        <a:spcBef>
          <a:spcPct val="0"/>
        </a:spcBef>
        <a:buNone/>
        <a:defRPr sz="5000" b="1"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40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6" descr="Logo: New Jersey Department of Education.">
            <a:extLst>
              <a:ext uri="{FF2B5EF4-FFF2-40B4-BE49-F238E27FC236}">
                <a16:creationId xmlns:a16="http://schemas.microsoft.com/office/drawing/2014/main" id="{CF96DE2C-7117-450B-9505-73F2CC7674D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10169" y="-5897"/>
            <a:ext cx="12081830" cy="2551181"/>
          </a:xfrm>
          <a:prstGeom prst="rect">
            <a:avLst/>
          </a:prstGeom>
        </p:spPr>
      </p:pic>
      <p:sp>
        <p:nvSpPr>
          <p:cNvPr id="3" name="Text Placeholder 2">
            <a:extLst>
              <a:ext uri="{FF2B5EF4-FFF2-40B4-BE49-F238E27FC236}">
                <a16:creationId xmlns:a16="http://schemas.microsoft.com/office/drawing/2014/main" id="{056ABD99-43FC-48BD-956C-54F530646711}"/>
              </a:ext>
            </a:extLst>
          </p:cNvPr>
          <p:cNvSpPr>
            <a:spLocks noGrp="1"/>
          </p:cNvSpPr>
          <p:nvPr>
            <p:ph type="body" idx="1"/>
          </p:nvPr>
        </p:nvSpPr>
        <p:spPr>
          <a:xfrm>
            <a:off x="110169" y="1825625"/>
            <a:ext cx="11788048" cy="4351338"/>
          </a:xfrm>
          <a:prstGeom prst="rect">
            <a:avLst/>
          </a:prstGeom>
        </p:spPr>
        <p:txBody>
          <a:bodyPr vert="horz" lIns="91440" tIns="45720" rIns="91440" bIns="45720" rtlCol="0">
            <a:normAutofit/>
          </a:bodyPr>
          <a:lstStyle/>
          <a:p>
            <a:pPr lvl="0"/>
            <a:r>
              <a:rPr lang="en-US"/>
              <a:t>Do not use this layout</a:t>
            </a:r>
          </a:p>
        </p:txBody>
      </p:sp>
    </p:spTree>
    <p:extLst>
      <p:ext uri="{BB962C8B-B14F-4D97-AF65-F5344CB8AC3E}">
        <p14:creationId xmlns:p14="http://schemas.microsoft.com/office/powerpoint/2010/main" val="3885510845"/>
      </p:ext>
    </p:extLst>
  </p:cSld>
  <p:clrMap bg1="lt1" tx1="dk1" bg2="lt2" tx2="dk2" accent1="accent1" accent2="accent2" accent3="accent3" accent4="accent4" accent5="accent5" accent6="accent6" hlink="hlink" folHlink="folHlink"/>
  <p:sldLayoutIdLst>
    <p:sldLayoutId id="2147483679" r:id="rId1"/>
  </p:sldLayoutIdLst>
  <p:hf hdr="0" dt="0"/>
  <p:txStyles>
    <p:titleStyle>
      <a:lvl1pPr algn="ctr" defTabSz="914400" rtl="0" eaLnBrk="1" latinLnBrk="0" hangingPunct="1">
        <a:lnSpc>
          <a:spcPct val="90000"/>
        </a:lnSpc>
        <a:spcBef>
          <a:spcPct val="0"/>
        </a:spcBef>
        <a:buNone/>
        <a:defRPr sz="5400" b="1" kern="1200">
          <a:solidFill>
            <a:srgbClr val="6E2405"/>
          </a:solidFill>
          <a:latin typeface="Palatino Linotype" panose="02040502050505030304" pitchFamily="18" charset="0"/>
          <a:ea typeface="+mj-ea"/>
          <a:cs typeface="+mj-cs"/>
        </a:defRPr>
      </a:lvl1pPr>
    </p:titleStyle>
    <p:bodyStyle>
      <a:lvl1pPr marL="0" indent="0" algn="l" defTabSz="914400" rtl="0" eaLnBrk="1" latinLnBrk="0" hangingPunct="1">
        <a:lnSpc>
          <a:spcPct val="108000"/>
        </a:lnSpc>
        <a:spcBef>
          <a:spcPts val="1000"/>
        </a:spcBef>
        <a:spcAft>
          <a:spcPts val="1400"/>
        </a:spcAft>
        <a:buFont typeface="Arial" panose="020B0604020202020204" pitchFamily="34" charset="0"/>
        <a:buNone/>
        <a:defRPr sz="44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A60367D-4F1F-4D06-9551-9D120A83F86F}"/>
              </a:ext>
            </a:extLst>
          </p:cNvPr>
          <p:cNvSpPr>
            <a:spLocks noGrp="1"/>
          </p:cNvSpPr>
          <p:nvPr>
            <p:ph type="title"/>
          </p:nvPr>
        </p:nvSpPr>
        <p:spPr>
          <a:xfrm>
            <a:off x="149340" y="365125"/>
            <a:ext cx="11890272"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67A9155-9D6F-4818-A1EA-81ACC0306B47}"/>
              </a:ext>
            </a:extLst>
          </p:cNvPr>
          <p:cNvSpPr>
            <a:spLocks noGrp="1"/>
          </p:cNvSpPr>
          <p:nvPr>
            <p:ph type="body" idx="1"/>
          </p:nvPr>
        </p:nvSpPr>
        <p:spPr>
          <a:xfrm>
            <a:off x="149340" y="1825625"/>
            <a:ext cx="11890272" cy="41223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7" name="Picture 6">
            <a:extLst>
              <a:ext uri="{FF2B5EF4-FFF2-40B4-BE49-F238E27FC236}">
                <a16:creationId xmlns:a16="http://schemas.microsoft.com/office/drawing/2014/main" id="{94CC72A4-5CFF-4D23-9567-642F3352896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49340" y="6050987"/>
            <a:ext cx="11890272" cy="768098"/>
          </a:xfrm>
          <a:prstGeom prst="rect">
            <a:avLst/>
          </a:prstGeom>
        </p:spPr>
      </p:pic>
      <p:sp>
        <p:nvSpPr>
          <p:cNvPr id="6" name="Slide Number Placeholder 5">
            <a:extLst>
              <a:ext uri="{FF2B5EF4-FFF2-40B4-BE49-F238E27FC236}">
                <a16:creationId xmlns:a16="http://schemas.microsoft.com/office/drawing/2014/main" id="{20D45371-22E5-41E2-9C10-6B0FADA8412F}"/>
              </a:ext>
            </a:extLst>
          </p:cNvPr>
          <p:cNvSpPr>
            <a:spLocks noGrp="1"/>
          </p:cNvSpPr>
          <p:nvPr>
            <p:ph type="sldNum" sz="quarter" idx="4"/>
          </p:nvPr>
        </p:nvSpPr>
        <p:spPr>
          <a:xfrm>
            <a:off x="8610600" y="6285773"/>
            <a:ext cx="2743200" cy="365125"/>
          </a:xfrm>
          <a:prstGeom prst="rect">
            <a:avLst/>
          </a:prstGeom>
        </p:spPr>
        <p:txBody>
          <a:bodyPr vert="horz" lIns="91440" tIns="45720" rIns="91440" bIns="45720" rtlCol="0" anchor="ctr"/>
          <a:lstStyle>
            <a:lvl1pPr algn="r">
              <a:defRPr sz="1400">
                <a:solidFill>
                  <a:schemeClr val="bg1"/>
                </a:solidFill>
                <a:latin typeface="Palatino Linotype" panose="02040502050505030304" pitchFamily="18" charset="0"/>
              </a:defRPr>
            </a:lvl1pPr>
          </a:lstStyle>
          <a:p>
            <a:fld id="{063B872D-3AE9-4542-A461-B751CD6BB84C}" type="slidenum">
              <a:rPr lang="en-US" smtClean="0"/>
              <a:pPr/>
              <a:t>‹#›</a:t>
            </a:fld>
            <a:endParaRPr lang="en-US"/>
          </a:p>
        </p:txBody>
      </p:sp>
    </p:spTree>
    <p:extLst>
      <p:ext uri="{BB962C8B-B14F-4D97-AF65-F5344CB8AC3E}">
        <p14:creationId xmlns:p14="http://schemas.microsoft.com/office/powerpoint/2010/main" val="63614674"/>
      </p:ext>
    </p:extLst>
  </p:cSld>
  <p:clrMap bg1="lt1" tx1="dk1" bg2="lt2" tx2="dk2" accent1="accent1" accent2="accent2" accent3="accent3" accent4="accent4" accent5="accent5" accent6="accent6" hlink="hlink" folHlink="folHlink"/>
  <p:sldLayoutIdLst>
    <p:sldLayoutId id="2147483688" r:id="rId1"/>
  </p:sldLayoutIdLst>
  <p:hf hdr="0" dt="0"/>
  <p:txStyles>
    <p:titleStyle>
      <a:lvl1pPr algn="l" defTabSz="914400" rtl="0" eaLnBrk="1" latinLnBrk="0" hangingPunct="1">
        <a:lnSpc>
          <a:spcPct val="90000"/>
        </a:lnSpc>
        <a:spcBef>
          <a:spcPct val="0"/>
        </a:spcBef>
        <a:buNone/>
        <a:defRPr sz="6000" kern="1200">
          <a:solidFill>
            <a:srgbClr val="6E2405"/>
          </a:solidFill>
          <a:latin typeface="Palatino Linotype" panose="02040502050505030304" pitchFamily="18" charset="0"/>
          <a:ea typeface="+mj-ea"/>
          <a:cs typeface="+mj-cs"/>
        </a:defRPr>
      </a:lvl1pPr>
    </p:titleStyle>
    <p:body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0"/>
        </a:spcBef>
        <a:spcAft>
          <a:spcPts val="1400"/>
        </a:spcAft>
        <a:buFont typeface="Arial" panose="020B0604020202020204" pitchFamily="34" charset="0"/>
        <a:buChar char="•"/>
        <a:defRPr sz="20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18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9.xml"/></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0.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nj.gov/education/earlychildhood/p3alignment/videolibrary.shtml" TargetMode="External"/><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1.png"/></Relationships>
</file>

<file path=ppt/slides/_rels/slide13.xml.rels><?xml version="1.0" encoding="UTF-8" standalone="yes"?>
<Relationships xmlns="http://schemas.openxmlformats.org/package/2006/relationships"><Relationship Id="rId3" Type="http://schemas.openxmlformats.org/officeDocument/2006/relationships/hyperlink" Target="https://www.nj.gov/education/lear/index.shtml"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8" Type="http://schemas.openxmlformats.org/officeDocument/2006/relationships/hyperlink" Target="http://www.ecs.org/clearinghouse/01/09/46/10946.pdf" TargetMode="External"/><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5.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6.xml.rels><?xml version="1.0" encoding="UTF-8" standalone="yes"?>
<Relationships xmlns="http://schemas.openxmlformats.org/package/2006/relationships"><Relationship Id="rId3" Type="http://schemas.openxmlformats.org/officeDocument/2006/relationships/hyperlink" Target="https://www.learningtrajectories.org/" TargetMode="External"/><Relationship Id="rId2" Type="http://schemas.openxmlformats.org/officeDocument/2006/relationships/notesSlide" Target="../notesSlides/notesSlide16.xml"/><Relationship Id="rId1" Type="http://schemas.openxmlformats.org/officeDocument/2006/relationships/slideLayout" Target="../slideLayouts/slideLayout4.xml"/><Relationship Id="rId5" Type="http://schemas.openxmlformats.org/officeDocument/2006/relationships/image" Target="../media/image23.png"/><Relationship Id="rId4" Type="http://schemas.openxmlformats.org/officeDocument/2006/relationships/hyperlink" Target="https://youtu.be/GOMyPbLAAGo?si=ELNKUS4XD5dMQZ-G" TargetMode="External"/></Relationships>
</file>

<file path=ppt/slides/_rels/slide17.xml.rels><?xml version="1.0" encoding="UTF-8" standalone="yes"?>
<Relationships xmlns="http://schemas.openxmlformats.org/package/2006/relationships"><Relationship Id="rId3" Type="http://schemas.openxmlformats.org/officeDocument/2006/relationships/hyperlink" Target="https://youtu.be/m3MRPAAL6kc?si=qaUTFVG6iBfQLTQI" TargetMode="External"/><Relationship Id="rId2" Type="http://schemas.openxmlformats.org/officeDocument/2006/relationships/notesSlide" Target="../notesSlides/notesSlide17.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hyperlink" Target="https://drive.google.com/file/d/1YHo2OZh8yehCb-SWFAD_xNdUOEGzQ2ZP/view?usp=sharing" TargetMode="External"/><Relationship Id="rId4" Type="http://schemas.openxmlformats.org/officeDocument/2006/relationships/hyperlink" Target="https://www.nj.gov/education/standards/math/index.shtml" TargetMode="External"/></Relationships>
</file>

<file path=ppt/slides/_rels/slide18.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28.png"/><Relationship Id="rId11" Type="http://schemas.openxmlformats.org/officeDocument/2006/relationships/image" Target="../media/image33.jpe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pn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41.png"/><Relationship Id="rId4" Type="http://schemas.openxmlformats.org/officeDocument/2006/relationships/image" Target="../media/image40.png"/></Relationships>
</file>

<file path=ppt/slides/_rels/slide21.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png"/><Relationship Id="rId7" Type="http://schemas.openxmlformats.org/officeDocument/2006/relationships/image" Target="../media/image46.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 Id="rId9" Type="http://schemas.openxmlformats.org/officeDocument/2006/relationships/image" Target="../media/image48.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hyperlink" Target="https://drive.google.com/file/d/1C8YC0qlTAN6KhSmYBKaanxo6H5FjNWFX/view?usp=sharing" TargetMode="External"/><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hyperlink" Target="https://drive.google.com/file/d/1CWDKv_EWltFhCFnInEM9W6Y2WPk_LgfP/view?usp=drive_link" TargetMode="External"/><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hyperlink" Target="https://docs.google.com/document/d/1cKLmmEykbWvLtbFHq0N_6Gprvp-3hUXpiT_h_Z-IhQY/edit?usp=drive_link" TargetMode="Externa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51.jpeg"/><Relationship Id="rId5" Type="http://schemas.openxmlformats.org/officeDocument/2006/relationships/image" Target="../media/image50.png"/><Relationship Id="rId4" Type="http://schemas.openxmlformats.org/officeDocument/2006/relationships/image" Target="../media/image49.png"/></Relationships>
</file>

<file path=ppt/slides/_rels/slide26.xml.rels><?xml version="1.0" encoding="UTF-8" standalone="yes"?>
<Relationships xmlns="http://schemas.openxmlformats.org/package/2006/relationships"><Relationship Id="rId3" Type="http://schemas.openxmlformats.org/officeDocument/2006/relationships/hyperlink" Target="https://youtu.be/zzkrkSVC_oo?si=2iFdxffHiW_sbxvc%20" TargetMode="External"/><Relationship Id="rId2" Type="http://schemas.openxmlformats.org/officeDocument/2006/relationships/notesSlide" Target="../notesSlides/notesSlide26.xml"/><Relationship Id="rId1" Type="http://schemas.openxmlformats.org/officeDocument/2006/relationships/slideLayout" Target="../slideLayouts/slideLayout5.xml"/><Relationship Id="rId5" Type="http://schemas.openxmlformats.org/officeDocument/2006/relationships/image" Target="../media/image52.png"/><Relationship Id="rId4" Type="http://schemas.openxmlformats.org/officeDocument/2006/relationships/hyperlink" Target="https://youtu.be/HZv13YoIitU?si=mmk0ACm31hwAtWBs" TargetMode="External"/></Relationships>
</file>

<file path=ppt/slides/_rels/slide27.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jpeg"/><Relationship Id="rId2" Type="http://schemas.openxmlformats.org/officeDocument/2006/relationships/notesSlide" Target="../notesSlides/notesSlide27.xml"/><Relationship Id="rId1" Type="http://schemas.openxmlformats.org/officeDocument/2006/relationships/slideLayout" Target="../slideLayouts/slideLayout5.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openxmlformats.org/officeDocument/2006/relationships/image" Target="../media/image59.jpeg"/><Relationship Id="rId7" Type="http://schemas.openxmlformats.org/officeDocument/2006/relationships/image" Target="../media/image63.png"/><Relationship Id="rId2" Type="http://schemas.openxmlformats.org/officeDocument/2006/relationships/notesSlide" Target="../notesSlides/notesSlide28.xml"/><Relationship Id="rId1" Type="http://schemas.openxmlformats.org/officeDocument/2006/relationships/slideLayout" Target="../slideLayouts/slideLayout17.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jpeg"/></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hyperlink" Target="https://www.nj.gov/education/standards/"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hyperlink" Target="https://www.nj.gov/education/standards/science/index.shtml" TargetMode="External"/><Relationship Id="rId2" Type="http://schemas.openxmlformats.org/officeDocument/2006/relationships/notesSlide" Target="../notesSlides/notesSlide31.xml"/><Relationship Id="rId1" Type="http://schemas.openxmlformats.org/officeDocument/2006/relationships/slideLayout" Target="../slideLayouts/slideLayout4.xml"/><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33.xml"/><Relationship Id="rId1" Type="http://schemas.openxmlformats.org/officeDocument/2006/relationships/slideLayout" Target="../slideLayouts/slideLayout5.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34.xml"/><Relationship Id="rId1" Type="http://schemas.openxmlformats.org/officeDocument/2006/relationships/slideLayout" Target="../slideLayouts/slideLayout1.xml"/><Relationship Id="rId4" Type="http://schemas.openxmlformats.org/officeDocument/2006/relationships/image" Target="../media/image69.png"/></Relationships>
</file>

<file path=ppt/slides/_rels/slide35.xml.rels><?xml version="1.0" encoding="UTF-8" standalone="yes"?>
<Relationships xmlns="http://schemas.openxmlformats.org/package/2006/relationships"><Relationship Id="rId3" Type="http://schemas.openxmlformats.org/officeDocument/2006/relationships/hyperlink" Target="https://www.nj.gov/education/standards/socst/index.shtml" TargetMode="External"/><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70.jpeg"/></Relationships>
</file>

<file path=ppt/slides/_rels/slide3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hyperlink" Target="http://www.nj.gov/education/standards/socst/docs/2020NJSLS-SS_Disciplinary_Practices.pdf" TargetMode="External"/><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hyperlink" Target="https://www.nj.gov/education/standards/socst/docs/2020NJSLS-SS_Core_Ideas_K-12.pdf" TargetMode="External"/><Relationship Id="rId2" Type="http://schemas.openxmlformats.org/officeDocument/2006/relationships/notesSlide" Target="../notesSlides/notesSlide39.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hyperlink" Target="https://www.nj.gov/education/standards/socst/docs/2020%20NJSLS-SS_Essential_Questions.pdf" TargetMode="External"/></Relationships>
</file>

<file path=ppt/slides/_rels/slide4.xml.rels><?xml version="1.0" encoding="UTF-8" standalone="yes"?>
<Relationships xmlns="http://schemas.openxmlformats.org/package/2006/relationships"><Relationship Id="rId3" Type="http://schemas.openxmlformats.org/officeDocument/2006/relationships/hyperlink" Target="https://www.nj.gov/education/standards/ela/index.shtml" TargetMode="External"/><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74.emf"/><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41.xml"/><Relationship Id="rId1" Type="http://schemas.openxmlformats.org/officeDocument/2006/relationships/slideLayout" Target="../slideLayouts/slideLayout5.xml"/><Relationship Id="rId4" Type="http://schemas.openxmlformats.org/officeDocument/2006/relationships/hyperlink" Target="https://touchpointconnection.org/insights-adolescents/joan-lynn-and-teen/" TargetMode="External"/></Relationships>
</file>

<file path=ppt/slides/_rels/slide42.xml.rels><?xml version="1.0" encoding="UTF-8" standalone="yes"?>
<Relationships xmlns="http://schemas.openxmlformats.org/package/2006/relationships"><Relationship Id="rId3" Type="http://schemas.openxmlformats.org/officeDocument/2006/relationships/image" Target="../media/image76.png"/><Relationship Id="rId7" Type="http://schemas.openxmlformats.org/officeDocument/2006/relationships/image" Target="../media/image80.png"/><Relationship Id="rId2" Type="http://schemas.openxmlformats.org/officeDocument/2006/relationships/notesSlide" Target="../notesSlides/notesSlide42.xml"/><Relationship Id="rId1" Type="http://schemas.openxmlformats.org/officeDocument/2006/relationships/slideLayout" Target="../slideLayouts/slideLayout1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77.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hyperlink" Target="https://learningliftoff.com/students/gifted-students/10-key-characteristics-you-need-to-teach-your-child/" TargetMode="External"/><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8" Type="http://schemas.openxmlformats.org/officeDocument/2006/relationships/image" Target="../media/image85.png"/><Relationship Id="rId3" Type="http://schemas.openxmlformats.org/officeDocument/2006/relationships/image" Target="../media/image84.png"/><Relationship Id="rId7" Type="http://schemas.openxmlformats.org/officeDocument/2006/relationships/hyperlink" Target="https://www.nj.gov/education/earlychildhood/p3alignment/learning.shtml" TargetMode="External"/><Relationship Id="rId12" Type="http://schemas.openxmlformats.org/officeDocument/2006/relationships/image" Target="../media/image89.png"/><Relationship Id="rId2" Type="http://schemas.openxmlformats.org/officeDocument/2006/relationships/notesSlide" Target="../notesSlides/notesSlide58.xml"/><Relationship Id="rId1" Type="http://schemas.openxmlformats.org/officeDocument/2006/relationships/slideLayout" Target="../slideLayouts/slideLayout1.xml"/><Relationship Id="rId6" Type="http://schemas.openxmlformats.org/officeDocument/2006/relationships/hyperlink" Target="https://www.nj.gov/education/earlychildhood/educators/" TargetMode="External"/><Relationship Id="rId11" Type="http://schemas.openxmlformats.org/officeDocument/2006/relationships/image" Target="../media/image88.png"/><Relationship Id="rId5" Type="http://schemas.openxmlformats.org/officeDocument/2006/relationships/hyperlink" Target="https://www.nj.gov/education/earlychildhood/grkto3/savs.shtml" TargetMode="External"/><Relationship Id="rId10" Type="http://schemas.openxmlformats.org/officeDocument/2006/relationships/image" Target="../media/image87.png"/><Relationship Id="rId4" Type="http://schemas.openxmlformats.org/officeDocument/2006/relationships/hyperlink" Target="https://www.nj.gov/education/earlychildhood/grkto3/k_3packet.shtml" TargetMode="External"/><Relationship Id="rId9" Type="http://schemas.openxmlformats.org/officeDocument/2006/relationships/image" Target="../media/image86.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8" Type="http://schemas.openxmlformats.org/officeDocument/2006/relationships/hyperlink" Target="https://www.nj.gov/education/earlychildhood/grkto3/docs/packet/GraphicZipDocs/6%20Young%20Math%20Masterminds%20-%20Mathematics%20is%20Everywhere.pdf" TargetMode="External"/><Relationship Id="rId13" Type="http://schemas.openxmlformats.org/officeDocument/2006/relationships/hyperlink" Target="https://www.nj.gov/education/earlychildhood/grkto3/docs/packet/GraphicZipDocs/11%20Young%20Readers%20and%20Writers%20-%20Three%20Tips%20for%20Supporting%20Writing%20Skills%20at%20Home.pdf" TargetMode="External"/><Relationship Id="rId18" Type="http://schemas.openxmlformats.org/officeDocument/2006/relationships/hyperlink" Target="https://www.nj.gov/education/earlychildhood/grkto3/docs/packet/GraphicZipDocs/16%20Quality%20-%20First%20Through%20Third%20Grade%20Quality%20Checklist.pdf" TargetMode="External"/><Relationship Id="rId3" Type="http://schemas.openxmlformats.org/officeDocument/2006/relationships/hyperlink" Target="https://www.nj.gov/education/earlychildhood/grkto3/docs/packet/GraphicZipDocs/0%20Packet%20Cover%20-%20Updated.pdf" TargetMode="External"/><Relationship Id="rId7" Type="http://schemas.openxmlformats.org/officeDocument/2006/relationships/hyperlink" Target="https://www.nj.gov/education/earlychildhood/grkto3/docs/packet/GraphicZipDocs/5%20How%20the%20Education%20Communication%20System%20Works%20for%20Parents%20and%20Families.pdf" TargetMode="External"/><Relationship Id="rId12" Type="http://schemas.openxmlformats.org/officeDocument/2006/relationships/hyperlink" Target="https://www.nj.gov/education/earlychildhood/grkto3/docs/packet/GraphicZipDocs/10%20Young%20Readers%20-%20Building%20Comprehension%20in%20First%20through%20Third%20Grade.pdf" TargetMode="External"/><Relationship Id="rId17" Type="http://schemas.openxmlformats.org/officeDocument/2006/relationships/hyperlink" Target="https://www.nj.gov/education/earlychildhood/grkto3/docs/packet/GraphicZipDocs/15%20Quality%20-%20What%20Does%20a%20High-Quality%20Kindergarten%20Program%20Look%20Like.pdf" TargetMode="External"/><Relationship Id="rId2" Type="http://schemas.openxmlformats.org/officeDocument/2006/relationships/notesSlide" Target="../notesSlides/notesSlide59.xml"/><Relationship Id="rId16" Type="http://schemas.openxmlformats.org/officeDocument/2006/relationships/hyperlink" Target="https://www.nj.gov/education/earlychildhood/grkto3/docs/packet/GraphicZipDocs/14%20The%20Basics%20-%20Lets%20Work%20Together%20to%20Support%20Your%20Childs%20Success%20(Spanish).pdf" TargetMode="External"/><Relationship Id="rId1" Type="http://schemas.openxmlformats.org/officeDocument/2006/relationships/slideLayout" Target="../slideLayouts/slideLayout1.xml"/><Relationship Id="rId6" Type="http://schemas.openxmlformats.org/officeDocument/2006/relationships/hyperlink" Target="https://www.nj.gov/education/earlychildhood/grkto3/docs/packet/GraphicZipDocs/4%20Developmentally%20Appropriate%20Practices%20for%20Learning%20Outside%20of%20the%20Classroom.pdf" TargetMode="External"/><Relationship Id="rId11" Type="http://schemas.openxmlformats.org/officeDocument/2006/relationships/hyperlink" Target="https://www.nj.gov/education/earlychildhood/grkto3/docs/packet/GraphicZipDocs/9%20Young%20Readers%20-%20Building%20Comprehension%20in%20Kindergarten.pdf" TargetMode="External"/><Relationship Id="rId5" Type="http://schemas.openxmlformats.org/officeDocument/2006/relationships/hyperlink" Target="https://www.nj.gov/education/earlychildhood/grkto3/docs/packet/GraphicZipDocs/3%20Family%205%20-%20A%20Five%20Point%20Home-School%20Communication%20about%20Student%20Learning.pdf" TargetMode="External"/><Relationship Id="rId15" Type="http://schemas.openxmlformats.org/officeDocument/2006/relationships/hyperlink" Target="https://www.nj.gov/education/earlychildhood/grkto3/docs/packet/GraphicZipDocs/13%20The%20Basics%20-%20Lets%20Work%20Together%20to%20Support%20Your%20Childs%20Success%20(English).pdf" TargetMode="External"/><Relationship Id="rId10" Type="http://schemas.openxmlformats.org/officeDocument/2006/relationships/hyperlink" Target="https://www.nj.gov/education/earlychildhood/grkto3/docs/packet/GraphicZipDocs/8%20Young%20Math%20Masterminds%20-%20Thoughts%20on%20Math%20Anxiety.pdf" TargetMode="External"/><Relationship Id="rId19" Type="http://schemas.openxmlformats.org/officeDocument/2006/relationships/image" Target="../media/image84.png"/><Relationship Id="rId4" Type="http://schemas.openxmlformats.org/officeDocument/2006/relationships/hyperlink" Target="https://www.nj.gov/education/earlychildhood/grkto3/docs/packet/GraphicZipDocs/2%20What,%20Why,%20and%20Who%20Should%20Use%20the%20Fall%202022%20Packet%20of%20K-3%20Resources.pdf" TargetMode="External"/><Relationship Id="rId9" Type="http://schemas.openxmlformats.org/officeDocument/2006/relationships/hyperlink" Target="https://www.nj.gov/education/earlychildhood/grkto3/docs/packet/GraphicZipDocs/7%20Young%20Math%20Masterminds%20-%20Mathematics%20in%20Kindergarten.pdf" TargetMode="External"/><Relationship Id="rId14" Type="http://schemas.openxmlformats.org/officeDocument/2006/relationships/hyperlink" Target="https://www.nj.gov/education/earlychildhood/grkto3/docs/packet/GraphicZipDocs/12%20The%20Basics%20-%20Engaging%20Families%20Fact%20Sheet%20for%20Educators.pdf" TargetMode="External"/></Relationships>
</file>

<file path=ppt/slides/_rels/slide61.xml.rels><?xml version="1.0" encoding="UTF-8" standalone="yes"?>
<Relationships xmlns="http://schemas.openxmlformats.org/package/2006/relationships"><Relationship Id="rId3" Type="http://schemas.openxmlformats.org/officeDocument/2006/relationships/hyperlink" Target="https://www.nj.gov/education/earlychildhood/grkto3/docs/packet/GraphicZipDocs/3%20Family%205%20-%20A%20Five%20Point%20Home-School%20Communication%20about%20Student%20Learning.pdf" TargetMode="External"/><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90.png"/></Relationships>
</file>

<file path=ppt/slides/_rels/slide62.xml.rels><?xml version="1.0" encoding="UTF-8" standalone="yes"?>
<Relationships xmlns="http://schemas.openxmlformats.org/package/2006/relationships"><Relationship Id="rId3" Type="http://schemas.openxmlformats.org/officeDocument/2006/relationships/hyperlink" Target="https://www.nj.gov/education/standards/" TargetMode="External"/><Relationship Id="rId2" Type="http://schemas.openxmlformats.org/officeDocument/2006/relationships/notesSlide" Target="../notesSlides/notesSlide61.xml"/><Relationship Id="rId1" Type="http://schemas.openxmlformats.org/officeDocument/2006/relationships/slideLayout" Target="../slideLayouts/slideLayout4.xml"/><Relationship Id="rId4" Type="http://schemas.openxmlformats.org/officeDocument/2006/relationships/hyperlink" Target="https://www.nj.gov/education/earlychildhood/grkto3/docs/packet/GraphicZipDocs/3%20Family%205%20-%20A%20Five%20Point%20Home-School%20Communication%20about%20Student%20Learning.pdf" TargetMode="External"/></Relationships>
</file>

<file path=ppt/slides/_rels/slide63.xml.rels><?xml version="1.0" encoding="UTF-8" standalone="yes"?>
<Relationships xmlns="http://schemas.openxmlformats.org/package/2006/relationships"><Relationship Id="rId3" Type="http://schemas.openxmlformats.org/officeDocument/2006/relationships/hyperlink" Target="https://www.nj.gov/education/earlychildhood/grkto3/docs/packet/GraphicZipDocs/7%20Young%20Math%20Masterminds%20-%20Mathematics%20in%20Kindergarten.pdf" TargetMode="External"/><Relationship Id="rId2" Type="http://schemas.openxmlformats.org/officeDocument/2006/relationships/notesSlide" Target="../notesSlides/notesSlide62.xml"/><Relationship Id="rId1" Type="http://schemas.openxmlformats.org/officeDocument/2006/relationships/slideLayout" Target="../slideLayouts/slideLayout2.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1.png"/></Relationships>
</file>

<file path=ppt/slides/_rels/slide64.xml.rels><?xml version="1.0" encoding="UTF-8" standalone="yes"?>
<Relationships xmlns="http://schemas.openxmlformats.org/package/2006/relationships"><Relationship Id="rId3" Type="http://schemas.openxmlformats.org/officeDocument/2006/relationships/hyperlink" Target="https://www.nj.gov/education/earlychildhood/grkto3/docs/packet/GraphicZipDocs/9%20Young%20Readers%20-%20Building%20Comprehension%20in%20Kindergarten.pdf"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95.png"/><Relationship Id="rId4" Type="http://schemas.openxmlformats.org/officeDocument/2006/relationships/image" Target="../media/image94.png"/></Relationships>
</file>

<file path=ppt/slides/_rels/slide65.xml.rels><?xml version="1.0" encoding="UTF-8" standalone="yes"?>
<Relationships xmlns="http://schemas.openxmlformats.org/package/2006/relationships"><Relationship Id="rId3" Type="http://schemas.openxmlformats.org/officeDocument/2006/relationships/hyperlink" Target="https://www.nj.gov/education/earlychildhood/grkto3/docs/savs/Protocol_SamplePracticesOfHigh_QualityIndicatorsOfFamilyAndCommunityEngagement.docx" TargetMode="External"/><Relationship Id="rId2" Type="http://schemas.openxmlformats.org/officeDocument/2006/relationships/notesSlide" Target="../notesSlides/notesSlide64.xml"/><Relationship Id="rId1" Type="http://schemas.openxmlformats.org/officeDocument/2006/relationships/slideLayout" Target="../slideLayouts/slideLayout2.xml"/><Relationship Id="rId5" Type="http://schemas.openxmlformats.org/officeDocument/2006/relationships/image" Target="../media/image97.png"/><Relationship Id="rId4" Type="http://schemas.openxmlformats.org/officeDocument/2006/relationships/image" Target="../media/image96.png"/></Relationships>
</file>

<file path=ppt/slides/_rels/slide66.xml.rels><?xml version="1.0" encoding="UTF-8" standalone="yes"?>
<Relationships xmlns="http://schemas.openxmlformats.org/package/2006/relationships"><Relationship Id="rId3" Type="http://schemas.openxmlformats.org/officeDocument/2006/relationships/hyperlink" Target="http://whatworks.ed.gov/" TargetMode="External"/><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4.xml"/></Relationships>
</file>

<file path=ppt/slides/_rels/slide69.xml.rels><?xml version="1.0" encoding="UTF-8" standalone="yes"?>
<Relationships xmlns="http://schemas.openxmlformats.org/package/2006/relationships"><Relationship Id="rId3" Type="http://schemas.openxmlformats.org/officeDocument/2006/relationships/hyperlink" Target="nj.gov/education" TargetMode="External"/><Relationship Id="rId2" Type="http://schemas.openxmlformats.org/officeDocument/2006/relationships/notesSlide" Target="../notesSlides/notesSlide68.xml"/><Relationship Id="rId1" Type="http://schemas.openxmlformats.org/officeDocument/2006/relationships/slideLayout" Target="../slideLayouts/slideLayout15.xml"/><Relationship Id="rId6" Type="http://schemas.openxmlformats.org/officeDocument/2006/relationships/hyperlink" Target="mailto:Beth.Wharton@doe.gov" TargetMode="External"/><Relationship Id="rId5" Type="http://schemas.openxmlformats.org/officeDocument/2006/relationships/hyperlink" Target="https://www.nj.gov/education/earlychildhood/p3alignment/" TargetMode="External"/><Relationship Id="rId4" Type="http://schemas.openxmlformats.org/officeDocument/2006/relationships/hyperlink" Target="https://www.nj.gov/education/earlychildhood/"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17.png"/><Relationship Id="rId4" Type="http://schemas.openxmlformats.org/officeDocument/2006/relationships/image" Target="../media/image16.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57FFF-0053-4747-B34E-976807CC35AB}"/>
              </a:ext>
              <a:ext uri="{C183D7F6-B498-43B3-948B-1728B52AA6E4}">
                <adec:decorative xmlns:adec="http://schemas.microsoft.com/office/drawing/2017/decorative" val="1"/>
              </a:ext>
            </a:extLst>
          </p:cNvPr>
          <p:cNvSpPr>
            <a:spLocks noGrp="1"/>
          </p:cNvSpPr>
          <p:nvPr>
            <p:ph type="ctrTitle"/>
          </p:nvPr>
        </p:nvSpPr>
        <p:spPr>
          <a:xfrm>
            <a:off x="0" y="2142280"/>
            <a:ext cx="12191999" cy="1282447"/>
          </a:xfrm>
          <a:prstGeom prst="rect">
            <a:avLst/>
          </a:prstGeom>
        </p:spPr>
        <p:txBody>
          <a:bodyPr/>
          <a:lstStyle/>
          <a:p>
            <a:r>
              <a:rPr lang="en-US" sz="4000" b="0" dirty="0">
                <a:effectLst>
                  <a:outerShdw blurRad="38100" dist="38100" dir="2700000" algn="tl">
                    <a:srgbClr val="000000">
                      <a:alpha val="43137"/>
                    </a:srgbClr>
                  </a:outerShdw>
                </a:effectLst>
              </a:rPr>
              <a:t>Session 4: Standards Based Kindergarten Instruction &amp; Parent and Family Engagement </a:t>
            </a:r>
            <a:endParaRPr lang="en-US" sz="4000" dirty="0">
              <a:latin typeface="+mj-lt"/>
            </a:endParaRPr>
          </a:p>
        </p:txBody>
      </p:sp>
      <p:sp>
        <p:nvSpPr>
          <p:cNvPr id="5" name="Subtitle 4">
            <a:extLst>
              <a:ext uri="{FF2B5EF4-FFF2-40B4-BE49-F238E27FC236}">
                <a16:creationId xmlns:a16="http://schemas.microsoft.com/office/drawing/2014/main" id="{012D5881-96EC-447F-A717-A35057F07353}"/>
              </a:ext>
            </a:extLst>
          </p:cNvPr>
          <p:cNvSpPr>
            <a:spLocks noGrp="1"/>
          </p:cNvSpPr>
          <p:nvPr>
            <p:ph type="subTitle" idx="1"/>
          </p:nvPr>
        </p:nvSpPr>
        <p:spPr/>
        <p:txBody>
          <a:bodyPr/>
          <a:lstStyle/>
          <a:p>
            <a:r>
              <a:rPr lang="en-US" dirty="0">
                <a:latin typeface="+mj-lt"/>
              </a:rPr>
              <a:t>Division of Early Childhood Services</a:t>
            </a:r>
          </a:p>
          <a:p>
            <a:r>
              <a:rPr lang="en-US" dirty="0">
                <a:latin typeface="+mj-lt"/>
              </a:rPr>
              <a:t>Office of Kindergarten to Third Grade Education</a:t>
            </a:r>
          </a:p>
        </p:txBody>
      </p:sp>
      <p:pic>
        <p:nvPicPr>
          <p:cNvPr id="6" name="Picture 5" descr="Logo: State of New Jersey, Department of Education.">
            <a:extLst>
              <a:ext uri="{FF2B5EF4-FFF2-40B4-BE49-F238E27FC236}">
                <a16:creationId xmlns:a16="http://schemas.microsoft.com/office/drawing/2014/main" id="{0021F1E6-2135-4F4E-9EA0-EBD236B615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864" y="6081513"/>
            <a:ext cx="11890272" cy="768098"/>
          </a:xfrm>
          <a:prstGeom prst="rect">
            <a:avLst/>
          </a:prstGeom>
        </p:spPr>
      </p:pic>
    </p:spTree>
    <p:extLst>
      <p:ext uri="{BB962C8B-B14F-4D97-AF65-F5344CB8AC3E}">
        <p14:creationId xmlns:p14="http://schemas.microsoft.com/office/powerpoint/2010/main" val="18699161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1C66D5-7C55-2FE1-6397-218E457C07B4}"/>
              </a:ext>
            </a:extLst>
          </p:cNvPr>
          <p:cNvSpPr>
            <a:spLocks noGrp="1"/>
          </p:cNvSpPr>
          <p:nvPr>
            <p:ph type="title"/>
          </p:nvPr>
        </p:nvSpPr>
        <p:spPr/>
        <p:txBody>
          <a:bodyPr/>
          <a:lstStyle/>
          <a:p>
            <a:r>
              <a:rPr lang="en-US" sz="4000" dirty="0">
                <a:latin typeface="Palatino Linotype"/>
              </a:rPr>
              <a:t>English Language Arts (2 of 3)</a:t>
            </a:r>
          </a:p>
        </p:txBody>
      </p:sp>
      <p:sp>
        <p:nvSpPr>
          <p:cNvPr id="6" name="Text Placeholder 5">
            <a:extLst>
              <a:ext uri="{FF2B5EF4-FFF2-40B4-BE49-F238E27FC236}">
                <a16:creationId xmlns:a16="http://schemas.microsoft.com/office/drawing/2014/main" id="{40021EE0-83D4-5AD5-216D-A81D0B7B620A}"/>
              </a:ext>
            </a:extLst>
          </p:cNvPr>
          <p:cNvSpPr>
            <a:spLocks noGrp="1"/>
          </p:cNvSpPr>
          <p:nvPr>
            <p:ph type="body" sz="quarter" idx="11"/>
          </p:nvPr>
        </p:nvSpPr>
        <p:spPr/>
        <p:txBody>
          <a:bodyPr vert="horz" lIns="91440" tIns="45720" rIns="822960" bIns="45720" rtlCol="0" anchor="t">
            <a:normAutofit/>
          </a:bodyPr>
          <a:lstStyle/>
          <a:p>
            <a:pPr>
              <a:lnSpc>
                <a:spcPct val="100000"/>
              </a:lnSpc>
              <a:spcAft>
                <a:spcPts val="0"/>
              </a:spcAft>
            </a:pPr>
            <a:r>
              <a:rPr lang="en-US" sz="2800" dirty="0">
                <a:latin typeface="Palatino Linotype"/>
              </a:rPr>
              <a:t>Developmentally </a:t>
            </a:r>
          </a:p>
          <a:p>
            <a:pPr marL="0" indent="0">
              <a:lnSpc>
                <a:spcPct val="100000"/>
              </a:lnSpc>
              <a:spcBef>
                <a:spcPts val="0"/>
              </a:spcBef>
              <a:spcAft>
                <a:spcPts val="0"/>
              </a:spcAft>
              <a:buNone/>
            </a:pPr>
            <a:r>
              <a:rPr lang="en-US" sz="2800" dirty="0">
                <a:latin typeface="Palatino Linotype"/>
              </a:rPr>
              <a:t>Appropriate Practices (DAP)</a:t>
            </a:r>
          </a:p>
          <a:p>
            <a:r>
              <a:rPr lang="en-US" sz="2800" dirty="0">
                <a:latin typeface="Palatino Linotype"/>
              </a:rPr>
              <a:t>Intentional play</a:t>
            </a:r>
          </a:p>
          <a:p>
            <a:r>
              <a:rPr lang="en-US" sz="2800" dirty="0">
                <a:latin typeface="Palatino Linotype"/>
              </a:rPr>
              <a:t>Interest</a:t>
            </a:r>
          </a:p>
          <a:p>
            <a:r>
              <a:rPr lang="en-US" sz="2800" dirty="0">
                <a:latin typeface="Palatino Linotype"/>
              </a:rPr>
              <a:t>Small groups</a:t>
            </a:r>
          </a:p>
          <a:p>
            <a:r>
              <a:rPr lang="en-US" sz="2800" dirty="0">
                <a:latin typeface="Palatino Linotype"/>
              </a:rPr>
              <a:t>Oral language</a:t>
            </a:r>
          </a:p>
        </p:txBody>
      </p:sp>
      <p:pic>
        <p:nvPicPr>
          <p:cNvPr id="8" name="Picture 7" descr="A child holding a picture with clothespins&#10;&#10;">
            <a:extLst>
              <a:ext uri="{FF2B5EF4-FFF2-40B4-BE49-F238E27FC236}">
                <a16:creationId xmlns:a16="http://schemas.microsoft.com/office/drawing/2014/main" id="{A5AF7BCD-0D1C-F2C1-EA5A-AF495231FB76}"/>
              </a:ext>
            </a:extLst>
          </p:cNvPr>
          <p:cNvPicPr>
            <a:picLocks noChangeAspect="1"/>
          </p:cNvPicPr>
          <p:nvPr/>
        </p:nvPicPr>
        <p:blipFill>
          <a:blip r:embed="rId3"/>
          <a:stretch>
            <a:fillRect/>
          </a:stretch>
        </p:blipFill>
        <p:spPr>
          <a:xfrm>
            <a:off x="4786718" y="1222375"/>
            <a:ext cx="4307667" cy="3179754"/>
          </a:xfrm>
          <a:prstGeom prst="rect">
            <a:avLst/>
          </a:prstGeom>
        </p:spPr>
      </p:pic>
      <p:pic>
        <p:nvPicPr>
          <p:cNvPr id="4" name="Picture 3" descr="A child holding a sign&#10;&#10;">
            <a:extLst>
              <a:ext uri="{FF2B5EF4-FFF2-40B4-BE49-F238E27FC236}">
                <a16:creationId xmlns:a16="http://schemas.microsoft.com/office/drawing/2014/main" id="{E8D86BF0-9911-D935-7A3D-DF4BD2ADE7BA}"/>
              </a:ext>
            </a:extLst>
          </p:cNvPr>
          <p:cNvPicPr>
            <a:picLocks noChangeAspect="1"/>
          </p:cNvPicPr>
          <p:nvPr/>
        </p:nvPicPr>
        <p:blipFill>
          <a:blip r:embed="rId4"/>
          <a:stretch>
            <a:fillRect/>
          </a:stretch>
        </p:blipFill>
        <p:spPr>
          <a:xfrm>
            <a:off x="9252543" y="1685924"/>
            <a:ext cx="2609850" cy="3486150"/>
          </a:xfrm>
          <a:prstGeom prst="rect">
            <a:avLst/>
          </a:prstGeom>
        </p:spPr>
      </p:pic>
      <p:sp>
        <p:nvSpPr>
          <p:cNvPr id="5" name="Slide Number Placeholder 4">
            <a:extLst>
              <a:ext uri="{FF2B5EF4-FFF2-40B4-BE49-F238E27FC236}">
                <a16:creationId xmlns:a16="http://schemas.microsoft.com/office/drawing/2014/main" id="{40601D79-59B5-8CA5-4712-BBC66A3677E9}"/>
              </a:ext>
            </a:extLst>
          </p:cNvPr>
          <p:cNvSpPr>
            <a:spLocks noGrp="1"/>
          </p:cNvSpPr>
          <p:nvPr>
            <p:ph type="sldNum" sz="quarter" idx="10"/>
          </p:nvPr>
        </p:nvSpPr>
        <p:spPr/>
        <p:txBody>
          <a:bodyPr/>
          <a:lstStyle/>
          <a:p>
            <a:fld id="{A3D1C70C-36A2-44FC-A083-98959550CFF4}" type="slidenum">
              <a:rPr lang="en-US" smtClean="0"/>
              <a:t>10</a:t>
            </a:fld>
            <a:endParaRPr lang="en-US"/>
          </a:p>
        </p:txBody>
      </p:sp>
    </p:spTree>
    <p:extLst>
      <p:ext uri="{BB962C8B-B14F-4D97-AF65-F5344CB8AC3E}">
        <p14:creationId xmlns:p14="http://schemas.microsoft.com/office/powerpoint/2010/main" val="22169622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CFB8ED-EC59-B190-1701-DC8C42D07CE2}"/>
              </a:ext>
            </a:extLst>
          </p:cNvPr>
          <p:cNvSpPr>
            <a:spLocks noGrp="1"/>
          </p:cNvSpPr>
          <p:nvPr>
            <p:ph type="title"/>
          </p:nvPr>
        </p:nvSpPr>
        <p:spPr>
          <a:xfrm>
            <a:off x="1256841" y="514967"/>
            <a:ext cx="10096959" cy="611508"/>
          </a:xfrm>
        </p:spPr>
        <p:txBody>
          <a:bodyPr/>
          <a:lstStyle/>
          <a:p>
            <a:r>
              <a:rPr lang="en-US" sz="4000" dirty="0">
                <a:latin typeface="Palatino Linotype"/>
              </a:rPr>
              <a:t>English Language Arts (3 of 3)</a:t>
            </a:r>
          </a:p>
        </p:txBody>
      </p:sp>
      <p:sp>
        <p:nvSpPr>
          <p:cNvPr id="3" name="Text Placeholder 2">
            <a:extLst>
              <a:ext uri="{FF2B5EF4-FFF2-40B4-BE49-F238E27FC236}">
                <a16:creationId xmlns:a16="http://schemas.microsoft.com/office/drawing/2014/main" id="{8900395B-F718-4773-CCB2-2F70A419F07D}"/>
              </a:ext>
            </a:extLst>
          </p:cNvPr>
          <p:cNvSpPr>
            <a:spLocks noGrp="1"/>
          </p:cNvSpPr>
          <p:nvPr>
            <p:ph type="body" sz="quarter" idx="11"/>
          </p:nvPr>
        </p:nvSpPr>
        <p:spPr/>
        <p:txBody>
          <a:bodyPr/>
          <a:lstStyle/>
          <a:p>
            <a:pPr marL="0" marR="0" lvl="0" indent="0" algn="l" defTabSz="914400" rtl="0" eaLnBrk="1" fontAlgn="auto" latinLnBrk="0" hangingPunct="1">
              <a:lnSpc>
                <a:spcPct val="108000"/>
              </a:lnSpc>
              <a:spcBef>
                <a:spcPts val="1000"/>
              </a:spcBef>
              <a:spcAft>
                <a:spcPts val="1400"/>
              </a:spcAft>
              <a:buClrTx/>
              <a:buSzTx/>
              <a:buNone/>
              <a:tabLst/>
              <a:defRPr/>
            </a:pPr>
            <a:r>
              <a:rPr kumimoji="0" lang="en-US" sz="2800" b="0" i="0" u="none" strike="noStrike" kern="1200" cap="none" spc="0" normalizeH="0" baseline="0" noProof="0" dirty="0">
                <a:ln>
                  <a:noFill/>
                </a:ln>
                <a:solidFill>
                  <a:prstClr val="black"/>
                </a:solidFill>
                <a:effectLst/>
                <a:uLnTx/>
                <a:uFillTx/>
                <a:latin typeface="Palatino Linotype"/>
                <a:ea typeface="+mn-ea"/>
                <a:cs typeface="+mn-cs"/>
              </a:rPr>
              <a:t>Modeling Writing and Mini-lessons:</a:t>
            </a:r>
          </a:p>
          <a:p>
            <a:pPr marR="0" lvl="1" algn="l" defTabSz="914400" rtl="0" eaLnBrk="1" fontAlgn="auto" latinLnBrk="0" hangingPunct="1">
              <a:lnSpc>
                <a:spcPct val="100000"/>
              </a:lnSpc>
              <a:spcBef>
                <a:spcPts val="500"/>
              </a:spcBef>
              <a:spcAft>
                <a:spcPts val="1400"/>
              </a:spcAft>
              <a:buClrTx/>
              <a:buSzTx/>
              <a:tabLst/>
              <a:defRPr/>
            </a:pPr>
            <a:r>
              <a:rPr kumimoji="0" lang="en-US" sz="2800" b="0" i="0" u="none" strike="noStrike" kern="1200" cap="none" spc="0" normalizeH="0" baseline="0" noProof="0" dirty="0">
                <a:ln>
                  <a:noFill/>
                </a:ln>
                <a:solidFill>
                  <a:prstClr val="black"/>
                </a:solidFill>
                <a:effectLst/>
                <a:uLnTx/>
                <a:uFillTx/>
                <a:latin typeface="Palatino Linotype"/>
                <a:ea typeface="+mn-ea"/>
                <a:cs typeface="+mn-cs"/>
              </a:rPr>
              <a:t>Print conventions   </a:t>
            </a:r>
          </a:p>
          <a:p>
            <a:pPr marR="0" lvl="1" algn="l" defTabSz="914400" rtl="0" eaLnBrk="1" fontAlgn="auto" latinLnBrk="0" hangingPunct="1">
              <a:lnSpc>
                <a:spcPct val="100000"/>
              </a:lnSpc>
              <a:spcBef>
                <a:spcPts val="500"/>
              </a:spcBef>
              <a:spcAft>
                <a:spcPts val="1400"/>
              </a:spcAft>
              <a:buClrTx/>
              <a:buSzTx/>
              <a:tabLst/>
              <a:defRPr/>
            </a:pPr>
            <a:r>
              <a:rPr kumimoji="0" lang="en-US" sz="2800" b="0" i="0" u="none" strike="noStrike" kern="1200" cap="none" spc="0" normalizeH="0" baseline="0" noProof="0" dirty="0">
                <a:ln>
                  <a:noFill/>
                </a:ln>
                <a:solidFill>
                  <a:prstClr val="black"/>
                </a:solidFill>
                <a:effectLst/>
                <a:uLnTx/>
                <a:uFillTx/>
                <a:latin typeface="Palatino Linotype"/>
                <a:ea typeface="+mn-ea"/>
                <a:cs typeface="+mn-cs"/>
              </a:rPr>
              <a:t>Interactive writing</a:t>
            </a: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R="0" lvl="1" algn="l" defTabSz="914400" rtl="0" eaLnBrk="1" fontAlgn="auto" latinLnBrk="0" hangingPunct="1">
              <a:lnSpc>
                <a:spcPct val="100000"/>
              </a:lnSpc>
              <a:spcBef>
                <a:spcPts val="500"/>
              </a:spcBef>
              <a:spcAft>
                <a:spcPts val="1400"/>
              </a:spcAft>
              <a:buClrTx/>
              <a:buSzTx/>
              <a:tabLst/>
              <a:defRPr/>
            </a:pPr>
            <a:r>
              <a:rPr kumimoji="0" lang="en-US" sz="2800" b="0" i="0" u="none" strike="noStrike" kern="1200" cap="none" spc="0" normalizeH="0" baseline="0" noProof="0" dirty="0">
                <a:ln>
                  <a:noFill/>
                </a:ln>
                <a:solidFill>
                  <a:prstClr val="black"/>
                </a:solidFill>
                <a:effectLst/>
                <a:uLnTx/>
                <a:uFillTx/>
                <a:latin typeface="Palatino Linotype"/>
                <a:ea typeface="+mn-ea"/>
                <a:cs typeface="+mn-cs"/>
              </a:rPr>
              <a:t>Shared writing</a:t>
            </a: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a:p>
            <a:pPr marR="0" lvl="1" algn="l" defTabSz="914400" rtl="0" eaLnBrk="1" fontAlgn="auto" latinLnBrk="0" hangingPunct="1">
              <a:lnSpc>
                <a:spcPct val="100000"/>
              </a:lnSpc>
              <a:spcBef>
                <a:spcPts val="500"/>
              </a:spcBef>
              <a:spcAft>
                <a:spcPts val="1400"/>
              </a:spcAft>
              <a:buClrTx/>
              <a:buSzTx/>
              <a:tabLst/>
              <a:defRPr/>
            </a:pPr>
            <a:r>
              <a:rPr kumimoji="0" lang="en-US" sz="2800" b="0" i="0" u="none" strike="noStrike" kern="1200" cap="none" spc="0" normalizeH="0" baseline="0" noProof="0" dirty="0">
                <a:ln>
                  <a:noFill/>
                </a:ln>
                <a:solidFill>
                  <a:prstClr val="black"/>
                </a:solidFill>
                <a:effectLst/>
                <a:uLnTx/>
                <a:uFillTx/>
                <a:latin typeface="Palatino Linotype"/>
                <a:ea typeface="+mn-ea"/>
                <a:cs typeface="+mn-cs"/>
              </a:rPr>
              <a:t>Handwriting</a:t>
            </a:r>
          </a:p>
          <a:p>
            <a:pPr marR="0" lvl="1" algn="l" defTabSz="914400" rtl="0" eaLnBrk="1" fontAlgn="auto" latinLnBrk="0" hangingPunct="1">
              <a:lnSpc>
                <a:spcPct val="100000"/>
              </a:lnSpc>
              <a:spcBef>
                <a:spcPts val="500"/>
              </a:spcBef>
              <a:spcAft>
                <a:spcPts val="1400"/>
              </a:spcAft>
              <a:buClrTx/>
              <a:buSzTx/>
              <a:tabLst/>
              <a:defRPr/>
            </a:pPr>
            <a:r>
              <a:rPr lang="en-US" sz="2800" dirty="0">
                <a:solidFill>
                  <a:prstClr val="black"/>
                </a:solidFill>
                <a:latin typeface="Palatino Linotype"/>
              </a:rPr>
              <a:t>Guided Writing group</a:t>
            </a:r>
            <a:endParaRPr kumimoji="0" lang="en-US" sz="2800" b="0" i="0" u="none" strike="noStrike" kern="1200" cap="none" spc="0" normalizeH="0" baseline="0" noProof="0" dirty="0">
              <a:ln>
                <a:noFill/>
              </a:ln>
              <a:solidFill>
                <a:prstClr val="black"/>
              </a:solidFill>
              <a:effectLst/>
              <a:uLnTx/>
              <a:uFillTx/>
              <a:latin typeface="Palatino Linotype"/>
              <a:ea typeface="+mn-ea"/>
              <a:cs typeface="+mn-cs"/>
            </a:endParaRPr>
          </a:p>
          <a:p>
            <a:pPr marR="0" lvl="1" algn="l" defTabSz="914400" rtl="0" eaLnBrk="1" fontAlgn="auto" latinLnBrk="0" hangingPunct="1">
              <a:lnSpc>
                <a:spcPct val="100000"/>
              </a:lnSpc>
              <a:spcBef>
                <a:spcPts val="500"/>
              </a:spcBef>
              <a:spcAft>
                <a:spcPts val="1400"/>
              </a:spcAft>
              <a:buClrTx/>
              <a:buSzTx/>
              <a:tabLst/>
              <a:defRPr/>
            </a:pPr>
            <a:r>
              <a:rPr kumimoji="0" lang="en-US" sz="2800" b="0" i="0" u="none" strike="noStrike" kern="1200" cap="none" spc="0" normalizeH="0" baseline="0" noProof="0" dirty="0">
                <a:ln>
                  <a:noFill/>
                </a:ln>
                <a:solidFill>
                  <a:prstClr val="black"/>
                </a:solidFill>
                <a:effectLst/>
                <a:uLnTx/>
                <a:uFillTx/>
                <a:latin typeface="Palatino Linotype"/>
                <a:ea typeface="+mn-ea"/>
                <a:cs typeface="+mn-cs"/>
              </a:rPr>
              <a:t>Conferences</a:t>
            </a:r>
            <a:endParaRPr kumimoji="0" lang="en-US" sz="2800" b="0" i="0" u="none" strike="noStrike" kern="1200" cap="none" spc="0" normalizeH="0" baseline="0" noProof="0" dirty="0">
              <a:ln>
                <a:noFill/>
              </a:ln>
              <a:solidFill>
                <a:prstClr val="black"/>
              </a:solidFill>
              <a:effectLst/>
              <a:uLnTx/>
              <a:uFillTx/>
              <a:latin typeface="Palatino Linotype" panose="02040502050505030304" pitchFamily="18" charset="0"/>
              <a:ea typeface="+mn-ea"/>
              <a:cs typeface="+mn-cs"/>
            </a:endParaRPr>
          </a:p>
        </p:txBody>
      </p:sp>
      <p:sp>
        <p:nvSpPr>
          <p:cNvPr id="5" name="Freeform 8" descr="Teacher- modeling writing and conducting an Interactive Writing lesson.">
            <a:extLst>
              <a:ext uri="{FF2B5EF4-FFF2-40B4-BE49-F238E27FC236}">
                <a16:creationId xmlns:a16="http://schemas.microsoft.com/office/drawing/2014/main" id="{E289A6BA-F6BB-311A-B11C-480DD489CE52}"/>
              </a:ext>
            </a:extLst>
          </p:cNvPr>
          <p:cNvSpPr/>
          <p:nvPr/>
        </p:nvSpPr>
        <p:spPr>
          <a:xfrm>
            <a:off x="5950527" y="2066306"/>
            <a:ext cx="5403273" cy="3178079"/>
          </a:xfrm>
          <a:custGeom>
            <a:avLst/>
            <a:gdLst/>
            <a:ahLst/>
            <a:cxnLst/>
            <a:rect l="l" t="t" r="r" b="b"/>
            <a:pathLst>
              <a:path w="8505554" h="4680661">
                <a:moveTo>
                  <a:pt x="0" y="0"/>
                </a:moveTo>
                <a:lnTo>
                  <a:pt x="8505554" y="0"/>
                </a:lnTo>
                <a:lnTo>
                  <a:pt x="8505554" y="4680661"/>
                </a:lnTo>
                <a:lnTo>
                  <a:pt x="0" y="4680661"/>
                </a:lnTo>
                <a:lnTo>
                  <a:pt x="0" y="0"/>
                </a:lnTo>
                <a:close/>
              </a:path>
            </a:pathLst>
          </a:custGeom>
          <a:blipFill>
            <a:blip r:embed="rId3" cstate="screen">
              <a:extLst>
                <a:ext uri="{28A0092B-C50C-407E-A947-70E740481C1C}">
                  <a14:useLocalDpi xmlns:a14="http://schemas.microsoft.com/office/drawing/2010/main"/>
                </a:ext>
              </a:extLst>
            </a:blip>
            <a:stretch>
              <a:fillRect/>
            </a:stretch>
          </a:blipFill>
          <a:ln w="152400" cap="sq">
            <a:noFill/>
            <a:prstDash val="dash"/>
            <a:miter/>
          </a:ln>
        </p:spPr>
        <p:txBody>
          <a:bodyPr/>
          <a:lstStyle/>
          <a:p>
            <a:endParaRPr lang="en-US"/>
          </a:p>
        </p:txBody>
      </p:sp>
      <p:sp>
        <p:nvSpPr>
          <p:cNvPr id="4" name="Slide Number Placeholder 3">
            <a:extLst>
              <a:ext uri="{FF2B5EF4-FFF2-40B4-BE49-F238E27FC236}">
                <a16:creationId xmlns:a16="http://schemas.microsoft.com/office/drawing/2014/main" id="{A075D31A-3C29-EA9D-E261-7FD40596D607}"/>
              </a:ext>
            </a:extLst>
          </p:cNvPr>
          <p:cNvSpPr>
            <a:spLocks noGrp="1"/>
          </p:cNvSpPr>
          <p:nvPr>
            <p:ph type="sldNum" sz="quarter" idx="10"/>
          </p:nvPr>
        </p:nvSpPr>
        <p:spPr/>
        <p:txBody>
          <a:bodyPr/>
          <a:lstStyle/>
          <a:p>
            <a:fld id="{A3D1C70C-36A2-44FC-A083-98959550CFF4}" type="slidenum">
              <a:rPr lang="en-US" smtClean="0"/>
              <a:pPr/>
              <a:t>11</a:t>
            </a:fld>
            <a:endParaRPr lang="en-US"/>
          </a:p>
        </p:txBody>
      </p:sp>
    </p:spTree>
    <p:extLst>
      <p:ext uri="{BB962C8B-B14F-4D97-AF65-F5344CB8AC3E}">
        <p14:creationId xmlns:p14="http://schemas.microsoft.com/office/powerpoint/2010/main" val="203098427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D983B-F3C9-6DA5-6F5B-072240851AEA}"/>
              </a:ext>
            </a:extLst>
          </p:cNvPr>
          <p:cNvSpPr>
            <a:spLocks noGrp="1"/>
          </p:cNvSpPr>
          <p:nvPr>
            <p:ph type="title"/>
          </p:nvPr>
        </p:nvSpPr>
        <p:spPr/>
        <p:txBody>
          <a:bodyPr/>
          <a:lstStyle/>
          <a:p>
            <a:r>
              <a:rPr lang="en-US" sz="4000" dirty="0"/>
              <a:t>Additional Resources (1 of 2)</a:t>
            </a:r>
          </a:p>
        </p:txBody>
      </p:sp>
      <p:sp>
        <p:nvSpPr>
          <p:cNvPr id="6" name="Text Placeholder 5">
            <a:extLst>
              <a:ext uri="{FF2B5EF4-FFF2-40B4-BE49-F238E27FC236}">
                <a16:creationId xmlns:a16="http://schemas.microsoft.com/office/drawing/2014/main" id="{F6362E2C-A0DC-C91E-3110-44448C8AD6C3}"/>
              </a:ext>
            </a:extLst>
          </p:cNvPr>
          <p:cNvSpPr txBox="1">
            <a:spLocks noGrp="1"/>
          </p:cNvSpPr>
          <p:nvPr>
            <p:ph type="body" sz="quarter" idx="11"/>
          </p:nvPr>
        </p:nvSpPr>
        <p:spPr>
          <a:xfrm>
            <a:off x="171450" y="1222375"/>
            <a:ext cx="11849100" cy="4803775"/>
          </a:xfrm>
          <a:prstGeom prst="rect">
            <a:avLst/>
          </a:prstGeom>
          <a:noFill/>
        </p:spPr>
        <p:txBody>
          <a:bodyPr wrap="square" rtlCol="0">
            <a:spAutoFit/>
          </a:bodyPr>
          <a:lstStyle/>
          <a:p>
            <a:pPr algn="l"/>
            <a:r>
              <a:rPr lang="en-US" sz="2800" b="0" i="0" dirty="0">
                <a:effectLst/>
                <a:latin typeface="Palatino Linotype" panose="02040502050505030304" pitchFamily="18" charset="0"/>
                <a:hlinkClick r:id="rId3"/>
              </a:rPr>
              <a:t>P–3 Educator Exemplars and Early Learning Experts Video Library</a:t>
            </a:r>
            <a:endParaRPr lang="en-US" sz="2800" b="0" i="0" dirty="0">
              <a:effectLst/>
              <a:latin typeface="Palatino Linotype" panose="02040502050505030304" pitchFamily="18" charset="0"/>
            </a:endParaRPr>
          </a:p>
        </p:txBody>
      </p:sp>
      <p:pic>
        <p:nvPicPr>
          <p:cNvPr id="9" name="Picture 8" descr="Screenshot picture of the P-3 video library website">
            <a:extLst>
              <a:ext uri="{FF2B5EF4-FFF2-40B4-BE49-F238E27FC236}">
                <a16:creationId xmlns:a16="http://schemas.microsoft.com/office/drawing/2014/main" id="{EF4A5DCC-E788-8F83-C7D9-0245C2E96EC7}"/>
              </a:ext>
            </a:extLst>
          </p:cNvPr>
          <p:cNvPicPr>
            <a:picLocks noChangeAspect="1"/>
          </p:cNvPicPr>
          <p:nvPr/>
        </p:nvPicPr>
        <p:blipFill>
          <a:blip r:embed="rId4"/>
          <a:stretch>
            <a:fillRect/>
          </a:stretch>
        </p:blipFill>
        <p:spPr>
          <a:xfrm>
            <a:off x="424703" y="2209539"/>
            <a:ext cx="9377870" cy="3041471"/>
          </a:xfrm>
          <a:prstGeom prst="rect">
            <a:avLst/>
          </a:prstGeom>
        </p:spPr>
      </p:pic>
      <p:sp>
        <p:nvSpPr>
          <p:cNvPr id="4" name="Slide Number Placeholder 3">
            <a:extLst>
              <a:ext uri="{FF2B5EF4-FFF2-40B4-BE49-F238E27FC236}">
                <a16:creationId xmlns:a16="http://schemas.microsoft.com/office/drawing/2014/main" id="{7579662F-EC41-7F3C-A79B-20B912E7457E}"/>
              </a:ext>
            </a:extLst>
          </p:cNvPr>
          <p:cNvSpPr>
            <a:spLocks noGrp="1"/>
          </p:cNvSpPr>
          <p:nvPr>
            <p:ph type="sldNum" sz="quarter" idx="10"/>
          </p:nvPr>
        </p:nvSpPr>
        <p:spPr/>
        <p:txBody>
          <a:bodyPr/>
          <a:lstStyle/>
          <a:p>
            <a:fld id="{A3D1C70C-36A2-44FC-A083-98959550CFF4}" type="slidenum">
              <a:rPr lang="en-US" smtClean="0"/>
              <a:pPr/>
              <a:t>12</a:t>
            </a:fld>
            <a:endParaRPr lang="en-US"/>
          </a:p>
        </p:txBody>
      </p:sp>
    </p:spTree>
    <p:extLst>
      <p:ext uri="{BB962C8B-B14F-4D97-AF65-F5344CB8AC3E}">
        <p14:creationId xmlns:p14="http://schemas.microsoft.com/office/powerpoint/2010/main" val="39184911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69BD5-AA45-9062-8B88-864E986D51C8}"/>
              </a:ext>
            </a:extLst>
          </p:cNvPr>
          <p:cNvSpPr>
            <a:spLocks noGrp="1"/>
          </p:cNvSpPr>
          <p:nvPr>
            <p:ph type="title"/>
          </p:nvPr>
        </p:nvSpPr>
        <p:spPr/>
        <p:txBody>
          <a:bodyPr/>
          <a:lstStyle/>
          <a:p>
            <a:r>
              <a:rPr lang="en-US" sz="4000" dirty="0"/>
              <a:t>Additional Resources (2 of 2)</a:t>
            </a:r>
          </a:p>
        </p:txBody>
      </p:sp>
      <p:sp>
        <p:nvSpPr>
          <p:cNvPr id="3" name="Content Placeholder 2">
            <a:extLst>
              <a:ext uri="{FF2B5EF4-FFF2-40B4-BE49-F238E27FC236}">
                <a16:creationId xmlns:a16="http://schemas.microsoft.com/office/drawing/2014/main" id="{1F5CFECE-6F6B-6108-88B8-B266BFED8357}"/>
              </a:ext>
            </a:extLst>
          </p:cNvPr>
          <p:cNvSpPr>
            <a:spLocks noGrp="1"/>
          </p:cNvSpPr>
          <p:nvPr>
            <p:ph idx="1"/>
          </p:nvPr>
        </p:nvSpPr>
        <p:spPr>
          <a:xfrm>
            <a:off x="769400" y="1296970"/>
            <a:ext cx="10661520" cy="628083"/>
          </a:xfrm>
        </p:spPr>
        <p:txBody>
          <a:bodyPr/>
          <a:lstStyle/>
          <a:p>
            <a:pPr marL="0" indent="0">
              <a:buNone/>
            </a:pPr>
            <a:r>
              <a:rPr lang="en-US" dirty="0"/>
              <a:t>Learning Equity and Academic Recovery (</a:t>
            </a:r>
            <a:r>
              <a:rPr lang="en-US" dirty="0">
                <a:hlinkClick r:id="rId3"/>
              </a:rPr>
              <a:t>LEAR</a:t>
            </a:r>
            <a:r>
              <a:rPr lang="en-US" dirty="0"/>
              <a:t>)</a:t>
            </a:r>
          </a:p>
        </p:txBody>
      </p:sp>
      <p:pic>
        <p:nvPicPr>
          <p:cNvPr id="7" name="Content Placeholder 6" descr="Screenshot of the website for LEAR office.">
            <a:extLst>
              <a:ext uri="{FF2B5EF4-FFF2-40B4-BE49-F238E27FC236}">
                <a16:creationId xmlns:a16="http://schemas.microsoft.com/office/drawing/2014/main" id="{B3DB553F-357B-7683-0E1B-78ABCD4F1D05}"/>
              </a:ext>
            </a:extLst>
          </p:cNvPr>
          <p:cNvPicPr>
            <a:picLocks noGrp="1" noChangeAspect="1"/>
          </p:cNvPicPr>
          <p:nvPr>
            <p:ph idx="13"/>
          </p:nvPr>
        </p:nvPicPr>
        <p:blipFill>
          <a:blip r:embed="rId4"/>
          <a:stretch>
            <a:fillRect/>
          </a:stretch>
        </p:blipFill>
        <p:spPr>
          <a:xfrm>
            <a:off x="1164034" y="2347364"/>
            <a:ext cx="9576889" cy="2333278"/>
          </a:xfrm>
        </p:spPr>
      </p:pic>
      <p:sp>
        <p:nvSpPr>
          <p:cNvPr id="5" name="Slide Number Placeholder 4">
            <a:extLst>
              <a:ext uri="{FF2B5EF4-FFF2-40B4-BE49-F238E27FC236}">
                <a16:creationId xmlns:a16="http://schemas.microsoft.com/office/drawing/2014/main" id="{3C9395C7-05AA-21B9-2287-609746BC21D6}"/>
              </a:ext>
            </a:extLst>
          </p:cNvPr>
          <p:cNvSpPr>
            <a:spLocks noGrp="1"/>
          </p:cNvSpPr>
          <p:nvPr>
            <p:ph type="sldNum" sz="quarter" idx="12"/>
          </p:nvPr>
        </p:nvSpPr>
        <p:spPr/>
        <p:txBody>
          <a:bodyPr/>
          <a:lstStyle/>
          <a:p>
            <a:fld id="{A3D1C70C-36A2-44FC-A083-98959550CFF4}" type="slidenum">
              <a:rPr lang="en-US" smtClean="0"/>
              <a:t>13</a:t>
            </a:fld>
            <a:endParaRPr lang="en-US"/>
          </a:p>
        </p:txBody>
      </p:sp>
    </p:spTree>
    <p:extLst>
      <p:ext uri="{BB962C8B-B14F-4D97-AF65-F5344CB8AC3E}">
        <p14:creationId xmlns:p14="http://schemas.microsoft.com/office/powerpoint/2010/main" val="35420728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E7700-EE96-69D8-03DF-83117EF7969F}"/>
              </a:ext>
            </a:extLst>
          </p:cNvPr>
          <p:cNvSpPr>
            <a:spLocks noGrp="1"/>
          </p:cNvSpPr>
          <p:nvPr>
            <p:ph type="title"/>
          </p:nvPr>
        </p:nvSpPr>
        <p:spPr/>
        <p:txBody>
          <a:bodyPr/>
          <a:lstStyle/>
          <a:p>
            <a:r>
              <a:rPr lang="en-US" sz="4000" dirty="0">
                <a:latin typeface="Palatino Linotype"/>
              </a:rPr>
              <a:t>Mathematics Overview</a:t>
            </a:r>
          </a:p>
        </p:txBody>
      </p:sp>
      <p:sp>
        <p:nvSpPr>
          <p:cNvPr id="6" name="Text Placeholder 5">
            <a:extLst>
              <a:ext uri="{FF2B5EF4-FFF2-40B4-BE49-F238E27FC236}">
                <a16:creationId xmlns:a16="http://schemas.microsoft.com/office/drawing/2014/main" id="{63A36051-944C-AF4C-6430-F0E6C9796A95}"/>
              </a:ext>
            </a:extLst>
          </p:cNvPr>
          <p:cNvSpPr>
            <a:spLocks noGrp="1"/>
          </p:cNvSpPr>
          <p:nvPr>
            <p:ph type="body" sz="quarter" idx="11"/>
          </p:nvPr>
        </p:nvSpPr>
        <p:spPr/>
        <p:txBody>
          <a:bodyPr vert="horz" lIns="91440" tIns="45720" rIns="822960" bIns="45720" rtlCol="0" anchor="t">
            <a:normAutofit/>
          </a:bodyPr>
          <a:lstStyle/>
          <a:p>
            <a:r>
              <a:rPr lang="en-US" sz="2800" dirty="0">
                <a:latin typeface="Palatino Linotype"/>
              </a:rPr>
              <a:t>The importance of early knowledge of mathematics</a:t>
            </a:r>
          </a:p>
          <a:p>
            <a:r>
              <a:rPr lang="en-US" sz="2800" dirty="0">
                <a:latin typeface="Palatino Linotype"/>
              </a:rPr>
              <a:t>Developmental learning trajectories</a:t>
            </a:r>
          </a:p>
          <a:p>
            <a:r>
              <a:rPr lang="en-US" sz="2800" dirty="0">
                <a:latin typeface="Palatino Linotype"/>
              </a:rPr>
              <a:t>Problem solving</a:t>
            </a:r>
          </a:p>
          <a:p>
            <a:r>
              <a:rPr lang="en-US" sz="2800" dirty="0">
                <a:latin typeface="Palatino Linotype"/>
              </a:rPr>
              <a:t>Mathematical discourse</a:t>
            </a:r>
          </a:p>
          <a:p>
            <a:r>
              <a:rPr lang="en-US" sz="2800" dirty="0">
                <a:latin typeface="Palatino Linotype"/>
              </a:rPr>
              <a:t>Small group instruction</a:t>
            </a:r>
          </a:p>
          <a:p>
            <a:r>
              <a:rPr lang="en-US" sz="2800" dirty="0">
                <a:latin typeface="Palatino Linotype"/>
              </a:rPr>
              <a:t>Centers</a:t>
            </a:r>
          </a:p>
        </p:txBody>
      </p:sp>
      <p:sp>
        <p:nvSpPr>
          <p:cNvPr id="5" name="Slide Number Placeholder 4">
            <a:extLst>
              <a:ext uri="{FF2B5EF4-FFF2-40B4-BE49-F238E27FC236}">
                <a16:creationId xmlns:a16="http://schemas.microsoft.com/office/drawing/2014/main" id="{305CB282-E27D-C115-A68E-FC29A8036D62}"/>
              </a:ext>
            </a:extLst>
          </p:cNvPr>
          <p:cNvSpPr>
            <a:spLocks noGrp="1"/>
          </p:cNvSpPr>
          <p:nvPr>
            <p:ph type="sldNum" sz="quarter" idx="10"/>
          </p:nvPr>
        </p:nvSpPr>
        <p:spPr/>
        <p:txBody>
          <a:bodyPr/>
          <a:lstStyle/>
          <a:p>
            <a:fld id="{A3D1C70C-36A2-44FC-A083-98959550CFF4}" type="slidenum">
              <a:rPr lang="en-US" smtClean="0"/>
              <a:t>14</a:t>
            </a:fld>
            <a:endParaRPr lang="en-US"/>
          </a:p>
        </p:txBody>
      </p:sp>
    </p:spTree>
    <p:extLst>
      <p:ext uri="{BB962C8B-B14F-4D97-AF65-F5344CB8AC3E}">
        <p14:creationId xmlns:p14="http://schemas.microsoft.com/office/powerpoint/2010/main" val="307772071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D4F70E-7133-38B1-BF8B-EE59AD66CA24}"/>
            </a:ext>
          </a:extLst>
        </p:cNvPr>
        <p:cNvGrpSpPr/>
        <p:nvPr/>
      </p:nvGrpSpPr>
      <p:grpSpPr>
        <a:xfrm>
          <a:off x="0" y="0"/>
          <a:ext cx="0" cy="0"/>
          <a:chOff x="0" y="0"/>
          <a:chExt cx="0" cy="0"/>
        </a:xfrm>
      </p:grpSpPr>
      <p:graphicFrame>
        <p:nvGraphicFramePr>
          <p:cNvPr id="3" name="Diagram 2">
            <a:extLst>
              <a:ext uri="{FF2B5EF4-FFF2-40B4-BE49-F238E27FC236}">
                <a16:creationId xmlns:a16="http://schemas.microsoft.com/office/drawing/2014/main" id="{48FD593A-617E-5493-45BB-15D32BF2995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2853722569"/>
              </p:ext>
            </p:extLst>
          </p:nvPr>
        </p:nvGraphicFramePr>
        <p:xfrm>
          <a:off x="171451" y="1289948"/>
          <a:ext cx="11849100" cy="48037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2" name="Title 1">
            <a:extLst>
              <a:ext uri="{FF2B5EF4-FFF2-40B4-BE49-F238E27FC236}">
                <a16:creationId xmlns:a16="http://schemas.microsoft.com/office/drawing/2014/main" id="{78C2175B-AE05-7F92-D81C-DBB3A1EE3BCA}"/>
              </a:ext>
            </a:extLst>
          </p:cNvPr>
          <p:cNvSpPr>
            <a:spLocks noGrp="1"/>
          </p:cNvSpPr>
          <p:nvPr>
            <p:ph type="title"/>
          </p:nvPr>
        </p:nvSpPr>
        <p:spPr/>
        <p:txBody>
          <a:bodyPr/>
          <a:lstStyle/>
          <a:p>
            <a:r>
              <a:rPr lang="en-US" sz="4000" dirty="0">
                <a:latin typeface="Palatino Linotype"/>
              </a:rPr>
              <a:t>Mathematics in Early Years</a:t>
            </a:r>
          </a:p>
        </p:txBody>
      </p:sp>
      <p:sp>
        <p:nvSpPr>
          <p:cNvPr id="10" name="Text Placeholder 9">
            <a:extLst>
              <a:ext uri="{FF2B5EF4-FFF2-40B4-BE49-F238E27FC236}">
                <a16:creationId xmlns:a16="http://schemas.microsoft.com/office/drawing/2014/main" id="{B149C644-585D-6DBC-5823-406615B59FDF}"/>
              </a:ext>
            </a:extLst>
          </p:cNvPr>
          <p:cNvSpPr>
            <a:spLocks noGrp="1"/>
          </p:cNvSpPr>
          <p:nvPr>
            <p:ph type="body" sz="quarter" idx="19"/>
          </p:nvPr>
        </p:nvSpPr>
        <p:spPr>
          <a:xfrm>
            <a:off x="6096000" y="1992350"/>
            <a:ext cx="2854792" cy="1268732"/>
          </a:xfrm>
        </p:spPr>
        <p:txBody>
          <a:bodyPr/>
          <a:lstStyle/>
          <a:p>
            <a:pPr algn="ctr"/>
            <a:r>
              <a:rPr lang="en-US" sz="1900" dirty="0"/>
              <a:t>Mathematics has predictive power.</a:t>
            </a:r>
          </a:p>
        </p:txBody>
      </p:sp>
      <p:sp>
        <p:nvSpPr>
          <p:cNvPr id="6" name="Text Placeholder 5">
            <a:extLst>
              <a:ext uri="{FF2B5EF4-FFF2-40B4-BE49-F238E27FC236}">
                <a16:creationId xmlns:a16="http://schemas.microsoft.com/office/drawing/2014/main" id="{19D648A3-2830-CFE9-AD14-D1EFAAF0F2EA}"/>
              </a:ext>
            </a:extLst>
          </p:cNvPr>
          <p:cNvSpPr>
            <a:spLocks noGrp="1"/>
          </p:cNvSpPr>
          <p:nvPr>
            <p:ph sz="half" idx="1"/>
          </p:nvPr>
        </p:nvSpPr>
        <p:spPr>
          <a:xfrm>
            <a:off x="265934" y="5277348"/>
            <a:ext cx="4489225" cy="543361"/>
          </a:xfrm>
        </p:spPr>
        <p:txBody>
          <a:bodyPr>
            <a:normAutofit/>
          </a:bodyPr>
          <a:lstStyle/>
          <a:p>
            <a:pPr marL="0" indent="0">
              <a:buNone/>
            </a:pPr>
            <a:r>
              <a:rPr lang="en-US" sz="2400" dirty="0">
                <a:hlinkClick r:id="rId8"/>
              </a:rPr>
              <a:t>Math in the Early Years</a:t>
            </a:r>
            <a:endParaRPr lang="en-US" sz="2400" dirty="0"/>
          </a:p>
        </p:txBody>
      </p:sp>
      <p:sp>
        <p:nvSpPr>
          <p:cNvPr id="8" name="Content Placeholder 7">
            <a:extLst>
              <a:ext uri="{FF2B5EF4-FFF2-40B4-BE49-F238E27FC236}">
                <a16:creationId xmlns:a16="http://schemas.microsoft.com/office/drawing/2014/main" id="{2B28051D-8980-0F94-8F1B-61B1522016EF}"/>
              </a:ext>
            </a:extLst>
          </p:cNvPr>
          <p:cNvSpPr>
            <a:spLocks noGrp="1"/>
          </p:cNvSpPr>
          <p:nvPr>
            <p:ph sz="half" idx="16"/>
          </p:nvPr>
        </p:nvSpPr>
        <p:spPr>
          <a:xfrm>
            <a:off x="5774544" y="3114455"/>
            <a:ext cx="3723486" cy="1154760"/>
          </a:xfrm>
        </p:spPr>
        <p:txBody>
          <a:bodyPr>
            <a:normAutofit/>
          </a:bodyPr>
          <a:lstStyle/>
          <a:p>
            <a:pPr algn="ctr"/>
            <a:r>
              <a:rPr lang="en-US" sz="1900" dirty="0"/>
              <a:t>All children have the potential to learn difficult mathematics.</a:t>
            </a:r>
          </a:p>
        </p:txBody>
      </p:sp>
      <p:sp>
        <p:nvSpPr>
          <p:cNvPr id="9" name="Content Placeholder 8">
            <a:extLst>
              <a:ext uri="{FF2B5EF4-FFF2-40B4-BE49-F238E27FC236}">
                <a16:creationId xmlns:a16="http://schemas.microsoft.com/office/drawing/2014/main" id="{C4148B62-3570-B8D2-258A-CD1006302806}"/>
              </a:ext>
            </a:extLst>
          </p:cNvPr>
          <p:cNvSpPr>
            <a:spLocks noGrp="1"/>
          </p:cNvSpPr>
          <p:nvPr>
            <p:ph sz="half" idx="17"/>
          </p:nvPr>
        </p:nvSpPr>
        <p:spPr>
          <a:xfrm>
            <a:off x="5446500" y="4561439"/>
            <a:ext cx="3723486" cy="1249020"/>
          </a:xfrm>
        </p:spPr>
        <p:txBody>
          <a:bodyPr>
            <a:normAutofit/>
          </a:bodyPr>
          <a:lstStyle/>
          <a:p>
            <a:pPr algn="ctr"/>
            <a:r>
              <a:rPr lang="en-US" sz="1900" dirty="0"/>
              <a:t>We know a lot about how children learn mathematics!</a:t>
            </a:r>
          </a:p>
        </p:txBody>
      </p:sp>
      <p:sp>
        <p:nvSpPr>
          <p:cNvPr id="5" name="Slide Number Placeholder 4">
            <a:extLst>
              <a:ext uri="{FF2B5EF4-FFF2-40B4-BE49-F238E27FC236}">
                <a16:creationId xmlns:a16="http://schemas.microsoft.com/office/drawing/2014/main" id="{988B536A-9AE8-267A-CA0B-8E292CBD086A}"/>
              </a:ext>
            </a:extLst>
          </p:cNvPr>
          <p:cNvSpPr>
            <a:spLocks noGrp="1"/>
          </p:cNvSpPr>
          <p:nvPr>
            <p:ph type="sldNum" sz="quarter" idx="12"/>
          </p:nvPr>
        </p:nvSpPr>
        <p:spPr/>
        <p:txBody>
          <a:bodyPr/>
          <a:lstStyle/>
          <a:p>
            <a:fld id="{A3D1C70C-36A2-44FC-A083-98959550CFF4}" type="slidenum">
              <a:rPr lang="en-US" smtClean="0"/>
              <a:t>15</a:t>
            </a:fld>
            <a:endParaRPr lang="en-US"/>
          </a:p>
        </p:txBody>
      </p:sp>
    </p:spTree>
    <p:extLst>
      <p:ext uri="{BB962C8B-B14F-4D97-AF65-F5344CB8AC3E}">
        <p14:creationId xmlns:p14="http://schemas.microsoft.com/office/powerpoint/2010/main" val="41197283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827A3-841B-AA0C-F22F-78F71C8A82C3}"/>
              </a:ext>
            </a:extLst>
          </p:cNvPr>
          <p:cNvSpPr>
            <a:spLocks noGrp="1"/>
          </p:cNvSpPr>
          <p:nvPr>
            <p:ph type="title"/>
          </p:nvPr>
        </p:nvSpPr>
        <p:spPr>
          <a:xfrm>
            <a:off x="1256841" y="378896"/>
            <a:ext cx="10096959" cy="747579"/>
          </a:xfrm>
        </p:spPr>
        <p:txBody>
          <a:bodyPr anchor="ctr">
            <a:normAutofit/>
          </a:bodyPr>
          <a:lstStyle/>
          <a:p>
            <a:r>
              <a:rPr lang="en-US" sz="4300" dirty="0"/>
              <a:t>Mathematics: Learning Trajectories </a:t>
            </a:r>
          </a:p>
        </p:txBody>
      </p:sp>
      <p:sp>
        <p:nvSpPr>
          <p:cNvPr id="6" name="Text Placeholder 5">
            <a:extLst>
              <a:ext uri="{FF2B5EF4-FFF2-40B4-BE49-F238E27FC236}">
                <a16:creationId xmlns:a16="http://schemas.microsoft.com/office/drawing/2014/main" id="{446DB043-5C6D-D8C4-20E8-587A179B7B8A}"/>
              </a:ext>
            </a:extLst>
          </p:cNvPr>
          <p:cNvSpPr>
            <a:spLocks noGrp="1"/>
          </p:cNvSpPr>
          <p:nvPr>
            <p:ph sz="half" idx="1"/>
          </p:nvPr>
        </p:nvSpPr>
        <p:spPr>
          <a:xfrm>
            <a:off x="176270" y="1429017"/>
            <a:ext cx="5843530" cy="4498057"/>
          </a:xfrm>
        </p:spPr>
        <p:txBody>
          <a:bodyPr>
            <a:normAutofit lnSpcReduction="10000"/>
          </a:bodyPr>
          <a:lstStyle/>
          <a:p>
            <a:pPr marL="0" indent="0">
              <a:lnSpc>
                <a:spcPct val="98000"/>
              </a:lnSpc>
              <a:buNone/>
            </a:pPr>
            <a:r>
              <a:rPr lang="en-US" sz="2300" dirty="0"/>
              <a:t>Developmental Learning Trajectories:</a:t>
            </a:r>
          </a:p>
          <a:p>
            <a:pPr marL="0" indent="0">
              <a:lnSpc>
                <a:spcPct val="98000"/>
              </a:lnSpc>
              <a:buNone/>
            </a:pPr>
            <a:r>
              <a:rPr lang="en-US" sz="2300" dirty="0"/>
              <a:t>Learning Trajectories are descriptions of children’s thinking and learning in a specific domain and a route through a set of developmental levels using instructional tasks designed to move students through a developmental progression.</a:t>
            </a:r>
          </a:p>
          <a:p>
            <a:pPr marL="0" indent="0">
              <a:lnSpc>
                <a:spcPct val="98000"/>
              </a:lnSpc>
              <a:buNone/>
            </a:pPr>
            <a:r>
              <a:rPr lang="en-US" sz="2300" dirty="0">
                <a:hlinkClick r:id="rId3"/>
              </a:rPr>
              <a:t>learningtrajectories.org</a:t>
            </a:r>
            <a:endParaRPr lang="en-US" sz="2300" dirty="0"/>
          </a:p>
          <a:p>
            <a:pPr marL="0" indent="0">
              <a:lnSpc>
                <a:spcPct val="98000"/>
              </a:lnSpc>
              <a:buNone/>
            </a:pPr>
            <a:r>
              <a:rPr lang="en-US" sz="2300" dirty="0">
                <a:hlinkClick r:id="rId4"/>
              </a:rPr>
              <a:t>Using Developmental Learning Trajectories (presentation)</a:t>
            </a:r>
            <a:endParaRPr lang="en-US" sz="2300" dirty="0"/>
          </a:p>
        </p:txBody>
      </p:sp>
      <p:pic>
        <p:nvPicPr>
          <p:cNvPr id="4" name="Picture 3" descr="A screenshot of the Learning Trajectories website.">
            <a:extLst>
              <a:ext uri="{FF2B5EF4-FFF2-40B4-BE49-F238E27FC236}">
                <a16:creationId xmlns:a16="http://schemas.microsoft.com/office/drawing/2014/main" id="{742EE731-E322-F08E-6415-0012D7FDBC56}"/>
              </a:ext>
            </a:extLst>
          </p:cNvPr>
          <p:cNvPicPr>
            <a:picLocks noChangeAspect="1"/>
          </p:cNvPicPr>
          <p:nvPr/>
        </p:nvPicPr>
        <p:blipFill>
          <a:blip r:embed="rId5"/>
          <a:stretch>
            <a:fillRect/>
          </a:stretch>
        </p:blipFill>
        <p:spPr>
          <a:xfrm>
            <a:off x="6172202" y="2282902"/>
            <a:ext cx="5843530" cy="2790285"/>
          </a:xfrm>
          <a:prstGeom prst="rect">
            <a:avLst/>
          </a:prstGeom>
          <a:noFill/>
        </p:spPr>
      </p:pic>
      <p:sp>
        <p:nvSpPr>
          <p:cNvPr id="5" name="Slide Number Placeholder 4">
            <a:extLst>
              <a:ext uri="{FF2B5EF4-FFF2-40B4-BE49-F238E27FC236}">
                <a16:creationId xmlns:a16="http://schemas.microsoft.com/office/drawing/2014/main" id="{474B8D02-1D6E-7DDC-2BAA-C814E8156BE2}"/>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16</a:t>
            </a:fld>
            <a:endParaRPr lang="en-US"/>
          </a:p>
        </p:txBody>
      </p:sp>
    </p:spTree>
    <p:extLst>
      <p:ext uri="{BB962C8B-B14F-4D97-AF65-F5344CB8AC3E}">
        <p14:creationId xmlns:p14="http://schemas.microsoft.com/office/powerpoint/2010/main" val="21165763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020D8-C79A-7B36-2F60-ECEBC90D7B85}"/>
              </a:ext>
            </a:extLst>
          </p:cNvPr>
          <p:cNvSpPr>
            <a:spLocks noGrp="1"/>
          </p:cNvSpPr>
          <p:nvPr>
            <p:ph type="title"/>
          </p:nvPr>
        </p:nvSpPr>
        <p:spPr/>
        <p:txBody>
          <a:bodyPr/>
          <a:lstStyle/>
          <a:p>
            <a:r>
              <a:rPr lang="en-US" sz="4000" dirty="0">
                <a:latin typeface="Palatino Linotype"/>
              </a:rPr>
              <a:t>Mathematics: Problem Solving (1 of 5)</a:t>
            </a:r>
          </a:p>
        </p:txBody>
      </p:sp>
      <p:sp>
        <p:nvSpPr>
          <p:cNvPr id="6" name="Text Placeholder 5">
            <a:extLst>
              <a:ext uri="{FF2B5EF4-FFF2-40B4-BE49-F238E27FC236}">
                <a16:creationId xmlns:a16="http://schemas.microsoft.com/office/drawing/2014/main" id="{53E7843E-5CAA-7098-804D-99EF789B6D4C}"/>
              </a:ext>
            </a:extLst>
          </p:cNvPr>
          <p:cNvSpPr>
            <a:spLocks noGrp="1"/>
          </p:cNvSpPr>
          <p:nvPr>
            <p:ph sz="half" idx="1"/>
          </p:nvPr>
        </p:nvSpPr>
        <p:spPr>
          <a:xfrm>
            <a:off x="176270" y="1429017"/>
            <a:ext cx="4633236" cy="4498057"/>
          </a:xfrm>
        </p:spPr>
        <p:txBody>
          <a:bodyPr vert="horz" lIns="91440" tIns="45720" rIns="822960" bIns="45720" rtlCol="0" anchor="t">
            <a:normAutofit fontScale="92500" lnSpcReduction="10000"/>
          </a:bodyPr>
          <a:lstStyle/>
          <a:p>
            <a:pPr marL="0" indent="0">
              <a:spcBef>
                <a:spcPts val="600"/>
              </a:spcBef>
              <a:spcAft>
                <a:spcPts val="0"/>
              </a:spcAft>
              <a:buNone/>
            </a:pPr>
            <a:r>
              <a:rPr lang="en-US" sz="2800" dirty="0">
                <a:latin typeface="Palatino Linotype"/>
              </a:rPr>
              <a:t>Problem Solving is…</a:t>
            </a:r>
          </a:p>
          <a:p>
            <a:pPr marL="457200" indent="-457200">
              <a:spcBef>
                <a:spcPts val="600"/>
              </a:spcBef>
              <a:spcAft>
                <a:spcPts val="0"/>
              </a:spcAft>
              <a:buFont typeface="Arial" panose="020B0604020202020204" pitchFamily="34" charset="0"/>
              <a:buChar char="•"/>
            </a:pPr>
            <a:r>
              <a:rPr lang="en-US" sz="2800" dirty="0">
                <a:latin typeface="Palatino Linotype"/>
              </a:rPr>
              <a:t>Standards-aligned</a:t>
            </a:r>
          </a:p>
          <a:p>
            <a:pPr marL="457200" indent="-457200">
              <a:spcBef>
                <a:spcPts val="600"/>
              </a:spcBef>
              <a:spcAft>
                <a:spcPts val="0"/>
              </a:spcAft>
              <a:buFont typeface="Arial" panose="020B0604020202020204" pitchFamily="34" charset="0"/>
              <a:buChar char="•"/>
            </a:pPr>
            <a:r>
              <a:rPr lang="en-US" sz="2800" dirty="0">
                <a:latin typeface="Palatino Linotype"/>
              </a:rPr>
              <a:t>Daily!</a:t>
            </a:r>
          </a:p>
          <a:p>
            <a:pPr marL="457200" indent="-457200">
              <a:spcBef>
                <a:spcPts val="600"/>
              </a:spcBef>
              <a:spcAft>
                <a:spcPts val="0"/>
              </a:spcAft>
              <a:buFont typeface="Arial" panose="020B0604020202020204" pitchFamily="34" charset="0"/>
              <a:buChar char="•"/>
            </a:pPr>
            <a:r>
              <a:rPr lang="en-US" sz="2800" dirty="0">
                <a:latin typeface="Palatino Linotype"/>
              </a:rPr>
              <a:t>Low floor, high ceiling tasks</a:t>
            </a:r>
          </a:p>
          <a:p>
            <a:pPr marL="457200" indent="-457200">
              <a:spcBef>
                <a:spcPts val="600"/>
              </a:spcBef>
              <a:spcAft>
                <a:spcPts val="0"/>
              </a:spcAft>
              <a:buFont typeface="Arial" panose="020B0604020202020204" pitchFamily="34" charset="0"/>
              <a:buChar char="•"/>
            </a:pPr>
            <a:r>
              <a:rPr lang="en-US" dirty="0">
                <a:latin typeface="Palatino Linotype"/>
              </a:rPr>
              <a:t>E</a:t>
            </a:r>
            <a:r>
              <a:rPr lang="en-US" sz="2800" dirty="0">
                <a:latin typeface="Palatino Linotype"/>
              </a:rPr>
              <a:t>ngaging, relevant, real-world</a:t>
            </a:r>
          </a:p>
          <a:p>
            <a:pPr marL="457200" indent="-457200">
              <a:spcBef>
                <a:spcPts val="600"/>
              </a:spcBef>
              <a:spcAft>
                <a:spcPts val="1800"/>
              </a:spcAft>
              <a:buFont typeface="Arial" panose="020B0604020202020204" pitchFamily="34" charset="0"/>
              <a:buChar char="•"/>
            </a:pPr>
            <a:r>
              <a:rPr lang="en-US" dirty="0">
                <a:latin typeface="Palatino Linotype"/>
              </a:rPr>
              <a:t>U</a:t>
            </a:r>
            <a:r>
              <a:rPr lang="en-US" sz="2800" dirty="0">
                <a:latin typeface="Palatino Linotype"/>
              </a:rPr>
              <a:t>sing templates and work mats (scaffolds).</a:t>
            </a:r>
          </a:p>
          <a:p>
            <a:pPr marL="0" indent="0">
              <a:spcBef>
                <a:spcPts val="0"/>
              </a:spcBef>
              <a:spcAft>
                <a:spcPts val="0"/>
              </a:spcAft>
              <a:buNone/>
            </a:pPr>
            <a:r>
              <a:rPr lang="en-US" sz="1800" dirty="0">
                <a:latin typeface="Palatino Linotype"/>
                <a:hlinkClick r:id="rId3"/>
              </a:rPr>
              <a:t>Problem Solving (presentation)</a:t>
            </a:r>
            <a:endParaRPr lang="en-US" sz="1800" dirty="0">
              <a:latin typeface="Palatino Linotype"/>
            </a:endParaRPr>
          </a:p>
        </p:txBody>
      </p:sp>
      <p:sp>
        <p:nvSpPr>
          <p:cNvPr id="9" name="Content Placeholder 8">
            <a:extLst>
              <a:ext uri="{FF2B5EF4-FFF2-40B4-BE49-F238E27FC236}">
                <a16:creationId xmlns:a16="http://schemas.microsoft.com/office/drawing/2014/main" id="{BE05998A-41E1-E64E-32E9-E6071F205048}"/>
              </a:ext>
            </a:extLst>
          </p:cNvPr>
          <p:cNvSpPr>
            <a:spLocks noGrp="1"/>
          </p:cNvSpPr>
          <p:nvPr>
            <p:ph sz="half" idx="13"/>
          </p:nvPr>
        </p:nvSpPr>
        <p:spPr>
          <a:xfrm>
            <a:off x="4376703" y="1429017"/>
            <a:ext cx="3438594" cy="3653621"/>
          </a:xfrm>
        </p:spPr>
        <p:style>
          <a:lnRef idx="2">
            <a:schemeClr val="dk1"/>
          </a:lnRef>
          <a:fillRef idx="1">
            <a:schemeClr val="lt1"/>
          </a:fillRef>
          <a:effectRef idx="0">
            <a:schemeClr val="dk1"/>
          </a:effectRef>
          <a:fontRef idx="minor">
            <a:schemeClr val="dk1"/>
          </a:fontRef>
        </p:style>
        <p:txBody>
          <a:bodyPr/>
          <a:lstStyle/>
          <a:p>
            <a:pPr marL="0" indent="0">
              <a:buNone/>
            </a:pPr>
            <a:r>
              <a:rPr lang="en-US" sz="2000" dirty="0"/>
              <a:t>K.O.A.A.2</a:t>
            </a:r>
          </a:p>
          <a:p>
            <a:pPr marL="0" indent="0">
              <a:buNone/>
            </a:pPr>
            <a:r>
              <a:rPr lang="en-US" sz="2000" dirty="0"/>
              <a:t>Solve addition and subtraction word problems, and add and subtract within 10, e.g., by using objects or drawings to represent the problem.</a:t>
            </a:r>
          </a:p>
          <a:p>
            <a:pPr marL="0" indent="0">
              <a:buNone/>
            </a:pPr>
            <a:r>
              <a:rPr lang="en-US" sz="2000" u="sng" dirty="0">
                <a:hlinkClick r:id="rId4"/>
              </a:rPr>
              <a:t>NJSLSM</a:t>
            </a:r>
            <a:endParaRPr lang="en-US" sz="2000" dirty="0"/>
          </a:p>
        </p:txBody>
      </p:sp>
      <p:sp>
        <p:nvSpPr>
          <p:cNvPr id="10" name="Content Placeholder 9">
            <a:extLst>
              <a:ext uri="{FF2B5EF4-FFF2-40B4-BE49-F238E27FC236}">
                <a16:creationId xmlns:a16="http://schemas.microsoft.com/office/drawing/2014/main" id="{54E35D97-8456-E6B9-3C3E-26DC2490ADBD}"/>
              </a:ext>
            </a:extLst>
          </p:cNvPr>
          <p:cNvSpPr>
            <a:spLocks noGrp="1"/>
          </p:cNvSpPr>
          <p:nvPr>
            <p:ph sz="half" idx="14"/>
          </p:nvPr>
        </p:nvSpPr>
        <p:spPr>
          <a:xfrm>
            <a:off x="7673427" y="5573246"/>
            <a:ext cx="4771784" cy="392700"/>
          </a:xfrm>
        </p:spPr>
        <p:txBody>
          <a:bodyPr/>
          <a:lstStyle/>
          <a:p>
            <a:pPr marL="0" indent="0">
              <a:buNone/>
            </a:pPr>
            <a:r>
              <a:rPr lang="en-US" sz="1800" dirty="0">
                <a:hlinkClick r:id="rId5"/>
              </a:rPr>
              <a:t>Addition and Subtraction Subtypes</a:t>
            </a:r>
            <a:endParaRPr lang="en-US" sz="1800" dirty="0"/>
          </a:p>
        </p:txBody>
      </p:sp>
      <p:pic>
        <p:nvPicPr>
          <p:cNvPr id="3" name="Picture 4">
            <a:extLst>
              <a:ext uri="{FF2B5EF4-FFF2-40B4-BE49-F238E27FC236}">
                <a16:creationId xmlns:a16="http://schemas.microsoft.com/office/drawing/2014/main" id="{8CA42DBB-F428-80FB-5EF6-AAA61F354A45}"/>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032905">
            <a:off x="8396042" y="1841836"/>
            <a:ext cx="2766956" cy="3491825"/>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A7288B8D-A9B1-A66F-1853-F57C50573D59}"/>
              </a:ext>
            </a:extLst>
          </p:cNvPr>
          <p:cNvSpPr>
            <a:spLocks noGrp="1"/>
          </p:cNvSpPr>
          <p:nvPr>
            <p:ph type="sldNum" sz="quarter" idx="12"/>
          </p:nvPr>
        </p:nvSpPr>
        <p:spPr/>
        <p:txBody>
          <a:bodyPr/>
          <a:lstStyle/>
          <a:p>
            <a:fld id="{A3D1C70C-36A2-44FC-A083-98959550CFF4}" type="slidenum">
              <a:rPr lang="en-US" smtClean="0"/>
              <a:t>17</a:t>
            </a:fld>
            <a:endParaRPr lang="en-US"/>
          </a:p>
        </p:txBody>
      </p:sp>
    </p:spTree>
    <p:extLst>
      <p:ext uri="{BB962C8B-B14F-4D97-AF65-F5344CB8AC3E}">
        <p14:creationId xmlns:p14="http://schemas.microsoft.com/office/powerpoint/2010/main" val="366269077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05BB62-D3A8-D441-9D53-3CC4D901C92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D1BE9B3-F0EC-E191-3088-2AB7C3820E2B}"/>
              </a:ext>
            </a:extLst>
          </p:cNvPr>
          <p:cNvSpPr>
            <a:spLocks noGrp="1"/>
          </p:cNvSpPr>
          <p:nvPr>
            <p:ph type="title"/>
          </p:nvPr>
        </p:nvSpPr>
        <p:spPr/>
        <p:txBody>
          <a:bodyPr/>
          <a:lstStyle/>
          <a:p>
            <a:r>
              <a:rPr lang="en-US" sz="4000" dirty="0">
                <a:latin typeface="Palatino Linotype"/>
              </a:rPr>
              <a:t>Mathematics: Problem Solving (2 of 5)</a:t>
            </a:r>
          </a:p>
        </p:txBody>
      </p:sp>
      <p:sp>
        <p:nvSpPr>
          <p:cNvPr id="3" name="Text Placeholder 2">
            <a:extLst>
              <a:ext uri="{FF2B5EF4-FFF2-40B4-BE49-F238E27FC236}">
                <a16:creationId xmlns:a16="http://schemas.microsoft.com/office/drawing/2014/main" id="{08BF4511-BE83-F416-E917-5C1F6DA65AAE}"/>
              </a:ext>
            </a:extLst>
          </p:cNvPr>
          <p:cNvSpPr>
            <a:spLocks noGrp="1"/>
          </p:cNvSpPr>
          <p:nvPr>
            <p:ph type="body" sz="quarter" idx="11"/>
          </p:nvPr>
        </p:nvSpPr>
        <p:spPr>
          <a:xfrm>
            <a:off x="171451" y="1222375"/>
            <a:ext cx="4929938" cy="1282659"/>
          </a:xfrm>
        </p:spPr>
        <p:txBody>
          <a:bodyPr rIns="91440">
            <a:normAutofit fontScale="77500" lnSpcReduction="20000"/>
          </a:bodyPr>
          <a:lstStyle/>
          <a:p>
            <a:pPr marL="457200" indent="-457200">
              <a:spcBef>
                <a:spcPts val="0"/>
              </a:spcBef>
              <a:spcAft>
                <a:spcPts val="0"/>
              </a:spcAft>
            </a:pPr>
            <a:r>
              <a:rPr lang="en-US" dirty="0"/>
              <a:t>Tools and Manipulatives</a:t>
            </a:r>
          </a:p>
          <a:p>
            <a:pPr marL="457200" indent="-457200">
              <a:spcBef>
                <a:spcPts val="0"/>
              </a:spcBef>
              <a:spcAft>
                <a:spcPts val="0"/>
              </a:spcAft>
            </a:pPr>
            <a:r>
              <a:rPr lang="en-US" dirty="0"/>
              <a:t>Visuals</a:t>
            </a:r>
          </a:p>
        </p:txBody>
      </p:sp>
      <p:pic>
        <p:nvPicPr>
          <p:cNvPr id="3074" name="Picture 2" descr="Number Line Addition: four plus three equals seven. ">
            <a:extLst>
              <a:ext uri="{FF2B5EF4-FFF2-40B4-BE49-F238E27FC236}">
                <a16:creationId xmlns:a16="http://schemas.microsoft.com/office/drawing/2014/main" id="{01016904-4847-5E1E-1C90-BEBDB02739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514" y="2293878"/>
            <a:ext cx="3905250" cy="117157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undred Charts (100 squares labeled 1 to 100).">
            <a:extLst>
              <a:ext uri="{FF2B5EF4-FFF2-40B4-BE49-F238E27FC236}">
                <a16:creationId xmlns:a16="http://schemas.microsoft.com/office/drawing/2014/main" id="{C8F7D378-B3BB-9F1C-3C83-346ECA8048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229" y="1552743"/>
            <a:ext cx="2141495" cy="277198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two Ten frames with counting bears">
            <a:extLst>
              <a:ext uri="{FF2B5EF4-FFF2-40B4-BE49-F238E27FC236}">
                <a16:creationId xmlns:a16="http://schemas.microsoft.com/office/drawing/2014/main" id="{32BC1C6F-E3F6-9D05-0BF4-A0C7BBB24EA0}"/>
              </a:ext>
            </a:extLst>
          </p:cNvPr>
          <p:cNvPicPr>
            <a:picLocks noChangeAspect="1"/>
          </p:cNvPicPr>
          <p:nvPr/>
        </p:nvPicPr>
        <p:blipFill>
          <a:blip r:embed="rId5"/>
          <a:stretch>
            <a:fillRect/>
          </a:stretch>
        </p:blipFill>
        <p:spPr>
          <a:xfrm>
            <a:off x="6510808" y="2589683"/>
            <a:ext cx="2021385" cy="1501134"/>
          </a:xfrm>
          <a:prstGeom prst="rect">
            <a:avLst/>
          </a:prstGeom>
        </p:spPr>
      </p:pic>
      <p:pic>
        <p:nvPicPr>
          <p:cNvPr id="6" name="Picture 5" descr="Abacus with two strings. Each has five white beads and five red beads.">
            <a:extLst>
              <a:ext uri="{FF2B5EF4-FFF2-40B4-BE49-F238E27FC236}">
                <a16:creationId xmlns:a16="http://schemas.microsoft.com/office/drawing/2014/main" id="{70285FD0-8C75-98C2-D47E-AB9AA1F8AA75}"/>
              </a:ext>
            </a:extLst>
          </p:cNvPr>
          <p:cNvPicPr>
            <a:picLocks noChangeAspect="1"/>
          </p:cNvPicPr>
          <p:nvPr/>
        </p:nvPicPr>
        <p:blipFill>
          <a:blip r:embed="rId6"/>
          <a:stretch>
            <a:fillRect/>
          </a:stretch>
        </p:blipFill>
        <p:spPr>
          <a:xfrm rot="12014357">
            <a:off x="6922163" y="1690431"/>
            <a:ext cx="4168504" cy="1257912"/>
          </a:xfrm>
          <a:prstGeom prst="rect">
            <a:avLst/>
          </a:prstGeom>
        </p:spPr>
      </p:pic>
      <p:pic>
        <p:nvPicPr>
          <p:cNvPr id="7170" name="Picture 2">
            <a:extLst>
              <a:ext uri="{FF2B5EF4-FFF2-40B4-BE49-F238E27FC236}">
                <a16:creationId xmlns:a16="http://schemas.microsoft.com/office/drawing/2014/main" id="{C5EBB295-D55B-16C1-9B82-7BDECBE61A1D}"/>
              </a:ext>
              <a:ext uri="{C183D7F6-B498-43B3-948B-1728B52AA6E4}">
                <adec:decorative xmlns:adec="http://schemas.microsoft.com/office/drawing/2017/decorative" val="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121559">
            <a:off x="10010957" y="481372"/>
            <a:ext cx="2313715" cy="163001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Counting chips">
            <a:extLst>
              <a:ext uri="{FF2B5EF4-FFF2-40B4-BE49-F238E27FC236}">
                <a16:creationId xmlns:a16="http://schemas.microsoft.com/office/drawing/2014/main" id="{EBB4C717-0B37-FEE4-D16C-51EF41761935}"/>
              </a:ext>
            </a:extLst>
          </p:cNvPr>
          <p:cNvPicPr>
            <a:picLocks noChangeAspect="1"/>
          </p:cNvPicPr>
          <p:nvPr/>
        </p:nvPicPr>
        <p:blipFill>
          <a:blip r:embed="rId8"/>
          <a:stretch>
            <a:fillRect/>
          </a:stretch>
        </p:blipFill>
        <p:spPr>
          <a:xfrm>
            <a:off x="9930824" y="2741163"/>
            <a:ext cx="1762125" cy="1504950"/>
          </a:xfrm>
          <a:prstGeom prst="rect">
            <a:avLst/>
          </a:prstGeom>
        </p:spPr>
      </p:pic>
      <p:pic>
        <p:nvPicPr>
          <p:cNvPr id="13" name="Picture 12" descr="sea creature counting manipulatives">
            <a:extLst>
              <a:ext uri="{FF2B5EF4-FFF2-40B4-BE49-F238E27FC236}">
                <a16:creationId xmlns:a16="http://schemas.microsoft.com/office/drawing/2014/main" id="{914554D7-F784-ABBB-0909-463F5568A93B}"/>
              </a:ext>
            </a:extLst>
          </p:cNvPr>
          <p:cNvPicPr>
            <a:picLocks noChangeAspect="1"/>
          </p:cNvPicPr>
          <p:nvPr/>
        </p:nvPicPr>
        <p:blipFill>
          <a:blip r:embed="rId9"/>
          <a:stretch>
            <a:fillRect/>
          </a:stretch>
        </p:blipFill>
        <p:spPr>
          <a:xfrm>
            <a:off x="322169" y="3645554"/>
            <a:ext cx="3518311" cy="2384726"/>
          </a:xfrm>
          <a:prstGeom prst="rect">
            <a:avLst/>
          </a:prstGeom>
        </p:spPr>
      </p:pic>
      <p:pic>
        <p:nvPicPr>
          <p:cNvPr id="7172" name="Picture 4" descr="balloons in many different colors.">
            <a:extLst>
              <a:ext uri="{FF2B5EF4-FFF2-40B4-BE49-F238E27FC236}">
                <a16:creationId xmlns:a16="http://schemas.microsoft.com/office/drawing/2014/main" id="{E7E220DF-598A-F2B3-D9C5-8209B65DD40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236021" y="4185035"/>
            <a:ext cx="3518312" cy="1594602"/>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hildren acting out a math problem.">
            <a:extLst>
              <a:ext uri="{FF2B5EF4-FFF2-40B4-BE49-F238E27FC236}">
                <a16:creationId xmlns:a16="http://schemas.microsoft.com/office/drawing/2014/main" id="{8B72782E-DF79-9AC8-4A1F-5BCC6649DE16}"/>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rot="489489">
            <a:off x="8645669" y="4163094"/>
            <a:ext cx="2994526" cy="184163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CE644D20-8EE0-0025-D8EC-1791C8263C94}"/>
              </a:ext>
            </a:extLst>
          </p:cNvPr>
          <p:cNvSpPr>
            <a:spLocks noGrp="1"/>
          </p:cNvSpPr>
          <p:nvPr>
            <p:ph type="sldNum" sz="quarter" idx="10"/>
          </p:nvPr>
        </p:nvSpPr>
        <p:spPr/>
        <p:txBody>
          <a:bodyPr/>
          <a:lstStyle/>
          <a:p>
            <a:fld id="{A3D1C70C-36A2-44FC-A083-98959550CFF4}" type="slidenum">
              <a:rPr lang="en-US" smtClean="0"/>
              <a:pPr/>
              <a:t>18</a:t>
            </a:fld>
            <a:endParaRPr lang="en-US"/>
          </a:p>
        </p:txBody>
      </p:sp>
    </p:spTree>
    <p:extLst>
      <p:ext uri="{BB962C8B-B14F-4D97-AF65-F5344CB8AC3E}">
        <p14:creationId xmlns:p14="http://schemas.microsoft.com/office/powerpoint/2010/main" val="31985225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256841" y="460538"/>
            <a:ext cx="10096959" cy="665937"/>
          </a:xfrm>
        </p:spPr>
        <p:txBody>
          <a:bodyPr/>
          <a:lstStyle/>
          <a:p>
            <a:r>
              <a:rPr lang="en-US" sz="4000" dirty="0">
                <a:latin typeface="Palatino Linotype"/>
              </a:rPr>
              <a:t>Mathematics: Problem Solving (3 of 5)</a:t>
            </a:r>
            <a:endParaRPr lang="en-US" sz="4000" dirty="0"/>
          </a:p>
        </p:txBody>
      </p:sp>
      <p:sp>
        <p:nvSpPr>
          <p:cNvPr id="5" name="Text Placeholder 4">
            <a:extLst>
              <a:ext uri="{FF2B5EF4-FFF2-40B4-BE49-F238E27FC236}">
                <a16:creationId xmlns:a16="http://schemas.microsoft.com/office/drawing/2014/main" id="{8D684760-1C26-4D57-8F20-123B8A71D904}"/>
              </a:ext>
            </a:extLst>
          </p:cNvPr>
          <p:cNvSpPr>
            <a:spLocks noGrp="1"/>
          </p:cNvSpPr>
          <p:nvPr>
            <p:ph type="body" sz="quarter" idx="11"/>
          </p:nvPr>
        </p:nvSpPr>
        <p:spPr>
          <a:xfrm>
            <a:off x="348343" y="1225540"/>
            <a:ext cx="11745861" cy="5031657"/>
          </a:xfrm>
        </p:spPr>
        <p:txBody>
          <a:bodyPr vert="horz" lIns="91440" tIns="45720" rIns="822960" bIns="45720" rtlCol="0" anchor="t">
            <a:normAutofit/>
          </a:bodyPr>
          <a:lstStyle/>
          <a:p>
            <a:pPr marL="0" indent="0">
              <a:lnSpc>
                <a:spcPct val="100000"/>
              </a:lnSpc>
              <a:spcBef>
                <a:spcPts val="0"/>
              </a:spcBef>
              <a:spcAft>
                <a:spcPts val="0"/>
              </a:spcAft>
              <a:buNone/>
            </a:pPr>
            <a:r>
              <a:rPr lang="en-US" sz="2800" dirty="0"/>
              <a:t>Lisa had 2 red marbles and 2 yellow marbles.  How many did she have altogether?</a:t>
            </a:r>
          </a:p>
        </p:txBody>
      </p:sp>
      <p:pic>
        <p:nvPicPr>
          <p:cNvPr id="13" name="Picture 12" descr="number bond">
            <a:extLst>
              <a:ext uri="{FF2B5EF4-FFF2-40B4-BE49-F238E27FC236}">
                <a16:creationId xmlns:a16="http://schemas.microsoft.com/office/drawing/2014/main" id="{A6CF476A-92B4-49E9-BE1D-B0EF98EC7458}"/>
              </a:ext>
            </a:extLst>
          </p:cNvPr>
          <p:cNvPicPr>
            <a:picLocks noChangeAspect="1"/>
          </p:cNvPicPr>
          <p:nvPr/>
        </p:nvPicPr>
        <p:blipFill>
          <a:blip r:embed="rId3"/>
          <a:stretch>
            <a:fillRect/>
          </a:stretch>
        </p:blipFill>
        <p:spPr>
          <a:xfrm>
            <a:off x="97796" y="3627427"/>
            <a:ext cx="2845100" cy="1938993"/>
          </a:xfrm>
          <a:prstGeom prst="rect">
            <a:avLst/>
          </a:prstGeom>
        </p:spPr>
      </p:pic>
      <p:pic>
        <p:nvPicPr>
          <p:cNvPr id="11" name="Picture 10" descr="4 unifix cubes">
            <a:extLst>
              <a:ext uri="{FF2B5EF4-FFF2-40B4-BE49-F238E27FC236}">
                <a16:creationId xmlns:a16="http://schemas.microsoft.com/office/drawing/2014/main" id="{05AE348C-C355-4906-8949-0BA9E062ED58}"/>
              </a:ext>
            </a:extLst>
          </p:cNvPr>
          <p:cNvPicPr>
            <a:picLocks noChangeAspect="1"/>
          </p:cNvPicPr>
          <p:nvPr/>
        </p:nvPicPr>
        <p:blipFill>
          <a:blip r:embed="rId4"/>
          <a:stretch>
            <a:fillRect/>
          </a:stretch>
        </p:blipFill>
        <p:spPr>
          <a:xfrm>
            <a:off x="3146893" y="2643540"/>
            <a:ext cx="990600" cy="3324225"/>
          </a:xfrm>
          <a:prstGeom prst="rect">
            <a:avLst/>
          </a:prstGeom>
        </p:spPr>
      </p:pic>
      <p:pic>
        <p:nvPicPr>
          <p:cNvPr id="7" name="Picture 6" descr="number line">
            <a:extLst>
              <a:ext uri="{FF2B5EF4-FFF2-40B4-BE49-F238E27FC236}">
                <a16:creationId xmlns:a16="http://schemas.microsoft.com/office/drawing/2014/main" id="{E1632078-520E-45E0-B967-E1A898E0468F}"/>
              </a:ext>
            </a:extLst>
          </p:cNvPr>
          <p:cNvPicPr>
            <a:picLocks noChangeAspect="1"/>
          </p:cNvPicPr>
          <p:nvPr/>
        </p:nvPicPr>
        <p:blipFill>
          <a:blip r:embed="rId5"/>
          <a:stretch>
            <a:fillRect/>
          </a:stretch>
        </p:blipFill>
        <p:spPr>
          <a:xfrm>
            <a:off x="4536422" y="2621433"/>
            <a:ext cx="3076575" cy="1876425"/>
          </a:xfrm>
          <a:prstGeom prst="rect">
            <a:avLst/>
          </a:prstGeom>
        </p:spPr>
      </p:pic>
      <p:pic>
        <p:nvPicPr>
          <p:cNvPr id="9" name="Picture 8" descr="ten frame">
            <a:extLst>
              <a:ext uri="{FF2B5EF4-FFF2-40B4-BE49-F238E27FC236}">
                <a16:creationId xmlns:a16="http://schemas.microsoft.com/office/drawing/2014/main" id="{48BAB342-DCB9-4ABD-B654-CDE292253CED}"/>
              </a:ext>
            </a:extLst>
          </p:cNvPr>
          <p:cNvPicPr>
            <a:picLocks noChangeAspect="1"/>
          </p:cNvPicPr>
          <p:nvPr/>
        </p:nvPicPr>
        <p:blipFill>
          <a:blip r:embed="rId6"/>
          <a:stretch>
            <a:fillRect/>
          </a:stretch>
        </p:blipFill>
        <p:spPr>
          <a:xfrm>
            <a:off x="4536422" y="4596923"/>
            <a:ext cx="3119155" cy="1586400"/>
          </a:xfrm>
          <a:prstGeom prst="rect">
            <a:avLst/>
          </a:prstGeom>
        </p:spPr>
      </p:pic>
      <p:pic>
        <p:nvPicPr>
          <p:cNvPr id="15" name="Picture 14" descr="part-part-whole diagram">
            <a:extLst>
              <a:ext uri="{FF2B5EF4-FFF2-40B4-BE49-F238E27FC236}">
                <a16:creationId xmlns:a16="http://schemas.microsoft.com/office/drawing/2014/main" id="{7FB89479-D112-42FD-80BE-DE781F5CC36B}"/>
              </a:ext>
            </a:extLst>
          </p:cNvPr>
          <p:cNvPicPr>
            <a:picLocks noChangeAspect="1"/>
          </p:cNvPicPr>
          <p:nvPr/>
        </p:nvPicPr>
        <p:blipFill>
          <a:blip r:embed="rId7"/>
          <a:stretch>
            <a:fillRect/>
          </a:stretch>
        </p:blipFill>
        <p:spPr>
          <a:xfrm>
            <a:off x="8054506" y="2299935"/>
            <a:ext cx="3789151" cy="2654983"/>
          </a:xfrm>
          <a:prstGeom prst="rect">
            <a:avLst/>
          </a:prstGeom>
        </p:spPr>
      </p:pic>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19</a:t>
            </a:fld>
            <a:endParaRPr lang="en-US"/>
          </a:p>
        </p:txBody>
      </p:sp>
    </p:spTree>
    <p:extLst>
      <p:ext uri="{BB962C8B-B14F-4D97-AF65-F5344CB8AC3E}">
        <p14:creationId xmlns:p14="http://schemas.microsoft.com/office/powerpoint/2010/main" val="30653954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DE38F7-6BB7-78AA-AFA8-55EDD8CF4C0D}"/>
              </a:ext>
            </a:extLst>
          </p:cNvPr>
          <p:cNvSpPr>
            <a:spLocks noGrp="1"/>
          </p:cNvSpPr>
          <p:nvPr>
            <p:ph type="title"/>
          </p:nvPr>
        </p:nvSpPr>
        <p:spPr/>
        <p:txBody>
          <a:bodyPr/>
          <a:lstStyle/>
          <a:p>
            <a:r>
              <a:rPr lang="en-US" sz="4000" dirty="0"/>
              <a:t>NJDOE Disclaimer</a:t>
            </a:r>
          </a:p>
        </p:txBody>
      </p:sp>
      <p:sp>
        <p:nvSpPr>
          <p:cNvPr id="7" name="Text Placeholder 6">
            <a:extLst>
              <a:ext uri="{FF2B5EF4-FFF2-40B4-BE49-F238E27FC236}">
                <a16:creationId xmlns:a16="http://schemas.microsoft.com/office/drawing/2014/main" id="{5E48F562-934C-4AA7-9486-0FF2163E73E8}"/>
              </a:ext>
            </a:extLst>
          </p:cNvPr>
          <p:cNvSpPr>
            <a:spLocks noGrp="1"/>
          </p:cNvSpPr>
          <p:nvPr>
            <p:ph type="body" sz="quarter" idx="11"/>
          </p:nvPr>
        </p:nvSpPr>
        <p:spPr/>
        <p:txBody>
          <a:bodyPr>
            <a:normAutofit/>
          </a:bodyPr>
          <a:lstStyle/>
          <a:p>
            <a:pPr marL="0" marR="0" indent="-457200">
              <a:lnSpc>
                <a:spcPct val="100000"/>
              </a:lnSpc>
              <a:spcBef>
                <a:spcPts val="0"/>
              </a:spcBef>
              <a:spcAft>
                <a:spcPts val="0"/>
              </a:spcAft>
              <a:buNone/>
            </a:pPr>
            <a:r>
              <a:rPr lang="en-US" sz="2400" dirty="0">
                <a:effectLst/>
                <a:latin typeface="+mj-lt"/>
                <a:ea typeface="Aptos" panose="020B0004020202020204" pitchFamily="34" charset="0"/>
                <a:cs typeface="Aptos" panose="020B0004020202020204" pitchFamily="34" charset="0"/>
              </a:rPr>
              <a:t>Please be advised that neither the New Jersey Department of Education, nor its employees, specifically promotes, endorses, recommends, or favors any of the entities or resources listed herein. Instead, this list of entities and resources is provided for informational purposes only. School districts must always evaluate and determine, based on the individualized needs of its student population, whether to utilize and/or expend its resources on the entities or resources herein.</a:t>
            </a:r>
          </a:p>
        </p:txBody>
      </p:sp>
      <p:sp>
        <p:nvSpPr>
          <p:cNvPr id="5" name="Slide Number Placeholder 4">
            <a:extLst>
              <a:ext uri="{FF2B5EF4-FFF2-40B4-BE49-F238E27FC236}">
                <a16:creationId xmlns:a16="http://schemas.microsoft.com/office/drawing/2014/main" id="{100BE18C-44EE-6BF1-0F5F-7FF613EEE64A}"/>
              </a:ext>
            </a:extLst>
          </p:cNvPr>
          <p:cNvSpPr>
            <a:spLocks noGrp="1"/>
          </p:cNvSpPr>
          <p:nvPr>
            <p:ph type="sldNum" sz="quarter" idx="10"/>
          </p:nvPr>
        </p:nvSpPr>
        <p:spPr/>
        <p:txBody>
          <a:bodyPr/>
          <a:lstStyle/>
          <a:p>
            <a:fld id="{A3D1C70C-36A2-44FC-A083-98959550CFF4}" type="slidenum">
              <a:rPr lang="en-US" smtClean="0"/>
              <a:t>2</a:t>
            </a:fld>
            <a:endParaRPr lang="en-US"/>
          </a:p>
        </p:txBody>
      </p:sp>
    </p:spTree>
    <p:extLst>
      <p:ext uri="{BB962C8B-B14F-4D97-AF65-F5344CB8AC3E}">
        <p14:creationId xmlns:p14="http://schemas.microsoft.com/office/powerpoint/2010/main" val="8778064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381FA9-4C1F-4E6F-B96C-FA516DC2F7B5}"/>
              </a:ext>
            </a:extLst>
          </p:cNvPr>
          <p:cNvSpPr>
            <a:spLocks noGrp="1"/>
          </p:cNvSpPr>
          <p:nvPr>
            <p:ph type="title"/>
          </p:nvPr>
        </p:nvSpPr>
        <p:spPr>
          <a:xfrm>
            <a:off x="1256841" y="460538"/>
            <a:ext cx="10096959" cy="711294"/>
          </a:xfrm>
        </p:spPr>
        <p:txBody>
          <a:bodyPr/>
          <a:lstStyle/>
          <a:p>
            <a:r>
              <a:rPr lang="en-US" sz="4000" dirty="0">
                <a:latin typeface="Palatino Linotype"/>
              </a:rPr>
              <a:t>Mathematics: Problem Solving (4 of 5)</a:t>
            </a:r>
          </a:p>
        </p:txBody>
      </p:sp>
      <p:sp>
        <p:nvSpPr>
          <p:cNvPr id="3" name="Text Placeholder 2">
            <a:extLst>
              <a:ext uri="{FF2B5EF4-FFF2-40B4-BE49-F238E27FC236}">
                <a16:creationId xmlns:a16="http://schemas.microsoft.com/office/drawing/2014/main" id="{D4601664-7858-45C8-9FF7-48006386F788}"/>
              </a:ext>
            </a:extLst>
          </p:cNvPr>
          <p:cNvSpPr>
            <a:spLocks noGrp="1"/>
          </p:cNvSpPr>
          <p:nvPr>
            <p:ph type="body" sz="quarter" idx="11"/>
          </p:nvPr>
        </p:nvSpPr>
        <p:spPr>
          <a:xfrm>
            <a:off x="172528" y="1173572"/>
            <a:ext cx="7189371" cy="2686730"/>
          </a:xfrm>
        </p:spPr>
        <p:txBody>
          <a:bodyPr>
            <a:normAutofit/>
          </a:bodyPr>
          <a:lstStyle/>
          <a:p>
            <a:pPr marL="0" indent="0">
              <a:lnSpc>
                <a:spcPct val="100000"/>
              </a:lnSpc>
              <a:buNone/>
            </a:pPr>
            <a:r>
              <a:rPr lang="en-US" sz="2800" dirty="0"/>
              <a:t>Present rich, real-world tasks: </a:t>
            </a:r>
          </a:p>
          <a:p>
            <a:pPr marL="0" indent="0">
              <a:lnSpc>
                <a:spcPct val="100000"/>
              </a:lnSpc>
              <a:buNone/>
            </a:pPr>
            <a:r>
              <a:rPr lang="en-US" sz="2800" dirty="0"/>
              <a:t>I am having a party. I set up 4 chairs at the table. The doorbell rings, and there are 7 friends at the door. Do I have enough chairs?</a:t>
            </a:r>
          </a:p>
        </p:txBody>
      </p:sp>
      <p:pic>
        <p:nvPicPr>
          <p:cNvPr id="1026" name="Picture 2" descr="Children solving a problem by acting it out.">
            <a:extLst>
              <a:ext uri="{FF2B5EF4-FFF2-40B4-BE49-F238E27FC236}">
                <a16:creationId xmlns:a16="http://schemas.microsoft.com/office/drawing/2014/main" id="{66C42822-CF1B-4007-9848-A718724791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798" y="3773057"/>
            <a:ext cx="3100303" cy="232522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student's drawn solution to a problem in class.">
            <a:extLst>
              <a:ext uri="{FF2B5EF4-FFF2-40B4-BE49-F238E27FC236}">
                <a16:creationId xmlns:a16="http://schemas.microsoft.com/office/drawing/2014/main" id="{F629213C-294F-4EB4-AAD7-007D9339B6EA}"/>
              </a:ext>
            </a:extLst>
          </p:cNvPr>
          <p:cNvPicPr>
            <a:picLocks noChangeAspect="1"/>
          </p:cNvPicPr>
          <p:nvPr/>
        </p:nvPicPr>
        <p:blipFill>
          <a:blip r:embed="rId4"/>
          <a:stretch>
            <a:fillRect/>
          </a:stretch>
        </p:blipFill>
        <p:spPr>
          <a:xfrm>
            <a:off x="3605107" y="3446446"/>
            <a:ext cx="3262410" cy="2237982"/>
          </a:xfrm>
          <a:prstGeom prst="rect">
            <a:avLst/>
          </a:prstGeom>
        </p:spPr>
      </p:pic>
      <p:pic>
        <p:nvPicPr>
          <p:cNvPr id="5" name="Picture 4" descr="A student sitting at a desk in front of his work.">
            <a:extLst>
              <a:ext uri="{FF2B5EF4-FFF2-40B4-BE49-F238E27FC236}">
                <a16:creationId xmlns:a16="http://schemas.microsoft.com/office/drawing/2014/main" id="{88D81073-19C0-F953-3284-FBCBD7A18E74}"/>
              </a:ext>
            </a:extLst>
          </p:cNvPr>
          <p:cNvPicPr>
            <a:picLocks noChangeAspect="1"/>
          </p:cNvPicPr>
          <p:nvPr/>
        </p:nvPicPr>
        <p:blipFill>
          <a:blip r:embed="rId5"/>
          <a:stretch>
            <a:fillRect/>
          </a:stretch>
        </p:blipFill>
        <p:spPr>
          <a:xfrm>
            <a:off x="7361899" y="1373937"/>
            <a:ext cx="1956671" cy="3398428"/>
          </a:xfrm>
          <a:prstGeom prst="rect">
            <a:avLst/>
          </a:prstGeom>
        </p:spPr>
      </p:pic>
      <p:sp>
        <p:nvSpPr>
          <p:cNvPr id="4" name="Slide Number Placeholder 3">
            <a:extLst>
              <a:ext uri="{FF2B5EF4-FFF2-40B4-BE49-F238E27FC236}">
                <a16:creationId xmlns:a16="http://schemas.microsoft.com/office/drawing/2014/main" id="{E893C574-E250-404E-8046-A4D49434D3A4}"/>
              </a:ext>
            </a:extLst>
          </p:cNvPr>
          <p:cNvSpPr>
            <a:spLocks noGrp="1"/>
          </p:cNvSpPr>
          <p:nvPr>
            <p:ph type="sldNum" sz="quarter" idx="10"/>
          </p:nvPr>
        </p:nvSpPr>
        <p:spPr/>
        <p:txBody>
          <a:bodyPr/>
          <a:lstStyle/>
          <a:p>
            <a:fld id="{A3D1C70C-36A2-44FC-A083-98959550CFF4}" type="slidenum">
              <a:rPr lang="en-US" smtClean="0"/>
              <a:pPr/>
              <a:t>20</a:t>
            </a:fld>
            <a:endParaRPr lang="en-US"/>
          </a:p>
        </p:txBody>
      </p:sp>
    </p:spTree>
    <p:extLst>
      <p:ext uri="{BB962C8B-B14F-4D97-AF65-F5344CB8AC3E}">
        <p14:creationId xmlns:p14="http://schemas.microsoft.com/office/powerpoint/2010/main" val="18541631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AB532-8ABF-B430-CED5-7202B28DAC80}"/>
            </a:ext>
          </a:extLst>
        </p:cNvPr>
        <p:cNvGrpSpPr/>
        <p:nvPr/>
      </p:nvGrpSpPr>
      <p:grpSpPr>
        <a:xfrm>
          <a:off x="0" y="0"/>
          <a:ext cx="0" cy="0"/>
          <a:chOff x="0" y="0"/>
          <a:chExt cx="0" cy="0"/>
        </a:xfrm>
      </p:grpSpPr>
      <p:pic>
        <p:nvPicPr>
          <p:cNvPr id="6" name="Picture 5" descr="Template: Read It Draw It, solve It">
            <a:extLst>
              <a:ext uri="{FF2B5EF4-FFF2-40B4-BE49-F238E27FC236}">
                <a16:creationId xmlns:a16="http://schemas.microsoft.com/office/drawing/2014/main" id="{F15D83F7-7D3E-5622-2034-CB72E2197CC2}"/>
              </a:ext>
            </a:extLst>
          </p:cNvPr>
          <p:cNvPicPr>
            <a:picLocks noChangeAspect="1"/>
          </p:cNvPicPr>
          <p:nvPr/>
        </p:nvPicPr>
        <p:blipFill>
          <a:blip r:embed="rId3"/>
          <a:stretch>
            <a:fillRect/>
          </a:stretch>
        </p:blipFill>
        <p:spPr>
          <a:xfrm rot="20543618">
            <a:off x="3331350" y="1494608"/>
            <a:ext cx="3082395" cy="4185969"/>
          </a:xfrm>
          <a:prstGeom prst="rect">
            <a:avLst/>
          </a:prstGeom>
        </p:spPr>
      </p:pic>
      <p:sp>
        <p:nvSpPr>
          <p:cNvPr id="2" name="Title 1">
            <a:extLst>
              <a:ext uri="{FF2B5EF4-FFF2-40B4-BE49-F238E27FC236}">
                <a16:creationId xmlns:a16="http://schemas.microsoft.com/office/drawing/2014/main" id="{5F489176-44FC-C3AA-1697-47E4E68B8DC9}"/>
              </a:ext>
            </a:extLst>
          </p:cNvPr>
          <p:cNvSpPr>
            <a:spLocks noGrp="1"/>
          </p:cNvSpPr>
          <p:nvPr>
            <p:ph type="title"/>
          </p:nvPr>
        </p:nvSpPr>
        <p:spPr>
          <a:xfrm>
            <a:off x="1256841" y="451467"/>
            <a:ext cx="10096959" cy="675008"/>
          </a:xfrm>
        </p:spPr>
        <p:txBody>
          <a:bodyPr/>
          <a:lstStyle/>
          <a:p>
            <a:r>
              <a:rPr lang="en-US" sz="4000" dirty="0">
                <a:latin typeface="Palatino Linotype"/>
              </a:rPr>
              <a:t>Mathematics: Problem Solving (5 of 5)</a:t>
            </a:r>
          </a:p>
        </p:txBody>
      </p:sp>
      <p:sp>
        <p:nvSpPr>
          <p:cNvPr id="3" name="Text Placeholder 2">
            <a:extLst>
              <a:ext uri="{FF2B5EF4-FFF2-40B4-BE49-F238E27FC236}">
                <a16:creationId xmlns:a16="http://schemas.microsoft.com/office/drawing/2014/main" id="{F7EE461A-A3A0-7E0D-CCB0-FD9B5B5A27F9}"/>
              </a:ext>
            </a:extLst>
          </p:cNvPr>
          <p:cNvSpPr>
            <a:spLocks noGrp="1"/>
          </p:cNvSpPr>
          <p:nvPr>
            <p:ph type="body" sz="quarter" idx="11"/>
          </p:nvPr>
        </p:nvSpPr>
        <p:spPr>
          <a:xfrm>
            <a:off x="171451" y="1222376"/>
            <a:ext cx="5412485" cy="1027092"/>
          </a:xfrm>
        </p:spPr>
        <p:txBody>
          <a:bodyPr rIns="91440">
            <a:normAutofit fontScale="62500" lnSpcReduction="20000"/>
          </a:bodyPr>
          <a:lstStyle/>
          <a:p>
            <a:pPr marL="457200" indent="-457200">
              <a:spcBef>
                <a:spcPts val="0"/>
              </a:spcBef>
              <a:spcAft>
                <a:spcPts val="0"/>
              </a:spcAft>
            </a:pPr>
            <a:r>
              <a:rPr lang="en-US" dirty="0"/>
              <a:t>Work mats</a:t>
            </a:r>
          </a:p>
          <a:p>
            <a:pPr marL="457200" indent="-457200">
              <a:spcBef>
                <a:spcPts val="0"/>
              </a:spcBef>
              <a:spcAft>
                <a:spcPts val="0"/>
              </a:spcAft>
            </a:pPr>
            <a:r>
              <a:rPr lang="en-US" dirty="0"/>
              <a:t>Planning Templates</a:t>
            </a:r>
          </a:p>
          <a:p>
            <a:pPr marL="457200" indent="-457200">
              <a:spcBef>
                <a:spcPts val="0"/>
              </a:spcBef>
              <a:spcAft>
                <a:spcPts val="0"/>
              </a:spcAft>
            </a:pPr>
            <a:r>
              <a:rPr lang="en-US" dirty="0"/>
              <a:t>Scaffolds</a:t>
            </a:r>
          </a:p>
        </p:txBody>
      </p:sp>
      <p:pic>
        <p:nvPicPr>
          <p:cNvPr id="12" name="Picture 11" descr="problem solving mat with picture to help children solve">
            <a:extLst>
              <a:ext uri="{FF2B5EF4-FFF2-40B4-BE49-F238E27FC236}">
                <a16:creationId xmlns:a16="http://schemas.microsoft.com/office/drawing/2014/main" id="{CD0EE074-44A5-D9DB-4412-10DEE3D27104}"/>
              </a:ext>
            </a:extLst>
          </p:cNvPr>
          <p:cNvPicPr>
            <a:picLocks noChangeAspect="1"/>
          </p:cNvPicPr>
          <p:nvPr/>
        </p:nvPicPr>
        <p:blipFill>
          <a:blip r:embed="rId4"/>
          <a:stretch>
            <a:fillRect/>
          </a:stretch>
        </p:blipFill>
        <p:spPr>
          <a:xfrm rot="21036133">
            <a:off x="518070" y="2434460"/>
            <a:ext cx="2397583" cy="1602685"/>
          </a:xfrm>
          <a:prstGeom prst="rect">
            <a:avLst/>
          </a:prstGeom>
        </p:spPr>
      </p:pic>
      <p:pic>
        <p:nvPicPr>
          <p:cNvPr id="10" name="Picture 9" descr="Problem of the day 9 horses were running on the prairie. Horse thieves took 3 of the horses. How man horses are left?">
            <a:extLst>
              <a:ext uri="{FF2B5EF4-FFF2-40B4-BE49-F238E27FC236}">
                <a16:creationId xmlns:a16="http://schemas.microsoft.com/office/drawing/2014/main" id="{7B0D8C5F-7309-2D8E-D89B-4F85B499642B}"/>
              </a:ext>
            </a:extLst>
          </p:cNvPr>
          <p:cNvPicPr>
            <a:picLocks noChangeAspect="1"/>
          </p:cNvPicPr>
          <p:nvPr/>
        </p:nvPicPr>
        <p:blipFill>
          <a:blip r:embed="rId5"/>
          <a:stretch>
            <a:fillRect/>
          </a:stretch>
        </p:blipFill>
        <p:spPr>
          <a:xfrm>
            <a:off x="6116702" y="1279998"/>
            <a:ext cx="2943970" cy="1955804"/>
          </a:xfrm>
          <a:prstGeom prst="rect">
            <a:avLst/>
          </a:prstGeom>
        </p:spPr>
      </p:pic>
      <p:pic>
        <p:nvPicPr>
          <p:cNvPr id="8196" name="Picture 4">
            <a:extLst>
              <a:ext uri="{FF2B5EF4-FFF2-40B4-BE49-F238E27FC236}">
                <a16:creationId xmlns:a16="http://schemas.microsoft.com/office/drawing/2014/main" id="{8ABA86C1-CA44-1443-C729-953E7A7880BA}"/>
              </a:ext>
              <a:ext uri="{C183D7F6-B498-43B3-948B-1728B52AA6E4}">
                <adec:decorative xmlns:adec="http://schemas.microsoft.com/office/drawing/2017/decorative" val="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604473">
            <a:off x="9472939" y="1251952"/>
            <a:ext cx="1785396" cy="232456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6D2D97E2-03C7-4608-17C1-A033064D8A23}"/>
              </a:ext>
              <a:ext uri="{C183D7F6-B498-43B3-948B-1728B52AA6E4}">
                <adec:decorative xmlns:adec="http://schemas.microsoft.com/office/drawing/2017/decorative" val="1"/>
              </a:ext>
            </a:extLst>
          </p:cNvPr>
          <p:cNvPicPr>
            <a:picLocks noChangeAspect="1"/>
          </p:cNvPicPr>
          <p:nvPr/>
        </p:nvPicPr>
        <p:blipFill>
          <a:blip r:embed="rId7"/>
          <a:stretch>
            <a:fillRect/>
          </a:stretch>
        </p:blipFill>
        <p:spPr>
          <a:xfrm rot="763251">
            <a:off x="1340423" y="4189153"/>
            <a:ext cx="1823953" cy="2275599"/>
          </a:xfrm>
          <a:prstGeom prst="rect">
            <a:avLst/>
          </a:prstGeom>
        </p:spPr>
      </p:pic>
      <p:pic>
        <p:nvPicPr>
          <p:cNvPr id="7" name="Picture 6">
            <a:extLst>
              <a:ext uri="{FF2B5EF4-FFF2-40B4-BE49-F238E27FC236}">
                <a16:creationId xmlns:a16="http://schemas.microsoft.com/office/drawing/2014/main" id="{12DD568A-E8A3-772A-0DEC-502F8BE9DF3C}"/>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6311236" y="3818378"/>
            <a:ext cx="2361062" cy="1761676"/>
          </a:xfrm>
          <a:prstGeom prst="rect">
            <a:avLst/>
          </a:prstGeom>
        </p:spPr>
      </p:pic>
      <p:pic>
        <p:nvPicPr>
          <p:cNvPr id="8200" name="Picture 8" descr="Problem solving template with 3 columns labeled &quot;What do I Know?&quot;, &quot;What do I want to find out?&quot;, and &quot;Solve&quot;.">
            <a:extLst>
              <a:ext uri="{FF2B5EF4-FFF2-40B4-BE49-F238E27FC236}">
                <a16:creationId xmlns:a16="http://schemas.microsoft.com/office/drawing/2014/main" id="{29C1D213-40D2-BFCF-BA36-A49EC4CEE4C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878354" y="3717957"/>
            <a:ext cx="2867332" cy="2260781"/>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2B5A60AC-6BE1-BC15-4E10-CA4BEF511D72}"/>
              </a:ext>
            </a:extLst>
          </p:cNvPr>
          <p:cNvSpPr>
            <a:spLocks noGrp="1"/>
          </p:cNvSpPr>
          <p:nvPr>
            <p:ph type="sldNum" sz="quarter" idx="10"/>
          </p:nvPr>
        </p:nvSpPr>
        <p:spPr/>
        <p:txBody>
          <a:bodyPr/>
          <a:lstStyle/>
          <a:p>
            <a:fld id="{A3D1C70C-36A2-44FC-A083-98959550CFF4}" type="slidenum">
              <a:rPr lang="en-US" smtClean="0"/>
              <a:pPr/>
              <a:t>21</a:t>
            </a:fld>
            <a:endParaRPr lang="en-US"/>
          </a:p>
        </p:txBody>
      </p:sp>
    </p:spTree>
    <p:extLst>
      <p:ext uri="{BB962C8B-B14F-4D97-AF65-F5344CB8AC3E}">
        <p14:creationId xmlns:p14="http://schemas.microsoft.com/office/powerpoint/2010/main" val="282580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4A7F57-B9A5-BA60-2416-794A7BEC376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58A89BA-B576-7179-28D0-B37FFE17F96F}"/>
              </a:ext>
            </a:extLst>
          </p:cNvPr>
          <p:cNvSpPr>
            <a:spLocks noGrp="1"/>
          </p:cNvSpPr>
          <p:nvPr>
            <p:ph type="title"/>
          </p:nvPr>
        </p:nvSpPr>
        <p:spPr/>
        <p:txBody>
          <a:bodyPr/>
          <a:lstStyle/>
          <a:p>
            <a:r>
              <a:rPr lang="en-US" sz="4000" dirty="0">
                <a:latin typeface="Palatino Linotype"/>
              </a:rPr>
              <a:t>Mathematics: Discourse (1 of 2)</a:t>
            </a:r>
          </a:p>
        </p:txBody>
      </p:sp>
      <p:sp>
        <p:nvSpPr>
          <p:cNvPr id="6" name="Text Placeholder 5">
            <a:extLst>
              <a:ext uri="{FF2B5EF4-FFF2-40B4-BE49-F238E27FC236}">
                <a16:creationId xmlns:a16="http://schemas.microsoft.com/office/drawing/2014/main" id="{D87D521B-4DDD-E611-4497-2DE6FEEFB279}"/>
              </a:ext>
            </a:extLst>
          </p:cNvPr>
          <p:cNvSpPr>
            <a:spLocks noGrp="1"/>
          </p:cNvSpPr>
          <p:nvPr>
            <p:ph type="body" sz="quarter" idx="11"/>
          </p:nvPr>
        </p:nvSpPr>
        <p:spPr/>
        <p:txBody>
          <a:bodyPr vert="horz" lIns="91440" tIns="45720" rIns="822960" bIns="45720" rtlCol="0" anchor="t">
            <a:normAutofit/>
          </a:bodyPr>
          <a:lstStyle/>
          <a:p>
            <a:r>
              <a:rPr lang="en-US" sz="2800" dirty="0">
                <a:latin typeface="Palatino Linotype"/>
              </a:rPr>
              <a:t>Questioning</a:t>
            </a:r>
          </a:p>
          <a:p>
            <a:r>
              <a:rPr lang="en-US" sz="2800" dirty="0">
                <a:latin typeface="Palatino Linotype"/>
              </a:rPr>
              <a:t>Model and Promote Expected Behaviors</a:t>
            </a:r>
          </a:p>
          <a:p>
            <a:r>
              <a:rPr lang="en-US" sz="2800" dirty="0">
                <a:latin typeface="Palatino Linotype"/>
              </a:rPr>
              <a:t>Strengthen Math Vocabulary</a:t>
            </a:r>
          </a:p>
          <a:p>
            <a:r>
              <a:rPr lang="en-US" sz="2800" dirty="0">
                <a:latin typeface="Palatino Linotype"/>
              </a:rPr>
              <a:t>Select Rich Tasks</a:t>
            </a:r>
          </a:p>
        </p:txBody>
      </p:sp>
      <p:sp>
        <p:nvSpPr>
          <p:cNvPr id="5" name="Slide Number Placeholder 4">
            <a:extLst>
              <a:ext uri="{FF2B5EF4-FFF2-40B4-BE49-F238E27FC236}">
                <a16:creationId xmlns:a16="http://schemas.microsoft.com/office/drawing/2014/main" id="{D7C8F92F-6A6A-4A29-809C-E084714E500A}"/>
              </a:ext>
            </a:extLst>
          </p:cNvPr>
          <p:cNvSpPr>
            <a:spLocks noGrp="1"/>
          </p:cNvSpPr>
          <p:nvPr>
            <p:ph type="sldNum" sz="quarter" idx="10"/>
          </p:nvPr>
        </p:nvSpPr>
        <p:spPr/>
        <p:txBody>
          <a:bodyPr/>
          <a:lstStyle/>
          <a:p>
            <a:fld id="{A3D1C70C-36A2-44FC-A083-98959550CFF4}" type="slidenum">
              <a:rPr lang="en-US" smtClean="0"/>
              <a:t>22</a:t>
            </a:fld>
            <a:endParaRPr lang="en-US"/>
          </a:p>
        </p:txBody>
      </p:sp>
    </p:spTree>
    <p:extLst>
      <p:ext uri="{BB962C8B-B14F-4D97-AF65-F5344CB8AC3E}">
        <p14:creationId xmlns:p14="http://schemas.microsoft.com/office/powerpoint/2010/main" val="7344388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89978A-AC8E-8ADE-FCB6-A68970A861A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4FA72D-0637-1DF7-87A8-8FCB4FD8AC3B}"/>
              </a:ext>
            </a:extLst>
          </p:cNvPr>
          <p:cNvSpPr>
            <a:spLocks noGrp="1"/>
          </p:cNvSpPr>
          <p:nvPr>
            <p:ph type="title"/>
          </p:nvPr>
        </p:nvSpPr>
        <p:spPr/>
        <p:txBody>
          <a:bodyPr/>
          <a:lstStyle/>
          <a:p>
            <a:r>
              <a:rPr lang="en-US" sz="4000" dirty="0">
                <a:latin typeface="Palatino Linotype"/>
              </a:rPr>
              <a:t>Mathematics: Discourse (2 of 2)</a:t>
            </a:r>
          </a:p>
        </p:txBody>
      </p:sp>
      <p:sp>
        <p:nvSpPr>
          <p:cNvPr id="10" name="Arrow: Left 9">
            <a:extLst>
              <a:ext uri="{FF2B5EF4-FFF2-40B4-BE49-F238E27FC236}">
                <a16:creationId xmlns:a16="http://schemas.microsoft.com/office/drawing/2014/main" id="{FF256C08-3B69-6A6A-7580-9A129FBF3854}"/>
              </a:ext>
              <a:ext uri="{C183D7F6-B498-43B3-948B-1728B52AA6E4}">
                <adec:decorative xmlns:adec="http://schemas.microsoft.com/office/drawing/2017/decorative" val="1"/>
              </a:ext>
            </a:extLst>
          </p:cNvPr>
          <p:cNvSpPr/>
          <p:nvPr/>
        </p:nvSpPr>
        <p:spPr>
          <a:xfrm rot="16200000">
            <a:off x="2744539" y="2923698"/>
            <a:ext cx="287012" cy="156475"/>
          </a:xfrm>
          <a:prstGeom prst="lef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Left 11">
            <a:extLst>
              <a:ext uri="{FF2B5EF4-FFF2-40B4-BE49-F238E27FC236}">
                <a16:creationId xmlns:a16="http://schemas.microsoft.com/office/drawing/2014/main" id="{5B0F5FA2-83C7-2100-21B1-10394C13C227}"/>
              </a:ext>
              <a:ext uri="{C183D7F6-B498-43B3-948B-1728B52AA6E4}">
                <adec:decorative xmlns:adec="http://schemas.microsoft.com/office/drawing/2017/decorative" val="1"/>
              </a:ext>
            </a:extLst>
          </p:cNvPr>
          <p:cNvSpPr/>
          <p:nvPr/>
        </p:nvSpPr>
        <p:spPr>
          <a:xfrm rot="16200000">
            <a:off x="1384453" y="2912074"/>
            <a:ext cx="318663" cy="148072"/>
          </a:xfrm>
          <a:prstGeom prst="leftArrow">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Arrow: Left 22">
            <a:extLst>
              <a:ext uri="{FF2B5EF4-FFF2-40B4-BE49-F238E27FC236}">
                <a16:creationId xmlns:a16="http://schemas.microsoft.com/office/drawing/2014/main" id="{B86C9A65-2FB7-BACD-4933-BD61D86D21E5}"/>
              </a:ext>
              <a:ext uri="{C183D7F6-B498-43B3-948B-1728B52AA6E4}">
                <adec:decorative xmlns:adec="http://schemas.microsoft.com/office/drawing/2017/decorative" val="1"/>
              </a:ext>
            </a:extLst>
          </p:cNvPr>
          <p:cNvSpPr/>
          <p:nvPr/>
        </p:nvSpPr>
        <p:spPr>
          <a:xfrm rot="16200000">
            <a:off x="6902805" y="2866785"/>
            <a:ext cx="287012" cy="156475"/>
          </a:xfrm>
          <a:prstGeom prst="leftArrow">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Left 21">
            <a:extLst>
              <a:ext uri="{FF2B5EF4-FFF2-40B4-BE49-F238E27FC236}">
                <a16:creationId xmlns:a16="http://schemas.microsoft.com/office/drawing/2014/main" id="{C3A0CFD7-E8FE-F709-6900-1DEB502C2CEE}"/>
              </a:ext>
              <a:ext uri="{C183D7F6-B498-43B3-948B-1728B52AA6E4}">
                <adec:decorative xmlns:adec="http://schemas.microsoft.com/office/drawing/2017/decorative" val="1"/>
              </a:ext>
            </a:extLst>
          </p:cNvPr>
          <p:cNvSpPr/>
          <p:nvPr/>
        </p:nvSpPr>
        <p:spPr>
          <a:xfrm rot="16200000">
            <a:off x="5354826" y="2859909"/>
            <a:ext cx="287012" cy="156475"/>
          </a:xfrm>
          <a:prstGeom prst="leftArrow">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Arrow: Left 24">
            <a:extLst>
              <a:ext uri="{FF2B5EF4-FFF2-40B4-BE49-F238E27FC236}">
                <a16:creationId xmlns:a16="http://schemas.microsoft.com/office/drawing/2014/main" id="{5BA05A92-8E9C-5292-9861-9C438E912A0A}"/>
              </a:ext>
              <a:ext uri="{C183D7F6-B498-43B3-948B-1728B52AA6E4}">
                <adec:decorative xmlns:adec="http://schemas.microsoft.com/office/drawing/2017/decorative" val="1"/>
              </a:ext>
            </a:extLst>
          </p:cNvPr>
          <p:cNvSpPr/>
          <p:nvPr/>
        </p:nvSpPr>
        <p:spPr>
          <a:xfrm rot="16200000">
            <a:off x="10878056" y="2942826"/>
            <a:ext cx="287012" cy="156475"/>
          </a:xfrm>
          <a:prstGeom prst="leftArrow">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Arrow: Left 23">
            <a:extLst>
              <a:ext uri="{FF2B5EF4-FFF2-40B4-BE49-F238E27FC236}">
                <a16:creationId xmlns:a16="http://schemas.microsoft.com/office/drawing/2014/main" id="{CF3E5D86-2143-F668-B09A-282DD8065851}"/>
              </a:ext>
              <a:ext uri="{C183D7F6-B498-43B3-948B-1728B52AA6E4}">
                <adec:decorative xmlns:adec="http://schemas.microsoft.com/office/drawing/2017/decorative" val="1"/>
              </a:ext>
            </a:extLst>
          </p:cNvPr>
          <p:cNvSpPr/>
          <p:nvPr/>
        </p:nvSpPr>
        <p:spPr>
          <a:xfrm rot="16200000">
            <a:off x="9392732" y="2959529"/>
            <a:ext cx="287012" cy="156475"/>
          </a:xfrm>
          <a:prstGeom prst="leftArrow">
            <a:avLst/>
          </a:prstGeom>
          <a:solidFill>
            <a:schemeClr val="accent4">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allout: Down Arrow 4">
            <a:extLst>
              <a:ext uri="{FF2B5EF4-FFF2-40B4-BE49-F238E27FC236}">
                <a16:creationId xmlns:a16="http://schemas.microsoft.com/office/drawing/2014/main" id="{8AFDF7E5-C4B5-1E69-E992-FC087ABD1583}"/>
              </a:ext>
              <a:ext uri="{C183D7F6-B498-43B3-948B-1728B52AA6E4}">
                <adec:decorative xmlns:adec="http://schemas.microsoft.com/office/drawing/2017/decorative" val="1"/>
              </a:ext>
            </a:extLst>
          </p:cNvPr>
          <p:cNvSpPr/>
          <p:nvPr/>
        </p:nvSpPr>
        <p:spPr>
          <a:xfrm>
            <a:off x="1154450" y="1126475"/>
            <a:ext cx="9744890" cy="927463"/>
          </a:xfrm>
          <a:prstGeom prst="downArrowCallou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200" dirty="0"/>
          </a:p>
        </p:txBody>
      </p:sp>
      <p:sp>
        <p:nvSpPr>
          <p:cNvPr id="9" name="TextBox 8">
            <a:extLst>
              <a:ext uri="{FF2B5EF4-FFF2-40B4-BE49-F238E27FC236}">
                <a16:creationId xmlns:a16="http://schemas.microsoft.com/office/drawing/2014/main" id="{89291890-B36E-EDF4-6FC8-8940C70803B5}"/>
              </a:ext>
              <a:ext uri="{C183D7F6-B498-43B3-948B-1728B52AA6E4}">
                <adec:decorative xmlns:adec="http://schemas.microsoft.com/office/drawing/2017/decorative" val="1"/>
              </a:ext>
            </a:extLst>
          </p:cNvPr>
          <p:cNvSpPr txBox="1"/>
          <p:nvPr/>
        </p:nvSpPr>
        <p:spPr>
          <a:xfrm>
            <a:off x="637035" y="2231299"/>
            <a:ext cx="3241655" cy="640080"/>
          </a:xfrm>
          <a:prstGeom prst="rect">
            <a:avLst/>
          </a:prstGeom>
          <a:solidFill>
            <a:schemeClr val="accent6">
              <a:lumMod val="40000"/>
              <a:lumOff val="60000"/>
            </a:schemeClr>
          </a:solidFill>
        </p:spPr>
        <p:txBody>
          <a:bodyPr wrap="square" rtlCol="0">
            <a:spAutoFit/>
          </a:bodyPr>
          <a:lstStyle/>
          <a:p>
            <a:pPr algn="ctr"/>
            <a:endParaRPr lang="en-US" dirty="0"/>
          </a:p>
        </p:txBody>
      </p:sp>
      <p:sp>
        <p:nvSpPr>
          <p:cNvPr id="14" name="TextBox 13">
            <a:extLst>
              <a:ext uri="{FF2B5EF4-FFF2-40B4-BE49-F238E27FC236}">
                <a16:creationId xmlns:a16="http://schemas.microsoft.com/office/drawing/2014/main" id="{BFC0A4B5-2390-03E6-B6B5-937E8E615594}"/>
              </a:ext>
              <a:ext uri="{C183D7F6-B498-43B3-948B-1728B52AA6E4}">
                <adec:decorative xmlns:adec="http://schemas.microsoft.com/office/drawing/2017/decorative" val="1"/>
              </a:ext>
            </a:extLst>
          </p:cNvPr>
          <p:cNvSpPr txBox="1"/>
          <p:nvPr/>
        </p:nvSpPr>
        <p:spPr>
          <a:xfrm>
            <a:off x="4978170" y="2172877"/>
            <a:ext cx="2654300" cy="640080"/>
          </a:xfrm>
          <a:prstGeom prst="rect">
            <a:avLst/>
          </a:prstGeom>
          <a:solidFill>
            <a:schemeClr val="accent1">
              <a:lumMod val="40000"/>
              <a:lumOff val="60000"/>
            </a:schemeClr>
          </a:solidFill>
        </p:spPr>
        <p:txBody>
          <a:bodyPr wrap="square" rtlCol="0">
            <a:spAutoFit/>
          </a:bodyPr>
          <a:lstStyle/>
          <a:p>
            <a:pPr algn="ctr"/>
            <a:endParaRPr lang="en-US" sz="1800" dirty="0"/>
          </a:p>
        </p:txBody>
      </p:sp>
      <p:sp>
        <p:nvSpPr>
          <p:cNvPr id="19" name="TextBox 18">
            <a:extLst>
              <a:ext uri="{FF2B5EF4-FFF2-40B4-BE49-F238E27FC236}">
                <a16:creationId xmlns:a16="http://schemas.microsoft.com/office/drawing/2014/main" id="{477964E7-5260-E931-B56B-AE3959CF02D3}"/>
              </a:ext>
              <a:ext uri="{C183D7F6-B498-43B3-948B-1728B52AA6E4}">
                <adec:decorative xmlns:adec="http://schemas.microsoft.com/office/drawing/2017/decorative" val="1"/>
              </a:ext>
            </a:extLst>
          </p:cNvPr>
          <p:cNvSpPr txBox="1"/>
          <p:nvPr/>
        </p:nvSpPr>
        <p:spPr>
          <a:xfrm>
            <a:off x="8900665" y="2024072"/>
            <a:ext cx="2654300" cy="914400"/>
          </a:xfrm>
          <a:prstGeom prst="rect">
            <a:avLst/>
          </a:prstGeom>
          <a:solidFill>
            <a:schemeClr val="accent4">
              <a:lumMod val="40000"/>
              <a:lumOff val="60000"/>
            </a:schemeClr>
          </a:solidFill>
        </p:spPr>
        <p:txBody>
          <a:bodyPr wrap="square" rtlCol="0">
            <a:spAutoFit/>
          </a:bodyPr>
          <a:lstStyle/>
          <a:p>
            <a:pPr algn="ctr"/>
            <a:endParaRPr lang="en-US" sz="1800" dirty="0"/>
          </a:p>
        </p:txBody>
      </p:sp>
      <p:sp>
        <p:nvSpPr>
          <p:cNvPr id="6" name="TextBox 5">
            <a:extLst>
              <a:ext uri="{FF2B5EF4-FFF2-40B4-BE49-F238E27FC236}">
                <a16:creationId xmlns:a16="http://schemas.microsoft.com/office/drawing/2014/main" id="{F625FEDA-9EAB-4ECB-E2AC-8D3945DC5FF3}"/>
              </a:ext>
              <a:ext uri="{C183D7F6-B498-43B3-948B-1728B52AA6E4}">
                <adec:decorative xmlns:adec="http://schemas.microsoft.com/office/drawing/2017/decorative" val="1"/>
              </a:ext>
            </a:extLst>
          </p:cNvPr>
          <p:cNvSpPr txBox="1"/>
          <p:nvPr/>
        </p:nvSpPr>
        <p:spPr>
          <a:xfrm>
            <a:off x="99456" y="3475740"/>
            <a:ext cx="1950285" cy="1371600"/>
          </a:xfrm>
          <a:prstGeom prst="rect">
            <a:avLst/>
          </a:prstGeom>
          <a:solidFill>
            <a:schemeClr val="accent6">
              <a:lumMod val="20000"/>
              <a:lumOff val="80000"/>
            </a:schemeClr>
          </a:solidFill>
        </p:spPr>
        <p:txBody>
          <a:bodyPr wrap="square" rtlCol="0">
            <a:spAutoFit/>
          </a:bodyPr>
          <a:lstStyle/>
          <a:p>
            <a:endParaRPr lang="en-US" sz="1400" dirty="0"/>
          </a:p>
        </p:txBody>
      </p:sp>
      <p:sp>
        <p:nvSpPr>
          <p:cNvPr id="3" name="TextBox 2">
            <a:extLst>
              <a:ext uri="{FF2B5EF4-FFF2-40B4-BE49-F238E27FC236}">
                <a16:creationId xmlns:a16="http://schemas.microsoft.com/office/drawing/2014/main" id="{4A219E09-B230-FF82-F5E6-5B76143707EA}"/>
              </a:ext>
              <a:ext uri="{C183D7F6-B498-43B3-948B-1728B52AA6E4}">
                <adec:decorative xmlns:adec="http://schemas.microsoft.com/office/drawing/2017/decorative" val="1"/>
              </a:ext>
            </a:extLst>
          </p:cNvPr>
          <p:cNvSpPr txBox="1"/>
          <p:nvPr/>
        </p:nvSpPr>
        <p:spPr>
          <a:xfrm>
            <a:off x="2221258" y="3440789"/>
            <a:ext cx="1950286" cy="1371600"/>
          </a:xfrm>
          <a:prstGeom prst="rect">
            <a:avLst/>
          </a:prstGeom>
          <a:solidFill>
            <a:schemeClr val="accent6">
              <a:lumMod val="20000"/>
              <a:lumOff val="80000"/>
            </a:schemeClr>
          </a:solidFill>
        </p:spPr>
        <p:txBody>
          <a:bodyPr wrap="square" rtlCol="0">
            <a:spAutoFit/>
          </a:bodyPr>
          <a:lstStyle/>
          <a:p>
            <a:endParaRPr lang="en-US" sz="1400" dirty="0"/>
          </a:p>
        </p:txBody>
      </p:sp>
      <p:sp>
        <p:nvSpPr>
          <p:cNvPr id="16" name="TextBox 15">
            <a:extLst>
              <a:ext uri="{FF2B5EF4-FFF2-40B4-BE49-F238E27FC236}">
                <a16:creationId xmlns:a16="http://schemas.microsoft.com/office/drawing/2014/main" id="{B8587A83-82DD-55D9-2AE4-0E61906122FD}"/>
              </a:ext>
              <a:ext uri="{C183D7F6-B498-43B3-948B-1728B52AA6E4}">
                <adec:decorative xmlns:adec="http://schemas.microsoft.com/office/drawing/2017/decorative" val="1"/>
              </a:ext>
            </a:extLst>
          </p:cNvPr>
          <p:cNvSpPr txBox="1"/>
          <p:nvPr/>
        </p:nvSpPr>
        <p:spPr>
          <a:xfrm>
            <a:off x="4527329" y="3429574"/>
            <a:ext cx="1587492" cy="731520"/>
          </a:xfrm>
          <a:prstGeom prst="rect">
            <a:avLst/>
          </a:prstGeom>
          <a:solidFill>
            <a:schemeClr val="accent5">
              <a:lumMod val="20000"/>
              <a:lumOff val="80000"/>
            </a:schemeClr>
          </a:solidFill>
        </p:spPr>
        <p:txBody>
          <a:bodyPr wrap="square" rtlCol="0">
            <a:spAutoFit/>
          </a:bodyPr>
          <a:lstStyle/>
          <a:p>
            <a:endParaRPr lang="en-US" sz="1400" dirty="0"/>
          </a:p>
        </p:txBody>
      </p:sp>
      <p:sp>
        <p:nvSpPr>
          <p:cNvPr id="15" name="TextBox 14">
            <a:extLst>
              <a:ext uri="{FF2B5EF4-FFF2-40B4-BE49-F238E27FC236}">
                <a16:creationId xmlns:a16="http://schemas.microsoft.com/office/drawing/2014/main" id="{C78C2CC7-930B-ECAD-3AA0-DCF79A2B2769}"/>
              </a:ext>
              <a:ext uri="{C183D7F6-B498-43B3-948B-1728B52AA6E4}">
                <adec:decorative xmlns:adec="http://schemas.microsoft.com/office/drawing/2017/decorative" val="1"/>
              </a:ext>
            </a:extLst>
          </p:cNvPr>
          <p:cNvSpPr txBox="1"/>
          <p:nvPr/>
        </p:nvSpPr>
        <p:spPr>
          <a:xfrm>
            <a:off x="4483325" y="4514750"/>
            <a:ext cx="1612675" cy="914400"/>
          </a:xfrm>
          <a:prstGeom prst="rect">
            <a:avLst/>
          </a:prstGeom>
          <a:solidFill>
            <a:schemeClr val="accent5">
              <a:lumMod val="20000"/>
              <a:lumOff val="80000"/>
            </a:schemeClr>
          </a:solidFill>
        </p:spPr>
        <p:txBody>
          <a:bodyPr wrap="square" rtlCol="0">
            <a:spAutoFit/>
          </a:bodyPr>
          <a:lstStyle/>
          <a:p>
            <a:endParaRPr lang="en-US" sz="1400" dirty="0"/>
          </a:p>
        </p:txBody>
      </p:sp>
      <p:sp>
        <p:nvSpPr>
          <p:cNvPr id="18" name="TextBox 17">
            <a:extLst>
              <a:ext uri="{FF2B5EF4-FFF2-40B4-BE49-F238E27FC236}">
                <a16:creationId xmlns:a16="http://schemas.microsoft.com/office/drawing/2014/main" id="{6606B628-BB55-171F-910B-70837F41D024}"/>
              </a:ext>
              <a:ext uri="{C183D7F6-B498-43B3-948B-1728B52AA6E4}">
                <adec:decorative xmlns:adec="http://schemas.microsoft.com/office/drawing/2017/decorative" val="1"/>
              </a:ext>
            </a:extLst>
          </p:cNvPr>
          <p:cNvSpPr txBox="1"/>
          <p:nvPr/>
        </p:nvSpPr>
        <p:spPr>
          <a:xfrm>
            <a:off x="6283317" y="3429574"/>
            <a:ext cx="1743969" cy="731520"/>
          </a:xfrm>
          <a:prstGeom prst="rect">
            <a:avLst/>
          </a:prstGeom>
          <a:solidFill>
            <a:schemeClr val="accent5">
              <a:lumMod val="20000"/>
              <a:lumOff val="80000"/>
            </a:schemeClr>
          </a:solidFill>
        </p:spPr>
        <p:txBody>
          <a:bodyPr wrap="square" rtlCol="0">
            <a:spAutoFit/>
          </a:bodyPr>
          <a:lstStyle/>
          <a:p>
            <a:endParaRPr lang="en-US" sz="1400" dirty="0"/>
          </a:p>
        </p:txBody>
      </p:sp>
      <p:sp>
        <p:nvSpPr>
          <p:cNvPr id="17" name="TextBox 16">
            <a:extLst>
              <a:ext uri="{FF2B5EF4-FFF2-40B4-BE49-F238E27FC236}">
                <a16:creationId xmlns:a16="http://schemas.microsoft.com/office/drawing/2014/main" id="{887ED07B-CE81-D677-75E5-54593F760CE2}"/>
              </a:ext>
              <a:ext uri="{C183D7F6-B498-43B3-948B-1728B52AA6E4}">
                <adec:decorative xmlns:adec="http://schemas.microsoft.com/office/drawing/2017/decorative" val="1"/>
              </a:ext>
            </a:extLst>
          </p:cNvPr>
          <p:cNvSpPr txBox="1"/>
          <p:nvPr/>
        </p:nvSpPr>
        <p:spPr>
          <a:xfrm>
            <a:off x="6252565" y="4509284"/>
            <a:ext cx="1743968" cy="914400"/>
          </a:xfrm>
          <a:prstGeom prst="rect">
            <a:avLst/>
          </a:prstGeom>
          <a:solidFill>
            <a:schemeClr val="accent5">
              <a:lumMod val="20000"/>
              <a:lumOff val="80000"/>
            </a:schemeClr>
          </a:solidFill>
        </p:spPr>
        <p:txBody>
          <a:bodyPr wrap="square" rtlCol="0">
            <a:spAutoFit/>
          </a:bodyPr>
          <a:lstStyle/>
          <a:p>
            <a:endParaRPr lang="en-US" sz="1400" dirty="0"/>
          </a:p>
        </p:txBody>
      </p:sp>
      <p:sp>
        <p:nvSpPr>
          <p:cNvPr id="20" name="TextBox 19">
            <a:extLst>
              <a:ext uri="{FF2B5EF4-FFF2-40B4-BE49-F238E27FC236}">
                <a16:creationId xmlns:a16="http://schemas.microsoft.com/office/drawing/2014/main" id="{93E96A93-3DE5-AB09-FB08-A3863D87ECB6}"/>
              </a:ext>
              <a:ext uri="{C183D7F6-B498-43B3-948B-1728B52AA6E4}">
                <adec:decorative xmlns:adec="http://schemas.microsoft.com/office/drawing/2017/decorative" val="1"/>
              </a:ext>
            </a:extLst>
          </p:cNvPr>
          <p:cNvSpPr txBox="1"/>
          <p:nvPr/>
        </p:nvSpPr>
        <p:spPr>
          <a:xfrm>
            <a:off x="8315350" y="3429574"/>
            <a:ext cx="1743969" cy="1371600"/>
          </a:xfrm>
          <a:prstGeom prst="rect">
            <a:avLst/>
          </a:prstGeom>
          <a:solidFill>
            <a:schemeClr val="accent4">
              <a:lumMod val="20000"/>
              <a:lumOff val="80000"/>
            </a:schemeClr>
          </a:solidFill>
        </p:spPr>
        <p:txBody>
          <a:bodyPr wrap="square" rtlCol="0">
            <a:spAutoFit/>
          </a:bodyPr>
          <a:lstStyle/>
          <a:p>
            <a:endParaRPr lang="en-US" sz="1400" dirty="0"/>
          </a:p>
        </p:txBody>
      </p:sp>
      <p:sp>
        <p:nvSpPr>
          <p:cNvPr id="21" name="TextBox 20">
            <a:extLst>
              <a:ext uri="{FF2B5EF4-FFF2-40B4-BE49-F238E27FC236}">
                <a16:creationId xmlns:a16="http://schemas.microsoft.com/office/drawing/2014/main" id="{F51862C1-011B-7F2E-A345-E484E29BE68B}"/>
              </a:ext>
              <a:ext uri="{C183D7F6-B498-43B3-948B-1728B52AA6E4}">
                <adec:decorative xmlns:adec="http://schemas.microsoft.com/office/drawing/2017/decorative" val="1"/>
              </a:ext>
            </a:extLst>
          </p:cNvPr>
          <p:cNvSpPr txBox="1"/>
          <p:nvPr/>
        </p:nvSpPr>
        <p:spPr>
          <a:xfrm>
            <a:off x="10227815" y="3428999"/>
            <a:ext cx="1743969" cy="1188720"/>
          </a:xfrm>
          <a:prstGeom prst="rect">
            <a:avLst/>
          </a:prstGeom>
          <a:solidFill>
            <a:schemeClr val="accent4">
              <a:lumMod val="20000"/>
              <a:lumOff val="80000"/>
            </a:schemeClr>
          </a:solidFill>
        </p:spPr>
        <p:txBody>
          <a:bodyPr wrap="square" rtlCol="0">
            <a:spAutoFit/>
          </a:bodyPr>
          <a:lstStyle/>
          <a:p>
            <a:endParaRPr lang="en-US" sz="1400" dirty="0"/>
          </a:p>
        </p:txBody>
      </p:sp>
      <p:sp>
        <p:nvSpPr>
          <p:cNvPr id="43" name="Text Placeholder 42">
            <a:extLst>
              <a:ext uri="{FF2B5EF4-FFF2-40B4-BE49-F238E27FC236}">
                <a16:creationId xmlns:a16="http://schemas.microsoft.com/office/drawing/2014/main" id="{DE929537-3914-C042-A376-5242BC65EDD7}"/>
              </a:ext>
            </a:extLst>
          </p:cNvPr>
          <p:cNvSpPr>
            <a:spLocks noGrp="1"/>
          </p:cNvSpPr>
          <p:nvPr>
            <p:ph type="body" sz="quarter" idx="15"/>
          </p:nvPr>
        </p:nvSpPr>
        <p:spPr>
          <a:xfrm>
            <a:off x="1154451" y="1130180"/>
            <a:ext cx="10096960" cy="579426"/>
          </a:xfrm>
        </p:spPr>
        <p:txBody>
          <a:bodyPr/>
          <a:lstStyle/>
          <a:p>
            <a:pPr marL="0" indent="0">
              <a:buNone/>
            </a:pPr>
            <a:r>
              <a:rPr lang="en-US" sz="3200" dirty="0">
                <a:solidFill>
                  <a:schemeClr val="bg1"/>
                </a:solidFill>
              </a:rPr>
              <a:t>How can teachers elicit children’s solution methods?</a:t>
            </a:r>
          </a:p>
        </p:txBody>
      </p:sp>
      <p:sp>
        <p:nvSpPr>
          <p:cNvPr id="44" name="Text Placeholder 43">
            <a:extLst>
              <a:ext uri="{FF2B5EF4-FFF2-40B4-BE49-F238E27FC236}">
                <a16:creationId xmlns:a16="http://schemas.microsoft.com/office/drawing/2014/main" id="{BF2E5A3B-CDB4-B714-D3B0-A98CED2E71A8}"/>
              </a:ext>
            </a:extLst>
          </p:cNvPr>
          <p:cNvSpPr>
            <a:spLocks noGrp="1"/>
          </p:cNvSpPr>
          <p:nvPr>
            <p:ph type="body" sz="quarter" idx="16"/>
          </p:nvPr>
        </p:nvSpPr>
        <p:spPr>
          <a:xfrm>
            <a:off x="357451" y="2231300"/>
            <a:ext cx="3800821" cy="649686"/>
          </a:xfrm>
        </p:spPr>
        <p:txBody>
          <a:bodyPr>
            <a:normAutofit fontScale="25000" lnSpcReduction="20000"/>
          </a:bodyPr>
          <a:lstStyle/>
          <a:p>
            <a:pPr marL="0" indent="0" algn="ctr">
              <a:buNone/>
            </a:pPr>
            <a:r>
              <a:rPr lang="en-US" sz="7200" dirty="0"/>
              <a:t>Ask children to share, clarify, and/or justify their ideas</a:t>
            </a:r>
          </a:p>
        </p:txBody>
      </p:sp>
      <p:sp>
        <p:nvSpPr>
          <p:cNvPr id="40" name="Content Placeholder 39">
            <a:extLst>
              <a:ext uri="{FF2B5EF4-FFF2-40B4-BE49-F238E27FC236}">
                <a16:creationId xmlns:a16="http://schemas.microsoft.com/office/drawing/2014/main" id="{DA4642DD-BCFD-40D2-8B3C-AA43990EF7A0}"/>
              </a:ext>
            </a:extLst>
          </p:cNvPr>
          <p:cNvSpPr>
            <a:spLocks noGrp="1"/>
          </p:cNvSpPr>
          <p:nvPr>
            <p:ph sz="half" idx="1"/>
          </p:nvPr>
        </p:nvSpPr>
        <p:spPr>
          <a:xfrm>
            <a:off x="112011" y="3485871"/>
            <a:ext cx="2205213" cy="1371600"/>
          </a:xfrm>
        </p:spPr>
        <p:txBody>
          <a:bodyPr/>
          <a:lstStyle/>
          <a:p>
            <a:pPr marL="0" indent="0">
              <a:lnSpc>
                <a:spcPct val="100000"/>
              </a:lnSpc>
              <a:buNone/>
            </a:pPr>
            <a:r>
              <a:rPr lang="en-US" sz="1400" dirty="0"/>
              <a:t>Use a wide range of question types to probe and challenge children’s thinking. Pose meaningful questions!</a:t>
            </a:r>
          </a:p>
        </p:txBody>
      </p:sp>
      <p:sp>
        <p:nvSpPr>
          <p:cNvPr id="47" name="Text Placeholder 46">
            <a:extLst>
              <a:ext uri="{FF2B5EF4-FFF2-40B4-BE49-F238E27FC236}">
                <a16:creationId xmlns:a16="http://schemas.microsoft.com/office/drawing/2014/main" id="{9C880A8B-9D07-96ED-DF26-313B3A023A18}"/>
              </a:ext>
            </a:extLst>
          </p:cNvPr>
          <p:cNvSpPr>
            <a:spLocks noGrp="1"/>
          </p:cNvSpPr>
          <p:nvPr>
            <p:ph type="body" sz="quarter" idx="19"/>
          </p:nvPr>
        </p:nvSpPr>
        <p:spPr>
          <a:xfrm>
            <a:off x="2221258" y="3443417"/>
            <a:ext cx="1950039" cy="1313049"/>
          </a:xfrm>
        </p:spPr>
        <p:txBody>
          <a:bodyPr>
            <a:noAutofit/>
          </a:bodyPr>
          <a:lstStyle/>
          <a:p>
            <a:pPr marL="0" indent="0">
              <a:lnSpc>
                <a:spcPct val="100000"/>
              </a:lnSpc>
              <a:buNone/>
            </a:pPr>
            <a:r>
              <a:rPr lang="en-US" sz="1400" dirty="0"/>
              <a:t>Encourage children to explain their thinking.  Ask “Why?”, “How did you…?”, “Could you…?” type questions.</a:t>
            </a:r>
          </a:p>
        </p:txBody>
      </p:sp>
      <p:sp>
        <p:nvSpPr>
          <p:cNvPr id="45" name="Text Placeholder 44">
            <a:extLst>
              <a:ext uri="{FF2B5EF4-FFF2-40B4-BE49-F238E27FC236}">
                <a16:creationId xmlns:a16="http://schemas.microsoft.com/office/drawing/2014/main" id="{6197DB63-9155-430F-F1E9-A4E69F011CE5}"/>
              </a:ext>
            </a:extLst>
          </p:cNvPr>
          <p:cNvSpPr>
            <a:spLocks noGrp="1"/>
          </p:cNvSpPr>
          <p:nvPr>
            <p:ph type="body" sz="quarter" idx="17"/>
          </p:nvPr>
        </p:nvSpPr>
        <p:spPr>
          <a:xfrm>
            <a:off x="4888686" y="2185827"/>
            <a:ext cx="2833267" cy="627130"/>
          </a:xfrm>
        </p:spPr>
        <p:txBody>
          <a:bodyPr>
            <a:normAutofit fontScale="92500" lnSpcReduction="10000"/>
          </a:bodyPr>
          <a:lstStyle/>
          <a:p>
            <a:pPr marL="0" indent="0" algn="ctr">
              <a:buNone/>
            </a:pPr>
            <a:r>
              <a:rPr lang="en-US" sz="1800" dirty="0"/>
              <a:t>Facilitate children’s responding</a:t>
            </a:r>
          </a:p>
        </p:txBody>
      </p:sp>
      <p:sp>
        <p:nvSpPr>
          <p:cNvPr id="50" name="Text Placeholder 49">
            <a:extLst>
              <a:ext uri="{FF2B5EF4-FFF2-40B4-BE49-F238E27FC236}">
                <a16:creationId xmlns:a16="http://schemas.microsoft.com/office/drawing/2014/main" id="{C99CC4C9-903C-5851-18C1-EE33C5157A47}"/>
              </a:ext>
            </a:extLst>
          </p:cNvPr>
          <p:cNvSpPr>
            <a:spLocks noGrp="1"/>
          </p:cNvSpPr>
          <p:nvPr>
            <p:ph type="body" sz="quarter" idx="22"/>
          </p:nvPr>
        </p:nvSpPr>
        <p:spPr>
          <a:xfrm>
            <a:off x="4527329" y="3418315"/>
            <a:ext cx="1587492" cy="770750"/>
          </a:xfrm>
        </p:spPr>
        <p:txBody>
          <a:bodyPr>
            <a:normAutofit lnSpcReduction="10000"/>
          </a:bodyPr>
          <a:lstStyle/>
          <a:p>
            <a:pPr marL="0" indent="0">
              <a:buNone/>
            </a:pPr>
            <a:r>
              <a:rPr lang="en-US" sz="1400" dirty="0"/>
              <a:t>Elicit many solution methods for one problem</a:t>
            </a:r>
          </a:p>
        </p:txBody>
      </p:sp>
      <p:sp>
        <p:nvSpPr>
          <p:cNvPr id="41" name="Content Placeholder 40">
            <a:extLst>
              <a:ext uri="{FF2B5EF4-FFF2-40B4-BE49-F238E27FC236}">
                <a16:creationId xmlns:a16="http://schemas.microsoft.com/office/drawing/2014/main" id="{B433504A-CB0F-02C2-AE9F-A0D6E2470468}"/>
              </a:ext>
            </a:extLst>
          </p:cNvPr>
          <p:cNvSpPr>
            <a:spLocks noGrp="1"/>
          </p:cNvSpPr>
          <p:nvPr>
            <p:ph sz="half" idx="13"/>
          </p:nvPr>
        </p:nvSpPr>
        <p:spPr>
          <a:xfrm>
            <a:off x="6271388" y="3405934"/>
            <a:ext cx="2146102" cy="783131"/>
          </a:xfrm>
        </p:spPr>
        <p:txBody>
          <a:bodyPr/>
          <a:lstStyle/>
          <a:p>
            <a:pPr marL="0" indent="0">
              <a:lnSpc>
                <a:spcPct val="100000"/>
              </a:lnSpc>
              <a:buNone/>
            </a:pPr>
            <a:r>
              <a:rPr lang="en-US" sz="1400" dirty="0"/>
              <a:t>Wait patiently and listen attentively to children</a:t>
            </a:r>
          </a:p>
        </p:txBody>
      </p:sp>
      <p:sp>
        <p:nvSpPr>
          <p:cNvPr id="48" name="Text Placeholder 47">
            <a:extLst>
              <a:ext uri="{FF2B5EF4-FFF2-40B4-BE49-F238E27FC236}">
                <a16:creationId xmlns:a16="http://schemas.microsoft.com/office/drawing/2014/main" id="{1B658526-05D1-18C7-A036-40AF4B5977F3}"/>
              </a:ext>
            </a:extLst>
          </p:cNvPr>
          <p:cNvSpPr>
            <a:spLocks noGrp="1"/>
          </p:cNvSpPr>
          <p:nvPr>
            <p:ph type="body" sz="quarter" idx="20"/>
          </p:nvPr>
        </p:nvSpPr>
        <p:spPr>
          <a:xfrm>
            <a:off x="4502146" y="4509284"/>
            <a:ext cx="1612675" cy="810319"/>
          </a:xfrm>
        </p:spPr>
        <p:txBody>
          <a:bodyPr>
            <a:noAutofit/>
          </a:bodyPr>
          <a:lstStyle/>
          <a:p>
            <a:pPr marL="0" indent="0">
              <a:lnSpc>
                <a:spcPct val="100000"/>
              </a:lnSpc>
              <a:buNone/>
            </a:pPr>
            <a:r>
              <a:rPr lang="en-US" sz="1400" dirty="0"/>
              <a:t>Encourage children to elaborate their response</a:t>
            </a:r>
          </a:p>
        </p:txBody>
      </p:sp>
      <p:sp>
        <p:nvSpPr>
          <p:cNvPr id="51" name="Text Placeholder 50">
            <a:extLst>
              <a:ext uri="{FF2B5EF4-FFF2-40B4-BE49-F238E27FC236}">
                <a16:creationId xmlns:a16="http://schemas.microsoft.com/office/drawing/2014/main" id="{01D41258-0D29-8F57-AAAD-071E09907F22}"/>
              </a:ext>
            </a:extLst>
          </p:cNvPr>
          <p:cNvSpPr>
            <a:spLocks noGrp="1"/>
          </p:cNvSpPr>
          <p:nvPr>
            <p:ph type="body" sz="quarter" idx="23"/>
          </p:nvPr>
        </p:nvSpPr>
        <p:spPr>
          <a:xfrm>
            <a:off x="6256957" y="4519225"/>
            <a:ext cx="1735183" cy="924634"/>
          </a:xfrm>
        </p:spPr>
        <p:txBody>
          <a:bodyPr>
            <a:noAutofit/>
          </a:bodyPr>
          <a:lstStyle/>
          <a:p>
            <a:pPr marL="0" indent="0">
              <a:lnSpc>
                <a:spcPct val="100000"/>
              </a:lnSpc>
              <a:buNone/>
            </a:pPr>
            <a:r>
              <a:rPr lang="en-US" sz="1400" dirty="0"/>
              <a:t>Respond to errors as learning opportunities questions!</a:t>
            </a:r>
          </a:p>
        </p:txBody>
      </p:sp>
      <p:sp>
        <p:nvSpPr>
          <p:cNvPr id="46" name="Text Placeholder 45">
            <a:extLst>
              <a:ext uri="{FF2B5EF4-FFF2-40B4-BE49-F238E27FC236}">
                <a16:creationId xmlns:a16="http://schemas.microsoft.com/office/drawing/2014/main" id="{8F5CBE64-4C2D-E670-2809-D29B1E403380}"/>
              </a:ext>
            </a:extLst>
          </p:cNvPr>
          <p:cNvSpPr>
            <a:spLocks noGrp="1"/>
          </p:cNvSpPr>
          <p:nvPr>
            <p:ph type="body" sz="quarter" idx="18"/>
          </p:nvPr>
        </p:nvSpPr>
        <p:spPr>
          <a:xfrm>
            <a:off x="8900665" y="2043122"/>
            <a:ext cx="2654300" cy="895349"/>
          </a:xfrm>
        </p:spPr>
        <p:txBody>
          <a:bodyPr>
            <a:noAutofit/>
          </a:bodyPr>
          <a:lstStyle/>
          <a:p>
            <a:pPr marL="0" indent="0" algn="ctr">
              <a:lnSpc>
                <a:spcPct val="100000"/>
              </a:lnSpc>
              <a:buNone/>
            </a:pPr>
            <a:r>
              <a:rPr lang="en-US" sz="1800" dirty="0"/>
              <a:t>Encourage active listening to evaluate others’ thinking.</a:t>
            </a:r>
          </a:p>
        </p:txBody>
      </p:sp>
      <p:sp>
        <p:nvSpPr>
          <p:cNvPr id="42" name="Content Placeholder 41">
            <a:extLst>
              <a:ext uri="{FF2B5EF4-FFF2-40B4-BE49-F238E27FC236}">
                <a16:creationId xmlns:a16="http://schemas.microsoft.com/office/drawing/2014/main" id="{A4BA920B-6465-4F67-96BC-7D4DE05226E1}"/>
              </a:ext>
            </a:extLst>
          </p:cNvPr>
          <p:cNvSpPr>
            <a:spLocks noGrp="1"/>
          </p:cNvSpPr>
          <p:nvPr>
            <p:ph sz="half" idx="14"/>
          </p:nvPr>
        </p:nvSpPr>
        <p:spPr>
          <a:xfrm>
            <a:off x="8346102" y="3440789"/>
            <a:ext cx="2451334" cy="1341253"/>
          </a:xfrm>
        </p:spPr>
        <p:txBody>
          <a:bodyPr/>
          <a:lstStyle/>
          <a:p>
            <a:pPr marL="0" indent="0">
              <a:lnSpc>
                <a:spcPct val="100000"/>
              </a:lnSpc>
              <a:buNone/>
            </a:pPr>
            <a:r>
              <a:rPr lang="en-US" sz="1400" dirty="0"/>
              <a:t>Actively elicit communication between children.  Use conversation cards, question stems, etc.</a:t>
            </a:r>
          </a:p>
        </p:txBody>
      </p:sp>
      <p:sp>
        <p:nvSpPr>
          <p:cNvPr id="49" name="Text Placeholder 48">
            <a:extLst>
              <a:ext uri="{FF2B5EF4-FFF2-40B4-BE49-F238E27FC236}">
                <a16:creationId xmlns:a16="http://schemas.microsoft.com/office/drawing/2014/main" id="{1E38484B-8B54-6577-0BBE-0D5644EEF666}"/>
              </a:ext>
            </a:extLst>
          </p:cNvPr>
          <p:cNvSpPr>
            <a:spLocks noGrp="1"/>
          </p:cNvSpPr>
          <p:nvPr>
            <p:ph type="body" sz="quarter" idx="21"/>
          </p:nvPr>
        </p:nvSpPr>
        <p:spPr>
          <a:xfrm>
            <a:off x="10246945" y="3451869"/>
            <a:ext cx="1724839" cy="1360520"/>
          </a:xfrm>
        </p:spPr>
        <p:txBody>
          <a:bodyPr>
            <a:noAutofit/>
          </a:bodyPr>
          <a:lstStyle/>
          <a:p>
            <a:pPr marL="0" indent="0">
              <a:lnSpc>
                <a:spcPct val="100000"/>
              </a:lnSpc>
              <a:buNone/>
            </a:pPr>
            <a:r>
              <a:rPr lang="en-US" sz="1400" dirty="0"/>
              <a:t>Reinforce the expectation that children listen to one another respectfully.</a:t>
            </a:r>
          </a:p>
        </p:txBody>
      </p:sp>
      <p:sp>
        <p:nvSpPr>
          <p:cNvPr id="52" name="Text Placeholder 51">
            <a:extLst>
              <a:ext uri="{FF2B5EF4-FFF2-40B4-BE49-F238E27FC236}">
                <a16:creationId xmlns:a16="http://schemas.microsoft.com/office/drawing/2014/main" id="{E8385A72-F032-F268-359D-F64BBADFC2DA}"/>
              </a:ext>
            </a:extLst>
          </p:cNvPr>
          <p:cNvSpPr>
            <a:spLocks noGrp="1"/>
          </p:cNvSpPr>
          <p:nvPr>
            <p:ph type="body" sz="quarter" idx="24"/>
          </p:nvPr>
        </p:nvSpPr>
        <p:spPr>
          <a:xfrm>
            <a:off x="181945" y="5604213"/>
            <a:ext cx="5255723" cy="447675"/>
          </a:xfrm>
        </p:spPr>
        <p:txBody>
          <a:bodyPr>
            <a:normAutofit fontScale="25000" lnSpcReduction="20000"/>
          </a:bodyPr>
          <a:lstStyle/>
          <a:p>
            <a:pPr marL="0" indent="0">
              <a:buNone/>
            </a:pPr>
            <a:r>
              <a:rPr lang="en-US" sz="5600" dirty="0">
                <a:hlinkClick r:id="rId3"/>
              </a:rPr>
              <a:t>Levels of Classroom Discourse</a:t>
            </a:r>
            <a:r>
              <a:rPr lang="en-US" sz="5600" dirty="0"/>
              <a:t> (Hufford-Ackles, et al., 2014)</a:t>
            </a:r>
          </a:p>
        </p:txBody>
      </p:sp>
      <p:sp>
        <p:nvSpPr>
          <p:cNvPr id="4" name="Slide Number Placeholder 3">
            <a:extLst>
              <a:ext uri="{FF2B5EF4-FFF2-40B4-BE49-F238E27FC236}">
                <a16:creationId xmlns:a16="http://schemas.microsoft.com/office/drawing/2014/main" id="{830A8F16-6ABF-BAF1-5FF9-F967D4CA23E2}"/>
              </a:ext>
            </a:extLst>
          </p:cNvPr>
          <p:cNvSpPr>
            <a:spLocks noGrp="1"/>
          </p:cNvSpPr>
          <p:nvPr>
            <p:ph type="sldNum" sz="quarter" idx="12"/>
          </p:nvPr>
        </p:nvSpPr>
        <p:spPr/>
        <p:txBody>
          <a:bodyPr/>
          <a:lstStyle/>
          <a:p>
            <a:fld id="{A3D1C70C-36A2-44FC-A083-98959550CFF4}" type="slidenum">
              <a:rPr lang="en-US" smtClean="0"/>
              <a:pPr/>
              <a:t>23</a:t>
            </a:fld>
            <a:endParaRPr lang="en-US"/>
          </a:p>
        </p:txBody>
      </p:sp>
    </p:spTree>
    <p:extLst>
      <p:ext uri="{BB962C8B-B14F-4D97-AF65-F5344CB8AC3E}">
        <p14:creationId xmlns:p14="http://schemas.microsoft.com/office/powerpoint/2010/main" val="21575129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37A71-829E-563E-AAA3-E241C7CBA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33B667-C280-AF7F-7190-C3202A0FEF8F}"/>
              </a:ext>
            </a:extLst>
          </p:cNvPr>
          <p:cNvSpPr>
            <a:spLocks noGrp="1"/>
          </p:cNvSpPr>
          <p:nvPr>
            <p:ph type="title"/>
          </p:nvPr>
        </p:nvSpPr>
        <p:spPr/>
        <p:txBody>
          <a:bodyPr/>
          <a:lstStyle/>
          <a:p>
            <a:r>
              <a:rPr lang="en-US" sz="3600" dirty="0"/>
              <a:t>Mathematics: Small Group Instruction (1 of 2)</a:t>
            </a:r>
          </a:p>
        </p:txBody>
      </p:sp>
      <p:sp>
        <p:nvSpPr>
          <p:cNvPr id="6" name="Text Placeholder 5">
            <a:extLst>
              <a:ext uri="{FF2B5EF4-FFF2-40B4-BE49-F238E27FC236}">
                <a16:creationId xmlns:a16="http://schemas.microsoft.com/office/drawing/2014/main" id="{D8FDE599-C288-B820-9F01-900DB192B1EF}"/>
              </a:ext>
            </a:extLst>
          </p:cNvPr>
          <p:cNvSpPr>
            <a:spLocks noGrp="1"/>
          </p:cNvSpPr>
          <p:nvPr>
            <p:ph sz="half" idx="1"/>
          </p:nvPr>
        </p:nvSpPr>
        <p:spPr>
          <a:xfrm>
            <a:off x="401737" y="1047317"/>
            <a:ext cx="10821583" cy="1008893"/>
          </a:xfrm>
        </p:spPr>
        <p:txBody>
          <a:bodyPr vert="horz" lIns="91440" tIns="45720" rIns="822960" bIns="45720" rtlCol="0" anchor="t">
            <a:normAutofit lnSpcReduction="10000"/>
          </a:bodyPr>
          <a:lstStyle/>
          <a:p>
            <a:pPr marL="0" indent="0">
              <a:buNone/>
            </a:pPr>
            <a:r>
              <a:rPr lang="en-US" sz="2000" dirty="0">
                <a:latin typeface="Palatino Linotype"/>
              </a:rPr>
              <a:t>Flexible Small Group Instruction is small, intentional lessons with 3-4 students in their zone of proximal development, around a major standard. They follow a framework… just like a lesson!</a:t>
            </a:r>
            <a:endParaRPr lang="en-US" sz="1800" dirty="0"/>
          </a:p>
        </p:txBody>
      </p:sp>
      <p:sp>
        <p:nvSpPr>
          <p:cNvPr id="10" name="Content Placeholder 9">
            <a:extLst>
              <a:ext uri="{FF2B5EF4-FFF2-40B4-BE49-F238E27FC236}">
                <a16:creationId xmlns:a16="http://schemas.microsoft.com/office/drawing/2014/main" id="{279195AD-6C29-2003-2C3F-9AE448EFE8FC}"/>
              </a:ext>
            </a:extLst>
          </p:cNvPr>
          <p:cNvSpPr>
            <a:spLocks noGrp="1"/>
          </p:cNvSpPr>
          <p:nvPr>
            <p:ph sz="half" idx="14"/>
          </p:nvPr>
        </p:nvSpPr>
        <p:spPr>
          <a:xfrm>
            <a:off x="712931" y="1724653"/>
            <a:ext cx="10199193" cy="430182"/>
          </a:xfrm>
        </p:spPr>
        <p:txBody>
          <a:bodyPr/>
          <a:lstStyle/>
          <a:p>
            <a:pPr marL="0" indent="0" algn="ctr">
              <a:buNone/>
            </a:pPr>
            <a:r>
              <a:rPr lang="en-US" sz="2000" b="1" dirty="0"/>
              <a:t>Flexible Small Group at a Glance</a:t>
            </a:r>
          </a:p>
        </p:txBody>
      </p:sp>
      <p:sp>
        <p:nvSpPr>
          <p:cNvPr id="4" name="Content Placeholder 3">
            <a:extLst>
              <a:ext uri="{FF2B5EF4-FFF2-40B4-BE49-F238E27FC236}">
                <a16:creationId xmlns:a16="http://schemas.microsoft.com/office/drawing/2014/main" id="{1D999881-1AD1-829D-B8DD-8A0750CD4841}"/>
              </a:ext>
            </a:extLst>
          </p:cNvPr>
          <p:cNvSpPr>
            <a:spLocks noGrp="1"/>
          </p:cNvSpPr>
          <p:nvPr>
            <p:ph sz="half" idx="13"/>
          </p:nvPr>
        </p:nvSpPr>
        <p:spPr>
          <a:xfrm>
            <a:off x="9388150" y="1752242"/>
            <a:ext cx="3800820" cy="568045"/>
          </a:xfrm>
        </p:spPr>
        <p:txBody>
          <a:bodyPr/>
          <a:lstStyle/>
          <a:p>
            <a:pPr marL="0" indent="0">
              <a:buNone/>
            </a:pPr>
            <a:r>
              <a:rPr lang="en-US" sz="2400" dirty="0">
                <a:hlinkClick r:id="rId3"/>
              </a:rPr>
              <a:t>Priority Goals</a:t>
            </a:r>
            <a:endParaRPr lang="en-US" sz="2400" dirty="0"/>
          </a:p>
        </p:txBody>
      </p:sp>
      <p:graphicFrame>
        <p:nvGraphicFramePr>
          <p:cNvPr id="8" name="Table 7">
            <a:extLst>
              <a:ext uri="{FF2B5EF4-FFF2-40B4-BE49-F238E27FC236}">
                <a16:creationId xmlns:a16="http://schemas.microsoft.com/office/drawing/2014/main" id="{9642A348-E4CA-2CC0-EA65-60F018D15799}"/>
              </a:ext>
            </a:extLst>
          </p:cNvPr>
          <p:cNvGraphicFramePr>
            <a:graphicFrameLocks noGrp="1"/>
          </p:cNvGraphicFramePr>
          <p:nvPr>
            <p:extLst>
              <p:ext uri="{D42A27DB-BD31-4B8C-83A1-F6EECF244321}">
                <p14:modId xmlns:p14="http://schemas.microsoft.com/office/powerpoint/2010/main" val="531747050"/>
              </p:ext>
            </p:extLst>
          </p:nvPr>
        </p:nvGraphicFramePr>
        <p:xfrm>
          <a:off x="516092" y="2161344"/>
          <a:ext cx="11159816" cy="4200700"/>
        </p:xfrm>
        <a:graphic>
          <a:graphicData uri="http://schemas.openxmlformats.org/drawingml/2006/table">
            <a:tbl>
              <a:tblPr firstRow="1" firstCol="1">
                <a:tableStyleId>{5C22544A-7EE6-4342-B048-85BDC9FD1C3A}</a:tableStyleId>
              </a:tblPr>
              <a:tblGrid>
                <a:gridCol w="2728009">
                  <a:extLst>
                    <a:ext uri="{9D8B030D-6E8A-4147-A177-3AD203B41FA5}">
                      <a16:colId xmlns:a16="http://schemas.microsoft.com/office/drawing/2014/main" val="3190205781"/>
                    </a:ext>
                  </a:extLst>
                </a:gridCol>
                <a:gridCol w="1696964">
                  <a:extLst>
                    <a:ext uri="{9D8B030D-6E8A-4147-A177-3AD203B41FA5}">
                      <a16:colId xmlns:a16="http://schemas.microsoft.com/office/drawing/2014/main" val="4182657497"/>
                    </a:ext>
                  </a:extLst>
                </a:gridCol>
                <a:gridCol w="6734843">
                  <a:extLst>
                    <a:ext uri="{9D8B030D-6E8A-4147-A177-3AD203B41FA5}">
                      <a16:colId xmlns:a16="http://schemas.microsoft.com/office/drawing/2014/main" val="3614300050"/>
                    </a:ext>
                  </a:extLst>
                </a:gridCol>
              </a:tblGrid>
              <a:tr h="43698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Steps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A86E8"/>
                    </a:solidFill>
                  </a:tcPr>
                </a:tc>
                <a:tc>
                  <a:txBody>
                    <a:bodyPr/>
                    <a:lstStyle/>
                    <a:p>
                      <a:r>
                        <a:rPr lang="en-US" sz="1600" b="1" dirty="0">
                          <a:solidFill>
                            <a:schemeClr val="tx1"/>
                          </a:solidFill>
                        </a:rPr>
                        <a:t>Timing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A86E8"/>
                    </a:solidFill>
                  </a:tcPr>
                </a:tc>
                <a:tc>
                  <a:txBody>
                    <a:bodyPr/>
                    <a:lstStyle/>
                    <a:p>
                      <a:pPr marL="0" indent="0">
                        <a:buFont typeface="Wingdings" panose="05000000000000000000" pitchFamily="2" charset="2"/>
                        <a:buNone/>
                      </a:pPr>
                      <a:r>
                        <a:rPr lang="en-US" sz="1600" b="1" i="0" dirty="0">
                          <a:solidFill>
                            <a:schemeClr val="tx1"/>
                          </a:solidFill>
                        </a:rPr>
                        <a:t>Teacher’s</a:t>
                      </a:r>
                      <a:r>
                        <a:rPr lang="en-US" sz="1600" b="1" i="0" baseline="0" dirty="0">
                          <a:solidFill>
                            <a:schemeClr val="tx1"/>
                          </a:solidFill>
                        </a:rPr>
                        <a:t> role</a:t>
                      </a:r>
                      <a:endParaRPr lang="en-US" sz="1600" b="1"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A86E8"/>
                    </a:solidFill>
                  </a:tcPr>
                </a:tc>
                <a:extLst>
                  <a:ext uri="{0D108BD9-81ED-4DB2-BD59-A6C34878D82A}">
                    <a16:rowId xmlns:a16="http://schemas.microsoft.com/office/drawing/2014/main" val="2341515319"/>
                  </a:ext>
                </a:extLst>
              </a:tr>
              <a:tr h="436989">
                <a:tc>
                  <a:txBody>
                    <a:bodyPr/>
                    <a:lstStyle/>
                    <a:p>
                      <a:r>
                        <a:rPr lang="en-US" sz="1600" b="1" dirty="0">
                          <a:solidFill>
                            <a:schemeClr val="tx1"/>
                          </a:solidFill>
                        </a:rPr>
                        <a:t>1. Mini-Lesson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2 - 3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600" b="0" i="0" dirty="0">
                          <a:solidFill>
                            <a:schemeClr val="tx1"/>
                          </a:solidFill>
                        </a:rPr>
                        <a:t>Teacher presents a brief mini lesson based on a concept, strategy, or skill highlighted in the data gathered about the students.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741755"/>
                  </a:ext>
                </a:extLst>
              </a:tr>
              <a:tr h="624271">
                <a:tc>
                  <a:txBody>
                    <a:bodyPr/>
                    <a:lstStyle/>
                    <a:p>
                      <a:r>
                        <a:rPr lang="en-US" sz="1600" b="1" dirty="0">
                          <a:solidFill>
                            <a:schemeClr val="tx1"/>
                          </a:solidFill>
                        </a:rPr>
                        <a:t>2. Focus &amp; Learning Expectations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2 - 3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600" b="0" i="0" dirty="0">
                          <a:solidFill>
                            <a:schemeClr val="tx1"/>
                          </a:solidFill>
                        </a:rPr>
                        <a:t>Teacher presents a focus for the meeting “Today we will…”</a:t>
                      </a:r>
                    </a:p>
                    <a:p>
                      <a:pPr marL="285750" indent="-285750">
                        <a:buFont typeface="Wingdings" panose="05000000000000000000" pitchFamily="2" charset="2"/>
                        <a:buChar char="§"/>
                      </a:pPr>
                      <a:r>
                        <a:rPr lang="en-US" sz="1600" b="0" i="0" dirty="0">
                          <a:solidFill>
                            <a:schemeClr val="tx1"/>
                          </a:solidFill>
                        </a:rPr>
                        <a:t>teacher outlines learning expectations.</a:t>
                      </a:r>
                      <a:r>
                        <a:rPr lang="en-US" sz="1600" b="0" i="0" baseline="0" dirty="0">
                          <a:solidFill>
                            <a:schemeClr val="tx1"/>
                          </a:solidFill>
                        </a:rPr>
                        <a:t> “You will learn how to…” or “You will be practicing…”</a:t>
                      </a:r>
                      <a:endParaRPr lang="en-US" sz="1600" b="0" i="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3449501"/>
                  </a:ext>
                </a:extLst>
              </a:tr>
              <a:tr h="252749">
                <a:tc>
                  <a:txBody>
                    <a:bodyPr/>
                    <a:lstStyle/>
                    <a:p>
                      <a:r>
                        <a:rPr lang="en-US" sz="1600" b="1" dirty="0">
                          <a:solidFill>
                            <a:schemeClr val="tx1"/>
                          </a:solidFill>
                        </a:rPr>
                        <a:t>3. Model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3 - 5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600" b="0" i="0" dirty="0">
                          <a:solidFill>
                            <a:schemeClr val="tx1"/>
                          </a:solidFill>
                        </a:rPr>
                        <a:t>Teacher models or demonstrates the math concept, strategy, or skill. </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440225597"/>
                  </a:ext>
                </a:extLst>
              </a:tr>
              <a:tr h="436989">
                <a:tc>
                  <a:txBody>
                    <a:bodyPr/>
                    <a:lstStyle/>
                    <a:p>
                      <a:r>
                        <a:rPr lang="en-US" sz="1600" b="1" dirty="0">
                          <a:solidFill>
                            <a:schemeClr val="tx1"/>
                          </a:solidFill>
                        </a:rPr>
                        <a:t>4. Discuss &amp; Do Math</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3 - 5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600" b="0" i="0" dirty="0">
                          <a:solidFill>
                            <a:schemeClr val="tx1"/>
                          </a:solidFill>
                        </a:rPr>
                        <a:t>Teacher gives the children opportunities to discuss and ‘practice the math’ (in a group, with a partner, or alone).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129441116"/>
                  </a:ext>
                </a:extLst>
              </a:tr>
              <a:tr h="624271">
                <a:tc>
                  <a:txBody>
                    <a:bodyPr/>
                    <a:lstStyle/>
                    <a:p>
                      <a:r>
                        <a:rPr lang="en-US" sz="1600" b="1" dirty="0">
                          <a:solidFill>
                            <a:schemeClr val="tx1"/>
                          </a:solidFill>
                        </a:rPr>
                        <a:t>5.</a:t>
                      </a:r>
                      <a:r>
                        <a:rPr lang="en-US" sz="1600" b="1" baseline="0" dirty="0">
                          <a:solidFill>
                            <a:schemeClr val="tx1"/>
                          </a:solidFill>
                        </a:rPr>
                        <a:t> Monitors Student Work (formative assessment)</a:t>
                      </a:r>
                      <a:endParaRPr lang="en-US" sz="1600" b="1"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chemeClr val="tx1"/>
                          </a:solidFill>
                        </a:rPr>
                        <a:t>3 - 5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600" b="0" i="0" dirty="0">
                          <a:solidFill>
                            <a:schemeClr val="tx1"/>
                          </a:solidFill>
                        </a:rPr>
                        <a:t>Teacher listens to students’ conversations and watches their work to guide instruction.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69659643"/>
                  </a:ext>
                </a:extLst>
              </a:tr>
              <a:tr h="620384">
                <a:tc>
                  <a:txBody>
                    <a:bodyPr/>
                    <a:lstStyle/>
                    <a:p>
                      <a:r>
                        <a:rPr lang="en-US" sz="1600" b="1" dirty="0">
                          <a:solidFill>
                            <a:schemeClr val="tx1"/>
                          </a:solidFill>
                        </a:rPr>
                        <a:t>6. Debrief &amp; Future Plans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r>
                        <a:rPr lang="en-US" sz="1600" b="1" dirty="0">
                          <a:solidFill>
                            <a:schemeClr val="tx1"/>
                          </a:solidFill>
                        </a:rPr>
                        <a:t>2 minutes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285750" indent="-285750">
                        <a:buFont typeface="Wingdings" panose="05000000000000000000" pitchFamily="2" charset="2"/>
                        <a:buChar char="§"/>
                      </a:pPr>
                      <a:r>
                        <a:rPr lang="en-US" sz="1600" b="0" i="0" dirty="0">
                          <a:solidFill>
                            <a:schemeClr val="tx1"/>
                          </a:solidFill>
                        </a:rPr>
                        <a:t>Teacher summarizes major takeaways, highlights main points, makes any necessary clarification, and solicits further questions/comments. </a:t>
                      </a:r>
                    </a:p>
                    <a:p>
                      <a:pPr marL="285750" indent="-285750">
                        <a:buFont typeface="Wingdings" panose="05000000000000000000" pitchFamily="2" charset="2"/>
                        <a:buChar char="§"/>
                      </a:pPr>
                      <a:r>
                        <a:rPr lang="en-US" sz="1600" b="0" i="0" dirty="0">
                          <a:solidFill>
                            <a:schemeClr val="tx1"/>
                          </a:solidFill>
                        </a:rPr>
                        <a:t>Teacher discusses homework and center work.</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96397229"/>
                  </a:ext>
                </a:extLst>
              </a:tr>
            </a:tbl>
          </a:graphicData>
        </a:graphic>
      </p:graphicFrame>
      <p:sp>
        <p:nvSpPr>
          <p:cNvPr id="5" name="Slide Number Placeholder 4">
            <a:extLst>
              <a:ext uri="{FF2B5EF4-FFF2-40B4-BE49-F238E27FC236}">
                <a16:creationId xmlns:a16="http://schemas.microsoft.com/office/drawing/2014/main" id="{BE19FF09-2468-8E69-855D-002E4B2D9405}"/>
              </a:ext>
            </a:extLst>
          </p:cNvPr>
          <p:cNvSpPr>
            <a:spLocks noGrp="1"/>
          </p:cNvSpPr>
          <p:nvPr>
            <p:ph type="sldNum" sz="quarter" idx="12"/>
          </p:nvPr>
        </p:nvSpPr>
        <p:spPr/>
        <p:txBody>
          <a:bodyPr/>
          <a:lstStyle/>
          <a:p>
            <a:fld id="{A3D1C70C-36A2-44FC-A083-98959550CFF4}" type="slidenum">
              <a:rPr lang="en-US" smtClean="0"/>
              <a:t>24</a:t>
            </a:fld>
            <a:endParaRPr lang="en-US"/>
          </a:p>
        </p:txBody>
      </p:sp>
    </p:spTree>
    <p:extLst>
      <p:ext uri="{BB962C8B-B14F-4D97-AF65-F5344CB8AC3E}">
        <p14:creationId xmlns:p14="http://schemas.microsoft.com/office/powerpoint/2010/main" val="116334226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617A64-9AC4-7C45-9AFA-9E75F16A788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EE11268-18B0-8490-4B1E-3A13D9BC129D}"/>
              </a:ext>
            </a:extLst>
          </p:cNvPr>
          <p:cNvSpPr>
            <a:spLocks noGrp="1"/>
          </p:cNvSpPr>
          <p:nvPr>
            <p:ph type="title"/>
          </p:nvPr>
        </p:nvSpPr>
        <p:spPr>
          <a:xfrm>
            <a:off x="1256841" y="378896"/>
            <a:ext cx="11337725" cy="747579"/>
          </a:xfrm>
        </p:spPr>
        <p:txBody>
          <a:bodyPr vert="horz" lIns="91440" tIns="45720" rIns="91440" bIns="45720" rtlCol="0" anchor="ctr">
            <a:normAutofit/>
          </a:bodyPr>
          <a:lstStyle/>
          <a:p>
            <a:r>
              <a:rPr lang="en-US" sz="4000" dirty="0">
                <a:latin typeface="Palatino Linotype"/>
              </a:rPr>
              <a:t>Mathematics: Small Group Instruction (2 of 2)</a:t>
            </a:r>
            <a:endParaRPr lang="en-US" sz="4000" b="1" kern="1200" dirty="0">
              <a:latin typeface="Palatino Linotype"/>
            </a:endParaRPr>
          </a:p>
        </p:txBody>
      </p:sp>
      <p:sp>
        <p:nvSpPr>
          <p:cNvPr id="5" name="Content Placeholder 4">
            <a:extLst>
              <a:ext uri="{FF2B5EF4-FFF2-40B4-BE49-F238E27FC236}">
                <a16:creationId xmlns:a16="http://schemas.microsoft.com/office/drawing/2014/main" id="{5F30CB00-2D6C-3EF6-4556-4619C597D576}"/>
              </a:ext>
            </a:extLst>
          </p:cNvPr>
          <p:cNvSpPr>
            <a:spLocks noGrp="1"/>
          </p:cNvSpPr>
          <p:nvPr>
            <p:ph sz="half" idx="1"/>
          </p:nvPr>
        </p:nvSpPr>
        <p:spPr>
          <a:xfrm>
            <a:off x="92046" y="975881"/>
            <a:ext cx="5634985" cy="5281316"/>
          </a:xfrm>
        </p:spPr>
        <p:txBody>
          <a:bodyPr rIns="91440"/>
          <a:lstStyle/>
          <a:p>
            <a:pPr marL="0" indent="0">
              <a:lnSpc>
                <a:spcPct val="98000"/>
              </a:lnSpc>
              <a:spcBef>
                <a:spcPts val="1000"/>
              </a:spcBef>
              <a:spcAft>
                <a:spcPts val="1400"/>
              </a:spcAft>
              <a:buNone/>
            </a:pPr>
            <a:r>
              <a:rPr lang="en-US" sz="2800" b="1" dirty="0">
                <a:latin typeface="Palatino Linotype" panose="02040502050505030304" pitchFamily="18" charset="0"/>
              </a:rPr>
              <a:t>Formative Assessment</a:t>
            </a:r>
          </a:p>
          <a:p>
            <a:pPr>
              <a:lnSpc>
                <a:spcPct val="98000"/>
              </a:lnSpc>
              <a:spcBef>
                <a:spcPts val="0"/>
              </a:spcBef>
            </a:pPr>
            <a:r>
              <a:rPr lang="en-US" sz="2800" dirty="0">
                <a:latin typeface="Palatino Linotype" panose="02040502050505030304" pitchFamily="18" charset="0"/>
              </a:rPr>
              <a:t>Teachers monitor student work.</a:t>
            </a:r>
          </a:p>
          <a:p>
            <a:pPr>
              <a:lnSpc>
                <a:spcPct val="98000"/>
              </a:lnSpc>
              <a:spcBef>
                <a:spcPts val="0"/>
              </a:spcBef>
            </a:pPr>
            <a:r>
              <a:rPr lang="en-US" dirty="0"/>
              <a:t>Teachers l</a:t>
            </a:r>
            <a:r>
              <a:rPr lang="en-US" sz="2800" dirty="0">
                <a:latin typeface="Palatino Linotype" panose="02040502050505030304" pitchFamily="18" charset="0"/>
              </a:rPr>
              <a:t>isten to students’ conversations.</a:t>
            </a:r>
          </a:p>
          <a:p>
            <a:pPr>
              <a:lnSpc>
                <a:spcPct val="98000"/>
              </a:lnSpc>
              <a:spcBef>
                <a:spcPts val="0"/>
              </a:spcBef>
            </a:pPr>
            <a:r>
              <a:rPr lang="en-US" dirty="0"/>
              <a:t>Teachers q</a:t>
            </a:r>
            <a:r>
              <a:rPr lang="en-US" sz="2800" dirty="0">
                <a:latin typeface="Palatino Linotype" panose="02040502050505030304" pitchFamily="18" charset="0"/>
              </a:rPr>
              <a:t>uestion students to gauge understanding and guide the learning.</a:t>
            </a:r>
          </a:p>
          <a:p>
            <a:pPr>
              <a:lnSpc>
                <a:spcPct val="98000"/>
              </a:lnSpc>
              <a:spcBef>
                <a:spcPts val="0"/>
              </a:spcBef>
            </a:pPr>
            <a:r>
              <a:rPr lang="en-US" dirty="0"/>
              <a:t>Teachers r</a:t>
            </a:r>
            <a:r>
              <a:rPr lang="en-US" sz="2800" dirty="0">
                <a:latin typeface="Palatino Linotype" panose="02040502050505030304" pitchFamily="18" charset="0"/>
              </a:rPr>
              <a:t>ecord anecdotal data!  </a:t>
            </a:r>
          </a:p>
          <a:p>
            <a:pPr marL="0" indent="0">
              <a:lnSpc>
                <a:spcPct val="98000"/>
              </a:lnSpc>
              <a:buNone/>
            </a:pPr>
            <a:r>
              <a:rPr lang="en-US" sz="2000" dirty="0">
                <a:hlinkClick r:id="rId3"/>
              </a:rPr>
              <a:t>Anecdotal Note Catcher</a:t>
            </a:r>
            <a:endParaRPr lang="en-US" sz="2000" dirty="0">
              <a:latin typeface="Palatino Linotype" panose="02040502050505030304" pitchFamily="18" charset="0"/>
            </a:endParaRPr>
          </a:p>
        </p:txBody>
      </p:sp>
      <p:pic>
        <p:nvPicPr>
          <p:cNvPr id="9" name="Content Placeholder 8" descr="Anecdotal notecatcher. Table with three columns: Student learning objective, skills, and notes.">
            <a:extLst>
              <a:ext uri="{FF2B5EF4-FFF2-40B4-BE49-F238E27FC236}">
                <a16:creationId xmlns:a16="http://schemas.microsoft.com/office/drawing/2014/main" id="{179BA8C5-33A0-05D2-F135-DFC78371EB0A}"/>
              </a:ext>
            </a:extLst>
          </p:cNvPr>
          <p:cNvPicPr>
            <a:picLocks noGrp="1" noChangeAspect="1"/>
          </p:cNvPicPr>
          <p:nvPr>
            <p:ph sz="half" idx="13"/>
          </p:nvPr>
        </p:nvPicPr>
        <p:blipFill>
          <a:blip r:embed="rId4"/>
          <a:srcRect r="1" b="2564"/>
          <a:stretch/>
        </p:blipFill>
        <p:spPr>
          <a:xfrm>
            <a:off x="5598779" y="1039280"/>
            <a:ext cx="4770810" cy="3671708"/>
          </a:xfrm>
          <a:prstGeom prst="rect">
            <a:avLst/>
          </a:prstGeom>
          <a:noFill/>
        </p:spPr>
      </p:pic>
      <p:pic>
        <p:nvPicPr>
          <p:cNvPr id="3" name="Picture 2" descr="A teacher recording notes on his students, who are working nearby.">
            <a:extLst>
              <a:ext uri="{FF2B5EF4-FFF2-40B4-BE49-F238E27FC236}">
                <a16:creationId xmlns:a16="http://schemas.microsoft.com/office/drawing/2014/main" id="{60E48F06-AB37-CC49-425D-2A7D2EB08DAE}"/>
              </a:ext>
            </a:extLst>
          </p:cNvPr>
          <p:cNvPicPr>
            <a:picLocks noChangeAspect="1"/>
          </p:cNvPicPr>
          <p:nvPr/>
        </p:nvPicPr>
        <p:blipFill>
          <a:blip r:embed="rId5"/>
          <a:stretch>
            <a:fillRect/>
          </a:stretch>
        </p:blipFill>
        <p:spPr>
          <a:xfrm>
            <a:off x="5598779" y="4520426"/>
            <a:ext cx="2868096" cy="1559842"/>
          </a:xfrm>
          <a:prstGeom prst="rect">
            <a:avLst/>
          </a:prstGeom>
        </p:spPr>
      </p:pic>
      <p:pic>
        <p:nvPicPr>
          <p:cNvPr id="11" name="Content Placeholder 10" descr="Anecdotal notecatcher filled in.  Table with four columns (text is very light and not really legible). First column lists standard (OA.A3 in row 1 and K.MD.B.3 in row 2). ">
            <a:extLst>
              <a:ext uri="{FF2B5EF4-FFF2-40B4-BE49-F238E27FC236}">
                <a16:creationId xmlns:a16="http://schemas.microsoft.com/office/drawing/2014/main" id="{30F2EFC7-ADCF-8BB4-2221-9298C7F71153}"/>
              </a:ext>
            </a:extLst>
          </p:cNvPr>
          <p:cNvPicPr>
            <a:picLocks noGrp="1" noChangeAspect="1" noChangeArrowheads="1"/>
          </p:cNvPicPr>
          <p:nvPr>
            <p:ph sz="half" idx="14"/>
          </p:nvPr>
        </p:nvPicPr>
        <p:blipFill>
          <a:blip r:embed="rId6">
            <a:extLst>
              <a:ext uri="{28A0092B-C50C-407E-A947-70E740481C1C}">
                <a14:useLocalDpi xmlns:a14="http://schemas.microsoft.com/office/drawing/2010/main" val="0"/>
              </a:ext>
            </a:extLst>
          </a:blip>
          <a:srcRect/>
          <a:stretch>
            <a:fillRect/>
          </a:stretch>
        </p:blipFill>
        <p:spPr bwMode="auto">
          <a:xfrm rot="1326166">
            <a:off x="8809423" y="3361340"/>
            <a:ext cx="3553270" cy="2220794"/>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0FF7881D-A9ED-4672-8B9E-66340AEABB13}"/>
              </a:ext>
            </a:extLst>
          </p:cNvPr>
          <p:cNvSpPr>
            <a:spLocks noGrp="1"/>
          </p:cNvSpPr>
          <p:nvPr>
            <p:ph type="sldNum" sz="quarter" idx="12"/>
          </p:nvPr>
        </p:nvSpPr>
        <p:spPr/>
        <p:txBody>
          <a:bodyPr vert="horz" lIns="91440" tIns="45720" rIns="91440" bIns="45720" rtlCol="0" anchor="ctr">
            <a:normAutofit/>
          </a:bodyPr>
          <a:lstStyle/>
          <a:p>
            <a:pPr>
              <a:spcAft>
                <a:spcPts val="600"/>
              </a:spcAft>
            </a:pPr>
            <a:fld id="{A3D1C70C-36A2-44FC-A083-98959550CFF4}" type="slidenum">
              <a:rPr lang="en-US" smtClean="0"/>
              <a:pPr>
                <a:spcAft>
                  <a:spcPts val="600"/>
                </a:spcAft>
              </a:pPr>
              <a:t>25</a:t>
            </a:fld>
            <a:endParaRPr lang="en-US"/>
          </a:p>
        </p:txBody>
      </p:sp>
    </p:spTree>
    <p:extLst>
      <p:ext uri="{BB962C8B-B14F-4D97-AF65-F5344CB8AC3E}">
        <p14:creationId xmlns:p14="http://schemas.microsoft.com/office/powerpoint/2010/main" val="8638143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a:bodyPr>
          <a:lstStyle/>
          <a:p>
            <a:r>
              <a:rPr lang="en-US" sz="4000" dirty="0">
                <a:latin typeface="Palatino Linotype"/>
              </a:rPr>
              <a:t>Mathematics: Centers (1 of 3)</a:t>
            </a:r>
            <a:endParaRPr lang="en-US" sz="4000" dirty="0"/>
          </a:p>
        </p:txBody>
      </p:sp>
      <p:sp>
        <p:nvSpPr>
          <p:cNvPr id="3" name="Content Placeholder 2">
            <a:extLst>
              <a:ext uri="{FF2B5EF4-FFF2-40B4-BE49-F238E27FC236}">
                <a16:creationId xmlns:a16="http://schemas.microsoft.com/office/drawing/2014/main" id="{CBE572E0-000D-1499-C9BC-397FD491F467}"/>
              </a:ext>
            </a:extLst>
          </p:cNvPr>
          <p:cNvSpPr>
            <a:spLocks noGrp="1"/>
          </p:cNvSpPr>
          <p:nvPr>
            <p:ph sz="half" idx="1"/>
          </p:nvPr>
        </p:nvSpPr>
        <p:spPr>
          <a:xfrm>
            <a:off x="114409" y="989034"/>
            <a:ext cx="6602506" cy="4954565"/>
          </a:xfrm>
        </p:spPr>
        <p:txBody>
          <a:bodyPr vert="horz" lIns="91440" tIns="45720" rIns="457200" bIns="45720" rtlCol="0" anchor="t">
            <a:noAutofit/>
          </a:bodyPr>
          <a:lstStyle/>
          <a:p>
            <a:pPr marL="0" indent="0" fontAlgn="base">
              <a:spcBef>
                <a:spcPts val="0"/>
              </a:spcBef>
              <a:spcAft>
                <a:spcPts val="0"/>
              </a:spcAft>
              <a:buNone/>
            </a:pPr>
            <a:r>
              <a:rPr lang="en-US" dirty="0">
                <a:solidFill>
                  <a:srgbClr val="404040"/>
                </a:solidFill>
              </a:rPr>
              <a:t>Differentiating/Leveling Centers</a:t>
            </a:r>
          </a:p>
          <a:p>
            <a:pPr marL="342900" indent="-342900" fontAlgn="base">
              <a:spcBef>
                <a:spcPts val="0"/>
              </a:spcBef>
              <a:spcAft>
                <a:spcPts val="0"/>
              </a:spcAft>
            </a:pPr>
            <a:r>
              <a:rPr lang="en-US" dirty="0">
                <a:solidFill>
                  <a:srgbClr val="404040"/>
                </a:solidFill>
                <a:latin typeface="Palatino Linotype"/>
              </a:rPr>
              <a:t>Levels are based on the understanding that students learn at their own pace.</a:t>
            </a:r>
          </a:p>
          <a:p>
            <a:pPr marL="342900" indent="-342900" fontAlgn="base">
              <a:spcBef>
                <a:spcPts val="0"/>
              </a:spcBef>
              <a:spcAft>
                <a:spcPts val="0"/>
              </a:spcAft>
            </a:pPr>
            <a:r>
              <a:rPr lang="en-US" dirty="0">
                <a:solidFill>
                  <a:srgbClr val="404040"/>
                </a:solidFill>
                <a:latin typeface="Palatino Linotype"/>
              </a:rPr>
              <a:t>Students working in their zone of proximal development (ZPD).</a:t>
            </a:r>
          </a:p>
          <a:p>
            <a:pPr marL="342900" indent="-342900" fontAlgn="base">
              <a:spcBef>
                <a:spcPts val="0"/>
              </a:spcBef>
              <a:spcAft>
                <a:spcPts val="2400"/>
              </a:spcAft>
            </a:pPr>
            <a:r>
              <a:rPr lang="en-US" dirty="0">
                <a:solidFill>
                  <a:srgbClr val="404040"/>
                </a:solidFill>
                <a:latin typeface="Palatino Linotype"/>
              </a:rPr>
              <a:t>Students engage in productive struggle.</a:t>
            </a:r>
          </a:p>
          <a:p>
            <a:pPr marL="0" indent="0" fontAlgn="base">
              <a:spcBef>
                <a:spcPts val="0"/>
              </a:spcBef>
              <a:spcAft>
                <a:spcPts val="0"/>
              </a:spcAft>
              <a:buNone/>
            </a:pPr>
            <a:r>
              <a:rPr lang="en-US" sz="1400" dirty="0">
                <a:solidFill>
                  <a:srgbClr val="404040"/>
                </a:solidFill>
                <a:latin typeface="Palatino Linotype"/>
                <a:hlinkClick r:id="rId3"/>
              </a:rPr>
              <a:t>Math Centers part 1 Presentation</a:t>
            </a:r>
            <a:endParaRPr lang="en-US" sz="1400" dirty="0">
              <a:solidFill>
                <a:srgbClr val="404040"/>
              </a:solidFill>
              <a:latin typeface="Palatino Linotype"/>
            </a:endParaRPr>
          </a:p>
          <a:p>
            <a:pPr marL="0" indent="0" fontAlgn="base">
              <a:spcBef>
                <a:spcPts val="0"/>
              </a:spcBef>
              <a:spcAft>
                <a:spcPts val="0"/>
              </a:spcAft>
              <a:buNone/>
            </a:pPr>
            <a:r>
              <a:rPr lang="en-US" sz="1400" dirty="0">
                <a:solidFill>
                  <a:srgbClr val="404040"/>
                </a:solidFill>
                <a:latin typeface="Palatino Linotype"/>
                <a:hlinkClick r:id="rId4"/>
              </a:rPr>
              <a:t>Math Centers part 2 Presentation</a:t>
            </a:r>
            <a:endParaRPr lang="en-US" sz="1400" dirty="0">
              <a:solidFill>
                <a:srgbClr val="90C226"/>
              </a:solidFill>
            </a:endParaRPr>
          </a:p>
        </p:txBody>
      </p:sp>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26</a:t>
            </a:fld>
            <a:endParaRPr lang="en-US"/>
          </a:p>
        </p:txBody>
      </p:sp>
      <p:pic>
        <p:nvPicPr>
          <p:cNvPr id="5" name="Picture 2" descr="A target that illustrates the levels to get to the zone of proximal development.  Levels are: Learner can do with guidance, learner cannot do and learner can do unaided.">
            <a:extLst>
              <a:ext uri="{FF2B5EF4-FFF2-40B4-BE49-F238E27FC236}">
                <a16:creationId xmlns:a16="http://schemas.microsoft.com/office/drawing/2014/main" id="{3FD8C272-BFE9-C6DD-6BCE-9C1B2687E6E1}"/>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6803413" y="1579163"/>
            <a:ext cx="4455482" cy="4087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624904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BCCC0D-40EA-4B4B-8969-51C00D71B929}"/>
              </a:ext>
            </a:extLst>
          </p:cNvPr>
          <p:cNvSpPr>
            <a:spLocks noGrp="1"/>
          </p:cNvSpPr>
          <p:nvPr>
            <p:ph type="title"/>
          </p:nvPr>
        </p:nvSpPr>
        <p:spPr/>
        <p:txBody>
          <a:bodyPr anchor="ctr">
            <a:normAutofit/>
          </a:bodyPr>
          <a:lstStyle/>
          <a:p>
            <a:r>
              <a:rPr lang="en-US" sz="4000" dirty="0">
                <a:latin typeface="Palatino Linotype"/>
              </a:rPr>
              <a:t>Mathematics: Centers (2 of 3)</a:t>
            </a:r>
            <a:endParaRPr lang="en-US" sz="4000" dirty="0"/>
          </a:p>
        </p:txBody>
      </p:sp>
      <p:sp>
        <p:nvSpPr>
          <p:cNvPr id="8" name="Content Placeholder 7">
            <a:extLst>
              <a:ext uri="{FF2B5EF4-FFF2-40B4-BE49-F238E27FC236}">
                <a16:creationId xmlns:a16="http://schemas.microsoft.com/office/drawing/2014/main" id="{AB3F6B10-7A2C-2AF6-856C-93AAFAFE9FD9}"/>
              </a:ext>
            </a:extLst>
          </p:cNvPr>
          <p:cNvSpPr>
            <a:spLocks noGrp="1"/>
          </p:cNvSpPr>
          <p:nvPr>
            <p:ph sz="half" idx="1"/>
          </p:nvPr>
        </p:nvSpPr>
        <p:spPr>
          <a:xfrm>
            <a:off x="46491" y="1360248"/>
            <a:ext cx="2755557" cy="4137503"/>
          </a:xfrm>
        </p:spPr>
        <p:txBody>
          <a:bodyPr rIns="0"/>
          <a:lstStyle/>
          <a:p>
            <a:pPr marL="0" indent="0" fontAlgn="base">
              <a:spcBef>
                <a:spcPts val="0"/>
              </a:spcBef>
              <a:spcAft>
                <a:spcPts val="2400"/>
              </a:spcAft>
              <a:buNone/>
            </a:pPr>
            <a:r>
              <a:rPr lang="en-US" dirty="0">
                <a:solidFill>
                  <a:srgbClr val="404040"/>
                </a:solidFill>
              </a:rPr>
              <a:t>Differentiate/ Level Centers using the Cycle of Engagement:</a:t>
            </a:r>
          </a:p>
          <a:p>
            <a:pPr marL="0" indent="0" fontAlgn="base">
              <a:spcBef>
                <a:spcPts val="0"/>
              </a:spcBef>
              <a:spcAft>
                <a:spcPts val="0"/>
              </a:spcAft>
              <a:buNone/>
            </a:pPr>
            <a:r>
              <a:rPr lang="en-US" dirty="0">
                <a:solidFill>
                  <a:srgbClr val="404040"/>
                </a:solidFill>
              </a:rPr>
              <a:t>Concrete</a:t>
            </a:r>
          </a:p>
          <a:p>
            <a:pPr marL="0" indent="0" fontAlgn="base">
              <a:spcBef>
                <a:spcPts val="0"/>
              </a:spcBef>
              <a:spcAft>
                <a:spcPts val="0"/>
              </a:spcAft>
              <a:buNone/>
            </a:pPr>
            <a:r>
              <a:rPr lang="en-US" dirty="0">
                <a:solidFill>
                  <a:srgbClr val="404040"/>
                </a:solidFill>
              </a:rPr>
              <a:t>Pictorial</a:t>
            </a:r>
          </a:p>
          <a:p>
            <a:pPr marL="0" indent="0" fontAlgn="base">
              <a:spcBef>
                <a:spcPts val="0"/>
              </a:spcBef>
              <a:spcAft>
                <a:spcPts val="0"/>
              </a:spcAft>
              <a:buNone/>
            </a:pPr>
            <a:r>
              <a:rPr lang="en-US" dirty="0">
                <a:solidFill>
                  <a:srgbClr val="404040"/>
                </a:solidFill>
              </a:rPr>
              <a:t>Abstract</a:t>
            </a:r>
          </a:p>
        </p:txBody>
      </p:sp>
      <p:graphicFrame>
        <p:nvGraphicFramePr>
          <p:cNvPr id="6" name="Table 5">
            <a:extLst>
              <a:ext uri="{FF2B5EF4-FFF2-40B4-BE49-F238E27FC236}">
                <a16:creationId xmlns:a16="http://schemas.microsoft.com/office/drawing/2014/main" id="{9FF46BB9-65BF-5CBF-F328-ADAF0D93F300}"/>
              </a:ext>
            </a:extLst>
          </p:cNvPr>
          <p:cNvGraphicFramePr>
            <a:graphicFrameLocks noGrp="1"/>
          </p:cNvGraphicFramePr>
          <p:nvPr>
            <p:extLst>
              <p:ext uri="{D42A27DB-BD31-4B8C-83A1-F6EECF244321}">
                <p14:modId xmlns:p14="http://schemas.microsoft.com/office/powerpoint/2010/main" val="4137722657"/>
              </p:ext>
            </p:extLst>
          </p:nvPr>
        </p:nvGraphicFramePr>
        <p:xfrm>
          <a:off x="2818809" y="1825508"/>
          <a:ext cx="7587253" cy="3470118"/>
        </p:xfrm>
        <a:graphic>
          <a:graphicData uri="http://schemas.openxmlformats.org/drawingml/2006/table">
            <a:tbl>
              <a:tblPr firstRow="1" bandRow="1">
                <a:tableStyleId>{5C22544A-7EE6-4342-B048-85BDC9FD1C3A}</a:tableStyleId>
              </a:tblPr>
              <a:tblGrid>
                <a:gridCol w="2399388">
                  <a:extLst>
                    <a:ext uri="{9D8B030D-6E8A-4147-A177-3AD203B41FA5}">
                      <a16:colId xmlns:a16="http://schemas.microsoft.com/office/drawing/2014/main" val="3179291479"/>
                    </a:ext>
                  </a:extLst>
                </a:gridCol>
                <a:gridCol w="2701300">
                  <a:extLst>
                    <a:ext uri="{9D8B030D-6E8A-4147-A177-3AD203B41FA5}">
                      <a16:colId xmlns:a16="http://schemas.microsoft.com/office/drawing/2014/main" val="2384435667"/>
                    </a:ext>
                  </a:extLst>
                </a:gridCol>
                <a:gridCol w="2486565">
                  <a:extLst>
                    <a:ext uri="{9D8B030D-6E8A-4147-A177-3AD203B41FA5}">
                      <a16:colId xmlns:a16="http://schemas.microsoft.com/office/drawing/2014/main" val="3637540893"/>
                    </a:ext>
                  </a:extLst>
                </a:gridCol>
              </a:tblGrid>
              <a:tr h="494271">
                <a:tc>
                  <a:txBody>
                    <a:bodyPr/>
                    <a:lstStyle/>
                    <a:p>
                      <a:pPr marL="0" marR="0">
                        <a:lnSpc>
                          <a:spcPct val="120000"/>
                        </a:lnSpc>
                        <a:spcAft>
                          <a:spcPts val="600"/>
                        </a:spcAft>
                        <a:buNone/>
                      </a:pPr>
                      <a:r>
                        <a:rPr lang="en-US" sz="1200" dirty="0">
                          <a:effectLst/>
                        </a:rPr>
                        <a:t>Concrete Activity</a:t>
                      </a:r>
                      <a:endParaRPr lang="en-US" sz="1200" dirty="0">
                        <a:effectLst/>
                        <a:latin typeface="Times New Roman" panose="02020603050405020304" pitchFamily="18" charset="0"/>
                        <a:ea typeface="Arial" panose="020B0604020202020204" pitchFamily="34" charset="0"/>
                        <a:cs typeface="Arial" panose="020B0604020202020204" pitchFamily="34" charset="0"/>
                      </a:endParaRPr>
                    </a:p>
                  </a:txBody>
                  <a:tcPr marL="68580" marR="68580" marT="0" marB="0"/>
                </a:tc>
                <a:tc>
                  <a:txBody>
                    <a:bodyPr/>
                    <a:lstStyle/>
                    <a:p>
                      <a:pPr marL="0" marR="0">
                        <a:lnSpc>
                          <a:spcPct val="120000"/>
                        </a:lnSpc>
                        <a:spcAft>
                          <a:spcPts val="600"/>
                        </a:spcAft>
                        <a:buNone/>
                      </a:pPr>
                      <a:r>
                        <a:rPr lang="en-US" sz="1200" dirty="0">
                          <a:effectLst/>
                        </a:rPr>
                        <a:t>Representational/Pictorial Activity</a:t>
                      </a:r>
                      <a:endParaRPr lang="en-US" sz="1200" dirty="0">
                        <a:effectLst/>
                        <a:latin typeface="Times New Roman" panose="02020603050405020304" pitchFamily="18" charset="0"/>
                        <a:ea typeface="Arial" panose="020B0604020202020204" pitchFamily="34" charset="0"/>
                        <a:cs typeface="Arial" panose="020B0604020202020204" pitchFamily="34" charset="0"/>
                      </a:endParaRPr>
                    </a:p>
                  </a:txBody>
                  <a:tcPr marL="68580" marR="68580" marT="0" marB="0"/>
                </a:tc>
                <a:tc>
                  <a:txBody>
                    <a:bodyPr/>
                    <a:lstStyle/>
                    <a:p>
                      <a:pPr marL="0" marR="0">
                        <a:lnSpc>
                          <a:spcPct val="120000"/>
                        </a:lnSpc>
                        <a:spcAft>
                          <a:spcPts val="600"/>
                        </a:spcAft>
                        <a:buNone/>
                      </a:pPr>
                      <a:r>
                        <a:rPr lang="en-US" sz="1200">
                          <a:effectLst/>
                        </a:rPr>
                        <a:t>Abstract Activity</a:t>
                      </a:r>
                      <a:endParaRPr lang="en-US" sz="1200">
                        <a:effectLst/>
                        <a:latin typeface="Times New Roman" panose="02020603050405020304" pitchFamily="18"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72143883"/>
                  </a:ext>
                </a:extLst>
              </a:tr>
              <a:tr h="2975847">
                <a:tc>
                  <a:txBody>
                    <a:bodyPr/>
                    <a:lstStyle/>
                    <a:p>
                      <a:pPr marL="0" marR="0">
                        <a:lnSpc>
                          <a:spcPct val="120000"/>
                        </a:lnSpc>
                        <a:spcAft>
                          <a:spcPts val="600"/>
                        </a:spcAft>
                        <a:buNone/>
                      </a:pPr>
                      <a:r>
                        <a:rPr lang="en-US" sz="1200" dirty="0">
                          <a:effectLst/>
                        </a:rPr>
                        <a:t>Show different ways to make the number shown on the number bracelet.</a:t>
                      </a:r>
                    </a:p>
                    <a:p>
                      <a:pPr marL="0" marR="0">
                        <a:lnSpc>
                          <a:spcPct val="120000"/>
                        </a:lnSpc>
                        <a:spcAft>
                          <a:spcPts val="600"/>
                        </a:spcAft>
                        <a:buNone/>
                      </a:pPr>
                      <a:endParaRPr lang="en-US" sz="1200" dirty="0">
                        <a:effectLst/>
                        <a:latin typeface="Times New Roman" panose="02020603050405020304" pitchFamily="18" charset="0"/>
                        <a:ea typeface="Arial" panose="020B0604020202020204" pitchFamily="34" charset="0"/>
                        <a:cs typeface="Arial" panose="020B0604020202020204" pitchFamily="34" charset="0"/>
                      </a:endParaRPr>
                    </a:p>
                  </a:txBody>
                  <a:tcPr marL="68580" marR="68580" marT="0" marB="0"/>
                </a:tc>
                <a:tc>
                  <a:txBody>
                    <a:bodyPr/>
                    <a:lstStyle/>
                    <a:p>
                      <a:pPr marL="0" marR="0">
                        <a:lnSpc>
                          <a:spcPct val="120000"/>
                        </a:lnSpc>
                        <a:spcAft>
                          <a:spcPts val="600"/>
                        </a:spcAft>
                        <a:buNone/>
                      </a:pPr>
                      <a:r>
                        <a:rPr lang="en-US" sz="1200">
                          <a:effectLst/>
                        </a:rPr>
                        <a:t>Use the number bracelet to show many ways to make the number shown. Draw it.</a:t>
                      </a:r>
                      <a:endParaRPr lang="en-US" sz="1200">
                        <a:effectLst/>
                        <a:latin typeface="Times New Roman" panose="02020603050405020304" pitchFamily="18" charset="0"/>
                        <a:ea typeface="Arial" panose="020B0604020202020204" pitchFamily="34" charset="0"/>
                        <a:cs typeface="Arial" panose="020B0604020202020204" pitchFamily="34" charset="0"/>
                      </a:endParaRPr>
                    </a:p>
                  </a:txBody>
                  <a:tcPr marL="68580" marR="68580" marT="0" marB="0"/>
                </a:tc>
                <a:tc>
                  <a:txBody>
                    <a:bodyPr/>
                    <a:lstStyle/>
                    <a:p>
                      <a:pPr marL="0" marR="0">
                        <a:lnSpc>
                          <a:spcPct val="120000"/>
                        </a:lnSpc>
                        <a:spcAft>
                          <a:spcPts val="600"/>
                        </a:spcAft>
                        <a:buNone/>
                      </a:pPr>
                      <a:r>
                        <a:rPr lang="en-US" sz="1200" dirty="0">
                          <a:effectLst/>
                        </a:rPr>
                        <a:t>Use the number bracelet. Find many ways to make the number 5. Record the number sentence.</a:t>
                      </a:r>
                      <a:endParaRPr lang="en-US" sz="1200" dirty="0">
                        <a:effectLst/>
                        <a:latin typeface="Times New Roman" panose="02020603050405020304" pitchFamily="18" charset="0"/>
                        <a:ea typeface="Arial" panose="020B0604020202020204" pitchFamily="34" charset="0"/>
                        <a:cs typeface="Arial" panose="020B0604020202020204" pitchFamily="34" charset="0"/>
                      </a:endParaRPr>
                    </a:p>
                  </a:txBody>
                  <a:tcPr marL="68580" marR="68580" marT="0" marB="0"/>
                </a:tc>
                <a:extLst>
                  <a:ext uri="{0D108BD9-81ED-4DB2-BD59-A6C34878D82A}">
                    <a16:rowId xmlns:a16="http://schemas.microsoft.com/office/drawing/2014/main" val="1795945094"/>
                  </a:ext>
                </a:extLst>
              </a:tr>
            </a:tbl>
          </a:graphicData>
        </a:graphic>
      </p:graphicFrame>
      <p:pic>
        <p:nvPicPr>
          <p:cNvPr id="1026" name="Picture 25" descr="Number bracelets: Photo showing 4 different bracelet with three beads on each.">
            <a:extLst>
              <a:ext uri="{FF2B5EF4-FFF2-40B4-BE49-F238E27FC236}">
                <a16:creationId xmlns:a16="http://schemas.microsoft.com/office/drawing/2014/main" id="{965A187E-2211-58F2-F626-56F0041F16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20674" y="3410666"/>
            <a:ext cx="2172140" cy="741204"/>
          </a:xfrm>
          <a:prstGeom prst="rect">
            <a:avLst/>
          </a:prstGeom>
          <a:noFill/>
          <a:extLst>
            <a:ext uri="{909E8E84-426E-40DD-AFC4-6F175D3DCCD1}">
              <a14:hiddenFill xmlns:a14="http://schemas.microsoft.com/office/drawing/2010/main">
                <a:solidFill>
                  <a:srgbClr val="FFFFFF"/>
                </a:solidFill>
              </a14:hiddenFill>
            </a:ext>
          </a:extLst>
        </p:spPr>
      </p:pic>
      <p:pic>
        <p:nvPicPr>
          <p:cNvPr id="1025" name="Picture 32" descr="Number bracelet worksheet where children can draw beads to represent a number.">
            <a:extLst>
              <a:ext uri="{FF2B5EF4-FFF2-40B4-BE49-F238E27FC236}">
                <a16:creationId xmlns:a16="http://schemas.microsoft.com/office/drawing/2014/main" id="{B5FA1E48-494D-1631-F482-4BA1AC1EF4F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51098" y="3066050"/>
            <a:ext cx="2416184" cy="196314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descr="A worksheet of number bracelets.">
            <a:extLst>
              <a:ext uri="{FF2B5EF4-FFF2-40B4-BE49-F238E27FC236}">
                <a16:creationId xmlns:a16="http://schemas.microsoft.com/office/drawing/2014/main" id="{E2C5E70C-AE1C-4CB9-B3CC-E416B046E3C6}"/>
              </a:ext>
            </a:extLst>
          </p:cNvPr>
          <p:cNvPicPr>
            <a:picLocks noChangeAspect="1"/>
          </p:cNvPicPr>
          <p:nvPr/>
        </p:nvPicPr>
        <p:blipFill>
          <a:blip r:embed="rId5"/>
          <a:stretch>
            <a:fillRect/>
          </a:stretch>
        </p:blipFill>
        <p:spPr>
          <a:xfrm>
            <a:off x="8340976" y="3010714"/>
            <a:ext cx="1718343" cy="2282312"/>
          </a:xfrm>
          <a:prstGeom prst="rect">
            <a:avLst/>
          </a:prstGeom>
        </p:spPr>
      </p:pic>
      <p:pic>
        <p:nvPicPr>
          <p:cNvPr id="3" name="Picture 2" descr="A child at a table working on a problem.">
            <a:extLst>
              <a:ext uri="{FF2B5EF4-FFF2-40B4-BE49-F238E27FC236}">
                <a16:creationId xmlns:a16="http://schemas.microsoft.com/office/drawing/2014/main" id="{534A1F5C-3B78-D207-447B-6079BCCFB763}"/>
              </a:ext>
            </a:extLst>
          </p:cNvPr>
          <p:cNvPicPr>
            <a:picLocks noChangeAspect="1"/>
          </p:cNvPicPr>
          <p:nvPr/>
        </p:nvPicPr>
        <p:blipFill>
          <a:blip r:embed="rId6"/>
          <a:stretch>
            <a:fillRect/>
          </a:stretch>
        </p:blipFill>
        <p:spPr>
          <a:xfrm rot="911172">
            <a:off x="10337168" y="60233"/>
            <a:ext cx="2033263" cy="1525598"/>
          </a:xfrm>
          <a:prstGeom prst="rect">
            <a:avLst/>
          </a:prstGeom>
        </p:spPr>
      </p:pic>
      <p:pic>
        <p:nvPicPr>
          <p:cNvPr id="12" name="Picture 4" descr="Child working with manipulatives and a number sentence on a dry erase board.">
            <a:extLst>
              <a:ext uri="{FF2B5EF4-FFF2-40B4-BE49-F238E27FC236}">
                <a16:creationId xmlns:a16="http://schemas.microsoft.com/office/drawing/2014/main" id="{BA9899D2-822F-91EE-D534-5223DBF5CB02}"/>
              </a:ext>
            </a:extLst>
          </p:cNvPr>
          <p:cNvPicPr>
            <a:picLocks noGrp="1" noChangeAspect="1" noChangeArrowheads="1"/>
          </p:cNvPicPr>
          <p:nvPr>
            <p:ph sz="half" idx="14"/>
          </p:nvPr>
        </p:nvPicPr>
        <p:blipFill>
          <a:blip r:embed="rId7">
            <a:extLst>
              <a:ext uri="{28A0092B-C50C-407E-A947-70E740481C1C}">
                <a14:useLocalDpi xmlns:a14="http://schemas.microsoft.com/office/drawing/2010/main" val="0"/>
              </a:ext>
            </a:extLst>
          </a:blip>
          <a:srcRect/>
          <a:stretch>
            <a:fillRect/>
          </a:stretch>
        </p:blipFill>
        <p:spPr bwMode="auto">
          <a:xfrm>
            <a:off x="10319860" y="2374694"/>
            <a:ext cx="2067878" cy="150782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Picture 3">
            <a:extLst>
              <a:ext uri="{FF2B5EF4-FFF2-40B4-BE49-F238E27FC236}">
                <a16:creationId xmlns:a16="http://schemas.microsoft.com/office/drawing/2014/main" id="{675A2911-94F9-8C83-627F-02658F70F7D2}"/>
              </a:ext>
            </a:extLst>
          </p:cNvPr>
          <p:cNvPicPr>
            <a:picLocks noGrp="1" noChangeAspect="1" noChangeArrowheads="1"/>
          </p:cNvPicPr>
          <p:nvPr>
            <p:ph sz="half" idx="13"/>
          </p:nvPr>
        </p:nvPicPr>
        <p:blipFill>
          <a:blip r:embed="rId8">
            <a:extLst>
              <a:ext uri="{28A0092B-C50C-407E-A947-70E740481C1C}">
                <a14:useLocalDpi xmlns:a14="http://schemas.microsoft.com/office/drawing/2010/main" val="0"/>
              </a:ext>
            </a:extLst>
          </a:blip>
          <a:srcRect/>
          <a:stretch>
            <a:fillRect/>
          </a:stretch>
        </p:blipFill>
        <p:spPr bwMode="auto">
          <a:xfrm rot="21025673">
            <a:off x="10000180" y="4657971"/>
            <a:ext cx="2032672" cy="1525145"/>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897014FD-AC08-4649-B744-6B270B1EE91A}"/>
              </a:ext>
            </a:extLst>
          </p:cNvPr>
          <p:cNvSpPr>
            <a:spLocks noGrp="1"/>
          </p:cNvSpPr>
          <p:nvPr>
            <p:ph type="sldNum" sz="quarter" idx="12"/>
          </p:nvPr>
        </p:nvSpPr>
        <p:spPr/>
        <p:txBody>
          <a:bodyPr anchor="ctr">
            <a:normAutofit/>
          </a:bodyPr>
          <a:lstStyle/>
          <a:p>
            <a:pPr>
              <a:spcAft>
                <a:spcPts val="600"/>
              </a:spcAft>
            </a:pPr>
            <a:fld id="{A3D1C70C-36A2-44FC-A083-98959550CFF4}" type="slidenum">
              <a:rPr lang="en-US" smtClean="0"/>
              <a:pPr>
                <a:spcAft>
                  <a:spcPts val="600"/>
                </a:spcAft>
              </a:pPr>
              <a:t>27</a:t>
            </a:fld>
            <a:endParaRPr lang="en-US"/>
          </a:p>
        </p:txBody>
      </p:sp>
    </p:spTree>
    <p:extLst>
      <p:ext uri="{BB962C8B-B14F-4D97-AF65-F5344CB8AC3E}">
        <p14:creationId xmlns:p14="http://schemas.microsoft.com/office/powerpoint/2010/main" val="2751373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6BE9E0-3DDD-0BAF-81EA-A289888D9779}"/>
              </a:ext>
            </a:extLst>
          </p:cNvPr>
          <p:cNvSpPr>
            <a:spLocks noGrp="1"/>
          </p:cNvSpPr>
          <p:nvPr>
            <p:ph type="title"/>
          </p:nvPr>
        </p:nvSpPr>
        <p:spPr/>
        <p:txBody>
          <a:bodyPr/>
          <a:lstStyle/>
          <a:p>
            <a:r>
              <a:rPr lang="en-US" sz="4000" dirty="0">
                <a:latin typeface="Palatino Linotype"/>
              </a:rPr>
              <a:t>Mathematics: Centers (3 of 3)</a:t>
            </a:r>
            <a:endParaRPr lang="en-US" sz="4000" dirty="0"/>
          </a:p>
        </p:txBody>
      </p:sp>
      <p:sp>
        <p:nvSpPr>
          <p:cNvPr id="3" name="Text Placeholder 2">
            <a:extLst>
              <a:ext uri="{FF2B5EF4-FFF2-40B4-BE49-F238E27FC236}">
                <a16:creationId xmlns:a16="http://schemas.microsoft.com/office/drawing/2014/main" id="{384D2544-EE8B-AC70-9F72-4D29992983A1}"/>
              </a:ext>
            </a:extLst>
          </p:cNvPr>
          <p:cNvSpPr>
            <a:spLocks noGrp="1"/>
          </p:cNvSpPr>
          <p:nvPr>
            <p:ph type="body" sz="quarter" idx="19"/>
          </p:nvPr>
        </p:nvSpPr>
        <p:spPr/>
        <p:txBody>
          <a:bodyPr vert="horz" lIns="91440" tIns="45720" rIns="822960" bIns="45720" rtlCol="0" anchor="t">
            <a:normAutofit/>
          </a:bodyPr>
          <a:lstStyle/>
          <a:p>
            <a:pPr marL="0" indent="0">
              <a:buNone/>
            </a:pPr>
            <a:r>
              <a:rPr lang="en-US" sz="3200" dirty="0">
                <a:solidFill>
                  <a:srgbClr val="404040"/>
                </a:solidFill>
                <a:latin typeface="Palatino Linotype"/>
              </a:rPr>
              <a:t>Leveling Centers</a:t>
            </a:r>
            <a:endParaRPr lang="en-US" sz="3200" dirty="0">
              <a:latin typeface="Palatino Linotype"/>
            </a:endParaRPr>
          </a:p>
        </p:txBody>
      </p:sp>
      <p:pic>
        <p:nvPicPr>
          <p:cNvPr id="9" name="Picture 2" descr="Envelopes with leveled counting center cards.">
            <a:extLst>
              <a:ext uri="{FF2B5EF4-FFF2-40B4-BE49-F238E27FC236}">
                <a16:creationId xmlns:a16="http://schemas.microsoft.com/office/drawing/2014/main" id="{815A0736-2D89-5B71-22B1-6946525F842B}"/>
              </a:ext>
            </a:extLst>
          </p:cNvPr>
          <p:cNvPicPr>
            <a:picLocks noGrp="1" noChangeAspect="1" noChangeArrowheads="1"/>
          </p:cNvPicPr>
          <p:nvPr>
            <p:ph sz="half" idx="16"/>
          </p:nvPr>
        </p:nvPicPr>
        <p:blipFill>
          <a:blip r:embed="rId3">
            <a:extLst>
              <a:ext uri="{28A0092B-C50C-407E-A947-70E740481C1C}">
                <a14:useLocalDpi xmlns:a14="http://schemas.microsoft.com/office/drawing/2010/main" val="0"/>
              </a:ext>
            </a:extLst>
          </a:blip>
          <a:srcRect/>
          <a:stretch>
            <a:fillRect/>
          </a:stretch>
        </p:blipFill>
        <p:spPr bwMode="auto">
          <a:xfrm>
            <a:off x="160973" y="1732874"/>
            <a:ext cx="3171825" cy="2378868"/>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Math center baskets for counting with activities.">
            <a:extLst>
              <a:ext uri="{FF2B5EF4-FFF2-40B4-BE49-F238E27FC236}">
                <a16:creationId xmlns:a16="http://schemas.microsoft.com/office/drawing/2014/main" id="{829B8E62-2224-B006-DB09-14D0EBFDA814}"/>
              </a:ext>
            </a:extLst>
          </p:cNvPr>
          <p:cNvPicPr>
            <a:picLocks noGrp="1" noChangeAspect="1" noChangeArrowheads="1"/>
          </p:cNvPicPr>
          <p:nvPr>
            <p:ph sz="half" idx="17"/>
          </p:nvPr>
        </p:nvPicPr>
        <p:blipFill>
          <a:blip r:embed="rId4">
            <a:extLst>
              <a:ext uri="{28A0092B-C50C-407E-A947-70E740481C1C}">
                <a14:useLocalDpi xmlns:a14="http://schemas.microsoft.com/office/drawing/2010/main" val="0"/>
              </a:ext>
            </a:extLst>
          </a:blip>
          <a:srcRect/>
          <a:stretch>
            <a:fillRect/>
          </a:stretch>
        </p:blipFill>
        <p:spPr bwMode="auto">
          <a:xfrm>
            <a:off x="2732704" y="3312348"/>
            <a:ext cx="3581571" cy="2686178"/>
          </a:xfrm>
          <a:prstGeom prst="rect">
            <a:avLst/>
          </a:prstGeom>
          <a:noFill/>
          <a:extLst>
            <a:ext uri="{909E8E84-426E-40DD-AFC4-6F175D3DCCD1}">
              <a14:hiddenFill xmlns:a14="http://schemas.microsoft.com/office/drawing/2010/main">
                <a:solidFill>
                  <a:srgbClr val="FFFFFF"/>
                </a:solidFill>
              </a14:hiddenFill>
            </a:ext>
          </a:extLst>
        </p:spPr>
      </p:pic>
      <p:pic>
        <p:nvPicPr>
          <p:cNvPr id="6" name="Content Placeholder 8" descr="One giraffe with the numbers one, two and three below.">
            <a:extLst>
              <a:ext uri="{FF2B5EF4-FFF2-40B4-BE49-F238E27FC236}">
                <a16:creationId xmlns:a16="http://schemas.microsoft.com/office/drawing/2014/main" id="{78B95CBD-F1FB-E46E-44E0-CA42C8EB847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06184" y="1130370"/>
            <a:ext cx="2279822" cy="2895636"/>
          </a:xfrm>
          <a:prstGeom prst="rect">
            <a:avLst/>
          </a:prstGeom>
        </p:spPr>
      </p:pic>
      <p:pic>
        <p:nvPicPr>
          <p:cNvPr id="7" name="Content Placeholder 10" descr="Ten giraffes (two groups of five) with the numbers seven, ten, and eight below.">
            <a:extLst>
              <a:ext uri="{FF2B5EF4-FFF2-40B4-BE49-F238E27FC236}">
                <a16:creationId xmlns:a16="http://schemas.microsoft.com/office/drawing/2014/main" id="{CEF28E8D-187E-B26C-C251-D4628EF21A5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98674" y="537829"/>
            <a:ext cx="2760570" cy="3021704"/>
          </a:xfrm>
          <a:prstGeom prst="rect">
            <a:avLst/>
          </a:prstGeom>
        </p:spPr>
      </p:pic>
      <p:pic>
        <p:nvPicPr>
          <p:cNvPr id="11" name="Picture 10" descr="A worksheet with a cookie jar and the number 5. It says &quot;make 5 cookies&quot; and has 10 spaces for drawing cookies.">
            <a:extLst>
              <a:ext uri="{FF2B5EF4-FFF2-40B4-BE49-F238E27FC236}">
                <a16:creationId xmlns:a16="http://schemas.microsoft.com/office/drawing/2014/main" id="{94960DE8-36A6-E87D-AC39-3D16ADA1E411}"/>
              </a:ext>
            </a:extLst>
          </p:cNvPr>
          <p:cNvPicPr>
            <a:picLocks noChangeAspect="1"/>
          </p:cNvPicPr>
          <p:nvPr/>
        </p:nvPicPr>
        <p:blipFill>
          <a:blip r:embed="rId7"/>
          <a:stretch>
            <a:fillRect/>
          </a:stretch>
        </p:blipFill>
        <p:spPr>
          <a:xfrm rot="20405474">
            <a:off x="7551406" y="4044311"/>
            <a:ext cx="3815779" cy="2068720"/>
          </a:xfrm>
          <a:prstGeom prst="rect">
            <a:avLst/>
          </a:prstGeom>
        </p:spPr>
      </p:pic>
      <p:sp>
        <p:nvSpPr>
          <p:cNvPr id="4" name="Slide Number Placeholder 3">
            <a:extLst>
              <a:ext uri="{FF2B5EF4-FFF2-40B4-BE49-F238E27FC236}">
                <a16:creationId xmlns:a16="http://schemas.microsoft.com/office/drawing/2014/main" id="{99B7462C-0820-FC1E-39A5-37BE48A9345D}"/>
              </a:ext>
            </a:extLst>
          </p:cNvPr>
          <p:cNvSpPr>
            <a:spLocks noGrp="1"/>
          </p:cNvSpPr>
          <p:nvPr>
            <p:ph type="sldNum" sz="quarter" idx="12"/>
          </p:nvPr>
        </p:nvSpPr>
        <p:spPr/>
        <p:txBody>
          <a:bodyPr/>
          <a:lstStyle/>
          <a:p>
            <a:fld id="{A3D1C70C-36A2-44FC-A083-98959550CFF4}" type="slidenum">
              <a:rPr lang="en-US" smtClean="0"/>
              <a:pPr/>
              <a:t>28</a:t>
            </a:fld>
            <a:endParaRPr lang="en-US"/>
          </a:p>
        </p:txBody>
      </p:sp>
    </p:spTree>
    <p:extLst>
      <p:ext uri="{BB962C8B-B14F-4D97-AF65-F5344CB8AC3E}">
        <p14:creationId xmlns:p14="http://schemas.microsoft.com/office/powerpoint/2010/main" val="16869059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18FF10-A043-E1A7-FDCF-C55CE30914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426FC62-C2F1-DFAC-8FA2-4CDD2ADAC83B}"/>
              </a:ext>
            </a:extLst>
          </p:cNvPr>
          <p:cNvSpPr>
            <a:spLocks noGrp="1"/>
          </p:cNvSpPr>
          <p:nvPr>
            <p:ph type="title"/>
          </p:nvPr>
        </p:nvSpPr>
        <p:spPr>
          <a:xfrm>
            <a:off x="1256841" y="378896"/>
            <a:ext cx="10935159" cy="747579"/>
          </a:xfrm>
        </p:spPr>
        <p:txBody>
          <a:bodyPr/>
          <a:lstStyle/>
          <a:p>
            <a:r>
              <a:rPr lang="en-US" sz="4000" dirty="0">
                <a:latin typeface="Palatino Linotype"/>
              </a:rPr>
              <a:t>Mathematics: Teaching Block</a:t>
            </a:r>
          </a:p>
        </p:txBody>
      </p:sp>
      <p:sp>
        <p:nvSpPr>
          <p:cNvPr id="3" name="Text Placeholder 2">
            <a:extLst>
              <a:ext uri="{FF2B5EF4-FFF2-40B4-BE49-F238E27FC236}">
                <a16:creationId xmlns:a16="http://schemas.microsoft.com/office/drawing/2014/main" id="{01FBFAB0-CE75-24EA-409E-5CF8273E31A2}"/>
              </a:ext>
            </a:extLst>
          </p:cNvPr>
          <p:cNvSpPr>
            <a:spLocks noGrp="1"/>
          </p:cNvSpPr>
          <p:nvPr>
            <p:ph type="body" sz="quarter" idx="11"/>
          </p:nvPr>
        </p:nvSpPr>
        <p:spPr>
          <a:xfrm>
            <a:off x="171451" y="1222375"/>
            <a:ext cx="3575049" cy="1609725"/>
          </a:xfrm>
        </p:spPr>
        <p:txBody>
          <a:bodyPr>
            <a:normAutofit fontScale="85000" lnSpcReduction="10000"/>
          </a:bodyPr>
          <a:lstStyle/>
          <a:p>
            <a:pPr marL="0" indent="0">
              <a:buNone/>
            </a:pPr>
            <a:r>
              <a:rPr lang="en-US" dirty="0"/>
              <a:t>Math Block</a:t>
            </a:r>
          </a:p>
          <a:p>
            <a:pPr marL="0" indent="0">
              <a:buNone/>
            </a:pPr>
            <a:r>
              <a:rPr lang="en-US" dirty="0"/>
              <a:t>60-75 minutes!</a:t>
            </a:r>
          </a:p>
        </p:txBody>
      </p:sp>
      <p:pic>
        <p:nvPicPr>
          <p:cNvPr id="1028" name="Picture 4" descr="a visual model of a math block with times and components. All content is on next slide.">
            <a:extLst>
              <a:ext uri="{FF2B5EF4-FFF2-40B4-BE49-F238E27FC236}">
                <a16:creationId xmlns:a16="http://schemas.microsoft.com/office/drawing/2014/main" id="{29D6FC00-B5E5-C60B-2A93-75241EC28C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36664" y="1113857"/>
            <a:ext cx="7900855" cy="5744143"/>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a:extLst>
              <a:ext uri="{FF2B5EF4-FFF2-40B4-BE49-F238E27FC236}">
                <a16:creationId xmlns:a16="http://schemas.microsoft.com/office/drawing/2014/main" id="{E0B6F1B2-C530-23A8-22B6-4964846E6684}"/>
              </a:ext>
            </a:extLst>
          </p:cNvPr>
          <p:cNvSpPr>
            <a:spLocks noGrp="1"/>
          </p:cNvSpPr>
          <p:nvPr>
            <p:ph type="sldNum" sz="quarter" idx="10"/>
          </p:nvPr>
        </p:nvSpPr>
        <p:spPr/>
        <p:txBody>
          <a:bodyPr/>
          <a:lstStyle/>
          <a:p>
            <a:fld id="{A3D1C70C-36A2-44FC-A083-98959550CFF4}" type="slidenum">
              <a:rPr lang="en-US" smtClean="0"/>
              <a:pPr/>
              <a:t>29</a:t>
            </a:fld>
            <a:endParaRPr lang="en-US"/>
          </a:p>
        </p:txBody>
      </p:sp>
    </p:spTree>
    <p:extLst>
      <p:ext uri="{BB962C8B-B14F-4D97-AF65-F5344CB8AC3E}">
        <p14:creationId xmlns:p14="http://schemas.microsoft.com/office/powerpoint/2010/main" val="31417072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DFEA-207E-F652-BD58-6BFA96A21629}"/>
              </a:ext>
            </a:extLst>
          </p:cNvPr>
          <p:cNvSpPr>
            <a:spLocks noGrp="1"/>
          </p:cNvSpPr>
          <p:nvPr>
            <p:ph type="title"/>
          </p:nvPr>
        </p:nvSpPr>
        <p:spPr>
          <a:xfrm>
            <a:off x="1256840" y="516048"/>
            <a:ext cx="11101139" cy="610427"/>
          </a:xfrm>
        </p:spPr>
        <p:txBody>
          <a:bodyPr/>
          <a:lstStyle/>
          <a:p>
            <a:r>
              <a:rPr lang="en-US" sz="4000" dirty="0"/>
              <a:t>K-12 New Jersey Student Learning Standards</a:t>
            </a:r>
          </a:p>
        </p:txBody>
      </p:sp>
      <p:sp>
        <p:nvSpPr>
          <p:cNvPr id="5" name="Slide Number Placeholder 4">
            <a:extLst>
              <a:ext uri="{FF2B5EF4-FFF2-40B4-BE49-F238E27FC236}">
                <a16:creationId xmlns:a16="http://schemas.microsoft.com/office/drawing/2014/main" id="{CB99A71C-28DE-1439-A75A-2FFFF127A555}"/>
              </a:ext>
            </a:extLst>
          </p:cNvPr>
          <p:cNvSpPr>
            <a:spLocks noGrp="1"/>
          </p:cNvSpPr>
          <p:nvPr>
            <p:ph type="sldNum" sz="quarter" idx="12"/>
          </p:nvPr>
        </p:nvSpPr>
        <p:spPr/>
        <p:txBody>
          <a:bodyPr/>
          <a:lstStyle/>
          <a:p>
            <a:fld id="{A3D1C70C-36A2-44FC-A083-98959550CFF4}" type="slidenum">
              <a:rPr lang="en-US" smtClean="0"/>
              <a:t>3</a:t>
            </a:fld>
            <a:endParaRPr lang="en-US"/>
          </a:p>
        </p:txBody>
      </p:sp>
      <p:pic>
        <p:nvPicPr>
          <p:cNvPr id="6" name="Content Placeholder 5" descr="The categorical icons found on the New Jersey Student Learning Standards website. These are: Career Readiness, Life Literacies &amp; Key Skills, Comprehensive Health &amp; Physical Education, Computer Science &amp; Design Thinking, English Language Arts, Mathematics, Science, Social Studies, Visual &amp; Performing Arts, and World Languages.">
            <a:hlinkClick r:id="rId3"/>
            <a:extLst>
              <a:ext uri="{FF2B5EF4-FFF2-40B4-BE49-F238E27FC236}">
                <a16:creationId xmlns:a16="http://schemas.microsoft.com/office/drawing/2014/main" id="{98D25C8B-3A09-73C3-9A91-63FFF19E58BB}"/>
              </a:ext>
            </a:extLst>
          </p:cNvPr>
          <p:cNvPicPr>
            <a:picLocks noGrp="1" noChangeAspect="1"/>
          </p:cNvPicPr>
          <p:nvPr>
            <p:ph idx="1"/>
          </p:nvPr>
        </p:nvPicPr>
        <p:blipFill>
          <a:blip r:embed="rId4"/>
          <a:stretch>
            <a:fillRect/>
          </a:stretch>
        </p:blipFill>
        <p:spPr>
          <a:xfrm>
            <a:off x="1041150" y="1430337"/>
            <a:ext cx="9905146" cy="4379323"/>
          </a:xfrm>
          <a:prstGeom prst="rect">
            <a:avLst/>
          </a:prstGeom>
        </p:spPr>
      </p:pic>
    </p:spTree>
    <p:extLst>
      <p:ext uri="{BB962C8B-B14F-4D97-AF65-F5344CB8AC3E}">
        <p14:creationId xmlns:p14="http://schemas.microsoft.com/office/powerpoint/2010/main" val="138898755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8D8188-0833-F0A5-F66A-29A835CF95B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A7D94DC-09C4-3785-AD41-E4D871D905A8}"/>
              </a:ext>
            </a:extLst>
          </p:cNvPr>
          <p:cNvSpPr>
            <a:spLocks noGrp="1"/>
          </p:cNvSpPr>
          <p:nvPr>
            <p:ph type="title"/>
          </p:nvPr>
        </p:nvSpPr>
        <p:spPr>
          <a:xfrm>
            <a:off x="555682" y="359272"/>
            <a:ext cx="11080636" cy="747579"/>
          </a:xfrm>
        </p:spPr>
        <p:txBody>
          <a:bodyPr/>
          <a:lstStyle/>
          <a:p>
            <a:pPr algn="ctr"/>
            <a:r>
              <a:rPr lang="en-US" sz="3200" dirty="0"/>
              <a:t>Text Version: Mathematics Teaching Block Diagram</a:t>
            </a:r>
          </a:p>
        </p:txBody>
      </p:sp>
      <p:sp>
        <p:nvSpPr>
          <p:cNvPr id="4" name="Slide Number Placeholder 3">
            <a:extLst>
              <a:ext uri="{FF2B5EF4-FFF2-40B4-BE49-F238E27FC236}">
                <a16:creationId xmlns:a16="http://schemas.microsoft.com/office/drawing/2014/main" id="{87EB6EC2-7C36-AD16-329A-2E327F48C597}"/>
              </a:ext>
            </a:extLst>
          </p:cNvPr>
          <p:cNvSpPr>
            <a:spLocks noGrp="1"/>
          </p:cNvSpPr>
          <p:nvPr>
            <p:ph type="sldNum" sz="quarter" idx="10"/>
          </p:nvPr>
        </p:nvSpPr>
        <p:spPr/>
        <p:txBody>
          <a:bodyPr/>
          <a:lstStyle/>
          <a:p>
            <a:fld id="{A3D1C70C-36A2-44FC-A083-98959550CFF4}" type="slidenum">
              <a:rPr lang="en-US" smtClean="0"/>
              <a:pPr/>
              <a:t>30</a:t>
            </a:fld>
            <a:endParaRPr lang="en-US"/>
          </a:p>
        </p:txBody>
      </p:sp>
      <p:graphicFrame>
        <p:nvGraphicFramePr>
          <p:cNvPr id="7" name="Table Placeholder 6">
            <a:extLst>
              <a:ext uri="{FF2B5EF4-FFF2-40B4-BE49-F238E27FC236}">
                <a16:creationId xmlns:a16="http://schemas.microsoft.com/office/drawing/2014/main" id="{15D25049-C718-1202-B639-51CF8F5215ED}"/>
              </a:ext>
            </a:extLst>
          </p:cNvPr>
          <p:cNvGraphicFramePr>
            <a:graphicFrameLocks noGrp="1"/>
          </p:cNvGraphicFramePr>
          <p:nvPr>
            <p:ph type="tbl" sz="quarter" idx="4294967295"/>
            <p:extLst>
              <p:ext uri="{D42A27DB-BD31-4B8C-83A1-F6EECF244321}">
                <p14:modId xmlns:p14="http://schemas.microsoft.com/office/powerpoint/2010/main" val="3839496582"/>
              </p:ext>
            </p:extLst>
          </p:nvPr>
        </p:nvGraphicFramePr>
        <p:xfrm>
          <a:off x="783193" y="1639780"/>
          <a:ext cx="10625614" cy="4084488"/>
        </p:xfrm>
        <a:graphic>
          <a:graphicData uri="http://schemas.openxmlformats.org/drawingml/2006/table">
            <a:tbl>
              <a:tblPr firstRow="1" bandRow="1">
                <a:tableStyleId>{5C22544A-7EE6-4342-B048-85BDC9FD1C3A}</a:tableStyleId>
              </a:tblPr>
              <a:tblGrid>
                <a:gridCol w="5312807">
                  <a:extLst>
                    <a:ext uri="{9D8B030D-6E8A-4147-A177-3AD203B41FA5}">
                      <a16:colId xmlns:a16="http://schemas.microsoft.com/office/drawing/2014/main" val="2763506216"/>
                    </a:ext>
                  </a:extLst>
                </a:gridCol>
                <a:gridCol w="5312807">
                  <a:extLst>
                    <a:ext uri="{9D8B030D-6E8A-4147-A177-3AD203B41FA5}">
                      <a16:colId xmlns:a16="http://schemas.microsoft.com/office/drawing/2014/main" val="3462745930"/>
                    </a:ext>
                  </a:extLst>
                </a:gridCol>
              </a:tblGrid>
              <a:tr h="447738">
                <a:tc>
                  <a:txBody>
                    <a:bodyPr/>
                    <a:lstStyle/>
                    <a:p>
                      <a:r>
                        <a:rPr lang="en-US" dirty="0">
                          <a:solidFill>
                            <a:schemeClr val="bg1"/>
                          </a:solidFill>
                        </a:rPr>
                        <a:t>Activity</a:t>
                      </a:r>
                    </a:p>
                  </a:txBody>
                  <a:tcPr>
                    <a:lnL w="12700" cap="flat" cmpd="sng" algn="ctr">
                      <a:solidFill>
                        <a:schemeClr val="tx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tc>
                  <a:txBody>
                    <a:bodyPr/>
                    <a:lstStyle/>
                    <a:p>
                      <a:r>
                        <a:rPr lang="en-US" dirty="0">
                          <a:solidFill>
                            <a:schemeClr val="bg1"/>
                          </a:solidFill>
                        </a:rPr>
                        <a:t>Percentage of Time</a:t>
                      </a:r>
                    </a:p>
                  </a:txBody>
                  <a:tcPr>
                    <a:lnL w="12700" cap="flat" cmpd="sng" algn="ctr">
                      <a:solidFill>
                        <a:schemeClr val="bg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50000"/>
                      </a:schemeClr>
                    </a:solidFill>
                  </a:tcPr>
                </a:tc>
                <a:extLst>
                  <a:ext uri="{0D108BD9-81ED-4DB2-BD59-A6C34878D82A}">
                    <a16:rowId xmlns:a16="http://schemas.microsoft.com/office/drawing/2014/main" val="2657674114"/>
                  </a:ext>
                </a:extLst>
              </a:tr>
              <a:tr h="727350">
                <a:tc>
                  <a:txBody>
                    <a:bodyPr/>
                    <a:lstStyle/>
                    <a:p>
                      <a:r>
                        <a:rPr lang="en-US"/>
                        <a:t>Energizers and Routines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45882682"/>
                  </a:ext>
                </a:extLst>
              </a:tr>
              <a:tr h="727350">
                <a:tc>
                  <a:txBody>
                    <a:bodyPr/>
                    <a:lstStyle/>
                    <a:p>
                      <a:r>
                        <a:rPr lang="en-US"/>
                        <a:t>Problem Solving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625289341"/>
                  </a:ext>
                </a:extLst>
              </a:tr>
              <a:tr h="727350">
                <a:tc>
                  <a:txBody>
                    <a:bodyPr/>
                    <a:lstStyle/>
                    <a:p>
                      <a:r>
                        <a:rPr lang="en-US"/>
                        <a:t>Mini lesson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654549"/>
                  </a:ext>
                </a:extLst>
              </a:tr>
              <a:tr h="727350">
                <a:tc>
                  <a:txBody>
                    <a:bodyPr/>
                    <a:lstStyle/>
                    <a:p>
                      <a:r>
                        <a:rPr lang="en-US"/>
                        <a:t>Student Activities: Small Groups, Centers, Observation, Conferencing</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60%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380651401"/>
                  </a:ext>
                </a:extLst>
              </a:tr>
              <a:tr h="727350">
                <a:tc>
                  <a:txBody>
                    <a:bodyPr/>
                    <a:lstStyle/>
                    <a:p>
                      <a:r>
                        <a:rPr lang="en-US" dirty="0"/>
                        <a:t>Debrief</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r>
                        <a:rPr lang="en-US" dirty="0"/>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138267931"/>
                  </a:ext>
                </a:extLst>
              </a:tr>
            </a:tbl>
          </a:graphicData>
        </a:graphic>
      </p:graphicFrame>
    </p:spTree>
    <p:extLst>
      <p:ext uri="{BB962C8B-B14F-4D97-AF65-F5344CB8AC3E}">
        <p14:creationId xmlns:p14="http://schemas.microsoft.com/office/powerpoint/2010/main" val="15454474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89B436-50B9-CD8B-F851-C86D55285ED3}"/>
              </a:ext>
            </a:extLst>
          </p:cNvPr>
          <p:cNvSpPr>
            <a:spLocks noGrp="1"/>
          </p:cNvSpPr>
          <p:nvPr>
            <p:ph type="title"/>
          </p:nvPr>
        </p:nvSpPr>
        <p:spPr>
          <a:xfrm>
            <a:off x="1256841" y="378896"/>
            <a:ext cx="10096959" cy="747579"/>
          </a:xfrm>
        </p:spPr>
        <p:txBody>
          <a:bodyPr anchor="ctr">
            <a:normAutofit/>
          </a:bodyPr>
          <a:lstStyle/>
          <a:p>
            <a:r>
              <a:rPr lang="en-US" sz="4000" dirty="0">
                <a:latin typeface="Palatino Linotype"/>
              </a:rPr>
              <a:t>Science </a:t>
            </a:r>
          </a:p>
        </p:txBody>
      </p:sp>
      <p:sp>
        <p:nvSpPr>
          <p:cNvPr id="6" name="Text Placeholder 5">
            <a:extLst>
              <a:ext uri="{FF2B5EF4-FFF2-40B4-BE49-F238E27FC236}">
                <a16:creationId xmlns:a16="http://schemas.microsoft.com/office/drawing/2014/main" id="{8A1B8B6C-AD9B-AE29-BD81-41EDA4C368EA}"/>
              </a:ext>
            </a:extLst>
          </p:cNvPr>
          <p:cNvSpPr>
            <a:spLocks noGrp="1"/>
          </p:cNvSpPr>
          <p:nvPr>
            <p:ph sz="half" idx="1"/>
          </p:nvPr>
        </p:nvSpPr>
        <p:spPr>
          <a:xfrm>
            <a:off x="176270" y="1120589"/>
            <a:ext cx="7274732" cy="4999554"/>
          </a:xfrm>
        </p:spPr>
        <p:txBody>
          <a:bodyPr vert="horz" lIns="91440" tIns="45720" rIns="640080" bIns="45720" rtlCol="0" anchor="t">
            <a:noAutofit/>
          </a:bodyPr>
          <a:lstStyle/>
          <a:p>
            <a:pPr marL="0" indent="0">
              <a:lnSpc>
                <a:spcPct val="98000"/>
              </a:lnSpc>
              <a:buNone/>
            </a:pPr>
            <a:r>
              <a:rPr lang="en-US" sz="2000" dirty="0">
                <a:effectLst/>
                <a:latin typeface="Palatino Linotype"/>
              </a:rPr>
              <a:t>Students in kindergarten develop an understanding of the three science domains:</a:t>
            </a:r>
          </a:p>
          <a:p>
            <a:pPr>
              <a:lnSpc>
                <a:spcPct val="98000"/>
              </a:lnSpc>
            </a:pPr>
            <a:r>
              <a:rPr lang="en-US" sz="2000" dirty="0">
                <a:effectLst/>
                <a:latin typeface="Palatino Linotype"/>
              </a:rPr>
              <a:t>physical sciences (K-PS)</a:t>
            </a:r>
          </a:p>
          <a:p>
            <a:pPr>
              <a:lnSpc>
                <a:spcPct val="98000"/>
              </a:lnSpc>
            </a:pPr>
            <a:r>
              <a:rPr lang="en-US" sz="2000" dirty="0">
                <a:effectLst/>
                <a:latin typeface="Palatino Linotype"/>
              </a:rPr>
              <a:t>life sciences (K-LS)</a:t>
            </a:r>
          </a:p>
          <a:p>
            <a:pPr>
              <a:lnSpc>
                <a:spcPct val="98000"/>
              </a:lnSpc>
            </a:pPr>
            <a:r>
              <a:rPr lang="en-US" sz="2000" dirty="0">
                <a:effectLst/>
                <a:latin typeface="Palatino Linotype"/>
              </a:rPr>
              <a:t>Earth systems and space sciences (K-ESS)</a:t>
            </a:r>
            <a:endParaRPr lang="en-US" sz="2000" dirty="0">
              <a:latin typeface="Palatino Linotype"/>
            </a:endParaRPr>
          </a:p>
          <a:p>
            <a:pPr marL="0" indent="0">
              <a:lnSpc>
                <a:spcPct val="98000"/>
              </a:lnSpc>
              <a:buNone/>
            </a:pPr>
            <a:r>
              <a:rPr lang="en-US" sz="2000" dirty="0">
                <a:effectLst/>
                <a:latin typeface="Palatino Linotype"/>
              </a:rPr>
              <a:t>The foundation of the </a:t>
            </a:r>
            <a:r>
              <a:rPr lang="en-US" sz="2000" dirty="0">
                <a:effectLst/>
                <a:latin typeface="Palatino Linotype"/>
                <a:hlinkClick r:id="rId3"/>
              </a:rPr>
              <a:t>NJSLS-S</a:t>
            </a:r>
            <a:r>
              <a:rPr lang="en-US" sz="2000" dirty="0">
                <a:effectLst/>
                <a:latin typeface="Palatino Linotype"/>
              </a:rPr>
              <a:t> reflects three dimensions</a:t>
            </a:r>
          </a:p>
          <a:p>
            <a:pPr lvl="1">
              <a:lnSpc>
                <a:spcPct val="98000"/>
              </a:lnSpc>
              <a:buFont typeface="Wingdings" panose="05000000000000000000" pitchFamily="2" charset="2"/>
              <a:buChar char="ü"/>
            </a:pPr>
            <a:r>
              <a:rPr lang="en-US" sz="1600" dirty="0">
                <a:effectLst/>
                <a:latin typeface="Palatino Linotype"/>
              </a:rPr>
              <a:t>science and engineering practices</a:t>
            </a:r>
          </a:p>
          <a:p>
            <a:pPr lvl="1">
              <a:lnSpc>
                <a:spcPct val="98000"/>
              </a:lnSpc>
              <a:buFont typeface="Wingdings" panose="05000000000000000000" pitchFamily="2" charset="2"/>
              <a:buChar char="ü"/>
            </a:pPr>
            <a:r>
              <a:rPr lang="en-US" sz="1600" dirty="0">
                <a:effectLst/>
                <a:latin typeface="Palatino Linotype"/>
              </a:rPr>
              <a:t>disciplinary core ideas</a:t>
            </a:r>
            <a:endParaRPr lang="en-US" sz="1600" dirty="0">
              <a:latin typeface="Palatino Linotype"/>
            </a:endParaRPr>
          </a:p>
          <a:p>
            <a:pPr lvl="1">
              <a:lnSpc>
                <a:spcPct val="98000"/>
              </a:lnSpc>
              <a:buFont typeface="Wingdings" panose="05000000000000000000" pitchFamily="2" charset="2"/>
              <a:buChar char="ü"/>
            </a:pPr>
            <a:r>
              <a:rPr lang="en-US" sz="1600" dirty="0">
                <a:effectLst/>
                <a:latin typeface="Palatino Linotype"/>
              </a:rPr>
              <a:t>crosscutting concepts.</a:t>
            </a:r>
            <a:r>
              <a:rPr lang="en-US" sz="2400" dirty="0">
                <a:effectLst/>
                <a:latin typeface="Palatino Linotype"/>
              </a:rPr>
              <a:t> </a:t>
            </a:r>
          </a:p>
        </p:txBody>
      </p:sp>
      <p:pic>
        <p:nvPicPr>
          <p:cNvPr id="3" name="Picture 2" descr="A child and child looking at a book&#10;&#10;">
            <a:extLst>
              <a:ext uri="{FF2B5EF4-FFF2-40B4-BE49-F238E27FC236}">
                <a16:creationId xmlns:a16="http://schemas.microsoft.com/office/drawing/2014/main" id="{4286659C-894A-D578-7B89-284A909F66F6}"/>
              </a:ext>
            </a:extLst>
          </p:cNvPr>
          <p:cNvPicPr>
            <a:picLocks noChangeAspect="1"/>
          </p:cNvPicPr>
          <p:nvPr/>
        </p:nvPicPr>
        <p:blipFill>
          <a:blip r:embed="rId4"/>
          <a:stretch>
            <a:fillRect/>
          </a:stretch>
        </p:blipFill>
        <p:spPr>
          <a:xfrm>
            <a:off x="6808206" y="1812023"/>
            <a:ext cx="5207524" cy="3900616"/>
          </a:xfrm>
          <a:prstGeom prst="rect">
            <a:avLst/>
          </a:prstGeom>
          <a:noFill/>
        </p:spPr>
      </p:pic>
      <p:sp>
        <p:nvSpPr>
          <p:cNvPr id="5" name="Slide Number Placeholder 4">
            <a:extLst>
              <a:ext uri="{FF2B5EF4-FFF2-40B4-BE49-F238E27FC236}">
                <a16:creationId xmlns:a16="http://schemas.microsoft.com/office/drawing/2014/main" id="{F332BAFA-2437-3034-754A-009656A5C59E}"/>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31</a:t>
            </a:fld>
            <a:endParaRPr lang="en-US"/>
          </a:p>
        </p:txBody>
      </p:sp>
    </p:spTree>
    <p:extLst>
      <p:ext uri="{BB962C8B-B14F-4D97-AF65-F5344CB8AC3E}">
        <p14:creationId xmlns:p14="http://schemas.microsoft.com/office/powerpoint/2010/main" val="226127710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E6EC3928-B40A-5BCC-58C7-DE920073F203}"/>
              </a:ext>
              <a:ext uri="{C183D7F6-B498-43B3-948B-1728B52AA6E4}">
                <adec:decorative xmlns:adec="http://schemas.microsoft.com/office/drawing/2017/decorative" val="1"/>
              </a:ext>
            </a:extLst>
          </p:cNvPr>
          <p:cNvGrpSpPr/>
          <p:nvPr/>
        </p:nvGrpSpPr>
        <p:grpSpPr>
          <a:xfrm>
            <a:off x="1615372" y="2244885"/>
            <a:ext cx="8739052" cy="3677672"/>
            <a:chOff x="2116182" y="2636857"/>
            <a:chExt cx="8739052" cy="3677672"/>
          </a:xfrm>
        </p:grpSpPr>
        <p:sp>
          <p:nvSpPr>
            <p:cNvPr id="11" name="Rectangle 10">
              <a:extLst>
                <a:ext uri="{FF2B5EF4-FFF2-40B4-BE49-F238E27FC236}">
                  <a16:creationId xmlns:a16="http://schemas.microsoft.com/office/drawing/2014/main" id="{EAAD5F58-BFD1-01E4-B62B-45F1338A8E59}"/>
                </a:ext>
              </a:extLst>
            </p:cNvPr>
            <p:cNvSpPr/>
            <p:nvPr/>
          </p:nvSpPr>
          <p:spPr>
            <a:xfrm>
              <a:off x="2116182" y="3127191"/>
              <a:ext cx="2956195" cy="3187337"/>
            </a:xfrm>
            <a:prstGeom prst="rect">
              <a:avLst/>
            </a:prstGeom>
            <a:solidFill>
              <a:srgbClr val="B8CCE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7EE1A8D-AF48-66B3-6A74-D345228BE8DF}"/>
                </a:ext>
              </a:extLst>
            </p:cNvPr>
            <p:cNvSpPr/>
            <p:nvPr/>
          </p:nvSpPr>
          <p:spPr>
            <a:xfrm>
              <a:off x="5029200" y="3127192"/>
              <a:ext cx="2913017" cy="3187337"/>
            </a:xfrm>
            <a:prstGeom prst="rect">
              <a:avLst/>
            </a:prstGeom>
            <a:solidFill>
              <a:srgbClr val="FAD3B4"/>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5AF49DAB-C6AE-0128-E5A8-D4354966249C}"/>
                </a:ext>
              </a:extLst>
            </p:cNvPr>
            <p:cNvSpPr/>
            <p:nvPr/>
          </p:nvSpPr>
          <p:spPr>
            <a:xfrm>
              <a:off x="7942217" y="3118114"/>
              <a:ext cx="2913017" cy="3187337"/>
            </a:xfrm>
            <a:prstGeom prst="rect">
              <a:avLst/>
            </a:prstGeom>
            <a:solidFill>
              <a:srgbClr val="D5E2BB"/>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594A0B64-AE75-52B9-E24E-526496B24E54}"/>
                </a:ext>
              </a:extLst>
            </p:cNvPr>
            <p:cNvSpPr/>
            <p:nvPr/>
          </p:nvSpPr>
          <p:spPr>
            <a:xfrm>
              <a:off x="2116183" y="2642098"/>
              <a:ext cx="2913017" cy="492988"/>
            </a:xfrm>
            <a:prstGeom prst="rect">
              <a:avLst/>
            </a:prstGeom>
            <a:solidFill>
              <a:srgbClr val="2F3995"/>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F97FC7BB-DC2B-0006-391B-4509B2C04CC7}"/>
                </a:ext>
              </a:extLst>
            </p:cNvPr>
            <p:cNvSpPr/>
            <p:nvPr/>
          </p:nvSpPr>
          <p:spPr>
            <a:xfrm>
              <a:off x="5029199" y="2640189"/>
              <a:ext cx="2913017" cy="492988"/>
            </a:xfrm>
            <a:prstGeom prst="rect">
              <a:avLst/>
            </a:prstGeom>
            <a:solidFill>
              <a:srgbClr val="DB701C"/>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900C66EB-9827-45A7-D44A-D6F98E9BC65C}"/>
                </a:ext>
              </a:extLst>
            </p:cNvPr>
            <p:cNvSpPr/>
            <p:nvPr/>
          </p:nvSpPr>
          <p:spPr>
            <a:xfrm>
              <a:off x="7942217" y="2636857"/>
              <a:ext cx="2913017" cy="492988"/>
            </a:xfrm>
            <a:prstGeom prst="rect">
              <a:avLst/>
            </a:prstGeom>
            <a:solidFill>
              <a:srgbClr val="7B9F36"/>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D98A9A89-458E-4B03-DABE-DA0AC11C511D}"/>
              </a:ext>
            </a:extLst>
          </p:cNvPr>
          <p:cNvSpPr>
            <a:spLocks noGrp="1"/>
          </p:cNvSpPr>
          <p:nvPr>
            <p:ph type="title"/>
          </p:nvPr>
        </p:nvSpPr>
        <p:spPr/>
        <p:txBody>
          <a:bodyPr/>
          <a:lstStyle/>
          <a:p>
            <a:r>
              <a:rPr lang="en-US" sz="4000" dirty="0">
                <a:latin typeface="Palatino Linotype"/>
              </a:rPr>
              <a:t>Science: Understanding Standards</a:t>
            </a:r>
          </a:p>
        </p:txBody>
      </p:sp>
      <p:sp>
        <p:nvSpPr>
          <p:cNvPr id="10" name="Text Placeholder 9">
            <a:extLst>
              <a:ext uri="{FF2B5EF4-FFF2-40B4-BE49-F238E27FC236}">
                <a16:creationId xmlns:a16="http://schemas.microsoft.com/office/drawing/2014/main" id="{0F7C55BF-19D7-B800-D998-A14B948E5BB2}"/>
              </a:ext>
            </a:extLst>
          </p:cNvPr>
          <p:cNvSpPr>
            <a:spLocks noGrp="1"/>
          </p:cNvSpPr>
          <p:nvPr>
            <p:ph type="body" sz="quarter" idx="19"/>
          </p:nvPr>
        </p:nvSpPr>
        <p:spPr>
          <a:xfrm>
            <a:off x="160973" y="1173096"/>
            <a:ext cx="11647850" cy="747579"/>
          </a:xfrm>
        </p:spPr>
        <p:txBody>
          <a:bodyPr/>
          <a:lstStyle/>
          <a:p>
            <a:r>
              <a:rPr lang="en-US" sz="2800" dirty="0">
                <a:latin typeface="Palatino Linotype"/>
              </a:rPr>
              <a:t>K-LS1-1 Use observations to describe patterns of what plants and animals (including humans) need to survive.</a:t>
            </a:r>
          </a:p>
        </p:txBody>
      </p:sp>
      <p:sp>
        <p:nvSpPr>
          <p:cNvPr id="6" name="Text Placeholder 5">
            <a:extLst>
              <a:ext uri="{FF2B5EF4-FFF2-40B4-BE49-F238E27FC236}">
                <a16:creationId xmlns:a16="http://schemas.microsoft.com/office/drawing/2014/main" id="{C669BEB6-B95C-1EB5-6B10-6B7E20B8CAB8}"/>
              </a:ext>
            </a:extLst>
          </p:cNvPr>
          <p:cNvSpPr>
            <a:spLocks noGrp="1"/>
          </p:cNvSpPr>
          <p:nvPr>
            <p:ph sz="half" idx="1"/>
          </p:nvPr>
        </p:nvSpPr>
        <p:spPr>
          <a:xfrm>
            <a:off x="1584686" y="2323962"/>
            <a:ext cx="3727337" cy="3622044"/>
          </a:xfrm>
        </p:spPr>
        <p:txBody>
          <a:bodyPr vert="horz" lIns="91440" tIns="45720" rIns="822960" bIns="45720" rtlCol="0" anchor="t">
            <a:normAutofit/>
          </a:bodyPr>
          <a:lstStyle/>
          <a:p>
            <a:pPr marL="0" indent="0" algn="ctr">
              <a:spcAft>
                <a:spcPts val="1200"/>
              </a:spcAft>
              <a:buNone/>
            </a:pPr>
            <a:r>
              <a:rPr lang="en-US" sz="1400" b="1" dirty="0">
                <a:solidFill>
                  <a:schemeClr val="bg1"/>
                </a:solidFill>
                <a:latin typeface="Palatino Linotype"/>
              </a:rPr>
              <a:t>Science And Engineering Practices </a:t>
            </a:r>
          </a:p>
          <a:p>
            <a:pPr marL="0" indent="0">
              <a:lnSpc>
                <a:spcPct val="100000"/>
              </a:lnSpc>
              <a:spcBef>
                <a:spcPts val="600"/>
              </a:spcBef>
              <a:spcAft>
                <a:spcPts val="1200"/>
              </a:spcAft>
              <a:buNone/>
            </a:pPr>
            <a:r>
              <a:rPr lang="en-US" sz="1400" b="1" dirty="0">
                <a:latin typeface="Palatino Linotype"/>
              </a:rPr>
              <a:t>Analyzing And Interpreting Data</a:t>
            </a:r>
          </a:p>
          <a:p>
            <a:pPr marL="0" indent="0">
              <a:lnSpc>
                <a:spcPct val="100000"/>
              </a:lnSpc>
              <a:spcBef>
                <a:spcPts val="0"/>
              </a:spcBef>
              <a:spcAft>
                <a:spcPts val="1200"/>
              </a:spcAft>
              <a:buNone/>
            </a:pPr>
            <a:r>
              <a:rPr lang="en-US" sz="1400" dirty="0">
                <a:latin typeface="Palatino Linotype"/>
              </a:rPr>
              <a:t>Analyzing data in K–2 builds on prior experiences and progresses to collecting, recording, and sharing observations. </a:t>
            </a:r>
          </a:p>
          <a:p>
            <a:pPr marL="285750" indent="-285750">
              <a:lnSpc>
                <a:spcPct val="100000"/>
              </a:lnSpc>
              <a:spcBef>
                <a:spcPts val="0"/>
              </a:spcBef>
              <a:spcAft>
                <a:spcPts val="1200"/>
              </a:spcAft>
              <a:buFont typeface="Wingdings" panose="05000000000000000000" pitchFamily="2" charset="2"/>
              <a:buChar char="§"/>
            </a:pPr>
            <a:r>
              <a:rPr lang="en-US" sz="1400" dirty="0">
                <a:latin typeface="Palatino Linotype"/>
              </a:rPr>
              <a:t>Use observations first hand or from media to describe patterns in the natural world in order to answer scientific questions. (K-LS1-1). </a:t>
            </a:r>
          </a:p>
        </p:txBody>
      </p:sp>
      <p:sp>
        <p:nvSpPr>
          <p:cNvPr id="7" name="Content Placeholder 6">
            <a:extLst>
              <a:ext uri="{FF2B5EF4-FFF2-40B4-BE49-F238E27FC236}">
                <a16:creationId xmlns:a16="http://schemas.microsoft.com/office/drawing/2014/main" id="{1317FFE2-5C81-90FA-A374-722951A39DFC}"/>
              </a:ext>
            </a:extLst>
          </p:cNvPr>
          <p:cNvSpPr>
            <a:spLocks noGrp="1"/>
          </p:cNvSpPr>
          <p:nvPr>
            <p:ph sz="half" idx="16"/>
          </p:nvPr>
        </p:nvSpPr>
        <p:spPr>
          <a:xfrm>
            <a:off x="4544437" y="2323962"/>
            <a:ext cx="3119175" cy="3828643"/>
          </a:xfrm>
        </p:spPr>
        <p:txBody>
          <a:bodyPr>
            <a:normAutofit/>
          </a:bodyPr>
          <a:lstStyle/>
          <a:p>
            <a:pPr algn="ctr">
              <a:spcBef>
                <a:spcPts val="0"/>
              </a:spcBef>
              <a:spcAft>
                <a:spcPts val="1200"/>
              </a:spcAft>
            </a:pPr>
            <a:r>
              <a:rPr lang="en-US" sz="1400" b="1" dirty="0"/>
              <a:t>Disciplinary Core Ideas </a:t>
            </a:r>
          </a:p>
          <a:p>
            <a:pPr>
              <a:spcBef>
                <a:spcPts val="600"/>
              </a:spcBef>
              <a:spcAft>
                <a:spcPts val="1200"/>
              </a:spcAft>
            </a:pPr>
            <a:r>
              <a:rPr lang="en-US" sz="1400" b="1" dirty="0"/>
              <a:t>LS1.C: Organization for Matter and Energy Flow in Organisms</a:t>
            </a:r>
          </a:p>
          <a:p>
            <a:pPr marL="457200" indent="-457200">
              <a:spcBef>
                <a:spcPts val="0"/>
              </a:spcBef>
              <a:spcAft>
                <a:spcPts val="1200"/>
              </a:spcAft>
              <a:buFont typeface="Wingdings" panose="05000000000000000000" pitchFamily="2" charset="2"/>
              <a:buChar char="§"/>
            </a:pPr>
            <a:r>
              <a:rPr lang="en-US" sz="1400" dirty="0"/>
              <a:t>All animals need food in order to live and grow. They obtain their food from plants or from other animals. Plants need water and light to live and grow. (K-LS1-1) </a:t>
            </a:r>
          </a:p>
        </p:txBody>
      </p:sp>
      <p:sp>
        <p:nvSpPr>
          <p:cNvPr id="9" name="Content Placeholder 8">
            <a:extLst>
              <a:ext uri="{FF2B5EF4-FFF2-40B4-BE49-F238E27FC236}">
                <a16:creationId xmlns:a16="http://schemas.microsoft.com/office/drawing/2014/main" id="{D7DBC743-222E-2DFF-F67A-F5144182219C}"/>
              </a:ext>
            </a:extLst>
          </p:cNvPr>
          <p:cNvSpPr>
            <a:spLocks noGrp="1"/>
          </p:cNvSpPr>
          <p:nvPr>
            <p:ph sz="half" idx="17"/>
          </p:nvPr>
        </p:nvSpPr>
        <p:spPr>
          <a:xfrm>
            <a:off x="7441406" y="2323962"/>
            <a:ext cx="2997534" cy="4282588"/>
          </a:xfrm>
        </p:spPr>
        <p:txBody>
          <a:bodyPr>
            <a:noAutofit/>
          </a:bodyPr>
          <a:lstStyle/>
          <a:p>
            <a:pPr algn="ctr"/>
            <a:r>
              <a:rPr lang="en-US" sz="1400" b="1" dirty="0"/>
              <a:t>Crosscutting concepts </a:t>
            </a:r>
          </a:p>
          <a:p>
            <a:pPr>
              <a:lnSpc>
                <a:spcPct val="100000"/>
              </a:lnSpc>
              <a:spcBef>
                <a:spcPts val="600"/>
              </a:spcBef>
              <a:spcAft>
                <a:spcPts val="600"/>
              </a:spcAft>
            </a:pPr>
            <a:r>
              <a:rPr lang="en-US" sz="1400" b="1" dirty="0"/>
              <a:t>Patterns </a:t>
            </a:r>
          </a:p>
          <a:p>
            <a:pPr marL="457200" indent="-457200">
              <a:lnSpc>
                <a:spcPct val="100000"/>
              </a:lnSpc>
              <a:spcBef>
                <a:spcPts val="0"/>
              </a:spcBef>
              <a:spcAft>
                <a:spcPts val="600"/>
              </a:spcAft>
              <a:buFont typeface="Wingdings" panose="05000000000000000000" pitchFamily="2" charset="2"/>
              <a:buChar char="§"/>
            </a:pPr>
            <a:r>
              <a:rPr lang="en-US" sz="1400" dirty="0"/>
              <a:t>Patterns in the natural and human designed world can be observed and used as evidence. (K-LS1-1)</a:t>
            </a:r>
          </a:p>
          <a:p>
            <a:pPr>
              <a:lnSpc>
                <a:spcPct val="100000"/>
              </a:lnSpc>
              <a:spcBef>
                <a:spcPts val="0"/>
              </a:spcBef>
              <a:spcAft>
                <a:spcPts val="600"/>
              </a:spcAft>
            </a:pPr>
            <a:r>
              <a:rPr lang="en-US" sz="1400" b="1" i="1" dirty="0"/>
              <a:t>Connections to Nature of Science </a:t>
            </a:r>
          </a:p>
          <a:p>
            <a:pPr>
              <a:lnSpc>
                <a:spcPct val="100000"/>
              </a:lnSpc>
              <a:spcBef>
                <a:spcPts val="0"/>
              </a:spcBef>
              <a:spcAft>
                <a:spcPts val="600"/>
              </a:spcAft>
            </a:pPr>
            <a:r>
              <a:rPr lang="en-US" sz="1400" b="1" dirty="0"/>
              <a:t>Scientific Knowledge Is Based On Empirical Evidence </a:t>
            </a:r>
          </a:p>
          <a:p>
            <a:pPr marL="457200" indent="-457200">
              <a:lnSpc>
                <a:spcPct val="100000"/>
              </a:lnSpc>
              <a:spcBef>
                <a:spcPts val="0"/>
              </a:spcBef>
              <a:spcAft>
                <a:spcPts val="600"/>
              </a:spcAft>
              <a:buFont typeface="Wingdings" panose="05000000000000000000" pitchFamily="2" charset="2"/>
              <a:buChar char="§"/>
            </a:pPr>
            <a:r>
              <a:rPr lang="en-US" sz="1400" dirty="0"/>
              <a:t>Scientists look for patterns and order when making observations about the world. (K-LS1-1)</a:t>
            </a:r>
          </a:p>
        </p:txBody>
      </p:sp>
      <p:sp>
        <p:nvSpPr>
          <p:cNvPr id="5" name="Slide Number Placeholder 4">
            <a:extLst>
              <a:ext uri="{FF2B5EF4-FFF2-40B4-BE49-F238E27FC236}">
                <a16:creationId xmlns:a16="http://schemas.microsoft.com/office/drawing/2014/main" id="{FB8F5455-61F4-EECA-7336-933EC4A3C7F1}"/>
              </a:ext>
            </a:extLst>
          </p:cNvPr>
          <p:cNvSpPr>
            <a:spLocks noGrp="1"/>
          </p:cNvSpPr>
          <p:nvPr>
            <p:ph type="sldNum" sz="quarter" idx="12"/>
          </p:nvPr>
        </p:nvSpPr>
        <p:spPr/>
        <p:txBody>
          <a:bodyPr/>
          <a:lstStyle/>
          <a:p>
            <a:fld id="{A3D1C70C-36A2-44FC-A083-98959550CFF4}" type="slidenum">
              <a:rPr lang="en-US" smtClean="0"/>
              <a:t>32</a:t>
            </a:fld>
            <a:endParaRPr lang="en-US"/>
          </a:p>
        </p:txBody>
      </p:sp>
    </p:spTree>
    <p:extLst>
      <p:ext uri="{BB962C8B-B14F-4D97-AF65-F5344CB8AC3E}">
        <p14:creationId xmlns:p14="http://schemas.microsoft.com/office/powerpoint/2010/main" val="7130509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EBD205-F4A5-E15B-DD76-09A337BBA8A4}"/>
              </a:ext>
            </a:extLst>
          </p:cNvPr>
          <p:cNvSpPr>
            <a:spLocks noGrp="1"/>
          </p:cNvSpPr>
          <p:nvPr>
            <p:ph type="title"/>
          </p:nvPr>
        </p:nvSpPr>
        <p:spPr/>
        <p:txBody>
          <a:bodyPr/>
          <a:lstStyle/>
          <a:p>
            <a:r>
              <a:rPr lang="en-US" sz="4000" dirty="0">
                <a:latin typeface="Palatino Linotype"/>
              </a:rPr>
              <a:t>Science: Interdisciplinary Connections</a:t>
            </a:r>
          </a:p>
        </p:txBody>
      </p:sp>
      <p:sp>
        <p:nvSpPr>
          <p:cNvPr id="3" name="Content Placeholder 2">
            <a:extLst>
              <a:ext uri="{FF2B5EF4-FFF2-40B4-BE49-F238E27FC236}">
                <a16:creationId xmlns:a16="http://schemas.microsoft.com/office/drawing/2014/main" id="{D5C87285-28C9-EE77-D191-680201D9D210}"/>
              </a:ext>
            </a:extLst>
          </p:cNvPr>
          <p:cNvSpPr>
            <a:spLocks noGrp="1"/>
          </p:cNvSpPr>
          <p:nvPr>
            <p:ph sz="half" idx="1"/>
          </p:nvPr>
        </p:nvSpPr>
        <p:spPr>
          <a:xfrm>
            <a:off x="176268" y="1126475"/>
            <a:ext cx="11177532" cy="937227"/>
          </a:xfrm>
        </p:spPr>
        <p:txBody>
          <a:bodyPr/>
          <a:lstStyle/>
          <a:p>
            <a:pPr marL="0" indent="0">
              <a:buNone/>
            </a:pPr>
            <a:r>
              <a:rPr lang="en-US" dirty="0"/>
              <a:t>K-LS1-1 Use observations to describe patterns of what plants and animals (including humans) need to survive.</a:t>
            </a:r>
          </a:p>
        </p:txBody>
      </p:sp>
      <p:graphicFrame>
        <p:nvGraphicFramePr>
          <p:cNvPr id="4" name="Diagram 3">
            <a:extLst>
              <a:ext uri="{FF2B5EF4-FFF2-40B4-BE49-F238E27FC236}">
                <a16:creationId xmlns:a16="http://schemas.microsoft.com/office/drawing/2014/main" id="{C2B47823-EB5D-99FB-5171-ACA6FA28377D}"/>
              </a:ext>
              <a:ext uri="{C183D7F6-B498-43B3-948B-1728B52AA6E4}">
                <adec:decorative xmlns:adec="http://schemas.microsoft.com/office/drawing/2017/decorative" val="1"/>
              </a:ext>
            </a:extLst>
          </p:cNvPr>
          <p:cNvGraphicFramePr/>
          <p:nvPr>
            <p:extLst>
              <p:ext uri="{D42A27DB-BD31-4B8C-83A1-F6EECF244321}">
                <p14:modId xmlns:p14="http://schemas.microsoft.com/office/powerpoint/2010/main" val="126791656"/>
              </p:ext>
            </p:extLst>
          </p:nvPr>
        </p:nvGraphicFramePr>
        <p:xfrm>
          <a:off x="153319" y="2081572"/>
          <a:ext cx="11398624" cy="423618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Content Placeholder 5">
            <a:extLst>
              <a:ext uri="{FF2B5EF4-FFF2-40B4-BE49-F238E27FC236}">
                <a16:creationId xmlns:a16="http://schemas.microsoft.com/office/drawing/2014/main" id="{C2FD3B83-F3F4-EC6F-4302-BF15F1166230}"/>
              </a:ext>
            </a:extLst>
          </p:cNvPr>
          <p:cNvSpPr>
            <a:spLocks noGrp="1"/>
          </p:cNvSpPr>
          <p:nvPr>
            <p:ph sz="half" idx="13"/>
          </p:nvPr>
        </p:nvSpPr>
        <p:spPr>
          <a:xfrm>
            <a:off x="3504282" y="2124265"/>
            <a:ext cx="6716678" cy="1787335"/>
          </a:xfrm>
        </p:spPr>
        <p:txBody>
          <a:bodyPr/>
          <a:lstStyle/>
          <a:p>
            <a:pPr marL="0" indent="0">
              <a:buNone/>
            </a:pPr>
            <a:r>
              <a:rPr lang="en-US" sz="2300" u="sng" dirty="0">
                <a:solidFill>
                  <a:schemeClr val="bg1"/>
                </a:solidFill>
              </a:rPr>
              <a:t>English Language Arts: </a:t>
            </a:r>
            <a:r>
              <a:rPr lang="en-US" sz="2300" dirty="0">
                <a:solidFill>
                  <a:schemeClr val="bg1"/>
                </a:solidFill>
              </a:rPr>
              <a:t>W.K.7 Participate in shared research and writing projects (e.g., explore a number of books by a favorite author and express opinions about them). (K-LS-1) </a:t>
            </a:r>
          </a:p>
        </p:txBody>
      </p:sp>
      <p:sp>
        <p:nvSpPr>
          <p:cNvPr id="8" name="Content Placeholder 7">
            <a:extLst>
              <a:ext uri="{FF2B5EF4-FFF2-40B4-BE49-F238E27FC236}">
                <a16:creationId xmlns:a16="http://schemas.microsoft.com/office/drawing/2014/main" id="{D4216FC5-C17F-8970-EB27-DC21D3D1F9EE}"/>
              </a:ext>
            </a:extLst>
          </p:cNvPr>
          <p:cNvSpPr>
            <a:spLocks noGrp="1"/>
          </p:cNvSpPr>
          <p:nvPr>
            <p:ph sz="half" idx="14"/>
          </p:nvPr>
        </p:nvSpPr>
        <p:spPr>
          <a:xfrm>
            <a:off x="3504282" y="4608972"/>
            <a:ext cx="6940198" cy="1648226"/>
          </a:xfrm>
        </p:spPr>
        <p:txBody>
          <a:bodyPr/>
          <a:lstStyle/>
          <a:p>
            <a:pPr marL="0" indent="0">
              <a:buNone/>
            </a:pPr>
            <a:r>
              <a:rPr lang="en-US" sz="2300" u="sng" dirty="0">
                <a:solidFill>
                  <a:schemeClr val="bg1"/>
                </a:solidFill>
              </a:rPr>
              <a:t>Mathematics: </a:t>
            </a:r>
            <a:r>
              <a:rPr lang="en-US" sz="2300" dirty="0">
                <a:solidFill>
                  <a:schemeClr val="bg1"/>
                </a:solidFill>
              </a:rPr>
              <a:t>K.MD.A.2 Directly compare two objects with a measurable attribute in common, to see which object has “more of/less of” the attribute and describe the difference. </a:t>
            </a:r>
          </a:p>
        </p:txBody>
      </p:sp>
      <p:sp>
        <p:nvSpPr>
          <p:cNvPr id="5" name="Slide Number Placeholder 4">
            <a:extLst>
              <a:ext uri="{FF2B5EF4-FFF2-40B4-BE49-F238E27FC236}">
                <a16:creationId xmlns:a16="http://schemas.microsoft.com/office/drawing/2014/main" id="{82A739ED-01B5-7F25-870A-5F7A72B1BA95}"/>
              </a:ext>
            </a:extLst>
          </p:cNvPr>
          <p:cNvSpPr>
            <a:spLocks noGrp="1"/>
          </p:cNvSpPr>
          <p:nvPr>
            <p:ph type="sldNum" sz="quarter" idx="12"/>
          </p:nvPr>
        </p:nvSpPr>
        <p:spPr/>
        <p:txBody>
          <a:bodyPr/>
          <a:lstStyle/>
          <a:p>
            <a:fld id="{A3D1C70C-36A2-44FC-A083-98959550CFF4}" type="slidenum">
              <a:rPr lang="en-US" smtClean="0"/>
              <a:t>33</a:t>
            </a:fld>
            <a:endParaRPr lang="en-US"/>
          </a:p>
        </p:txBody>
      </p:sp>
    </p:spTree>
    <p:extLst>
      <p:ext uri="{BB962C8B-B14F-4D97-AF65-F5344CB8AC3E}">
        <p14:creationId xmlns:p14="http://schemas.microsoft.com/office/powerpoint/2010/main" val="22765018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BFFDCC-C64C-D14E-F492-D3808E39344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2BAF3C0-19D9-A5C8-4B53-364B9AA9F8B5}"/>
              </a:ext>
            </a:extLst>
          </p:cNvPr>
          <p:cNvSpPr>
            <a:spLocks noGrp="1"/>
          </p:cNvSpPr>
          <p:nvPr>
            <p:ph type="title"/>
          </p:nvPr>
        </p:nvSpPr>
        <p:spPr/>
        <p:txBody>
          <a:bodyPr/>
          <a:lstStyle/>
          <a:p>
            <a:r>
              <a:rPr lang="en-US" sz="4000" dirty="0">
                <a:latin typeface="Palatino Linotype"/>
              </a:rPr>
              <a:t>Science: Centers </a:t>
            </a:r>
          </a:p>
        </p:txBody>
      </p:sp>
      <p:sp>
        <p:nvSpPr>
          <p:cNvPr id="6" name="Text Placeholder 5">
            <a:extLst>
              <a:ext uri="{FF2B5EF4-FFF2-40B4-BE49-F238E27FC236}">
                <a16:creationId xmlns:a16="http://schemas.microsoft.com/office/drawing/2014/main" id="{12ED9DBC-EDE5-BCA7-FF19-F69EA922201E}"/>
              </a:ext>
            </a:extLst>
          </p:cNvPr>
          <p:cNvSpPr>
            <a:spLocks noGrp="1"/>
          </p:cNvSpPr>
          <p:nvPr>
            <p:ph type="body" sz="quarter" idx="11"/>
          </p:nvPr>
        </p:nvSpPr>
        <p:spPr/>
        <p:txBody>
          <a:bodyPr vert="horz" lIns="91440" tIns="45720" rIns="822960" bIns="45720" rtlCol="0" anchor="t">
            <a:normAutofit/>
          </a:bodyPr>
          <a:lstStyle/>
          <a:p>
            <a:pPr marL="0" indent="0">
              <a:buNone/>
            </a:pPr>
            <a:r>
              <a:rPr lang="en-US" sz="2800" dirty="0">
                <a:latin typeface="Palatino Linotype"/>
              </a:rPr>
              <a:t>What do you Notice?</a:t>
            </a:r>
          </a:p>
        </p:txBody>
      </p:sp>
      <p:pic>
        <p:nvPicPr>
          <p:cNvPr id="4" name="Picture 3" descr="A table with a magnet sticker and a note for the experiment.&#10;&#10;">
            <a:extLst>
              <a:ext uri="{FF2B5EF4-FFF2-40B4-BE49-F238E27FC236}">
                <a16:creationId xmlns:a16="http://schemas.microsoft.com/office/drawing/2014/main" id="{8EA0A630-8528-F9FD-E7B1-95D21D377F41}"/>
              </a:ext>
            </a:extLst>
          </p:cNvPr>
          <p:cNvPicPr>
            <a:picLocks noChangeAspect="1"/>
          </p:cNvPicPr>
          <p:nvPr/>
        </p:nvPicPr>
        <p:blipFill>
          <a:blip r:embed="rId3"/>
          <a:stretch>
            <a:fillRect/>
          </a:stretch>
        </p:blipFill>
        <p:spPr>
          <a:xfrm>
            <a:off x="643088" y="2376638"/>
            <a:ext cx="6174572" cy="3377367"/>
          </a:xfrm>
          <a:prstGeom prst="rect">
            <a:avLst/>
          </a:prstGeom>
        </p:spPr>
      </p:pic>
      <p:pic>
        <p:nvPicPr>
          <p:cNvPr id="3" name="Picture 2" descr="A table with school supplies and notebooks&#10;&#10;">
            <a:extLst>
              <a:ext uri="{FF2B5EF4-FFF2-40B4-BE49-F238E27FC236}">
                <a16:creationId xmlns:a16="http://schemas.microsoft.com/office/drawing/2014/main" id="{A71E45F2-8264-C56B-6558-895E1C404F63}"/>
              </a:ext>
            </a:extLst>
          </p:cNvPr>
          <p:cNvPicPr>
            <a:picLocks noChangeAspect="1"/>
          </p:cNvPicPr>
          <p:nvPr/>
        </p:nvPicPr>
        <p:blipFill>
          <a:blip r:embed="rId4"/>
          <a:stretch>
            <a:fillRect/>
          </a:stretch>
        </p:blipFill>
        <p:spPr>
          <a:xfrm>
            <a:off x="7652064" y="981777"/>
            <a:ext cx="4539935" cy="5044373"/>
          </a:xfrm>
          <a:prstGeom prst="rect">
            <a:avLst/>
          </a:prstGeom>
        </p:spPr>
      </p:pic>
      <p:sp>
        <p:nvSpPr>
          <p:cNvPr id="5" name="Slide Number Placeholder 4">
            <a:extLst>
              <a:ext uri="{FF2B5EF4-FFF2-40B4-BE49-F238E27FC236}">
                <a16:creationId xmlns:a16="http://schemas.microsoft.com/office/drawing/2014/main" id="{E8FA6E83-5A31-7A5B-28E7-E9660E8EE413}"/>
              </a:ext>
            </a:extLst>
          </p:cNvPr>
          <p:cNvSpPr>
            <a:spLocks noGrp="1"/>
          </p:cNvSpPr>
          <p:nvPr>
            <p:ph type="sldNum" sz="quarter" idx="10"/>
          </p:nvPr>
        </p:nvSpPr>
        <p:spPr/>
        <p:txBody>
          <a:bodyPr/>
          <a:lstStyle/>
          <a:p>
            <a:fld id="{A3D1C70C-36A2-44FC-A083-98959550CFF4}" type="slidenum">
              <a:rPr lang="en-US" smtClean="0"/>
              <a:t>34</a:t>
            </a:fld>
            <a:endParaRPr lang="en-US"/>
          </a:p>
        </p:txBody>
      </p:sp>
    </p:spTree>
    <p:extLst>
      <p:ext uri="{BB962C8B-B14F-4D97-AF65-F5344CB8AC3E}">
        <p14:creationId xmlns:p14="http://schemas.microsoft.com/office/powerpoint/2010/main" val="22690530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5F8DFE-B6F1-3993-0ABC-DAEF6E7794A9}"/>
              </a:ext>
            </a:extLst>
          </p:cNvPr>
          <p:cNvSpPr>
            <a:spLocks noGrp="1"/>
          </p:cNvSpPr>
          <p:nvPr>
            <p:ph type="title"/>
          </p:nvPr>
        </p:nvSpPr>
        <p:spPr/>
        <p:txBody>
          <a:bodyPr/>
          <a:lstStyle/>
          <a:p>
            <a:r>
              <a:rPr lang="en-US" sz="4000" dirty="0">
                <a:latin typeface="Palatino Linotype"/>
              </a:rPr>
              <a:t>Social Studies (1 of 5)</a:t>
            </a:r>
          </a:p>
        </p:txBody>
      </p:sp>
      <p:sp>
        <p:nvSpPr>
          <p:cNvPr id="8" name="Text Placeholder 7">
            <a:extLst>
              <a:ext uri="{FF2B5EF4-FFF2-40B4-BE49-F238E27FC236}">
                <a16:creationId xmlns:a16="http://schemas.microsoft.com/office/drawing/2014/main" id="{C80C5A18-6318-65FD-2749-D7DA2ECA73D4}"/>
              </a:ext>
            </a:extLst>
          </p:cNvPr>
          <p:cNvSpPr>
            <a:spLocks noGrp="1"/>
          </p:cNvSpPr>
          <p:nvPr>
            <p:ph idx="1"/>
          </p:nvPr>
        </p:nvSpPr>
        <p:spPr>
          <a:xfrm>
            <a:off x="150864" y="1034000"/>
            <a:ext cx="11890272" cy="2226974"/>
          </a:xfrm>
        </p:spPr>
        <p:txBody>
          <a:bodyPr vert="horz" lIns="91440" tIns="45720" rIns="822960" bIns="45720" rtlCol="0" anchor="t">
            <a:normAutofit/>
          </a:bodyPr>
          <a:lstStyle/>
          <a:p>
            <a:pPr marL="0" indent="0">
              <a:lnSpc>
                <a:spcPct val="115000"/>
              </a:lnSpc>
              <a:spcAft>
                <a:spcPts val="800"/>
              </a:spcAft>
              <a:buNone/>
            </a:pPr>
            <a:r>
              <a:rPr lang="en-US" sz="2400" kern="100" dirty="0">
                <a:effectLst/>
                <a:latin typeface="+mn-lt"/>
                <a:ea typeface="Aptos" panose="020B0004020202020204" pitchFamily="34" charset="0"/>
                <a:cs typeface="Times New Roman"/>
              </a:rPr>
              <a:t>Social studies provide teachers with a platform to design activities that cultivate and extend “young children’s diverse skills and abilities to form and voice opinions, identify and solve problems, negotiate roles, perceive diversity and inequality, and recognize the consequences of their decisions and behaviors on others” (National Council for the Social Studies, 2019, para. 1). </a:t>
            </a:r>
          </a:p>
        </p:txBody>
      </p:sp>
      <p:sp>
        <p:nvSpPr>
          <p:cNvPr id="3" name="Content Placeholder 2">
            <a:extLst>
              <a:ext uri="{FF2B5EF4-FFF2-40B4-BE49-F238E27FC236}">
                <a16:creationId xmlns:a16="http://schemas.microsoft.com/office/drawing/2014/main" id="{CFD0AD53-729C-9558-23B8-88799E4B3405}"/>
              </a:ext>
            </a:extLst>
          </p:cNvPr>
          <p:cNvSpPr>
            <a:spLocks noGrp="1"/>
          </p:cNvSpPr>
          <p:nvPr>
            <p:ph idx="13"/>
          </p:nvPr>
        </p:nvSpPr>
        <p:spPr>
          <a:xfrm>
            <a:off x="150864" y="5091966"/>
            <a:ext cx="3004541" cy="699769"/>
          </a:xfrm>
        </p:spPr>
        <p:txBody>
          <a:bodyPr/>
          <a:lstStyle/>
          <a:p>
            <a:pPr marL="0" indent="0">
              <a:buNone/>
            </a:pPr>
            <a:r>
              <a:rPr lang="en-US" dirty="0">
                <a:latin typeface="Palatino Linotype"/>
                <a:hlinkClick r:id="rId3"/>
              </a:rPr>
              <a:t>NJSLS-SS</a:t>
            </a:r>
            <a:endParaRPr lang="en-US" dirty="0"/>
          </a:p>
        </p:txBody>
      </p:sp>
      <p:pic>
        <p:nvPicPr>
          <p:cNvPr id="4" name="Picture 2" descr="A group of children looking at a globe">
            <a:extLst>
              <a:ext uri="{FF2B5EF4-FFF2-40B4-BE49-F238E27FC236}">
                <a16:creationId xmlns:a16="http://schemas.microsoft.com/office/drawing/2014/main" id="{0A65FE0D-4159-920C-E530-1A2A3612309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3314" y="3422650"/>
            <a:ext cx="6520483" cy="2603391"/>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74C7E100-1E29-5420-B39F-4151AB2D7F07}"/>
              </a:ext>
            </a:extLst>
          </p:cNvPr>
          <p:cNvSpPr>
            <a:spLocks noGrp="1"/>
          </p:cNvSpPr>
          <p:nvPr>
            <p:ph type="sldNum" sz="quarter" idx="12"/>
          </p:nvPr>
        </p:nvSpPr>
        <p:spPr/>
        <p:txBody>
          <a:bodyPr/>
          <a:lstStyle/>
          <a:p>
            <a:fld id="{A3D1C70C-36A2-44FC-A083-98959550CFF4}" type="slidenum">
              <a:rPr lang="en-US" smtClean="0"/>
              <a:t>35</a:t>
            </a:fld>
            <a:endParaRPr lang="en-US"/>
          </a:p>
        </p:txBody>
      </p:sp>
    </p:spTree>
    <p:extLst>
      <p:ext uri="{BB962C8B-B14F-4D97-AF65-F5344CB8AC3E}">
        <p14:creationId xmlns:p14="http://schemas.microsoft.com/office/powerpoint/2010/main" val="3415278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614984-1A6C-C6F7-C49E-34D3919D5EBF}"/>
              </a:ext>
            </a:extLst>
          </p:cNvPr>
          <p:cNvSpPr>
            <a:spLocks noGrp="1"/>
          </p:cNvSpPr>
          <p:nvPr>
            <p:ph type="title"/>
          </p:nvPr>
        </p:nvSpPr>
        <p:spPr/>
        <p:txBody>
          <a:bodyPr/>
          <a:lstStyle/>
          <a:p>
            <a:r>
              <a:rPr lang="en-US" sz="4000" dirty="0">
                <a:latin typeface="Palatino Linotype"/>
              </a:rPr>
              <a:t>Social Studies (2 of 5)</a:t>
            </a:r>
          </a:p>
        </p:txBody>
      </p:sp>
      <p:sp>
        <p:nvSpPr>
          <p:cNvPr id="3" name="Content Placeholder 2">
            <a:extLst>
              <a:ext uri="{FF2B5EF4-FFF2-40B4-BE49-F238E27FC236}">
                <a16:creationId xmlns:a16="http://schemas.microsoft.com/office/drawing/2014/main" id="{E012F581-2AA7-8E4E-34D2-284D775EAE5F}"/>
              </a:ext>
            </a:extLst>
          </p:cNvPr>
          <p:cNvSpPr>
            <a:spLocks noGrp="1"/>
          </p:cNvSpPr>
          <p:nvPr>
            <p:ph type="body" sz="quarter" idx="11"/>
          </p:nvPr>
        </p:nvSpPr>
        <p:spPr>
          <a:xfrm>
            <a:off x="19051" y="933651"/>
            <a:ext cx="7554191" cy="5092499"/>
          </a:xfrm>
        </p:spPr>
        <p:txBody>
          <a:bodyPr vert="horz" lIns="91440" tIns="45720" rIns="822960" bIns="45720" rtlCol="0" anchor="t">
            <a:noAutofit/>
          </a:bodyPr>
          <a:lstStyle/>
          <a:p>
            <a:pPr marL="0" marR="0" indent="0">
              <a:lnSpc>
                <a:spcPct val="115000"/>
              </a:lnSpc>
              <a:spcAft>
                <a:spcPts val="800"/>
              </a:spcAft>
              <a:buNone/>
            </a:pPr>
            <a:r>
              <a:rPr lang="en-US" sz="2800" kern="100" dirty="0">
                <a:effectLst/>
                <a:latin typeface="+mn-lt"/>
                <a:ea typeface="Aptos" panose="020B0004020202020204" pitchFamily="34" charset="0"/>
                <a:cs typeface="Times New Roman"/>
              </a:rPr>
              <a:t>The research strongly supports the integration of ELA and social studies. Utilizing high-quality social studies text in ELA can increase literacy as well as engagement (Tyner &amp; </a:t>
            </a:r>
            <a:r>
              <a:rPr lang="en-US" sz="2800" kern="100" dirty="0" err="1">
                <a:effectLst/>
                <a:latin typeface="+mn-lt"/>
                <a:ea typeface="Aptos" panose="020B0004020202020204" pitchFamily="34" charset="0"/>
                <a:cs typeface="Times New Roman"/>
              </a:rPr>
              <a:t>Kabourek</a:t>
            </a:r>
            <a:r>
              <a:rPr lang="en-US" sz="2800" kern="100" dirty="0">
                <a:effectLst/>
                <a:latin typeface="+mn-lt"/>
                <a:ea typeface="Aptos" panose="020B0004020202020204" pitchFamily="34" charset="0"/>
                <a:cs typeface="Times New Roman"/>
              </a:rPr>
              <a:t>, 2021). The NJSLS-SS aligned curriculum can be presented through activities building upon collaboration and partnership, as well as independent discovery via centers.</a:t>
            </a:r>
          </a:p>
        </p:txBody>
      </p:sp>
      <p:sp>
        <p:nvSpPr>
          <p:cNvPr id="5" name="Slide Number Placeholder 4">
            <a:extLst>
              <a:ext uri="{FF2B5EF4-FFF2-40B4-BE49-F238E27FC236}">
                <a16:creationId xmlns:a16="http://schemas.microsoft.com/office/drawing/2014/main" id="{EEF13E5E-71F3-F316-28B8-AB75A754CDD1}"/>
              </a:ext>
            </a:extLst>
          </p:cNvPr>
          <p:cNvSpPr>
            <a:spLocks noGrp="1"/>
          </p:cNvSpPr>
          <p:nvPr>
            <p:ph type="sldNum" sz="quarter" idx="10"/>
          </p:nvPr>
        </p:nvSpPr>
        <p:spPr/>
        <p:txBody>
          <a:bodyPr/>
          <a:lstStyle/>
          <a:p>
            <a:fld id="{A3D1C70C-36A2-44FC-A083-98959550CFF4}" type="slidenum">
              <a:rPr lang="en-US" smtClean="0"/>
              <a:t>36</a:t>
            </a:fld>
            <a:endParaRPr lang="en-US"/>
          </a:p>
        </p:txBody>
      </p:sp>
      <p:pic>
        <p:nvPicPr>
          <p:cNvPr id="6" name="Picture 5" descr="A group of children reading books">
            <a:extLst>
              <a:ext uri="{FF2B5EF4-FFF2-40B4-BE49-F238E27FC236}">
                <a16:creationId xmlns:a16="http://schemas.microsoft.com/office/drawing/2014/main" id="{A08A01E1-F943-0032-FD22-917A2A88383C}"/>
              </a:ext>
            </a:extLst>
          </p:cNvPr>
          <p:cNvPicPr>
            <a:picLocks noChangeAspect="1"/>
          </p:cNvPicPr>
          <p:nvPr/>
        </p:nvPicPr>
        <p:blipFill>
          <a:blip r:embed="rId3"/>
          <a:stretch>
            <a:fillRect/>
          </a:stretch>
        </p:blipFill>
        <p:spPr>
          <a:xfrm>
            <a:off x="6622474" y="1675619"/>
            <a:ext cx="5569523" cy="4573559"/>
          </a:xfrm>
          <a:prstGeom prst="rect">
            <a:avLst/>
          </a:prstGeom>
        </p:spPr>
      </p:pic>
    </p:spTree>
    <p:extLst>
      <p:ext uri="{BB962C8B-B14F-4D97-AF65-F5344CB8AC3E}">
        <p14:creationId xmlns:p14="http://schemas.microsoft.com/office/powerpoint/2010/main" val="42111023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F3366380-738F-43F8-6598-A173B84CEC85}"/>
              </a:ext>
            </a:extLst>
          </p:cNvPr>
          <p:cNvSpPr>
            <a:spLocks noGrp="1"/>
          </p:cNvSpPr>
          <p:nvPr>
            <p:ph type="title"/>
          </p:nvPr>
        </p:nvSpPr>
        <p:spPr>
          <a:xfrm>
            <a:off x="1256841" y="497941"/>
            <a:ext cx="10096959" cy="628534"/>
          </a:xfrm>
        </p:spPr>
        <p:txBody>
          <a:bodyPr/>
          <a:lstStyle/>
          <a:p>
            <a:r>
              <a:rPr lang="en-US" sz="4000" i="0" u="none" strike="noStrike" baseline="0" dirty="0">
                <a:latin typeface="Palatino Linotype"/>
              </a:rPr>
              <a:t>Social Studies (3 of </a:t>
            </a:r>
            <a:r>
              <a:rPr lang="en-US" sz="4000" dirty="0">
                <a:latin typeface="Palatino Linotype"/>
              </a:rPr>
              <a:t>5</a:t>
            </a:r>
            <a:r>
              <a:rPr lang="en-US" sz="4000" i="0" u="none" strike="noStrike" baseline="0" dirty="0">
                <a:latin typeface="Palatino Linotype"/>
              </a:rPr>
              <a:t>)</a:t>
            </a:r>
            <a:endParaRPr lang="en-US" sz="4000" dirty="0">
              <a:latin typeface="Palatino Linotype"/>
            </a:endParaRPr>
          </a:p>
        </p:txBody>
      </p:sp>
      <p:sp>
        <p:nvSpPr>
          <p:cNvPr id="5" name="Slide Number Placeholder 4">
            <a:extLst>
              <a:ext uri="{FF2B5EF4-FFF2-40B4-BE49-F238E27FC236}">
                <a16:creationId xmlns:a16="http://schemas.microsoft.com/office/drawing/2014/main" id="{3362214B-4264-E6EC-E4D4-2EC0C88C5376}"/>
              </a:ext>
            </a:extLst>
          </p:cNvPr>
          <p:cNvSpPr>
            <a:spLocks noGrp="1"/>
          </p:cNvSpPr>
          <p:nvPr>
            <p:ph type="sldNum" sz="quarter" idx="10"/>
          </p:nvPr>
        </p:nvSpPr>
        <p:spPr/>
        <p:txBody>
          <a:bodyPr/>
          <a:lstStyle/>
          <a:p>
            <a:fld id="{A3D1C70C-36A2-44FC-A083-98959550CFF4}" type="slidenum">
              <a:rPr lang="en-US" smtClean="0"/>
              <a:t>37</a:t>
            </a:fld>
            <a:endParaRPr lang="en-US"/>
          </a:p>
        </p:txBody>
      </p:sp>
      <p:sp>
        <p:nvSpPr>
          <p:cNvPr id="12" name="Text Placeholder 11">
            <a:extLst>
              <a:ext uri="{FF2B5EF4-FFF2-40B4-BE49-F238E27FC236}">
                <a16:creationId xmlns:a16="http://schemas.microsoft.com/office/drawing/2014/main" id="{15942050-8CFF-5D4A-D5C0-27B04DD84C93}"/>
              </a:ext>
            </a:extLst>
          </p:cNvPr>
          <p:cNvSpPr txBox="1">
            <a:spLocks noGrp="1"/>
          </p:cNvSpPr>
          <p:nvPr>
            <p:ph type="body" sz="quarter" idx="11"/>
          </p:nvPr>
        </p:nvSpPr>
        <p:spPr>
          <a:xfrm>
            <a:off x="0" y="1222375"/>
            <a:ext cx="13957300" cy="6425605"/>
          </a:xfrm>
          <a:prstGeom prst="rect">
            <a:avLst/>
          </a:prstGeom>
          <a:noFill/>
        </p:spPr>
        <p:txBody>
          <a:bodyPr vert="horz" wrap="square" lIns="91440" tIns="45720" rIns="822960" bIns="45720" rtlCol="0" anchor="t">
            <a:spAutoFit/>
          </a:bodyPr>
          <a:lstStyle/>
          <a:p>
            <a:pPr marL="0" indent="0">
              <a:buNone/>
            </a:pPr>
            <a:r>
              <a:rPr lang="en-US" sz="2000" dirty="0">
                <a:solidFill>
                  <a:srgbClr val="000000"/>
                </a:solidFill>
                <a:latin typeface="Palatino Linotype"/>
              </a:rPr>
              <a:t>NJSLS Social</a:t>
            </a:r>
            <a:r>
              <a:rPr lang="en-US" sz="2000" b="0" i="0" u="none" strike="noStrike" baseline="0" dirty="0">
                <a:solidFill>
                  <a:srgbClr val="000000"/>
                </a:solidFill>
                <a:latin typeface="Palatino Linotype"/>
              </a:rPr>
              <a:t> </a:t>
            </a:r>
            <a:r>
              <a:rPr lang="en-US" sz="2000" dirty="0">
                <a:solidFill>
                  <a:srgbClr val="000000"/>
                </a:solidFill>
                <a:latin typeface="Palatino Linotype"/>
              </a:rPr>
              <a:t>Studies</a:t>
            </a:r>
            <a:r>
              <a:rPr lang="en-US" sz="2000" b="0" i="0" u="none" strike="noStrike" baseline="0" dirty="0">
                <a:solidFill>
                  <a:srgbClr val="000000"/>
                </a:solidFill>
                <a:latin typeface="Palatino Linotype"/>
              </a:rPr>
              <a:t> include </a:t>
            </a:r>
            <a:r>
              <a:rPr lang="en-US" sz="2000" b="0" i="0" u="none" strike="noStrike" baseline="0" dirty="0">
                <a:solidFill>
                  <a:srgbClr val="000000"/>
                </a:solidFill>
                <a:latin typeface="Palatino Linotype"/>
                <a:hlinkClick r:id="rId3"/>
              </a:rPr>
              <a:t>specific practices or skills</a:t>
            </a:r>
            <a:r>
              <a:rPr lang="en-US" sz="2000" b="0" i="0" u="none" strike="noStrike" baseline="0" dirty="0">
                <a:solidFill>
                  <a:srgbClr val="000000"/>
                </a:solidFill>
                <a:latin typeface="Palatino Linotype"/>
              </a:rPr>
              <a:t> such as: </a:t>
            </a:r>
          </a:p>
          <a:p>
            <a:r>
              <a:rPr lang="en-US" sz="2000" b="0" i="0" u="none" strike="noStrike" baseline="0" dirty="0">
                <a:solidFill>
                  <a:srgbClr val="000000"/>
                </a:solidFill>
                <a:latin typeface="Palatino Linotype"/>
              </a:rPr>
              <a:t>developing questions and planning inquiry (asking appropriate questions); </a:t>
            </a:r>
          </a:p>
          <a:p>
            <a:r>
              <a:rPr lang="en-US" sz="2000" b="0" i="0" u="none" strike="noStrike" baseline="0" dirty="0">
                <a:solidFill>
                  <a:srgbClr val="000000"/>
                </a:solidFill>
                <a:latin typeface="Palatino Linotype"/>
              </a:rPr>
              <a:t>gathering and evaluating sources (understanding documents, visuals, songs, etc.); </a:t>
            </a:r>
          </a:p>
          <a:p>
            <a:r>
              <a:rPr lang="en-US" sz="2000" b="0" i="0" u="none" strike="noStrike" baseline="0" dirty="0">
                <a:solidFill>
                  <a:srgbClr val="000000"/>
                </a:solidFill>
                <a:latin typeface="Palatino Linotype"/>
              </a:rPr>
              <a:t>seeking diverse perspectives (appreciating oneself and others’ differences); </a:t>
            </a:r>
          </a:p>
          <a:p>
            <a:r>
              <a:rPr lang="en-US" sz="2000" b="0" i="0" u="none" strike="noStrike" baseline="0" dirty="0">
                <a:solidFill>
                  <a:srgbClr val="000000"/>
                </a:solidFill>
                <a:latin typeface="Palatino Linotype"/>
              </a:rPr>
              <a:t>developing claims and using evidence (drawing conclusions based on evidence); </a:t>
            </a:r>
          </a:p>
          <a:p>
            <a:r>
              <a:rPr lang="en-US" sz="2000" b="0" i="0" u="none" strike="noStrike" baseline="0" dirty="0">
                <a:solidFill>
                  <a:srgbClr val="000000"/>
                </a:solidFill>
                <a:latin typeface="Palatino Linotype"/>
              </a:rPr>
              <a:t>presenting arguments and explanations (articulating ideas and opinions); </a:t>
            </a:r>
          </a:p>
          <a:p>
            <a:r>
              <a:rPr lang="en-US" sz="2000" b="0" i="0" u="none" strike="noStrike" baseline="0" dirty="0">
                <a:solidFill>
                  <a:srgbClr val="000000"/>
                </a:solidFill>
                <a:latin typeface="Palatino Linotype"/>
              </a:rPr>
              <a:t>engaging in civil discourse (listening and understanding others’ opinions); and </a:t>
            </a:r>
          </a:p>
          <a:p>
            <a:r>
              <a:rPr lang="en-US" sz="2000" b="0" i="0" u="none" strike="noStrike" baseline="0" dirty="0">
                <a:solidFill>
                  <a:srgbClr val="000000"/>
                </a:solidFill>
                <a:latin typeface="Palatino Linotype"/>
              </a:rPr>
              <a:t>taking informed action (positively contributing to one’s family and community). </a:t>
            </a:r>
          </a:p>
        </p:txBody>
      </p:sp>
    </p:spTree>
    <p:extLst>
      <p:ext uri="{BB962C8B-B14F-4D97-AF65-F5344CB8AC3E}">
        <p14:creationId xmlns:p14="http://schemas.microsoft.com/office/powerpoint/2010/main" val="11692604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0862E68-B13D-5989-B23E-F2907EB49224}"/>
              </a:ext>
            </a:extLst>
          </p:cNvPr>
          <p:cNvSpPr>
            <a:spLocks noGrp="1"/>
          </p:cNvSpPr>
          <p:nvPr>
            <p:ph type="title"/>
          </p:nvPr>
        </p:nvSpPr>
        <p:spPr/>
        <p:txBody>
          <a:bodyPr/>
          <a:lstStyle/>
          <a:p>
            <a:r>
              <a:rPr lang="en-US" sz="4000" i="0" u="none" strike="noStrike" baseline="0" dirty="0">
                <a:latin typeface="Palatino Linotype"/>
              </a:rPr>
              <a:t>Social Studies (4 of </a:t>
            </a:r>
            <a:r>
              <a:rPr lang="en-US" sz="4000" dirty="0">
                <a:latin typeface="Palatino Linotype"/>
              </a:rPr>
              <a:t>5</a:t>
            </a:r>
            <a:r>
              <a:rPr lang="en-US" sz="4000" i="0" u="none" strike="noStrike" baseline="0" dirty="0">
                <a:latin typeface="Palatino Linotype"/>
              </a:rPr>
              <a:t>)</a:t>
            </a:r>
            <a:endParaRPr lang="en-US" sz="4000" dirty="0">
              <a:latin typeface="Palatino Linotype"/>
            </a:endParaRPr>
          </a:p>
        </p:txBody>
      </p:sp>
      <p:sp>
        <p:nvSpPr>
          <p:cNvPr id="7" name="Text Placeholder 6">
            <a:extLst>
              <a:ext uri="{FF2B5EF4-FFF2-40B4-BE49-F238E27FC236}">
                <a16:creationId xmlns:a16="http://schemas.microsoft.com/office/drawing/2014/main" id="{5C460F07-D666-C179-C7DF-7D296D914D72}"/>
              </a:ext>
            </a:extLst>
          </p:cNvPr>
          <p:cNvSpPr>
            <a:spLocks noGrp="1"/>
          </p:cNvSpPr>
          <p:nvPr>
            <p:ph type="body" sz="quarter" idx="11"/>
          </p:nvPr>
        </p:nvSpPr>
        <p:spPr>
          <a:xfrm>
            <a:off x="-3874" y="1374775"/>
            <a:ext cx="7716321" cy="4882118"/>
          </a:xfrm>
        </p:spPr>
        <p:txBody>
          <a:bodyPr vert="horz" lIns="91440" tIns="45720" rIns="822960" bIns="45720" rtlCol="0" anchor="t">
            <a:normAutofit/>
          </a:bodyPr>
          <a:lstStyle/>
          <a:p>
            <a:pPr marL="0" indent="0">
              <a:buNone/>
            </a:pPr>
            <a:r>
              <a:rPr lang="en-US" sz="2800" dirty="0">
                <a:solidFill>
                  <a:srgbClr val="000000"/>
                </a:solidFill>
                <a:latin typeface="Palatino Linotype"/>
              </a:rPr>
              <a:t>Social</a:t>
            </a:r>
            <a:r>
              <a:rPr lang="en-US" sz="2800" b="0" i="0" u="none" strike="noStrike" baseline="0" dirty="0">
                <a:solidFill>
                  <a:srgbClr val="000000"/>
                </a:solidFill>
                <a:latin typeface="Palatino Linotype"/>
              </a:rPr>
              <a:t> </a:t>
            </a:r>
            <a:r>
              <a:rPr lang="en-US" sz="2800" dirty="0">
                <a:solidFill>
                  <a:srgbClr val="000000"/>
                </a:solidFill>
                <a:latin typeface="Palatino Linotype"/>
              </a:rPr>
              <a:t>Studies gives </a:t>
            </a:r>
            <a:r>
              <a:rPr lang="en-US" sz="2800" b="0" i="0" u="none" strike="noStrike" baseline="0" dirty="0">
                <a:solidFill>
                  <a:srgbClr val="000000"/>
                </a:solidFill>
                <a:latin typeface="Palatino Linotype"/>
              </a:rPr>
              <a:t>students opportunities to collaborate, discuss, build consensus, and explore their role and responsibilities as members of the classroom community. This leads to greater self-awareness, self-management, social awareness, dialogue and perspective-taking, responsible decision-making, and civic action.</a:t>
            </a:r>
            <a:endParaRPr lang="en-US" sz="2800" dirty="0">
              <a:latin typeface="Palatino Linotype"/>
            </a:endParaRPr>
          </a:p>
        </p:txBody>
      </p:sp>
      <p:sp>
        <p:nvSpPr>
          <p:cNvPr id="5" name="Slide Number Placeholder 4">
            <a:extLst>
              <a:ext uri="{FF2B5EF4-FFF2-40B4-BE49-F238E27FC236}">
                <a16:creationId xmlns:a16="http://schemas.microsoft.com/office/drawing/2014/main" id="{E1AF84E7-F476-4768-22EA-21221FC4C9BD}"/>
              </a:ext>
            </a:extLst>
          </p:cNvPr>
          <p:cNvSpPr>
            <a:spLocks noGrp="1"/>
          </p:cNvSpPr>
          <p:nvPr>
            <p:ph type="sldNum" sz="quarter" idx="10"/>
          </p:nvPr>
        </p:nvSpPr>
        <p:spPr/>
        <p:txBody>
          <a:bodyPr/>
          <a:lstStyle/>
          <a:p>
            <a:fld id="{A3D1C70C-36A2-44FC-A083-98959550CFF4}" type="slidenum">
              <a:rPr lang="en-US" smtClean="0"/>
              <a:t>38</a:t>
            </a:fld>
            <a:endParaRPr lang="en-US"/>
          </a:p>
        </p:txBody>
      </p:sp>
      <p:pic>
        <p:nvPicPr>
          <p:cNvPr id="4" name="Picture 3" descr="A map of the world with flags on the wall">
            <a:extLst>
              <a:ext uri="{FF2B5EF4-FFF2-40B4-BE49-F238E27FC236}">
                <a16:creationId xmlns:a16="http://schemas.microsoft.com/office/drawing/2014/main" id="{9429E4C1-5CF6-704A-0E70-8974E1629CB3}"/>
              </a:ext>
            </a:extLst>
          </p:cNvPr>
          <p:cNvPicPr>
            <a:picLocks noChangeAspect="1"/>
          </p:cNvPicPr>
          <p:nvPr/>
        </p:nvPicPr>
        <p:blipFill>
          <a:blip r:embed="rId3"/>
          <a:stretch>
            <a:fillRect/>
          </a:stretch>
        </p:blipFill>
        <p:spPr>
          <a:xfrm>
            <a:off x="7120371" y="1369868"/>
            <a:ext cx="5017076" cy="4658590"/>
          </a:xfrm>
          <a:prstGeom prst="rect">
            <a:avLst/>
          </a:prstGeom>
        </p:spPr>
      </p:pic>
    </p:spTree>
    <p:extLst>
      <p:ext uri="{BB962C8B-B14F-4D97-AF65-F5344CB8AC3E}">
        <p14:creationId xmlns:p14="http://schemas.microsoft.com/office/powerpoint/2010/main" val="216084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E9E63944-2509-3A38-1DE4-1EA27F3FF17A}"/>
              </a:ext>
            </a:extLst>
          </p:cNvPr>
          <p:cNvSpPr>
            <a:spLocks noGrp="1"/>
          </p:cNvSpPr>
          <p:nvPr>
            <p:ph type="title"/>
          </p:nvPr>
        </p:nvSpPr>
        <p:spPr/>
        <p:txBody>
          <a:bodyPr/>
          <a:lstStyle/>
          <a:p>
            <a:r>
              <a:rPr lang="en-US" sz="4000" i="0" u="none" strike="noStrike" baseline="0" dirty="0">
                <a:latin typeface="Palatino Linotype"/>
              </a:rPr>
              <a:t>Social Studies (5 of </a:t>
            </a:r>
            <a:r>
              <a:rPr lang="en-US" sz="4000" dirty="0">
                <a:latin typeface="Palatino Linotype"/>
              </a:rPr>
              <a:t>5</a:t>
            </a:r>
            <a:r>
              <a:rPr lang="en-US" sz="4000" i="0" u="none" strike="noStrike" baseline="0" dirty="0">
                <a:latin typeface="Palatino Linotype"/>
              </a:rPr>
              <a:t>)</a:t>
            </a:r>
            <a:endParaRPr lang="en-US" sz="4000" dirty="0">
              <a:latin typeface="Palatino Linotype"/>
            </a:endParaRPr>
          </a:p>
        </p:txBody>
      </p:sp>
      <p:sp>
        <p:nvSpPr>
          <p:cNvPr id="7" name="Text Placeholder 6">
            <a:extLst>
              <a:ext uri="{FF2B5EF4-FFF2-40B4-BE49-F238E27FC236}">
                <a16:creationId xmlns:a16="http://schemas.microsoft.com/office/drawing/2014/main" id="{F0149134-4D0F-B0D8-0FA9-144B0DD76FE2}"/>
              </a:ext>
            </a:extLst>
          </p:cNvPr>
          <p:cNvSpPr>
            <a:spLocks noGrp="1"/>
          </p:cNvSpPr>
          <p:nvPr>
            <p:ph type="body" sz="quarter" idx="11"/>
          </p:nvPr>
        </p:nvSpPr>
        <p:spPr/>
        <p:txBody>
          <a:bodyPr vert="horz" lIns="91440" tIns="45720" rIns="822960" bIns="45720" rtlCol="0" anchor="t">
            <a:normAutofit lnSpcReduction="10000"/>
          </a:bodyPr>
          <a:lstStyle/>
          <a:p>
            <a:pPr marL="0" indent="0">
              <a:buNone/>
            </a:pPr>
            <a:r>
              <a:rPr lang="en-US" sz="2800" b="0" i="0" u="none" strike="noStrike" baseline="0" dirty="0">
                <a:solidFill>
                  <a:srgbClr val="000000"/>
                </a:solidFill>
                <a:latin typeface="Palatino Linotype"/>
              </a:rPr>
              <a:t>These skills are developed through the implementation of </a:t>
            </a:r>
            <a:r>
              <a:rPr lang="en-US" sz="2800" b="0" i="0" u="none" strike="noStrike" baseline="0" dirty="0">
                <a:solidFill>
                  <a:srgbClr val="000000"/>
                </a:solidFill>
                <a:latin typeface="Palatino Linotype"/>
                <a:hlinkClick r:id="rId3"/>
              </a:rPr>
              <a:t>four social studies disciplinary concepts:</a:t>
            </a:r>
            <a:r>
              <a:rPr lang="en-US" sz="2800" b="0" i="0" u="none" strike="noStrike" baseline="0" dirty="0">
                <a:solidFill>
                  <a:srgbClr val="000000"/>
                </a:solidFill>
                <a:latin typeface="Palatino Linotype"/>
              </a:rPr>
              <a:t> </a:t>
            </a:r>
          </a:p>
          <a:p>
            <a:pPr marL="0" indent="0">
              <a:buNone/>
            </a:pPr>
            <a:r>
              <a:rPr lang="en-US" sz="2800" b="1" i="0" u="none" strike="noStrike" baseline="0" dirty="0">
                <a:latin typeface="Palatino Linotype"/>
              </a:rPr>
              <a:t>1. Civics </a:t>
            </a:r>
          </a:p>
          <a:p>
            <a:pPr marL="0" indent="0">
              <a:buNone/>
            </a:pPr>
            <a:r>
              <a:rPr lang="en-US" sz="2800" b="1" i="0" u="none" strike="noStrike" baseline="0" dirty="0">
                <a:latin typeface="Palatino Linotype"/>
              </a:rPr>
              <a:t>2. History and Culture </a:t>
            </a:r>
            <a:endParaRPr lang="en-US" sz="2800" b="1" dirty="0">
              <a:latin typeface="Palatino Linotype"/>
            </a:endParaRPr>
          </a:p>
          <a:p>
            <a:pPr marL="0" indent="0">
              <a:buNone/>
            </a:pPr>
            <a:r>
              <a:rPr lang="en-US" sz="2800" b="1" dirty="0">
                <a:latin typeface="Palatino Linotype"/>
              </a:rPr>
              <a:t>3. Geography</a:t>
            </a:r>
          </a:p>
          <a:p>
            <a:pPr marL="0" indent="0">
              <a:buNone/>
            </a:pPr>
            <a:r>
              <a:rPr lang="en-US" sz="2800" b="1" dirty="0">
                <a:latin typeface="Palatino Linotype"/>
              </a:rPr>
              <a:t>4. Economics</a:t>
            </a:r>
          </a:p>
          <a:p>
            <a:pPr marL="0" indent="0">
              <a:buNone/>
            </a:pPr>
            <a:r>
              <a:rPr lang="en-US" sz="2800" b="1" dirty="0">
                <a:solidFill>
                  <a:srgbClr val="365F91"/>
                </a:solidFill>
                <a:latin typeface="Palatino Linotype"/>
                <a:hlinkClick r:id="rId4"/>
              </a:rPr>
              <a:t>Essential Questions</a:t>
            </a:r>
            <a:endParaRPr lang="en-US" sz="2800" b="1" dirty="0">
              <a:solidFill>
                <a:srgbClr val="365F91"/>
              </a:solidFill>
            </a:endParaRPr>
          </a:p>
        </p:txBody>
      </p:sp>
      <p:pic>
        <p:nvPicPr>
          <p:cNvPr id="2" name="Picture 1" descr="A group of clothes on a wall connected to family identity wall.">
            <a:extLst>
              <a:ext uri="{FF2B5EF4-FFF2-40B4-BE49-F238E27FC236}">
                <a16:creationId xmlns:a16="http://schemas.microsoft.com/office/drawing/2014/main" id="{233FC582-9E60-F1BB-C99A-324E32E7B56C}"/>
              </a:ext>
            </a:extLst>
          </p:cNvPr>
          <p:cNvPicPr>
            <a:picLocks noChangeAspect="1"/>
          </p:cNvPicPr>
          <p:nvPr/>
        </p:nvPicPr>
        <p:blipFill>
          <a:blip r:embed="rId5"/>
          <a:stretch>
            <a:fillRect/>
          </a:stretch>
        </p:blipFill>
        <p:spPr>
          <a:xfrm>
            <a:off x="4589751" y="2119313"/>
            <a:ext cx="7113442" cy="3907847"/>
          </a:xfrm>
          <a:prstGeom prst="rect">
            <a:avLst/>
          </a:prstGeom>
        </p:spPr>
      </p:pic>
      <p:sp>
        <p:nvSpPr>
          <p:cNvPr id="5" name="Slide Number Placeholder 4">
            <a:extLst>
              <a:ext uri="{FF2B5EF4-FFF2-40B4-BE49-F238E27FC236}">
                <a16:creationId xmlns:a16="http://schemas.microsoft.com/office/drawing/2014/main" id="{5A6DAB8B-4ABF-48FB-909E-8E0F8FB93ACD}"/>
              </a:ext>
            </a:extLst>
          </p:cNvPr>
          <p:cNvSpPr>
            <a:spLocks noGrp="1"/>
          </p:cNvSpPr>
          <p:nvPr>
            <p:ph type="sldNum" sz="quarter" idx="10"/>
          </p:nvPr>
        </p:nvSpPr>
        <p:spPr/>
        <p:txBody>
          <a:bodyPr/>
          <a:lstStyle/>
          <a:p>
            <a:fld id="{A3D1C70C-36A2-44FC-A083-98959550CFF4}" type="slidenum">
              <a:rPr lang="en-US" smtClean="0"/>
              <a:t>39</a:t>
            </a:fld>
            <a:endParaRPr lang="en-US"/>
          </a:p>
        </p:txBody>
      </p:sp>
    </p:spTree>
    <p:extLst>
      <p:ext uri="{BB962C8B-B14F-4D97-AF65-F5344CB8AC3E}">
        <p14:creationId xmlns:p14="http://schemas.microsoft.com/office/powerpoint/2010/main" val="34392835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D09405-F27A-B326-7E42-8638F0374261}"/>
              </a:ext>
            </a:extLst>
          </p:cNvPr>
          <p:cNvSpPr>
            <a:spLocks noGrp="1"/>
          </p:cNvSpPr>
          <p:nvPr>
            <p:ph type="title"/>
          </p:nvPr>
        </p:nvSpPr>
        <p:spPr>
          <a:xfrm>
            <a:off x="1349829" y="381000"/>
            <a:ext cx="10003971" cy="745475"/>
          </a:xfrm>
        </p:spPr>
        <p:txBody>
          <a:bodyPr/>
          <a:lstStyle/>
          <a:p>
            <a:r>
              <a:rPr lang="en-US" sz="4000" dirty="0">
                <a:latin typeface="Palatino Linotype"/>
              </a:rPr>
              <a:t>English Language Arts Overview</a:t>
            </a:r>
            <a:endParaRPr lang="en-US" sz="4000" dirty="0"/>
          </a:p>
        </p:txBody>
      </p:sp>
      <p:sp>
        <p:nvSpPr>
          <p:cNvPr id="6" name="Text Placeholder 5">
            <a:extLst>
              <a:ext uri="{FF2B5EF4-FFF2-40B4-BE49-F238E27FC236}">
                <a16:creationId xmlns:a16="http://schemas.microsoft.com/office/drawing/2014/main" id="{2CF657B8-1F6E-FA54-D0B2-AB6EED97BF6E}"/>
              </a:ext>
            </a:extLst>
          </p:cNvPr>
          <p:cNvSpPr>
            <a:spLocks noGrp="1"/>
          </p:cNvSpPr>
          <p:nvPr>
            <p:ph type="body" sz="quarter" idx="11"/>
          </p:nvPr>
        </p:nvSpPr>
        <p:spPr>
          <a:xfrm>
            <a:off x="171451" y="1126475"/>
            <a:ext cx="5407546" cy="5130722"/>
          </a:xfrm>
        </p:spPr>
        <p:txBody>
          <a:bodyPr vert="horz" lIns="91440" tIns="45720" rIns="822960" bIns="45720" rtlCol="0" anchor="t">
            <a:normAutofit/>
          </a:bodyPr>
          <a:lstStyle/>
          <a:p>
            <a:r>
              <a:rPr lang="en-US" sz="2800" dirty="0">
                <a:latin typeface="Palatino Linotype"/>
              </a:rPr>
              <a:t>Standards based best practices</a:t>
            </a:r>
          </a:p>
          <a:p>
            <a:r>
              <a:rPr lang="en-US" sz="2800" dirty="0">
                <a:latin typeface="Palatino Linotype"/>
              </a:rPr>
              <a:t>Reading Foundational Skills </a:t>
            </a:r>
            <a:endParaRPr lang="en-US" sz="2800" dirty="0"/>
          </a:p>
          <a:p>
            <a:r>
              <a:rPr lang="en-US" sz="2800" dirty="0">
                <a:latin typeface="Palatino Linotype"/>
              </a:rPr>
              <a:t>Reading Comprehension</a:t>
            </a:r>
          </a:p>
          <a:p>
            <a:r>
              <a:rPr lang="en-US" sz="2800" dirty="0">
                <a:latin typeface="Palatino Linotype"/>
              </a:rPr>
              <a:t>Modeling Writing and Mini-lessons</a:t>
            </a:r>
          </a:p>
          <a:p>
            <a:pPr marL="457200" lvl="1" indent="0">
              <a:buNone/>
            </a:pPr>
            <a:r>
              <a:rPr lang="en-US" dirty="0">
                <a:hlinkClick r:id="rId3"/>
              </a:rPr>
              <a:t>NJSLS-ELA</a:t>
            </a:r>
            <a:endParaRPr lang="en-US" dirty="0"/>
          </a:p>
        </p:txBody>
      </p:sp>
      <p:pic>
        <p:nvPicPr>
          <p:cNvPr id="8" name="Picture 7" descr="Classroom library">
            <a:extLst>
              <a:ext uri="{FF2B5EF4-FFF2-40B4-BE49-F238E27FC236}">
                <a16:creationId xmlns:a16="http://schemas.microsoft.com/office/drawing/2014/main" id="{3B0E0571-61B6-D7A2-7407-03A4EC4234F3}"/>
              </a:ext>
            </a:extLst>
          </p:cNvPr>
          <p:cNvPicPr>
            <a:picLocks noChangeAspect="1"/>
          </p:cNvPicPr>
          <p:nvPr/>
        </p:nvPicPr>
        <p:blipFill>
          <a:blip r:embed="rId4"/>
          <a:stretch>
            <a:fillRect/>
          </a:stretch>
        </p:blipFill>
        <p:spPr>
          <a:xfrm>
            <a:off x="7285056" y="1126475"/>
            <a:ext cx="3694809" cy="2660262"/>
          </a:xfrm>
          <a:prstGeom prst="rect">
            <a:avLst/>
          </a:prstGeom>
        </p:spPr>
      </p:pic>
      <p:pic>
        <p:nvPicPr>
          <p:cNvPr id="10" name="Picture 9" descr="A child drawing on a large paper&#10;&#10;">
            <a:extLst>
              <a:ext uri="{FF2B5EF4-FFF2-40B4-BE49-F238E27FC236}">
                <a16:creationId xmlns:a16="http://schemas.microsoft.com/office/drawing/2014/main" id="{5E54B295-4BFD-F642-6F08-8243343BB972}"/>
              </a:ext>
            </a:extLst>
          </p:cNvPr>
          <p:cNvPicPr>
            <a:picLocks noChangeAspect="1"/>
          </p:cNvPicPr>
          <p:nvPr/>
        </p:nvPicPr>
        <p:blipFill>
          <a:blip r:embed="rId5"/>
          <a:stretch>
            <a:fillRect/>
          </a:stretch>
        </p:blipFill>
        <p:spPr>
          <a:xfrm>
            <a:off x="5773434" y="3169265"/>
            <a:ext cx="3694809" cy="3087932"/>
          </a:xfrm>
          <a:prstGeom prst="rect">
            <a:avLst/>
          </a:prstGeom>
        </p:spPr>
      </p:pic>
      <p:sp>
        <p:nvSpPr>
          <p:cNvPr id="5" name="Slide Number Placeholder 4">
            <a:extLst>
              <a:ext uri="{FF2B5EF4-FFF2-40B4-BE49-F238E27FC236}">
                <a16:creationId xmlns:a16="http://schemas.microsoft.com/office/drawing/2014/main" id="{6AE0784D-21F6-366C-1E5F-FB1E269765B7}"/>
              </a:ext>
            </a:extLst>
          </p:cNvPr>
          <p:cNvSpPr>
            <a:spLocks noGrp="1"/>
          </p:cNvSpPr>
          <p:nvPr>
            <p:ph type="sldNum" sz="quarter" idx="10"/>
          </p:nvPr>
        </p:nvSpPr>
        <p:spPr/>
        <p:txBody>
          <a:bodyPr/>
          <a:lstStyle/>
          <a:p>
            <a:fld id="{A3D1C70C-36A2-44FC-A083-98959550CFF4}" type="slidenum">
              <a:rPr lang="en-US" smtClean="0"/>
              <a:t>4</a:t>
            </a:fld>
            <a:endParaRPr lang="en-US"/>
          </a:p>
        </p:txBody>
      </p:sp>
    </p:spTree>
    <p:extLst>
      <p:ext uri="{BB962C8B-B14F-4D97-AF65-F5344CB8AC3E}">
        <p14:creationId xmlns:p14="http://schemas.microsoft.com/office/powerpoint/2010/main" val="15538197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1C230-C39F-9367-FF04-1C92E5A8854E}"/>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(1 of 25)</a:t>
            </a:r>
          </a:p>
        </p:txBody>
      </p:sp>
      <p:sp>
        <p:nvSpPr>
          <p:cNvPr id="6" name="Text Placeholder 5">
            <a:extLst>
              <a:ext uri="{FF2B5EF4-FFF2-40B4-BE49-F238E27FC236}">
                <a16:creationId xmlns:a16="http://schemas.microsoft.com/office/drawing/2014/main" id="{EE285AEA-ACA7-66DC-68BC-910ECA874027}"/>
              </a:ext>
              <a:ext uri="{C183D7F6-B498-43B3-948B-1728B52AA6E4}">
                <adec:decorative xmlns:adec="http://schemas.microsoft.com/office/drawing/2017/decorative" val="1"/>
              </a:ext>
            </a:extLst>
          </p:cNvPr>
          <p:cNvSpPr>
            <a:spLocks noGrp="1"/>
          </p:cNvSpPr>
          <p:nvPr>
            <p:ph idx="1"/>
          </p:nvPr>
        </p:nvSpPr>
        <p:spPr>
          <a:xfrm>
            <a:off x="5273945" y="1207977"/>
            <a:ext cx="7040880" cy="4061518"/>
          </a:xfrm>
        </p:spPr>
        <p:txBody>
          <a:bodyPr>
            <a:noAutofit/>
          </a:bodyPr>
          <a:lstStyle/>
          <a:p>
            <a:pPr marL="0" indent="0">
              <a:spcBef>
                <a:spcPts val="0"/>
              </a:spcBef>
              <a:spcAft>
                <a:spcPts val="0"/>
              </a:spcAft>
              <a:buNone/>
            </a:pPr>
            <a:r>
              <a:rPr lang="en-US" sz="4800" dirty="0"/>
              <a:t>Partnerships in Student Learning and Development</a:t>
            </a:r>
          </a:p>
        </p:txBody>
      </p:sp>
      <p:sp>
        <p:nvSpPr>
          <p:cNvPr id="3" name="Content Placeholder 2">
            <a:extLst>
              <a:ext uri="{FF2B5EF4-FFF2-40B4-BE49-F238E27FC236}">
                <a16:creationId xmlns:a16="http://schemas.microsoft.com/office/drawing/2014/main" id="{8A630877-18C7-8FA3-5A15-E87D0124B071}"/>
              </a:ext>
            </a:extLst>
          </p:cNvPr>
          <p:cNvSpPr>
            <a:spLocks noGrp="1"/>
          </p:cNvSpPr>
          <p:nvPr>
            <p:ph idx="13"/>
          </p:nvPr>
        </p:nvSpPr>
        <p:spPr>
          <a:xfrm>
            <a:off x="150864" y="5492145"/>
            <a:ext cx="11890272" cy="2226974"/>
          </a:xfrm>
        </p:spPr>
        <p:txBody>
          <a:bodyPr/>
          <a:lstStyle/>
          <a:p>
            <a:pPr marL="0" indent="0">
              <a:buNone/>
            </a:pPr>
            <a:r>
              <a:rPr lang="en-US" dirty="0">
                <a:solidFill>
                  <a:srgbClr val="0070C0"/>
                </a:solidFill>
              </a:rPr>
              <a:t>Why is this topic included with professional guidelines?</a:t>
            </a:r>
          </a:p>
        </p:txBody>
      </p:sp>
      <p:sp>
        <p:nvSpPr>
          <p:cNvPr id="5" name="Slide Number Placeholder 4">
            <a:extLst>
              <a:ext uri="{FF2B5EF4-FFF2-40B4-BE49-F238E27FC236}">
                <a16:creationId xmlns:a16="http://schemas.microsoft.com/office/drawing/2014/main" id="{4322E7B7-FC95-BB54-C477-CA94C97DF176}"/>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40</a:t>
            </a:fld>
            <a:endParaRPr lang="en-US"/>
          </a:p>
        </p:txBody>
      </p:sp>
      <p:sp>
        <p:nvSpPr>
          <p:cNvPr id="7" name="Text Placeholder 5">
            <a:extLst>
              <a:ext uri="{FF2B5EF4-FFF2-40B4-BE49-F238E27FC236}">
                <a16:creationId xmlns:a16="http://schemas.microsoft.com/office/drawing/2014/main" id="{BA9FB84B-74B6-482C-57AF-625277F55306}"/>
              </a:ext>
              <a:ext uri="{C183D7F6-B498-43B3-948B-1728B52AA6E4}">
                <adec:decorative xmlns:adec="http://schemas.microsoft.com/office/drawing/2017/decorative" val="1"/>
              </a:ext>
            </a:extLst>
          </p:cNvPr>
          <p:cNvSpPr txBox="1">
            <a:spLocks/>
          </p:cNvSpPr>
          <p:nvPr/>
        </p:nvSpPr>
        <p:spPr>
          <a:xfrm>
            <a:off x="5690937" y="1201444"/>
            <a:ext cx="6206896" cy="4209199"/>
          </a:xfrm>
          <a:prstGeom prst="rect">
            <a:avLst/>
          </a:prstGeom>
        </p:spPr>
        <p:txBody>
          <a:bodyPr vert="horz" lIns="91440" tIns="45720" rIns="822960" bIns="45720" rtlCol="0">
            <a:normAutofit/>
          </a:bodyPr>
          <a:lstStyle>
            <a:lvl1pPr marL="228600" indent="-228600" algn="l" defTabSz="914400" rtl="0" eaLnBrk="1" latinLnBrk="0" hangingPunct="1">
              <a:lnSpc>
                <a:spcPct val="108000"/>
              </a:lnSpc>
              <a:spcBef>
                <a:spcPts val="1000"/>
              </a:spcBef>
              <a:spcAft>
                <a:spcPts val="1400"/>
              </a:spcAft>
              <a:buFont typeface="Arial" panose="020B0604020202020204" pitchFamily="34" charset="0"/>
              <a:buChar char="•"/>
              <a:defRPr sz="3600" kern="1200">
                <a:solidFill>
                  <a:schemeClr val="tx1"/>
                </a:solidFill>
                <a:latin typeface="Palatino Linotype" panose="02040502050505030304" pitchFamily="18" charset="0"/>
                <a:ea typeface="+mn-ea"/>
                <a:cs typeface="+mn-cs"/>
              </a:defRPr>
            </a:lvl1pPr>
            <a:lvl2pPr marL="685800" indent="-228600" algn="l" defTabSz="914400" rtl="0" eaLnBrk="1" latinLnBrk="0" hangingPunct="1">
              <a:lnSpc>
                <a:spcPct val="108000"/>
              </a:lnSpc>
              <a:spcBef>
                <a:spcPts val="500"/>
              </a:spcBef>
              <a:spcAft>
                <a:spcPts val="1400"/>
              </a:spcAft>
              <a:buFont typeface="Arial" panose="020B0604020202020204" pitchFamily="34" charset="0"/>
              <a:buChar char="•"/>
              <a:defRPr sz="3200" kern="1200">
                <a:solidFill>
                  <a:schemeClr val="tx1"/>
                </a:solidFill>
                <a:latin typeface="Palatino Linotype" panose="02040502050505030304" pitchFamily="18" charset="0"/>
                <a:ea typeface="+mn-ea"/>
                <a:cs typeface="+mn-cs"/>
              </a:defRPr>
            </a:lvl2pPr>
            <a:lvl3pPr marL="1143000" indent="-228600" algn="l" defTabSz="914400" rtl="0" eaLnBrk="1" latinLnBrk="0" hangingPunct="1">
              <a:lnSpc>
                <a:spcPct val="108000"/>
              </a:lnSpc>
              <a:spcBef>
                <a:spcPts val="500"/>
              </a:spcBef>
              <a:spcAft>
                <a:spcPts val="1400"/>
              </a:spcAft>
              <a:buFont typeface="Arial" panose="020B0604020202020204" pitchFamily="34" charset="0"/>
              <a:buChar char="•"/>
              <a:defRPr sz="2800" kern="1200">
                <a:solidFill>
                  <a:schemeClr val="tx1"/>
                </a:solidFill>
                <a:latin typeface="Palatino Linotype" panose="02040502050505030304" pitchFamily="18" charset="0"/>
                <a:ea typeface="+mn-ea"/>
                <a:cs typeface="+mn-cs"/>
              </a:defRPr>
            </a:lvl3pPr>
            <a:lvl4pPr marL="16002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4pPr>
            <a:lvl5pPr marL="2057400" indent="-228600" algn="l" defTabSz="914400" rtl="0" eaLnBrk="1" latinLnBrk="0" hangingPunct="1">
              <a:lnSpc>
                <a:spcPct val="108000"/>
              </a:lnSpc>
              <a:spcBef>
                <a:spcPts val="500"/>
              </a:spcBef>
              <a:spcAft>
                <a:spcPts val="1400"/>
              </a:spcAft>
              <a:buFont typeface="Arial" panose="020B0604020202020204" pitchFamily="34" charset="0"/>
              <a:buChar char="•"/>
              <a:defRPr sz="2400" kern="1200">
                <a:solidFill>
                  <a:schemeClr val="tx1"/>
                </a:solidFill>
                <a:latin typeface="Palatino Linotype" panose="02040502050505030304"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p:txBody>
      </p:sp>
      <p:pic>
        <p:nvPicPr>
          <p:cNvPr id="4" name="Picture 3">
            <a:extLst>
              <a:ext uri="{FF2B5EF4-FFF2-40B4-BE49-F238E27FC236}">
                <a16:creationId xmlns:a16="http://schemas.microsoft.com/office/drawing/2014/main" id="{7046CB3D-5443-6E76-E9B0-A761ED802F39}"/>
              </a:ext>
              <a:ext uri="{C183D7F6-B498-43B3-948B-1728B52AA6E4}">
                <adec:decorative xmlns:adec="http://schemas.microsoft.com/office/drawing/2017/decorative" val="1"/>
              </a:ext>
            </a:extLst>
          </p:cNvPr>
          <p:cNvPicPr>
            <a:picLocks noChangeAspect="1"/>
          </p:cNvPicPr>
          <p:nvPr/>
        </p:nvPicPr>
        <p:blipFill rotWithShape="1">
          <a:blip r:embed="rId3">
            <a:extLst>
              <a:ext uri="{28A0092B-C50C-407E-A947-70E740481C1C}">
                <a14:useLocalDpi xmlns:a14="http://schemas.microsoft.com/office/drawing/2010/main" val="0"/>
              </a:ext>
            </a:extLst>
          </a:blip>
          <a:srcRect l="3547" t="4009" r="19187" b="4724"/>
          <a:stretch/>
        </p:blipFill>
        <p:spPr bwMode="auto">
          <a:xfrm>
            <a:off x="662337" y="1102346"/>
            <a:ext cx="4439051" cy="4308297"/>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361913606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987851-47DD-C8E9-832A-77AB61B2006B}"/>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(2 of 25) </a:t>
            </a:r>
          </a:p>
        </p:txBody>
      </p:sp>
      <p:sp>
        <p:nvSpPr>
          <p:cNvPr id="3" name="Content Placeholder 2">
            <a:extLst>
              <a:ext uri="{FF2B5EF4-FFF2-40B4-BE49-F238E27FC236}">
                <a16:creationId xmlns:a16="http://schemas.microsoft.com/office/drawing/2014/main" id="{B7F0E4B7-A526-E4B5-C6BD-59E588B03544}"/>
              </a:ext>
              <a:ext uri="{C183D7F6-B498-43B3-948B-1728B52AA6E4}">
                <adec:decorative xmlns:adec="http://schemas.microsoft.com/office/drawing/2017/decorative" val="0"/>
              </a:ext>
            </a:extLst>
          </p:cNvPr>
          <p:cNvSpPr>
            <a:spLocks noGrp="1"/>
          </p:cNvSpPr>
          <p:nvPr>
            <p:ph sz="half" idx="1"/>
          </p:nvPr>
        </p:nvSpPr>
        <p:spPr>
          <a:xfrm>
            <a:off x="176270" y="1429017"/>
            <a:ext cx="11893810" cy="826503"/>
          </a:xfrm>
        </p:spPr>
        <p:txBody>
          <a:bodyPr/>
          <a:lstStyle/>
          <a:p>
            <a:pPr marL="0" indent="0">
              <a:spcBef>
                <a:spcPts val="0"/>
              </a:spcBef>
              <a:buNone/>
            </a:pPr>
            <a:r>
              <a:rPr lang="en-US" sz="4000" dirty="0"/>
              <a:t>A shared language means a shared understanding</a:t>
            </a:r>
          </a:p>
        </p:txBody>
      </p:sp>
      <p:sp>
        <p:nvSpPr>
          <p:cNvPr id="7" name="Content Placeholder 6">
            <a:extLst>
              <a:ext uri="{FF2B5EF4-FFF2-40B4-BE49-F238E27FC236}">
                <a16:creationId xmlns:a16="http://schemas.microsoft.com/office/drawing/2014/main" id="{A256A5CF-1167-096F-C0F4-6EB076632EB5}"/>
              </a:ext>
            </a:extLst>
          </p:cNvPr>
          <p:cNvSpPr>
            <a:spLocks noGrp="1"/>
          </p:cNvSpPr>
          <p:nvPr>
            <p:ph sz="half" idx="13"/>
          </p:nvPr>
        </p:nvSpPr>
        <p:spPr>
          <a:xfrm>
            <a:off x="932211" y="3082839"/>
            <a:ext cx="4806170" cy="4498057"/>
          </a:xfrm>
        </p:spPr>
        <p:txBody>
          <a:bodyPr/>
          <a:lstStyle/>
          <a:p>
            <a:pPr marL="0" indent="0">
              <a:buNone/>
            </a:pPr>
            <a:r>
              <a:rPr lang="en-US" dirty="0"/>
              <a:t>The Story that shaped NJ’s Model for Effective Partnerships </a:t>
            </a:r>
          </a:p>
        </p:txBody>
      </p:sp>
      <p:sp>
        <p:nvSpPr>
          <p:cNvPr id="8" name="Content Placeholder 7">
            <a:extLst>
              <a:ext uri="{FF2B5EF4-FFF2-40B4-BE49-F238E27FC236}">
                <a16:creationId xmlns:a16="http://schemas.microsoft.com/office/drawing/2014/main" id="{B035EB45-0CF5-18BA-3479-7AEF091F2CB8}"/>
              </a:ext>
            </a:extLst>
          </p:cNvPr>
          <p:cNvSpPr>
            <a:spLocks noGrp="1"/>
          </p:cNvSpPr>
          <p:nvPr>
            <p:ph sz="half" idx="14"/>
          </p:nvPr>
        </p:nvSpPr>
        <p:spPr>
          <a:xfrm>
            <a:off x="442512" y="5089390"/>
            <a:ext cx="5785568" cy="654039"/>
          </a:xfrm>
        </p:spPr>
        <p:txBody>
          <a:bodyPr/>
          <a:lstStyle/>
          <a:p>
            <a:pPr marL="0" indent="0">
              <a:buNone/>
            </a:pPr>
            <a:r>
              <a:rPr lang="en-US" dirty="0"/>
              <a:t>Once upon a time……</a:t>
            </a:r>
          </a:p>
        </p:txBody>
      </p:sp>
      <p:sp>
        <p:nvSpPr>
          <p:cNvPr id="5" name="Slide Number Placeholder 4">
            <a:extLst>
              <a:ext uri="{FF2B5EF4-FFF2-40B4-BE49-F238E27FC236}">
                <a16:creationId xmlns:a16="http://schemas.microsoft.com/office/drawing/2014/main" id="{5FC87E3E-DD79-019A-8662-D5AF530C3D74}"/>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41</a:t>
            </a:fld>
            <a:endParaRPr lang="en-US"/>
          </a:p>
        </p:txBody>
      </p:sp>
      <p:pic>
        <p:nvPicPr>
          <p:cNvPr id="11" name="Picture 10" descr="Three people talking">
            <a:extLst>
              <a:ext uri="{FF2B5EF4-FFF2-40B4-BE49-F238E27FC236}">
                <a16:creationId xmlns:a16="http://schemas.microsoft.com/office/drawing/2014/main" id="{45BECC62-8F0A-DDF2-E137-8FB0C9441D0B}"/>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67322" y="3544866"/>
            <a:ext cx="3304298" cy="2198563"/>
          </a:xfrm>
          <a:prstGeom prst="rect">
            <a:avLst/>
          </a:prstGeom>
        </p:spPr>
      </p:pic>
    </p:spTree>
    <p:extLst>
      <p:ext uri="{BB962C8B-B14F-4D97-AF65-F5344CB8AC3E}">
        <p14:creationId xmlns:p14="http://schemas.microsoft.com/office/powerpoint/2010/main" val="151223083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85ABD-30B2-8B33-F439-F26F326A5C6D}"/>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(3 of 25) </a:t>
            </a:r>
          </a:p>
        </p:txBody>
      </p:sp>
      <p:sp>
        <p:nvSpPr>
          <p:cNvPr id="15" name="Text Placeholder 14">
            <a:extLst>
              <a:ext uri="{FF2B5EF4-FFF2-40B4-BE49-F238E27FC236}">
                <a16:creationId xmlns:a16="http://schemas.microsoft.com/office/drawing/2014/main" id="{92505ED8-0586-C5A6-1D15-F029545CE650}"/>
              </a:ext>
            </a:extLst>
          </p:cNvPr>
          <p:cNvSpPr>
            <a:spLocks noGrp="1"/>
          </p:cNvSpPr>
          <p:nvPr>
            <p:ph type="body" sz="quarter" idx="19"/>
          </p:nvPr>
        </p:nvSpPr>
        <p:spPr>
          <a:xfrm>
            <a:off x="1830225" y="1038839"/>
            <a:ext cx="8365336" cy="747579"/>
          </a:xfrm>
        </p:spPr>
        <p:txBody>
          <a:bodyPr/>
          <a:lstStyle/>
          <a:p>
            <a:r>
              <a:rPr lang="en-US" sz="3600" b="1" dirty="0">
                <a:solidFill>
                  <a:schemeClr val="accent1">
                    <a:lumMod val="50000"/>
                  </a:schemeClr>
                </a:solidFill>
              </a:rPr>
              <a:t>The Honor of Parenting</a:t>
            </a:r>
          </a:p>
        </p:txBody>
      </p:sp>
      <p:sp>
        <p:nvSpPr>
          <p:cNvPr id="5" name="Slide Number Placeholder 4">
            <a:extLst>
              <a:ext uri="{FF2B5EF4-FFF2-40B4-BE49-F238E27FC236}">
                <a16:creationId xmlns:a16="http://schemas.microsoft.com/office/drawing/2014/main" id="{B389A02A-148F-D6F4-B0F5-E36DE1B287BD}"/>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42</a:t>
            </a:fld>
            <a:endParaRPr lang="en-US"/>
          </a:p>
        </p:txBody>
      </p:sp>
      <p:pic>
        <p:nvPicPr>
          <p:cNvPr id="17" name="Google Shape;283;p29">
            <a:extLst>
              <a:ext uri="{FF2B5EF4-FFF2-40B4-BE49-F238E27FC236}">
                <a16:creationId xmlns:a16="http://schemas.microsoft.com/office/drawing/2014/main" id="{9BAFFB9E-7A22-74B1-C3F1-E23A73695324}"/>
              </a:ex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1173888" y="994396"/>
            <a:ext cx="747677" cy="635582"/>
          </a:xfrm>
          <a:prstGeom prst="rect">
            <a:avLst/>
          </a:prstGeom>
          <a:noFill/>
          <a:ln>
            <a:noFill/>
          </a:ln>
        </p:spPr>
      </p:pic>
      <p:grpSp>
        <p:nvGrpSpPr>
          <p:cNvPr id="32" name="Group 31">
            <a:extLst>
              <a:ext uri="{FF2B5EF4-FFF2-40B4-BE49-F238E27FC236}">
                <a16:creationId xmlns:a16="http://schemas.microsoft.com/office/drawing/2014/main" id="{D6793455-65F6-AABB-0563-DAE77A25697B}"/>
              </a:ext>
              <a:ext uri="{C183D7F6-B498-43B3-948B-1728B52AA6E4}">
                <adec:decorative xmlns:adec="http://schemas.microsoft.com/office/drawing/2017/decorative" val="1"/>
              </a:ext>
            </a:extLst>
          </p:cNvPr>
          <p:cNvGrpSpPr/>
          <p:nvPr/>
        </p:nvGrpSpPr>
        <p:grpSpPr>
          <a:xfrm>
            <a:off x="631894" y="1692119"/>
            <a:ext cx="10072580" cy="4464364"/>
            <a:chOff x="631894" y="1692119"/>
            <a:chExt cx="10072580" cy="4294027"/>
          </a:xfrm>
        </p:grpSpPr>
        <p:sp>
          <p:nvSpPr>
            <p:cNvPr id="8" name="Google Shape;265;p29">
              <a:extLst>
                <a:ext uri="{FF2B5EF4-FFF2-40B4-BE49-F238E27FC236}">
                  <a16:creationId xmlns:a16="http://schemas.microsoft.com/office/drawing/2014/main" id="{0279165C-7265-429D-523A-2F5802184674}"/>
                </a:ext>
                <a:ext uri="{C183D7F6-B498-43B3-948B-1728B52AA6E4}">
                  <adec:decorative xmlns:adec="http://schemas.microsoft.com/office/drawing/2017/decorative" val="1"/>
                </a:ext>
              </a:extLst>
            </p:cNvPr>
            <p:cNvSpPr/>
            <p:nvPr/>
          </p:nvSpPr>
          <p:spPr>
            <a:xfrm>
              <a:off x="631894" y="1692119"/>
              <a:ext cx="10064263" cy="809304"/>
            </a:xfrm>
            <a:prstGeom prst="roundRect">
              <a:avLst>
                <a:gd name="adj" fmla="val 10000"/>
              </a:avLst>
            </a:prstGeom>
            <a:solidFill>
              <a:srgbClr val="5AA2AE"/>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 name="Google Shape;267;p29">
              <a:extLst>
                <a:ext uri="{FF2B5EF4-FFF2-40B4-BE49-F238E27FC236}">
                  <a16:creationId xmlns:a16="http://schemas.microsoft.com/office/drawing/2014/main" id="{1029932E-0FCD-BED4-93D6-CE314E294A9A}"/>
                </a:ext>
              </a:extLst>
            </p:cNvPr>
            <p:cNvSpPr/>
            <p:nvPr/>
          </p:nvSpPr>
          <p:spPr>
            <a:xfrm>
              <a:off x="918934" y="2580017"/>
              <a:ext cx="9785540" cy="1014938"/>
            </a:xfrm>
            <a:prstGeom prst="roundRect">
              <a:avLst>
                <a:gd name="adj" fmla="val 10000"/>
              </a:avLst>
            </a:prstGeom>
            <a:solidFill>
              <a:srgbClr val="7485AC"/>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 name="Google Shape;269;p29">
              <a:extLst>
                <a:ext uri="{FF2B5EF4-FFF2-40B4-BE49-F238E27FC236}">
                  <a16:creationId xmlns:a16="http://schemas.microsoft.com/office/drawing/2014/main" id="{8401D638-607C-83D3-EBAA-1820F8AC8DBC}"/>
                </a:ext>
              </a:extLst>
            </p:cNvPr>
            <p:cNvSpPr/>
            <p:nvPr/>
          </p:nvSpPr>
          <p:spPr>
            <a:xfrm>
              <a:off x="1259959" y="3694745"/>
              <a:ext cx="9444515" cy="1315317"/>
            </a:xfrm>
            <a:prstGeom prst="roundRect">
              <a:avLst>
                <a:gd name="adj" fmla="val 10000"/>
              </a:avLst>
            </a:prstGeom>
            <a:solidFill>
              <a:srgbClr val="8D85A7"/>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 name="Google Shape;271;p29">
              <a:extLst>
                <a:ext uri="{FF2B5EF4-FFF2-40B4-BE49-F238E27FC236}">
                  <a16:creationId xmlns:a16="http://schemas.microsoft.com/office/drawing/2014/main" id="{BA37CCF1-CA03-5015-07AF-8F9B69CD12F1}"/>
                </a:ext>
              </a:extLst>
            </p:cNvPr>
            <p:cNvSpPr/>
            <p:nvPr/>
          </p:nvSpPr>
          <p:spPr>
            <a:xfrm>
              <a:off x="1691948" y="5106933"/>
              <a:ext cx="8993938" cy="879213"/>
            </a:xfrm>
            <a:prstGeom prst="roundRect">
              <a:avLst>
                <a:gd name="adj" fmla="val 10000"/>
              </a:avLst>
            </a:prstGeom>
            <a:solidFill>
              <a:srgbClr val="A295A5"/>
            </a:solidFill>
            <a:ln w="12700" cap="flat" cmpd="sng">
              <a:solidFill>
                <a:schemeClr val="lt1"/>
              </a:solidFill>
              <a:prstDash val="solid"/>
              <a:miter lim="800000"/>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 name="Group 17">
            <a:extLst>
              <a:ext uri="{FF2B5EF4-FFF2-40B4-BE49-F238E27FC236}">
                <a16:creationId xmlns:a16="http://schemas.microsoft.com/office/drawing/2014/main" id="{7C1E4C62-FE7D-4ECD-A229-62AF22B8C410}"/>
              </a:ext>
              <a:ext uri="{C183D7F6-B498-43B3-948B-1728B52AA6E4}">
                <adec:decorative xmlns:adec="http://schemas.microsoft.com/office/drawing/2017/decorative" val="1"/>
              </a:ext>
            </a:extLst>
          </p:cNvPr>
          <p:cNvGrpSpPr/>
          <p:nvPr/>
        </p:nvGrpSpPr>
        <p:grpSpPr>
          <a:xfrm>
            <a:off x="10696157" y="5441724"/>
            <a:ext cx="1281956" cy="641293"/>
            <a:chOff x="0" y="0"/>
            <a:chExt cx="1956602" cy="839470"/>
          </a:xfrm>
        </p:grpSpPr>
        <p:pic>
          <p:nvPicPr>
            <p:cNvPr id="19" name="Picture 18">
              <a:extLst>
                <a:ext uri="{FF2B5EF4-FFF2-40B4-BE49-F238E27FC236}">
                  <a16:creationId xmlns:a16="http://schemas.microsoft.com/office/drawing/2014/main" id="{2BA1976A-6AD3-FD1A-0A3E-61C3ECD74A1C}"/>
                </a:ext>
              </a:extLst>
            </p:cNvPr>
            <p:cNvPicPr>
              <a:picLocks noChangeAspect="1"/>
            </p:cNvPicPr>
            <p:nvPr/>
          </p:nvPicPr>
          <p:blipFill rotWithShape="1">
            <a:blip r:embed="rId4">
              <a:extLst>
                <a:ext uri="{28A0092B-C50C-407E-A947-70E740481C1C}">
                  <a14:useLocalDpi xmlns:a14="http://schemas.microsoft.com/office/drawing/2010/main" val="0"/>
                </a:ext>
              </a:extLst>
            </a:blip>
            <a:srcRect t="-1"/>
            <a:stretch/>
          </p:blipFill>
          <p:spPr bwMode="auto">
            <a:xfrm flipH="1">
              <a:off x="1489242" y="195179"/>
              <a:ext cx="467360" cy="643890"/>
            </a:xfrm>
            <a:prstGeom prst="rect">
              <a:avLst/>
            </a:prstGeom>
            <a:noFill/>
            <a:ln>
              <a:noFill/>
            </a:ln>
            <a:extLst>
              <a:ext uri="{53640926-AAD7-44D8-BBD7-CCE9431645EC}">
                <a14:shadowObscured xmlns:a14="http://schemas.microsoft.com/office/drawing/2010/main"/>
              </a:ext>
            </a:extLst>
          </p:spPr>
        </p:pic>
        <p:pic>
          <p:nvPicPr>
            <p:cNvPr id="20" name="Picture 19" descr="A blue silhouette of a person and a child holding hands&#10;&#10;AI-generated content may be incorrect.">
              <a:extLst>
                <a:ext uri="{FF2B5EF4-FFF2-40B4-BE49-F238E27FC236}">
                  <a16:creationId xmlns:a16="http://schemas.microsoft.com/office/drawing/2014/main" id="{2C911291-0E79-9F6D-540B-B76516CE9EBB}"/>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bwMode="auto">
            <a:xfrm flipH="1">
              <a:off x="1005305" y="0"/>
              <a:ext cx="566420" cy="839470"/>
            </a:xfrm>
            <a:prstGeom prst="rect">
              <a:avLst/>
            </a:prstGeom>
            <a:noFill/>
            <a:ln>
              <a:noFill/>
            </a:ln>
            <a:extLst>
              <a:ext uri="{53640926-AAD7-44D8-BBD7-CCE9431645EC}">
                <a14:shadowObscured xmlns:a14="http://schemas.microsoft.com/office/drawing/2010/main"/>
              </a:ext>
            </a:extLst>
          </p:spPr>
        </p:pic>
        <p:pic>
          <p:nvPicPr>
            <p:cNvPr id="21" name="Picture 20" descr="A blue silhouette of a person and a child holding hands&#10;&#10;AI-generated content may be incorrect.">
              <a:extLst>
                <a:ext uri="{FF2B5EF4-FFF2-40B4-BE49-F238E27FC236}">
                  <a16:creationId xmlns:a16="http://schemas.microsoft.com/office/drawing/2014/main" id="{CDEBCE23-C98C-578C-7A3C-83E242615AE4}"/>
                </a:ext>
              </a:extLst>
            </p:cNvPr>
            <p:cNvPicPr>
              <a:picLocks noChangeAspect="1"/>
            </p:cNvPicPr>
            <p:nvPr/>
          </p:nvPicPr>
          <p:blipFill rotWithShape="1">
            <a:blip r:embed="rId6">
              <a:extLst>
                <a:ext uri="{28A0092B-C50C-407E-A947-70E740481C1C}">
                  <a14:useLocalDpi xmlns:a14="http://schemas.microsoft.com/office/drawing/2010/main" val="0"/>
                </a:ext>
              </a:extLst>
            </a:blip>
            <a:srcRect/>
            <a:stretch/>
          </p:blipFill>
          <p:spPr bwMode="auto">
            <a:xfrm>
              <a:off x="491958" y="120316"/>
              <a:ext cx="572135" cy="705485"/>
            </a:xfrm>
            <a:prstGeom prst="rect">
              <a:avLst/>
            </a:prstGeom>
            <a:noFill/>
            <a:ln>
              <a:noFill/>
            </a:ln>
            <a:extLst>
              <a:ext uri="{53640926-AAD7-44D8-BBD7-CCE9431645EC}">
                <a14:shadowObscured xmlns:a14="http://schemas.microsoft.com/office/drawing/2010/main"/>
              </a:ext>
            </a:extLst>
          </p:spPr>
        </p:pic>
        <p:pic>
          <p:nvPicPr>
            <p:cNvPr id="22" name="Picture 21" descr="A blue silhouette of a person and a child holding hands&#10;&#10;AI-generated content may be incorrect.">
              <a:extLst>
                <a:ext uri="{FF2B5EF4-FFF2-40B4-BE49-F238E27FC236}">
                  <a16:creationId xmlns:a16="http://schemas.microsoft.com/office/drawing/2014/main" id="{BDB30BED-68C3-B15C-5B37-889AF016D858}"/>
                </a:ext>
              </a:extLst>
            </p:cNvPr>
            <p:cNvPicPr>
              <a:picLocks noChangeAspect="1"/>
            </p:cNvPicPr>
            <p:nvPr/>
          </p:nvPicPr>
          <p:blipFill rotWithShape="1">
            <a:blip r:embed="rId7">
              <a:extLst>
                <a:ext uri="{28A0092B-C50C-407E-A947-70E740481C1C}">
                  <a14:useLocalDpi xmlns:a14="http://schemas.microsoft.com/office/drawing/2010/main" val="0"/>
                </a:ext>
              </a:extLst>
            </a:blip>
            <a:srcRect/>
            <a:stretch/>
          </p:blipFill>
          <p:spPr bwMode="auto">
            <a:xfrm>
              <a:off x="0" y="18716"/>
              <a:ext cx="699135" cy="807085"/>
            </a:xfrm>
            <a:prstGeom prst="rect">
              <a:avLst/>
            </a:prstGeom>
            <a:noFill/>
            <a:ln>
              <a:noFill/>
            </a:ln>
            <a:extLst>
              <a:ext uri="{53640926-AAD7-44D8-BBD7-CCE9431645EC}">
                <a14:shadowObscured xmlns:a14="http://schemas.microsoft.com/office/drawing/2010/main"/>
              </a:ext>
            </a:extLst>
          </p:spPr>
        </p:pic>
      </p:grpSp>
      <p:sp>
        <p:nvSpPr>
          <p:cNvPr id="16" name="Content Placeholder 15">
            <a:extLst>
              <a:ext uri="{FF2B5EF4-FFF2-40B4-BE49-F238E27FC236}">
                <a16:creationId xmlns:a16="http://schemas.microsoft.com/office/drawing/2014/main" id="{0BDA52F5-305D-D58D-E07C-C3A1698F081A}"/>
              </a:ext>
            </a:extLst>
          </p:cNvPr>
          <p:cNvSpPr>
            <a:spLocks noGrp="1"/>
          </p:cNvSpPr>
          <p:nvPr>
            <p:ph sz="half" idx="1"/>
          </p:nvPr>
        </p:nvSpPr>
        <p:spPr>
          <a:xfrm>
            <a:off x="631894" y="1827115"/>
            <a:ext cx="10096958" cy="828919"/>
          </a:xfrm>
        </p:spPr>
        <p:txBody>
          <a:bodyPr>
            <a:normAutofit/>
          </a:bodyPr>
          <a:lstStyle/>
          <a:p>
            <a:r>
              <a:rPr lang="en-US" sz="1600" dirty="0">
                <a:solidFill>
                  <a:schemeClr val="lt1"/>
                </a:solidFill>
                <a:latin typeface="+mn-lt"/>
                <a:ea typeface="Calibri"/>
                <a:cs typeface="Calibri"/>
                <a:sym typeface="Calibri"/>
              </a:rPr>
              <a:t>For many years educators used the term “parent.” Then, across the nation, some folks felt that the term “parent” might be restrictive, so the field shifted to using the term “family.”</a:t>
            </a:r>
            <a:endParaRPr lang="en-US" sz="1600" dirty="0">
              <a:latin typeface="+mn-lt"/>
            </a:endParaRPr>
          </a:p>
        </p:txBody>
      </p:sp>
      <p:sp>
        <p:nvSpPr>
          <p:cNvPr id="24" name="Content Placeholder 23">
            <a:extLst>
              <a:ext uri="{FF2B5EF4-FFF2-40B4-BE49-F238E27FC236}">
                <a16:creationId xmlns:a16="http://schemas.microsoft.com/office/drawing/2014/main" id="{BE28C176-D7EE-C65B-782D-08DF1C2EBD3D}"/>
              </a:ext>
            </a:extLst>
          </p:cNvPr>
          <p:cNvSpPr>
            <a:spLocks noGrp="1"/>
          </p:cNvSpPr>
          <p:nvPr>
            <p:ph sz="half" idx="16"/>
          </p:nvPr>
        </p:nvSpPr>
        <p:spPr>
          <a:xfrm>
            <a:off x="918934" y="2726203"/>
            <a:ext cx="9791329" cy="1055199"/>
          </a:xfrm>
        </p:spPr>
        <p:txBody>
          <a:bodyPr>
            <a:normAutofit/>
          </a:bodyPr>
          <a:lstStyle/>
          <a:p>
            <a:r>
              <a:rPr lang="en-US" sz="1600" dirty="0">
                <a:solidFill>
                  <a:schemeClr val="lt1"/>
                </a:solidFill>
                <a:latin typeface="+mn-lt"/>
                <a:ea typeface="Calibri"/>
                <a:cs typeface="Calibri"/>
                <a:sym typeface="Calibri"/>
              </a:rPr>
              <a:t>As we worked with NJ parents, families, and educators, some parents expressed their preference to be recognized and respected as their child’s main or sole provider and champion. They asked us to use the term “parent.”</a:t>
            </a:r>
            <a:endParaRPr lang="en-US" sz="1600" dirty="0">
              <a:latin typeface="+mn-lt"/>
            </a:endParaRPr>
          </a:p>
        </p:txBody>
      </p:sp>
      <p:sp>
        <p:nvSpPr>
          <p:cNvPr id="25" name="Content Placeholder 24">
            <a:extLst>
              <a:ext uri="{FF2B5EF4-FFF2-40B4-BE49-F238E27FC236}">
                <a16:creationId xmlns:a16="http://schemas.microsoft.com/office/drawing/2014/main" id="{3D2EECE9-1DE7-61E8-A867-1033FC4A755D}"/>
              </a:ext>
            </a:extLst>
          </p:cNvPr>
          <p:cNvSpPr>
            <a:spLocks noGrp="1"/>
          </p:cNvSpPr>
          <p:nvPr>
            <p:ph sz="half" idx="17"/>
          </p:nvPr>
        </p:nvSpPr>
        <p:spPr>
          <a:xfrm>
            <a:off x="1257064" y="3842381"/>
            <a:ext cx="9439094" cy="1483920"/>
          </a:xfrm>
        </p:spPr>
        <p:txBody>
          <a:bodyPr>
            <a:noAutofit/>
          </a:bodyPr>
          <a:lstStyle/>
          <a:p>
            <a:r>
              <a:rPr lang="en-US" sz="1600" dirty="0">
                <a:solidFill>
                  <a:schemeClr val="lt1"/>
                </a:solidFill>
                <a:latin typeface="+mn-lt"/>
                <a:ea typeface="Calibri"/>
                <a:cs typeface="Calibri"/>
                <a:sym typeface="Calibri"/>
              </a:rPr>
              <a:t>No doubt, diverse family structures have expanded the circle of individuals who care for the health, education, and wellbeing of our children; however, a parent’s relationship should never be diminished by the symbolism of words. And they should never feel that it is. We want to honor all those in the parenting role. In NJ, we use the terms “parent” and “family” together and interchangeably.</a:t>
            </a:r>
            <a:endParaRPr lang="en-US" sz="1600" dirty="0">
              <a:latin typeface="+mn-lt"/>
            </a:endParaRPr>
          </a:p>
        </p:txBody>
      </p:sp>
      <p:sp>
        <p:nvSpPr>
          <p:cNvPr id="26" name="Text Placeholder 25">
            <a:extLst>
              <a:ext uri="{FF2B5EF4-FFF2-40B4-BE49-F238E27FC236}">
                <a16:creationId xmlns:a16="http://schemas.microsoft.com/office/drawing/2014/main" id="{A9F625A8-B63D-C005-56EF-B6238605AB78}"/>
              </a:ext>
            </a:extLst>
          </p:cNvPr>
          <p:cNvSpPr>
            <a:spLocks noGrp="1"/>
          </p:cNvSpPr>
          <p:nvPr>
            <p:ph type="body" sz="quarter" idx="20"/>
          </p:nvPr>
        </p:nvSpPr>
        <p:spPr>
          <a:xfrm>
            <a:off x="1691948" y="5309169"/>
            <a:ext cx="9204811" cy="1055198"/>
          </a:xfrm>
        </p:spPr>
        <p:txBody>
          <a:bodyPr>
            <a:normAutofit/>
          </a:bodyPr>
          <a:lstStyle/>
          <a:p>
            <a:pPr marL="0" indent="0">
              <a:buNone/>
            </a:pPr>
            <a:r>
              <a:rPr lang="en-US" sz="1600" dirty="0">
                <a:solidFill>
                  <a:schemeClr val="lt1"/>
                </a:solidFill>
                <a:latin typeface="+mn-lt"/>
                <a:ea typeface="Calibri"/>
                <a:cs typeface="Calibri"/>
                <a:sym typeface="Calibri"/>
              </a:rPr>
              <a:t>As caring partners, an educator’s priority is to focus on understanding our student’s support system outside of the classroom and forming relationships that enable every child to reach their highest potential.</a:t>
            </a:r>
          </a:p>
        </p:txBody>
      </p:sp>
    </p:spTree>
    <p:extLst>
      <p:ext uri="{BB962C8B-B14F-4D97-AF65-F5344CB8AC3E}">
        <p14:creationId xmlns:p14="http://schemas.microsoft.com/office/powerpoint/2010/main" val="39391964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71DB82-937F-4789-03FA-DE312B3A022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A35693-B244-2DF0-4367-E778EB890E60}"/>
              </a:ext>
              <a:ext uri="{C183D7F6-B498-43B3-948B-1728B52AA6E4}">
                <adec:decorative xmlns:adec="http://schemas.microsoft.com/office/drawing/2017/decorative" val="1"/>
              </a:ext>
            </a:extLst>
          </p:cNvPr>
          <p:cNvSpPr>
            <a:spLocks noGrp="1"/>
          </p:cNvSpPr>
          <p:nvPr>
            <p:ph type="title"/>
          </p:nvPr>
        </p:nvSpPr>
        <p:spPr>
          <a:xfrm>
            <a:off x="1256841" y="378896"/>
            <a:ext cx="10566564" cy="747579"/>
          </a:xfrm>
        </p:spPr>
        <p:txBody>
          <a:bodyPr/>
          <a:lstStyle/>
          <a:p>
            <a:r>
              <a:rPr lang="en-US" sz="4000" dirty="0"/>
              <a:t>Parent and Family Engagement (4 of 25) </a:t>
            </a:r>
          </a:p>
        </p:txBody>
      </p:sp>
      <p:sp>
        <p:nvSpPr>
          <p:cNvPr id="5" name="Slide Number Placeholder 4">
            <a:extLst>
              <a:ext uri="{FF2B5EF4-FFF2-40B4-BE49-F238E27FC236}">
                <a16:creationId xmlns:a16="http://schemas.microsoft.com/office/drawing/2014/main" id="{3227D382-6D25-25D4-7535-855424114FDE}"/>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43</a:t>
            </a:fld>
            <a:endParaRPr lang="en-US"/>
          </a:p>
        </p:txBody>
      </p:sp>
      <p:sp>
        <p:nvSpPr>
          <p:cNvPr id="7" name="Text Placeholder 6">
            <a:extLst>
              <a:ext uri="{FF2B5EF4-FFF2-40B4-BE49-F238E27FC236}">
                <a16:creationId xmlns:a16="http://schemas.microsoft.com/office/drawing/2014/main" id="{42D9CBB0-F054-9155-F3A8-E83024A75444}"/>
              </a:ext>
              <a:ext uri="{C183D7F6-B498-43B3-948B-1728B52AA6E4}">
                <adec:decorative xmlns:adec="http://schemas.microsoft.com/office/drawing/2017/decorative" val="1"/>
              </a:ext>
            </a:extLst>
          </p:cNvPr>
          <p:cNvSpPr>
            <a:spLocks noGrp="1"/>
          </p:cNvSpPr>
          <p:nvPr>
            <p:ph type="body" sz="quarter" idx="11"/>
          </p:nvPr>
        </p:nvSpPr>
        <p:spPr>
          <a:xfrm>
            <a:off x="989815" y="1505429"/>
            <a:ext cx="10072318" cy="4452311"/>
          </a:xfrm>
        </p:spPr>
        <p:txBody>
          <a:bodyPr>
            <a:normAutofit fontScale="32500" lnSpcReduction="20000"/>
          </a:bodyPr>
          <a:lstStyle/>
          <a:p>
            <a:pPr marL="0" indent="0">
              <a:spcAft>
                <a:spcPts val="2400"/>
              </a:spcAft>
              <a:buNone/>
            </a:pPr>
            <a:r>
              <a:rPr lang="en-US" sz="9000" dirty="0"/>
              <a:t>Shared Language </a:t>
            </a:r>
          </a:p>
          <a:p>
            <a:pPr marL="457200" lvl="1" indent="0">
              <a:buNone/>
            </a:pPr>
            <a:r>
              <a:rPr lang="en-US" sz="8500" dirty="0"/>
              <a:t>More terms that shape NJ’s model of effective parent and family engagement </a:t>
            </a:r>
          </a:p>
          <a:p>
            <a:pPr lvl="4" indent="-509588">
              <a:buFont typeface="Wingdings" panose="05000000000000000000" pitchFamily="2" charset="2"/>
              <a:buChar char="ü"/>
            </a:pPr>
            <a:r>
              <a:rPr lang="en-US" sz="8500" dirty="0"/>
              <a:t>Learning Partnerships</a:t>
            </a:r>
          </a:p>
          <a:p>
            <a:pPr lvl="4" indent="-509588">
              <a:buFont typeface="Wingdings" panose="05000000000000000000" pitchFamily="2" charset="2"/>
              <a:buChar char="ü"/>
            </a:pPr>
            <a:r>
              <a:rPr lang="en-US" sz="8500" dirty="0"/>
              <a:t>Involvement and/or Engagement</a:t>
            </a:r>
          </a:p>
          <a:p>
            <a:pPr lvl="4" indent="-509588">
              <a:buFont typeface="Wingdings" panose="05000000000000000000" pitchFamily="2" charset="2"/>
              <a:buChar char="ü"/>
            </a:pPr>
            <a:r>
              <a:rPr lang="en-US" sz="8500" dirty="0"/>
              <a:t>Compliance and Contingency</a:t>
            </a:r>
          </a:p>
          <a:p>
            <a:pPr lvl="4" indent="-509588">
              <a:buFont typeface="Wingdings" panose="05000000000000000000" pitchFamily="2" charset="2"/>
              <a:buChar char="ü"/>
            </a:pPr>
            <a:r>
              <a:rPr lang="en-US" sz="8500" dirty="0"/>
              <a:t>2-Gen Support</a:t>
            </a:r>
          </a:p>
        </p:txBody>
      </p:sp>
    </p:spTree>
    <p:extLst>
      <p:ext uri="{BB962C8B-B14F-4D97-AF65-F5344CB8AC3E}">
        <p14:creationId xmlns:p14="http://schemas.microsoft.com/office/powerpoint/2010/main" val="289018548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AE32-5906-2617-7C76-552C50E16A58}"/>
              </a:ext>
              <a:ext uri="{C183D7F6-B498-43B3-948B-1728B52AA6E4}">
                <adec:decorative xmlns:adec="http://schemas.microsoft.com/office/drawing/2017/decorative" val="1"/>
              </a:ext>
            </a:extLst>
          </p:cNvPr>
          <p:cNvSpPr>
            <a:spLocks noGrp="1"/>
          </p:cNvSpPr>
          <p:nvPr>
            <p:ph type="title"/>
          </p:nvPr>
        </p:nvSpPr>
        <p:spPr>
          <a:xfrm>
            <a:off x="1256841" y="378896"/>
            <a:ext cx="10566564" cy="747579"/>
          </a:xfrm>
        </p:spPr>
        <p:txBody>
          <a:bodyPr/>
          <a:lstStyle/>
          <a:p>
            <a:r>
              <a:rPr lang="en-US" sz="4000" dirty="0"/>
              <a:t>Parent and Family Engagement (5 of 25) </a:t>
            </a:r>
          </a:p>
        </p:txBody>
      </p:sp>
      <p:sp>
        <p:nvSpPr>
          <p:cNvPr id="5" name="Slide Number Placeholder 4">
            <a:extLst>
              <a:ext uri="{FF2B5EF4-FFF2-40B4-BE49-F238E27FC236}">
                <a16:creationId xmlns:a16="http://schemas.microsoft.com/office/drawing/2014/main" id="{4A8EA187-F0CC-B4D2-519C-89AEE27BBF17}"/>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44</a:t>
            </a:fld>
            <a:endParaRPr lang="en-US"/>
          </a:p>
        </p:txBody>
      </p:sp>
      <p:sp>
        <p:nvSpPr>
          <p:cNvPr id="7" name="Text Placeholder 6">
            <a:extLst>
              <a:ext uri="{FF2B5EF4-FFF2-40B4-BE49-F238E27FC236}">
                <a16:creationId xmlns:a16="http://schemas.microsoft.com/office/drawing/2014/main" id="{C209F7BB-27AB-6581-8E04-CB0E102FD556}"/>
              </a:ext>
              <a:ext uri="{C183D7F6-B498-43B3-948B-1728B52AA6E4}">
                <adec:decorative xmlns:adec="http://schemas.microsoft.com/office/drawing/2017/decorative" val="1"/>
              </a:ext>
            </a:extLst>
          </p:cNvPr>
          <p:cNvSpPr>
            <a:spLocks noGrp="1"/>
          </p:cNvSpPr>
          <p:nvPr>
            <p:ph type="body" sz="quarter" idx="11"/>
          </p:nvPr>
        </p:nvSpPr>
        <p:spPr>
          <a:xfrm>
            <a:off x="4235117" y="1471806"/>
            <a:ext cx="6689558" cy="3505547"/>
          </a:xfrm>
        </p:spPr>
        <p:txBody>
          <a:bodyPr>
            <a:normAutofit/>
          </a:bodyPr>
          <a:lstStyle/>
          <a:p>
            <a:pPr marL="0" indent="0">
              <a:buNone/>
            </a:pPr>
            <a:r>
              <a:rPr lang="en-US" dirty="0"/>
              <a:t>Benefits and Outcomes</a:t>
            </a:r>
          </a:p>
          <a:p>
            <a:pPr lvl="3" indent="-509588">
              <a:buFont typeface="Wingdings" panose="05000000000000000000" pitchFamily="2" charset="2"/>
              <a:buChar char="ü"/>
            </a:pPr>
            <a:r>
              <a:rPr lang="en-US" sz="3600" dirty="0"/>
              <a:t>Students</a:t>
            </a:r>
          </a:p>
          <a:p>
            <a:pPr lvl="3" indent="-509588">
              <a:buFont typeface="Wingdings" panose="05000000000000000000" pitchFamily="2" charset="2"/>
              <a:buChar char="ü"/>
            </a:pPr>
            <a:r>
              <a:rPr lang="en-US" sz="3600" dirty="0"/>
              <a:t>Educators</a:t>
            </a:r>
          </a:p>
          <a:p>
            <a:pPr lvl="3" indent="-509588">
              <a:buFont typeface="Wingdings" panose="05000000000000000000" pitchFamily="2" charset="2"/>
              <a:buChar char="ü"/>
            </a:pPr>
            <a:r>
              <a:rPr lang="en-US" sz="3600" dirty="0"/>
              <a:t>Parents and families</a:t>
            </a:r>
          </a:p>
        </p:txBody>
      </p:sp>
      <p:pic>
        <p:nvPicPr>
          <p:cNvPr id="14" name="Picture 13" descr="Young Boy playing with magnetic letters">
            <a:extLst>
              <a:ext uri="{FF2B5EF4-FFF2-40B4-BE49-F238E27FC236}">
                <a16:creationId xmlns:a16="http://schemas.microsoft.com/office/drawing/2014/main" id="{8B9732EE-EE12-124F-E485-6BC3A1A8A98E}"/>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flipH="1">
            <a:off x="847619" y="1382183"/>
            <a:ext cx="3112194" cy="4093633"/>
          </a:xfrm>
          <a:prstGeom prst="rect">
            <a:avLst/>
          </a:prstGeom>
        </p:spPr>
      </p:pic>
    </p:spTree>
    <p:extLst>
      <p:ext uri="{BB962C8B-B14F-4D97-AF65-F5344CB8AC3E}">
        <p14:creationId xmlns:p14="http://schemas.microsoft.com/office/powerpoint/2010/main" val="23997049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ED23F4-9900-D3FF-26E4-5906698AF32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7D5331A-B90B-EBA0-67D0-EE90B765CDAA}"/>
              </a:ext>
              <a:ext uri="{C183D7F6-B498-43B3-948B-1728B52AA6E4}">
                <adec:decorative xmlns:adec="http://schemas.microsoft.com/office/drawing/2017/decorative" val="1"/>
              </a:ext>
            </a:extLst>
          </p:cNvPr>
          <p:cNvSpPr>
            <a:spLocks noGrp="1"/>
          </p:cNvSpPr>
          <p:nvPr>
            <p:ph type="title"/>
          </p:nvPr>
        </p:nvSpPr>
        <p:spPr>
          <a:xfrm>
            <a:off x="1256841" y="378896"/>
            <a:ext cx="10566564" cy="747579"/>
          </a:xfrm>
        </p:spPr>
        <p:txBody>
          <a:bodyPr/>
          <a:lstStyle/>
          <a:p>
            <a:r>
              <a:rPr lang="en-US" sz="4000" dirty="0"/>
              <a:t>Parent and Family Engagement (6 of 25) </a:t>
            </a:r>
          </a:p>
        </p:txBody>
      </p:sp>
      <p:sp>
        <p:nvSpPr>
          <p:cNvPr id="5" name="Slide Number Placeholder 4">
            <a:extLst>
              <a:ext uri="{FF2B5EF4-FFF2-40B4-BE49-F238E27FC236}">
                <a16:creationId xmlns:a16="http://schemas.microsoft.com/office/drawing/2014/main" id="{6174632A-E14C-FC4A-789D-66052E991A18}"/>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45</a:t>
            </a:fld>
            <a:endParaRPr lang="en-US"/>
          </a:p>
        </p:txBody>
      </p:sp>
      <p:sp>
        <p:nvSpPr>
          <p:cNvPr id="7" name="Text Placeholder 6">
            <a:extLst>
              <a:ext uri="{FF2B5EF4-FFF2-40B4-BE49-F238E27FC236}">
                <a16:creationId xmlns:a16="http://schemas.microsoft.com/office/drawing/2014/main" id="{EB744D2C-3961-2A39-7B11-4D081F369733}"/>
              </a:ext>
              <a:ext uri="{C183D7F6-B498-43B3-948B-1728B52AA6E4}">
                <adec:decorative xmlns:adec="http://schemas.microsoft.com/office/drawing/2017/decorative" val="1"/>
              </a:ext>
            </a:extLst>
          </p:cNvPr>
          <p:cNvSpPr>
            <a:spLocks noGrp="1"/>
          </p:cNvSpPr>
          <p:nvPr>
            <p:ph type="body" sz="quarter" idx="11"/>
          </p:nvPr>
        </p:nvSpPr>
        <p:spPr>
          <a:xfrm>
            <a:off x="772098" y="1366155"/>
            <a:ext cx="10796472" cy="4330890"/>
          </a:xfrm>
        </p:spPr>
        <p:txBody>
          <a:bodyPr>
            <a:normAutofit/>
          </a:bodyPr>
          <a:lstStyle/>
          <a:p>
            <a:pPr marL="0" indent="0">
              <a:buNone/>
            </a:pPr>
            <a:r>
              <a:rPr lang="en-US" sz="4200" dirty="0">
                <a:latin typeface="+mn-lt"/>
              </a:rPr>
              <a:t>Benefits and outcomes for students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Achieving higher grades and test scores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Being more likely to be promoted with strong skills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Having better attendance and homework completion</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Developing a more positive attitude toward school </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Improved </a:t>
            </a:r>
            <a:r>
              <a:rPr lang="en-US" sz="2400" u="sng" kern="100" dirty="0">
                <a:solidFill>
                  <a:srgbClr val="467886"/>
                </a:solidFill>
                <a:effectLst/>
                <a:latin typeface="+mn-lt"/>
                <a:ea typeface="Aptos" panose="020B0004020202020204" pitchFamily="34" charset="0"/>
                <a:cs typeface="Times New Roman" panose="02020603050405020304" pitchFamily="18" charset="0"/>
                <a:hlinkClick r:id="rId3"/>
              </a:rPr>
              <a:t>social emotional skills and behavior</a:t>
            </a:r>
            <a:endParaRPr lang="en-US" sz="2400" kern="100" dirty="0">
              <a:effectLst/>
              <a:latin typeface="+mn-lt"/>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50201551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F2D7F-FFC2-6ACE-DE5D-C2CD8C75FF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D8FE3EA-074C-4ABB-CF60-8E70C57F1654}"/>
              </a:ext>
              <a:ext uri="{C183D7F6-B498-43B3-948B-1728B52AA6E4}">
                <adec:decorative xmlns:adec="http://schemas.microsoft.com/office/drawing/2017/decorative" val="1"/>
              </a:ext>
            </a:extLst>
          </p:cNvPr>
          <p:cNvSpPr>
            <a:spLocks noGrp="1"/>
          </p:cNvSpPr>
          <p:nvPr>
            <p:ph type="title"/>
          </p:nvPr>
        </p:nvSpPr>
        <p:spPr>
          <a:xfrm>
            <a:off x="1256841" y="378896"/>
            <a:ext cx="10566564" cy="747579"/>
          </a:xfrm>
        </p:spPr>
        <p:txBody>
          <a:bodyPr/>
          <a:lstStyle/>
          <a:p>
            <a:r>
              <a:rPr lang="en-US" sz="4000" dirty="0"/>
              <a:t>Parent and Family Engagement (7 of 25) </a:t>
            </a:r>
          </a:p>
        </p:txBody>
      </p:sp>
      <p:sp>
        <p:nvSpPr>
          <p:cNvPr id="5" name="Slide Number Placeholder 4">
            <a:extLst>
              <a:ext uri="{FF2B5EF4-FFF2-40B4-BE49-F238E27FC236}">
                <a16:creationId xmlns:a16="http://schemas.microsoft.com/office/drawing/2014/main" id="{1D3FC31A-F7A5-1609-1E1B-BE6F15261DB5}"/>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46</a:t>
            </a:fld>
            <a:endParaRPr lang="en-US"/>
          </a:p>
        </p:txBody>
      </p:sp>
      <p:sp>
        <p:nvSpPr>
          <p:cNvPr id="7" name="Text Placeholder 6">
            <a:extLst>
              <a:ext uri="{FF2B5EF4-FFF2-40B4-BE49-F238E27FC236}">
                <a16:creationId xmlns:a16="http://schemas.microsoft.com/office/drawing/2014/main" id="{B9FF8C00-FCBF-1BF0-D50B-4B1F1A99AF7B}"/>
              </a:ext>
              <a:ext uri="{C183D7F6-B498-43B3-948B-1728B52AA6E4}">
                <adec:decorative xmlns:adec="http://schemas.microsoft.com/office/drawing/2017/decorative" val="1"/>
              </a:ext>
            </a:extLst>
          </p:cNvPr>
          <p:cNvSpPr>
            <a:spLocks noGrp="1"/>
          </p:cNvSpPr>
          <p:nvPr>
            <p:ph type="body" sz="quarter" idx="11"/>
          </p:nvPr>
        </p:nvSpPr>
        <p:spPr>
          <a:xfrm>
            <a:off x="761081" y="1340539"/>
            <a:ext cx="11228765" cy="4916658"/>
          </a:xfrm>
        </p:spPr>
        <p:txBody>
          <a:bodyPr>
            <a:normAutofit/>
          </a:bodyPr>
          <a:lstStyle/>
          <a:p>
            <a:pPr marL="0" indent="0">
              <a:buNone/>
            </a:pPr>
            <a:r>
              <a:rPr lang="en-US" sz="4000" dirty="0">
                <a:latin typeface="+mn-lt"/>
              </a:rPr>
              <a:t>Benefits and outcomes for educators</a:t>
            </a:r>
          </a:p>
          <a:p>
            <a:pPr marL="800100" lvl="1" indent="-342900">
              <a:lnSpc>
                <a:spcPct val="115000"/>
              </a:lnSpc>
              <a:spcAft>
                <a:spcPts val="800"/>
              </a:spcAft>
              <a:tabLst>
                <a:tab pos="457200" algn="l"/>
              </a:tabLst>
            </a:pPr>
            <a:r>
              <a:rPr lang="en-US" sz="2400" kern="100" dirty="0">
                <a:latin typeface="+mn-lt"/>
                <a:ea typeface="Aptos" panose="020B0004020202020204" pitchFamily="34" charset="0"/>
                <a:cs typeface="Times New Roman" panose="02020603050405020304" pitchFamily="18" charset="0"/>
              </a:rPr>
              <a:t>E</a:t>
            </a:r>
            <a:r>
              <a:rPr lang="en-US" sz="2400" kern="100" dirty="0">
                <a:effectLst/>
                <a:latin typeface="+mn-lt"/>
                <a:ea typeface="Aptos" panose="020B0004020202020204" pitchFamily="34" charset="0"/>
                <a:cs typeface="Times New Roman" panose="02020603050405020304" pitchFamily="18" charset="0"/>
              </a:rPr>
              <a:t>ase teachers’ challenge of generalizing and applying learning</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Increased relationships of mutual respect with teachers and leaders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Increasing teachers’ and administrators’ morale and job satisfaction</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Improved communication about student learning</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Enhanced communities’ opinions of schools with involved parents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Improving the performance and quality of school programs </a:t>
            </a:r>
          </a:p>
        </p:txBody>
      </p:sp>
    </p:spTree>
    <p:extLst>
      <p:ext uri="{BB962C8B-B14F-4D97-AF65-F5344CB8AC3E}">
        <p14:creationId xmlns:p14="http://schemas.microsoft.com/office/powerpoint/2010/main" val="3631088192"/>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A053D8-DE96-6299-9CB8-8CAAF3458F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4AFE80D-79AA-8C1C-EECA-B3B2AD9BC2F8}"/>
              </a:ext>
              <a:ext uri="{C183D7F6-B498-43B3-948B-1728B52AA6E4}">
                <adec:decorative xmlns:adec="http://schemas.microsoft.com/office/drawing/2017/decorative" val="1"/>
              </a:ext>
            </a:extLst>
          </p:cNvPr>
          <p:cNvSpPr>
            <a:spLocks noGrp="1"/>
          </p:cNvSpPr>
          <p:nvPr>
            <p:ph type="title"/>
          </p:nvPr>
        </p:nvSpPr>
        <p:spPr>
          <a:xfrm>
            <a:off x="1256841" y="378896"/>
            <a:ext cx="10566564" cy="747579"/>
          </a:xfrm>
        </p:spPr>
        <p:txBody>
          <a:bodyPr/>
          <a:lstStyle/>
          <a:p>
            <a:r>
              <a:rPr lang="en-US" sz="4000" dirty="0"/>
              <a:t>Parent and Family Engagement (8 of 25) </a:t>
            </a:r>
          </a:p>
        </p:txBody>
      </p:sp>
      <p:sp>
        <p:nvSpPr>
          <p:cNvPr id="5" name="Slide Number Placeholder 4">
            <a:extLst>
              <a:ext uri="{FF2B5EF4-FFF2-40B4-BE49-F238E27FC236}">
                <a16:creationId xmlns:a16="http://schemas.microsoft.com/office/drawing/2014/main" id="{E0BFC544-01B3-864F-B9BB-DB57CB491A1D}"/>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47</a:t>
            </a:fld>
            <a:endParaRPr lang="en-US"/>
          </a:p>
        </p:txBody>
      </p:sp>
      <p:sp>
        <p:nvSpPr>
          <p:cNvPr id="7" name="Text Placeholder 6">
            <a:extLst>
              <a:ext uri="{FF2B5EF4-FFF2-40B4-BE49-F238E27FC236}">
                <a16:creationId xmlns:a16="http://schemas.microsoft.com/office/drawing/2014/main" id="{FE7EB704-9812-AA3F-172C-E5D9856AB763}"/>
              </a:ext>
              <a:ext uri="{C183D7F6-B498-43B3-948B-1728B52AA6E4}">
                <adec:decorative xmlns:adec="http://schemas.microsoft.com/office/drawing/2017/decorative" val="1"/>
              </a:ext>
            </a:extLst>
          </p:cNvPr>
          <p:cNvSpPr>
            <a:spLocks noGrp="1"/>
          </p:cNvSpPr>
          <p:nvPr>
            <p:ph type="body" sz="quarter" idx="11"/>
          </p:nvPr>
        </p:nvSpPr>
        <p:spPr>
          <a:xfrm>
            <a:off x="554603" y="1126475"/>
            <a:ext cx="11558737" cy="5215549"/>
          </a:xfrm>
        </p:spPr>
        <p:txBody>
          <a:bodyPr>
            <a:normAutofit fontScale="92500"/>
          </a:bodyPr>
          <a:lstStyle/>
          <a:p>
            <a:pPr marL="0" indent="0">
              <a:buNone/>
            </a:pPr>
            <a:r>
              <a:rPr lang="en-US" sz="4300" dirty="0">
                <a:latin typeface="+mn-lt"/>
              </a:rPr>
              <a:t>Benefits and outcomes for parents and families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Gaining confidence and becoming more capable of helping their child learn</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Understanding what is taught in school</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Becoming clear on the expectations for learning outcomes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Developing a better understanding of their child’s emotional and intellectual needs</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Improving communication with their child’s teachers, making it easier to meaningfully communicate about learning and behavior</a:t>
            </a:r>
          </a:p>
          <a:p>
            <a:pPr marL="800100" lvl="1" indent="-342900">
              <a:lnSpc>
                <a:spcPct val="115000"/>
              </a:lnSpc>
              <a:spcAft>
                <a:spcPts val="800"/>
              </a:spcAft>
              <a:tabLst>
                <a:tab pos="457200" algn="l"/>
              </a:tabLst>
            </a:pPr>
            <a:r>
              <a:rPr lang="en-US" sz="2400" kern="100" dirty="0">
                <a:effectLst/>
                <a:latin typeface="+mn-lt"/>
                <a:ea typeface="Aptos" panose="020B0004020202020204" pitchFamily="34" charset="0"/>
                <a:cs typeface="Times New Roman" panose="02020603050405020304" pitchFamily="18" charset="0"/>
              </a:rPr>
              <a:t>Engaging positively in policymaking at school and in the community</a:t>
            </a:r>
          </a:p>
        </p:txBody>
      </p:sp>
    </p:spTree>
    <p:extLst>
      <p:ext uri="{BB962C8B-B14F-4D97-AF65-F5344CB8AC3E}">
        <p14:creationId xmlns:p14="http://schemas.microsoft.com/office/powerpoint/2010/main" val="37669284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3DF7B9-2459-2DF2-B8C2-A08822B5424B}"/>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(9 of 25) </a:t>
            </a:r>
          </a:p>
        </p:txBody>
      </p:sp>
      <p:sp>
        <p:nvSpPr>
          <p:cNvPr id="5" name="Slide Number Placeholder 4">
            <a:extLst>
              <a:ext uri="{FF2B5EF4-FFF2-40B4-BE49-F238E27FC236}">
                <a16:creationId xmlns:a16="http://schemas.microsoft.com/office/drawing/2014/main" id="{005BBD6C-0CAA-AFA8-4420-2F5DD24C6DDD}"/>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48</a:t>
            </a:fld>
            <a:endParaRPr lang="en-US"/>
          </a:p>
        </p:txBody>
      </p:sp>
      <p:sp>
        <p:nvSpPr>
          <p:cNvPr id="3" name="Content Placeholder 2">
            <a:extLst>
              <a:ext uri="{FF2B5EF4-FFF2-40B4-BE49-F238E27FC236}">
                <a16:creationId xmlns:a16="http://schemas.microsoft.com/office/drawing/2014/main" id="{8E88C705-2717-F98D-1B99-0879E68594EB}"/>
              </a:ext>
              <a:ext uri="{C183D7F6-B498-43B3-948B-1728B52AA6E4}">
                <adec:decorative xmlns:adec="http://schemas.microsoft.com/office/drawing/2017/decorative" val="0"/>
              </a:ext>
            </a:extLst>
          </p:cNvPr>
          <p:cNvSpPr>
            <a:spLocks noGrp="1"/>
          </p:cNvSpPr>
          <p:nvPr>
            <p:ph idx="1"/>
          </p:nvPr>
        </p:nvSpPr>
        <p:spPr>
          <a:xfrm>
            <a:off x="2355445" y="2091897"/>
            <a:ext cx="7481110" cy="747579"/>
          </a:xfrm>
        </p:spPr>
        <p:txBody>
          <a:bodyPr/>
          <a:lstStyle/>
          <a:p>
            <a:pPr marL="0" indent="0" algn="ctr">
              <a:buNone/>
            </a:pPr>
            <a:r>
              <a:rPr lang="en-US" sz="4000" b="1" dirty="0"/>
              <a:t>Learning and Development</a:t>
            </a:r>
          </a:p>
        </p:txBody>
      </p:sp>
      <p:sp>
        <p:nvSpPr>
          <p:cNvPr id="4" name="Content Placeholder 3">
            <a:extLst>
              <a:ext uri="{FF2B5EF4-FFF2-40B4-BE49-F238E27FC236}">
                <a16:creationId xmlns:a16="http://schemas.microsoft.com/office/drawing/2014/main" id="{7DDDF0E0-58EA-97F4-6E02-C33E44DF4758}"/>
              </a:ext>
              <a:ext uri="{C183D7F6-B498-43B3-948B-1728B52AA6E4}">
                <adec:decorative xmlns:adec="http://schemas.microsoft.com/office/drawing/2017/decorative" val="0"/>
              </a:ext>
            </a:extLst>
          </p:cNvPr>
          <p:cNvSpPr>
            <a:spLocks noGrp="1"/>
          </p:cNvSpPr>
          <p:nvPr>
            <p:ph idx="13"/>
          </p:nvPr>
        </p:nvSpPr>
        <p:spPr>
          <a:xfrm>
            <a:off x="652457" y="3438395"/>
            <a:ext cx="11188813" cy="1207232"/>
          </a:xfrm>
        </p:spPr>
        <p:txBody>
          <a:bodyPr/>
          <a:lstStyle/>
          <a:p>
            <a:pPr marL="0" indent="0" algn="ctr">
              <a:buNone/>
            </a:pPr>
            <a:r>
              <a:rPr lang="en-US" sz="3200" dirty="0"/>
              <a:t>Every example in the K-Guidelines can be adapted to support children through home </a:t>
            </a:r>
            <a:r>
              <a:rPr lang="en-US" dirty="0"/>
              <a:t>and </a:t>
            </a:r>
            <a:r>
              <a:rPr lang="en-US" sz="3200" dirty="0"/>
              <a:t>school partnerships!</a:t>
            </a:r>
          </a:p>
        </p:txBody>
      </p:sp>
    </p:spTree>
    <p:extLst>
      <p:ext uri="{BB962C8B-B14F-4D97-AF65-F5344CB8AC3E}">
        <p14:creationId xmlns:p14="http://schemas.microsoft.com/office/powerpoint/2010/main" val="917713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D0D1F5-7000-E7F7-6686-73424C83A393}"/>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(10 of 25) </a:t>
            </a:r>
          </a:p>
        </p:txBody>
      </p:sp>
      <p:sp>
        <p:nvSpPr>
          <p:cNvPr id="5" name="Slide Number Placeholder 4">
            <a:extLst>
              <a:ext uri="{FF2B5EF4-FFF2-40B4-BE49-F238E27FC236}">
                <a16:creationId xmlns:a16="http://schemas.microsoft.com/office/drawing/2014/main" id="{7A78C4FE-FBB1-5E98-FD76-9E75412B3F53}"/>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49</a:t>
            </a:fld>
            <a:endParaRPr lang="en-US"/>
          </a:p>
        </p:txBody>
      </p:sp>
      <p:sp>
        <p:nvSpPr>
          <p:cNvPr id="6" name="Content Placeholder 2">
            <a:extLst>
              <a:ext uri="{FF2B5EF4-FFF2-40B4-BE49-F238E27FC236}">
                <a16:creationId xmlns:a16="http://schemas.microsoft.com/office/drawing/2014/main" id="{D3820707-3E13-20BF-8D34-04594CEB6EB8}"/>
              </a:ext>
              <a:ext uri="{C183D7F6-B498-43B3-948B-1728B52AA6E4}">
                <adec:decorative xmlns:adec="http://schemas.microsoft.com/office/drawing/2017/decorative" val="0"/>
              </a:ext>
            </a:extLst>
          </p:cNvPr>
          <p:cNvSpPr>
            <a:spLocks noGrp="1"/>
          </p:cNvSpPr>
          <p:nvPr>
            <p:ph idx="1"/>
          </p:nvPr>
        </p:nvSpPr>
        <p:spPr>
          <a:xfrm>
            <a:off x="210781" y="1844585"/>
            <a:ext cx="11770438" cy="4268537"/>
          </a:xfrm>
        </p:spPr>
        <p:txBody>
          <a:bodyPr/>
          <a:lstStyle/>
          <a:p>
            <a:pPr marL="0" indent="0" algn="ctr">
              <a:buNone/>
            </a:pPr>
            <a:r>
              <a:rPr lang="en-US" sz="2800" b="0" i="0" u="none" strike="noStrike" dirty="0">
                <a:solidFill>
                  <a:srgbClr val="212121"/>
                </a:solidFill>
                <a:effectLst/>
                <a:latin typeface="Arial" panose="020B0604020202020204" pitchFamily="34" charset="0"/>
              </a:rPr>
              <a:t>Develop and Foster Partnerships with Parents and Families</a:t>
            </a:r>
          </a:p>
          <a:p>
            <a:pPr marL="0" indent="0" algn="ctr">
              <a:buNone/>
            </a:pPr>
            <a:r>
              <a:rPr lang="en-US" sz="4400" b="1" dirty="0"/>
              <a:t>Model of Learning Partnerships</a:t>
            </a:r>
          </a:p>
          <a:p>
            <a:pPr marL="0" indent="0" algn="ctr">
              <a:spcBef>
                <a:spcPts val="2400"/>
              </a:spcBef>
              <a:spcAft>
                <a:spcPts val="1200"/>
              </a:spcAft>
              <a:buFont typeface="Arial" panose="020B0604020202020204" pitchFamily="34" charset="0"/>
              <a:buNone/>
            </a:pPr>
            <a:r>
              <a:rPr lang="en-US" b="1" dirty="0"/>
              <a:t>4-</a:t>
            </a:r>
            <a:r>
              <a:rPr lang="en-US" dirty="0"/>
              <a:t>Categories of effective practices</a:t>
            </a:r>
          </a:p>
          <a:p>
            <a:pPr marL="0" indent="0" algn="ctr">
              <a:spcBef>
                <a:spcPts val="0"/>
              </a:spcBef>
              <a:spcAft>
                <a:spcPts val="1200"/>
              </a:spcAft>
              <a:buFont typeface="Arial" panose="020B0604020202020204" pitchFamily="34" charset="0"/>
              <a:buNone/>
            </a:pPr>
            <a:r>
              <a:rPr lang="en-US" b="1" dirty="0"/>
              <a:t>6-</a:t>
            </a:r>
            <a:r>
              <a:rPr lang="en-US" dirty="0"/>
              <a:t>Types of activities shaped to meet a school’s unique needs</a:t>
            </a:r>
          </a:p>
        </p:txBody>
      </p:sp>
    </p:spTree>
    <p:extLst>
      <p:ext uri="{BB962C8B-B14F-4D97-AF65-F5344CB8AC3E}">
        <p14:creationId xmlns:p14="http://schemas.microsoft.com/office/powerpoint/2010/main" val="24679361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2C16A2-8E82-AC5E-42D9-401DF30E8DFB}"/>
              </a:ext>
            </a:extLst>
          </p:cNvPr>
          <p:cNvSpPr>
            <a:spLocks noGrp="1"/>
          </p:cNvSpPr>
          <p:nvPr>
            <p:ph type="title"/>
          </p:nvPr>
        </p:nvSpPr>
        <p:spPr/>
        <p:txBody>
          <a:bodyPr/>
          <a:lstStyle/>
          <a:p>
            <a:r>
              <a:rPr lang="en-US" sz="4000" dirty="0">
                <a:latin typeface="Palatino Linotype"/>
              </a:rPr>
              <a:t>NJSLS- ELA (2023)</a:t>
            </a:r>
          </a:p>
        </p:txBody>
      </p:sp>
      <p:sp>
        <p:nvSpPr>
          <p:cNvPr id="4" name="Slide Number Placeholder 3">
            <a:extLst>
              <a:ext uri="{FF2B5EF4-FFF2-40B4-BE49-F238E27FC236}">
                <a16:creationId xmlns:a16="http://schemas.microsoft.com/office/drawing/2014/main" id="{A5F20C70-D110-B5C0-7C91-20AB8A9727A4}"/>
              </a:ext>
            </a:extLst>
          </p:cNvPr>
          <p:cNvSpPr>
            <a:spLocks noGrp="1"/>
          </p:cNvSpPr>
          <p:nvPr>
            <p:ph type="sldNum" sz="quarter" idx="10"/>
          </p:nvPr>
        </p:nvSpPr>
        <p:spPr/>
        <p:txBody>
          <a:bodyPr/>
          <a:lstStyle/>
          <a:p>
            <a:fld id="{A3D1C70C-36A2-44FC-A083-98959550CFF4}" type="slidenum">
              <a:rPr lang="en-US" smtClean="0"/>
              <a:pPr/>
              <a:t>5</a:t>
            </a:fld>
            <a:endParaRPr lang="en-US"/>
          </a:p>
        </p:txBody>
      </p:sp>
      <p:pic>
        <p:nvPicPr>
          <p:cNvPr id="6" name="Picture 5" descr="A graph of the four domains of literacy: Reading, Writing, Speaking &amp; Listening, and Language.">
            <a:extLst>
              <a:ext uri="{FF2B5EF4-FFF2-40B4-BE49-F238E27FC236}">
                <a16:creationId xmlns:a16="http://schemas.microsoft.com/office/drawing/2014/main" id="{C4859F33-2A5B-CD9D-C301-091510C55E45}"/>
              </a:ext>
            </a:extLst>
          </p:cNvPr>
          <p:cNvPicPr>
            <a:picLocks noChangeAspect="1"/>
          </p:cNvPicPr>
          <p:nvPr/>
        </p:nvPicPr>
        <p:blipFill>
          <a:blip r:embed="rId3"/>
          <a:stretch>
            <a:fillRect/>
          </a:stretch>
        </p:blipFill>
        <p:spPr>
          <a:xfrm>
            <a:off x="138112" y="1304925"/>
            <a:ext cx="11915775" cy="4248150"/>
          </a:xfrm>
          <a:prstGeom prst="rect">
            <a:avLst/>
          </a:prstGeom>
        </p:spPr>
      </p:pic>
    </p:spTree>
    <p:extLst>
      <p:ext uri="{BB962C8B-B14F-4D97-AF65-F5344CB8AC3E}">
        <p14:creationId xmlns:p14="http://schemas.microsoft.com/office/powerpoint/2010/main" val="399291584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65C2DE-985D-E2A6-A778-7C5C1A87F5FB}"/>
              </a:ext>
            </a:extLst>
          </p:cNvPr>
          <p:cNvSpPr>
            <a:spLocks noGrp="1"/>
          </p:cNvSpPr>
          <p:nvPr>
            <p:ph type="title"/>
          </p:nvPr>
        </p:nvSpPr>
        <p:spPr/>
        <p:txBody>
          <a:bodyPr/>
          <a:lstStyle/>
          <a:p>
            <a:r>
              <a:rPr lang="en-US" sz="4000" dirty="0"/>
              <a:t>Parent and Family Engagement (11 of 25) </a:t>
            </a:r>
          </a:p>
        </p:txBody>
      </p:sp>
      <p:pic>
        <p:nvPicPr>
          <p:cNvPr id="34" name="Picture 33" descr="Circle saying 1: Involvement, 2: Engagement, 3: Compliance &amp; Contingency, and 4: 2-Gen Support">
            <a:extLst>
              <a:ext uri="{FF2B5EF4-FFF2-40B4-BE49-F238E27FC236}">
                <a16:creationId xmlns:a16="http://schemas.microsoft.com/office/drawing/2014/main" id="{2AF670B7-9B20-3132-AEBF-E5E5F06A90B2}"/>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186218" y="1338877"/>
            <a:ext cx="7482426" cy="4648969"/>
          </a:xfrm>
          <a:prstGeom prst="rect">
            <a:avLst/>
          </a:prstGeom>
        </p:spPr>
      </p:pic>
      <p:sp>
        <p:nvSpPr>
          <p:cNvPr id="5" name="Slide Number Placeholder 4">
            <a:extLst>
              <a:ext uri="{FF2B5EF4-FFF2-40B4-BE49-F238E27FC236}">
                <a16:creationId xmlns:a16="http://schemas.microsoft.com/office/drawing/2014/main" id="{345FE0A6-CC97-080E-7CFD-9407540ACD5A}"/>
              </a:ext>
            </a:extLst>
          </p:cNvPr>
          <p:cNvSpPr>
            <a:spLocks noGrp="1"/>
          </p:cNvSpPr>
          <p:nvPr>
            <p:ph type="sldNum" sz="quarter" idx="12"/>
          </p:nvPr>
        </p:nvSpPr>
        <p:spPr/>
        <p:txBody>
          <a:bodyPr/>
          <a:lstStyle/>
          <a:p>
            <a:fld id="{A3D1C70C-36A2-44FC-A083-98959550CFF4}" type="slidenum">
              <a:rPr lang="en-US" smtClean="0"/>
              <a:t>50</a:t>
            </a:fld>
            <a:endParaRPr lang="en-US"/>
          </a:p>
        </p:txBody>
      </p:sp>
    </p:spTree>
    <p:extLst>
      <p:ext uri="{BB962C8B-B14F-4D97-AF65-F5344CB8AC3E}">
        <p14:creationId xmlns:p14="http://schemas.microsoft.com/office/powerpoint/2010/main" val="337725854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DA3A51-52E5-8CE5-B9D4-CAE5D9905C5B}"/>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(12 of 25) </a:t>
            </a:r>
          </a:p>
        </p:txBody>
      </p:sp>
      <p:sp>
        <p:nvSpPr>
          <p:cNvPr id="3" name="Content Placeholder 2">
            <a:extLst>
              <a:ext uri="{FF2B5EF4-FFF2-40B4-BE49-F238E27FC236}">
                <a16:creationId xmlns:a16="http://schemas.microsoft.com/office/drawing/2014/main" id="{DEBDD1C3-0075-DAFF-7433-5E76694639ED}"/>
              </a:ext>
              <a:ext uri="{C183D7F6-B498-43B3-948B-1728B52AA6E4}">
                <adec:decorative xmlns:adec="http://schemas.microsoft.com/office/drawing/2017/decorative" val="1"/>
              </a:ext>
            </a:extLst>
          </p:cNvPr>
          <p:cNvSpPr>
            <a:spLocks noGrp="1"/>
          </p:cNvSpPr>
          <p:nvPr>
            <p:ph idx="1"/>
          </p:nvPr>
        </p:nvSpPr>
        <p:spPr>
          <a:xfrm>
            <a:off x="146292" y="1057211"/>
            <a:ext cx="11890272" cy="583524"/>
          </a:xfrm>
        </p:spPr>
        <p:txBody>
          <a:bodyPr/>
          <a:lstStyle/>
          <a:p>
            <a:pPr marL="0" indent="0">
              <a:lnSpc>
                <a:spcPct val="115000"/>
              </a:lnSpc>
              <a:spcBef>
                <a:spcPts val="0"/>
              </a:spcBef>
              <a:spcAft>
                <a:spcPts val="1200"/>
              </a:spcAft>
              <a:buNone/>
            </a:pPr>
            <a:r>
              <a:rPr lang="en-US" sz="3600" b="1" kern="100" dirty="0">
                <a:ea typeface="Aptos" panose="020B0004020202020204" pitchFamily="34" charset="0"/>
                <a:cs typeface="Calibri" panose="020F0502020204030204" pitchFamily="34" charset="0"/>
              </a:rPr>
              <a:t>4-Fundamental Categories of Effective Partnerships</a:t>
            </a:r>
            <a:endParaRPr lang="en-US" sz="3600" dirty="0"/>
          </a:p>
        </p:txBody>
      </p:sp>
      <p:sp>
        <p:nvSpPr>
          <p:cNvPr id="6" name="Content Placeholder 5">
            <a:extLst>
              <a:ext uri="{FF2B5EF4-FFF2-40B4-BE49-F238E27FC236}">
                <a16:creationId xmlns:a16="http://schemas.microsoft.com/office/drawing/2014/main" id="{6280A4AA-CF19-632C-CB1B-D78DC4B0D57A}"/>
              </a:ext>
            </a:extLst>
          </p:cNvPr>
          <p:cNvSpPr>
            <a:spLocks noGrp="1"/>
          </p:cNvSpPr>
          <p:nvPr>
            <p:ph idx="13"/>
          </p:nvPr>
        </p:nvSpPr>
        <p:spPr>
          <a:xfrm>
            <a:off x="146292" y="1756624"/>
            <a:ext cx="11890272" cy="4384684"/>
          </a:xfrm>
        </p:spPr>
        <p:txBody>
          <a:bodyPr vert="horz" lIns="91440" tIns="45720" rIns="822960" bIns="45720" rtlCol="0" anchor="t">
            <a:noAutofit/>
          </a:bodyPr>
          <a:lstStyle/>
          <a:p>
            <a:pPr marL="342900" indent="-342900">
              <a:lnSpc>
                <a:spcPct val="115000"/>
              </a:lnSpc>
              <a:spcBef>
                <a:spcPts val="0"/>
              </a:spcBef>
              <a:spcAft>
                <a:spcPts val="1200"/>
              </a:spcAft>
              <a:buFont typeface="+mj-lt"/>
              <a:buAutoNum type="arabicPeriod"/>
            </a:pPr>
            <a:r>
              <a:rPr lang="en-US" sz="1800" b="1" kern="100" dirty="0">
                <a:solidFill>
                  <a:schemeClr val="accent1">
                    <a:lumMod val="50000"/>
                  </a:schemeClr>
                </a:solidFill>
                <a:latin typeface="Palatino Linotype"/>
                <a:ea typeface="Aptos" panose="020B0004020202020204" pitchFamily="34" charset="0"/>
                <a:cs typeface="Arial"/>
              </a:rPr>
              <a:t>Parent and Family Involvement </a:t>
            </a:r>
            <a:r>
              <a:rPr lang="en-US" sz="1800" kern="100" dirty="0">
                <a:latin typeface="Palatino Linotype"/>
                <a:ea typeface="Aptos" panose="020B0004020202020204" pitchFamily="34" charset="0"/>
                <a:cs typeface="Arial"/>
              </a:rPr>
              <a:t>– </a:t>
            </a:r>
            <a:r>
              <a:rPr lang="en-US" sz="1800" kern="100" dirty="0">
                <a:latin typeface="Palatino Linotype"/>
                <a:ea typeface="Aptos" panose="020B0004020202020204" pitchFamily="34" charset="0"/>
                <a:cs typeface="Aptos" panose="020B0004020202020204" pitchFamily="34" charset="0"/>
              </a:rPr>
              <a:t>Passive participation in activities related to school life  </a:t>
            </a:r>
            <a:r>
              <a:rPr lang="en-US" sz="1800" kern="100" dirty="0">
                <a:latin typeface="Palatino Linotype"/>
                <a:ea typeface="Aptos" panose="020B0004020202020204" pitchFamily="34" charset="0"/>
                <a:cs typeface="Arial"/>
              </a:rPr>
              <a:t>(Slide 52)</a:t>
            </a:r>
          </a:p>
          <a:p>
            <a:pPr marL="342900" indent="-342900">
              <a:lnSpc>
                <a:spcPct val="115000"/>
              </a:lnSpc>
              <a:spcBef>
                <a:spcPts val="0"/>
              </a:spcBef>
              <a:spcAft>
                <a:spcPts val="1200"/>
              </a:spcAft>
              <a:buFont typeface="+mj-lt"/>
              <a:buAutoNum type="arabicPeriod"/>
            </a:pPr>
            <a:r>
              <a:rPr lang="en-US" sz="1800" b="1" kern="100" dirty="0">
                <a:solidFill>
                  <a:schemeClr val="accent1">
                    <a:lumMod val="50000"/>
                  </a:schemeClr>
                </a:solidFill>
                <a:latin typeface="Palatino Linotype"/>
                <a:ea typeface="Aptos" panose="020B0004020202020204" pitchFamily="34" charset="0"/>
                <a:cs typeface="Arial"/>
              </a:rPr>
              <a:t>Parent and Family Engagement </a:t>
            </a:r>
            <a:r>
              <a:rPr lang="en-US" sz="1800" kern="100" dirty="0">
                <a:latin typeface="Palatino Linotype"/>
                <a:ea typeface="Aptos" panose="020B0004020202020204" pitchFamily="34" charset="0"/>
                <a:cs typeface="Arial"/>
              </a:rPr>
              <a:t>– E</a:t>
            </a:r>
            <a:r>
              <a:rPr lang="en-US" sz="1800" dirty="0">
                <a:latin typeface="Palatino Linotype"/>
                <a:ea typeface="Times New Roman" panose="02020603050405020304" pitchFamily="18" charset="0"/>
                <a:cs typeface="Aptos" panose="020B0004020202020204" pitchFamily="34" charset="0"/>
              </a:rPr>
              <a:t>xtending student learning beyond the classroom by creating partnerships that have an interactive learning component and building family capacity to help their children learn. </a:t>
            </a:r>
            <a:r>
              <a:rPr lang="en-US" sz="1800" kern="100" dirty="0">
                <a:latin typeface="Palatino Linotype"/>
                <a:ea typeface="Aptos" panose="020B0004020202020204" pitchFamily="34" charset="0"/>
                <a:cs typeface="Arial"/>
              </a:rPr>
              <a:t>(Slide 53)</a:t>
            </a:r>
          </a:p>
          <a:p>
            <a:pPr marL="342900" indent="-342900">
              <a:lnSpc>
                <a:spcPct val="115000"/>
              </a:lnSpc>
              <a:spcBef>
                <a:spcPts val="0"/>
              </a:spcBef>
              <a:spcAft>
                <a:spcPts val="1200"/>
              </a:spcAft>
              <a:buFont typeface="+mj-lt"/>
              <a:buAutoNum type="arabicPeriod"/>
            </a:pPr>
            <a:r>
              <a:rPr lang="en-US" sz="1800" b="1" kern="100" dirty="0">
                <a:solidFill>
                  <a:schemeClr val="accent1">
                    <a:lumMod val="50000"/>
                  </a:schemeClr>
                </a:solidFill>
                <a:latin typeface="Palatino Linotype"/>
                <a:ea typeface="Aptos" panose="020B0004020202020204" pitchFamily="34" charset="0"/>
                <a:cs typeface="Arial"/>
              </a:rPr>
              <a:t>Compliance and Contingency Partnerships </a:t>
            </a:r>
            <a:r>
              <a:rPr lang="en-US" sz="1800" kern="100" dirty="0">
                <a:latin typeface="Palatino Linotype"/>
                <a:ea typeface="Aptos" panose="020B0004020202020204" pitchFamily="34" charset="0"/>
                <a:cs typeface="Arial"/>
              </a:rPr>
              <a:t>– </a:t>
            </a:r>
            <a:r>
              <a:rPr lang="en-US" sz="1800" kern="100" dirty="0">
                <a:solidFill>
                  <a:srgbClr val="333333"/>
                </a:solidFill>
                <a:latin typeface="Palatino Linotype"/>
                <a:ea typeface="Aptos" panose="020B0004020202020204" pitchFamily="34" charset="0"/>
                <a:cs typeface="Arial"/>
              </a:rPr>
              <a:t>Requirements that focus on including families in processes or procedures of school operations and accountability as a condition for the receipt of funds or support. It includes p</a:t>
            </a:r>
            <a:r>
              <a:rPr lang="en-US" sz="1800" kern="100" dirty="0">
                <a:latin typeface="Palatino Linotype"/>
                <a:ea typeface="Aptos" panose="020B0004020202020204" pitchFamily="34" charset="0"/>
                <a:cs typeface="Arial"/>
              </a:rPr>
              <a:t>artnerships required in ESSA and NJ statutes. </a:t>
            </a:r>
            <a:r>
              <a:rPr lang="en-US" sz="1800" dirty="0">
                <a:latin typeface="Palatino Linotype"/>
                <a:ea typeface="Times New Roman" panose="02020603050405020304" pitchFamily="18" charset="0"/>
                <a:cs typeface="Aptos" panose="020B0004020202020204" pitchFamily="34" charset="0"/>
              </a:rPr>
              <a:t>There are also contingencies which are most often tasks attached to requirements necessary to receive grants, awards, program benefits, </a:t>
            </a:r>
            <a:r>
              <a:rPr lang="en-US" sz="1800" kern="100" dirty="0">
                <a:latin typeface="Palatino Linotype"/>
                <a:ea typeface="Aptos" panose="020B0004020202020204" pitchFamily="34" charset="0"/>
                <a:cs typeface="Arial"/>
              </a:rPr>
              <a:t>etc. </a:t>
            </a:r>
            <a:r>
              <a:rPr lang="en-US" sz="1800" kern="100">
                <a:latin typeface="Palatino Linotype"/>
                <a:ea typeface="Aptos" panose="020B0004020202020204" pitchFamily="34" charset="0"/>
                <a:cs typeface="Arial"/>
              </a:rPr>
              <a:t>(Slide 54)</a:t>
            </a:r>
          </a:p>
          <a:p>
            <a:pPr marL="342900" marR="0" lvl="0" indent="-342900">
              <a:lnSpc>
                <a:spcPct val="115000"/>
              </a:lnSpc>
              <a:spcBef>
                <a:spcPts val="0"/>
              </a:spcBef>
              <a:spcAft>
                <a:spcPts val="1200"/>
              </a:spcAft>
              <a:buFont typeface="+mj-lt"/>
              <a:buAutoNum type="arabicPeriod"/>
            </a:pPr>
            <a:r>
              <a:rPr lang="en-US" sz="1800" b="1" kern="100" dirty="0">
                <a:solidFill>
                  <a:schemeClr val="accent1">
                    <a:lumMod val="50000"/>
                  </a:schemeClr>
                </a:solidFill>
                <a:latin typeface="Palatino Linotype"/>
                <a:ea typeface="Aptos" panose="020B0004020202020204" pitchFamily="34" charset="0"/>
                <a:cs typeface="Arial"/>
              </a:rPr>
              <a:t>2-Gen Supports </a:t>
            </a:r>
            <a:r>
              <a:rPr lang="en-US" sz="1800" kern="100" dirty="0">
                <a:latin typeface="Palatino Linotype"/>
                <a:ea typeface="Aptos" panose="020B0004020202020204" pitchFamily="34" charset="0"/>
                <a:cs typeface="Arial"/>
              </a:rPr>
              <a:t>- Build and support the well-being of families to help their child learn and develop in safe and healthy ways that enable them to reach their full potential. 2-Gen support serves both </a:t>
            </a:r>
            <a:r>
              <a:rPr lang="en-US" sz="1800" kern="100">
                <a:latin typeface="Palatino Linotype"/>
                <a:ea typeface="Aptos" panose="020B0004020202020204" pitchFamily="34" charset="0"/>
                <a:cs typeface="Arial"/>
              </a:rPr>
              <a:t>generations simultaneously. (Slide 55)</a:t>
            </a:r>
          </a:p>
        </p:txBody>
      </p:sp>
      <p:sp>
        <p:nvSpPr>
          <p:cNvPr id="5" name="Slide Number Placeholder 4">
            <a:extLst>
              <a:ext uri="{FF2B5EF4-FFF2-40B4-BE49-F238E27FC236}">
                <a16:creationId xmlns:a16="http://schemas.microsoft.com/office/drawing/2014/main" id="{5B9F6460-43DE-A19E-5F07-4AB86A20FBE3}"/>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51</a:t>
            </a:fld>
            <a:endParaRPr lang="en-US"/>
          </a:p>
        </p:txBody>
      </p:sp>
    </p:spTree>
    <p:extLst>
      <p:ext uri="{BB962C8B-B14F-4D97-AF65-F5344CB8AC3E}">
        <p14:creationId xmlns:p14="http://schemas.microsoft.com/office/powerpoint/2010/main" val="95899749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A44F6B-2954-0613-72AB-BE88AF3067F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5FD37A1-5E32-0845-14D7-F880D652F6F6}"/>
              </a:ext>
              <a:ext uri="{C183D7F6-B498-43B3-948B-1728B52AA6E4}">
                <adec:decorative xmlns:adec="http://schemas.microsoft.com/office/drawing/2017/decorative" val="0"/>
              </a:ext>
            </a:extLst>
          </p:cNvPr>
          <p:cNvSpPr>
            <a:spLocks noGrp="1"/>
          </p:cNvSpPr>
          <p:nvPr>
            <p:ph type="title"/>
          </p:nvPr>
        </p:nvSpPr>
        <p:spPr/>
        <p:txBody>
          <a:bodyPr/>
          <a:lstStyle/>
          <a:p>
            <a:r>
              <a:rPr lang="en-US" sz="4000" dirty="0"/>
              <a:t>Parent and Family Engagement (13 of 25) </a:t>
            </a:r>
          </a:p>
        </p:txBody>
      </p:sp>
      <p:sp>
        <p:nvSpPr>
          <p:cNvPr id="16" name="Text Placeholder 15">
            <a:extLst>
              <a:ext uri="{FF2B5EF4-FFF2-40B4-BE49-F238E27FC236}">
                <a16:creationId xmlns:a16="http://schemas.microsoft.com/office/drawing/2014/main" id="{D1BF3DC4-5842-D524-C60B-A44EBA20D7AC}"/>
              </a:ext>
            </a:extLst>
          </p:cNvPr>
          <p:cNvSpPr>
            <a:spLocks noGrp="1"/>
          </p:cNvSpPr>
          <p:nvPr>
            <p:ph type="body" sz="quarter" idx="19"/>
          </p:nvPr>
        </p:nvSpPr>
        <p:spPr>
          <a:xfrm>
            <a:off x="1256841" y="1125396"/>
            <a:ext cx="8739775" cy="2583177"/>
          </a:xfrm>
        </p:spPr>
        <p:txBody>
          <a:bodyPr/>
          <a:lstStyle/>
          <a:p>
            <a:pPr marL="0" indent="0">
              <a:lnSpc>
                <a:spcPct val="100000"/>
              </a:lnSpc>
              <a:spcBef>
                <a:spcPts val="0"/>
              </a:spcBef>
              <a:spcAft>
                <a:spcPts val="0"/>
              </a:spcAft>
              <a:buClr>
                <a:schemeClr val="dk1"/>
              </a:buClr>
              <a:buSzPct val="100000"/>
              <a:buNone/>
            </a:pPr>
            <a:r>
              <a:rPr lang="en-US" b="1" i="1" dirty="0">
                <a:solidFill>
                  <a:schemeClr val="accent1">
                    <a:lumMod val="50000"/>
                  </a:schemeClr>
                </a:solidFill>
                <a:latin typeface="+mn-lt"/>
              </a:rPr>
              <a:t>1. Parent involvement </a:t>
            </a:r>
            <a:r>
              <a:rPr lang="en-US" sz="1800" kern="100" dirty="0">
                <a:effectLst/>
                <a:latin typeface="+mn-lt"/>
                <a:ea typeface="Aptos" panose="020B0004020202020204" pitchFamily="34" charset="0"/>
              </a:rPr>
              <a:t>is the traditional term generally used to describe an opportunity created </a:t>
            </a:r>
            <a:r>
              <a:rPr lang="en-US" sz="1800" i="1" kern="100" dirty="0">
                <a:effectLst/>
                <a:latin typeface="+mn-lt"/>
                <a:ea typeface="Aptos" panose="020B0004020202020204" pitchFamily="34" charset="0"/>
              </a:rPr>
              <a:t>by</a:t>
            </a:r>
            <a:r>
              <a:rPr lang="en-US" sz="1800" kern="100" dirty="0">
                <a:effectLst/>
                <a:latin typeface="+mn-lt"/>
                <a:ea typeface="Aptos" panose="020B0004020202020204" pitchFamily="34" charset="0"/>
              </a:rPr>
              <a:t> educators </a:t>
            </a:r>
            <a:r>
              <a:rPr lang="en-US" sz="1800" i="1" kern="100" dirty="0">
                <a:effectLst/>
                <a:latin typeface="+mn-lt"/>
                <a:ea typeface="Aptos" panose="020B0004020202020204" pitchFamily="34" charset="0"/>
              </a:rPr>
              <a:t>for</a:t>
            </a:r>
            <a:r>
              <a:rPr lang="en-US" sz="1800" kern="100" dirty="0">
                <a:effectLst/>
                <a:latin typeface="+mn-lt"/>
                <a:ea typeface="Aptos" panose="020B0004020202020204" pitchFamily="34" charset="0"/>
              </a:rPr>
              <a:t> families. Parents who are involved usually focus on the school’s scheduled activities – often held at school – and the expectations educators have of them.</a:t>
            </a:r>
          </a:p>
        </p:txBody>
      </p:sp>
      <p:sp>
        <p:nvSpPr>
          <p:cNvPr id="7" name="Google Shape;515;p53">
            <a:extLst>
              <a:ext uri="{FF2B5EF4-FFF2-40B4-BE49-F238E27FC236}">
                <a16:creationId xmlns:a16="http://schemas.microsoft.com/office/drawing/2014/main" id="{6C17D5A2-2D32-F4ED-D56B-FE16698C0061}"/>
              </a:ext>
              <a:ext uri="{C183D7F6-B498-43B3-948B-1728B52AA6E4}">
                <adec:decorative xmlns:adec="http://schemas.microsoft.com/office/drawing/2017/decorative" val="1"/>
              </a:ext>
            </a:extLst>
          </p:cNvPr>
          <p:cNvSpPr/>
          <p:nvPr/>
        </p:nvSpPr>
        <p:spPr>
          <a:xfrm>
            <a:off x="9104139" y="1187298"/>
            <a:ext cx="2583177" cy="2583177"/>
          </a:xfrm>
          <a:prstGeom prst="ellipse">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rgbClr val="FFFFFF"/>
              </a:solidFill>
              <a:latin typeface="Calibri"/>
              <a:ea typeface="Calibri"/>
              <a:cs typeface="Calibri"/>
              <a:sym typeface="Calibri"/>
            </a:endParaRPr>
          </a:p>
        </p:txBody>
      </p:sp>
      <p:sp>
        <p:nvSpPr>
          <p:cNvPr id="15" name="Content Placeholder 14">
            <a:extLst>
              <a:ext uri="{FF2B5EF4-FFF2-40B4-BE49-F238E27FC236}">
                <a16:creationId xmlns:a16="http://schemas.microsoft.com/office/drawing/2014/main" id="{25F0E5FC-F458-3A11-63BE-9CE58FE80B05}"/>
              </a:ext>
            </a:extLst>
          </p:cNvPr>
          <p:cNvSpPr>
            <a:spLocks noGrp="1"/>
          </p:cNvSpPr>
          <p:nvPr>
            <p:ph sz="half" idx="17"/>
          </p:nvPr>
        </p:nvSpPr>
        <p:spPr>
          <a:xfrm>
            <a:off x="9053262" y="1946312"/>
            <a:ext cx="2684929" cy="1097513"/>
          </a:xfrm>
        </p:spPr>
        <p:txBody>
          <a:bodyPr>
            <a:normAutofit/>
          </a:bodyPr>
          <a:lstStyle/>
          <a:p>
            <a:pPr marL="0" marR="0" lvl="0" indent="0" algn="ctr" rtl="0">
              <a:spcBef>
                <a:spcPts val="0"/>
              </a:spcBef>
              <a:spcAft>
                <a:spcPts val="0"/>
              </a:spcAft>
              <a:buNone/>
            </a:pPr>
            <a:r>
              <a:rPr lang="en-US" sz="2400" dirty="0">
                <a:solidFill>
                  <a:srgbClr val="FFFF00"/>
                </a:solidFill>
                <a:latin typeface="+mn-lt"/>
                <a:ea typeface="Calibri"/>
                <a:cs typeface="Calibri"/>
                <a:sym typeface="Calibri"/>
              </a:rPr>
              <a:t>Partnership: </a:t>
            </a:r>
            <a:endParaRPr lang="en-US" sz="2400" dirty="0">
              <a:latin typeface="+mn-lt"/>
            </a:endParaRPr>
          </a:p>
          <a:p>
            <a:pPr marL="0" marR="0" lvl="0" indent="0" algn="ctr" rtl="0">
              <a:spcBef>
                <a:spcPts val="0"/>
              </a:spcBef>
              <a:spcAft>
                <a:spcPts val="0"/>
              </a:spcAft>
              <a:buNone/>
            </a:pPr>
            <a:r>
              <a:rPr lang="en-US" sz="2400" dirty="0">
                <a:solidFill>
                  <a:srgbClr val="FFFF00"/>
                </a:solidFill>
                <a:latin typeface="+mn-lt"/>
                <a:ea typeface="Calibri"/>
                <a:cs typeface="Calibri"/>
                <a:sym typeface="Calibri"/>
              </a:rPr>
              <a:t>Educators</a:t>
            </a:r>
            <a:endParaRPr lang="en-US" sz="2400" dirty="0">
              <a:latin typeface="+mn-lt"/>
            </a:endParaRPr>
          </a:p>
        </p:txBody>
      </p:sp>
      <p:sp>
        <p:nvSpPr>
          <p:cNvPr id="13" name="Content Placeholder 12">
            <a:extLst>
              <a:ext uri="{FF2B5EF4-FFF2-40B4-BE49-F238E27FC236}">
                <a16:creationId xmlns:a16="http://schemas.microsoft.com/office/drawing/2014/main" id="{410A8F81-3B01-0AE5-0372-A21FCD6DCF80}"/>
              </a:ext>
            </a:extLst>
          </p:cNvPr>
          <p:cNvSpPr>
            <a:spLocks noGrp="1"/>
          </p:cNvSpPr>
          <p:nvPr>
            <p:ph sz="half" idx="1"/>
          </p:nvPr>
        </p:nvSpPr>
        <p:spPr>
          <a:xfrm>
            <a:off x="603526" y="3216987"/>
            <a:ext cx="5070425" cy="1032719"/>
          </a:xfrm>
        </p:spPr>
        <p:txBody>
          <a:bodyPr>
            <a:normAutofit/>
          </a:bodyPr>
          <a:lstStyle/>
          <a:p>
            <a:pPr>
              <a:spcBef>
                <a:spcPts val="0"/>
              </a:spcBef>
              <a:buClr>
                <a:srgbClr val="7030A0"/>
              </a:buClr>
              <a:buSzPts val="5400"/>
              <a:buFont typeface="Bell MT"/>
              <a:buNone/>
            </a:pPr>
            <a:r>
              <a:rPr lang="en-US" sz="4400" b="1" dirty="0">
                <a:solidFill>
                  <a:schemeClr val="tx1"/>
                </a:solidFill>
              </a:rPr>
              <a:t>Involvement</a:t>
            </a:r>
          </a:p>
        </p:txBody>
      </p:sp>
      <p:sp>
        <p:nvSpPr>
          <p:cNvPr id="14" name="Content Placeholder 13">
            <a:extLst>
              <a:ext uri="{FF2B5EF4-FFF2-40B4-BE49-F238E27FC236}">
                <a16:creationId xmlns:a16="http://schemas.microsoft.com/office/drawing/2014/main" id="{1F5C7881-9A44-23BC-EF0B-1C09206FCFBE}"/>
              </a:ext>
            </a:extLst>
          </p:cNvPr>
          <p:cNvSpPr>
            <a:spLocks noGrp="1"/>
          </p:cNvSpPr>
          <p:nvPr>
            <p:ph sz="half" idx="16"/>
          </p:nvPr>
        </p:nvSpPr>
        <p:spPr>
          <a:xfrm>
            <a:off x="1256841" y="4488647"/>
            <a:ext cx="11211127" cy="2051758"/>
          </a:xfrm>
        </p:spPr>
        <p:txBody>
          <a:bodyPr>
            <a:normAutofit/>
          </a:bodyPr>
          <a:lstStyle/>
          <a:p>
            <a:pPr marL="0" marR="0" lvl="0" indent="0" algn="l" rtl="0">
              <a:lnSpc>
                <a:spcPct val="100000"/>
              </a:lnSpc>
              <a:spcBef>
                <a:spcPts val="0"/>
              </a:spcBef>
              <a:spcAft>
                <a:spcPts val="0"/>
              </a:spcAft>
              <a:buClr>
                <a:schemeClr val="dk1"/>
              </a:buClr>
              <a:buSzPts val="2000"/>
              <a:buFont typeface="Arial"/>
              <a:buNone/>
            </a:pPr>
            <a:r>
              <a:rPr lang="en-US" sz="1800" dirty="0">
                <a:solidFill>
                  <a:schemeClr val="dk1"/>
                </a:solidFill>
                <a:latin typeface="+mn-lt"/>
                <a:ea typeface="Bell MT"/>
                <a:cs typeface="Bell MT"/>
                <a:sym typeface="Bell MT"/>
              </a:rPr>
              <a:t>Examples of involvement include sending home school notices and announcements, attending children’s performances; returning school-required paperwork; attending parent/teacher conferences; volunteering; providing school supplies; school fundraisers; planning and participating in classroom events; chaperoning activities; etc.</a:t>
            </a:r>
            <a:endParaRPr lang="en-US" sz="1800" dirty="0">
              <a:latin typeface="+mn-lt"/>
            </a:endParaRPr>
          </a:p>
        </p:txBody>
      </p:sp>
      <p:sp>
        <p:nvSpPr>
          <p:cNvPr id="5" name="Slide Number Placeholder 4">
            <a:extLst>
              <a:ext uri="{FF2B5EF4-FFF2-40B4-BE49-F238E27FC236}">
                <a16:creationId xmlns:a16="http://schemas.microsoft.com/office/drawing/2014/main" id="{8D4182D5-D2C8-4637-7727-127F46697620}"/>
              </a:ext>
              <a:ext uri="{C183D7F6-B498-43B3-948B-1728B52AA6E4}">
                <adec:decorative xmlns:adec="http://schemas.microsoft.com/office/drawing/2017/decorative" val="0"/>
              </a:ext>
            </a:extLst>
          </p:cNvPr>
          <p:cNvSpPr>
            <a:spLocks noGrp="1"/>
          </p:cNvSpPr>
          <p:nvPr>
            <p:ph type="sldNum" sz="quarter" idx="12"/>
          </p:nvPr>
        </p:nvSpPr>
        <p:spPr/>
        <p:txBody>
          <a:bodyPr/>
          <a:lstStyle/>
          <a:p>
            <a:fld id="{A3D1C70C-36A2-44FC-A083-98959550CFF4}" type="slidenum">
              <a:rPr lang="en-US" smtClean="0"/>
              <a:t>52</a:t>
            </a:fld>
            <a:endParaRPr lang="en-US"/>
          </a:p>
        </p:txBody>
      </p:sp>
    </p:spTree>
    <p:extLst>
      <p:ext uri="{BB962C8B-B14F-4D97-AF65-F5344CB8AC3E}">
        <p14:creationId xmlns:p14="http://schemas.microsoft.com/office/powerpoint/2010/main" val="125322017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F7DA3-513D-D486-394C-97139EAA19B5}"/>
              </a:ext>
              <a:ext uri="{C183D7F6-B498-43B3-948B-1728B52AA6E4}">
                <adec:decorative xmlns:adec="http://schemas.microsoft.com/office/drawing/2017/decorative" val="0"/>
              </a:ext>
            </a:extLst>
          </p:cNvPr>
          <p:cNvSpPr>
            <a:spLocks noGrp="1"/>
          </p:cNvSpPr>
          <p:nvPr>
            <p:ph type="title"/>
          </p:nvPr>
        </p:nvSpPr>
        <p:spPr/>
        <p:txBody>
          <a:bodyPr/>
          <a:lstStyle/>
          <a:p>
            <a:r>
              <a:rPr lang="en-US" sz="4000" dirty="0"/>
              <a:t>Parent and Family Engagement (14 of 25) </a:t>
            </a:r>
          </a:p>
        </p:txBody>
      </p:sp>
      <p:sp>
        <p:nvSpPr>
          <p:cNvPr id="16" name="Text Placeholder 15">
            <a:extLst>
              <a:ext uri="{FF2B5EF4-FFF2-40B4-BE49-F238E27FC236}">
                <a16:creationId xmlns:a16="http://schemas.microsoft.com/office/drawing/2014/main" id="{F2250BAE-AF1B-C1D7-8ADD-D40E9EA5E7B6}"/>
              </a:ext>
            </a:extLst>
          </p:cNvPr>
          <p:cNvSpPr>
            <a:spLocks noGrp="1"/>
          </p:cNvSpPr>
          <p:nvPr>
            <p:ph type="body" sz="quarter" idx="19"/>
          </p:nvPr>
        </p:nvSpPr>
        <p:spPr>
          <a:xfrm>
            <a:off x="1256841" y="1125396"/>
            <a:ext cx="8739775" cy="2583177"/>
          </a:xfrm>
        </p:spPr>
        <p:txBody>
          <a:bodyPr/>
          <a:lstStyle/>
          <a:p>
            <a:r>
              <a:rPr lang="en-US" sz="2000" dirty="0">
                <a:solidFill>
                  <a:schemeClr val="accent1">
                    <a:lumMod val="50000"/>
                  </a:schemeClr>
                </a:solidFill>
                <a:ea typeface="Bell MT"/>
                <a:cs typeface="Bell MT"/>
                <a:sym typeface="Bell MT"/>
              </a:rPr>
              <a:t>2</a:t>
            </a:r>
            <a:r>
              <a:rPr lang="en-US" sz="2000" b="1" dirty="0">
                <a:solidFill>
                  <a:schemeClr val="accent1">
                    <a:lumMod val="50000"/>
                  </a:schemeClr>
                </a:solidFill>
                <a:ea typeface="Bell MT"/>
                <a:cs typeface="Bell MT"/>
                <a:sym typeface="Bell MT"/>
              </a:rPr>
              <a:t>. </a:t>
            </a:r>
            <a:r>
              <a:rPr lang="en-US" sz="2000" b="1" i="1" dirty="0">
                <a:solidFill>
                  <a:schemeClr val="accent1">
                    <a:lumMod val="50000"/>
                  </a:schemeClr>
                </a:solidFill>
                <a:ea typeface="Bell MT"/>
                <a:cs typeface="Bell MT"/>
                <a:sym typeface="Bell MT"/>
              </a:rPr>
              <a:t>Parent engagement in student learning </a:t>
            </a:r>
            <a:r>
              <a:rPr lang="en-US" sz="1800" dirty="0">
                <a:solidFill>
                  <a:schemeClr val="dk1"/>
                </a:solidFill>
                <a:ea typeface="Bell MT"/>
                <a:cs typeface="Bell MT"/>
                <a:sym typeface="Bell MT"/>
              </a:rPr>
              <a:t>is the most powerful, yet least common type of home/school relationship. Parent engagement in learning means a two-way partnership that has an instructional support component for parents to support in-class teaching and learning and extend their child’s learning and development outside of school. It occurs when educators facilitate learning partnerships with families and help support their capacity to work directly with their child. Engaging parents and families in student learning shows students their family prioritizes education.</a:t>
            </a:r>
            <a:endParaRPr lang="en-US" dirty="0"/>
          </a:p>
        </p:txBody>
      </p:sp>
      <p:sp>
        <p:nvSpPr>
          <p:cNvPr id="7" name="Google Shape;515;p53">
            <a:extLst>
              <a:ext uri="{FF2B5EF4-FFF2-40B4-BE49-F238E27FC236}">
                <a16:creationId xmlns:a16="http://schemas.microsoft.com/office/drawing/2014/main" id="{255E898C-788F-22FE-0420-D3E4D87AA6F5}"/>
              </a:ext>
              <a:ext uri="{C183D7F6-B498-43B3-948B-1728B52AA6E4}">
                <adec:decorative xmlns:adec="http://schemas.microsoft.com/office/drawing/2017/decorative" val="1"/>
              </a:ext>
            </a:extLst>
          </p:cNvPr>
          <p:cNvSpPr/>
          <p:nvPr/>
        </p:nvSpPr>
        <p:spPr>
          <a:xfrm>
            <a:off x="9104139" y="1187298"/>
            <a:ext cx="2583177" cy="2583177"/>
          </a:xfrm>
          <a:prstGeom prst="ellipse">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rgbClr val="FFFFFF"/>
              </a:solidFill>
              <a:latin typeface="Calibri"/>
              <a:ea typeface="Calibri"/>
              <a:cs typeface="Calibri"/>
              <a:sym typeface="Calibri"/>
            </a:endParaRPr>
          </a:p>
        </p:txBody>
      </p:sp>
      <p:sp>
        <p:nvSpPr>
          <p:cNvPr id="15" name="Content Placeholder 14">
            <a:extLst>
              <a:ext uri="{FF2B5EF4-FFF2-40B4-BE49-F238E27FC236}">
                <a16:creationId xmlns:a16="http://schemas.microsoft.com/office/drawing/2014/main" id="{B997F62F-B135-F33B-2D44-C9B886BCC264}"/>
              </a:ext>
            </a:extLst>
          </p:cNvPr>
          <p:cNvSpPr>
            <a:spLocks noGrp="1"/>
          </p:cNvSpPr>
          <p:nvPr>
            <p:ph sz="half" idx="17"/>
          </p:nvPr>
        </p:nvSpPr>
        <p:spPr>
          <a:xfrm>
            <a:off x="9104139" y="1627150"/>
            <a:ext cx="2684929" cy="2045469"/>
          </a:xfrm>
        </p:spPr>
        <p:txBody>
          <a:bodyPr>
            <a:normAutofit/>
          </a:bodyPr>
          <a:lstStyle/>
          <a:p>
            <a:pPr lvl="0" algn="ctr">
              <a:spcBef>
                <a:spcPts val="0"/>
              </a:spcBef>
              <a:spcAft>
                <a:spcPts val="0"/>
              </a:spcAft>
            </a:pPr>
            <a:r>
              <a:rPr lang="en-US" sz="2400" dirty="0">
                <a:solidFill>
                  <a:srgbClr val="FFFF00"/>
                </a:solidFill>
                <a:ea typeface="Calibri"/>
                <a:cs typeface="Calibri"/>
                <a:sym typeface="Calibri"/>
              </a:rPr>
              <a:t>Partnership:</a:t>
            </a:r>
            <a:endParaRPr lang="en-US" sz="2400" dirty="0"/>
          </a:p>
          <a:p>
            <a:pPr lvl="0" algn="ctr">
              <a:spcBef>
                <a:spcPts val="0"/>
              </a:spcBef>
              <a:spcAft>
                <a:spcPts val="0"/>
              </a:spcAft>
            </a:pPr>
            <a:r>
              <a:rPr lang="en-US" sz="2400" dirty="0">
                <a:solidFill>
                  <a:srgbClr val="FFFF00"/>
                </a:solidFill>
                <a:ea typeface="Calibri"/>
                <a:cs typeface="Calibri"/>
                <a:sym typeface="Calibri"/>
              </a:rPr>
              <a:t>Educators, Parents and Students</a:t>
            </a:r>
            <a:endParaRPr lang="en-US" sz="2400" dirty="0"/>
          </a:p>
        </p:txBody>
      </p:sp>
      <p:sp>
        <p:nvSpPr>
          <p:cNvPr id="13" name="Content Placeholder 12">
            <a:extLst>
              <a:ext uri="{FF2B5EF4-FFF2-40B4-BE49-F238E27FC236}">
                <a16:creationId xmlns:a16="http://schemas.microsoft.com/office/drawing/2014/main" id="{8A7FF005-0C63-8232-E7F5-1A09C94FC83A}"/>
              </a:ext>
            </a:extLst>
          </p:cNvPr>
          <p:cNvSpPr>
            <a:spLocks noGrp="1"/>
          </p:cNvSpPr>
          <p:nvPr>
            <p:ph sz="half" idx="1"/>
          </p:nvPr>
        </p:nvSpPr>
        <p:spPr>
          <a:xfrm>
            <a:off x="747475" y="3586858"/>
            <a:ext cx="5070425" cy="1032719"/>
          </a:xfrm>
        </p:spPr>
        <p:txBody>
          <a:bodyPr>
            <a:normAutofit/>
          </a:bodyPr>
          <a:lstStyle/>
          <a:p>
            <a:r>
              <a:rPr lang="en-US" sz="4400" b="1" dirty="0"/>
              <a:t>Engagement</a:t>
            </a:r>
          </a:p>
        </p:txBody>
      </p:sp>
      <p:sp>
        <p:nvSpPr>
          <p:cNvPr id="14" name="Content Placeholder 13">
            <a:extLst>
              <a:ext uri="{FF2B5EF4-FFF2-40B4-BE49-F238E27FC236}">
                <a16:creationId xmlns:a16="http://schemas.microsoft.com/office/drawing/2014/main" id="{8C85B6C2-7843-9E1A-7DB6-38F9FB9EDC76}"/>
              </a:ext>
            </a:extLst>
          </p:cNvPr>
          <p:cNvSpPr>
            <a:spLocks noGrp="1"/>
          </p:cNvSpPr>
          <p:nvPr>
            <p:ph sz="half" idx="16"/>
          </p:nvPr>
        </p:nvSpPr>
        <p:spPr>
          <a:xfrm>
            <a:off x="1256841" y="4336891"/>
            <a:ext cx="11211127" cy="2051758"/>
          </a:xfrm>
        </p:spPr>
        <p:txBody>
          <a:bodyPr>
            <a:normAutofit/>
          </a:bodyPr>
          <a:lstStyle/>
          <a:p>
            <a:r>
              <a:rPr lang="en-US" sz="1800" dirty="0">
                <a:solidFill>
                  <a:schemeClr val="dk1"/>
                </a:solidFill>
                <a:ea typeface="Bell MT"/>
                <a:cs typeface="Bell MT"/>
                <a:sym typeface="Bell MT"/>
              </a:rPr>
              <a:t>Examples of engagement in student learning occur when educators provide parents with information on “what, why, and how” their child is learning at school; share guidance and insight on adapted classroom teaching and learning strategies that can be done at home; send home examples of support strategies to help parents prompt their child’s critical thinking skills; provide “Look-Fors,” and a dependable way parents can share their observations with their child’s teacher, etc. Families are considered valuable thought partners in providing feedback used to evaluate and support students. </a:t>
            </a:r>
            <a:endParaRPr lang="en-US" sz="1800" dirty="0"/>
          </a:p>
        </p:txBody>
      </p:sp>
      <p:sp>
        <p:nvSpPr>
          <p:cNvPr id="5" name="Slide Number Placeholder 4">
            <a:extLst>
              <a:ext uri="{FF2B5EF4-FFF2-40B4-BE49-F238E27FC236}">
                <a16:creationId xmlns:a16="http://schemas.microsoft.com/office/drawing/2014/main" id="{4F116C73-6F34-29C8-D52C-415F2ADFFB8D}"/>
              </a:ext>
              <a:ext uri="{C183D7F6-B498-43B3-948B-1728B52AA6E4}">
                <adec:decorative xmlns:adec="http://schemas.microsoft.com/office/drawing/2017/decorative" val="0"/>
              </a:ext>
            </a:extLst>
          </p:cNvPr>
          <p:cNvSpPr>
            <a:spLocks noGrp="1"/>
          </p:cNvSpPr>
          <p:nvPr>
            <p:ph type="sldNum" sz="quarter" idx="12"/>
          </p:nvPr>
        </p:nvSpPr>
        <p:spPr/>
        <p:txBody>
          <a:bodyPr/>
          <a:lstStyle/>
          <a:p>
            <a:fld id="{A3D1C70C-36A2-44FC-A083-98959550CFF4}" type="slidenum">
              <a:rPr lang="en-US" smtClean="0"/>
              <a:t>53</a:t>
            </a:fld>
            <a:endParaRPr lang="en-US"/>
          </a:p>
        </p:txBody>
      </p:sp>
    </p:spTree>
    <p:extLst>
      <p:ext uri="{BB962C8B-B14F-4D97-AF65-F5344CB8AC3E}">
        <p14:creationId xmlns:p14="http://schemas.microsoft.com/office/powerpoint/2010/main" val="2790335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2449AB-0ADC-2B39-F2E4-05D114A073D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CBC1777-1B9A-2E0E-056B-ABF44F80F38A}"/>
              </a:ext>
              <a:ext uri="{C183D7F6-B498-43B3-948B-1728B52AA6E4}">
                <adec:decorative xmlns:adec="http://schemas.microsoft.com/office/drawing/2017/decorative" val="0"/>
              </a:ext>
            </a:extLst>
          </p:cNvPr>
          <p:cNvSpPr>
            <a:spLocks noGrp="1"/>
          </p:cNvSpPr>
          <p:nvPr>
            <p:ph type="title"/>
          </p:nvPr>
        </p:nvSpPr>
        <p:spPr/>
        <p:txBody>
          <a:bodyPr/>
          <a:lstStyle/>
          <a:p>
            <a:r>
              <a:rPr lang="en-US" sz="4000" dirty="0"/>
              <a:t>Parent and Family Engagement (15 of 25) </a:t>
            </a:r>
          </a:p>
        </p:txBody>
      </p:sp>
      <p:sp>
        <p:nvSpPr>
          <p:cNvPr id="16" name="Text Placeholder 15">
            <a:extLst>
              <a:ext uri="{FF2B5EF4-FFF2-40B4-BE49-F238E27FC236}">
                <a16:creationId xmlns:a16="http://schemas.microsoft.com/office/drawing/2014/main" id="{F5903773-EA33-EB26-9275-0C3705576086}"/>
              </a:ext>
            </a:extLst>
          </p:cNvPr>
          <p:cNvSpPr>
            <a:spLocks noGrp="1"/>
          </p:cNvSpPr>
          <p:nvPr>
            <p:ph type="body" sz="quarter" idx="19"/>
          </p:nvPr>
        </p:nvSpPr>
        <p:spPr>
          <a:xfrm>
            <a:off x="1256841" y="1125396"/>
            <a:ext cx="8739775" cy="2583177"/>
          </a:xfrm>
        </p:spPr>
        <p:txBody>
          <a:bodyPr/>
          <a:lstStyle/>
          <a:p>
            <a:pPr marL="0" indent="0">
              <a:lnSpc>
                <a:spcPct val="100000"/>
              </a:lnSpc>
              <a:spcBef>
                <a:spcPts val="0"/>
              </a:spcBef>
              <a:spcAft>
                <a:spcPts val="0"/>
              </a:spcAft>
              <a:buClr>
                <a:schemeClr val="dk1"/>
              </a:buClr>
              <a:buSzPct val="100000"/>
              <a:buFont typeface="Arial" panose="020B0604020202020204" pitchFamily="34" charset="0"/>
              <a:buNone/>
            </a:pPr>
            <a:r>
              <a:rPr lang="en-US" sz="2000" b="1" dirty="0">
                <a:solidFill>
                  <a:schemeClr val="accent1">
                    <a:lumMod val="50000"/>
                  </a:schemeClr>
                </a:solidFill>
                <a:latin typeface="+mn-lt"/>
              </a:rPr>
              <a:t>3. </a:t>
            </a:r>
            <a:r>
              <a:rPr lang="en-US" sz="2000" b="1" i="1" dirty="0">
                <a:solidFill>
                  <a:schemeClr val="accent1">
                    <a:lumMod val="50000"/>
                  </a:schemeClr>
                </a:solidFill>
                <a:latin typeface="+mn-lt"/>
              </a:rPr>
              <a:t>Compliance activities</a:t>
            </a:r>
            <a:r>
              <a:rPr lang="en-US" sz="2000" b="1" dirty="0">
                <a:solidFill>
                  <a:schemeClr val="accent1">
                    <a:lumMod val="50000"/>
                  </a:schemeClr>
                </a:solidFill>
                <a:latin typeface="+mn-lt"/>
              </a:rPr>
              <a:t> </a:t>
            </a:r>
            <a:r>
              <a:rPr lang="en-US" sz="1800" dirty="0">
                <a:latin typeface="+mn-lt"/>
              </a:rPr>
              <a:t>are based on the school’s accountability requirements. Relationships with families are part of those responsibilities. All schools must comply with state and federal obligations, and some have additional requirements, such as those associated with a grant, financial contingencies, or ESSA funding. It is beneficial for parents to know accountability information to help connect to the school. Compliance activities must be in place whether parents participate at school, in learning support at home, or not at all.</a:t>
            </a:r>
          </a:p>
        </p:txBody>
      </p:sp>
      <p:sp>
        <p:nvSpPr>
          <p:cNvPr id="7" name="Google Shape;515;p53">
            <a:extLst>
              <a:ext uri="{FF2B5EF4-FFF2-40B4-BE49-F238E27FC236}">
                <a16:creationId xmlns:a16="http://schemas.microsoft.com/office/drawing/2014/main" id="{BF6AD9BD-085E-9D3D-1A34-67425AE92F7F}"/>
              </a:ext>
              <a:ext uri="{C183D7F6-B498-43B3-948B-1728B52AA6E4}">
                <adec:decorative xmlns:adec="http://schemas.microsoft.com/office/drawing/2017/decorative" val="1"/>
              </a:ext>
            </a:extLst>
          </p:cNvPr>
          <p:cNvSpPr/>
          <p:nvPr/>
        </p:nvSpPr>
        <p:spPr>
          <a:xfrm>
            <a:off x="9104139" y="1187298"/>
            <a:ext cx="2583177" cy="2583177"/>
          </a:xfrm>
          <a:prstGeom prst="ellipse">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rgbClr val="FFFFFF"/>
              </a:solidFill>
              <a:latin typeface="Calibri"/>
              <a:ea typeface="Calibri"/>
              <a:cs typeface="Calibri"/>
              <a:sym typeface="Calibri"/>
            </a:endParaRPr>
          </a:p>
        </p:txBody>
      </p:sp>
      <p:sp>
        <p:nvSpPr>
          <p:cNvPr id="15" name="Content Placeholder 14">
            <a:extLst>
              <a:ext uri="{FF2B5EF4-FFF2-40B4-BE49-F238E27FC236}">
                <a16:creationId xmlns:a16="http://schemas.microsoft.com/office/drawing/2014/main" id="{0B8C4B7C-4480-CE5C-9E98-22806D965325}"/>
              </a:ext>
            </a:extLst>
          </p:cNvPr>
          <p:cNvSpPr>
            <a:spLocks noGrp="1"/>
          </p:cNvSpPr>
          <p:nvPr>
            <p:ph sz="half" idx="17"/>
          </p:nvPr>
        </p:nvSpPr>
        <p:spPr>
          <a:xfrm>
            <a:off x="9053262" y="1946312"/>
            <a:ext cx="2684929" cy="2045469"/>
          </a:xfrm>
        </p:spPr>
        <p:txBody>
          <a:bodyPr>
            <a:normAutofit/>
          </a:bodyPr>
          <a:lstStyle/>
          <a:p>
            <a:pPr marL="0" marR="0" lvl="0" indent="0" algn="ctr" rtl="0">
              <a:spcBef>
                <a:spcPts val="0"/>
              </a:spcBef>
              <a:spcAft>
                <a:spcPts val="0"/>
              </a:spcAft>
              <a:buNone/>
            </a:pPr>
            <a:r>
              <a:rPr lang="en-US" sz="2400" dirty="0">
                <a:solidFill>
                  <a:srgbClr val="FFFF00"/>
                </a:solidFill>
                <a:latin typeface="+mn-lt"/>
                <a:ea typeface="Calibri"/>
                <a:cs typeface="Calibri"/>
                <a:sym typeface="Calibri"/>
              </a:rPr>
              <a:t>Partnerships:</a:t>
            </a:r>
            <a:endParaRPr lang="en-US" sz="2400" dirty="0">
              <a:latin typeface="+mn-lt"/>
            </a:endParaRPr>
          </a:p>
          <a:p>
            <a:pPr marL="0" marR="0" lvl="0" indent="0" algn="ctr" rtl="0">
              <a:spcBef>
                <a:spcPts val="0"/>
              </a:spcBef>
              <a:spcAft>
                <a:spcPts val="0"/>
              </a:spcAft>
              <a:buNone/>
            </a:pPr>
            <a:r>
              <a:rPr lang="en-US" sz="2400" dirty="0">
                <a:solidFill>
                  <a:srgbClr val="FFFF00"/>
                </a:solidFill>
                <a:latin typeface="+mn-lt"/>
                <a:ea typeface="Calibri"/>
                <a:cs typeface="Calibri"/>
                <a:sym typeface="Calibri"/>
              </a:rPr>
              <a:t>Not required</a:t>
            </a:r>
            <a:endParaRPr lang="en-US" sz="2400" dirty="0">
              <a:latin typeface="+mn-lt"/>
            </a:endParaRPr>
          </a:p>
        </p:txBody>
      </p:sp>
      <p:sp>
        <p:nvSpPr>
          <p:cNvPr id="13" name="Content Placeholder 12">
            <a:extLst>
              <a:ext uri="{FF2B5EF4-FFF2-40B4-BE49-F238E27FC236}">
                <a16:creationId xmlns:a16="http://schemas.microsoft.com/office/drawing/2014/main" id="{274C5EEC-6F8C-9316-8C86-25625DE1BB2F}"/>
              </a:ext>
            </a:extLst>
          </p:cNvPr>
          <p:cNvSpPr>
            <a:spLocks noGrp="1"/>
          </p:cNvSpPr>
          <p:nvPr>
            <p:ph sz="half" idx="1"/>
          </p:nvPr>
        </p:nvSpPr>
        <p:spPr>
          <a:xfrm>
            <a:off x="628239" y="3674006"/>
            <a:ext cx="8651685" cy="1032719"/>
          </a:xfrm>
        </p:spPr>
        <p:txBody>
          <a:bodyPr>
            <a:normAutofit/>
          </a:bodyPr>
          <a:lstStyle/>
          <a:p>
            <a:pPr>
              <a:spcBef>
                <a:spcPts val="0"/>
              </a:spcBef>
              <a:buClr>
                <a:srgbClr val="7030A0"/>
              </a:buClr>
              <a:buSzPts val="5400"/>
            </a:pPr>
            <a:r>
              <a:rPr lang="en-US" sz="4400" b="1" dirty="0">
                <a:solidFill>
                  <a:schemeClr val="tx1"/>
                </a:solidFill>
              </a:rPr>
              <a:t>Compliance and Contingency</a:t>
            </a:r>
            <a:endParaRPr lang="en-US" sz="3200" b="1" dirty="0">
              <a:solidFill>
                <a:schemeClr val="tx1"/>
              </a:solidFill>
            </a:endParaRPr>
          </a:p>
        </p:txBody>
      </p:sp>
      <p:sp>
        <p:nvSpPr>
          <p:cNvPr id="14" name="Content Placeholder 13">
            <a:extLst>
              <a:ext uri="{FF2B5EF4-FFF2-40B4-BE49-F238E27FC236}">
                <a16:creationId xmlns:a16="http://schemas.microsoft.com/office/drawing/2014/main" id="{72F3C7CB-D8C6-8FF7-B176-B977B8227AA3}"/>
              </a:ext>
            </a:extLst>
          </p:cNvPr>
          <p:cNvSpPr>
            <a:spLocks noGrp="1"/>
          </p:cNvSpPr>
          <p:nvPr>
            <p:ph sz="half" idx="16"/>
          </p:nvPr>
        </p:nvSpPr>
        <p:spPr>
          <a:xfrm>
            <a:off x="1256841" y="4706725"/>
            <a:ext cx="11211127" cy="2051758"/>
          </a:xfrm>
        </p:spPr>
        <p:txBody>
          <a:bodyPr>
            <a:normAutofit/>
          </a:bodyPr>
          <a:lstStyle/>
          <a:p>
            <a:pPr marL="0" marR="0" lvl="0" indent="0" algn="l" rtl="0">
              <a:spcBef>
                <a:spcPts val="0"/>
              </a:spcBef>
              <a:spcAft>
                <a:spcPts val="0"/>
              </a:spcAft>
              <a:buNone/>
            </a:pPr>
            <a:r>
              <a:rPr lang="en-US" sz="1800" dirty="0">
                <a:solidFill>
                  <a:schemeClr val="dk1"/>
                </a:solidFill>
                <a:latin typeface="Bell MT"/>
                <a:ea typeface="Bell MT"/>
                <a:cs typeface="Bell MT"/>
                <a:sym typeface="Bell MT"/>
              </a:rPr>
              <a:t>Examples range from written school policies, home/school compacts, meeting attendance numbers and sign-in sheets, the type and number of notifications sent to parents, programs and services for specific student populations, signed and submitted paperwork, employment of specific support staff, identified timelines and schedules for tasks, and representation on committees, etc.</a:t>
            </a:r>
            <a:endParaRPr lang="en-US" sz="1200" dirty="0"/>
          </a:p>
        </p:txBody>
      </p:sp>
      <p:sp>
        <p:nvSpPr>
          <p:cNvPr id="5" name="Slide Number Placeholder 4">
            <a:extLst>
              <a:ext uri="{FF2B5EF4-FFF2-40B4-BE49-F238E27FC236}">
                <a16:creationId xmlns:a16="http://schemas.microsoft.com/office/drawing/2014/main" id="{28BEB65E-5308-B3B7-5207-F1677EF4140D}"/>
              </a:ext>
              <a:ext uri="{C183D7F6-B498-43B3-948B-1728B52AA6E4}">
                <adec:decorative xmlns:adec="http://schemas.microsoft.com/office/drawing/2017/decorative" val="0"/>
              </a:ext>
            </a:extLst>
          </p:cNvPr>
          <p:cNvSpPr>
            <a:spLocks noGrp="1"/>
          </p:cNvSpPr>
          <p:nvPr>
            <p:ph type="sldNum" sz="quarter" idx="12"/>
          </p:nvPr>
        </p:nvSpPr>
        <p:spPr/>
        <p:txBody>
          <a:bodyPr/>
          <a:lstStyle/>
          <a:p>
            <a:fld id="{A3D1C70C-36A2-44FC-A083-98959550CFF4}" type="slidenum">
              <a:rPr lang="en-US" smtClean="0"/>
              <a:t>54</a:t>
            </a:fld>
            <a:endParaRPr lang="en-US"/>
          </a:p>
        </p:txBody>
      </p:sp>
    </p:spTree>
    <p:extLst>
      <p:ext uri="{BB962C8B-B14F-4D97-AF65-F5344CB8AC3E}">
        <p14:creationId xmlns:p14="http://schemas.microsoft.com/office/powerpoint/2010/main" val="12414613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D5DA61-5A0A-E8BD-4CB1-DF31A4A081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2D98B2A-E11F-3C22-2B53-55079B9AAE77}"/>
              </a:ext>
              <a:ext uri="{C183D7F6-B498-43B3-948B-1728B52AA6E4}">
                <adec:decorative xmlns:adec="http://schemas.microsoft.com/office/drawing/2017/decorative" val="0"/>
              </a:ext>
            </a:extLst>
          </p:cNvPr>
          <p:cNvSpPr>
            <a:spLocks noGrp="1"/>
          </p:cNvSpPr>
          <p:nvPr>
            <p:ph type="title"/>
          </p:nvPr>
        </p:nvSpPr>
        <p:spPr/>
        <p:txBody>
          <a:bodyPr/>
          <a:lstStyle/>
          <a:p>
            <a:r>
              <a:rPr lang="en-US" sz="4000" dirty="0"/>
              <a:t>Parent and Family Engagement (16 of 25) </a:t>
            </a:r>
          </a:p>
        </p:txBody>
      </p:sp>
      <p:sp>
        <p:nvSpPr>
          <p:cNvPr id="16" name="Text Placeholder 15">
            <a:extLst>
              <a:ext uri="{FF2B5EF4-FFF2-40B4-BE49-F238E27FC236}">
                <a16:creationId xmlns:a16="http://schemas.microsoft.com/office/drawing/2014/main" id="{F21075B6-1B81-50A1-C8E4-D4B6EFEA4E25}"/>
              </a:ext>
            </a:extLst>
          </p:cNvPr>
          <p:cNvSpPr>
            <a:spLocks noGrp="1"/>
          </p:cNvSpPr>
          <p:nvPr>
            <p:ph type="body" sz="quarter" idx="19"/>
          </p:nvPr>
        </p:nvSpPr>
        <p:spPr>
          <a:xfrm>
            <a:off x="1256841" y="1125396"/>
            <a:ext cx="8739775" cy="2583177"/>
          </a:xfrm>
        </p:spPr>
        <p:txBody>
          <a:bodyPr/>
          <a:lstStyle/>
          <a:p>
            <a:pPr marL="0" indent="0">
              <a:lnSpc>
                <a:spcPct val="100000"/>
              </a:lnSpc>
              <a:spcBef>
                <a:spcPts val="0"/>
              </a:spcBef>
              <a:spcAft>
                <a:spcPts val="0"/>
              </a:spcAft>
              <a:buClr>
                <a:schemeClr val="dk1"/>
              </a:buClr>
              <a:buSzPts val="2000"/>
              <a:buFont typeface="Arial" panose="020B0604020202020204" pitchFamily="34" charset="0"/>
              <a:buNone/>
            </a:pPr>
            <a:r>
              <a:rPr lang="en-US" sz="2000" b="1" dirty="0">
                <a:solidFill>
                  <a:schemeClr val="accent1">
                    <a:lumMod val="50000"/>
                  </a:schemeClr>
                </a:solidFill>
                <a:latin typeface="+mn-lt"/>
              </a:rPr>
              <a:t>4. </a:t>
            </a:r>
            <a:r>
              <a:rPr lang="en-US" sz="2000" b="1" i="1" dirty="0">
                <a:solidFill>
                  <a:schemeClr val="accent1">
                    <a:lumMod val="50000"/>
                  </a:schemeClr>
                </a:solidFill>
                <a:latin typeface="+mn-lt"/>
              </a:rPr>
              <a:t>2-Generation Support (2-Gen Support) </a:t>
            </a:r>
            <a:r>
              <a:rPr lang="en-US" sz="1800" dirty="0">
                <a:latin typeface="+mn-lt"/>
              </a:rPr>
              <a:t>means educator-led access to a network of services and opportunities that support and champion family well-being by simultaneously working with children and the adults in their lives. 2-Gen partnerships can close opportunity gaps and enable families to gain access to resources, connections, and opportunities to ensure their child is healthy, safe, and prepared for successful learning. Educators can facilitate 2-Gen partnerships by increasing their own knowledge about the community and providing all families with access to information and equitable supports that can help children learn at their best.</a:t>
            </a:r>
          </a:p>
        </p:txBody>
      </p:sp>
      <p:sp>
        <p:nvSpPr>
          <p:cNvPr id="7" name="Google Shape;515;p53">
            <a:extLst>
              <a:ext uri="{FF2B5EF4-FFF2-40B4-BE49-F238E27FC236}">
                <a16:creationId xmlns:a16="http://schemas.microsoft.com/office/drawing/2014/main" id="{A18A1EB7-1F96-BD28-A589-A6FF9AC3740A}"/>
              </a:ext>
              <a:ext uri="{C183D7F6-B498-43B3-948B-1728B52AA6E4}">
                <adec:decorative xmlns:adec="http://schemas.microsoft.com/office/drawing/2017/decorative" val="1"/>
              </a:ext>
            </a:extLst>
          </p:cNvPr>
          <p:cNvSpPr/>
          <p:nvPr/>
        </p:nvSpPr>
        <p:spPr>
          <a:xfrm>
            <a:off x="9104139" y="1187298"/>
            <a:ext cx="2583177" cy="2583177"/>
          </a:xfrm>
          <a:prstGeom prst="ellipse">
            <a:avLst/>
          </a:prstGeom>
          <a:solidFill>
            <a:schemeClr val="dk1">
              <a:alpha val="49803"/>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dirty="0">
              <a:solidFill>
                <a:srgbClr val="FFFFFF"/>
              </a:solidFill>
              <a:latin typeface="Calibri"/>
              <a:ea typeface="Calibri"/>
              <a:cs typeface="Calibri"/>
              <a:sym typeface="Calibri"/>
            </a:endParaRPr>
          </a:p>
        </p:txBody>
      </p:sp>
      <p:sp>
        <p:nvSpPr>
          <p:cNvPr id="15" name="Content Placeholder 14">
            <a:extLst>
              <a:ext uri="{FF2B5EF4-FFF2-40B4-BE49-F238E27FC236}">
                <a16:creationId xmlns:a16="http://schemas.microsoft.com/office/drawing/2014/main" id="{8BC48701-27A1-CD93-DDF0-88F3FF5F7F84}"/>
              </a:ext>
            </a:extLst>
          </p:cNvPr>
          <p:cNvSpPr>
            <a:spLocks noGrp="1"/>
          </p:cNvSpPr>
          <p:nvPr>
            <p:ph sz="half" idx="17"/>
          </p:nvPr>
        </p:nvSpPr>
        <p:spPr>
          <a:xfrm>
            <a:off x="9104139" y="1477508"/>
            <a:ext cx="2684929" cy="2045469"/>
          </a:xfrm>
        </p:spPr>
        <p:txBody>
          <a:bodyPr>
            <a:normAutofit lnSpcReduction="10000"/>
          </a:bodyPr>
          <a:lstStyle/>
          <a:p>
            <a:pPr marL="0" marR="0" lvl="0" indent="0" algn="ctr" rtl="0">
              <a:spcBef>
                <a:spcPts val="0"/>
              </a:spcBef>
              <a:spcAft>
                <a:spcPts val="0"/>
              </a:spcAft>
              <a:buNone/>
            </a:pPr>
            <a:r>
              <a:rPr lang="en-US" sz="2400" dirty="0">
                <a:solidFill>
                  <a:srgbClr val="FFFF00"/>
                </a:solidFill>
                <a:latin typeface="+mn-lt"/>
                <a:ea typeface="Calibri"/>
                <a:cs typeface="Calibri"/>
                <a:sym typeface="Calibri"/>
              </a:rPr>
              <a:t>Partnership:</a:t>
            </a:r>
            <a:endParaRPr lang="en-US" sz="2400" dirty="0">
              <a:latin typeface="+mn-lt"/>
            </a:endParaRPr>
          </a:p>
          <a:p>
            <a:pPr marL="0" marR="0" lvl="0" indent="0" algn="ctr" rtl="0">
              <a:spcBef>
                <a:spcPts val="0"/>
              </a:spcBef>
              <a:spcAft>
                <a:spcPts val="0"/>
              </a:spcAft>
              <a:buNone/>
            </a:pPr>
            <a:r>
              <a:rPr lang="en-US" sz="2400" dirty="0">
                <a:solidFill>
                  <a:srgbClr val="FFFF00"/>
                </a:solidFill>
                <a:latin typeface="+mn-lt"/>
                <a:ea typeface="Calibri"/>
                <a:cs typeface="Calibri"/>
                <a:sym typeface="Calibri"/>
              </a:rPr>
              <a:t>Educators, Families, Students, and Communities</a:t>
            </a:r>
          </a:p>
        </p:txBody>
      </p:sp>
      <p:sp>
        <p:nvSpPr>
          <p:cNvPr id="13" name="Content Placeholder 12">
            <a:extLst>
              <a:ext uri="{FF2B5EF4-FFF2-40B4-BE49-F238E27FC236}">
                <a16:creationId xmlns:a16="http://schemas.microsoft.com/office/drawing/2014/main" id="{89726810-6D28-107A-E1DF-4D80EA4F71BC}"/>
              </a:ext>
            </a:extLst>
          </p:cNvPr>
          <p:cNvSpPr>
            <a:spLocks noGrp="1"/>
          </p:cNvSpPr>
          <p:nvPr>
            <p:ph sz="half" idx="1"/>
          </p:nvPr>
        </p:nvSpPr>
        <p:spPr>
          <a:xfrm>
            <a:off x="640596" y="3885861"/>
            <a:ext cx="8651685" cy="1032719"/>
          </a:xfrm>
        </p:spPr>
        <p:txBody>
          <a:bodyPr>
            <a:normAutofit/>
          </a:bodyPr>
          <a:lstStyle/>
          <a:p>
            <a:pPr>
              <a:spcBef>
                <a:spcPts val="0"/>
              </a:spcBef>
              <a:buClr>
                <a:srgbClr val="7030A0"/>
              </a:buClr>
              <a:buSzPct val="100000"/>
              <a:buFont typeface="Bell MT"/>
              <a:buNone/>
            </a:pPr>
            <a:r>
              <a:rPr lang="en-US" sz="4400" b="1" dirty="0">
                <a:solidFill>
                  <a:schemeClr val="tx1"/>
                </a:solidFill>
              </a:rPr>
              <a:t>2 Gen Support</a:t>
            </a:r>
          </a:p>
        </p:txBody>
      </p:sp>
      <p:sp>
        <p:nvSpPr>
          <p:cNvPr id="14" name="Content Placeholder 13">
            <a:extLst>
              <a:ext uri="{FF2B5EF4-FFF2-40B4-BE49-F238E27FC236}">
                <a16:creationId xmlns:a16="http://schemas.microsoft.com/office/drawing/2014/main" id="{9B9668E8-A3A5-F19F-180F-073EDE0C9685}"/>
              </a:ext>
            </a:extLst>
          </p:cNvPr>
          <p:cNvSpPr>
            <a:spLocks noGrp="1"/>
          </p:cNvSpPr>
          <p:nvPr>
            <p:ph sz="half" idx="16"/>
          </p:nvPr>
        </p:nvSpPr>
        <p:spPr>
          <a:xfrm>
            <a:off x="1256841" y="4806242"/>
            <a:ext cx="11211127" cy="2051758"/>
          </a:xfrm>
        </p:spPr>
        <p:txBody>
          <a:bodyPr>
            <a:normAutofit/>
          </a:bodyPr>
          <a:lstStyle/>
          <a:p>
            <a:pPr marL="0" marR="0" lvl="0" indent="0" algn="l" rtl="0">
              <a:spcBef>
                <a:spcPts val="0"/>
              </a:spcBef>
              <a:spcAft>
                <a:spcPts val="0"/>
              </a:spcAft>
              <a:buClr>
                <a:schemeClr val="dk1"/>
              </a:buClr>
              <a:buSzPts val="2000"/>
              <a:buFont typeface="Bell MT"/>
              <a:buNone/>
            </a:pPr>
            <a:r>
              <a:rPr lang="en-US" sz="1800" dirty="0">
                <a:solidFill>
                  <a:schemeClr val="dk1"/>
                </a:solidFill>
                <a:latin typeface="+mn-lt"/>
                <a:ea typeface="Bell MT"/>
                <a:cs typeface="Bell MT"/>
                <a:sym typeface="Bell MT"/>
              </a:rPr>
              <a:t>Examples of 2 Gen supports include a variety of opportunities for families seeking a network of services such as school breakfast and lunch programs, housing security, language supports; community health centers, academic enrichment activities; libraries (with technology); tutoring, reciprocal social networks for new and hard-to-reach families, before and after care programs, summer camp, etc.</a:t>
            </a:r>
            <a:endParaRPr lang="en-US" sz="1800" dirty="0">
              <a:latin typeface="+mn-lt"/>
            </a:endParaRPr>
          </a:p>
        </p:txBody>
      </p:sp>
      <p:sp>
        <p:nvSpPr>
          <p:cNvPr id="5" name="Slide Number Placeholder 4">
            <a:extLst>
              <a:ext uri="{FF2B5EF4-FFF2-40B4-BE49-F238E27FC236}">
                <a16:creationId xmlns:a16="http://schemas.microsoft.com/office/drawing/2014/main" id="{2E8B4019-678C-2D45-CEAE-D96725027DA9}"/>
              </a:ext>
              <a:ext uri="{C183D7F6-B498-43B3-948B-1728B52AA6E4}">
                <adec:decorative xmlns:adec="http://schemas.microsoft.com/office/drawing/2017/decorative" val="0"/>
              </a:ext>
            </a:extLst>
          </p:cNvPr>
          <p:cNvSpPr>
            <a:spLocks noGrp="1"/>
          </p:cNvSpPr>
          <p:nvPr>
            <p:ph type="sldNum" sz="quarter" idx="12"/>
          </p:nvPr>
        </p:nvSpPr>
        <p:spPr/>
        <p:txBody>
          <a:bodyPr/>
          <a:lstStyle/>
          <a:p>
            <a:fld id="{A3D1C70C-36A2-44FC-A083-98959550CFF4}" type="slidenum">
              <a:rPr lang="en-US" smtClean="0"/>
              <a:t>55</a:t>
            </a:fld>
            <a:endParaRPr lang="en-US"/>
          </a:p>
        </p:txBody>
      </p:sp>
    </p:spTree>
    <p:extLst>
      <p:ext uri="{BB962C8B-B14F-4D97-AF65-F5344CB8AC3E}">
        <p14:creationId xmlns:p14="http://schemas.microsoft.com/office/powerpoint/2010/main" val="17542685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9CDAC9-BDF0-0360-5A32-51217790567A}"/>
              </a:ext>
            </a:extLst>
          </p:cNvPr>
          <p:cNvSpPr>
            <a:spLocks noGrp="1"/>
          </p:cNvSpPr>
          <p:nvPr>
            <p:ph type="title"/>
          </p:nvPr>
        </p:nvSpPr>
        <p:spPr/>
        <p:txBody>
          <a:bodyPr/>
          <a:lstStyle/>
          <a:p>
            <a:r>
              <a:rPr lang="en-US" sz="4000" dirty="0"/>
              <a:t>Parent and Family Engagement (17 of 25) </a:t>
            </a:r>
          </a:p>
        </p:txBody>
      </p:sp>
      <p:pic>
        <p:nvPicPr>
          <p:cNvPr id="7" name="Picture 6" descr="A diagram">
            <a:extLst>
              <a:ext uri="{FF2B5EF4-FFF2-40B4-BE49-F238E27FC236}">
                <a16:creationId xmlns:a16="http://schemas.microsoft.com/office/drawing/2014/main" id="{59C40C99-C760-0880-163E-670C84A8BDB6}"/>
              </a:ext>
            </a:extLst>
          </p:cNvPr>
          <p:cNvPicPr>
            <a:picLocks noChangeAspect="1"/>
          </p:cNvPicPr>
          <p:nvPr/>
        </p:nvPicPr>
        <p:blipFill>
          <a:blip r:embed="rId3"/>
          <a:stretch>
            <a:fillRect/>
          </a:stretch>
        </p:blipFill>
        <p:spPr>
          <a:xfrm>
            <a:off x="1927654" y="973394"/>
            <a:ext cx="8111596" cy="5334445"/>
          </a:xfrm>
          <a:prstGeom prst="rect">
            <a:avLst/>
          </a:prstGeom>
        </p:spPr>
      </p:pic>
      <p:sp>
        <p:nvSpPr>
          <p:cNvPr id="5" name="Slide Number Placeholder 4">
            <a:extLst>
              <a:ext uri="{FF2B5EF4-FFF2-40B4-BE49-F238E27FC236}">
                <a16:creationId xmlns:a16="http://schemas.microsoft.com/office/drawing/2014/main" id="{BD51F155-A997-B3A7-8379-7CE3258183E1}"/>
              </a:ext>
            </a:extLst>
          </p:cNvPr>
          <p:cNvSpPr>
            <a:spLocks noGrp="1"/>
          </p:cNvSpPr>
          <p:nvPr>
            <p:ph type="sldNum" sz="quarter" idx="12"/>
          </p:nvPr>
        </p:nvSpPr>
        <p:spPr/>
        <p:txBody>
          <a:bodyPr/>
          <a:lstStyle/>
          <a:p>
            <a:fld id="{A3D1C70C-36A2-44FC-A083-98959550CFF4}" type="slidenum">
              <a:rPr lang="en-US" smtClean="0"/>
              <a:t>56</a:t>
            </a:fld>
            <a:endParaRPr lang="en-US"/>
          </a:p>
        </p:txBody>
      </p:sp>
    </p:spTree>
    <p:extLst>
      <p:ext uri="{BB962C8B-B14F-4D97-AF65-F5344CB8AC3E}">
        <p14:creationId xmlns:p14="http://schemas.microsoft.com/office/powerpoint/2010/main" val="21836807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65C8DB-75BC-5DBC-45FF-FBDE6FD7BD20}"/>
              </a:ext>
            </a:extLst>
          </p:cNvPr>
          <p:cNvSpPr>
            <a:spLocks noGrp="1"/>
          </p:cNvSpPr>
          <p:nvPr>
            <p:ph type="title"/>
          </p:nvPr>
        </p:nvSpPr>
        <p:spPr/>
        <p:txBody>
          <a:bodyPr/>
          <a:lstStyle/>
          <a:p>
            <a:r>
              <a:rPr lang="en-US" sz="2400" dirty="0"/>
              <a:t>Text Version of Parent and Family Engagement (17 of 25) Diagram</a:t>
            </a:r>
          </a:p>
        </p:txBody>
      </p:sp>
      <p:sp>
        <p:nvSpPr>
          <p:cNvPr id="7" name="Text Placeholder 6">
            <a:extLst>
              <a:ext uri="{FF2B5EF4-FFF2-40B4-BE49-F238E27FC236}">
                <a16:creationId xmlns:a16="http://schemas.microsoft.com/office/drawing/2014/main" id="{B7E0A100-20E6-E90A-FE23-194DA4B9E4B1}"/>
              </a:ext>
            </a:extLst>
          </p:cNvPr>
          <p:cNvSpPr>
            <a:spLocks noGrp="1"/>
          </p:cNvSpPr>
          <p:nvPr>
            <p:ph sz="half" idx="1"/>
          </p:nvPr>
        </p:nvSpPr>
        <p:spPr/>
        <p:txBody>
          <a:bodyPr/>
          <a:lstStyle/>
          <a:p>
            <a:pPr marL="0" indent="0">
              <a:buNone/>
            </a:pPr>
            <a:r>
              <a:rPr lang="en-US" sz="2400" dirty="0"/>
              <a:t>The chart is a circle split into 4 sections:</a:t>
            </a:r>
          </a:p>
          <a:p>
            <a:pPr marL="742950" indent="-742950">
              <a:buAutoNum type="arabicParenR"/>
            </a:pPr>
            <a:r>
              <a:rPr lang="en-US" sz="2400" dirty="0"/>
              <a:t>Involvement</a:t>
            </a:r>
          </a:p>
          <a:p>
            <a:pPr marL="742950" indent="-742950">
              <a:buAutoNum type="arabicParenR"/>
            </a:pPr>
            <a:r>
              <a:rPr lang="en-US" sz="2400" dirty="0"/>
              <a:t>Engagement</a:t>
            </a:r>
          </a:p>
          <a:p>
            <a:pPr marL="742950" indent="-742950">
              <a:buAutoNum type="arabicParenR"/>
            </a:pPr>
            <a:r>
              <a:rPr lang="en-US" sz="2400" dirty="0"/>
              <a:t>Compliance &amp; Contingency</a:t>
            </a:r>
          </a:p>
          <a:p>
            <a:pPr marL="742950" indent="-742950">
              <a:buAutoNum type="arabicParenR"/>
            </a:pPr>
            <a:r>
              <a:rPr lang="en-US" sz="2400" dirty="0"/>
              <a:t>2-Gen Support</a:t>
            </a:r>
          </a:p>
        </p:txBody>
      </p:sp>
      <p:sp>
        <p:nvSpPr>
          <p:cNvPr id="10" name="Content Placeholder 9">
            <a:extLst>
              <a:ext uri="{FF2B5EF4-FFF2-40B4-BE49-F238E27FC236}">
                <a16:creationId xmlns:a16="http://schemas.microsoft.com/office/drawing/2014/main" id="{7180AC1B-85B8-D1AE-2ED4-DD1A59444DDA}"/>
              </a:ext>
            </a:extLst>
          </p:cNvPr>
          <p:cNvSpPr>
            <a:spLocks noGrp="1"/>
          </p:cNvSpPr>
          <p:nvPr>
            <p:ph sz="half" idx="13"/>
          </p:nvPr>
        </p:nvSpPr>
        <p:spPr/>
        <p:txBody>
          <a:bodyPr>
            <a:normAutofit fontScale="62500" lnSpcReduction="20000"/>
          </a:bodyPr>
          <a:lstStyle/>
          <a:p>
            <a:pPr marL="0" indent="0">
              <a:buNone/>
            </a:pPr>
            <a:r>
              <a:rPr lang="en-US" dirty="0"/>
              <a:t>Each section contains a list of 6 words:</a:t>
            </a:r>
          </a:p>
          <a:p>
            <a:pPr marL="742950" indent="-742950">
              <a:buFont typeface="+mj-lt"/>
              <a:buAutoNum type="arabicParenR"/>
            </a:pPr>
            <a:r>
              <a:rPr lang="en-US" dirty="0"/>
              <a:t>Parenting</a:t>
            </a:r>
          </a:p>
          <a:p>
            <a:pPr marL="742950" indent="-742950">
              <a:buFont typeface="+mj-lt"/>
              <a:buAutoNum type="arabicParenR"/>
            </a:pPr>
            <a:r>
              <a:rPr lang="en-US" dirty="0"/>
              <a:t>Communication</a:t>
            </a:r>
          </a:p>
          <a:p>
            <a:pPr marL="742950" indent="-742950">
              <a:buFont typeface="+mj-lt"/>
              <a:buAutoNum type="arabicParenR"/>
            </a:pPr>
            <a:r>
              <a:rPr lang="en-US" dirty="0"/>
              <a:t>Volunteering</a:t>
            </a:r>
          </a:p>
          <a:p>
            <a:pPr marL="742950" indent="-742950">
              <a:buFont typeface="+mj-lt"/>
              <a:buAutoNum type="arabicParenR"/>
            </a:pPr>
            <a:r>
              <a:rPr lang="en-US" dirty="0"/>
              <a:t>Learning at home</a:t>
            </a:r>
          </a:p>
          <a:p>
            <a:pPr marL="742950" indent="-742950">
              <a:buFont typeface="+mj-lt"/>
              <a:buAutoNum type="arabicParenR"/>
            </a:pPr>
            <a:r>
              <a:rPr lang="en-US" dirty="0"/>
              <a:t>Decision-making</a:t>
            </a:r>
          </a:p>
          <a:p>
            <a:pPr marL="742950" indent="-742950">
              <a:buFont typeface="+mj-lt"/>
              <a:buAutoNum type="arabicParenR"/>
            </a:pPr>
            <a:r>
              <a:rPr lang="en-US" dirty="0"/>
              <a:t>Collaborating with the community</a:t>
            </a:r>
          </a:p>
        </p:txBody>
      </p:sp>
      <p:sp>
        <p:nvSpPr>
          <p:cNvPr id="5" name="Slide Number Placeholder 4">
            <a:extLst>
              <a:ext uri="{FF2B5EF4-FFF2-40B4-BE49-F238E27FC236}">
                <a16:creationId xmlns:a16="http://schemas.microsoft.com/office/drawing/2014/main" id="{2E51A5FF-2933-72F0-171C-8BB2803EBE57}"/>
              </a:ext>
            </a:extLst>
          </p:cNvPr>
          <p:cNvSpPr>
            <a:spLocks noGrp="1"/>
          </p:cNvSpPr>
          <p:nvPr>
            <p:ph type="sldNum" sz="quarter" idx="12"/>
          </p:nvPr>
        </p:nvSpPr>
        <p:spPr/>
        <p:txBody>
          <a:bodyPr/>
          <a:lstStyle/>
          <a:p>
            <a:fld id="{A3D1C70C-36A2-44FC-A083-98959550CFF4}" type="slidenum">
              <a:rPr lang="en-US" smtClean="0"/>
              <a:t>57</a:t>
            </a:fld>
            <a:endParaRPr lang="en-US"/>
          </a:p>
        </p:txBody>
      </p:sp>
    </p:spTree>
    <p:extLst>
      <p:ext uri="{BB962C8B-B14F-4D97-AF65-F5344CB8AC3E}">
        <p14:creationId xmlns:p14="http://schemas.microsoft.com/office/powerpoint/2010/main" val="229803213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8D92E-4AF2-8459-1CE6-415DEE91B7F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F06CFB8-1301-E205-1C7B-CE1BFB2E2AB2}"/>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(18 of 25) </a:t>
            </a:r>
          </a:p>
        </p:txBody>
      </p:sp>
      <p:sp>
        <p:nvSpPr>
          <p:cNvPr id="3" name="Content Placeholder 2">
            <a:extLst>
              <a:ext uri="{FF2B5EF4-FFF2-40B4-BE49-F238E27FC236}">
                <a16:creationId xmlns:a16="http://schemas.microsoft.com/office/drawing/2014/main" id="{BC919B9C-20AD-697C-F4A5-4F46553591AD}"/>
              </a:ext>
            </a:extLst>
          </p:cNvPr>
          <p:cNvSpPr>
            <a:spLocks noGrp="1"/>
          </p:cNvSpPr>
          <p:nvPr>
            <p:ph idx="1"/>
          </p:nvPr>
        </p:nvSpPr>
        <p:spPr>
          <a:xfrm>
            <a:off x="1073049" y="1237312"/>
            <a:ext cx="6897060" cy="594542"/>
          </a:xfrm>
        </p:spPr>
        <p:txBody>
          <a:bodyPr/>
          <a:lstStyle/>
          <a:p>
            <a:pPr marL="0" indent="0">
              <a:buNone/>
            </a:pPr>
            <a:r>
              <a:rPr lang="en-US" b="1" dirty="0"/>
              <a:t>6 Types of Family Involvement</a:t>
            </a:r>
          </a:p>
        </p:txBody>
      </p:sp>
      <p:sp>
        <p:nvSpPr>
          <p:cNvPr id="7" name="Content Placeholder 6">
            <a:extLst>
              <a:ext uri="{FF2B5EF4-FFF2-40B4-BE49-F238E27FC236}">
                <a16:creationId xmlns:a16="http://schemas.microsoft.com/office/drawing/2014/main" id="{86F3BBA0-7AD0-8FBA-C1E8-5E8728A4B520}"/>
              </a:ext>
            </a:extLst>
          </p:cNvPr>
          <p:cNvSpPr>
            <a:spLocks noGrp="1"/>
          </p:cNvSpPr>
          <p:nvPr>
            <p:ph idx="13"/>
          </p:nvPr>
        </p:nvSpPr>
        <p:spPr>
          <a:xfrm>
            <a:off x="1360965" y="1942691"/>
            <a:ext cx="10464451" cy="4173904"/>
          </a:xfrm>
        </p:spPr>
        <p:txBody>
          <a:bodyPr/>
          <a:lstStyle/>
          <a:p>
            <a:pPr marL="0" marR="0" lvl="0" indent="0">
              <a:lnSpc>
                <a:spcPct val="100000"/>
              </a:lnSpc>
              <a:spcBef>
                <a:spcPts val="600"/>
              </a:spcBef>
              <a:spcAft>
                <a:spcPts val="1800"/>
              </a:spcAft>
              <a:buNone/>
              <a:tabLst>
                <a:tab pos="685800" algn="l"/>
              </a:tabLst>
            </a:pPr>
            <a:r>
              <a:rPr lang="en-US" sz="2000" b="1" kern="100" dirty="0">
                <a:solidFill>
                  <a:schemeClr val="accent1">
                    <a:lumMod val="50000"/>
                  </a:schemeClr>
                </a:solidFill>
                <a:ea typeface="Aptos" panose="020B0004020202020204" pitchFamily="34" charset="0"/>
                <a:cs typeface="Arial" panose="020B0604020202020204" pitchFamily="34" charset="0"/>
              </a:rPr>
              <a:t>Parenting</a:t>
            </a:r>
            <a:r>
              <a:rPr lang="en-US" sz="2000" kern="100" dirty="0">
                <a:solidFill>
                  <a:schemeClr val="accent1">
                    <a:lumMod val="50000"/>
                  </a:schemeClr>
                </a:solidFill>
                <a:ea typeface="Aptos" panose="020B0004020202020204" pitchFamily="34" charset="0"/>
                <a:cs typeface="Arial" panose="020B0604020202020204" pitchFamily="34" charset="0"/>
              </a:rPr>
              <a:t>: </a:t>
            </a:r>
            <a:r>
              <a:rPr lang="en-US" sz="2000" kern="100" dirty="0">
                <a:ea typeface="Aptos" panose="020B0004020202020204" pitchFamily="34" charset="0"/>
                <a:cs typeface="Arial" panose="020B0604020202020204" pitchFamily="34" charset="0"/>
              </a:rPr>
              <a:t>Supporting families in creating positive home environments for their child</a:t>
            </a:r>
          </a:p>
          <a:p>
            <a:pPr marL="0" marR="0" lvl="0" indent="0">
              <a:lnSpc>
                <a:spcPct val="100000"/>
              </a:lnSpc>
              <a:spcBef>
                <a:spcPts val="600"/>
              </a:spcBef>
              <a:spcAft>
                <a:spcPts val="1800"/>
              </a:spcAft>
              <a:buNone/>
              <a:tabLst>
                <a:tab pos="685800" algn="l"/>
              </a:tabLst>
            </a:pPr>
            <a:r>
              <a:rPr lang="en-US" sz="2000" b="1" kern="100" dirty="0">
                <a:solidFill>
                  <a:schemeClr val="accent1">
                    <a:lumMod val="50000"/>
                  </a:schemeClr>
                </a:solidFill>
                <a:ea typeface="Aptos" panose="020B0004020202020204" pitchFamily="34" charset="0"/>
                <a:cs typeface="Arial" panose="020B0604020202020204" pitchFamily="34" charset="0"/>
              </a:rPr>
              <a:t>Communication</a:t>
            </a:r>
            <a:r>
              <a:rPr lang="en-US" sz="2000" kern="100" dirty="0">
                <a:solidFill>
                  <a:schemeClr val="accent1">
                    <a:lumMod val="50000"/>
                  </a:schemeClr>
                </a:solidFill>
                <a:ea typeface="Aptos" panose="020B0004020202020204" pitchFamily="34" charset="0"/>
                <a:cs typeface="Arial" panose="020B0604020202020204" pitchFamily="34" charset="0"/>
              </a:rPr>
              <a:t>: </a:t>
            </a:r>
            <a:r>
              <a:rPr lang="en-US" sz="2000" kern="100" dirty="0">
                <a:ea typeface="Aptos" panose="020B0004020202020204" pitchFamily="34" charset="0"/>
                <a:cs typeface="Arial" panose="020B0604020202020204" pitchFamily="34" charset="0"/>
              </a:rPr>
              <a:t>Establishing two-way communication between school and home</a:t>
            </a:r>
          </a:p>
          <a:p>
            <a:pPr marL="0" marR="0" lvl="0" indent="0">
              <a:lnSpc>
                <a:spcPct val="100000"/>
              </a:lnSpc>
              <a:spcBef>
                <a:spcPts val="600"/>
              </a:spcBef>
              <a:spcAft>
                <a:spcPts val="1800"/>
              </a:spcAft>
              <a:buNone/>
              <a:tabLst>
                <a:tab pos="685800" algn="l"/>
              </a:tabLst>
            </a:pPr>
            <a:r>
              <a:rPr lang="en-US" sz="2000" b="1" kern="100" dirty="0">
                <a:solidFill>
                  <a:schemeClr val="accent1">
                    <a:lumMod val="50000"/>
                  </a:schemeClr>
                </a:solidFill>
                <a:ea typeface="Aptos" panose="020B0004020202020204" pitchFamily="34" charset="0"/>
                <a:cs typeface="Arial" panose="020B0604020202020204" pitchFamily="34" charset="0"/>
              </a:rPr>
              <a:t>Volunteering</a:t>
            </a:r>
            <a:r>
              <a:rPr lang="en-US" sz="2000" kern="100" dirty="0">
                <a:solidFill>
                  <a:schemeClr val="accent1">
                    <a:lumMod val="50000"/>
                  </a:schemeClr>
                </a:solidFill>
                <a:ea typeface="Aptos" panose="020B0004020202020204" pitchFamily="34" charset="0"/>
                <a:cs typeface="Arial" panose="020B0604020202020204" pitchFamily="34" charset="0"/>
              </a:rPr>
              <a:t>: </a:t>
            </a:r>
            <a:r>
              <a:rPr lang="en-US" sz="2000" kern="100" dirty="0">
                <a:ea typeface="Aptos" panose="020B0004020202020204" pitchFamily="34" charset="0"/>
                <a:cs typeface="Arial" panose="020B0604020202020204" pitchFamily="34" charset="0"/>
              </a:rPr>
              <a:t>Encouraging parents to volunteer in school activities</a:t>
            </a:r>
          </a:p>
          <a:p>
            <a:pPr marL="0" marR="0" lvl="0" indent="0">
              <a:lnSpc>
                <a:spcPct val="100000"/>
              </a:lnSpc>
              <a:spcBef>
                <a:spcPts val="600"/>
              </a:spcBef>
              <a:spcAft>
                <a:spcPts val="1800"/>
              </a:spcAft>
              <a:buNone/>
              <a:tabLst>
                <a:tab pos="685800" algn="l"/>
              </a:tabLst>
            </a:pPr>
            <a:r>
              <a:rPr lang="en-US" sz="2000" b="1" kern="100" dirty="0">
                <a:solidFill>
                  <a:schemeClr val="accent1">
                    <a:lumMod val="50000"/>
                  </a:schemeClr>
                </a:solidFill>
                <a:ea typeface="Aptos" panose="020B0004020202020204" pitchFamily="34" charset="0"/>
                <a:cs typeface="Arial" panose="020B0604020202020204" pitchFamily="34" charset="0"/>
              </a:rPr>
              <a:t>Learning at home</a:t>
            </a:r>
            <a:r>
              <a:rPr lang="en-US" sz="2000" kern="100" dirty="0">
                <a:solidFill>
                  <a:schemeClr val="accent1">
                    <a:lumMod val="50000"/>
                  </a:schemeClr>
                </a:solidFill>
                <a:ea typeface="Aptos" panose="020B0004020202020204" pitchFamily="34" charset="0"/>
                <a:cs typeface="Arial" panose="020B0604020202020204" pitchFamily="34" charset="0"/>
              </a:rPr>
              <a:t>: </a:t>
            </a:r>
            <a:r>
              <a:rPr lang="en-US" sz="2000" kern="100" dirty="0">
                <a:ea typeface="Aptos" panose="020B0004020202020204" pitchFamily="34" charset="0"/>
                <a:cs typeface="Arial" panose="020B0604020202020204" pitchFamily="34" charset="0"/>
              </a:rPr>
              <a:t>Promoting learning activities at home</a:t>
            </a:r>
          </a:p>
          <a:p>
            <a:pPr marL="0" indent="0">
              <a:lnSpc>
                <a:spcPct val="100000"/>
              </a:lnSpc>
              <a:spcBef>
                <a:spcPts val="600"/>
              </a:spcBef>
              <a:spcAft>
                <a:spcPts val="1800"/>
              </a:spcAft>
              <a:buNone/>
              <a:tabLst>
                <a:tab pos="685800" algn="l"/>
              </a:tabLst>
            </a:pPr>
            <a:r>
              <a:rPr lang="en-US" sz="2000" b="1" kern="100" dirty="0">
                <a:solidFill>
                  <a:schemeClr val="accent1">
                    <a:lumMod val="50000"/>
                  </a:schemeClr>
                </a:solidFill>
                <a:ea typeface="Aptos" panose="020B0004020202020204" pitchFamily="34" charset="0"/>
                <a:cs typeface="Arial" panose="020B0604020202020204" pitchFamily="34" charset="0"/>
              </a:rPr>
              <a:t>Decision making</a:t>
            </a:r>
            <a:r>
              <a:rPr lang="en-US" sz="2000" kern="100" dirty="0">
                <a:solidFill>
                  <a:schemeClr val="accent1">
                    <a:lumMod val="50000"/>
                  </a:schemeClr>
                </a:solidFill>
                <a:ea typeface="Aptos" panose="020B0004020202020204" pitchFamily="34" charset="0"/>
                <a:cs typeface="Arial" panose="020B0604020202020204" pitchFamily="34" charset="0"/>
              </a:rPr>
              <a:t>: I</a:t>
            </a:r>
            <a:r>
              <a:rPr lang="en-US" sz="2000" kern="100" dirty="0">
                <a:ea typeface="Aptos" panose="020B0004020202020204" pitchFamily="34" charset="0"/>
                <a:cs typeface="Arial" panose="020B0604020202020204" pitchFamily="34" charset="0"/>
              </a:rPr>
              <a:t>nvolving parents in school decisions</a:t>
            </a:r>
          </a:p>
          <a:p>
            <a:pPr marL="0" indent="0">
              <a:lnSpc>
                <a:spcPct val="100000"/>
              </a:lnSpc>
              <a:spcBef>
                <a:spcPts val="600"/>
              </a:spcBef>
              <a:spcAft>
                <a:spcPts val="1800"/>
              </a:spcAft>
              <a:buNone/>
              <a:tabLst>
                <a:tab pos="685800" algn="l"/>
              </a:tabLst>
            </a:pPr>
            <a:r>
              <a:rPr lang="en-US" sz="2000" b="1" kern="100" dirty="0">
                <a:solidFill>
                  <a:schemeClr val="accent1">
                    <a:lumMod val="50000"/>
                  </a:schemeClr>
                </a:solidFill>
                <a:ea typeface="Aptos" panose="020B0004020202020204" pitchFamily="34" charset="0"/>
                <a:cs typeface="Arial" panose="020B0604020202020204" pitchFamily="34" charset="0"/>
              </a:rPr>
              <a:t>Collaborating with the community</a:t>
            </a:r>
            <a:r>
              <a:rPr lang="en-US" sz="2000" kern="100" dirty="0">
                <a:solidFill>
                  <a:schemeClr val="accent1">
                    <a:lumMod val="50000"/>
                  </a:schemeClr>
                </a:solidFill>
                <a:ea typeface="Aptos" panose="020B0004020202020204" pitchFamily="34" charset="0"/>
                <a:cs typeface="Arial" panose="020B0604020202020204" pitchFamily="34" charset="0"/>
              </a:rPr>
              <a:t>: </a:t>
            </a:r>
            <a:r>
              <a:rPr lang="en-US" sz="2000" kern="100" dirty="0">
                <a:ea typeface="Aptos" panose="020B0004020202020204" pitchFamily="34" charset="0"/>
                <a:cs typeface="Arial" panose="020B0604020202020204" pitchFamily="34" charset="0"/>
              </a:rPr>
              <a:t>Engaging parents in community activities</a:t>
            </a:r>
          </a:p>
        </p:txBody>
      </p:sp>
      <p:sp>
        <p:nvSpPr>
          <p:cNvPr id="5" name="Slide Number Placeholder 4">
            <a:extLst>
              <a:ext uri="{FF2B5EF4-FFF2-40B4-BE49-F238E27FC236}">
                <a16:creationId xmlns:a16="http://schemas.microsoft.com/office/drawing/2014/main" id="{09D80DE9-FEC4-2F49-EE85-51FCA334F3B0}"/>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58</a:t>
            </a:fld>
            <a:endParaRPr lang="en-US"/>
          </a:p>
        </p:txBody>
      </p:sp>
      <p:cxnSp>
        <p:nvCxnSpPr>
          <p:cNvPr id="9" name="Straight Connector 8">
            <a:extLst>
              <a:ext uri="{FF2B5EF4-FFF2-40B4-BE49-F238E27FC236}">
                <a16:creationId xmlns:a16="http://schemas.microsoft.com/office/drawing/2014/main" id="{4C2CC554-32FF-850E-2EA2-1484D24EE2E0}"/>
              </a:ext>
              <a:ext uri="{C183D7F6-B498-43B3-948B-1728B52AA6E4}">
                <adec:decorative xmlns:adec="http://schemas.microsoft.com/office/drawing/2017/decorative" val="1"/>
              </a:ext>
            </a:extLst>
          </p:cNvPr>
          <p:cNvCxnSpPr/>
          <p:nvPr/>
        </p:nvCxnSpPr>
        <p:spPr>
          <a:xfrm>
            <a:off x="1262064" y="1785954"/>
            <a:ext cx="0" cy="3949607"/>
          </a:xfrm>
          <a:prstGeom prst="line">
            <a:avLst/>
          </a:prstGeom>
          <a:ln w="28575">
            <a:solidFill>
              <a:srgbClr val="7030A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402772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813892-2B11-6388-EB78-0833999E5BC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7A00AC-7411-C9C9-9CFB-7102BCEF64EE}"/>
              </a:ext>
              <a:ext uri="{C183D7F6-B498-43B3-948B-1728B52AA6E4}">
                <adec:decorative xmlns:adec="http://schemas.microsoft.com/office/drawing/2017/decorative" val="1"/>
              </a:ext>
            </a:extLst>
          </p:cNvPr>
          <p:cNvSpPr>
            <a:spLocks noGrp="1"/>
          </p:cNvSpPr>
          <p:nvPr>
            <p:ph type="title"/>
          </p:nvPr>
        </p:nvSpPr>
        <p:spPr>
          <a:xfrm>
            <a:off x="1256841" y="378896"/>
            <a:ext cx="10566564" cy="747579"/>
          </a:xfrm>
        </p:spPr>
        <p:txBody>
          <a:bodyPr/>
          <a:lstStyle/>
          <a:p>
            <a:r>
              <a:rPr lang="en-US" sz="4000" dirty="0"/>
              <a:t>Parent and Family Engagement (19 of 25) </a:t>
            </a:r>
          </a:p>
        </p:txBody>
      </p:sp>
      <p:sp>
        <p:nvSpPr>
          <p:cNvPr id="5" name="Slide Number Placeholder 4">
            <a:extLst>
              <a:ext uri="{FF2B5EF4-FFF2-40B4-BE49-F238E27FC236}">
                <a16:creationId xmlns:a16="http://schemas.microsoft.com/office/drawing/2014/main" id="{FD8B8D22-64DC-B4D8-B504-118D35DF8D36}"/>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59</a:t>
            </a:fld>
            <a:endParaRPr lang="en-US"/>
          </a:p>
        </p:txBody>
      </p:sp>
      <p:pic>
        <p:nvPicPr>
          <p:cNvPr id="17" name="Picture 16">
            <a:extLst>
              <a:ext uri="{FF2B5EF4-FFF2-40B4-BE49-F238E27FC236}">
                <a16:creationId xmlns:a16="http://schemas.microsoft.com/office/drawing/2014/main" id="{948E92DE-B609-E821-17D4-7480B1532C82}"/>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02268" y="1105760"/>
            <a:ext cx="962146" cy="805782"/>
          </a:xfrm>
          <a:prstGeom prst="rect">
            <a:avLst/>
          </a:prstGeom>
        </p:spPr>
      </p:pic>
      <p:sp>
        <p:nvSpPr>
          <p:cNvPr id="7" name="Text Placeholder 6">
            <a:extLst>
              <a:ext uri="{FF2B5EF4-FFF2-40B4-BE49-F238E27FC236}">
                <a16:creationId xmlns:a16="http://schemas.microsoft.com/office/drawing/2014/main" id="{CC527089-E62C-B90A-3808-C523E93747AB}"/>
              </a:ext>
              <a:ext uri="{C183D7F6-B498-43B3-948B-1728B52AA6E4}">
                <adec:decorative xmlns:adec="http://schemas.microsoft.com/office/drawing/2017/decorative" val="1"/>
              </a:ext>
            </a:extLst>
          </p:cNvPr>
          <p:cNvSpPr>
            <a:spLocks noGrp="1"/>
          </p:cNvSpPr>
          <p:nvPr>
            <p:ph type="body" sz="quarter" idx="11"/>
          </p:nvPr>
        </p:nvSpPr>
        <p:spPr>
          <a:xfrm>
            <a:off x="1989824" y="1248115"/>
            <a:ext cx="9345445" cy="4846209"/>
          </a:xfrm>
        </p:spPr>
        <p:txBody>
          <a:bodyPr>
            <a:normAutofit lnSpcReduction="10000"/>
          </a:bodyPr>
          <a:lstStyle/>
          <a:p>
            <a:pPr marL="0" indent="0">
              <a:lnSpc>
                <a:spcPct val="150000"/>
              </a:lnSpc>
              <a:spcBef>
                <a:spcPts val="1400"/>
              </a:spcBef>
              <a:spcAft>
                <a:spcPts val="1200"/>
              </a:spcAft>
              <a:buNone/>
            </a:pPr>
            <a:r>
              <a:rPr lang="en-US" sz="2400" dirty="0">
                <a:latin typeface="+mn-lt"/>
                <a:hlinkClick r:id="rId4"/>
              </a:rPr>
              <a:t>2022-2023 K-3 Resources Packet</a:t>
            </a:r>
            <a:endParaRPr lang="en-US" sz="2400" dirty="0">
              <a:latin typeface="+mn-lt"/>
            </a:endParaRPr>
          </a:p>
          <a:p>
            <a:pPr marL="0" indent="0">
              <a:lnSpc>
                <a:spcPct val="150000"/>
              </a:lnSpc>
              <a:spcBef>
                <a:spcPts val="1400"/>
              </a:spcBef>
              <a:spcAft>
                <a:spcPts val="1200"/>
              </a:spcAft>
              <a:buNone/>
            </a:pPr>
            <a:r>
              <a:rPr lang="en-US" sz="2400" dirty="0">
                <a:hlinkClick r:id="rId5"/>
              </a:rPr>
              <a:t>NJ K-3 Self-Assessment Validation System</a:t>
            </a:r>
            <a:endParaRPr lang="en-US" sz="2400" dirty="0"/>
          </a:p>
          <a:p>
            <a:pPr marL="0" indent="0">
              <a:lnSpc>
                <a:spcPct val="150000"/>
              </a:lnSpc>
              <a:spcBef>
                <a:spcPts val="1400"/>
              </a:spcBef>
              <a:spcAft>
                <a:spcPts val="1200"/>
              </a:spcAft>
              <a:buNone/>
            </a:pPr>
            <a:r>
              <a:rPr lang="en-US" sz="2400" dirty="0">
                <a:hlinkClick r:id="rId6"/>
              </a:rPr>
              <a:t>NJ_Chronic_Absenteeism_Toolkit_Revised.docx</a:t>
            </a:r>
            <a:endParaRPr lang="en-US" sz="2400" dirty="0"/>
          </a:p>
          <a:p>
            <a:pPr marL="0" indent="0">
              <a:lnSpc>
                <a:spcPct val="150000"/>
              </a:lnSpc>
              <a:spcBef>
                <a:spcPts val="1400"/>
              </a:spcBef>
              <a:spcAft>
                <a:spcPts val="1200"/>
              </a:spcAft>
              <a:buNone/>
            </a:pPr>
            <a:r>
              <a:rPr lang="en-US" sz="2400" dirty="0">
                <a:solidFill>
                  <a:srgbClr val="0000FF"/>
                </a:solidFill>
                <a:hlinkClick r:id="rId7">
                  <a:extLst>
                    <a:ext uri="{A12FA001-AC4F-418D-AE19-62706E023703}">
                      <ahyp:hlinkClr xmlns:ahyp="http://schemas.microsoft.com/office/drawing/2018/hyperlinkcolor" val="tx"/>
                    </a:ext>
                  </a:extLst>
                </a:hlinkClick>
              </a:rPr>
              <a:t>P-3 Approaches to Learning: How Young Children Learn</a:t>
            </a:r>
            <a:endParaRPr lang="en-US" sz="2400" dirty="0">
              <a:solidFill>
                <a:srgbClr val="0000FF"/>
              </a:solidFill>
            </a:endParaRPr>
          </a:p>
          <a:p>
            <a:pPr marL="0" indent="0">
              <a:lnSpc>
                <a:spcPct val="150000"/>
              </a:lnSpc>
              <a:spcBef>
                <a:spcPts val="1400"/>
              </a:spcBef>
              <a:spcAft>
                <a:spcPts val="1200"/>
              </a:spcAft>
              <a:buNone/>
            </a:pPr>
            <a:r>
              <a:rPr lang="en-US" sz="2400" dirty="0"/>
              <a:t>Guide to Effective P-3 Transition (2025-26) </a:t>
            </a:r>
          </a:p>
          <a:p>
            <a:pPr marL="0" indent="0">
              <a:lnSpc>
                <a:spcPct val="150000"/>
              </a:lnSpc>
              <a:spcBef>
                <a:spcPts val="1400"/>
              </a:spcBef>
              <a:spcAft>
                <a:spcPts val="1200"/>
              </a:spcAft>
              <a:buNone/>
            </a:pPr>
            <a:r>
              <a:rPr lang="en-US" sz="2400" dirty="0"/>
              <a:t>State Partnership with Johns Hopkins University (2025-26)</a:t>
            </a:r>
          </a:p>
        </p:txBody>
      </p:sp>
      <p:pic>
        <p:nvPicPr>
          <p:cNvPr id="4" name="Picture 3">
            <a:extLst>
              <a:ext uri="{FF2B5EF4-FFF2-40B4-BE49-F238E27FC236}">
                <a16:creationId xmlns:a16="http://schemas.microsoft.com/office/drawing/2014/main" id="{80DF5947-433B-E58E-B9B0-5221BA0761C0}"/>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899358" y="1927667"/>
            <a:ext cx="600532" cy="792758"/>
          </a:xfrm>
          <a:prstGeom prst="rect">
            <a:avLst/>
          </a:prstGeom>
        </p:spPr>
      </p:pic>
      <p:pic>
        <p:nvPicPr>
          <p:cNvPr id="15" name="Picture 14">
            <a:extLst>
              <a:ext uri="{FF2B5EF4-FFF2-40B4-BE49-F238E27FC236}">
                <a16:creationId xmlns:a16="http://schemas.microsoft.com/office/drawing/2014/main" id="{B5BB71C3-9D20-CAC8-CF00-3E0CF2DFA710}"/>
              </a:ext>
              <a:ext uri="{C183D7F6-B498-43B3-948B-1728B52AA6E4}">
                <adec:decorative xmlns:adec="http://schemas.microsoft.com/office/drawing/2017/decorative" val="1"/>
              </a:ext>
            </a:extLst>
          </p:cNvPr>
          <p:cNvPicPr>
            <a:picLocks noChangeAspect="1"/>
          </p:cNvPicPr>
          <p:nvPr/>
        </p:nvPicPr>
        <p:blipFill>
          <a:blip r:embed="rId9"/>
          <a:stretch>
            <a:fillRect/>
          </a:stretch>
        </p:blipFill>
        <p:spPr>
          <a:xfrm>
            <a:off x="924281" y="2791734"/>
            <a:ext cx="600531" cy="780876"/>
          </a:xfrm>
          <a:prstGeom prst="rect">
            <a:avLst/>
          </a:prstGeom>
          <a:ln w="3175">
            <a:solidFill>
              <a:schemeClr val="tx1"/>
            </a:solidFill>
          </a:ln>
        </p:spPr>
      </p:pic>
      <p:pic>
        <p:nvPicPr>
          <p:cNvPr id="13" name="Picture 12">
            <a:extLst>
              <a:ext uri="{FF2B5EF4-FFF2-40B4-BE49-F238E27FC236}">
                <a16:creationId xmlns:a16="http://schemas.microsoft.com/office/drawing/2014/main" id="{FBB97E8E-7961-70F8-C03A-0E4F62F6DD87}"/>
              </a:ext>
              <a:ext uri="{C183D7F6-B498-43B3-948B-1728B52AA6E4}">
                <adec:decorative xmlns:adec="http://schemas.microsoft.com/office/drawing/2017/decorative" val="1"/>
              </a:ext>
            </a:extLst>
          </p:cNvPr>
          <p:cNvPicPr>
            <a:picLocks noChangeAspect="1"/>
          </p:cNvPicPr>
          <p:nvPr/>
        </p:nvPicPr>
        <p:blipFill>
          <a:blip r:embed="rId10"/>
          <a:srcRect t="3929"/>
          <a:stretch/>
        </p:blipFill>
        <p:spPr>
          <a:xfrm>
            <a:off x="924281" y="4519066"/>
            <a:ext cx="635746" cy="830283"/>
          </a:xfrm>
          <a:prstGeom prst="rect">
            <a:avLst/>
          </a:prstGeom>
        </p:spPr>
      </p:pic>
      <p:pic>
        <p:nvPicPr>
          <p:cNvPr id="11" name="Picture 10">
            <a:extLst>
              <a:ext uri="{FF2B5EF4-FFF2-40B4-BE49-F238E27FC236}">
                <a16:creationId xmlns:a16="http://schemas.microsoft.com/office/drawing/2014/main" id="{1B43E4DE-6700-5366-589D-12D60E2BCBE9}"/>
              </a:ext>
              <a:ext uri="{C183D7F6-B498-43B3-948B-1728B52AA6E4}">
                <adec:decorative xmlns:adec="http://schemas.microsoft.com/office/drawing/2017/decorative" val="1"/>
              </a:ext>
            </a:extLst>
          </p:cNvPr>
          <p:cNvPicPr>
            <a:picLocks noChangeAspect="1"/>
          </p:cNvPicPr>
          <p:nvPr/>
        </p:nvPicPr>
        <p:blipFill>
          <a:blip r:embed="rId11"/>
          <a:stretch>
            <a:fillRect/>
          </a:stretch>
        </p:blipFill>
        <p:spPr>
          <a:xfrm>
            <a:off x="303516" y="5405011"/>
            <a:ext cx="1792215" cy="689313"/>
          </a:xfrm>
          <a:prstGeom prst="rect">
            <a:avLst/>
          </a:prstGeom>
        </p:spPr>
      </p:pic>
      <p:pic>
        <p:nvPicPr>
          <p:cNvPr id="21" name="Picture 20">
            <a:extLst>
              <a:ext uri="{FF2B5EF4-FFF2-40B4-BE49-F238E27FC236}">
                <a16:creationId xmlns:a16="http://schemas.microsoft.com/office/drawing/2014/main" id="{AC50130B-C0CA-3A9C-303B-E16BE6C1FCA4}"/>
              </a:ext>
              <a:ext uri="{C183D7F6-B498-43B3-948B-1728B52AA6E4}">
                <adec:decorative xmlns:adec="http://schemas.microsoft.com/office/drawing/2017/decorative" val="1"/>
              </a:ext>
            </a:extLst>
          </p:cNvPr>
          <p:cNvPicPr>
            <a:picLocks noChangeAspect="1"/>
          </p:cNvPicPr>
          <p:nvPr/>
        </p:nvPicPr>
        <p:blipFill>
          <a:blip r:embed="rId12"/>
          <a:stretch>
            <a:fillRect/>
          </a:stretch>
        </p:blipFill>
        <p:spPr>
          <a:xfrm>
            <a:off x="937036" y="3645850"/>
            <a:ext cx="610235" cy="792480"/>
          </a:xfrm>
          <a:prstGeom prst="rect">
            <a:avLst/>
          </a:prstGeom>
          <a:ln w="3175">
            <a:solidFill>
              <a:schemeClr val="tx1"/>
            </a:solidFill>
          </a:ln>
        </p:spPr>
      </p:pic>
    </p:spTree>
    <p:extLst>
      <p:ext uri="{BB962C8B-B14F-4D97-AF65-F5344CB8AC3E}">
        <p14:creationId xmlns:p14="http://schemas.microsoft.com/office/powerpoint/2010/main" val="325195111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C79E6-268A-444F-6CDA-3371F63AD8E7}"/>
              </a:ext>
            </a:extLst>
          </p:cNvPr>
          <p:cNvSpPr>
            <a:spLocks noGrp="1"/>
          </p:cNvSpPr>
          <p:nvPr>
            <p:ph type="title"/>
          </p:nvPr>
        </p:nvSpPr>
        <p:spPr/>
        <p:txBody>
          <a:bodyPr/>
          <a:lstStyle/>
          <a:p>
            <a:r>
              <a:rPr lang="en-US" sz="2800" dirty="0"/>
              <a:t>Text Version of NJSLS-ELA(2023)</a:t>
            </a:r>
          </a:p>
        </p:txBody>
      </p:sp>
      <p:sp>
        <p:nvSpPr>
          <p:cNvPr id="7" name="Content Placeholder 6">
            <a:extLst>
              <a:ext uri="{FF2B5EF4-FFF2-40B4-BE49-F238E27FC236}">
                <a16:creationId xmlns:a16="http://schemas.microsoft.com/office/drawing/2014/main" id="{B9209EC2-0155-8527-99F5-B90618C1453D}"/>
              </a:ext>
            </a:extLst>
          </p:cNvPr>
          <p:cNvSpPr>
            <a:spLocks noGrp="1"/>
          </p:cNvSpPr>
          <p:nvPr>
            <p:ph sz="half" idx="14"/>
          </p:nvPr>
        </p:nvSpPr>
        <p:spPr>
          <a:xfrm>
            <a:off x="669579" y="1126475"/>
            <a:ext cx="10096959" cy="997789"/>
          </a:xfrm>
        </p:spPr>
        <p:txBody>
          <a:bodyPr/>
          <a:lstStyle/>
          <a:p>
            <a:pPr marL="0" indent="0">
              <a:buNone/>
            </a:pPr>
            <a:r>
              <a:rPr lang="en-US" sz="2000" dirty="0"/>
              <a:t>The diagram shows the four domains of literacy. The domains of reading and language are each connected to two further concepts.</a:t>
            </a:r>
          </a:p>
        </p:txBody>
      </p:sp>
      <p:sp>
        <p:nvSpPr>
          <p:cNvPr id="3" name="Text Placeholder 2">
            <a:extLst>
              <a:ext uri="{FF2B5EF4-FFF2-40B4-BE49-F238E27FC236}">
                <a16:creationId xmlns:a16="http://schemas.microsoft.com/office/drawing/2014/main" id="{4E02E7D7-5CB7-175E-A132-0460B5730F9F}"/>
              </a:ext>
            </a:extLst>
          </p:cNvPr>
          <p:cNvSpPr>
            <a:spLocks noGrp="1"/>
          </p:cNvSpPr>
          <p:nvPr>
            <p:ph sz="half" idx="1"/>
          </p:nvPr>
        </p:nvSpPr>
        <p:spPr>
          <a:xfrm>
            <a:off x="1284381" y="2124263"/>
            <a:ext cx="3800820" cy="4498057"/>
          </a:xfrm>
        </p:spPr>
        <p:txBody>
          <a:bodyPr/>
          <a:lstStyle/>
          <a:p>
            <a:pPr marL="0" marR="0">
              <a:lnSpc>
                <a:spcPct val="125000"/>
              </a:lnSpc>
              <a:spcAft>
                <a:spcPts val="600"/>
              </a:spcAft>
              <a:buNone/>
            </a:pPr>
            <a:r>
              <a:rPr lang="en-US" sz="2000" dirty="0">
                <a:effectLst/>
                <a:latin typeface="+mn-lt"/>
                <a:ea typeface="Calibri" panose="020F0502020204030204" pitchFamily="34" charset="0"/>
                <a:cs typeface="Times New Roman" panose="02020603050405020304" pitchFamily="18" charset="0"/>
              </a:rPr>
              <a:t>The </a:t>
            </a:r>
            <a:r>
              <a:rPr lang="en-US" sz="2000" dirty="0">
                <a:latin typeface="+mn-lt"/>
                <a:ea typeface="Calibri" panose="020F0502020204030204" pitchFamily="34" charset="0"/>
                <a:cs typeface="Times New Roman" panose="02020603050405020304" pitchFamily="18" charset="0"/>
              </a:rPr>
              <a:t>f</a:t>
            </a:r>
            <a:r>
              <a:rPr lang="en-US" sz="2000" dirty="0">
                <a:effectLst/>
                <a:latin typeface="+mn-lt"/>
                <a:ea typeface="Calibri" panose="020F0502020204030204" pitchFamily="34" charset="0"/>
                <a:cs typeface="Times New Roman" panose="02020603050405020304" pitchFamily="18" charset="0"/>
              </a:rPr>
              <a:t>our </a:t>
            </a:r>
            <a:r>
              <a:rPr lang="en-US" sz="2000" dirty="0">
                <a:latin typeface="+mn-lt"/>
                <a:ea typeface="Calibri" panose="020F0502020204030204" pitchFamily="34" charset="0"/>
                <a:cs typeface="Times New Roman" panose="02020603050405020304" pitchFamily="18" charset="0"/>
              </a:rPr>
              <a:t>d</a:t>
            </a:r>
            <a:r>
              <a:rPr lang="en-US" sz="2000" dirty="0">
                <a:effectLst/>
                <a:latin typeface="+mn-lt"/>
                <a:ea typeface="Calibri" panose="020F0502020204030204" pitchFamily="34" charset="0"/>
                <a:cs typeface="Times New Roman" panose="02020603050405020304" pitchFamily="18" charset="0"/>
              </a:rPr>
              <a:t>omains are:</a:t>
            </a:r>
          </a:p>
          <a:p>
            <a:pPr marL="342900" marR="0" lvl="0" indent="-342900">
              <a:lnSpc>
                <a:spcPct val="125000"/>
              </a:lnSpc>
              <a:spcAft>
                <a:spcPts val="60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Reading</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25000"/>
              </a:lnSpc>
              <a:spcAft>
                <a:spcPts val="60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Writing</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25000"/>
              </a:lnSpc>
              <a:spcAft>
                <a:spcPts val="60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Speaking and Listening</a:t>
            </a:r>
            <a:endParaRPr lang="en-US" sz="2000" dirty="0">
              <a:effectLst/>
              <a:latin typeface="+mn-lt"/>
              <a:ea typeface="Calibri" panose="020F0502020204030204" pitchFamily="34" charset="0"/>
              <a:cs typeface="Times New Roman" panose="02020603050405020304" pitchFamily="18" charset="0"/>
            </a:endParaRPr>
          </a:p>
          <a:p>
            <a:pPr marL="342900" marR="0" lvl="0" indent="-342900">
              <a:lnSpc>
                <a:spcPct val="125000"/>
              </a:lnSpc>
              <a:spcAft>
                <a:spcPts val="1200"/>
              </a:spcAft>
              <a:buFont typeface="Symbol" panose="05050102010706020507" pitchFamily="18" charset="2"/>
              <a:buChar char=""/>
            </a:pPr>
            <a:r>
              <a:rPr lang="en-US" sz="2000" dirty="0">
                <a:effectLst/>
                <a:latin typeface="+mn-lt"/>
                <a:ea typeface="Times New Roman" panose="02020603050405020304" pitchFamily="18" charset="0"/>
                <a:cs typeface="Times New Roman" panose="02020603050405020304" pitchFamily="18" charset="0"/>
              </a:rPr>
              <a:t>Language</a:t>
            </a:r>
            <a:endParaRPr lang="en-US" sz="2000" dirty="0">
              <a:effectLst/>
              <a:latin typeface="+mn-lt"/>
              <a:ea typeface="Calibri" panose="020F0502020204030204" pitchFamily="34" charset="0"/>
              <a:cs typeface="Times New Roman" panose="02020603050405020304" pitchFamily="18" charset="0"/>
            </a:endParaRPr>
          </a:p>
        </p:txBody>
      </p:sp>
      <p:sp>
        <p:nvSpPr>
          <p:cNvPr id="6" name="Content Placeholder 5">
            <a:extLst>
              <a:ext uri="{FF2B5EF4-FFF2-40B4-BE49-F238E27FC236}">
                <a16:creationId xmlns:a16="http://schemas.microsoft.com/office/drawing/2014/main" id="{058BA85F-DC07-975B-A071-15E479C5F932}"/>
              </a:ext>
            </a:extLst>
          </p:cNvPr>
          <p:cNvSpPr>
            <a:spLocks noGrp="1"/>
          </p:cNvSpPr>
          <p:nvPr>
            <p:ph sz="half" idx="13"/>
          </p:nvPr>
        </p:nvSpPr>
        <p:spPr>
          <a:xfrm>
            <a:off x="5765108" y="2124263"/>
            <a:ext cx="4648891" cy="4498057"/>
          </a:xfrm>
        </p:spPr>
        <p:txBody>
          <a:bodyPr/>
          <a:lstStyle/>
          <a:p>
            <a:pPr marL="0" marR="0">
              <a:lnSpc>
                <a:spcPct val="125000"/>
              </a:lnSpc>
              <a:spcAft>
                <a:spcPts val="600"/>
              </a:spcAft>
              <a:buNone/>
            </a:pPr>
            <a:r>
              <a:rPr lang="en-US" sz="2000" dirty="0">
                <a:ea typeface="Calibri" panose="020F0502020204030204" pitchFamily="34" charset="0"/>
                <a:cs typeface="Times New Roman" panose="02020603050405020304" pitchFamily="18" charset="0"/>
              </a:rPr>
              <a:t>The Reading domain connects to:</a:t>
            </a:r>
          </a:p>
          <a:p>
            <a:pPr marL="342900" marR="0" lvl="0" indent="-342900">
              <a:lnSpc>
                <a:spcPct val="125000"/>
              </a:lnSpc>
              <a:spcAft>
                <a:spcPts val="600"/>
              </a:spcAft>
              <a:buFont typeface="Symbol" panose="05050102010706020507" pitchFamily="18" charset="2"/>
              <a:buChar char=""/>
            </a:pPr>
            <a:r>
              <a:rPr lang="en-US" sz="2000" dirty="0">
                <a:ea typeface="Times New Roman" panose="02020603050405020304" pitchFamily="18" charset="0"/>
                <a:cs typeface="Times New Roman" panose="02020603050405020304" pitchFamily="18" charset="0"/>
              </a:rPr>
              <a:t>Literary texts</a:t>
            </a:r>
            <a:endParaRPr lang="en-US" sz="2000" dirty="0">
              <a:ea typeface="Calibri" panose="020F0502020204030204" pitchFamily="34" charset="0"/>
              <a:cs typeface="Times New Roman" panose="02020603050405020304" pitchFamily="18" charset="0"/>
            </a:endParaRPr>
          </a:p>
          <a:p>
            <a:pPr marL="342900" marR="0" lvl="0" indent="-342900">
              <a:lnSpc>
                <a:spcPct val="125000"/>
              </a:lnSpc>
              <a:spcAft>
                <a:spcPts val="2400"/>
              </a:spcAft>
              <a:buFont typeface="Symbol" panose="05050102010706020507" pitchFamily="18" charset="2"/>
              <a:buChar char=""/>
            </a:pPr>
            <a:r>
              <a:rPr lang="en-US" sz="2000" dirty="0">
                <a:ea typeface="Times New Roman" panose="02020603050405020304" pitchFamily="18" charset="0"/>
                <a:cs typeface="Times New Roman" panose="02020603050405020304" pitchFamily="18" charset="0"/>
              </a:rPr>
              <a:t>Informational Texts</a:t>
            </a:r>
            <a:endParaRPr lang="en-US" sz="2000" dirty="0">
              <a:ea typeface="Calibri" panose="020F0502020204030204" pitchFamily="34" charset="0"/>
              <a:cs typeface="Times New Roman" panose="02020603050405020304" pitchFamily="18" charset="0"/>
            </a:endParaRPr>
          </a:p>
          <a:p>
            <a:pPr marL="0" marR="0">
              <a:lnSpc>
                <a:spcPct val="125000"/>
              </a:lnSpc>
              <a:spcAft>
                <a:spcPts val="600"/>
              </a:spcAft>
              <a:buNone/>
            </a:pPr>
            <a:r>
              <a:rPr lang="en-US" sz="2000" dirty="0">
                <a:ea typeface="Calibri" panose="020F0502020204030204" pitchFamily="34" charset="0"/>
                <a:cs typeface="Times New Roman" panose="02020603050405020304" pitchFamily="18" charset="0"/>
              </a:rPr>
              <a:t>The Language domain connects to:</a:t>
            </a:r>
          </a:p>
          <a:p>
            <a:pPr marL="342900" marR="0" lvl="0" indent="-342900">
              <a:lnSpc>
                <a:spcPct val="125000"/>
              </a:lnSpc>
              <a:spcAft>
                <a:spcPts val="600"/>
              </a:spcAft>
              <a:buFont typeface="Symbol" panose="05050102010706020507" pitchFamily="18" charset="2"/>
              <a:buChar char=""/>
            </a:pPr>
            <a:r>
              <a:rPr lang="en-US" sz="2000" dirty="0">
                <a:ea typeface="Times New Roman" panose="02020603050405020304" pitchFamily="18" charset="0"/>
                <a:cs typeface="Times New Roman" panose="02020603050405020304" pitchFamily="18" charset="0"/>
              </a:rPr>
              <a:t>Foundation skills: reading</a:t>
            </a:r>
            <a:endParaRPr lang="en-US" sz="2000" dirty="0">
              <a:ea typeface="Calibri" panose="020F0502020204030204" pitchFamily="34" charset="0"/>
              <a:cs typeface="Times New Roman" panose="02020603050405020304" pitchFamily="18" charset="0"/>
            </a:endParaRPr>
          </a:p>
          <a:p>
            <a:pPr marL="342900" marR="0" lvl="0" indent="-342900">
              <a:lnSpc>
                <a:spcPct val="125000"/>
              </a:lnSpc>
              <a:spcAft>
                <a:spcPts val="600"/>
              </a:spcAft>
              <a:buFont typeface="Symbol" panose="05050102010706020507" pitchFamily="18" charset="2"/>
              <a:buChar char=""/>
            </a:pPr>
            <a:r>
              <a:rPr lang="en-US" sz="2000" dirty="0">
                <a:ea typeface="Times New Roman" panose="02020603050405020304" pitchFamily="18" charset="0"/>
                <a:cs typeface="Times New Roman" panose="02020603050405020304" pitchFamily="18" charset="0"/>
              </a:rPr>
              <a:t>Foundational skills: writing</a:t>
            </a:r>
            <a:endParaRPr lang="en-US" sz="2000" dirty="0">
              <a:ea typeface="Calibri" panose="020F0502020204030204" pitchFamily="34"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9BEB6A46-02CF-7152-A1BB-552785576EC9}"/>
              </a:ext>
            </a:extLst>
          </p:cNvPr>
          <p:cNvSpPr>
            <a:spLocks noGrp="1"/>
          </p:cNvSpPr>
          <p:nvPr>
            <p:ph type="sldNum" sz="quarter" idx="12"/>
          </p:nvPr>
        </p:nvSpPr>
        <p:spPr/>
        <p:txBody>
          <a:bodyPr/>
          <a:lstStyle/>
          <a:p>
            <a:fld id="{A3D1C70C-36A2-44FC-A083-98959550CFF4}" type="slidenum">
              <a:rPr lang="en-US" smtClean="0"/>
              <a:pPr/>
              <a:t>6</a:t>
            </a:fld>
            <a:endParaRPr lang="en-US"/>
          </a:p>
        </p:txBody>
      </p:sp>
    </p:spTree>
    <p:extLst>
      <p:ext uri="{BB962C8B-B14F-4D97-AF65-F5344CB8AC3E}">
        <p14:creationId xmlns:p14="http://schemas.microsoft.com/office/powerpoint/2010/main" val="164711842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03B0-E74C-6DFB-19C2-AA5993EEB96F}"/>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(20 of 25) </a:t>
            </a:r>
          </a:p>
        </p:txBody>
      </p:sp>
      <p:sp>
        <p:nvSpPr>
          <p:cNvPr id="3" name="Text Placeholder 2">
            <a:extLst>
              <a:ext uri="{FF2B5EF4-FFF2-40B4-BE49-F238E27FC236}">
                <a16:creationId xmlns:a16="http://schemas.microsoft.com/office/drawing/2014/main" id="{71C6831E-C524-8902-93E9-472D6C6EDE86}"/>
              </a:ext>
            </a:extLst>
          </p:cNvPr>
          <p:cNvSpPr>
            <a:spLocks noGrp="1"/>
          </p:cNvSpPr>
          <p:nvPr>
            <p:ph type="body" sz="quarter" idx="11"/>
          </p:nvPr>
        </p:nvSpPr>
        <p:spPr>
          <a:xfrm>
            <a:off x="962283" y="1039548"/>
            <a:ext cx="8984906" cy="5256729"/>
          </a:xfrm>
        </p:spPr>
        <p:txBody>
          <a:bodyPr>
            <a:noAutofit/>
          </a:bodyPr>
          <a:lstStyle/>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3"/>
              </a:rPr>
              <a:t>Packet Cover</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4"/>
              </a:rPr>
              <a:t>What, Why, and Who Should Use the Fall 2022 Packet of K-3 Resources</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highlight>
                  <a:srgbClr val="FFFF00"/>
                </a:highlight>
                <a:ea typeface="Aptos" panose="020B0004020202020204" pitchFamily="34" charset="0"/>
                <a:cs typeface="Times New Roman"/>
                <a:hlinkClick r:id="rId5"/>
              </a:rPr>
              <a:t>Family 5 - A Five Point Home-School Communication about Student Learning</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6"/>
              </a:rPr>
              <a:t>Developmentally Appropriate Practices for Learning Outside of the Classroom</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7"/>
              </a:rPr>
              <a:t>How the Education Communication System Works for Parents and Families</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8"/>
              </a:rPr>
              <a:t>Young Math Masterminds - Mathematics is Everywhere</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highlight>
                  <a:srgbClr val="FFFF00"/>
                </a:highlight>
                <a:ea typeface="Aptos" panose="020B0004020202020204" pitchFamily="34" charset="0"/>
                <a:cs typeface="Times New Roman"/>
                <a:hlinkClick r:id="rId9"/>
              </a:rPr>
              <a:t>Young Math Masterminds - Mathematics in Kindergarten</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0"/>
              </a:rPr>
              <a:t>Young Math Masterminds - Thoughts on Math Anxiety</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highlight>
                  <a:srgbClr val="FFFF00"/>
                </a:highlight>
                <a:ea typeface="Aptos" panose="020B0004020202020204" pitchFamily="34" charset="0"/>
                <a:cs typeface="Times New Roman"/>
                <a:hlinkClick r:id="rId11"/>
              </a:rPr>
              <a:t>Young Readers - Building Comprehension in Kindergarte</a:t>
            </a:r>
            <a:r>
              <a:rPr lang="en-US" sz="1600" dirty="0">
                <a:solidFill>
                  <a:srgbClr val="212529"/>
                </a:solidFill>
                <a:highlight>
                  <a:srgbClr val="FFFF00"/>
                </a:highlight>
                <a:ea typeface="Aptos" panose="020B0004020202020204" pitchFamily="34" charset="0"/>
                <a:cs typeface="Times New Roman"/>
              </a:rPr>
              <a:t>n</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2"/>
              </a:rPr>
              <a:t>Young Readers - Building Comprehension in First through Third Grade</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3"/>
              </a:rPr>
              <a:t>Young Readers and Writers - Three Tips for Supporting Writing Skills at Home</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4"/>
              </a:rPr>
              <a:t>The Basics - Engaging Families Fact Sheet for Educators</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5"/>
              </a:rPr>
              <a:t>The Basics - Lets Work Together to Support Your Childs Success (English)</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6"/>
              </a:rPr>
              <a:t>The Basics - Lets Work Together to Support Your Childs Success (Spanish)</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7"/>
              </a:rPr>
              <a:t>Quality - What Does a High-Quality Kindergarten Program Look Like</a:t>
            </a:r>
            <a:endParaRPr lang="en-US" sz="1600" kern="100" dirty="0">
              <a:ea typeface="Aptos" panose="020B0004020202020204" pitchFamily="34" charset="0"/>
              <a:cs typeface="Times New Roman"/>
            </a:endParaRPr>
          </a:p>
          <a:p>
            <a:pPr marL="342900" marR="0" lvl="0" indent="-342900">
              <a:lnSpc>
                <a:spcPct val="100000"/>
              </a:lnSpc>
              <a:spcBef>
                <a:spcPts val="0"/>
              </a:spcBef>
              <a:spcAft>
                <a:spcPts val="600"/>
              </a:spcAft>
              <a:buFont typeface="+mj-lt"/>
              <a:buAutoNum type="arabicPeriod"/>
              <a:tabLst>
                <a:tab pos="457200" algn="l"/>
              </a:tabLst>
            </a:pPr>
            <a:r>
              <a:rPr lang="en-US" sz="1600" u="sng" dirty="0">
                <a:solidFill>
                  <a:srgbClr val="0056B3"/>
                </a:solidFill>
                <a:ea typeface="Aptos" panose="020B0004020202020204" pitchFamily="34" charset="0"/>
                <a:cs typeface="Times New Roman"/>
                <a:hlinkClick r:id="rId18"/>
              </a:rPr>
              <a:t>Quality - First Through Third Grade Quality Checklist</a:t>
            </a:r>
            <a:endParaRPr lang="en-US" sz="1600" kern="100" dirty="0">
              <a:ea typeface="Aptos" panose="020B0004020202020204" pitchFamily="34" charset="0"/>
              <a:cs typeface="Times New Roman"/>
            </a:endParaRPr>
          </a:p>
        </p:txBody>
      </p:sp>
      <p:sp>
        <p:nvSpPr>
          <p:cNvPr id="5" name="Slide Number Placeholder 4">
            <a:extLst>
              <a:ext uri="{FF2B5EF4-FFF2-40B4-BE49-F238E27FC236}">
                <a16:creationId xmlns:a16="http://schemas.microsoft.com/office/drawing/2014/main" id="{418383A7-5429-CF5C-69AC-DE0AB33E4832}"/>
              </a:ext>
              <a:ext uri="{C183D7F6-B498-43B3-948B-1728B52AA6E4}">
                <adec:decorative xmlns:adec="http://schemas.microsoft.com/office/drawing/2017/decorative" val="1"/>
              </a:ext>
            </a:extLst>
          </p:cNvPr>
          <p:cNvSpPr>
            <a:spLocks noGrp="1"/>
          </p:cNvSpPr>
          <p:nvPr>
            <p:ph type="sldNum" sz="quarter" idx="10"/>
          </p:nvPr>
        </p:nvSpPr>
        <p:spPr/>
        <p:txBody>
          <a:bodyPr/>
          <a:lstStyle/>
          <a:p>
            <a:fld id="{A3D1C70C-36A2-44FC-A083-98959550CFF4}" type="slidenum">
              <a:rPr lang="en-US" smtClean="0"/>
              <a:t>60</a:t>
            </a:fld>
            <a:endParaRPr lang="en-US"/>
          </a:p>
        </p:txBody>
      </p:sp>
      <p:pic>
        <p:nvPicPr>
          <p:cNvPr id="8" name="Picture 7">
            <a:extLst>
              <a:ext uri="{FF2B5EF4-FFF2-40B4-BE49-F238E27FC236}">
                <a16:creationId xmlns:a16="http://schemas.microsoft.com/office/drawing/2014/main" id="{DEB0D2F2-BB94-155B-B290-E2EF1AA845C0}"/>
              </a:ext>
              <a:ext uri="{C183D7F6-B498-43B3-948B-1728B52AA6E4}">
                <adec:decorative xmlns:adec="http://schemas.microsoft.com/office/drawing/2017/decorative" val="1"/>
              </a:ext>
            </a:extLst>
          </p:cNvPr>
          <p:cNvPicPr>
            <a:picLocks noChangeAspect="1"/>
          </p:cNvPicPr>
          <p:nvPr/>
        </p:nvPicPr>
        <p:blipFill>
          <a:blip r:embed="rId19"/>
          <a:stretch>
            <a:fillRect/>
          </a:stretch>
        </p:blipFill>
        <p:spPr>
          <a:xfrm>
            <a:off x="8671254" y="1744006"/>
            <a:ext cx="3204377" cy="2683615"/>
          </a:xfrm>
          <a:prstGeom prst="rect">
            <a:avLst/>
          </a:prstGeom>
        </p:spPr>
      </p:pic>
    </p:spTree>
    <p:extLst>
      <p:ext uri="{BB962C8B-B14F-4D97-AF65-F5344CB8AC3E}">
        <p14:creationId xmlns:p14="http://schemas.microsoft.com/office/powerpoint/2010/main" val="22182105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40B3B4-30FB-AA74-C3F2-926CE715CD40}"/>
              </a:ext>
              <a:ext uri="{C183D7F6-B498-43B3-948B-1728B52AA6E4}">
                <adec:decorative xmlns:adec="http://schemas.microsoft.com/office/drawing/2017/decorative" val="0"/>
              </a:ext>
            </a:extLst>
          </p:cNvPr>
          <p:cNvSpPr>
            <a:spLocks noGrp="1"/>
          </p:cNvSpPr>
          <p:nvPr>
            <p:ph type="title"/>
          </p:nvPr>
        </p:nvSpPr>
        <p:spPr/>
        <p:txBody>
          <a:bodyPr/>
          <a:lstStyle/>
          <a:p>
            <a:r>
              <a:rPr lang="en-US" sz="4000" dirty="0"/>
              <a:t>Parent and Family Engagement (21 of 25) </a:t>
            </a:r>
          </a:p>
        </p:txBody>
      </p:sp>
      <p:sp>
        <p:nvSpPr>
          <p:cNvPr id="5" name="Slide Number Placeholder 4">
            <a:extLst>
              <a:ext uri="{FF2B5EF4-FFF2-40B4-BE49-F238E27FC236}">
                <a16:creationId xmlns:a16="http://schemas.microsoft.com/office/drawing/2014/main" id="{474DC1BD-EECA-D8E0-CC43-21D646527BED}"/>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61</a:t>
            </a:fld>
            <a:endParaRPr lang="en-US"/>
          </a:p>
        </p:txBody>
      </p:sp>
      <p:sp>
        <p:nvSpPr>
          <p:cNvPr id="7" name="Google Shape;594;p59" descr="&#10; Title of the Family-5 Document">
            <a:extLst>
              <a:ext uri="{FF2B5EF4-FFF2-40B4-BE49-F238E27FC236}">
                <a16:creationId xmlns:a16="http://schemas.microsoft.com/office/drawing/2014/main" id="{A2343171-8BCC-2C48-A1EB-060F85EAD10F}"/>
              </a:ext>
              <a:ext uri="{C183D7F6-B498-43B3-948B-1728B52AA6E4}">
                <adec:decorative xmlns:adec="http://schemas.microsoft.com/office/drawing/2017/decorative" val="0"/>
              </a:ext>
            </a:extLst>
          </p:cNvPr>
          <p:cNvSpPr txBox="1"/>
          <p:nvPr/>
        </p:nvSpPr>
        <p:spPr>
          <a:xfrm>
            <a:off x="4158115" y="1623043"/>
            <a:ext cx="2810577"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200" b="1" i="0" u="sng">
                <a:solidFill>
                  <a:schemeClr val="accent1">
                    <a:lumMod val="50000"/>
                  </a:schemeClr>
                </a:solidFill>
                <a:ea typeface="Bell MT"/>
                <a:cs typeface="Bell MT"/>
                <a:sym typeface="Bell MT"/>
                <a:hlinkClick r:id="rId3">
                  <a:extLst>
                    <a:ext uri="{A12FA001-AC4F-418D-AE19-62706E023703}">
                      <ahyp:hlinkClr xmlns:ahyp="http://schemas.microsoft.com/office/drawing/2018/hyperlinkcolor" val="tx"/>
                    </a:ext>
                  </a:extLst>
                </a:hlinkClick>
              </a:rPr>
              <a:t>The Family 5 </a:t>
            </a:r>
            <a:endParaRPr sz="1400" b="1" u="sng">
              <a:solidFill>
                <a:schemeClr val="accent1">
                  <a:lumMod val="50000"/>
                </a:schemeClr>
              </a:solidFill>
              <a:ea typeface="Bell MT"/>
              <a:cs typeface="Bell MT"/>
              <a:sym typeface="Bell MT"/>
              <a:hlinkClick r:id="rId3">
                <a:extLst>
                  <a:ext uri="{A12FA001-AC4F-418D-AE19-62706E023703}">
                    <ahyp:hlinkClr xmlns:ahyp="http://schemas.microsoft.com/office/drawing/2018/hyperlinkcolor" val="tx"/>
                  </a:ext>
                </a:extLst>
              </a:hlinkClick>
            </a:endParaRPr>
          </a:p>
        </p:txBody>
      </p:sp>
      <p:sp>
        <p:nvSpPr>
          <p:cNvPr id="6" name="Google Shape;589;p59">
            <a:extLst>
              <a:ext uri="{FF2B5EF4-FFF2-40B4-BE49-F238E27FC236}">
                <a16:creationId xmlns:a16="http://schemas.microsoft.com/office/drawing/2014/main" id="{319E7FFE-2F71-CF79-2B9C-42D5F91B20D7}"/>
              </a:ext>
              <a:ext uri="{C183D7F6-B498-43B3-948B-1728B52AA6E4}">
                <adec:decorative xmlns:adec="http://schemas.microsoft.com/office/drawing/2017/decorative" val="0"/>
              </a:ext>
            </a:extLst>
          </p:cNvPr>
          <p:cNvSpPr txBox="1">
            <a:spLocks noGrp="1"/>
          </p:cNvSpPr>
          <p:nvPr>
            <p:ph idx="1"/>
          </p:nvPr>
        </p:nvSpPr>
        <p:spPr>
          <a:xfrm>
            <a:off x="4241533" y="2207778"/>
            <a:ext cx="7757962" cy="3168519"/>
          </a:xfrm>
          <a:prstGeom prst="rect">
            <a:avLst/>
          </a:prstGeom>
          <a:noFill/>
          <a:ln>
            <a:noFill/>
          </a:ln>
        </p:spPr>
        <p:txBody>
          <a:bodyPr spcFirstLastPara="1" wrap="square" lIns="91425" tIns="45700" rIns="91425" bIns="45700" anchor="t" anchorCtr="0">
            <a:spAutoFit/>
          </a:bodyPr>
          <a:lstStyle/>
          <a:p>
            <a:pPr marL="0" marR="0" lvl="0" indent="0" algn="l" rtl="0">
              <a:lnSpc>
                <a:spcPct val="115000"/>
              </a:lnSpc>
              <a:spcBef>
                <a:spcPts val="0"/>
              </a:spcBef>
              <a:spcAft>
                <a:spcPts val="4800"/>
              </a:spcAft>
              <a:buNone/>
            </a:pPr>
            <a:r>
              <a:rPr lang="en-US" sz="1800" b="1" dirty="0">
                <a:solidFill>
                  <a:schemeClr val="accent1">
                    <a:lumMod val="50000"/>
                  </a:schemeClr>
                </a:solidFill>
                <a:latin typeface="+mn-lt"/>
                <a:ea typeface="Bell MT"/>
                <a:cs typeface="Bell MT"/>
                <a:sym typeface="Bell MT"/>
              </a:rPr>
              <a:t>A Five-Point Home and School Communication about Student Learning</a:t>
            </a:r>
          </a:p>
          <a:p>
            <a:pPr marL="0" marR="0" lvl="0" indent="0" algn="l" rtl="0">
              <a:lnSpc>
                <a:spcPct val="115000"/>
              </a:lnSpc>
              <a:spcBef>
                <a:spcPts val="1800"/>
              </a:spcBef>
              <a:spcAft>
                <a:spcPts val="2400"/>
              </a:spcAft>
              <a:buNone/>
            </a:pPr>
            <a:r>
              <a:rPr lang="en-US" sz="1800" dirty="0">
                <a:solidFill>
                  <a:schemeClr val="dk1"/>
                </a:solidFill>
                <a:latin typeface="+mn-lt"/>
                <a:ea typeface="Bell MT"/>
                <a:cs typeface="Bell MT"/>
                <a:sym typeface="Bell MT"/>
              </a:rPr>
              <a:t>This is a simple, easy-to-use document that models high-quality home/school communications about support for teaching and learning. </a:t>
            </a:r>
          </a:p>
          <a:p>
            <a:pPr marL="0" marR="0" lvl="0" indent="0" algn="l" rtl="0">
              <a:lnSpc>
                <a:spcPct val="115000"/>
              </a:lnSpc>
              <a:spcBef>
                <a:spcPts val="0"/>
              </a:spcBef>
              <a:spcAft>
                <a:spcPts val="0"/>
              </a:spcAft>
              <a:buNone/>
            </a:pPr>
            <a:r>
              <a:rPr lang="en-US" sz="1800" dirty="0">
                <a:solidFill>
                  <a:schemeClr val="dk1"/>
                </a:solidFill>
                <a:latin typeface="+mn-lt"/>
                <a:ea typeface="Bell MT"/>
                <a:cs typeface="Bell MT"/>
                <a:sym typeface="Bell MT"/>
              </a:rPr>
              <a:t>The purpose is to support both families and teachers.</a:t>
            </a:r>
          </a:p>
          <a:p>
            <a:pPr marL="0" marR="0" lvl="0" indent="0" algn="l" rtl="0">
              <a:lnSpc>
                <a:spcPct val="115000"/>
              </a:lnSpc>
              <a:spcBef>
                <a:spcPts val="0"/>
              </a:spcBef>
              <a:spcAft>
                <a:spcPts val="0"/>
              </a:spcAft>
              <a:buNone/>
            </a:pPr>
            <a:r>
              <a:rPr lang="en-US" sz="1800" dirty="0">
                <a:solidFill>
                  <a:schemeClr val="dk1"/>
                </a:solidFill>
                <a:latin typeface="+mn-lt"/>
                <a:ea typeface="Bell MT"/>
                <a:cs typeface="Bell MT"/>
                <a:sym typeface="Bell MT"/>
              </a:rPr>
              <a:t>It includes 5 reflective questions for teachers on one side and 5 informative statements for parents to support student learning on the other side.</a:t>
            </a:r>
            <a:endParaRPr lang="en-US" sz="1800" dirty="0">
              <a:solidFill>
                <a:srgbClr val="417B84"/>
              </a:solidFill>
              <a:latin typeface="+mn-lt"/>
              <a:ea typeface="Bell MT"/>
              <a:cs typeface="Bell MT"/>
              <a:sym typeface="Bell MT"/>
            </a:endParaRPr>
          </a:p>
        </p:txBody>
      </p:sp>
      <p:pic>
        <p:nvPicPr>
          <p:cNvPr id="9" name="Google Shape;593;p59">
            <a:extLst>
              <a:ext uri="{FF2B5EF4-FFF2-40B4-BE49-F238E27FC236}">
                <a16:creationId xmlns:a16="http://schemas.microsoft.com/office/drawing/2014/main" id="{8F42B82B-2A15-9939-891D-265BFC4042BD}"/>
              </a:ext>
              <a:ext uri="{C183D7F6-B498-43B3-948B-1728B52AA6E4}">
                <adec:decorative xmlns:adec="http://schemas.microsoft.com/office/drawing/2017/decorative" val="1"/>
              </a:ext>
            </a:extLst>
          </p:cNvPr>
          <p:cNvPicPr preferRelativeResize="0"/>
          <p:nvPr/>
        </p:nvPicPr>
        <p:blipFill rotWithShape="1">
          <a:blip r:embed="rId4">
            <a:alphaModFix/>
          </a:blip>
          <a:srcRect l="3413" t="2937" r="2481" b="1827"/>
          <a:stretch/>
        </p:blipFill>
        <p:spPr>
          <a:xfrm rot="-600000">
            <a:off x="762963" y="1497407"/>
            <a:ext cx="3072265" cy="3987647"/>
          </a:xfrm>
          <a:prstGeom prst="rect">
            <a:avLst/>
          </a:prstGeom>
          <a:noFill/>
          <a:ln>
            <a:noFill/>
          </a:ln>
        </p:spPr>
      </p:pic>
    </p:spTree>
    <p:extLst>
      <p:ext uri="{BB962C8B-B14F-4D97-AF65-F5344CB8AC3E}">
        <p14:creationId xmlns:p14="http://schemas.microsoft.com/office/powerpoint/2010/main" val="32776129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D6653C-6563-EA7E-BD01-268186FD180B}"/>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(22 of 25) </a:t>
            </a:r>
          </a:p>
        </p:txBody>
      </p:sp>
      <p:sp>
        <p:nvSpPr>
          <p:cNvPr id="3" name="Content Placeholder 2">
            <a:extLst>
              <a:ext uri="{FF2B5EF4-FFF2-40B4-BE49-F238E27FC236}">
                <a16:creationId xmlns:a16="http://schemas.microsoft.com/office/drawing/2014/main" id="{E2470443-33AC-D642-7893-963CE84560EB}"/>
              </a:ext>
            </a:extLst>
          </p:cNvPr>
          <p:cNvSpPr>
            <a:spLocks noGrp="1"/>
          </p:cNvSpPr>
          <p:nvPr>
            <p:ph sz="half" idx="1"/>
          </p:nvPr>
        </p:nvSpPr>
        <p:spPr>
          <a:xfrm>
            <a:off x="720886" y="1126475"/>
            <a:ext cx="8954455" cy="4673434"/>
          </a:xfrm>
          <a:ln>
            <a:solidFill>
              <a:schemeClr val="accent1">
                <a:shade val="15000"/>
              </a:schemeClr>
            </a:solidFill>
          </a:ln>
        </p:spPr>
        <p:txBody>
          <a:bodyPr>
            <a:normAutofit/>
          </a:bodyPr>
          <a:lstStyle/>
          <a:p>
            <a:pPr marL="0" lvl="0" indent="0">
              <a:lnSpc>
                <a:spcPct val="150000"/>
              </a:lnSpc>
              <a:spcBef>
                <a:spcPts val="0"/>
              </a:spcBef>
              <a:spcAft>
                <a:spcPts val="0"/>
              </a:spcAft>
              <a:buNone/>
            </a:pPr>
            <a:r>
              <a:rPr lang="en-US" sz="2800" b="1" dirty="0">
                <a:solidFill>
                  <a:srgbClr val="7030A0"/>
                </a:solidFill>
                <a:ea typeface="Comic Sans MS"/>
                <a:cs typeface="Comic Sans MS"/>
                <a:sym typeface="Comic Sans MS"/>
              </a:rPr>
              <a:t>5 </a:t>
            </a:r>
            <a:r>
              <a:rPr lang="en-US" sz="2000" b="1" dirty="0">
                <a:solidFill>
                  <a:srgbClr val="7030A0"/>
                </a:solidFill>
                <a:ea typeface="Comic Sans MS"/>
                <a:cs typeface="Comic Sans MS"/>
                <a:sym typeface="Comic Sans MS"/>
              </a:rPr>
              <a:t>Points for families to support learning:</a:t>
            </a:r>
            <a:endParaRPr lang="en-US" dirty="0"/>
          </a:p>
          <a:p>
            <a:pPr marL="0" lvl="0" indent="0">
              <a:spcBef>
                <a:spcPts val="1200"/>
              </a:spcBef>
              <a:spcAft>
                <a:spcPts val="1800"/>
              </a:spcAft>
              <a:buNone/>
            </a:pPr>
            <a:r>
              <a:rPr lang="en-US" sz="1800" b="1" dirty="0">
                <a:solidFill>
                  <a:srgbClr val="1E5F9F"/>
                </a:solidFill>
                <a:ea typeface="Comic Sans MS"/>
                <a:cs typeface="Comic Sans MS"/>
                <a:sym typeface="Comic Sans MS"/>
              </a:rPr>
              <a:t>What</a:t>
            </a:r>
            <a:r>
              <a:rPr lang="en-US" sz="2000" dirty="0">
                <a:solidFill>
                  <a:schemeClr val="dk1"/>
                </a:solidFill>
                <a:ea typeface="Calibri"/>
                <a:cs typeface="Calibri"/>
                <a:sym typeface="Calibri"/>
              </a:rPr>
              <a:t> </a:t>
            </a:r>
            <a:r>
              <a:rPr lang="en-US" sz="1600" dirty="0">
                <a:solidFill>
                  <a:schemeClr val="dk1"/>
                </a:solidFill>
                <a:ea typeface="Calibri"/>
                <a:cs typeface="Calibri"/>
                <a:sym typeface="Calibri"/>
              </a:rPr>
              <a:t>–This is what your child is learning in class. It aligns with the NJ Student Learning Standards. You can learn more about the standards here (</a:t>
            </a:r>
            <a:r>
              <a:rPr lang="en-US" sz="1600" u="sng" dirty="0">
                <a:solidFill>
                  <a:srgbClr val="0000FF"/>
                </a:solidFill>
                <a:ea typeface="Arial"/>
                <a:cs typeface="Arial"/>
                <a:sym typeface="Arial"/>
                <a:hlinkClick r:id="rId3">
                  <a:extLst>
                    <a:ext uri="{A12FA001-AC4F-418D-AE19-62706E023703}">
                      <ahyp:hlinkClr xmlns:ahyp="http://schemas.microsoft.com/office/drawing/2018/hyperlinkcolor" val="tx"/>
                    </a:ext>
                  </a:extLst>
                </a:hlinkClick>
              </a:rPr>
              <a:t>Student Learning Standards</a:t>
            </a:r>
            <a:r>
              <a:rPr lang="en-US" sz="1600" dirty="0">
                <a:solidFill>
                  <a:schemeClr val="dk1"/>
                </a:solidFill>
                <a:ea typeface="Calibri"/>
                <a:cs typeface="Calibri"/>
                <a:sym typeface="Calibri"/>
              </a:rPr>
              <a:t>).</a:t>
            </a:r>
            <a:endParaRPr lang="en-US" sz="1600" dirty="0"/>
          </a:p>
          <a:p>
            <a:pPr marL="0" lvl="0" indent="0">
              <a:lnSpc>
                <a:spcPct val="150000"/>
              </a:lnSpc>
              <a:spcBef>
                <a:spcPts val="0"/>
              </a:spcBef>
              <a:spcAft>
                <a:spcPts val="1800"/>
              </a:spcAft>
              <a:buNone/>
            </a:pPr>
            <a:r>
              <a:rPr lang="en-US" sz="1800" b="1" dirty="0">
                <a:solidFill>
                  <a:srgbClr val="1E5F9F"/>
                </a:solidFill>
                <a:ea typeface="Comic Sans MS"/>
                <a:cs typeface="Comic Sans MS"/>
                <a:sym typeface="Comic Sans MS"/>
              </a:rPr>
              <a:t>Why</a:t>
            </a:r>
            <a:r>
              <a:rPr lang="en-US" sz="1800" dirty="0">
                <a:solidFill>
                  <a:schemeClr val="dk1"/>
                </a:solidFill>
                <a:ea typeface="Calibri"/>
                <a:cs typeface="Calibri"/>
                <a:sym typeface="Calibri"/>
              </a:rPr>
              <a:t> </a:t>
            </a:r>
            <a:r>
              <a:rPr lang="en-US" sz="1600" dirty="0">
                <a:solidFill>
                  <a:schemeClr val="dk1"/>
                </a:solidFill>
                <a:ea typeface="Calibri"/>
                <a:cs typeface="Calibri"/>
                <a:sym typeface="Calibri"/>
              </a:rPr>
              <a:t>– This is why your child is learning it and how it will be used in the real world. </a:t>
            </a:r>
            <a:endParaRPr lang="en-US" sz="1600" dirty="0"/>
          </a:p>
          <a:p>
            <a:pPr marL="0" lvl="0" indent="0">
              <a:lnSpc>
                <a:spcPct val="150000"/>
              </a:lnSpc>
              <a:spcBef>
                <a:spcPts val="0"/>
              </a:spcBef>
              <a:spcAft>
                <a:spcPts val="1800"/>
              </a:spcAft>
              <a:buNone/>
            </a:pPr>
            <a:r>
              <a:rPr lang="en-US" sz="1800" b="1" dirty="0">
                <a:solidFill>
                  <a:srgbClr val="1E5F9F"/>
                </a:solidFill>
                <a:ea typeface="Comic Sans MS"/>
                <a:cs typeface="Comic Sans MS"/>
                <a:sym typeface="Comic Sans MS"/>
              </a:rPr>
              <a:t>How</a:t>
            </a:r>
            <a:r>
              <a:rPr lang="en-US" sz="1600" dirty="0">
                <a:solidFill>
                  <a:schemeClr val="dk1"/>
                </a:solidFill>
                <a:ea typeface="Calibri"/>
                <a:cs typeface="Calibri"/>
                <a:sym typeface="Calibri"/>
              </a:rPr>
              <a:t> – This is how you can help your child learn it outside of school.</a:t>
            </a:r>
            <a:endParaRPr lang="en-US" sz="1600" dirty="0"/>
          </a:p>
          <a:p>
            <a:pPr marL="0" lvl="0" indent="0">
              <a:spcBef>
                <a:spcPts val="0"/>
              </a:spcBef>
              <a:spcAft>
                <a:spcPts val="1800"/>
              </a:spcAft>
              <a:buNone/>
            </a:pPr>
            <a:r>
              <a:rPr lang="en-US" sz="1800" b="1" dirty="0">
                <a:solidFill>
                  <a:srgbClr val="1E5F9F"/>
                </a:solidFill>
                <a:ea typeface="Comic Sans MS"/>
                <a:cs typeface="Comic Sans MS"/>
                <a:sym typeface="Comic Sans MS"/>
              </a:rPr>
              <a:t>Show</a:t>
            </a:r>
            <a:r>
              <a:rPr lang="en-US" sz="1800" b="1" dirty="0">
                <a:solidFill>
                  <a:schemeClr val="dk1"/>
                </a:solidFill>
                <a:ea typeface="Comic Sans MS"/>
                <a:cs typeface="Comic Sans MS"/>
                <a:sym typeface="Comic Sans MS"/>
              </a:rPr>
              <a:t> </a:t>
            </a:r>
            <a:r>
              <a:rPr lang="en-US" sz="1600" b="1" dirty="0">
                <a:solidFill>
                  <a:schemeClr val="dk1"/>
                </a:solidFill>
                <a:ea typeface="Comic Sans MS"/>
                <a:cs typeface="Comic Sans MS"/>
                <a:sym typeface="Comic Sans MS"/>
              </a:rPr>
              <a:t>– </a:t>
            </a:r>
            <a:r>
              <a:rPr lang="en-US" sz="1600" dirty="0">
                <a:solidFill>
                  <a:schemeClr val="dk1"/>
                </a:solidFill>
                <a:ea typeface="Calibri"/>
                <a:cs typeface="Calibri"/>
                <a:sym typeface="Calibri"/>
              </a:rPr>
              <a:t>These are some “Look-Fors” or behaviors your child is likely to show while learning new skills.</a:t>
            </a:r>
            <a:endParaRPr lang="en-US" sz="1600" dirty="0"/>
          </a:p>
          <a:p>
            <a:pPr marL="0" lvl="0" indent="0">
              <a:spcBef>
                <a:spcPts val="0"/>
              </a:spcBef>
              <a:spcAft>
                <a:spcPts val="1800"/>
              </a:spcAft>
              <a:buNone/>
            </a:pPr>
            <a:r>
              <a:rPr lang="en-US" sz="1800" b="1" dirty="0">
                <a:solidFill>
                  <a:srgbClr val="1E5F9F"/>
                </a:solidFill>
                <a:ea typeface="Comic Sans MS"/>
                <a:cs typeface="Comic Sans MS"/>
                <a:sym typeface="Comic Sans MS"/>
              </a:rPr>
              <a:t>Know</a:t>
            </a:r>
            <a:r>
              <a:rPr lang="en-US" sz="1800" b="1" dirty="0">
                <a:solidFill>
                  <a:schemeClr val="dk1"/>
                </a:solidFill>
                <a:ea typeface="Comic Sans MS"/>
                <a:cs typeface="Comic Sans MS"/>
                <a:sym typeface="Comic Sans MS"/>
              </a:rPr>
              <a:t> </a:t>
            </a:r>
            <a:r>
              <a:rPr lang="en-US" sz="1600" b="1" dirty="0">
                <a:solidFill>
                  <a:schemeClr val="dk1"/>
                </a:solidFill>
                <a:ea typeface="Comic Sans MS"/>
                <a:cs typeface="Comic Sans MS"/>
                <a:sym typeface="Comic Sans MS"/>
              </a:rPr>
              <a:t>- </a:t>
            </a:r>
            <a:r>
              <a:rPr lang="en-US" sz="1600" dirty="0">
                <a:solidFill>
                  <a:schemeClr val="dk1"/>
                </a:solidFill>
                <a:ea typeface="Calibri"/>
                <a:cs typeface="Calibri"/>
                <a:sym typeface="Calibri"/>
              </a:rPr>
              <a:t>Communicating as Learning Partners allows us both to know if your child is learning new information. This is how to tell me about what your child knows.</a:t>
            </a:r>
            <a:endParaRPr lang="en-US" sz="1600" dirty="0"/>
          </a:p>
        </p:txBody>
      </p:sp>
      <p:sp>
        <p:nvSpPr>
          <p:cNvPr id="8" name="Content Placeholder 7">
            <a:extLst>
              <a:ext uri="{FF2B5EF4-FFF2-40B4-BE49-F238E27FC236}">
                <a16:creationId xmlns:a16="http://schemas.microsoft.com/office/drawing/2014/main" id="{576E3149-4585-791E-3AF9-47AB879C1E89}"/>
              </a:ext>
            </a:extLst>
          </p:cNvPr>
          <p:cNvSpPr>
            <a:spLocks noGrp="1"/>
          </p:cNvSpPr>
          <p:nvPr>
            <p:ph sz="half" idx="13"/>
          </p:nvPr>
        </p:nvSpPr>
        <p:spPr>
          <a:xfrm>
            <a:off x="9734005" y="2270920"/>
            <a:ext cx="3159035" cy="1577670"/>
          </a:xfrm>
        </p:spPr>
        <p:txBody>
          <a:bodyPr/>
          <a:lstStyle/>
          <a:p>
            <a:pPr marL="0" lvl="0" indent="0">
              <a:spcBef>
                <a:spcPts val="0"/>
              </a:spcBef>
              <a:spcAft>
                <a:spcPts val="0"/>
              </a:spcAft>
              <a:buNone/>
            </a:pPr>
            <a:r>
              <a:rPr lang="en-US" sz="2800" b="1" u="sng" dirty="0">
                <a:solidFill>
                  <a:schemeClr val="accent1">
                    <a:lumMod val="50000"/>
                  </a:schemeClr>
                </a:solidFill>
                <a:ea typeface="Bell MT"/>
                <a:cs typeface="Bell MT"/>
                <a:sym typeface="Bell MT"/>
                <a:hlinkClick r:id="rId4">
                  <a:extLst>
                    <a:ext uri="{A12FA001-AC4F-418D-AE19-62706E023703}">
                      <ahyp:hlinkClr xmlns:ahyp="http://schemas.microsoft.com/office/drawing/2018/hyperlinkcolor" val="tx"/>
                    </a:ext>
                  </a:extLst>
                </a:hlinkClick>
              </a:rPr>
              <a:t>The Family 5 </a:t>
            </a:r>
            <a:endParaRPr lang="en-US" sz="1200" b="1" u="sng" dirty="0">
              <a:solidFill>
                <a:schemeClr val="accent1">
                  <a:lumMod val="50000"/>
                </a:schemeClr>
              </a:solidFill>
              <a:ea typeface="Bell MT"/>
              <a:cs typeface="Bell MT"/>
              <a:sym typeface="Bell MT"/>
              <a:hlinkClick r:id="rId4">
                <a:extLst>
                  <a:ext uri="{A12FA001-AC4F-418D-AE19-62706E023703}">
                    <ahyp:hlinkClr xmlns:ahyp="http://schemas.microsoft.com/office/drawing/2018/hyperlinkcolor" val="tx"/>
                  </a:ext>
                </a:extLst>
              </a:hlinkClick>
            </a:endParaRPr>
          </a:p>
          <a:p>
            <a:pPr marL="0" lvl="0" indent="0">
              <a:spcBef>
                <a:spcPts val="0"/>
              </a:spcBef>
              <a:spcAft>
                <a:spcPts val="0"/>
              </a:spcAft>
              <a:buNone/>
            </a:pPr>
            <a:r>
              <a:rPr lang="en-US" sz="1400" dirty="0">
                <a:solidFill>
                  <a:schemeClr val="accent1">
                    <a:lumMod val="50000"/>
                  </a:schemeClr>
                </a:solidFill>
                <a:ea typeface="Bell MT"/>
                <a:cs typeface="Bell MT"/>
                <a:sym typeface="Bell MT"/>
              </a:rPr>
              <a:t>A Five-Point Home-School Communication about Student Learning</a:t>
            </a:r>
          </a:p>
        </p:txBody>
      </p:sp>
      <p:sp>
        <p:nvSpPr>
          <p:cNvPr id="5" name="Slide Number Placeholder 4">
            <a:extLst>
              <a:ext uri="{FF2B5EF4-FFF2-40B4-BE49-F238E27FC236}">
                <a16:creationId xmlns:a16="http://schemas.microsoft.com/office/drawing/2014/main" id="{C590788E-D5C4-44D7-A457-CADC96FB9F11}"/>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62</a:t>
            </a:fld>
            <a:endParaRPr lang="en-US"/>
          </a:p>
        </p:txBody>
      </p:sp>
      <p:cxnSp>
        <p:nvCxnSpPr>
          <p:cNvPr id="12" name="Straight Connector 11">
            <a:extLst>
              <a:ext uri="{FF2B5EF4-FFF2-40B4-BE49-F238E27FC236}">
                <a16:creationId xmlns:a16="http://schemas.microsoft.com/office/drawing/2014/main" id="{6C41CF8A-2D3E-9A4B-2F8A-48A459873865}"/>
              </a:ext>
              <a:ext uri="{C183D7F6-B498-43B3-948B-1728B52AA6E4}">
                <adec:decorative xmlns:adec="http://schemas.microsoft.com/office/drawing/2017/decorative" val="1"/>
              </a:ext>
            </a:extLst>
          </p:cNvPr>
          <p:cNvCxnSpPr/>
          <p:nvPr/>
        </p:nvCxnSpPr>
        <p:spPr>
          <a:xfrm>
            <a:off x="838200" y="2716177"/>
            <a:ext cx="8423366" cy="0"/>
          </a:xfrm>
          <a:prstGeom prst="line">
            <a:avLst/>
          </a:prstGeom>
        </p:spPr>
        <p:style>
          <a:lnRef idx="1">
            <a:schemeClr val="dk1"/>
          </a:lnRef>
          <a:fillRef idx="0">
            <a:schemeClr val="dk1"/>
          </a:fillRef>
          <a:effectRef idx="0">
            <a:schemeClr val="dk1"/>
          </a:effectRef>
          <a:fontRef idx="minor">
            <a:schemeClr val="tx1"/>
          </a:fontRef>
        </p:style>
      </p:cxnSp>
      <p:cxnSp>
        <p:nvCxnSpPr>
          <p:cNvPr id="13" name="Straight Connector 12">
            <a:extLst>
              <a:ext uri="{FF2B5EF4-FFF2-40B4-BE49-F238E27FC236}">
                <a16:creationId xmlns:a16="http://schemas.microsoft.com/office/drawing/2014/main" id="{9EC413E2-8364-DF60-AECB-A2E25C1E60F6}"/>
              </a:ext>
              <a:ext uri="{C183D7F6-B498-43B3-948B-1728B52AA6E4}">
                <adec:decorative xmlns:adec="http://schemas.microsoft.com/office/drawing/2017/decorative" val="1"/>
              </a:ext>
            </a:extLst>
          </p:cNvPr>
          <p:cNvCxnSpPr/>
          <p:nvPr/>
        </p:nvCxnSpPr>
        <p:spPr>
          <a:xfrm>
            <a:off x="838200" y="3312714"/>
            <a:ext cx="8423366" cy="0"/>
          </a:xfrm>
          <a:prstGeom prst="line">
            <a:avLst/>
          </a:prstGeom>
        </p:spPr>
        <p:style>
          <a:lnRef idx="1">
            <a:schemeClr val="dk1"/>
          </a:lnRef>
          <a:fillRef idx="0">
            <a:schemeClr val="dk1"/>
          </a:fillRef>
          <a:effectRef idx="0">
            <a:schemeClr val="dk1"/>
          </a:effectRef>
          <a:fontRef idx="minor">
            <a:schemeClr val="tx1"/>
          </a:fontRef>
        </p:style>
      </p:cxnSp>
      <p:cxnSp>
        <p:nvCxnSpPr>
          <p:cNvPr id="14" name="Straight Connector 13">
            <a:extLst>
              <a:ext uri="{FF2B5EF4-FFF2-40B4-BE49-F238E27FC236}">
                <a16:creationId xmlns:a16="http://schemas.microsoft.com/office/drawing/2014/main" id="{34C712C6-5F52-69E3-9299-886F54F17C06}"/>
              </a:ext>
              <a:ext uri="{C183D7F6-B498-43B3-948B-1728B52AA6E4}">
                <adec:decorative xmlns:adec="http://schemas.microsoft.com/office/drawing/2017/decorative" val="1"/>
              </a:ext>
            </a:extLst>
          </p:cNvPr>
          <p:cNvCxnSpPr/>
          <p:nvPr/>
        </p:nvCxnSpPr>
        <p:spPr>
          <a:xfrm>
            <a:off x="838200" y="3965857"/>
            <a:ext cx="8423366" cy="0"/>
          </a:xfrm>
          <a:prstGeom prst="line">
            <a:avLst/>
          </a:prstGeom>
        </p:spPr>
        <p:style>
          <a:lnRef idx="1">
            <a:schemeClr val="dk1"/>
          </a:lnRef>
          <a:fillRef idx="0">
            <a:schemeClr val="dk1"/>
          </a:fillRef>
          <a:effectRef idx="0">
            <a:schemeClr val="dk1"/>
          </a:effectRef>
          <a:fontRef idx="minor">
            <a:schemeClr val="tx1"/>
          </a:fontRef>
        </p:style>
      </p:cxnSp>
      <p:cxnSp>
        <p:nvCxnSpPr>
          <p:cNvPr id="15" name="Straight Connector 14">
            <a:extLst>
              <a:ext uri="{FF2B5EF4-FFF2-40B4-BE49-F238E27FC236}">
                <a16:creationId xmlns:a16="http://schemas.microsoft.com/office/drawing/2014/main" id="{3CEA4288-96B6-B5A3-BDB5-FCDDC874581E}"/>
              </a:ext>
              <a:ext uri="{C183D7F6-B498-43B3-948B-1728B52AA6E4}">
                <adec:decorative xmlns:adec="http://schemas.microsoft.com/office/drawing/2017/decorative" val="1"/>
              </a:ext>
            </a:extLst>
          </p:cNvPr>
          <p:cNvCxnSpPr/>
          <p:nvPr/>
        </p:nvCxnSpPr>
        <p:spPr>
          <a:xfrm>
            <a:off x="838200" y="4749628"/>
            <a:ext cx="8423366"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7986514"/>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BA96E-DB20-B694-882D-8E5E8AB8927A}"/>
              </a:ext>
            </a:extLst>
          </p:cNvPr>
          <p:cNvSpPr>
            <a:spLocks noGrp="1"/>
          </p:cNvSpPr>
          <p:nvPr>
            <p:ph type="title"/>
          </p:nvPr>
        </p:nvSpPr>
        <p:spPr/>
        <p:txBody>
          <a:bodyPr/>
          <a:lstStyle/>
          <a:p>
            <a:r>
              <a:rPr lang="en-US" sz="4000" dirty="0"/>
              <a:t>Parent and Family Engagement (23 of 25) </a:t>
            </a:r>
          </a:p>
        </p:txBody>
      </p:sp>
      <p:sp>
        <p:nvSpPr>
          <p:cNvPr id="3" name="Content Placeholder 2">
            <a:extLst>
              <a:ext uri="{FF2B5EF4-FFF2-40B4-BE49-F238E27FC236}">
                <a16:creationId xmlns:a16="http://schemas.microsoft.com/office/drawing/2014/main" id="{877A3377-BB70-60AF-04BF-8DBF97AE75CA}"/>
              </a:ext>
            </a:extLst>
          </p:cNvPr>
          <p:cNvSpPr>
            <a:spLocks noGrp="1"/>
          </p:cNvSpPr>
          <p:nvPr>
            <p:ph idx="1"/>
          </p:nvPr>
        </p:nvSpPr>
        <p:spPr>
          <a:xfrm>
            <a:off x="2756066" y="1134961"/>
            <a:ext cx="6953287" cy="634147"/>
          </a:xfrm>
        </p:spPr>
        <p:txBody>
          <a:bodyPr/>
          <a:lstStyle/>
          <a:p>
            <a:pPr marL="0" indent="0" algn="ctr">
              <a:buNone/>
            </a:pPr>
            <a:r>
              <a:rPr lang="en-US" b="1" dirty="0">
                <a:hlinkClick r:id="rId3"/>
              </a:rPr>
              <a:t>Young Math Masterminds</a:t>
            </a:r>
            <a:br>
              <a:rPr lang="en-US" b="1" dirty="0"/>
            </a:br>
            <a:r>
              <a:rPr lang="en-US" sz="2400" dirty="0">
                <a:hlinkClick r:id="rId3"/>
              </a:rPr>
              <a:t>Mathematics in Kindergarten</a:t>
            </a:r>
            <a:endParaRPr lang="en-US" sz="2400" dirty="0"/>
          </a:p>
        </p:txBody>
      </p:sp>
      <p:sp>
        <p:nvSpPr>
          <p:cNvPr id="4" name="Content Placeholder 3">
            <a:extLst>
              <a:ext uri="{FF2B5EF4-FFF2-40B4-BE49-F238E27FC236}">
                <a16:creationId xmlns:a16="http://schemas.microsoft.com/office/drawing/2014/main" id="{046D121A-AAC0-B895-B645-016AB6F42517}"/>
              </a:ext>
            </a:extLst>
          </p:cNvPr>
          <p:cNvSpPr>
            <a:spLocks noGrp="1"/>
          </p:cNvSpPr>
          <p:nvPr>
            <p:ph idx="13"/>
          </p:nvPr>
        </p:nvSpPr>
        <p:spPr>
          <a:xfrm>
            <a:off x="7629831" y="2595360"/>
            <a:ext cx="4159045" cy="2732720"/>
          </a:xfrm>
        </p:spPr>
        <p:txBody>
          <a:bodyPr/>
          <a:lstStyle/>
          <a:p>
            <a:pPr marL="0" indent="0">
              <a:buNone/>
            </a:pPr>
            <a:r>
              <a:rPr lang="en-US" sz="1600" dirty="0"/>
              <a:t>This is another fun, standards-based learning document that helps families support their child’s learning.</a:t>
            </a:r>
          </a:p>
        </p:txBody>
      </p:sp>
      <p:sp>
        <p:nvSpPr>
          <p:cNvPr id="5" name="Slide Number Placeholder 4">
            <a:extLst>
              <a:ext uri="{FF2B5EF4-FFF2-40B4-BE49-F238E27FC236}">
                <a16:creationId xmlns:a16="http://schemas.microsoft.com/office/drawing/2014/main" id="{9B7C9800-F463-9B51-A7FC-46354A38BF83}"/>
              </a:ext>
            </a:extLst>
          </p:cNvPr>
          <p:cNvSpPr>
            <a:spLocks noGrp="1"/>
          </p:cNvSpPr>
          <p:nvPr>
            <p:ph type="sldNum" sz="quarter" idx="12"/>
          </p:nvPr>
        </p:nvSpPr>
        <p:spPr/>
        <p:txBody>
          <a:bodyPr/>
          <a:lstStyle/>
          <a:p>
            <a:fld id="{A3D1C70C-36A2-44FC-A083-98959550CFF4}" type="slidenum">
              <a:rPr lang="en-US" smtClean="0"/>
              <a:t>63</a:t>
            </a:fld>
            <a:endParaRPr lang="en-US"/>
          </a:p>
        </p:txBody>
      </p:sp>
      <p:grpSp>
        <p:nvGrpSpPr>
          <p:cNvPr id="14" name="Group 13">
            <a:extLst>
              <a:ext uri="{FF2B5EF4-FFF2-40B4-BE49-F238E27FC236}">
                <a16:creationId xmlns:a16="http://schemas.microsoft.com/office/drawing/2014/main" id="{D821FAF1-8DA5-5121-B4B8-18AE7E458E69}"/>
              </a:ext>
              <a:ext uri="{C183D7F6-B498-43B3-948B-1728B52AA6E4}">
                <adec:decorative xmlns:adec="http://schemas.microsoft.com/office/drawing/2017/decorative" val="1"/>
              </a:ext>
            </a:extLst>
          </p:cNvPr>
          <p:cNvGrpSpPr/>
          <p:nvPr/>
        </p:nvGrpSpPr>
        <p:grpSpPr>
          <a:xfrm>
            <a:off x="707979" y="1462525"/>
            <a:ext cx="6567891" cy="4456494"/>
            <a:chOff x="707979" y="1462525"/>
            <a:chExt cx="6268521" cy="3974788"/>
          </a:xfrm>
        </p:grpSpPr>
        <p:pic>
          <p:nvPicPr>
            <p:cNvPr id="10" name="Picture 9">
              <a:extLst>
                <a:ext uri="{FF2B5EF4-FFF2-40B4-BE49-F238E27FC236}">
                  <a16:creationId xmlns:a16="http://schemas.microsoft.com/office/drawing/2014/main" id="{6A783AEC-8EA1-C85A-5B3A-E15820A2FEA8}"/>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3666332" y="2468042"/>
              <a:ext cx="2012264" cy="2541639"/>
            </a:xfrm>
            <a:prstGeom prst="rect">
              <a:avLst/>
            </a:prstGeom>
          </p:spPr>
        </p:pic>
        <p:pic>
          <p:nvPicPr>
            <p:cNvPr id="12" name="Picture 11">
              <a:extLst>
                <a:ext uri="{FF2B5EF4-FFF2-40B4-BE49-F238E27FC236}">
                  <a16:creationId xmlns:a16="http://schemas.microsoft.com/office/drawing/2014/main" id="{0B2AB393-5119-77B1-CAF1-267D27D47653}"/>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397393">
              <a:off x="5215501" y="3146605"/>
              <a:ext cx="1760999" cy="2290708"/>
            </a:xfrm>
            <a:prstGeom prst="rect">
              <a:avLst/>
            </a:prstGeom>
          </p:spPr>
        </p:pic>
        <p:pic>
          <p:nvPicPr>
            <p:cNvPr id="13" name="Picture 12">
              <a:extLst>
                <a:ext uri="{FF2B5EF4-FFF2-40B4-BE49-F238E27FC236}">
                  <a16:creationId xmlns:a16="http://schemas.microsoft.com/office/drawing/2014/main" id="{0C0EAE87-71AC-57AC-0F48-3DD3EB740FC8}"/>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rot="20409214">
              <a:off x="707979" y="1462525"/>
              <a:ext cx="2918504" cy="3819481"/>
            </a:xfrm>
            <a:prstGeom prst="rect">
              <a:avLst/>
            </a:prstGeom>
          </p:spPr>
        </p:pic>
      </p:grpSp>
    </p:spTree>
    <p:extLst>
      <p:ext uri="{BB962C8B-B14F-4D97-AF65-F5344CB8AC3E}">
        <p14:creationId xmlns:p14="http://schemas.microsoft.com/office/powerpoint/2010/main" val="404749589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4A1901-3CBF-3B26-8DF0-269382707B8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2AC5DF-56B2-516D-F568-470311420022}"/>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t>Parent and Family Engagement (24 of 25) </a:t>
            </a:r>
          </a:p>
        </p:txBody>
      </p:sp>
      <p:sp>
        <p:nvSpPr>
          <p:cNvPr id="6" name="Google Shape;589;p59">
            <a:extLst>
              <a:ext uri="{FF2B5EF4-FFF2-40B4-BE49-F238E27FC236}">
                <a16:creationId xmlns:a16="http://schemas.microsoft.com/office/drawing/2014/main" id="{8092A861-F6CA-6B79-3205-B5C4C4CFAD17}"/>
              </a:ext>
              <a:ext uri="{C183D7F6-B498-43B3-948B-1728B52AA6E4}">
                <adec:decorative xmlns:adec="http://schemas.microsoft.com/office/drawing/2017/decorative" val="1"/>
              </a:ext>
            </a:extLst>
          </p:cNvPr>
          <p:cNvSpPr txBox="1">
            <a:spLocks noGrp="1"/>
          </p:cNvSpPr>
          <p:nvPr>
            <p:ph idx="1"/>
          </p:nvPr>
        </p:nvSpPr>
        <p:spPr>
          <a:xfrm>
            <a:off x="3070763" y="964429"/>
            <a:ext cx="11890272" cy="2522573"/>
          </a:xfrm>
          <a:prstGeom prst="rect">
            <a:avLst/>
          </a:prstGeom>
          <a:noFill/>
          <a:ln>
            <a:noFill/>
          </a:ln>
        </p:spPr>
        <p:txBody>
          <a:bodyPr spcFirstLastPara="1" wrap="square" lIns="91425" tIns="45700" rIns="91425" bIns="45700" anchor="t" anchorCtr="0">
            <a:spAutoFit/>
          </a:bodyPr>
          <a:lstStyle/>
          <a:p>
            <a:pPr marL="0" indent="0">
              <a:buNone/>
            </a:pPr>
            <a:r>
              <a:rPr lang="en-US" sz="2800" b="1" dirty="0">
                <a:solidFill>
                  <a:schemeClr val="accent1">
                    <a:lumMod val="50000"/>
                  </a:schemeClr>
                </a:solidFill>
                <a:ea typeface="Bell MT"/>
                <a:cs typeface="Bell MT"/>
                <a:sym typeface="Bell MT"/>
                <a:hlinkClick r:id="rId3"/>
              </a:rPr>
              <a:t>Young Readers</a:t>
            </a:r>
            <a:br>
              <a:rPr lang="en-US" sz="2800" b="1" dirty="0">
                <a:solidFill>
                  <a:schemeClr val="accent1">
                    <a:lumMod val="50000"/>
                  </a:schemeClr>
                </a:solidFill>
                <a:ea typeface="Bell MT"/>
                <a:cs typeface="Bell MT"/>
                <a:sym typeface="Bell MT"/>
                <a:hlinkClick r:id="rId3"/>
              </a:rPr>
            </a:br>
            <a:r>
              <a:rPr lang="en-US" sz="2800" dirty="0">
                <a:solidFill>
                  <a:schemeClr val="accent1">
                    <a:lumMod val="50000"/>
                  </a:schemeClr>
                </a:solidFill>
                <a:ea typeface="Bell MT"/>
                <a:cs typeface="Bell MT"/>
                <a:sym typeface="Bell MT"/>
                <a:hlinkClick r:id="rId3"/>
              </a:rPr>
              <a:t>Building Reading Comprehension in Kindergarten </a:t>
            </a:r>
            <a:endParaRPr lang="en-US" sz="2800" dirty="0">
              <a:solidFill>
                <a:schemeClr val="accent1">
                  <a:lumMod val="50000"/>
                </a:schemeClr>
              </a:solidFill>
              <a:ea typeface="Bell MT"/>
              <a:cs typeface="Bell MT"/>
              <a:sym typeface="Bell MT"/>
            </a:endParaRPr>
          </a:p>
        </p:txBody>
      </p:sp>
      <p:sp>
        <p:nvSpPr>
          <p:cNvPr id="3" name="Content Placeholder 2">
            <a:extLst>
              <a:ext uri="{FF2B5EF4-FFF2-40B4-BE49-F238E27FC236}">
                <a16:creationId xmlns:a16="http://schemas.microsoft.com/office/drawing/2014/main" id="{C7FF0595-4988-BF4A-9618-18A6CBE0FF88}"/>
              </a:ext>
            </a:extLst>
          </p:cNvPr>
          <p:cNvSpPr>
            <a:spLocks noGrp="1"/>
          </p:cNvSpPr>
          <p:nvPr>
            <p:ph idx="13"/>
          </p:nvPr>
        </p:nvSpPr>
        <p:spPr>
          <a:xfrm>
            <a:off x="4465501" y="2225716"/>
            <a:ext cx="8505916" cy="3900764"/>
          </a:xfrm>
        </p:spPr>
        <p:txBody>
          <a:bodyPr/>
          <a:lstStyle/>
          <a:p>
            <a:pPr marL="0" lvl="0" indent="0">
              <a:lnSpc>
                <a:spcPct val="115000"/>
              </a:lnSpc>
              <a:spcBef>
                <a:spcPts val="0"/>
              </a:spcBef>
              <a:spcAft>
                <a:spcPts val="1800"/>
              </a:spcAft>
              <a:buNone/>
            </a:pPr>
            <a:r>
              <a:rPr lang="en-US" sz="1600" dirty="0">
                <a:solidFill>
                  <a:schemeClr val="dk1"/>
                </a:solidFill>
                <a:ea typeface="Bell MT"/>
                <a:cs typeface="Bell MT"/>
                <a:sym typeface="Bell MT"/>
              </a:rPr>
              <a:t>This is a glimpse of a fun, simple learning-based communication that helps families support what happens in a kindergarten classroom. It models points from the Family-5. </a:t>
            </a:r>
          </a:p>
          <a:p>
            <a:pPr marL="0" lvl="0" indent="0">
              <a:lnSpc>
                <a:spcPct val="115000"/>
              </a:lnSpc>
              <a:spcBef>
                <a:spcPts val="0"/>
              </a:spcBef>
              <a:spcAft>
                <a:spcPts val="1800"/>
              </a:spcAft>
              <a:buNone/>
            </a:pPr>
            <a:r>
              <a:rPr lang="en-US" sz="1600" dirty="0">
                <a:solidFill>
                  <a:schemeClr val="dk1"/>
                </a:solidFill>
                <a:ea typeface="Bell MT"/>
                <a:cs typeface="Bell MT"/>
                <a:sym typeface="Bell MT"/>
              </a:rPr>
              <a:t>It is a fun and informal way to share information that strengthens learning partnerships. It includes a brief explanation about ELA learning, pointers to build capacity outside of the classroom, sample guiding question that families can use to help their child improve critical thinking skills, ways to check for understanding, and a few resources to learn more. Teachers can share communications like every weeks, few weeks, instructional unit, marking period, or even for the grade-level standards. (Although NJ DOE recommends a frequently as possible.)</a:t>
            </a:r>
          </a:p>
          <a:p>
            <a:pPr marL="0" lvl="0" indent="0">
              <a:lnSpc>
                <a:spcPct val="115000"/>
              </a:lnSpc>
              <a:spcBef>
                <a:spcPts val="0"/>
              </a:spcBef>
              <a:spcAft>
                <a:spcPts val="0"/>
              </a:spcAft>
              <a:buNone/>
            </a:pPr>
            <a:r>
              <a:rPr lang="en-US" sz="1600" dirty="0">
                <a:solidFill>
                  <a:schemeClr val="dk1"/>
                </a:solidFill>
                <a:ea typeface="Bell MT"/>
                <a:cs typeface="Bell MT"/>
                <a:sym typeface="Bell MT"/>
              </a:rPr>
              <a:t>These skills are transferable for learning “any time and any where!”</a:t>
            </a:r>
          </a:p>
        </p:txBody>
      </p:sp>
      <p:sp>
        <p:nvSpPr>
          <p:cNvPr id="5" name="Slide Number Placeholder 4">
            <a:extLst>
              <a:ext uri="{FF2B5EF4-FFF2-40B4-BE49-F238E27FC236}">
                <a16:creationId xmlns:a16="http://schemas.microsoft.com/office/drawing/2014/main" id="{DA2D692F-1C5B-9101-4AB3-00432A1B17D9}"/>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64</a:t>
            </a:fld>
            <a:endParaRPr lang="en-US"/>
          </a:p>
        </p:txBody>
      </p:sp>
      <p:grpSp>
        <p:nvGrpSpPr>
          <p:cNvPr id="15" name="Group 14">
            <a:extLst>
              <a:ext uri="{FF2B5EF4-FFF2-40B4-BE49-F238E27FC236}">
                <a16:creationId xmlns:a16="http://schemas.microsoft.com/office/drawing/2014/main" id="{A2E14BD8-9B5B-E5CC-09E5-3068A45A44DC}"/>
              </a:ext>
              <a:ext uri="{C183D7F6-B498-43B3-948B-1728B52AA6E4}">
                <adec:decorative xmlns:adec="http://schemas.microsoft.com/office/drawing/2017/decorative" val="1"/>
              </a:ext>
            </a:extLst>
          </p:cNvPr>
          <p:cNvGrpSpPr/>
          <p:nvPr/>
        </p:nvGrpSpPr>
        <p:grpSpPr>
          <a:xfrm>
            <a:off x="800620" y="1458580"/>
            <a:ext cx="3327060" cy="4244065"/>
            <a:chOff x="800620" y="1458580"/>
            <a:chExt cx="3327060" cy="4244065"/>
          </a:xfrm>
        </p:grpSpPr>
        <p:pic>
          <p:nvPicPr>
            <p:cNvPr id="10" name="Picture 9">
              <a:extLst>
                <a:ext uri="{FF2B5EF4-FFF2-40B4-BE49-F238E27FC236}">
                  <a16:creationId xmlns:a16="http://schemas.microsoft.com/office/drawing/2014/main" id="{C8E25A75-E867-5308-634D-5BD962DB2852}"/>
                </a:ext>
              </a:extLst>
            </p:cNvPr>
            <p:cNvPicPr>
              <a:picLocks noChangeAspect="1"/>
            </p:cNvPicPr>
            <p:nvPr/>
          </p:nvPicPr>
          <p:blipFill>
            <a:blip r:embed="rId4"/>
            <a:stretch>
              <a:fillRect/>
            </a:stretch>
          </p:blipFill>
          <p:spPr>
            <a:xfrm rot="964400">
              <a:off x="2013847" y="2963882"/>
              <a:ext cx="2113833" cy="2738763"/>
            </a:xfrm>
            <a:prstGeom prst="rect">
              <a:avLst/>
            </a:prstGeom>
            <a:ln w="3175">
              <a:solidFill>
                <a:schemeClr val="tx1"/>
              </a:solidFill>
            </a:ln>
          </p:spPr>
        </p:pic>
        <p:pic>
          <p:nvPicPr>
            <p:cNvPr id="14" name="Picture 13">
              <a:extLst>
                <a:ext uri="{FF2B5EF4-FFF2-40B4-BE49-F238E27FC236}">
                  <a16:creationId xmlns:a16="http://schemas.microsoft.com/office/drawing/2014/main" id="{59426DC9-5FAD-F8B4-D4E7-23EDFAA73E9F}"/>
                </a:ext>
              </a:extLst>
            </p:cNvPr>
            <p:cNvPicPr>
              <a:picLocks noChangeAspect="1"/>
            </p:cNvPicPr>
            <p:nvPr/>
          </p:nvPicPr>
          <p:blipFill>
            <a:blip r:embed="rId5"/>
            <a:stretch>
              <a:fillRect/>
            </a:stretch>
          </p:blipFill>
          <p:spPr>
            <a:xfrm rot="20506052">
              <a:off x="800620" y="1458580"/>
              <a:ext cx="2472570" cy="3195074"/>
            </a:xfrm>
            <a:prstGeom prst="rect">
              <a:avLst/>
            </a:prstGeom>
            <a:ln w="3175">
              <a:solidFill>
                <a:schemeClr val="tx1"/>
              </a:solidFill>
            </a:ln>
          </p:spPr>
        </p:pic>
      </p:grpSp>
    </p:spTree>
    <p:extLst>
      <p:ext uri="{BB962C8B-B14F-4D97-AF65-F5344CB8AC3E}">
        <p14:creationId xmlns:p14="http://schemas.microsoft.com/office/powerpoint/2010/main" val="125265186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DA279C-6787-7198-00EA-583FE0D80C92}"/>
              </a:ext>
              <a:ext uri="{C183D7F6-B498-43B3-948B-1728B52AA6E4}">
                <adec:decorative xmlns:adec="http://schemas.microsoft.com/office/drawing/2017/decorative" val="1"/>
              </a:ext>
            </a:extLst>
          </p:cNvPr>
          <p:cNvSpPr>
            <a:spLocks noGrp="1"/>
          </p:cNvSpPr>
          <p:nvPr>
            <p:ph type="title"/>
          </p:nvPr>
        </p:nvSpPr>
        <p:spPr/>
        <p:txBody>
          <a:bodyPr/>
          <a:lstStyle/>
          <a:p>
            <a:r>
              <a:rPr lang="en-US" sz="4000" dirty="0">
                <a:latin typeface="Palatino Linotype"/>
              </a:rPr>
              <a:t>Parent and Family Engagement (25 of 25) </a:t>
            </a:r>
          </a:p>
        </p:txBody>
      </p:sp>
      <p:sp>
        <p:nvSpPr>
          <p:cNvPr id="4" name="Content Placeholder 3">
            <a:extLst>
              <a:ext uri="{FF2B5EF4-FFF2-40B4-BE49-F238E27FC236}">
                <a16:creationId xmlns:a16="http://schemas.microsoft.com/office/drawing/2014/main" id="{A3F976CB-C0AD-1231-53B1-3550546F4A2D}"/>
              </a:ext>
            </a:extLst>
          </p:cNvPr>
          <p:cNvSpPr>
            <a:spLocks noGrp="1"/>
          </p:cNvSpPr>
          <p:nvPr>
            <p:ph idx="1"/>
          </p:nvPr>
        </p:nvSpPr>
        <p:spPr>
          <a:xfrm>
            <a:off x="150177" y="1039411"/>
            <a:ext cx="11890272" cy="2226974"/>
          </a:xfrm>
        </p:spPr>
        <p:txBody>
          <a:bodyPr/>
          <a:lstStyle/>
          <a:p>
            <a:pPr marL="0" indent="0" algn="ctr">
              <a:lnSpc>
                <a:spcPct val="100000"/>
              </a:lnSpc>
              <a:spcBef>
                <a:spcPts val="0"/>
              </a:spcBef>
              <a:spcAft>
                <a:spcPts val="0"/>
              </a:spcAft>
              <a:buNone/>
            </a:pPr>
            <a:r>
              <a:rPr lang="en-US" sz="2000" b="1" dirty="0">
                <a:solidFill>
                  <a:schemeClr val="accent1">
                    <a:lumMod val="50000"/>
                  </a:schemeClr>
                </a:solidFill>
              </a:rPr>
              <a:t>Use all tools! Take all opportunities! </a:t>
            </a:r>
          </a:p>
          <a:p>
            <a:pPr marL="0" indent="0" algn="ctr">
              <a:lnSpc>
                <a:spcPct val="100000"/>
              </a:lnSpc>
              <a:spcBef>
                <a:spcPts val="0"/>
              </a:spcBef>
              <a:spcAft>
                <a:spcPts val="0"/>
              </a:spcAft>
              <a:buNone/>
            </a:pPr>
            <a:r>
              <a:rPr lang="en-US" sz="2000" b="1" dirty="0">
                <a:solidFill>
                  <a:schemeClr val="accent1">
                    <a:lumMod val="50000"/>
                  </a:schemeClr>
                </a:solidFill>
              </a:rPr>
              <a:t>Build good practices on all possible strategies to support children’s learning!</a:t>
            </a:r>
          </a:p>
          <a:p>
            <a:pPr marL="0" indent="0" algn="ctr">
              <a:lnSpc>
                <a:spcPct val="100000"/>
              </a:lnSpc>
              <a:spcBef>
                <a:spcPts val="0"/>
              </a:spcBef>
              <a:spcAft>
                <a:spcPts val="0"/>
              </a:spcAft>
              <a:buNone/>
            </a:pPr>
            <a:r>
              <a:rPr lang="en-US" sz="2000" dirty="0">
                <a:hlinkClick r:id="rId3"/>
              </a:rPr>
              <a:t>Protocol Sample Practices Of High-Quality Indicators Of Family And Community Engagement.docx</a:t>
            </a:r>
            <a:endParaRPr lang="en-US" sz="2000" dirty="0"/>
          </a:p>
        </p:txBody>
      </p:sp>
      <p:sp>
        <p:nvSpPr>
          <p:cNvPr id="5" name="Slide Number Placeholder 4">
            <a:extLst>
              <a:ext uri="{FF2B5EF4-FFF2-40B4-BE49-F238E27FC236}">
                <a16:creationId xmlns:a16="http://schemas.microsoft.com/office/drawing/2014/main" id="{C89939C8-5C1A-0F9A-81B3-9C28AA01387A}"/>
              </a:ext>
              <a:ext uri="{C183D7F6-B498-43B3-948B-1728B52AA6E4}">
                <adec:decorative xmlns:adec="http://schemas.microsoft.com/office/drawing/2017/decorative" val="1"/>
              </a:ext>
            </a:extLst>
          </p:cNvPr>
          <p:cNvSpPr>
            <a:spLocks noGrp="1"/>
          </p:cNvSpPr>
          <p:nvPr>
            <p:ph type="sldNum" sz="quarter" idx="12"/>
          </p:nvPr>
        </p:nvSpPr>
        <p:spPr/>
        <p:txBody>
          <a:bodyPr/>
          <a:lstStyle/>
          <a:p>
            <a:fld id="{A3D1C70C-36A2-44FC-A083-98959550CFF4}" type="slidenum">
              <a:rPr lang="en-US" smtClean="0"/>
              <a:t>65</a:t>
            </a:fld>
            <a:endParaRPr lang="en-US"/>
          </a:p>
        </p:txBody>
      </p:sp>
      <p:grpSp>
        <p:nvGrpSpPr>
          <p:cNvPr id="13" name="Group 12">
            <a:extLst>
              <a:ext uri="{FF2B5EF4-FFF2-40B4-BE49-F238E27FC236}">
                <a16:creationId xmlns:a16="http://schemas.microsoft.com/office/drawing/2014/main" id="{CC8EB494-5404-31DD-B5AC-7D7648B40341}"/>
              </a:ext>
              <a:ext uri="{C183D7F6-B498-43B3-948B-1728B52AA6E4}">
                <adec:decorative xmlns:adec="http://schemas.microsoft.com/office/drawing/2017/decorative" val="1"/>
              </a:ext>
            </a:extLst>
          </p:cNvPr>
          <p:cNvGrpSpPr/>
          <p:nvPr/>
        </p:nvGrpSpPr>
        <p:grpSpPr>
          <a:xfrm>
            <a:off x="2054272" y="2727494"/>
            <a:ext cx="7829552" cy="3052120"/>
            <a:chOff x="1590992" y="2111929"/>
            <a:chExt cx="8988090" cy="3636980"/>
          </a:xfrm>
        </p:grpSpPr>
        <p:pic>
          <p:nvPicPr>
            <p:cNvPr id="11" name="Picture 10">
              <a:extLst>
                <a:ext uri="{FF2B5EF4-FFF2-40B4-BE49-F238E27FC236}">
                  <a16:creationId xmlns:a16="http://schemas.microsoft.com/office/drawing/2014/main" id="{F6D96074-C5F5-2E03-FDFB-88427ED83977}"/>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rot="755172">
              <a:off x="6114853" y="2379192"/>
              <a:ext cx="4464229" cy="3369717"/>
            </a:xfrm>
            <a:prstGeom prst="rect">
              <a:avLst/>
            </a:prstGeom>
            <a:ln w="3175">
              <a:solidFill>
                <a:schemeClr val="tx1"/>
              </a:solidFill>
            </a:ln>
          </p:spPr>
        </p:pic>
        <p:pic>
          <p:nvPicPr>
            <p:cNvPr id="12" name="Picture 11">
              <a:extLst>
                <a:ext uri="{FF2B5EF4-FFF2-40B4-BE49-F238E27FC236}">
                  <a16:creationId xmlns:a16="http://schemas.microsoft.com/office/drawing/2014/main" id="{42A0C1D7-090B-E220-D007-98484C4A5969}"/>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rot="20913070">
              <a:off x="1590992" y="2111929"/>
              <a:ext cx="4359684" cy="3374968"/>
            </a:xfrm>
            <a:prstGeom prst="rect">
              <a:avLst/>
            </a:prstGeom>
            <a:ln w="3175">
              <a:solidFill>
                <a:schemeClr val="tx1"/>
              </a:solidFill>
            </a:ln>
          </p:spPr>
        </p:pic>
      </p:grpSp>
    </p:spTree>
    <p:extLst>
      <p:ext uri="{BB962C8B-B14F-4D97-AF65-F5344CB8AC3E}">
        <p14:creationId xmlns:p14="http://schemas.microsoft.com/office/powerpoint/2010/main" val="129121187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C862CE-0784-B377-148B-C99D682D1B71}"/>
              </a:ext>
            </a:extLst>
          </p:cNvPr>
          <p:cNvSpPr>
            <a:spLocks noGrp="1"/>
          </p:cNvSpPr>
          <p:nvPr>
            <p:ph type="title"/>
          </p:nvPr>
        </p:nvSpPr>
        <p:spPr/>
        <p:txBody>
          <a:bodyPr/>
          <a:lstStyle/>
          <a:p>
            <a:r>
              <a:rPr lang="en-US" sz="4000" u="none" strike="noStrike" baseline="0" dirty="0">
                <a:latin typeface="+mj-lt"/>
              </a:rPr>
              <a:t>References (1 of 2)</a:t>
            </a:r>
            <a:endParaRPr lang="en-US" sz="4000" dirty="0">
              <a:latin typeface="+mj-lt"/>
            </a:endParaRPr>
          </a:p>
        </p:txBody>
      </p:sp>
      <p:sp>
        <p:nvSpPr>
          <p:cNvPr id="6" name="Text Placeholder 5">
            <a:extLst>
              <a:ext uri="{FF2B5EF4-FFF2-40B4-BE49-F238E27FC236}">
                <a16:creationId xmlns:a16="http://schemas.microsoft.com/office/drawing/2014/main" id="{3A62D398-31EE-66A7-1897-9A92C43ED330}"/>
              </a:ext>
            </a:extLst>
          </p:cNvPr>
          <p:cNvSpPr>
            <a:spLocks noGrp="1"/>
          </p:cNvSpPr>
          <p:nvPr>
            <p:ph type="body" sz="quarter" idx="11"/>
          </p:nvPr>
        </p:nvSpPr>
        <p:spPr>
          <a:xfrm>
            <a:off x="171450" y="1041832"/>
            <a:ext cx="11849100" cy="5300009"/>
          </a:xfrm>
        </p:spPr>
        <p:txBody>
          <a:bodyPr>
            <a:noAutofit/>
          </a:bodyPr>
          <a:lstStyle/>
          <a:p>
            <a:pPr marL="0" indent="-457200">
              <a:spcBef>
                <a:spcPts val="600"/>
              </a:spcBef>
              <a:spcAft>
                <a:spcPts val="600"/>
              </a:spcAft>
              <a:buNone/>
              <a:defRPr/>
            </a:pPr>
            <a:r>
              <a:rPr lang="en-US" sz="1600" b="0" i="0" u="none" strike="noStrike" baseline="0" dirty="0">
                <a:solidFill>
                  <a:srgbClr val="000000"/>
                </a:solidFill>
                <a:latin typeface="+mn-lt"/>
              </a:rPr>
              <a:t>Bauml, M. (2016). Is it cute or does it count? Learning to teach for meaningful social studies in elementary grades. </a:t>
            </a:r>
            <a:r>
              <a:rPr lang="en-US" sz="1600" b="0" i="1" u="none" strike="noStrike" baseline="0" dirty="0">
                <a:solidFill>
                  <a:srgbClr val="000000"/>
                </a:solidFill>
                <a:latin typeface="+mn-lt"/>
              </a:rPr>
              <a:t>The Journal of Social Studies Research, 40(</a:t>
            </a:r>
            <a:r>
              <a:rPr lang="en-US" sz="1600" b="0" i="0" u="none" strike="noStrike" baseline="0" dirty="0">
                <a:solidFill>
                  <a:srgbClr val="000000"/>
                </a:solidFill>
                <a:latin typeface="+mn-lt"/>
              </a:rPr>
              <a:t>1), 55–69.</a:t>
            </a:r>
            <a:endParaRPr lang="en-US" sz="1600" b="0" i="0" dirty="0">
              <a:solidFill>
                <a:srgbClr val="333333"/>
              </a:solidFill>
              <a:effectLst/>
              <a:latin typeface="+mn-lt"/>
            </a:endParaRPr>
          </a:p>
          <a:p>
            <a:pPr marL="0" indent="-457200">
              <a:spcBef>
                <a:spcPts val="600"/>
              </a:spcBef>
              <a:spcAft>
                <a:spcPts val="600"/>
              </a:spcAft>
              <a:buNone/>
              <a:defRPr/>
            </a:pPr>
            <a:r>
              <a:rPr lang="en-US" sz="1600" b="0" i="0" dirty="0">
                <a:solidFill>
                  <a:srgbClr val="333333"/>
                </a:solidFill>
                <a:effectLst/>
                <a:latin typeface="+mn-lt"/>
              </a:rPr>
              <a:t>Carpenter, T. P., Fennema, E., Franke, M. L., Levi, L., &amp; Empson, S. B. (2015). </a:t>
            </a:r>
            <a:r>
              <a:rPr lang="en-US" sz="1600" b="0" i="1" dirty="0">
                <a:solidFill>
                  <a:srgbClr val="333333"/>
                </a:solidFill>
                <a:effectLst/>
                <a:latin typeface="+mn-lt"/>
              </a:rPr>
              <a:t>Children's mathematics: Cognitively guided instruction (Second Edition). </a:t>
            </a:r>
            <a:r>
              <a:rPr lang="en-US" sz="1600" b="0" i="0" dirty="0">
                <a:solidFill>
                  <a:srgbClr val="333333"/>
                </a:solidFill>
                <a:effectLst/>
                <a:latin typeface="+mn-lt"/>
              </a:rPr>
              <a:t>Portsmouth, NH: Heinemann.</a:t>
            </a:r>
            <a:endParaRPr lang="en-US" sz="1600" dirty="0">
              <a:solidFill>
                <a:prstClr val="black"/>
              </a:solidFill>
              <a:latin typeface="+mn-lt"/>
            </a:endParaRPr>
          </a:p>
          <a:p>
            <a:pPr marL="0" marR="0" lvl="0" indent="-914400" algn="l" defTabSz="914400" rtl="0" eaLnBrk="1" fontAlgn="auto" latinLnBrk="0" hangingPunct="1">
              <a:lnSpc>
                <a:spcPct val="108000"/>
              </a:lnSpc>
              <a:spcBef>
                <a:spcPts val="10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Duke, N. K., &amp; Cartwright, K. B. (2021). The science of reading progresses: Communicating advances beyond the simple view of reading. </a:t>
            </a:r>
            <a:r>
              <a:rPr kumimoji="0" lang="en-US" sz="1600" b="0" i="1" u="none" strike="noStrike" kern="1200" cap="none" spc="0" normalizeH="0" baseline="0" noProof="0" dirty="0">
                <a:ln>
                  <a:noFill/>
                </a:ln>
                <a:solidFill>
                  <a:prstClr val="black"/>
                </a:solidFill>
                <a:effectLst/>
                <a:uLnTx/>
                <a:uFillTx/>
                <a:latin typeface="+mn-lt"/>
                <a:ea typeface="+mn-ea"/>
                <a:cs typeface="+mn-cs"/>
              </a:rPr>
              <a:t>Reading Research Quarterly</a:t>
            </a:r>
            <a:r>
              <a:rPr kumimoji="0" lang="en-US" sz="1600" b="0" i="0" u="none" strike="noStrike" kern="1200" cap="none" spc="0" normalizeH="0" baseline="0" noProof="0" dirty="0">
                <a:ln>
                  <a:noFill/>
                </a:ln>
                <a:solidFill>
                  <a:prstClr val="black"/>
                </a:solidFill>
                <a:effectLst/>
                <a:uLnTx/>
                <a:uFillTx/>
                <a:latin typeface="+mn-lt"/>
                <a:ea typeface="+mn-ea"/>
                <a:cs typeface="+mn-cs"/>
              </a:rPr>
              <a:t>, 56(Suppl 1), S25–S44</a:t>
            </a:r>
          </a:p>
          <a:p>
            <a:pPr marL="0" marR="0" lvl="0" indent="0" algn="l" defTabSz="914400" rtl="0" eaLnBrk="1" fontAlgn="auto" latinLnBrk="0" hangingPunct="1">
              <a:lnSpc>
                <a:spcPct val="108000"/>
              </a:lnSpc>
              <a:spcBef>
                <a:spcPts val="1000"/>
              </a:spcBef>
              <a:spcAft>
                <a:spcPts val="1400"/>
              </a:spcAft>
              <a:buClrTx/>
              <a:buSzTx/>
              <a:buFont typeface="Arial" panose="020B0604020202020204" pitchFamily="34" charset="0"/>
              <a:buNone/>
              <a:tabLst/>
              <a:defRPr/>
            </a:pPr>
            <a:r>
              <a:rPr kumimoji="0" lang="en-US" sz="1600" b="0" i="0" u="none" strike="noStrike" kern="1200" cap="none" spc="0" normalizeH="0" baseline="0" noProof="0" dirty="0">
                <a:ln>
                  <a:noFill/>
                </a:ln>
                <a:solidFill>
                  <a:prstClr val="black"/>
                </a:solidFill>
                <a:effectLst/>
                <a:uLnTx/>
                <a:uFillTx/>
                <a:latin typeface="+mn-lt"/>
                <a:ea typeface="+mn-ea"/>
                <a:cs typeface="+mn-cs"/>
              </a:rPr>
              <a:t>Duke, N. K., Ward, A. E., &amp; Pearson, P. D. (2021). The Science of reading comprehension instruction. </a:t>
            </a:r>
            <a:r>
              <a:rPr kumimoji="0" lang="en-US" sz="1600" b="0" i="1" u="none" strike="noStrike" kern="1200" cap="none" spc="0" normalizeH="0" baseline="0" noProof="0" dirty="0">
                <a:ln>
                  <a:noFill/>
                </a:ln>
                <a:solidFill>
                  <a:prstClr val="black"/>
                </a:solidFill>
                <a:effectLst/>
                <a:uLnTx/>
                <a:uFillTx/>
                <a:latin typeface="+mn-lt"/>
                <a:ea typeface="+mn-ea"/>
                <a:cs typeface="+mn-cs"/>
              </a:rPr>
              <a:t>Reading Teacher</a:t>
            </a:r>
            <a:r>
              <a:rPr kumimoji="0" lang="en-US" sz="1600" b="0" i="0" u="none" strike="noStrike" kern="1200" cap="none" spc="0" normalizeH="0" baseline="0" noProof="0" dirty="0">
                <a:ln>
                  <a:noFill/>
                </a:ln>
                <a:solidFill>
                  <a:prstClr val="black"/>
                </a:solidFill>
                <a:effectLst/>
                <a:uLnTx/>
                <a:uFillTx/>
                <a:latin typeface="+mn-lt"/>
                <a:ea typeface="+mn-ea"/>
                <a:cs typeface="+mn-cs"/>
              </a:rPr>
              <a:t>, 74(6), 663–672.</a:t>
            </a:r>
          </a:p>
          <a:p>
            <a:pPr marL="0" marR="0" lvl="0" indent="-45720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1600" b="0" i="0" u="none" strike="noStrike" kern="1200" cap="none" spc="0" normalizeH="0" baseline="0" noProof="0" dirty="0" err="1">
                <a:ln>
                  <a:noFill/>
                </a:ln>
                <a:solidFill>
                  <a:prstClr val="black"/>
                </a:solidFill>
                <a:effectLst/>
                <a:uLnTx/>
                <a:uFillTx/>
                <a:latin typeface="+mn-lt"/>
                <a:ea typeface="+mn-ea"/>
                <a:cs typeface="+mn-cs"/>
              </a:rPr>
              <a:t>Foorman</a:t>
            </a:r>
            <a:r>
              <a:rPr kumimoji="0" lang="en-US" sz="1600" b="0" i="0" u="none" strike="noStrike" kern="1200" cap="none" spc="0" normalizeH="0" baseline="0" noProof="0" dirty="0">
                <a:ln>
                  <a:noFill/>
                </a:ln>
                <a:solidFill>
                  <a:prstClr val="black"/>
                </a:solidFill>
                <a:effectLst/>
                <a:uLnTx/>
                <a:uFillTx/>
                <a:latin typeface="+mn-lt"/>
                <a:ea typeface="+mn-ea"/>
                <a:cs typeface="+mn-cs"/>
              </a:rPr>
              <a:t>, B., Beyler, N., </a:t>
            </a:r>
            <a:r>
              <a:rPr kumimoji="0" lang="en-US" sz="1600" b="0" i="0" u="none" strike="noStrike" kern="1200" cap="none" spc="0" normalizeH="0" baseline="0" noProof="0" dirty="0" err="1">
                <a:ln>
                  <a:noFill/>
                </a:ln>
                <a:solidFill>
                  <a:prstClr val="black"/>
                </a:solidFill>
                <a:effectLst/>
                <a:uLnTx/>
                <a:uFillTx/>
                <a:latin typeface="+mn-lt"/>
                <a:ea typeface="+mn-ea"/>
                <a:cs typeface="+mn-cs"/>
              </a:rPr>
              <a:t>Borradaile</a:t>
            </a:r>
            <a:r>
              <a:rPr kumimoji="0" lang="en-US" sz="1600" b="0" i="0" u="none" strike="noStrike" kern="1200" cap="none" spc="0" normalizeH="0" baseline="0" noProof="0" dirty="0">
                <a:ln>
                  <a:noFill/>
                </a:ln>
                <a:solidFill>
                  <a:prstClr val="black"/>
                </a:solidFill>
                <a:effectLst/>
                <a:uLnTx/>
                <a:uFillTx/>
                <a:latin typeface="+mn-lt"/>
                <a:ea typeface="+mn-ea"/>
                <a:cs typeface="+mn-cs"/>
              </a:rPr>
              <a:t>, K., Coyne, M., Denton, C. A., Dimino, J., Furgeson, J., Hayes, L., Henke, J., Justice, L., Keating, B., Lewis, W., Sattar, S., </a:t>
            </a:r>
            <a:r>
              <a:rPr kumimoji="0" lang="en-US" sz="1600" b="0" i="0" u="none" strike="noStrike" kern="1200" cap="none" spc="0" normalizeH="0" baseline="0" noProof="0" dirty="0" err="1">
                <a:ln>
                  <a:noFill/>
                </a:ln>
                <a:solidFill>
                  <a:prstClr val="black"/>
                </a:solidFill>
                <a:effectLst/>
                <a:uLnTx/>
                <a:uFillTx/>
                <a:latin typeface="+mn-lt"/>
                <a:ea typeface="+mn-ea"/>
                <a:cs typeface="+mn-cs"/>
              </a:rPr>
              <a:t>Streke</a:t>
            </a:r>
            <a:r>
              <a:rPr kumimoji="0" lang="en-US" sz="1600" b="0" i="0" u="none" strike="noStrike" kern="1200" cap="none" spc="0" normalizeH="0" baseline="0" noProof="0" dirty="0">
                <a:ln>
                  <a:noFill/>
                </a:ln>
                <a:solidFill>
                  <a:prstClr val="black"/>
                </a:solidFill>
                <a:effectLst/>
                <a:uLnTx/>
                <a:uFillTx/>
                <a:latin typeface="+mn-lt"/>
                <a:ea typeface="+mn-ea"/>
                <a:cs typeface="+mn-cs"/>
              </a:rPr>
              <a:t>, A., Wagner, R., &amp; Wissel, S. (2019). </a:t>
            </a:r>
            <a:r>
              <a:rPr kumimoji="0" lang="en-US" sz="1600" b="0" i="1" u="none" strike="noStrike" kern="1200" cap="none" spc="0" normalizeH="0" baseline="0" noProof="0" dirty="0">
                <a:ln>
                  <a:noFill/>
                </a:ln>
                <a:solidFill>
                  <a:prstClr val="black"/>
                </a:solidFill>
                <a:effectLst/>
                <a:uLnTx/>
                <a:uFillTx/>
                <a:latin typeface="+mn-lt"/>
                <a:ea typeface="+mn-ea"/>
                <a:cs typeface="+mn-cs"/>
              </a:rPr>
              <a:t>Foundational skills to support reading for understanding in kindergarten through 3rd grade </a:t>
            </a:r>
            <a:r>
              <a:rPr kumimoji="0" lang="en-US" sz="1600" b="0" i="0" u="none" strike="noStrike" kern="1200" cap="none" spc="0" normalizeH="0" baseline="0" noProof="0" dirty="0">
                <a:ln>
                  <a:noFill/>
                </a:ln>
                <a:solidFill>
                  <a:prstClr val="black"/>
                </a:solidFill>
                <a:effectLst/>
                <a:uLnTx/>
                <a:uFillTx/>
                <a:latin typeface="+mn-lt"/>
                <a:ea typeface="+mn-ea"/>
                <a:cs typeface="+mn-cs"/>
              </a:rPr>
              <a:t>(NCEE2016-4008). Washington, DC: National Center for Education Evaluation and Regional Assistance (NCEE), Institute of Education Sciences, U.S. Department of Education. </a:t>
            </a:r>
            <a:r>
              <a:rPr kumimoji="0" lang="en-US" sz="1600" b="0" i="0" u="none" strike="noStrike" kern="1200" cap="none" spc="0" normalizeH="0" baseline="0" noProof="0" dirty="0">
                <a:ln>
                  <a:noFill/>
                </a:ln>
                <a:solidFill>
                  <a:prstClr val="black"/>
                </a:solidFill>
                <a:effectLst/>
                <a:uLnTx/>
                <a:uFillTx/>
                <a:latin typeface="+mn-lt"/>
                <a:ea typeface="+mn-ea"/>
                <a:cs typeface="+mn-cs"/>
                <a:hlinkClick r:id="rId3"/>
              </a:rPr>
              <a:t>http://whatworks.ed.gov</a:t>
            </a:r>
            <a:r>
              <a:rPr kumimoji="0" lang="en-US" sz="1600" b="0" i="0" u="none" strike="noStrike" kern="1200" cap="none" spc="0" normalizeH="0" baseline="0" noProof="0" dirty="0">
                <a:ln>
                  <a:noFill/>
                </a:ln>
                <a:solidFill>
                  <a:prstClr val="black"/>
                </a:solidFill>
                <a:effectLst/>
                <a:uLnTx/>
                <a:uFillTx/>
                <a:latin typeface="+mn-lt"/>
                <a:ea typeface="+mn-ea"/>
                <a:cs typeface="+mn-cs"/>
              </a:rPr>
              <a:t>.</a:t>
            </a:r>
          </a:p>
        </p:txBody>
      </p:sp>
      <p:sp>
        <p:nvSpPr>
          <p:cNvPr id="5" name="Slide Number Placeholder 4">
            <a:extLst>
              <a:ext uri="{FF2B5EF4-FFF2-40B4-BE49-F238E27FC236}">
                <a16:creationId xmlns:a16="http://schemas.microsoft.com/office/drawing/2014/main" id="{E130CA9E-F245-E8BF-B1B8-B008CDCDE4A7}"/>
              </a:ext>
            </a:extLst>
          </p:cNvPr>
          <p:cNvSpPr>
            <a:spLocks noGrp="1"/>
          </p:cNvSpPr>
          <p:nvPr>
            <p:ph type="sldNum" sz="quarter" idx="10"/>
          </p:nvPr>
        </p:nvSpPr>
        <p:spPr/>
        <p:txBody>
          <a:bodyPr/>
          <a:lstStyle/>
          <a:p>
            <a:fld id="{A3D1C70C-36A2-44FC-A083-98959550CFF4}" type="slidenum">
              <a:rPr lang="en-US" smtClean="0"/>
              <a:t>66</a:t>
            </a:fld>
            <a:endParaRPr lang="en-US"/>
          </a:p>
        </p:txBody>
      </p:sp>
    </p:spTree>
    <p:extLst>
      <p:ext uri="{BB962C8B-B14F-4D97-AF65-F5344CB8AC3E}">
        <p14:creationId xmlns:p14="http://schemas.microsoft.com/office/powerpoint/2010/main" val="98125446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BC4CB-D429-7FEE-FB57-B1228D741E3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FC4B83-86F0-E086-FFA1-164AEB19E842}"/>
              </a:ext>
            </a:extLst>
          </p:cNvPr>
          <p:cNvSpPr>
            <a:spLocks noGrp="1"/>
          </p:cNvSpPr>
          <p:nvPr>
            <p:ph type="title"/>
          </p:nvPr>
        </p:nvSpPr>
        <p:spPr/>
        <p:txBody>
          <a:bodyPr/>
          <a:lstStyle/>
          <a:p>
            <a:r>
              <a:rPr lang="en-US" sz="4000" dirty="0"/>
              <a:t>References (2 of 2)</a:t>
            </a:r>
          </a:p>
        </p:txBody>
      </p:sp>
      <p:sp>
        <p:nvSpPr>
          <p:cNvPr id="6" name="Text Placeholder 5">
            <a:extLst>
              <a:ext uri="{FF2B5EF4-FFF2-40B4-BE49-F238E27FC236}">
                <a16:creationId xmlns:a16="http://schemas.microsoft.com/office/drawing/2014/main" id="{8A52B10F-1109-66A9-7631-F6D57797B5C9}"/>
              </a:ext>
            </a:extLst>
          </p:cNvPr>
          <p:cNvSpPr>
            <a:spLocks noGrp="1"/>
          </p:cNvSpPr>
          <p:nvPr>
            <p:ph type="body" sz="quarter" idx="11"/>
          </p:nvPr>
        </p:nvSpPr>
        <p:spPr/>
        <p:txBody>
          <a:bodyPr>
            <a:normAutofit/>
          </a:bodyPr>
          <a:lstStyle/>
          <a:p>
            <a:pPr marL="0" marR="0" lvl="0" indent="-45720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Hufford-Ackles, K., Fuson, K., &amp; Sherin, M. G. (2014). Describing levels and components of a math-talk learning community. In E. A. Silver &amp; P. A. Kenney (Eds.), More lessons learned from research:  Useful and usable research related to core mathematical practices (Volume 1) (pp. 125–134). Reston,  </a:t>
            </a:r>
            <a:r>
              <a:rPr kumimoji="0" lang="en-US" sz="1700" b="0" i="0" u="none" strike="noStrike" kern="1200" cap="none" spc="0" normalizeH="0" baseline="0" noProof="0" dirty="0" err="1">
                <a:ln>
                  <a:noFill/>
                </a:ln>
                <a:solidFill>
                  <a:prstClr val="black"/>
                </a:solidFill>
                <a:effectLst/>
                <a:uLnTx/>
                <a:uFillTx/>
                <a:latin typeface="+mn-lt"/>
                <a:ea typeface="+mn-ea"/>
                <a:cs typeface="+mn-cs"/>
              </a:rPr>
              <a:t>wVA</a:t>
            </a:r>
            <a:r>
              <a:rPr kumimoji="0" lang="en-US" sz="1700" b="0" i="0" u="none" strike="noStrike" kern="1200" cap="none" spc="0" normalizeH="0" baseline="0" noProof="0" dirty="0">
                <a:ln>
                  <a:noFill/>
                </a:ln>
                <a:solidFill>
                  <a:prstClr val="black"/>
                </a:solidFill>
                <a:effectLst/>
                <a:uLnTx/>
                <a:uFillTx/>
                <a:latin typeface="+mn-lt"/>
                <a:ea typeface="+mn-ea"/>
                <a:cs typeface="+mn-cs"/>
              </a:rPr>
              <a:t>: NCTM</a:t>
            </a:r>
          </a:p>
          <a:p>
            <a:pPr marL="0" marR="0" lvl="0" indent="-45720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lang="en-US" sz="1700" b="0" i="0" u="none" strike="noStrike" baseline="0" dirty="0">
                <a:solidFill>
                  <a:srgbClr val="000000"/>
                </a:solidFill>
                <a:latin typeface="+mn-lt"/>
              </a:rPr>
              <a:t>National Council for the Social Studies. (2019). </a:t>
            </a:r>
            <a:r>
              <a:rPr lang="en-US" sz="1700" b="0" i="1" u="none" strike="noStrike" baseline="0" dirty="0">
                <a:solidFill>
                  <a:srgbClr val="000000"/>
                </a:solidFill>
                <a:latin typeface="+mn-lt"/>
              </a:rPr>
              <a:t>Early childhood in the social studies context. </a:t>
            </a:r>
            <a:r>
              <a:rPr lang="en-US" sz="1700" b="0" i="0" u="none" strike="noStrike" baseline="0" dirty="0">
                <a:solidFill>
                  <a:srgbClr val="000000"/>
                </a:solidFill>
                <a:latin typeface="+mn-lt"/>
              </a:rPr>
              <a:t>https://www.socialstudies.org/position-statements/early-childhood-social-studies context</a:t>
            </a:r>
          </a:p>
          <a:p>
            <a:pPr marL="0" marR="0" lvl="0" indent="-45720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1700" b="0" i="0" u="none" strike="noStrike" kern="1200" cap="none" spc="0" normalizeH="0" baseline="0" noProof="0" dirty="0">
                <a:ln>
                  <a:noFill/>
                </a:ln>
                <a:solidFill>
                  <a:prstClr val="black"/>
                </a:solidFill>
                <a:effectLst/>
                <a:uLnTx/>
                <a:uFillTx/>
                <a:latin typeface="+mn-lt"/>
                <a:ea typeface="+mn-ea"/>
                <a:cs typeface="+mn-cs"/>
              </a:rPr>
              <a:t>Scarborough, H. S. (2001). </a:t>
            </a:r>
            <a:r>
              <a:rPr kumimoji="0" lang="en-US" sz="1700" b="0" i="1" u="none" strike="noStrike" kern="1200" cap="none" spc="0" normalizeH="0" baseline="0" noProof="0" dirty="0">
                <a:ln>
                  <a:noFill/>
                </a:ln>
                <a:solidFill>
                  <a:prstClr val="black"/>
                </a:solidFill>
                <a:effectLst/>
                <a:uLnTx/>
                <a:uFillTx/>
                <a:latin typeface="+mn-lt"/>
                <a:ea typeface="+mn-ea"/>
                <a:cs typeface="+mn-cs"/>
              </a:rPr>
              <a:t>Connecting early language and literacy to later reading (dis)abilities: Evidence, theory, and practice</a:t>
            </a:r>
            <a:r>
              <a:rPr kumimoji="0" lang="en-US" sz="1700" b="0" i="0" u="none" strike="noStrike" kern="1200" cap="none" spc="0" normalizeH="0" baseline="0" noProof="0" dirty="0">
                <a:ln>
                  <a:noFill/>
                </a:ln>
                <a:solidFill>
                  <a:prstClr val="black"/>
                </a:solidFill>
                <a:effectLst/>
                <a:uLnTx/>
                <a:uFillTx/>
                <a:latin typeface="+mn-lt"/>
                <a:ea typeface="+mn-ea"/>
                <a:cs typeface="+mn-cs"/>
              </a:rPr>
              <a:t>. In S. B. Neuman &amp; D. K. Dickinson (Eds.), Handbook of early literacy research (Vol. 1, pp. 97–110). New York, NY: Guilford Press.</a:t>
            </a:r>
          </a:p>
          <a:p>
            <a:pPr marL="0" marR="0" lvl="0" indent="-45720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lang="en-US" sz="1700" b="0" i="0" u="none" strike="noStrike" baseline="0" dirty="0">
                <a:solidFill>
                  <a:srgbClr val="000000"/>
                </a:solidFill>
                <a:latin typeface="+mn-lt"/>
              </a:rPr>
              <a:t>Tyner, A., &amp; </a:t>
            </a:r>
            <a:r>
              <a:rPr lang="en-US" sz="1700" b="0" i="0" u="none" strike="noStrike" baseline="0" dirty="0" err="1">
                <a:solidFill>
                  <a:srgbClr val="000000"/>
                </a:solidFill>
                <a:latin typeface="+mn-lt"/>
              </a:rPr>
              <a:t>Kabourek</a:t>
            </a:r>
            <a:r>
              <a:rPr lang="en-US" sz="1700" b="0" i="0" u="none" strike="noStrike" baseline="0" dirty="0">
                <a:solidFill>
                  <a:srgbClr val="000000"/>
                </a:solidFill>
                <a:latin typeface="+mn-lt"/>
              </a:rPr>
              <a:t>, S. (2021). How social studies improves elementary literacy. </a:t>
            </a:r>
            <a:r>
              <a:rPr lang="en-US" sz="1700" b="0" i="1" u="none" strike="noStrike" baseline="0" dirty="0">
                <a:solidFill>
                  <a:srgbClr val="000000"/>
                </a:solidFill>
                <a:latin typeface="+mn-lt"/>
              </a:rPr>
              <a:t>Social Education</a:t>
            </a:r>
            <a:r>
              <a:rPr lang="en-US" sz="1700" b="0" i="0" u="none" strike="noStrike" baseline="0" dirty="0">
                <a:solidFill>
                  <a:srgbClr val="000000"/>
                </a:solidFill>
                <a:latin typeface="+mn-lt"/>
              </a:rPr>
              <a:t>, </a:t>
            </a:r>
            <a:r>
              <a:rPr lang="en-US" sz="1700" b="0" i="1" u="none" strike="noStrike" baseline="0" dirty="0">
                <a:solidFill>
                  <a:srgbClr val="000000"/>
                </a:solidFill>
                <a:latin typeface="+mn-lt"/>
              </a:rPr>
              <a:t>85</a:t>
            </a:r>
            <a:r>
              <a:rPr lang="en-US" sz="1700" b="0" i="0" u="none" strike="noStrike" baseline="0" dirty="0">
                <a:solidFill>
                  <a:srgbClr val="000000"/>
                </a:solidFill>
                <a:latin typeface="+mn-lt"/>
              </a:rPr>
              <a:t>(1), 32-39. https://www.socialstudies.org/sites/default/files/view-article-2021-02/se-85012132.pdf</a:t>
            </a:r>
            <a:endParaRPr kumimoji="0" lang="en-US" sz="1700" b="0" i="0" u="none" strike="noStrike" kern="1200" cap="none" spc="0" normalizeH="0" baseline="0" noProof="0" dirty="0">
              <a:ln>
                <a:noFill/>
              </a:ln>
              <a:solidFill>
                <a:prstClr val="black"/>
              </a:solidFill>
              <a:effectLst/>
              <a:uLnTx/>
              <a:uFillTx/>
              <a:latin typeface="+mn-lt"/>
            </a:endParaRPr>
          </a:p>
        </p:txBody>
      </p:sp>
      <p:sp>
        <p:nvSpPr>
          <p:cNvPr id="5" name="Slide Number Placeholder 4">
            <a:extLst>
              <a:ext uri="{FF2B5EF4-FFF2-40B4-BE49-F238E27FC236}">
                <a16:creationId xmlns:a16="http://schemas.microsoft.com/office/drawing/2014/main" id="{832CBD81-97F5-FF38-538E-7EC485FF5081}"/>
              </a:ext>
            </a:extLst>
          </p:cNvPr>
          <p:cNvSpPr>
            <a:spLocks noGrp="1"/>
          </p:cNvSpPr>
          <p:nvPr>
            <p:ph type="sldNum" sz="quarter" idx="10"/>
          </p:nvPr>
        </p:nvSpPr>
        <p:spPr/>
        <p:txBody>
          <a:bodyPr/>
          <a:lstStyle/>
          <a:p>
            <a:fld id="{A3D1C70C-36A2-44FC-A083-98959550CFF4}" type="slidenum">
              <a:rPr lang="en-US" smtClean="0"/>
              <a:t>67</a:t>
            </a:fld>
            <a:endParaRPr lang="en-US"/>
          </a:p>
        </p:txBody>
      </p:sp>
    </p:spTree>
    <p:extLst>
      <p:ext uri="{BB962C8B-B14F-4D97-AF65-F5344CB8AC3E}">
        <p14:creationId xmlns:p14="http://schemas.microsoft.com/office/powerpoint/2010/main" val="325451232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F4E8BA-44FC-0170-9A47-06A3B4939B44}"/>
              </a:ext>
            </a:extLst>
          </p:cNvPr>
          <p:cNvSpPr>
            <a:spLocks noGrp="1"/>
          </p:cNvSpPr>
          <p:nvPr>
            <p:ph type="title"/>
          </p:nvPr>
        </p:nvSpPr>
        <p:spPr/>
        <p:txBody>
          <a:bodyPr/>
          <a:lstStyle/>
          <a:p>
            <a:r>
              <a:rPr lang="en-US" sz="4000" dirty="0"/>
              <a:t>Follow Us on Social Media</a:t>
            </a:r>
          </a:p>
        </p:txBody>
      </p:sp>
      <p:sp>
        <p:nvSpPr>
          <p:cNvPr id="3" name="Text Placeholder 2">
            <a:extLst>
              <a:ext uri="{FF2B5EF4-FFF2-40B4-BE49-F238E27FC236}">
                <a16:creationId xmlns:a16="http://schemas.microsoft.com/office/drawing/2014/main" id="{44DF877A-4764-1162-7123-E7F0FC9CA3B3}"/>
              </a:ext>
            </a:extLst>
          </p:cNvPr>
          <p:cNvSpPr>
            <a:spLocks noGrp="1"/>
          </p:cNvSpPr>
          <p:nvPr>
            <p:ph type="body" sz="quarter" idx="18"/>
          </p:nvPr>
        </p:nvSpPr>
        <p:spPr/>
        <p:txBody>
          <a:bodyPr/>
          <a:lstStyle/>
          <a:p>
            <a:r>
              <a:rPr lang="en-US" sz="1400" dirty="0"/>
              <a:t>Facebook: </a:t>
            </a:r>
            <a:br>
              <a:rPr lang="en-US" sz="1400" dirty="0"/>
            </a:br>
            <a:r>
              <a:rPr lang="en-US" sz="1400" dirty="0"/>
              <a:t>@njdeptofed</a:t>
            </a:r>
          </a:p>
        </p:txBody>
      </p:sp>
      <p:sp>
        <p:nvSpPr>
          <p:cNvPr id="4" name="Text Placeholder 3">
            <a:extLst>
              <a:ext uri="{FF2B5EF4-FFF2-40B4-BE49-F238E27FC236}">
                <a16:creationId xmlns:a16="http://schemas.microsoft.com/office/drawing/2014/main" id="{4F7534DB-B373-4FE4-44DA-DEFD0DE3C6A8}"/>
              </a:ext>
            </a:extLst>
          </p:cNvPr>
          <p:cNvSpPr>
            <a:spLocks noGrp="1"/>
          </p:cNvSpPr>
          <p:nvPr>
            <p:ph type="body" sz="quarter" idx="19"/>
          </p:nvPr>
        </p:nvSpPr>
        <p:spPr/>
        <p:txBody>
          <a:bodyPr/>
          <a:lstStyle/>
          <a:p>
            <a:r>
              <a:rPr lang="en-US" sz="1400" dirty="0"/>
              <a:t>Instagram: </a:t>
            </a:r>
            <a:br>
              <a:rPr lang="en-US" sz="1400" dirty="0"/>
            </a:br>
            <a:r>
              <a:rPr lang="en-US" sz="1400" dirty="0"/>
              <a:t>@newjerseydoe</a:t>
            </a:r>
          </a:p>
        </p:txBody>
      </p:sp>
      <p:sp>
        <p:nvSpPr>
          <p:cNvPr id="5" name="Text Placeholder 4">
            <a:extLst>
              <a:ext uri="{FF2B5EF4-FFF2-40B4-BE49-F238E27FC236}">
                <a16:creationId xmlns:a16="http://schemas.microsoft.com/office/drawing/2014/main" id="{9D829465-9614-F4A7-2745-4442655ECD23}"/>
              </a:ext>
            </a:extLst>
          </p:cNvPr>
          <p:cNvSpPr>
            <a:spLocks noGrp="1"/>
          </p:cNvSpPr>
          <p:nvPr>
            <p:ph type="body" sz="quarter" idx="20"/>
          </p:nvPr>
        </p:nvSpPr>
        <p:spPr>
          <a:xfrm>
            <a:off x="7157716" y="2540792"/>
            <a:ext cx="3222071" cy="914400"/>
          </a:xfrm>
        </p:spPr>
        <p:txBody>
          <a:bodyPr/>
          <a:lstStyle/>
          <a:p>
            <a:r>
              <a:rPr lang="en-US" sz="1600" dirty="0"/>
              <a:t>LinkedIn: </a:t>
            </a:r>
            <a:br>
              <a:rPr lang="en-US" sz="1600" dirty="0"/>
            </a:br>
            <a:r>
              <a:rPr lang="en-US" dirty="0"/>
              <a:t>New Jersey Department of Education</a:t>
            </a:r>
            <a:endParaRPr lang="en-US" sz="1600" dirty="0"/>
          </a:p>
        </p:txBody>
      </p:sp>
      <p:sp>
        <p:nvSpPr>
          <p:cNvPr id="6" name="Text Placeholder 5">
            <a:extLst>
              <a:ext uri="{FF2B5EF4-FFF2-40B4-BE49-F238E27FC236}">
                <a16:creationId xmlns:a16="http://schemas.microsoft.com/office/drawing/2014/main" id="{6D7DB17C-4391-4447-9B73-1C6D87CCAF5D}"/>
              </a:ext>
            </a:extLst>
          </p:cNvPr>
          <p:cNvSpPr>
            <a:spLocks noGrp="1"/>
          </p:cNvSpPr>
          <p:nvPr>
            <p:ph type="body" sz="quarter" idx="21"/>
          </p:nvPr>
        </p:nvSpPr>
        <p:spPr/>
        <p:txBody>
          <a:bodyPr/>
          <a:lstStyle/>
          <a:p>
            <a:r>
              <a:rPr lang="en-US" sz="1400" dirty="0"/>
              <a:t>Threads:</a:t>
            </a:r>
            <a:br>
              <a:rPr lang="en-US" sz="1400" dirty="0"/>
            </a:br>
            <a:r>
              <a:rPr lang="en-US" sz="1400" dirty="0"/>
              <a:t>@NewJerseyDOE</a:t>
            </a:r>
          </a:p>
        </p:txBody>
      </p:sp>
      <p:sp>
        <p:nvSpPr>
          <p:cNvPr id="7" name="Text Placeholder 6">
            <a:extLst>
              <a:ext uri="{FF2B5EF4-FFF2-40B4-BE49-F238E27FC236}">
                <a16:creationId xmlns:a16="http://schemas.microsoft.com/office/drawing/2014/main" id="{3A9B9AE2-0CAE-F8C7-5904-BB5585BD075C}"/>
              </a:ext>
            </a:extLst>
          </p:cNvPr>
          <p:cNvSpPr>
            <a:spLocks noGrp="1"/>
          </p:cNvSpPr>
          <p:nvPr>
            <p:ph type="body" sz="quarter" idx="16"/>
          </p:nvPr>
        </p:nvSpPr>
        <p:spPr/>
        <p:txBody>
          <a:bodyPr/>
          <a:lstStyle/>
          <a:p>
            <a:r>
              <a:rPr lang="en-US" sz="1400" dirty="0"/>
              <a:t>X: @NewJerseyDOE</a:t>
            </a:r>
          </a:p>
        </p:txBody>
      </p:sp>
      <p:sp>
        <p:nvSpPr>
          <p:cNvPr id="8" name="Text Placeholder 7">
            <a:extLst>
              <a:ext uri="{FF2B5EF4-FFF2-40B4-BE49-F238E27FC236}">
                <a16:creationId xmlns:a16="http://schemas.microsoft.com/office/drawing/2014/main" id="{CD71530C-A2CF-90BE-687C-3FB18D13E934}"/>
              </a:ext>
            </a:extLst>
          </p:cNvPr>
          <p:cNvSpPr>
            <a:spLocks noGrp="1"/>
          </p:cNvSpPr>
          <p:nvPr>
            <p:ph type="body" sz="quarter" idx="17"/>
          </p:nvPr>
        </p:nvSpPr>
        <p:spPr/>
        <p:txBody>
          <a:bodyPr/>
          <a:lstStyle/>
          <a:p>
            <a:r>
              <a:rPr lang="en-US" sz="1600" dirty="0"/>
              <a:t>YouTube: </a:t>
            </a:r>
            <a:r>
              <a:rPr lang="en-US" sz="1400" dirty="0"/>
              <a:t>@newjerseydepartmentofeduca6565</a:t>
            </a:r>
          </a:p>
        </p:txBody>
      </p:sp>
      <p:sp>
        <p:nvSpPr>
          <p:cNvPr id="9" name="Slide Number Placeholder 8">
            <a:extLst>
              <a:ext uri="{FF2B5EF4-FFF2-40B4-BE49-F238E27FC236}">
                <a16:creationId xmlns:a16="http://schemas.microsoft.com/office/drawing/2014/main" id="{D0F7168A-CC49-56E6-B127-660AAE5DD0C5}"/>
              </a:ext>
            </a:extLst>
          </p:cNvPr>
          <p:cNvSpPr>
            <a:spLocks noGrp="1"/>
          </p:cNvSpPr>
          <p:nvPr>
            <p:ph type="sldNum" sz="quarter" idx="10"/>
          </p:nvPr>
        </p:nvSpPr>
        <p:spPr/>
        <p:txBody>
          <a:bodyPr/>
          <a:lstStyle/>
          <a:p>
            <a:fld id="{A3D1C70C-36A2-44FC-A083-98959550CFF4}" type="slidenum">
              <a:rPr lang="en-US" smtClean="0"/>
              <a:pPr/>
              <a:t>68</a:t>
            </a:fld>
            <a:endParaRPr lang="en-US"/>
          </a:p>
        </p:txBody>
      </p:sp>
    </p:spTree>
    <p:extLst>
      <p:ext uri="{BB962C8B-B14F-4D97-AF65-F5344CB8AC3E}">
        <p14:creationId xmlns:p14="http://schemas.microsoft.com/office/powerpoint/2010/main" val="25296993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64F85022-EDFF-4EDD-B667-A88593A32022}"/>
              </a:ext>
            </a:extLst>
          </p:cNvPr>
          <p:cNvSpPr>
            <a:spLocks noGrp="1"/>
          </p:cNvSpPr>
          <p:nvPr>
            <p:ph type="title"/>
          </p:nvPr>
        </p:nvSpPr>
        <p:spPr/>
        <p:txBody>
          <a:bodyPr/>
          <a:lstStyle/>
          <a:p>
            <a:r>
              <a:rPr lang="en-US" sz="4000" dirty="0">
                <a:latin typeface="Palatino Linotype"/>
              </a:rPr>
              <a:t>Thank You!</a:t>
            </a:r>
          </a:p>
        </p:txBody>
      </p:sp>
      <p:sp>
        <p:nvSpPr>
          <p:cNvPr id="11" name="Website">
            <a:extLst>
              <a:ext uri="{FF2B5EF4-FFF2-40B4-BE49-F238E27FC236}">
                <a16:creationId xmlns:a16="http://schemas.microsoft.com/office/drawing/2014/main" id="{4E6DD0DE-325E-47CB-9D78-EE0FDE0A111F}"/>
              </a:ext>
            </a:extLst>
          </p:cNvPr>
          <p:cNvSpPr>
            <a:spLocks noGrp="1"/>
          </p:cNvSpPr>
          <p:nvPr>
            <p:ph idx="1"/>
          </p:nvPr>
        </p:nvSpPr>
        <p:spPr/>
        <p:txBody>
          <a:bodyPr>
            <a:normAutofit/>
          </a:bodyPr>
          <a:lstStyle/>
          <a:p>
            <a:r>
              <a:rPr lang="en-US" sz="2800" dirty="0"/>
              <a:t>New Jersey Department of Education: </a:t>
            </a:r>
            <a:r>
              <a:rPr lang="en-US" sz="2800" dirty="0">
                <a:solidFill>
                  <a:srgbClr val="0000FF"/>
                </a:solidFill>
                <a:hlinkClick r:id="rId3" action="ppaction://hlinkfile">
                  <a:extLst>
                    <a:ext uri="{A12FA001-AC4F-418D-AE19-62706E023703}">
                      <ahyp:hlinkClr xmlns:ahyp="http://schemas.microsoft.com/office/drawing/2018/hyperlinkcolor" val="tx"/>
                    </a:ext>
                  </a:extLst>
                </a:hlinkClick>
              </a:rPr>
              <a:t>nj.gov/education</a:t>
            </a:r>
            <a:endParaRPr lang="en-US" sz="2800" dirty="0">
              <a:solidFill>
                <a:srgbClr val="0000FF"/>
              </a:solidFill>
            </a:endParaRPr>
          </a:p>
        </p:txBody>
      </p:sp>
      <p:sp>
        <p:nvSpPr>
          <p:cNvPr id="20" name="contact info">
            <a:extLst>
              <a:ext uri="{FF2B5EF4-FFF2-40B4-BE49-F238E27FC236}">
                <a16:creationId xmlns:a16="http://schemas.microsoft.com/office/drawing/2014/main" id="{ACF9ECBB-DEA9-4ED4-A2DA-7517CD788761}"/>
              </a:ext>
            </a:extLst>
          </p:cNvPr>
          <p:cNvSpPr>
            <a:spLocks noGrp="1"/>
          </p:cNvSpPr>
          <p:nvPr>
            <p:ph idx="13"/>
          </p:nvPr>
        </p:nvSpPr>
        <p:spPr>
          <a:xfrm>
            <a:off x="0" y="2766042"/>
            <a:ext cx="12191999" cy="3345198"/>
          </a:xfrm>
        </p:spPr>
        <p:txBody>
          <a:bodyPr>
            <a:normAutofit/>
          </a:bodyPr>
          <a:lstStyle/>
          <a:p>
            <a:pPr>
              <a:lnSpc>
                <a:spcPct val="200000"/>
              </a:lnSpc>
            </a:pPr>
            <a:r>
              <a:rPr lang="en-US" sz="2800" dirty="0">
                <a:latin typeface="Palatino Linotype"/>
                <a:hlinkClick r:id="rId4"/>
              </a:rPr>
              <a:t>https://www.nj.gov/education/earlychildhood/</a:t>
            </a:r>
            <a:endParaRPr lang="en-US" sz="2800" dirty="0"/>
          </a:p>
          <a:p>
            <a:pPr>
              <a:lnSpc>
                <a:spcPct val="200000"/>
              </a:lnSpc>
            </a:pPr>
            <a:r>
              <a:rPr lang="en-US" sz="2800" dirty="0">
                <a:hlinkClick r:id="rId5"/>
              </a:rPr>
              <a:t>https://www.nj.gov/education/earlychildhood/p3alignment/</a:t>
            </a:r>
            <a:r>
              <a:rPr lang="en-US" sz="2800" dirty="0"/>
              <a:t> </a:t>
            </a:r>
          </a:p>
          <a:p>
            <a:pPr>
              <a:lnSpc>
                <a:spcPct val="200000"/>
              </a:lnSpc>
            </a:pPr>
            <a:r>
              <a:rPr lang="en-US" sz="2800" dirty="0">
                <a:hlinkClick r:id="rId6"/>
              </a:rPr>
              <a:t>Beth.Wharton@doe.gov</a:t>
            </a:r>
            <a:endParaRPr lang="en-US" sz="2800" dirty="0"/>
          </a:p>
        </p:txBody>
      </p:sp>
      <p:sp>
        <p:nvSpPr>
          <p:cNvPr id="2" name="Slide Number Placeholder 1">
            <a:extLst>
              <a:ext uri="{FF2B5EF4-FFF2-40B4-BE49-F238E27FC236}">
                <a16:creationId xmlns:a16="http://schemas.microsoft.com/office/drawing/2014/main" id="{0C726423-45AA-4205-B15A-BC45069AF06A}"/>
              </a:ext>
            </a:extLst>
          </p:cNvPr>
          <p:cNvSpPr>
            <a:spLocks noGrp="1"/>
          </p:cNvSpPr>
          <p:nvPr>
            <p:ph type="sldNum" sz="quarter" idx="12"/>
          </p:nvPr>
        </p:nvSpPr>
        <p:spPr/>
        <p:txBody>
          <a:bodyPr/>
          <a:lstStyle/>
          <a:p>
            <a:fld id="{A3D1C70C-36A2-44FC-A083-98959550CFF4}" type="slidenum">
              <a:rPr lang="en-US" smtClean="0"/>
              <a:t>69</a:t>
            </a:fld>
            <a:endParaRPr lang="en-US"/>
          </a:p>
        </p:txBody>
      </p:sp>
    </p:spTree>
    <p:extLst>
      <p:ext uri="{BB962C8B-B14F-4D97-AF65-F5344CB8AC3E}">
        <p14:creationId xmlns:p14="http://schemas.microsoft.com/office/powerpoint/2010/main" val="25072251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A50B6A-F891-B876-6E63-350D3E694834}"/>
              </a:ext>
            </a:extLst>
          </p:cNvPr>
          <p:cNvSpPr>
            <a:spLocks noGrp="1"/>
          </p:cNvSpPr>
          <p:nvPr>
            <p:ph type="title"/>
          </p:nvPr>
        </p:nvSpPr>
        <p:spPr>
          <a:xfrm>
            <a:off x="1256841" y="378896"/>
            <a:ext cx="10096959" cy="747579"/>
          </a:xfrm>
        </p:spPr>
        <p:txBody>
          <a:bodyPr anchor="ctr">
            <a:normAutofit/>
          </a:bodyPr>
          <a:lstStyle/>
          <a:p>
            <a:r>
              <a:rPr lang="en-US" sz="4000" dirty="0">
                <a:latin typeface="Palatino Linotype"/>
              </a:rPr>
              <a:t>Scarborough’s Rope  </a:t>
            </a:r>
          </a:p>
        </p:txBody>
      </p:sp>
      <p:pic>
        <p:nvPicPr>
          <p:cNvPr id="8" name="Picture 7" descr="An image of Scarborough's Rope.">
            <a:extLst>
              <a:ext uri="{FF2B5EF4-FFF2-40B4-BE49-F238E27FC236}">
                <a16:creationId xmlns:a16="http://schemas.microsoft.com/office/drawing/2014/main" id="{C35931C5-4C77-7C96-A55E-359D016EAB06}"/>
              </a:ext>
            </a:extLst>
          </p:cNvPr>
          <p:cNvPicPr>
            <a:picLocks noChangeAspect="1"/>
          </p:cNvPicPr>
          <p:nvPr/>
        </p:nvPicPr>
        <p:blipFill>
          <a:blip r:embed="rId3"/>
          <a:stretch>
            <a:fillRect/>
          </a:stretch>
        </p:blipFill>
        <p:spPr>
          <a:xfrm>
            <a:off x="2594682" y="1126475"/>
            <a:ext cx="7604763" cy="5019144"/>
          </a:xfrm>
          <a:prstGeom prst="rect">
            <a:avLst/>
          </a:prstGeom>
          <a:noFill/>
        </p:spPr>
      </p:pic>
      <p:sp>
        <p:nvSpPr>
          <p:cNvPr id="4" name="Slide Number Placeholder 3">
            <a:extLst>
              <a:ext uri="{FF2B5EF4-FFF2-40B4-BE49-F238E27FC236}">
                <a16:creationId xmlns:a16="http://schemas.microsoft.com/office/drawing/2014/main" id="{2F77803F-8392-1BE4-5433-666E827A4C09}"/>
              </a:ext>
            </a:extLst>
          </p:cNvPr>
          <p:cNvSpPr>
            <a:spLocks noGrp="1"/>
          </p:cNvSpPr>
          <p:nvPr>
            <p:ph type="sldNum" sz="quarter" idx="12"/>
          </p:nvPr>
        </p:nvSpPr>
        <p:spPr>
          <a:xfrm>
            <a:off x="8687719" y="6257197"/>
            <a:ext cx="2743200" cy="365125"/>
          </a:xfrm>
        </p:spPr>
        <p:txBody>
          <a:bodyPr anchor="ctr">
            <a:normAutofit/>
          </a:bodyPr>
          <a:lstStyle/>
          <a:p>
            <a:pPr>
              <a:spcAft>
                <a:spcPts val="600"/>
              </a:spcAft>
            </a:pPr>
            <a:fld id="{A3D1C70C-36A2-44FC-A083-98959550CFF4}" type="slidenum">
              <a:rPr lang="en-US" smtClean="0"/>
              <a:pPr>
                <a:spcAft>
                  <a:spcPts val="600"/>
                </a:spcAft>
              </a:pPr>
              <a:t>7</a:t>
            </a:fld>
            <a:endParaRPr lang="en-US"/>
          </a:p>
        </p:txBody>
      </p:sp>
    </p:spTree>
    <p:extLst>
      <p:ext uri="{BB962C8B-B14F-4D97-AF65-F5344CB8AC3E}">
        <p14:creationId xmlns:p14="http://schemas.microsoft.com/office/powerpoint/2010/main" val="3084289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4551E9-45B9-2A73-D4EE-62AA0D4A8496}"/>
              </a:ext>
            </a:extLst>
          </p:cNvPr>
          <p:cNvSpPr>
            <a:spLocks noGrp="1"/>
          </p:cNvSpPr>
          <p:nvPr>
            <p:ph type="title"/>
          </p:nvPr>
        </p:nvSpPr>
        <p:spPr/>
        <p:txBody>
          <a:bodyPr/>
          <a:lstStyle/>
          <a:p>
            <a:r>
              <a:rPr lang="en-US" sz="4000" dirty="0"/>
              <a:t>Text version of Scarborough’s Rope</a:t>
            </a:r>
          </a:p>
        </p:txBody>
      </p:sp>
      <p:sp>
        <p:nvSpPr>
          <p:cNvPr id="3" name="Text Placeholder 2">
            <a:extLst>
              <a:ext uri="{FF2B5EF4-FFF2-40B4-BE49-F238E27FC236}">
                <a16:creationId xmlns:a16="http://schemas.microsoft.com/office/drawing/2014/main" id="{BE9E85BA-E5FE-935C-C567-D25E4B178057}"/>
              </a:ext>
            </a:extLst>
          </p:cNvPr>
          <p:cNvSpPr>
            <a:spLocks noGrp="1"/>
          </p:cNvSpPr>
          <p:nvPr>
            <p:ph sz="half" idx="1"/>
          </p:nvPr>
        </p:nvSpPr>
        <p:spPr>
          <a:xfrm>
            <a:off x="176269" y="1305356"/>
            <a:ext cx="3800820" cy="4498057"/>
          </a:xfrm>
        </p:spPr>
        <p:txBody>
          <a:bodyPr>
            <a:normAutofit/>
          </a:bodyPr>
          <a:lstStyle/>
          <a:p>
            <a:pPr marL="0" indent="0">
              <a:spcBef>
                <a:spcPts val="0"/>
              </a:spcBef>
              <a:spcAft>
                <a:spcPts val="1800"/>
              </a:spcAft>
              <a:buNone/>
            </a:pPr>
            <a:r>
              <a:rPr lang="en-US" sz="1800" dirty="0"/>
              <a:t>The many strands that are woven into skilled reading.</a:t>
            </a:r>
          </a:p>
          <a:p>
            <a:pPr marL="0" indent="0">
              <a:buNone/>
            </a:pPr>
            <a:r>
              <a:rPr lang="en-US" sz="1800" dirty="0"/>
              <a:t>The Reading Rope consists of lower and upper strands. The word-recognition strands (phonological awareness, decoding, and sight recognition of familiar words) work together as the reader becomes accurate, fluent, and increasingly automatic with repetition and practice.</a:t>
            </a:r>
          </a:p>
        </p:txBody>
      </p:sp>
      <p:sp>
        <p:nvSpPr>
          <p:cNvPr id="7" name="Content Placeholder 6">
            <a:extLst>
              <a:ext uri="{FF2B5EF4-FFF2-40B4-BE49-F238E27FC236}">
                <a16:creationId xmlns:a16="http://schemas.microsoft.com/office/drawing/2014/main" id="{6B418690-80E1-4903-A658-AA59A22025E2}"/>
              </a:ext>
            </a:extLst>
          </p:cNvPr>
          <p:cNvSpPr>
            <a:spLocks noGrp="1"/>
          </p:cNvSpPr>
          <p:nvPr>
            <p:ph sz="half" idx="13"/>
          </p:nvPr>
        </p:nvSpPr>
        <p:spPr>
          <a:xfrm>
            <a:off x="3654853" y="1305356"/>
            <a:ext cx="3800820" cy="4498057"/>
          </a:xfrm>
        </p:spPr>
        <p:txBody>
          <a:bodyPr/>
          <a:lstStyle/>
          <a:p>
            <a:pPr marL="0" indent="0">
              <a:lnSpc>
                <a:spcPct val="100000"/>
              </a:lnSpc>
              <a:spcBef>
                <a:spcPts val="600"/>
              </a:spcBef>
              <a:spcAft>
                <a:spcPts val="600"/>
              </a:spcAft>
              <a:buNone/>
            </a:pPr>
            <a:r>
              <a:rPr lang="en-US" sz="1800" dirty="0"/>
              <a:t>Language Comprehension (Upper Strands):</a:t>
            </a:r>
          </a:p>
          <a:p>
            <a:pPr marL="0" indent="0">
              <a:lnSpc>
                <a:spcPct val="100000"/>
              </a:lnSpc>
              <a:spcBef>
                <a:spcPts val="1200"/>
              </a:spcBef>
              <a:spcAft>
                <a:spcPts val="600"/>
              </a:spcAft>
              <a:buNone/>
            </a:pPr>
            <a:r>
              <a:rPr lang="en-US" sz="1800" dirty="0"/>
              <a:t>Strands include:</a:t>
            </a:r>
          </a:p>
          <a:p>
            <a:pPr>
              <a:lnSpc>
                <a:spcPct val="100000"/>
              </a:lnSpc>
              <a:spcBef>
                <a:spcPts val="0"/>
              </a:spcBef>
              <a:spcAft>
                <a:spcPts val="600"/>
              </a:spcAft>
            </a:pPr>
            <a:r>
              <a:rPr lang="en-US" sz="1800" dirty="0"/>
              <a:t>Background knowledge (facts, concepts, etc.)</a:t>
            </a:r>
          </a:p>
          <a:p>
            <a:pPr>
              <a:lnSpc>
                <a:spcPct val="100000"/>
              </a:lnSpc>
              <a:spcBef>
                <a:spcPts val="0"/>
              </a:spcBef>
              <a:spcAft>
                <a:spcPts val="600"/>
              </a:spcAft>
            </a:pPr>
            <a:r>
              <a:rPr lang="en-US" sz="1800" dirty="0"/>
              <a:t>Vocabulary (breadth, precision, links, etc.)</a:t>
            </a:r>
          </a:p>
          <a:p>
            <a:pPr>
              <a:lnSpc>
                <a:spcPct val="100000"/>
              </a:lnSpc>
              <a:spcBef>
                <a:spcPts val="0"/>
              </a:spcBef>
              <a:spcAft>
                <a:spcPts val="600"/>
              </a:spcAft>
            </a:pPr>
            <a:r>
              <a:rPr lang="en-US" sz="1800" dirty="0"/>
              <a:t>Language structures (syntax, semantics, etc.)</a:t>
            </a:r>
          </a:p>
          <a:p>
            <a:pPr>
              <a:lnSpc>
                <a:spcPct val="100000"/>
              </a:lnSpc>
              <a:spcBef>
                <a:spcPts val="0"/>
              </a:spcBef>
              <a:spcAft>
                <a:spcPts val="600"/>
              </a:spcAft>
            </a:pPr>
            <a:r>
              <a:rPr lang="en-US" sz="1800" dirty="0"/>
              <a:t>Verbal reasoning (inference, metaphor, etc.)</a:t>
            </a:r>
          </a:p>
          <a:p>
            <a:pPr>
              <a:lnSpc>
                <a:spcPct val="100000"/>
              </a:lnSpc>
              <a:spcBef>
                <a:spcPts val="0"/>
              </a:spcBef>
              <a:spcAft>
                <a:spcPts val="600"/>
              </a:spcAft>
            </a:pPr>
            <a:r>
              <a:rPr lang="en-US" sz="1800" dirty="0"/>
              <a:t>Literacy knowledge (print concepts, genres, etc.)</a:t>
            </a:r>
          </a:p>
          <a:p>
            <a:pPr>
              <a:lnSpc>
                <a:spcPct val="100000"/>
              </a:lnSpc>
              <a:spcBef>
                <a:spcPts val="0"/>
              </a:spcBef>
              <a:spcAft>
                <a:spcPts val="600"/>
              </a:spcAft>
            </a:pPr>
            <a:r>
              <a:rPr lang="en-US" sz="1800" dirty="0"/>
              <a:t>Word Recognition (Lower Strands)</a:t>
            </a:r>
          </a:p>
        </p:txBody>
      </p:sp>
      <p:sp>
        <p:nvSpPr>
          <p:cNvPr id="8" name="Content Placeholder 7">
            <a:extLst>
              <a:ext uri="{FF2B5EF4-FFF2-40B4-BE49-F238E27FC236}">
                <a16:creationId xmlns:a16="http://schemas.microsoft.com/office/drawing/2014/main" id="{96985224-C212-3313-121B-482D42A5C0EF}"/>
              </a:ext>
            </a:extLst>
          </p:cNvPr>
          <p:cNvSpPr>
            <a:spLocks noGrp="1"/>
          </p:cNvSpPr>
          <p:nvPr>
            <p:ph sz="half" idx="14"/>
          </p:nvPr>
        </p:nvSpPr>
        <p:spPr>
          <a:xfrm>
            <a:off x="7455673" y="1305356"/>
            <a:ext cx="5058563" cy="4498057"/>
          </a:xfrm>
        </p:spPr>
        <p:txBody>
          <a:bodyPr/>
          <a:lstStyle/>
          <a:p>
            <a:pPr marL="0" indent="0">
              <a:lnSpc>
                <a:spcPct val="100000"/>
              </a:lnSpc>
              <a:spcBef>
                <a:spcPts val="0"/>
              </a:spcBef>
              <a:spcAft>
                <a:spcPts val="1800"/>
              </a:spcAft>
              <a:buNone/>
            </a:pPr>
            <a:r>
              <a:rPr lang="en-US" sz="1800" dirty="0"/>
              <a:t>Strands include:</a:t>
            </a:r>
          </a:p>
          <a:p>
            <a:pPr>
              <a:lnSpc>
                <a:spcPct val="100000"/>
              </a:lnSpc>
              <a:spcBef>
                <a:spcPts val="0"/>
              </a:spcBef>
              <a:spcAft>
                <a:spcPts val="600"/>
              </a:spcAft>
            </a:pPr>
            <a:r>
              <a:rPr lang="en-US" sz="1800" dirty="0"/>
              <a:t>Phonological awareness (syllable, phonemes, etc.).</a:t>
            </a:r>
          </a:p>
          <a:p>
            <a:pPr>
              <a:lnSpc>
                <a:spcPct val="100000"/>
              </a:lnSpc>
              <a:spcBef>
                <a:spcPts val="0"/>
              </a:spcBef>
              <a:spcAft>
                <a:spcPts val="600"/>
              </a:spcAft>
            </a:pPr>
            <a:r>
              <a:rPr lang="en-US" sz="1800" dirty="0"/>
              <a:t>Decoding (alphabetic principle, spelling-sound correspondences</a:t>
            </a:r>
          </a:p>
          <a:p>
            <a:pPr>
              <a:lnSpc>
                <a:spcPct val="100000"/>
              </a:lnSpc>
              <a:spcBef>
                <a:spcPts val="0"/>
              </a:spcBef>
              <a:spcAft>
                <a:spcPts val="600"/>
              </a:spcAft>
            </a:pPr>
            <a:r>
              <a:rPr lang="en-US" sz="1800" dirty="0"/>
              <a:t>Sight recognition (of familiar words).</a:t>
            </a:r>
          </a:p>
          <a:p>
            <a:pPr>
              <a:lnSpc>
                <a:spcPct val="100000"/>
              </a:lnSpc>
              <a:spcBef>
                <a:spcPts val="0"/>
              </a:spcBef>
              <a:spcAft>
                <a:spcPts val="600"/>
              </a:spcAft>
            </a:pPr>
            <a:r>
              <a:rPr lang="en-US" sz="1800" dirty="0"/>
              <a:t>Skilled Reading:</a:t>
            </a:r>
          </a:p>
          <a:p>
            <a:pPr>
              <a:lnSpc>
                <a:spcPct val="100000"/>
              </a:lnSpc>
              <a:spcBef>
                <a:spcPts val="0"/>
              </a:spcBef>
              <a:spcAft>
                <a:spcPts val="600"/>
              </a:spcAft>
            </a:pPr>
            <a:r>
              <a:rPr lang="en-US" sz="1800" dirty="0"/>
              <a:t>Language comprehension becomes increasingly strategic and word recognition becomes increasingly automatic in the progression to becoming a skilled reader. A skilled reader displays fluent execution</a:t>
            </a:r>
          </a:p>
          <a:p>
            <a:pPr>
              <a:lnSpc>
                <a:spcPct val="100000"/>
              </a:lnSpc>
              <a:spcBef>
                <a:spcPts val="0"/>
              </a:spcBef>
              <a:spcAft>
                <a:spcPts val="600"/>
              </a:spcAft>
            </a:pPr>
            <a:r>
              <a:rPr lang="en-US" sz="1800" dirty="0"/>
              <a:t>and coordination of word recognition and text comprehension.</a:t>
            </a:r>
          </a:p>
        </p:txBody>
      </p:sp>
      <p:sp>
        <p:nvSpPr>
          <p:cNvPr id="4" name="Slide Number Placeholder 3">
            <a:extLst>
              <a:ext uri="{FF2B5EF4-FFF2-40B4-BE49-F238E27FC236}">
                <a16:creationId xmlns:a16="http://schemas.microsoft.com/office/drawing/2014/main" id="{3ACBC55F-D47A-6578-E374-5732FE335FD0}"/>
              </a:ext>
            </a:extLst>
          </p:cNvPr>
          <p:cNvSpPr>
            <a:spLocks noGrp="1"/>
          </p:cNvSpPr>
          <p:nvPr>
            <p:ph type="sldNum" sz="quarter" idx="12"/>
          </p:nvPr>
        </p:nvSpPr>
        <p:spPr/>
        <p:txBody>
          <a:bodyPr/>
          <a:lstStyle/>
          <a:p>
            <a:fld id="{A3D1C70C-36A2-44FC-A083-98959550CFF4}" type="slidenum">
              <a:rPr lang="en-US" smtClean="0"/>
              <a:pPr/>
              <a:t>8</a:t>
            </a:fld>
            <a:endParaRPr lang="en-US"/>
          </a:p>
        </p:txBody>
      </p:sp>
    </p:spTree>
    <p:extLst>
      <p:ext uri="{BB962C8B-B14F-4D97-AF65-F5344CB8AC3E}">
        <p14:creationId xmlns:p14="http://schemas.microsoft.com/office/powerpoint/2010/main" val="28235795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39054-6F50-22BA-DCE0-BC620651C730}"/>
              </a:ext>
            </a:extLst>
          </p:cNvPr>
          <p:cNvSpPr>
            <a:spLocks noGrp="1"/>
          </p:cNvSpPr>
          <p:nvPr>
            <p:ph type="title"/>
          </p:nvPr>
        </p:nvSpPr>
        <p:spPr/>
        <p:txBody>
          <a:bodyPr/>
          <a:lstStyle/>
          <a:p>
            <a:r>
              <a:rPr lang="en-US" sz="4000" dirty="0">
                <a:latin typeface="Palatino Linotype"/>
              </a:rPr>
              <a:t>English Language Arts (1 of 3)</a:t>
            </a:r>
          </a:p>
        </p:txBody>
      </p:sp>
      <p:sp>
        <p:nvSpPr>
          <p:cNvPr id="6" name="Text Placeholder 5">
            <a:extLst>
              <a:ext uri="{FF2B5EF4-FFF2-40B4-BE49-F238E27FC236}">
                <a16:creationId xmlns:a16="http://schemas.microsoft.com/office/drawing/2014/main" id="{71C2D158-1067-3525-B0EF-D03D80E00B8E}"/>
              </a:ext>
            </a:extLst>
          </p:cNvPr>
          <p:cNvSpPr>
            <a:spLocks noGrp="1"/>
          </p:cNvSpPr>
          <p:nvPr>
            <p:ph type="body" sz="quarter" idx="11"/>
          </p:nvPr>
        </p:nvSpPr>
        <p:spPr/>
        <p:txBody>
          <a:bodyPr>
            <a:normAutofit/>
          </a:bodyPr>
          <a:lstStyle/>
          <a:p>
            <a:pPr marL="0" indent="0">
              <a:buNone/>
            </a:pPr>
            <a:r>
              <a:rPr lang="en-US" sz="2800" dirty="0"/>
              <a:t>Reading:</a:t>
            </a:r>
          </a:p>
          <a:p>
            <a:pPr marL="0" indent="0">
              <a:buNone/>
            </a:pPr>
            <a:r>
              <a:rPr lang="en-US" sz="2800" dirty="0"/>
              <a:t>Phonemic Awareness</a:t>
            </a:r>
          </a:p>
          <a:p>
            <a:pPr marL="0" indent="0">
              <a:buNone/>
            </a:pPr>
            <a:r>
              <a:rPr lang="en-US" sz="2800" dirty="0"/>
              <a:t>Phonics/ Word Recognition</a:t>
            </a:r>
          </a:p>
          <a:p>
            <a:pPr marL="0" indent="0">
              <a:buNone/>
            </a:pPr>
            <a:r>
              <a:rPr lang="en-US" sz="2800" dirty="0"/>
              <a:t>Fluency</a:t>
            </a:r>
          </a:p>
          <a:p>
            <a:pPr marL="0" indent="0">
              <a:buNone/>
            </a:pPr>
            <a:r>
              <a:rPr lang="en-US" sz="2800" dirty="0"/>
              <a:t>Vocabulary Acquisition</a:t>
            </a:r>
          </a:p>
          <a:p>
            <a:pPr marL="0" indent="0">
              <a:buNone/>
            </a:pPr>
            <a:r>
              <a:rPr lang="en-US" sz="2800" dirty="0"/>
              <a:t>Building Reading Comprehension</a:t>
            </a:r>
          </a:p>
        </p:txBody>
      </p:sp>
      <p:pic>
        <p:nvPicPr>
          <p:cNvPr id="7" name="Picture 34" descr="A person holding letters on a white board&#10;&#10;">
            <a:extLst>
              <a:ext uri="{FF2B5EF4-FFF2-40B4-BE49-F238E27FC236}">
                <a16:creationId xmlns:a16="http://schemas.microsoft.com/office/drawing/2014/main" id="{4D104103-79D7-565F-D983-EAB8494295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45167" y="1655999"/>
            <a:ext cx="2735349" cy="251168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30" descr="A drawing of a garden with crayons&#10;&#10;">
            <a:extLst>
              <a:ext uri="{FF2B5EF4-FFF2-40B4-BE49-F238E27FC236}">
                <a16:creationId xmlns:a16="http://schemas.microsoft.com/office/drawing/2014/main" id="{DE590EEA-E786-3B2D-18FE-3844E5D44E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45167" y="4215635"/>
            <a:ext cx="2735349" cy="181051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oup of boys playing with blocks on a table&#10;&#10;">
            <a:extLst>
              <a:ext uri="{FF2B5EF4-FFF2-40B4-BE49-F238E27FC236}">
                <a16:creationId xmlns:a16="http://schemas.microsoft.com/office/drawing/2014/main" id="{ED564FF7-5E47-55D8-33D4-7972E61C31AD}"/>
              </a:ext>
            </a:extLst>
          </p:cNvPr>
          <p:cNvPicPr>
            <a:picLocks noChangeAspect="1"/>
          </p:cNvPicPr>
          <p:nvPr/>
        </p:nvPicPr>
        <p:blipFill>
          <a:blip r:embed="rId5"/>
          <a:stretch>
            <a:fillRect/>
          </a:stretch>
        </p:blipFill>
        <p:spPr>
          <a:xfrm>
            <a:off x="8687719" y="1677127"/>
            <a:ext cx="3216464" cy="4349023"/>
          </a:xfrm>
          <a:prstGeom prst="rect">
            <a:avLst/>
          </a:prstGeom>
        </p:spPr>
      </p:pic>
      <p:sp>
        <p:nvSpPr>
          <p:cNvPr id="5" name="Slide Number Placeholder 4">
            <a:extLst>
              <a:ext uri="{FF2B5EF4-FFF2-40B4-BE49-F238E27FC236}">
                <a16:creationId xmlns:a16="http://schemas.microsoft.com/office/drawing/2014/main" id="{8BFC7EBD-7ED3-ADED-0EE4-F94E49FF8095}"/>
              </a:ext>
            </a:extLst>
          </p:cNvPr>
          <p:cNvSpPr>
            <a:spLocks noGrp="1"/>
          </p:cNvSpPr>
          <p:nvPr>
            <p:ph type="sldNum" sz="quarter" idx="10"/>
          </p:nvPr>
        </p:nvSpPr>
        <p:spPr/>
        <p:txBody>
          <a:bodyPr/>
          <a:lstStyle/>
          <a:p>
            <a:fld id="{A3D1C70C-36A2-44FC-A083-98959550CFF4}" type="slidenum">
              <a:rPr lang="en-US" smtClean="0"/>
              <a:t>9</a:t>
            </a:fld>
            <a:endParaRPr lang="en-US"/>
          </a:p>
        </p:txBody>
      </p:sp>
    </p:spTree>
    <p:extLst>
      <p:ext uri="{BB962C8B-B14F-4D97-AF65-F5344CB8AC3E}">
        <p14:creationId xmlns:p14="http://schemas.microsoft.com/office/powerpoint/2010/main" val="3904753752"/>
      </p:ext>
    </p:extLst>
  </p:cSld>
  <p:clrMapOvr>
    <a:masterClrMapping/>
  </p:clrMapOvr>
</p:sld>
</file>

<file path=ppt/theme/theme1.xml><?xml version="1.0" encoding="utf-8"?>
<a:theme xmlns:a="http://schemas.openxmlformats.org/drawingml/2006/main" name="NDJOE_Main">
  <a:themeElements>
    <a:clrScheme name="Custom 5">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20F40264-73D6-4105-B881-645A45A081C3}"/>
    </a:ext>
  </a:extLst>
</a:theme>
</file>

<file path=ppt/theme/theme2.xml><?xml version="1.0" encoding="utf-8"?>
<a:theme xmlns:a="http://schemas.openxmlformats.org/drawingml/2006/main" name="NJDOE_TitleSlide">
  <a:themeElements>
    <a:clrScheme name="Custom 4">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FF"/>
      </a:hlink>
      <a:folHlink>
        <a:srgbClr val="954F72"/>
      </a:folHlink>
    </a:clrScheme>
    <a:fontScheme name="NJDOE Template 0921">
      <a:majorFont>
        <a:latin typeface="Palatino Linotype"/>
        <a:ea typeface=""/>
        <a:cs typeface=""/>
      </a:majorFont>
      <a:minorFont>
        <a:latin typeface="Palatino Linotyp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634D36E1-37D0-4298-84CE-C27C23AC1373}"/>
    </a:ext>
  </a:extLst>
</a:theme>
</file>

<file path=ppt/theme/theme3.xml><?xml version="1.0" encoding="utf-8"?>
<a:theme xmlns:a="http://schemas.openxmlformats.org/drawingml/2006/main" name="NJDOE_SectionTitl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JDOE_2023" id="{E94947DF-1A62-404F-9C5E-529A60F6FDB4}" vid="{829227BB-DBB3-41CC-9F3B-F1B3E57050FB}"/>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NJDOE_0923 (5)</Template>
  <TotalTime>461</TotalTime>
  <Words>5045</Words>
  <Application>Microsoft Office PowerPoint</Application>
  <PresentationFormat>Widescreen</PresentationFormat>
  <Paragraphs>573</Paragraphs>
  <Slides>69</Slides>
  <Notes>68</Notes>
  <HiddenSlides>0</HiddenSlides>
  <MMClips>0</MMClips>
  <ScaleCrop>false</ScaleCrop>
  <HeadingPairs>
    <vt:vector size="4" baseType="variant">
      <vt:variant>
        <vt:lpstr>Theme</vt:lpstr>
      </vt:variant>
      <vt:variant>
        <vt:i4>3</vt:i4>
      </vt:variant>
      <vt:variant>
        <vt:lpstr>Slide Titles</vt:lpstr>
      </vt:variant>
      <vt:variant>
        <vt:i4>69</vt:i4>
      </vt:variant>
    </vt:vector>
  </HeadingPairs>
  <TitlesOfParts>
    <vt:vector size="72" baseType="lpstr">
      <vt:lpstr>NDJOE_Main</vt:lpstr>
      <vt:lpstr>NJDOE_TitleSlide</vt:lpstr>
      <vt:lpstr>NJDOE_SectionTitle</vt:lpstr>
      <vt:lpstr>Session 4: Standards Based Kindergarten Instruction &amp; Parent and Family Engagement </vt:lpstr>
      <vt:lpstr>NJDOE Disclaimer</vt:lpstr>
      <vt:lpstr>K-12 New Jersey Student Learning Standards</vt:lpstr>
      <vt:lpstr>English Language Arts Overview</vt:lpstr>
      <vt:lpstr>NJSLS- ELA (2023)</vt:lpstr>
      <vt:lpstr>Text Version of NJSLS-ELA(2023)</vt:lpstr>
      <vt:lpstr>Scarborough’s Rope  </vt:lpstr>
      <vt:lpstr>Text version of Scarborough’s Rope</vt:lpstr>
      <vt:lpstr>English Language Arts (1 of 3)</vt:lpstr>
      <vt:lpstr>English Language Arts (2 of 3)</vt:lpstr>
      <vt:lpstr>English Language Arts (3 of 3)</vt:lpstr>
      <vt:lpstr>Additional Resources (1 of 2)</vt:lpstr>
      <vt:lpstr>Additional Resources (2 of 2)</vt:lpstr>
      <vt:lpstr>Mathematics Overview</vt:lpstr>
      <vt:lpstr>Mathematics in Early Years</vt:lpstr>
      <vt:lpstr>Mathematics: Learning Trajectories </vt:lpstr>
      <vt:lpstr>Mathematics: Problem Solving (1 of 5)</vt:lpstr>
      <vt:lpstr>Mathematics: Problem Solving (2 of 5)</vt:lpstr>
      <vt:lpstr>Mathematics: Problem Solving (3 of 5)</vt:lpstr>
      <vt:lpstr>Mathematics: Problem Solving (4 of 5)</vt:lpstr>
      <vt:lpstr>Mathematics: Problem Solving (5 of 5)</vt:lpstr>
      <vt:lpstr>Mathematics: Discourse (1 of 2)</vt:lpstr>
      <vt:lpstr>Mathematics: Discourse (2 of 2)</vt:lpstr>
      <vt:lpstr>Mathematics: Small Group Instruction (1 of 2)</vt:lpstr>
      <vt:lpstr>Mathematics: Small Group Instruction (2 of 2)</vt:lpstr>
      <vt:lpstr>Mathematics: Centers (1 of 3)</vt:lpstr>
      <vt:lpstr>Mathematics: Centers (2 of 3)</vt:lpstr>
      <vt:lpstr>Mathematics: Centers (3 of 3)</vt:lpstr>
      <vt:lpstr>Mathematics: Teaching Block</vt:lpstr>
      <vt:lpstr>Text Version: Mathematics Teaching Block Diagram</vt:lpstr>
      <vt:lpstr>Science </vt:lpstr>
      <vt:lpstr>Science: Understanding Standards</vt:lpstr>
      <vt:lpstr>Science: Interdisciplinary Connections</vt:lpstr>
      <vt:lpstr>Science: Centers </vt:lpstr>
      <vt:lpstr>Social Studies (1 of 5)</vt:lpstr>
      <vt:lpstr>Social Studies (2 of 5)</vt:lpstr>
      <vt:lpstr>Social Studies (3 of 5)</vt:lpstr>
      <vt:lpstr>Social Studies (4 of 5)</vt:lpstr>
      <vt:lpstr>Social Studies (5 of 5)</vt:lpstr>
      <vt:lpstr>Parent and Family Engagement (1 of 25)</vt:lpstr>
      <vt:lpstr>Parent and Family Engagement (2 of 25) </vt:lpstr>
      <vt:lpstr>Parent and Family Engagement (3 of 25) </vt:lpstr>
      <vt:lpstr>Parent and Family Engagement (4 of 25) </vt:lpstr>
      <vt:lpstr>Parent and Family Engagement (5 of 25) </vt:lpstr>
      <vt:lpstr>Parent and Family Engagement (6 of 25) </vt:lpstr>
      <vt:lpstr>Parent and Family Engagement (7 of 25) </vt:lpstr>
      <vt:lpstr>Parent and Family Engagement (8 of 25) </vt:lpstr>
      <vt:lpstr>Parent and Family Engagement (9 of 25) </vt:lpstr>
      <vt:lpstr>Parent and Family Engagement (10 of 25) </vt:lpstr>
      <vt:lpstr>Parent and Family Engagement (11 of 25) </vt:lpstr>
      <vt:lpstr>Parent and Family Engagement (12 of 25) </vt:lpstr>
      <vt:lpstr>Parent and Family Engagement (13 of 25) </vt:lpstr>
      <vt:lpstr>Parent and Family Engagement (14 of 25) </vt:lpstr>
      <vt:lpstr>Parent and Family Engagement (15 of 25) </vt:lpstr>
      <vt:lpstr>Parent and Family Engagement (16 of 25) </vt:lpstr>
      <vt:lpstr>Parent and Family Engagement (17 of 25) </vt:lpstr>
      <vt:lpstr>Text Version of Parent and Family Engagement (17 of 25) Diagram</vt:lpstr>
      <vt:lpstr>Parent and Family Engagement (18 of 25) </vt:lpstr>
      <vt:lpstr>Parent and Family Engagement (19 of 25) </vt:lpstr>
      <vt:lpstr>Parent and Family Engagement (20 of 25) </vt:lpstr>
      <vt:lpstr>Parent and Family Engagement (21 of 25) </vt:lpstr>
      <vt:lpstr>Parent and Family Engagement (22 of 25) </vt:lpstr>
      <vt:lpstr>Parent and Family Engagement (23 of 25) </vt:lpstr>
      <vt:lpstr>Parent and Family Engagement (24 of 25) </vt:lpstr>
      <vt:lpstr>Parent and Family Engagement (25 of 25) </vt:lpstr>
      <vt:lpstr>References (1 of 2)</vt:lpstr>
      <vt:lpstr>References (2 of 2)</vt:lpstr>
      <vt:lpstr>Follow Us on Social Media</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Kindergarten Consortium S4</dc:title>
  <dc:creator>Beth.Wharton@doe.nj.gov</dc:creator>
  <cp:lastModifiedBy>Henix, Danton</cp:lastModifiedBy>
  <cp:revision>7</cp:revision>
  <dcterms:created xsi:type="dcterms:W3CDTF">2025-05-16T16:47:30Z</dcterms:created>
  <dcterms:modified xsi:type="dcterms:W3CDTF">2025-05-27T17:13:49Z</dcterms:modified>
</cp:coreProperties>
</file>