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58" r:id="rId5"/>
    <p:sldMasterId id="2147483682" r:id="rId6"/>
  </p:sldMasterIdLst>
  <p:notesMasterIdLst>
    <p:notesMasterId r:id="rId38"/>
  </p:notesMasterIdLst>
  <p:handoutMasterIdLst>
    <p:handoutMasterId r:id="rId39"/>
  </p:handoutMasterIdLst>
  <p:sldIdLst>
    <p:sldId id="256" r:id="rId7"/>
    <p:sldId id="297" r:id="rId8"/>
    <p:sldId id="292" r:id="rId9"/>
    <p:sldId id="265" r:id="rId10"/>
    <p:sldId id="266" r:id="rId11"/>
    <p:sldId id="298" r:id="rId12"/>
    <p:sldId id="267" r:id="rId13"/>
    <p:sldId id="269" r:id="rId14"/>
    <p:sldId id="303" r:id="rId15"/>
    <p:sldId id="268" r:id="rId16"/>
    <p:sldId id="275" r:id="rId17"/>
    <p:sldId id="277" r:id="rId18"/>
    <p:sldId id="276" r:id="rId19"/>
    <p:sldId id="299" r:id="rId20"/>
    <p:sldId id="294" r:id="rId21"/>
    <p:sldId id="282" r:id="rId22"/>
    <p:sldId id="293" r:id="rId23"/>
    <p:sldId id="278" r:id="rId24"/>
    <p:sldId id="273" r:id="rId25"/>
    <p:sldId id="281" r:id="rId26"/>
    <p:sldId id="274" r:id="rId27"/>
    <p:sldId id="279" r:id="rId28"/>
    <p:sldId id="280" r:id="rId29"/>
    <p:sldId id="295" r:id="rId30"/>
    <p:sldId id="300" r:id="rId31"/>
    <p:sldId id="272" r:id="rId32"/>
    <p:sldId id="301" r:id="rId33"/>
    <p:sldId id="289" r:id="rId34"/>
    <p:sldId id="257" r:id="rId35"/>
    <p:sldId id="296"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6A782F-AAEB-9601-3060-294B0A910A44}" name="Mazzagatti, Peter" initials="MP" userId="S::pmazzaga@doe.nj.gov::d885410b-8af8-48ce-89eb-76b89c7a7250" providerId="AD"/>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E2405"/>
    <a:srgbClr val="3C5E81"/>
    <a:srgbClr val="929292"/>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49B7E0-F0C8-7541-B342-33E3D822E5E9}" v="73" dt="2025-07-29T13:37:13.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09"/>
    <p:restoredTop sz="94624"/>
  </p:normalViewPr>
  <p:slideViewPr>
    <p:cSldViewPr snapToGrid="0">
      <p:cViewPr varScale="1">
        <p:scale>
          <a:sx n="82" d="100"/>
          <a:sy n="82" d="100"/>
        </p:scale>
        <p:origin x="168" y="6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pifanio, Aida" userId="000e21c5-13fc-4426-b772-2c28c79a20d9" providerId="ADAL" clId="{9F49B7E0-F0C8-7541-B342-33E3D822E5E9}"/>
    <pc:docChg chg="undo custSel addSld delSld modSld">
      <pc:chgData name="Epifanio, Aida" userId="000e21c5-13fc-4426-b772-2c28c79a20d9" providerId="ADAL" clId="{9F49B7E0-F0C8-7541-B342-33E3D822E5E9}" dt="2025-07-29T13:37:13.506" v="238" actId="20577"/>
      <pc:docMkLst>
        <pc:docMk/>
      </pc:docMkLst>
      <pc:sldChg chg="modSp">
        <pc:chgData name="Epifanio, Aida" userId="000e21c5-13fc-4426-b772-2c28c79a20d9" providerId="ADAL" clId="{9F49B7E0-F0C8-7541-B342-33E3D822E5E9}" dt="2025-07-29T13:34:42.068" v="199" actId="948"/>
        <pc:sldMkLst>
          <pc:docMk/>
          <pc:sldMk cId="3854213165" sldId="265"/>
        </pc:sldMkLst>
        <pc:spChg chg="mod">
          <ac:chgData name="Epifanio, Aida" userId="000e21c5-13fc-4426-b772-2c28c79a20d9" providerId="ADAL" clId="{9F49B7E0-F0C8-7541-B342-33E3D822E5E9}" dt="2025-07-29T13:34:42.068" v="199" actId="948"/>
          <ac:spMkLst>
            <pc:docMk/>
            <pc:sldMk cId="3854213165" sldId="265"/>
            <ac:spMk id="3" creationId="{F7D39E4C-92CF-4B02-B935-ECC06E864361}"/>
          </ac:spMkLst>
        </pc:spChg>
      </pc:sldChg>
      <pc:sldChg chg="modSp">
        <pc:chgData name="Epifanio, Aida" userId="000e21c5-13fc-4426-b772-2c28c79a20d9" providerId="ADAL" clId="{9F49B7E0-F0C8-7541-B342-33E3D822E5E9}" dt="2025-07-29T13:33:59.229" v="191" actId="20577"/>
        <pc:sldMkLst>
          <pc:docMk/>
          <pc:sldMk cId="3228262259" sldId="266"/>
        </pc:sldMkLst>
        <pc:spChg chg="mod">
          <ac:chgData name="Epifanio, Aida" userId="000e21c5-13fc-4426-b772-2c28c79a20d9" providerId="ADAL" clId="{9F49B7E0-F0C8-7541-B342-33E3D822E5E9}" dt="2025-07-29T13:33:59.229" v="191" actId="20577"/>
          <ac:spMkLst>
            <pc:docMk/>
            <pc:sldMk cId="3228262259" sldId="266"/>
            <ac:spMk id="3" creationId="{F7D39E4C-92CF-4B02-B935-ECC06E864361}"/>
          </ac:spMkLst>
        </pc:spChg>
      </pc:sldChg>
      <pc:sldChg chg="modSp">
        <pc:chgData name="Epifanio, Aida" userId="000e21c5-13fc-4426-b772-2c28c79a20d9" providerId="ADAL" clId="{9F49B7E0-F0C8-7541-B342-33E3D822E5E9}" dt="2025-07-29T13:34:20.015" v="196" actId="20577"/>
        <pc:sldMkLst>
          <pc:docMk/>
          <pc:sldMk cId="1236141461" sldId="267"/>
        </pc:sldMkLst>
        <pc:spChg chg="mod">
          <ac:chgData name="Epifanio, Aida" userId="000e21c5-13fc-4426-b772-2c28c79a20d9" providerId="ADAL" clId="{9F49B7E0-F0C8-7541-B342-33E3D822E5E9}" dt="2025-07-29T13:34:20.015" v="196" actId="20577"/>
          <ac:spMkLst>
            <pc:docMk/>
            <pc:sldMk cId="1236141461" sldId="267"/>
            <ac:spMk id="3" creationId="{F7D39E4C-92CF-4B02-B935-ECC06E864361}"/>
          </ac:spMkLst>
        </pc:spChg>
      </pc:sldChg>
      <pc:sldChg chg="modSp mod">
        <pc:chgData name="Epifanio, Aida" userId="000e21c5-13fc-4426-b772-2c28c79a20d9" providerId="ADAL" clId="{9F49B7E0-F0C8-7541-B342-33E3D822E5E9}" dt="2025-07-29T13:35:41.038" v="213" actId="20577"/>
        <pc:sldMkLst>
          <pc:docMk/>
          <pc:sldMk cId="2614833625" sldId="268"/>
        </pc:sldMkLst>
        <pc:spChg chg="mod">
          <ac:chgData name="Epifanio, Aida" userId="000e21c5-13fc-4426-b772-2c28c79a20d9" providerId="ADAL" clId="{9F49B7E0-F0C8-7541-B342-33E3D822E5E9}" dt="2025-07-29T13:35:41.038" v="213" actId="20577"/>
          <ac:spMkLst>
            <pc:docMk/>
            <pc:sldMk cId="2614833625" sldId="268"/>
            <ac:spMk id="3" creationId="{F7D39E4C-92CF-4B02-B935-ECC06E864361}"/>
          </ac:spMkLst>
        </pc:spChg>
        <pc:picChg chg="mod ord">
          <ac:chgData name="Epifanio, Aida" userId="000e21c5-13fc-4426-b772-2c28c79a20d9" providerId="ADAL" clId="{9F49B7E0-F0C8-7541-B342-33E3D822E5E9}" dt="2025-07-29T13:20:57.487" v="12" actId="13244"/>
          <ac:picMkLst>
            <pc:docMk/>
            <pc:sldMk cId="2614833625" sldId="268"/>
            <ac:picMk id="6" creationId="{5FAC0EC7-85E9-B4E7-3838-B25E1AD0FF8A}"/>
          </ac:picMkLst>
        </pc:picChg>
      </pc:sldChg>
      <pc:sldChg chg="modSp">
        <pc:chgData name="Epifanio, Aida" userId="000e21c5-13fc-4426-b772-2c28c79a20d9" providerId="ADAL" clId="{9F49B7E0-F0C8-7541-B342-33E3D822E5E9}" dt="2025-07-29T13:34:22.280" v="197" actId="20577"/>
        <pc:sldMkLst>
          <pc:docMk/>
          <pc:sldMk cId="2249715397" sldId="269"/>
        </pc:sldMkLst>
        <pc:spChg chg="mod">
          <ac:chgData name="Epifanio, Aida" userId="000e21c5-13fc-4426-b772-2c28c79a20d9" providerId="ADAL" clId="{9F49B7E0-F0C8-7541-B342-33E3D822E5E9}" dt="2025-07-29T13:34:22.280" v="197" actId="20577"/>
          <ac:spMkLst>
            <pc:docMk/>
            <pc:sldMk cId="2249715397" sldId="269"/>
            <ac:spMk id="3" creationId="{F7D39E4C-92CF-4B02-B935-ECC06E864361}"/>
          </ac:spMkLst>
        </pc:spChg>
      </pc:sldChg>
      <pc:sldChg chg="addSp modSp mod">
        <pc:chgData name="Epifanio, Aida" userId="000e21c5-13fc-4426-b772-2c28c79a20d9" providerId="ADAL" clId="{9F49B7E0-F0C8-7541-B342-33E3D822E5E9}" dt="2025-07-29T13:28:24.874" v="99" actId="1076"/>
        <pc:sldMkLst>
          <pc:docMk/>
          <pc:sldMk cId="2162327749" sldId="272"/>
        </pc:sldMkLst>
        <pc:spChg chg="add mod ord">
          <ac:chgData name="Epifanio, Aida" userId="000e21c5-13fc-4426-b772-2c28c79a20d9" providerId="ADAL" clId="{9F49B7E0-F0C8-7541-B342-33E3D822E5E9}" dt="2025-07-29T13:28:24.874" v="99" actId="1076"/>
          <ac:spMkLst>
            <pc:docMk/>
            <pc:sldMk cId="2162327749" sldId="272"/>
            <ac:spMk id="12" creationId="{F16617BC-BC8A-4703-4994-9B07995D32DD}"/>
          </ac:spMkLst>
        </pc:spChg>
        <pc:picChg chg="mod">
          <ac:chgData name="Epifanio, Aida" userId="000e21c5-13fc-4426-b772-2c28c79a20d9" providerId="ADAL" clId="{9F49B7E0-F0C8-7541-B342-33E3D822E5E9}" dt="2025-07-29T13:28:11.797" v="96" actId="962"/>
          <ac:picMkLst>
            <pc:docMk/>
            <pc:sldMk cId="2162327749" sldId="272"/>
            <ac:picMk id="5" creationId="{A264D26A-E029-2999-B6FF-1263EABB6397}"/>
          </ac:picMkLst>
        </pc:picChg>
      </pc:sldChg>
      <pc:sldChg chg="modSp mod">
        <pc:chgData name="Epifanio, Aida" userId="000e21c5-13fc-4426-b772-2c28c79a20d9" providerId="ADAL" clId="{9F49B7E0-F0C8-7541-B342-33E3D822E5E9}" dt="2025-07-29T13:36:48.533" v="223" actId="20577"/>
        <pc:sldMkLst>
          <pc:docMk/>
          <pc:sldMk cId="787314285" sldId="273"/>
        </pc:sldMkLst>
        <pc:spChg chg="mod">
          <ac:chgData name="Epifanio, Aida" userId="000e21c5-13fc-4426-b772-2c28c79a20d9" providerId="ADAL" clId="{9F49B7E0-F0C8-7541-B342-33E3D822E5E9}" dt="2025-07-29T13:36:48.533" v="223" actId="20577"/>
          <ac:spMkLst>
            <pc:docMk/>
            <pc:sldMk cId="787314285" sldId="273"/>
            <ac:spMk id="3" creationId="{F7D39E4C-92CF-4B02-B935-ECC06E864361}"/>
          </ac:spMkLst>
        </pc:spChg>
        <pc:picChg chg="mod">
          <ac:chgData name="Epifanio, Aida" userId="000e21c5-13fc-4426-b772-2c28c79a20d9" providerId="ADAL" clId="{9F49B7E0-F0C8-7541-B342-33E3D822E5E9}" dt="2025-07-29T13:26:25.109" v="87" actId="962"/>
          <ac:picMkLst>
            <pc:docMk/>
            <pc:sldMk cId="787314285" sldId="273"/>
            <ac:picMk id="6" creationId="{5CE620C0-FA3E-281D-54B1-F3C9D4B28C82}"/>
          </ac:picMkLst>
        </pc:picChg>
      </pc:sldChg>
      <pc:sldChg chg="modSp mod">
        <pc:chgData name="Epifanio, Aida" userId="000e21c5-13fc-4426-b772-2c28c79a20d9" providerId="ADAL" clId="{9F49B7E0-F0C8-7541-B342-33E3D822E5E9}" dt="2025-07-29T13:25:44.263" v="80" actId="962"/>
        <pc:sldMkLst>
          <pc:docMk/>
          <pc:sldMk cId="4094081376" sldId="274"/>
        </pc:sldMkLst>
        <pc:spChg chg="mod">
          <ac:chgData name="Epifanio, Aida" userId="000e21c5-13fc-4426-b772-2c28c79a20d9" providerId="ADAL" clId="{9F49B7E0-F0C8-7541-B342-33E3D822E5E9}" dt="2025-07-29T13:25:37.720" v="79" actId="20577"/>
          <ac:spMkLst>
            <pc:docMk/>
            <pc:sldMk cId="4094081376" sldId="274"/>
            <ac:spMk id="3" creationId="{F7D39E4C-92CF-4B02-B935-ECC06E864361}"/>
          </ac:spMkLst>
        </pc:spChg>
        <pc:spChg chg="mod">
          <ac:chgData name="Epifanio, Aida" userId="000e21c5-13fc-4426-b772-2c28c79a20d9" providerId="ADAL" clId="{9F49B7E0-F0C8-7541-B342-33E3D822E5E9}" dt="2025-07-29T13:25:44.263" v="80" actId="962"/>
          <ac:spMkLst>
            <pc:docMk/>
            <pc:sldMk cId="4094081376" sldId="274"/>
            <ac:spMk id="4" creationId="{BACECC26-5723-41E1-AE8F-4885A22EDB16}"/>
          </ac:spMkLst>
        </pc:spChg>
      </pc:sldChg>
      <pc:sldChg chg="modSp mod">
        <pc:chgData name="Epifanio, Aida" userId="000e21c5-13fc-4426-b772-2c28c79a20d9" providerId="ADAL" clId="{9F49B7E0-F0C8-7541-B342-33E3D822E5E9}" dt="2025-07-29T13:21:15.290" v="13" actId="255"/>
        <pc:sldMkLst>
          <pc:docMk/>
          <pc:sldMk cId="4186178549" sldId="275"/>
        </pc:sldMkLst>
        <pc:spChg chg="mod">
          <ac:chgData name="Epifanio, Aida" userId="000e21c5-13fc-4426-b772-2c28c79a20d9" providerId="ADAL" clId="{9F49B7E0-F0C8-7541-B342-33E3D822E5E9}" dt="2025-07-29T13:21:15.290" v="13" actId="255"/>
          <ac:spMkLst>
            <pc:docMk/>
            <pc:sldMk cId="4186178549" sldId="275"/>
            <ac:spMk id="3" creationId="{F7D39E4C-92CF-4B02-B935-ECC06E864361}"/>
          </ac:spMkLst>
        </pc:spChg>
      </pc:sldChg>
      <pc:sldChg chg="modSp mod">
        <pc:chgData name="Epifanio, Aida" userId="000e21c5-13fc-4426-b772-2c28c79a20d9" providerId="ADAL" clId="{9F49B7E0-F0C8-7541-B342-33E3D822E5E9}" dt="2025-07-29T13:35:59.601" v="216" actId="20577"/>
        <pc:sldMkLst>
          <pc:docMk/>
          <pc:sldMk cId="185938786" sldId="276"/>
        </pc:sldMkLst>
        <pc:spChg chg="mod">
          <ac:chgData name="Epifanio, Aida" userId="000e21c5-13fc-4426-b772-2c28c79a20d9" providerId="ADAL" clId="{9F49B7E0-F0C8-7541-B342-33E3D822E5E9}" dt="2025-07-29T13:35:59.601" v="216" actId="20577"/>
          <ac:spMkLst>
            <pc:docMk/>
            <pc:sldMk cId="185938786" sldId="276"/>
            <ac:spMk id="3" creationId="{F7D39E4C-92CF-4B02-B935-ECC06E864361}"/>
          </ac:spMkLst>
        </pc:spChg>
        <pc:spChg chg="ord">
          <ac:chgData name="Epifanio, Aida" userId="000e21c5-13fc-4426-b772-2c28c79a20d9" providerId="ADAL" clId="{9F49B7E0-F0C8-7541-B342-33E3D822E5E9}" dt="2025-07-29T13:24:34.730" v="73" actId="13244"/>
          <ac:spMkLst>
            <pc:docMk/>
            <pc:sldMk cId="185938786" sldId="276"/>
            <ac:spMk id="4" creationId="{BACECC26-5723-41E1-AE8F-4885A22EDB16}"/>
          </ac:spMkLst>
        </pc:spChg>
      </pc:sldChg>
      <pc:sldChg chg="modSp mod">
        <pc:chgData name="Epifanio, Aida" userId="000e21c5-13fc-4426-b772-2c28c79a20d9" providerId="ADAL" clId="{9F49B7E0-F0C8-7541-B342-33E3D822E5E9}" dt="2025-07-29T13:24:17.446" v="71" actId="962"/>
        <pc:sldMkLst>
          <pc:docMk/>
          <pc:sldMk cId="3322904028" sldId="277"/>
        </pc:sldMkLst>
        <pc:spChg chg="mod">
          <ac:chgData name="Epifanio, Aida" userId="000e21c5-13fc-4426-b772-2c28c79a20d9" providerId="ADAL" clId="{9F49B7E0-F0C8-7541-B342-33E3D822E5E9}" dt="2025-07-29T13:24:06.622" v="70" actId="14100"/>
          <ac:spMkLst>
            <pc:docMk/>
            <pc:sldMk cId="3322904028" sldId="277"/>
            <ac:spMk id="3" creationId="{F7D39E4C-92CF-4B02-B935-ECC06E864361}"/>
          </ac:spMkLst>
        </pc:spChg>
        <pc:spChg chg="mod">
          <ac:chgData name="Epifanio, Aida" userId="000e21c5-13fc-4426-b772-2c28c79a20d9" providerId="ADAL" clId="{9F49B7E0-F0C8-7541-B342-33E3D822E5E9}" dt="2025-07-29T13:24:17.446" v="71" actId="962"/>
          <ac:spMkLst>
            <pc:docMk/>
            <pc:sldMk cId="3322904028" sldId="277"/>
            <ac:spMk id="4" creationId="{BACECC26-5723-41E1-AE8F-4885A22EDB16}"/>
          </ac:spMkLst>
        </pc:spChg>
        <pc:picChg chg="mod">
          <ac:chgData name="Epifanio, Aida" userId="000e21c5-13fc-4426-b772-2c28c79a20d9" providerId="ADAL" clId="{9F49B7E0-F0C8-7541-B342-33E3D822E5E9}" dt="2025-07-29T13:23:47.291" v="64" actId="1076"/>
          <ac:picMkLst>
            <pc:docMk/>
            <pc:sldMk cId="3322904028" sldId="277"/>
            <ac:picMk id="6" creationId="{D50B12D1-BE41-357B-C532-5A938225AEA5}"/>
          </ac:picMkLst>
        </pc:picChg>
      </pc:sldChg>
      <pc:sldChg chg="modSp mod">
        <pc:chgData name="Epifanio, Aida" userId="000e21c5-13fc-4426-b772-2c28c79a20d9" providerId="ADAL" clId="{9F49B7E0-F0C8-7541-B342-33E3D822E5E9}" dt="2025-07-29T13:36:43.067" v="222" actId="20577"/>
        <pc:sldMkLst>
          <pc:docMk/>
          <pc:sldMk cId="4003393092" sldId="278"/>
        </pc:sldMkLst>
        <pc:spChg chg="mod">
          <ac:chgData name="Epifanio, Aida" userId="000e21c5-13fc-4426-b772-2c28c79a20d9" providerId="ADAL" clId="{9F49B7E0-F0C8-7541-B342-33E3D822E5E9}" dt="2025-07-29T13:36:43.067" v="222" actId="20577"/>
          <ac:spMkLst>
            <pc:docMk/>
            <pc:sldMk cId="4003393092" sldId="278"/>
            <ac:spMk id="3" creationId="{F7D39E4C-92CF-4B02-B935-ECC06E864361}"/>
          </ac:spMkLst>
        </pc:spChg>
        <pc:spChg chg="ord">
          <ac:chgData name="Epifanio, Aida" userId="000e21c5-13fc-4426-b772-2c28c79a20d9" providerId="ADAL" clId="{9F49B7E0-F0C8-7541-B342-33E3D822E5E9}" dt="2025-07-29T13:25:17.924" v="77" actId="13244"/>
          <ac:spMkLst>
            <pc:docMk/>
            <pc:sldMk cId="4003393092" sldId="278"/>
            <ac:spMk id="4" creationId="{BACECC26-5723-41E1-AE8F-4885A22EDB16}"/>
          </ac:spMkLst>
        </pc:spChg>
        <pc:picChg chg="mod">
          <ac:chgData name="Epifanio, Aida" userId="000e21c5-13fc-4426-b772-2c28c79a20d9" providerId="ADAL" clId="{9F49B7E0-F0C8-7541-B342-33E3D822E5E9}" dt="2025-07-29T13:26:29.113" v="88" actId="962"/>
          <ac:picMkLst>
            <pc:docMk/>
            <pc:sldMk cId="4003393092" sldId="278"/>
            <ac:picMk id="5" creationId="{F412500F-19EE-D1B4-7D1F-C8687F6CC6CE}"/>
          </ac:picMkLst>
        </pc:picChg>
      </pc:sldChg>
      <pc:sldChg chg="modSp mod">
        <pc:chgData name="Epifanio, Aida" userId="000e21c5-13fc-4426-b772-2c28c79a20d9" providerId="ADAL" clId="{9F49B7E0-F0C8-7541-B342-33E3D822E5E9}" dt="2025-07-29T13:25:50.243" v="84" actId="962"/>
        <pc:sldMkLst>
          <pc:docMk/>
          <pc:sldMk cId="4089012294" sldId="279"/>
        </pc:sldMkLst>
        <pc:spChg chg="mod">
          <ac:chgData name="Epifanio, Aida" userId="000e21c5-13fc-4426-b772-2c28c79a20d9" providerId="ADAL" clId="{9F49B7E0-F0C8-7541-B342-33E3D822E5E9}" dt="2025-07-29T13:25:49.542" v="83" actId="962"/>
          <ac:spMkLst>
            <pc:docMk/>
            <pc:sldMk cId="4089012294" sldId="279"/>
            <ac:spMk id="3" creationId="{F7D39E4C-92CF-4B02-B935-ECC06E864361}"/>
          </ac:spMkLst>
        </pc:spChg>
        <pc:picChg chg="mod">
          <ac:chgData name="Epifanio, Aida" userId="000e21c5-13fc-4426-b772-2c28c79a20d9" providerId="ADAL" clId="{9F49B7E0-F0C8-7541-B342-33E3D822E5E9}" dt="2025-07-29T13:25:50.243" v="84" actId="962"/>
          <ac:picMkLst>
            <pc:docMk/>
            <pc:sldMk cId="4089012294" sldId="279"/>
            <ac:picMk id="6" creationId="{C3F96906-6780-2B61-345A-C0DADDD3CA3E}"/>
          </ac:picMkLst>
        </pc:picChg>
      </pc:sldChg>
      <pc:sldChg chg="modSp mod">
        <pc:chgData name="Epifanio, Aida" userId="000e21c5-13fc-4426-b772-2c28c79a20d9" providerId="ADAL" clId="{9F49B7E0-F0C8-7541-B342-33E3D822E5E9}" dt="2025-07-29T13:36:56.745" v="229" actId="20577"/>
        <pc:sldMkLst>
          <pc:docMk/>
          <pc:sldMk cId="296771812" sldId="280"/>
        </pc:sldMkLst>
        <pc:spChg chg="mod">
          <ac:chgData name="Epifanio, Aida" userId="000e21c5-13fc-4426-b772-2c28c79a20d9" providerId="ADAL" clId="{9F49B7E0-F0C8-7541-B342-33E3D822E5E9}" dt="2025-07-29T13:36:56.745" v="229" actId="20577"/>
          <ac:spMkLst>
            <pc:docMk/>
            <pc:sldMk cId="296771812" sldId="280"/>
            <ac:spMk id="3" creationId="{F7D39E4C-92CF-4B02-B935-ECC06E864361}"/>
          </ac:spMkLst>
        </pc:spChg>
        <pc:picChg chg="mod">
          <ac:chgData name="Epifanio, Aida" userId="000e21c5-13fc-4426-b772-2c28c79a20d9" providerId="ADAL" clId="{9F49B7E0-F0C8-7541-B342-33E3D822E5E9}" dt="2025-07-29T13:26:00.795" v="85" actId="962"/>
          <ac:picMkLst>
            <pc:docMk/>
            <pc:sldMk cId="296771812" sldId="280"/>
            <ac:picMk id="5" creationId="{E499D257-3778-6CD3-93C1-A2962FCD7FB3}"/>
          </ac:picMkLst>
        </pc:picChg>
      </pc:sldChg>
      <pc:sldChg chg="modSp mod">
        <pc:chgData name="Epifanio, Aida" userId="000e21c5-13fc-4426-b772-2c28c79a20d9" providerId="ADAL" clId="{9F49B7E0-F0C8-7541-B342-33E3D822E5E9}" dt="2025-07-29T13:36:50.646" v="225" actId="20577"/>
        <pc:sldMkLst>
          <pc:docMk/>
          <pc:sldMk cId="2681468158" sldId="281"/>
        </pc:sldMkLst>
        <pc:spChg chg="mod">
          <ac:chgData name="Epifanio, Aida" userId="000e21c5-13fc-4426-b772-2c28c79a20d9" providerId="ADAL" clId="{9F49B7E0-F0C8-7541-B342-33E3D822E5E9}" dt="2025-07-29T13:36:50.646" v="225" actId="20577"/>
          <ac:spMkLst>
            <pc:docMk/>
            <pc:sldMk cId="2681468158" sldId="281"/>
            <ac:spMk id="3" creationId="{F7D39E4C-92CF-4B02-B935-ECC06E864361}"/>
          </ac:spMkLst>
        </pc:spChg>
        <pc:picChg chg="mod">
          <ac:chgData name="Epifanio, Aida" userId="000e21c5-13fc-4426-b772-2c28c79a20d9" providerId="ADAL" clId="{9F49B7E0-F0C8-7541-B342-33E3D822E5E9}" dt="2025-07-29T13:26:14.036" v="86" actId="962"/>
          <ac:picMkLst>
            <pc:docMk/>
            <pc:sldMk cId="2681468158" sldId="281"/>
            <ac:picMk id="5" creationId="{2F3F0AFB-ABC7-BD30-DB2D-73A6E107E760}"/>
          </ac:picMkLst>
        </pc:picChg>
      </pc:sldChg>
      <pc:sldChg chg="modSp mod">
        <pc:chgData name="Epifanio, Aida" userId="000e21c5-13fc-4426-b772-2c28c79a20d9" providerId="ADAL" clId="{9F49B7E0-F0C8-7541-B342-33E3D822E5E9}" dt="2025-07-29T13:36:34.926" v="221" actId="948"/>
        <pc:sldMkLst>
          <pc:docMk/>
          <pc:sldMk cId="3733205187" sldId="282"/>
        </pc:sldMkLst>
        <pc:spChg chg="mod">
          <ac:chgData name="Epifanio, Aida" userId="000e21c5-13fc-4426-b772-2c28c79a20d9" providerId="ADAL" clId="{9F49B7E0-F0C8-7541-B342-33E3D822E5E9}" dt="2025-07-29T13:36:34.926" v="221" actId="948"/>
          <ac:spMkLst>
            <pc:docMk/>
            <pc:sldMk cId="3733205187" sldId="282"/>
            <ac:spMk id="3" creationId="{F7D39E4C-92CF-4B02-B935-ECC06E864361}"/>
          </ac:spMkLst>
        </pc:spChg>
      </pc:sldChg>
      <pc:sldChg chg="modSp mod">
        <pc:chgData name="Epifanio, Aida" userId="000e21c5-13fc-4426-b772-2c28c79a20d9" providerId="ADAL" clId="{9F49B7E0-F0C8-7541-B342-33E3D822E5E9}" dt="2025-07-29T13:37:13.506" v="238" actId="20577"/>
        <pc:sldMkLst>
          <pc:docMk/>
          <pc:sldMk cId="1074964290" sldId="289"/>
        </pc:sldMkLst>
        <pc:spChg chg="mod">
          <ac:chgData name="Epifanio, Aida" userId="000e21c5-13fc-4426-b772-2c28c79a20d9" providerId="ADAL" clId="{9F49B7E0-F0C8-7541-B342-33E3D822E5E9}" dt="2025-07-29T13:37:13.506" v="238" actId="20577"/>
          <ac:spMkLst>
            <pc:docMk/>
            <pc:sldMk cId="1074964290" sldId="289"/>
            <ac:spMk id="3" creationId="{80E74536-7379-747F-28C9-E9E2D62EE431}"/>
          </ac:spMkLst>
        </pc:spChg>
      </pc:sldChg>
      <pc:sldChg chg="addSp delSp modSp del mod">
        <pc:chgData name="Epifanio, Aida" userId="000e21c5-13fc-4426-b772-2c28c79a20d9" providerId="ADAL" clId="{9F49B7E0-F0C8-7541-B342-33E3D822E5E9}" dt="2025-07-29T13:35:34.050" v="212" actId="2696"/>
        <pc:sldMkLst>
          <pc:docMk/>
          <pc:sldMk cId="2041313462" sldId="290"/>
        </pc:sldMkLst>
        <pc:spChg chg="mod">
          <ac:chgData name="Epifanio, Aida" userId="000e21c5-13fc-4426-b772-2c28c79a20d9" providerId="ADAL" clId="{9F49B7E0-F0C8-7541-B342-33E3D822E5E9}" dt="2025-07-29T13:35:13.744" v="207" actId="21"/>
          <ac:spMkLst>
            <pc:docMk/>
            <pc:sldMk cId="2041313462" sldId="290"/>
            <ac:spMk id="2" creationId="{3D448A3C-FDF9-C892-F00F-496E6E9DDD79}"/>
          </ac:spMkLst>
        </pc:spChg>
        <pc:spChg chg="add del mod ord">
          <ac:chgData name="Epifanio, Aida" userId="000e21c5-13fc-4426-b772-2c28c79a20d9" providerId="ADAL" clId="{9F49B7E0-F0C8-7541-B342-33E3D822E5E9}" dt="2025-07-29T13:34:56.979" v="201" actId="21"/>
          <ac:spMkLst>
            <pc:docMk/>
            <pc:sldMk cId="2041313462" sldId="290"/>
            <ac:spMk id="3" creationId="{C14D7B25-C207-F5AF-7B52-9C94974D9EB8}"/>
          </ac:spMkLst>
        </pc:spChg>
      </pc:sldChg>
      <pc:sldChg chg="modSp mod">
        <pc:chgData name="Epifanio, Aida" userId="000e21c5-13fc-4426-b772-2c28c79a20d9" providerId="ADAL" clId="{9F49B7E0-F0C8-7541-B342-33E3D822E5E9}" dt="2025-07-29T13:36:10.641" v="219" actId="14100"/>
        <pc:sldMkLst>
          <pc:docMk/>
          <pc:sldMk cId="3930596707" sldId="294"/>
        </pc:sldMkLst>
        <pc:spChg chg="mod">
          <ac:chgData name="Epifanio, Aida" userId="000e21c5-13fc-4426-b772-2c28c79a20d9" providerId="ADAL" clId="{9F49B7E0-F0C8-7541-B342-33E3D822E5E9}" dt="2025-07-29T13:36:10.641" v="219" actId="14100"/>
          <ac:spMkLst>
            <pc:docMk/>
            <pc:sldMk cId="3930596707" sldId="294"/>
            <ac:spMk id="3" creationId="{8D54524D-EA09-C55E-5CA2-914DFA7DC15B}"/>
          </ac:spMkLst>
        </pc:spChg>
      </pc:sldChg>
      <pc:sldChg chg="modSp">
        <pc:chgData name="Epifanio, Aida" userId="000e21c5-13fc-4426-b772-2c28c79a20d9" providerId="ADAL" clId="{9F49B7E0-F0C8-7541-B342-33E3D822E5E9}" dt="2025-07-29T13:36:59.931" v="232" actId="20577"/>
        <pc:sldMkLst>
          <pc:docMk/>
          <pc:sldMk cId="3173637890" sldId="295"/>
        </pc:sldMkLst>
        <pc:spChg chg="mod">
          <ac:chgData name="Epifanio, Aida" userId="000e21c5-13fc-4426-b772-2c28c79a20d9" providerId="ADAL" clId="{9F49B7E0-F0C8-7541-B342-33E3D822E5E9}" dt="2025-07-29T13:36:59.931" v="232" actId="20577"/>
          <ac:spMkLst>
            <pc:docMk/>
            <pc:sldMk cId="3173637890" sldId="295"/>
            <ac:spMk id="3" creationId="{1D938479-6ADB-2ECC-03DF-98AC6C42611A}"/>
          </ac:spMkLst>
        </pc:spChg>
      </pc:sldChg>
      <pc:sldChg chg="modSp mod">
        <pc:chgData name="Epifanio, Aida" userId="000e21c5-13fc-4426-b772-2c28c79a20d9" providerId="ADAL" clId="{9F49B7E0-F0C8-7541-B342-33E3D822E5E9}" dt="2025-07-29T13:29:34.281" v="120" actId="13244"/>
        <pc:sldMkLst>
          <pc:docMk/>
          <pc:sldMk cId="964167939" sldId="296"/>
        </pc:sldMkLst>
        <pc:spChg chg="ord">
          <ac:chgData name="Epifanio, Aida" userId="000e21c5-13fc-4426-b772-2c28c79a20d9" providerId="ADAL" clId="{9F49B7E0-F0C8-7541-B342-33E3D822E5E9}" dt="2025-07-29T13:29:34.281" v="120" actId="13244"/>
          <ac:spMkLst>
            <pc:docMk/>
            <pc:sldMk cId="964167939" sldId="296"/>
            <ac:spMk id="5" creationId="{AFB314EE-F341-A4EC-6208-75978DC6964A}"/>
          </ac:spMkLst>
        </pc:spChg>
        <pc:spChg chg="mod">
          <ac:chgData name="Epifanio, Aida" userId="000e21c5-13fc-4426-b772-2c28c79a20d9" providerId="ADAL" clId="{9F49B7E0-F0C8-7541-B342-33E3D822E5E9}" dt="2025-07-29T13:29:20.478" v="118" actId="255"/>
          <ac:spMkLst>
            <pc:docMk/>
            <pc:sldMk cId="964167939" sldId="296"/>
            <ac:spMk id="7" creationId="{A485EB49-B876-58D4-D837-1EB036F8C808}"/>
          </ac:spMkLst>
        </pc:spChg>
      </pc:sldChg>
      <pc:sldChg chg="modSp">
        <pc:chgData name="Epifanio, Aida" userId="000e21c5-13fc-4426-b772-2c28c79a20d9" providerId="ADAL" clId="{9F49B7E0-F0C8-7541-B342-33E3D822E5E9}" dt="2025-07-29T13:34:25.285" v="198" actId="20577"/>
        <pc:sldMkLst>
          <pc:docMk/>
          <pc:sldMk cId="2800209539" sldId="297"/>
        </pc:sldMkLst>
        <pc:spChg chg="mod">
          <ac:chgData name="Epifanio, Aida" userId="000e21c5-13fc-4426-b772-2c28c79a20d9" providerId="ADAL" clId="{9F49B7E0-F0C8-7541-B342-33E3D822E5E9}" dt="2025-07-29T13:34:25.285" v="198" actId="20577"/>
          <ac:spMkLst>
            <pc:docMk/>
            <pc:sldMk cId="2800209539" sldId="297"/>
            <ac:spMk id="3" creationId="{F7D39E4C-92CF-4B02-B935-ECC06E864361}"/>
          </ac:spMkLst>
        </pc:spChg>
      </pc:sldChg>
      <pc:sldChg chg="modSp">
        <pc:chgData name="Epifanio, Aida" userId="000e21c5-13fc-4426-b772-2c28c79a20d9" providerId="ADAL" clId="{9F49B7E0-F0C8-7541-B342-33E3D822E5E9}" dt="2025-07-29T13:37:11.609" v="237" actId="20577"/>
        <pc:sldMkLst>
          <pc:docMk/>
          <pc:sldMk cId="1222577263" sldId="301"/>
        </pc:sldMkLst>
        <pc:spChg chg="mod">
          <ac:chgData name="Epifanio, Aida" userId="000e21c5-13fc-4426-b772-2c28c79a20d9" providerId="ADAL" clId="{9F49B7E0-F0C8-7541-B342-33E3D822E5E9}" dt="2025-07-29T13:37:11.609" v="237" actId="20577"/>
          <ac:spMkLst>
            <pc:docMk/>
            <pc:sldMk cId="1222577263" sldId="301"/>
            <ac:spMk id="3" creationId="{F7D39E4C-92CF-4B02-B935-ECC06E864361}"/>
          </ac:spMkLst>
        </pc:spChg>
      </pc:sldChg>
      <pc:sldChg chg="modSp add mod">
        <pc:chgData name="Epifanio, Aida" userId="000e21c5-13fc-4426-b772-2c28c79a20d9" providerId="ADAL" clId="{9F49B7E0-F0C8-7541-B342-33E3D822E5E9}" dt="2025-07-29T13:29:37.614" v="121" actId="13244"/>
        <pc:sldMkLst>
          <pc:docMk/>
          <pc:sldMk cId="1780043194" sldId="302"/>
        </pc:sldMkLst>
        <pc:spChg chg="mod">
          <ac:chgData name="Epifanio, Aida" userId="000e21c5-13fc-4426-b772-2c28c79a20d9" providerId="ADAL" clId="{9F49B7E0-F0C8-7541-B342-33E3D822E5E9}" dt="2025-07-29T13:29:01.635" v="113" actId="20577"/>
          <ac:spMkLst>
            <pc:docMk/>
            <pc:sldMk cId="1780043194" sldId="302"/>
            <ac:spMk id="2" creationId="{1074B56A-51A3-8201-C2BD-D21E729A94D9}"/>
          </ac:spMkLst>
        </pc:spChg>
        <pc:spChg chg="ord">
          <ac:chgData name="Epifanio, Aida" userId="000e21c5-13fc-4426-b772-2c28c79a20d9" providerId="ADAL" clId="{9F49B7E0-F0C8-7541-B342-33E3D822E5E9}" dt="2025-07-29T13:29:37.614" v="121" actId="13244"/>
          <ac:spMkLst>
            <pc:docMk/>
            <pc:sldMk cId="1780043194" sldId="302"/>
            <ac:spMk id="5" creationId="{45CC5BB4-32E8-469B-40BF-44905010BF30}"/>
          </ac:spMkLst>
        </pc:spChg>
        <pc:spChg chg="mod">
          <ac:chgData name="Epifanio, Aida" userId="000e21c5-13fc-4426-b772-2c28c79a20d9" providerId="ADAL" clId="{9F49B7E0-F0C8-7541-B342-33E3D822E5E9}" dt="2025-07-29T13:29:25.948" v="119" actId="255"/>
          <ac:spMkLst>
            <pc:docMk/>
            <pc:sldMk cId="1780043194" sldId="302"/>
            <ac:spMk id="7" creationId="{521FF791-0BC4-99AA-8476-7BA3AF644B3B}"/>
          </ac:spMkLst>
        </pc:spChg>
      </pc:sldChg>
      <pc:sldChg chg="addSp delSp modSp new">
        <pc:chgData name="Epifanio, Aida" userId="000e21c5-13fc-4426-b772-2c28c79a20d9" providerId="ADAL" clId="{9F49B7E0-F0C8-7541-B342-33E3D822E5E9}" dt="2025-07-29T13:35:29.675" v="211" actId="1076"/>
        <pc:sldMkLst>
          <pc:docMk/>
          <pc:sldMk cId="968027447" sldId="303"/>
        </pc:sldMkLst>
        <pc:spChg chg="mod">
          <ac:chgData name="Epifanio, Aida" userId="000e21c5-13fc-4426-b772-2c28c79a20d9" providerId="ADAL" clId="{9F49B7E0-F0C8-7541-B342-33E3D822E5E9}" dt="2025-07-29T13:35:20.667" v="209"/>
          <ac:spMkLst>
            <pc:docMk/>
            <pc:sldMk cId="968027447" sldId="303"/>
            <ac:spMk id="2" creationId="{69C812BF-1D4F-36E3-782A-DB03607DFF57}"/>
          </ac:spMkLst>
        </pc:spChg>
        <pc:spChg chg="del mod">
          <ac:chgData name="Epifanio, Aida" userId="000e21c5-13fc-4426-b772-2c28c79a20d9" providerId="ADAL" clId="{9F49B7E0-F0C8-7541-B342-33E3D822E5E9}" dt="2025-07-29T13:35:08.049" v="205"/>
          <ac:spMkLst>
            <pc:docMk/>
            <pc:sldMk cId="968027447" sldId="303"/>
            <ac:spMk id="3" creationId="{7E7A45F6-DED4-E647-52A6-681D1B13D00D}"/>
          </ac:spMkLst>
        </pc:spChg>
        <pc:spChg chg="del">
          <ac:chgData name="Epifanio, Aida" userId="000e21c5-13fc-4426-b772-2c28c79a20d9" providerId="ADAL" clId="{9F49B7E0-F0C8-7541-B342-33E3D822E5E9}" dt="2025-07-29T13:35:06.016" v="203" actId="478"/>
          <ac:spMkLst>
            <pc:docMk/>
            <pc:sldMk cId="968027447" sldId="303"/>
            <ac:spMk id="4" creationId="{DBB595F1-E165-376A-F69B-6B8A571D41A8}"/>
          </ac:spMkLst>
        </pc:spChg>
        <pc:spChg chg="add mod">
          <ac:chgData name="Epifanio, Aida" userId="000e21c5-13fc-4426-b772-2c28c79a20d9" providerId="ADAL" clId="{9F49B7E0-F0C8-7541-B342-33E3D822E5E9}" dt="2025-07-29T13:35:29.675" v="211" actId="1076"/>
          <ac:spMkLst>
            <pc:docMk/>
            <pc:sldMk cId="968027447" sldId="303"/>
            <ac:spMk id="6" creationId="{3DE1577D-9200-3ACA-C88E-9D023A27FA73}"/>
          </ac:spMkLst>
        </pc:spChg>
      </pc:sldChg>
    </pc:docChg>
  </pc:docChgLst>
  <pc:docChgLst>
    <pc:chgData name="Mazzagatti, Peter" userId="S::pmazzaga@doe.nj.gov::d885410b-8af8-48ce-89eb-76b89c7a7250" providerId="AD" clId="Web-{4DB6524D-F3C0-21E5-A7FD-4812262FA18D}"/>
    <pc:docChg chg="mod">
      <pc:chgData name="Mazzagatti, Peter" userId="S::pmazzaga@doe.nj.gov::d885410b-8af8-48ce-89eb-76b89c7a7250" providerId="AD" clId="Web-{4DB6524D-F3C0-21E5-A7FD-4812262FA18D}" dt="2025-05-30T16:59:47.047" v="0"/>
      <pc:docMkLst>
        <pc:docMk/>
      </pc:docMkLst>
    </pc:docChg>
  </pc:docChgLst>
  <pc:docChgLst>
    <pc:chgData name="Mazzagatti, Peter" userId="d885410b-8af8-48ce-89eb-76b89c7a7250" providerId="ADAL" clId="{7576242D-B49B-42E5-AB8B-904F41E4E462}"/>
    <pc:docChg chg="modSld">
      <pc:chgData name="Mazzagatti, Peter" userId="d885410b-8af8-48ce-89eb-76b89c7a7250" providerId="ADAL" clId="{7576242D-B49B-42E5-AB8B-904F41E4E462}" dt="2025-07-22T00:38:59.952" v="53" actId="13244"/>
      <pc:docMkLst>
        <pc:docMk/>
      </pc:docMkLst>
      <pc:sldChg chg="modSp mod">
        <pc:chgData name="Mazzagatti, Peter" userId="d885410b-8af8-48ce-89eb-76b89c7a7250" providerId="ADAL" clId="{7576242D-B49B-42E5-AB8B-904F41E4E462}" dt="2025-07-22T00:34:06.383" v="12" actId="14100"/>
        <pc:sldMkLst>
          <pc:docMk/>
          <pc:sldMk cId="3854213165" sldId="265"/>
        </pc:sldMkLst>
        <pc:spChg chg="ord">
          <ac:chgData name="Mazzagatti, Peter" userId="d885410b-8af8-48ce-89eb-76b89c7a7250" providerId="ADAL" clId="{7576242D-B49B-42E5-AB8B-904F41E4E462}" dt="2025-07-22T00:33:43.101" v="6" actId="13244"/>
          <ac:spMkLst>
            <pc:docMk/>
            <pc:sldMk cId="3854213165" sldId="265"/>
            <ac:spMk id="2" creationId="{C4AEA85F-8721-431E-A06B-5DDE11DA23F0}"/>
          </ac:spMkLst>
        </pc:spChg>
        <pc:spChg chg="mod">
          <ac:chgData name="Mazzagatti, Peter" userId="d885410b-8af8-48ce-89eb-76b89c7a7250" providerId="ADAL" clId="{7576242D-B49B-42E5-AB8B-904F41E4E462}" dt="2025-07-22T00:34:06.383" v="12" actId="14100"/>
          <ac:spMkLst>
            <pc:docMk/>
            <pc:sldMk cId="3854213165" sldId="265"/>
            <ac:spMk id="3" creationId="{F7D39E4C-92CF-4B02-B935-ECC06E864361}"/>
          </ac:spMkLst>
        </pc:spChg>
        <pc:spChg chg="ord">
          <ac:chgData name="Mazzagatti, Peter" userId="d885410b-8af8-48ce-89eb-76b89c7a7250" providerId="ADAL" clId="{7576242D-B49B-42E5-AB8B-904F41E4E462}" dt="2025-07-22T00:33:45.245" v="7" actId="13244"/>
          <ac:spMkLst>
            <pc:docMk/>
            <pc:sldMk cId="3854213165" sldId="265"/>
            <ac:spMk id="4" creationId="{BACECC26-5723-41E1-AE8F-4885A22EDB16}"/>
          </ac:spMkLst>
        </pc:spChg>
        <pc:picChg chg="mod">
          <ac:chgData name="Mazzagatti, Peter" userId="d885410b-8af8-48ce-89eb-76b89c7a7250" providerId="ADAL" clId="{7576242D-B49B-42E5-AB8B-904F41E4E462}" dt="2025-07-22T00:33:51.353" v="8" actId="1076"/>
          <ac:picMkLst>
            <pc:docMk/>
            <pc:sldMk cId="3854213165" sldId="265"/>
            <ac:picMk id="6" creationId="{C9407A70-B579-321B-D550-12917C819BB0}"/>
          </ac:picMkLst>
        </pc:picChg>
      </pc:sldChg>
      <pc:sldChg chg="modSp mod">
        <pc:chgData name="Mazzagatti, Peter" userId="d885410b-8af8-48ce-89eb-76b89c7a7250" providerId="ADAL" clId="{7576242D-B49B-42E5-AB8B-904F41E4E462}" dt="2025-07-22T00:34:40.716" v="15" actId="13244"/>
        <pc:sldMkLst>
          <pc:docMk/>
          <pc:sldMk cId="1236141461" sldId="267"/>
        </pc:sldMkLst>
        <pc:spChg chg="ord">
          <ac:chgData name="Mazzagatti, Peter" userId="d885410b-8af8-48ce-89eb-76b89c7a7250" providerId="ADAL" clId="{7576242D-B49B-42E5-AB8B-904F41E4E462}" dt="2025-07-22T00:34:40.716" v="15" actId="13244"/>
          <ac:spMkLst>
            <pc:docMk/>
            <pc:sldMk cId="1236141461" sldId="267"/>
            <ac:spMk id="4" creationId="{BACECC26-5723-41E1-AE8F-4885A22EDB16}"/>
          </ac:spMkLst>
        </pc:spChg>
        <pc:spChg chg="ord">
          <ac:chgData name="Mazzagatti, Peter" userId="d885410b-8af8-48ce-89eb-76b89c7a7250" providerId="ADAL" clId="{7576242D-B49B-42E5-AB8B-904F41E4E462}" dt="2025-07-22T00:34:37.984" v="14" actId="13244"/>
          <ac:spMkLst>
            <pc:docMk/>
            <pc:sldMk cId="1236141461" sldId="267"/>
            <ac:spMk id="11" creationId="{DA0B06F2-A7E2-67E9-476C-33D216ED0EEB}"/>
          </ac:spMkLst>
        </pc:spChg>
      </pc:sldChg>
      <pc:sldChg chg="modSp mod">
        <pc:chgData name="Mazzagatti, Peter" userId="d885410b-8af8-48ce-89eb-76b89c7a7250" providerId="ADAL" clId="{7576242D-B49B-42E5-AB8B-904F41E4E462}" dt="2025-07-22T00:35:03.119" v="18" actId="13244"/>
        <pc:sldMkLst>
          <pc:docMk/>
          <pc:sldMk cId="2249715397" sldId="269"/>
        </pc:sldMkLst>
        <pc:spChg chg="ord">
          <ac:chgData name="Mazzagatti, Peter" userId="d885410b-8af8-48ce-89eb-76b89c7a7250" providerId="ADAL" clId="{7576242D-B49B-42E5-AB8B-904F41E4E462}" dt="2025-07-22T00:34:56.743" v="16" actId="13244"/>
          <ac:spMkLst>
            <pc:docMk/>
            <pc:sldMk cId="2249715397" sldId="269"/>
            <ac:spMk id="2" creationId="{C4AEA85F-8721-431E-A06B-5DDE11DA23F0}"/>
          </ac:spMkLst>
        </pc:spChg>
        <pc:spChg chg="ord">
          <ac:chgData name="Mazzagatti, Peter" userId="d885410b-8af8-48ce-89eb-76b89c7a7250" providerId="ADAL" clId="{7576242D-B49B-42E5-AB8B-904F41E4E462}" dt="2025-07-22T00:35:01.140" v="17" actId="13244"/>
          <ac:spMkLst>
            <pc:docMk/>
            <pc:sldMk cId="2249715397" sldId="269"/>
            <ac:spMk id="4" creationId="{BACECC26-5723-41E1-AE8F-4885A22EDB16}"/>
          </ac:spMkLst>
        </pc:spChg>
        <pc:picChg chg="ord">
          <ac:chgData name="Mazzagatti, Peter" userId="d885410b-8af8-48ce-89eb-76b89c7a7250" providerId="ADAL" clId="{7576242D-B49B-42E5-AB8B-904F41E4E462}" dt="2025-07-22T00:35:03.119" v="18" actId="13244"/>
          <ac:picMkLst>
            <pc:docMk/>
            <pc:sldMk cId="2249715397" sldId="269"/>
            <ac:picMk id="5" creationId="{87E25578-E5DB-7F44-5183-B58FFC12D461}"/>
          </ac:picMkLst>
        </pc:picChg>
      </pc:sldChg>
      <pc:sldChg chg="modSp mod">
        <pc:chgData name="Mazzagatti, Peter" userId="d885410b-8af8-48ce-89eb-76b89c7a7250" providerId="ADAL" clId="{7576242D-B49B-42E5-AB8B-904F41E4E462}" dt="2025-07-22T00:38:59.952" v="53" actId="13244"/>
        <pc:sldMkLst>
          <pc:docMk/>
          <pc:sldMk cId="2162327749" sldId="272"/>
        </pc:sldMkLst>
        <pc:spChg chg="ord">
          <ac:chgData name="Mazzagatti, Peter" userId="d885410b-8af8-48ce-89eb-76b89c7a7250" providerId="ADAL" clId="{7576242D-B49B-42E5-AB8B-904F41E4E462}" dt="2025-07-22T00:38:46.742" v="49" actId="13244"/>
          <ac:spMkLst>
            <pc:docMk/>
            <pc:sldMk cId="2162327749" sldId="272"/>
            <ac:spMk id="2" creationId="{C4AEA85F-8721-431E-A06B-5DDE11DA23F0}"/>
          </ac:spMkLst>
        </pc:spChg>
        <pc:spChg chg="ord">
          <ac:chgData name="Mazzagatti, Peter" userId="d885410b-8af8-48ce-89eb-76b89c7a7250" providerId="ADAL" clId="{7576242D-B49B-42E5-AB8B-904F41E4E462}" dt="2025-07-22T00:38:43.620" v="48" actId="13244"/>
          <ac:spMkLst>
            <pc:docMk/>
            <pc:sldMk cId="2162327749" sldId="272"/>
            <ac:spMk id="4" creationId="{BACECC26-5723-41E1-AE8F-4885A22EDB16}"/>
          </ac:spMkLst>
        </pc:spChg>
        <pc:spChg chg="ord">
          <ac:chgData name="Mazzagatti, Peter" userId="d885410b-8af8-48ce-89eb-76b89c7a7250" providerId="ADAL" clId="{7576242D-B49B-42E5-AB8B-904F41E4E462}" dt="2025-07-22T00:38:51.234" v="50" actId="13244"/>
          <ac:spMkLst>
            <pc:docMk/>
            <pc:sldMk cId="2162327749" sldId="272"/>
            <ac:spMk id="6" creationId="{266868E6-27C3-E6C6-52F8-052B5464498E}"/>
          </ac:spMkLst>
        </pc:spChg>
        <pc:spChg chg="ord">
          <ac:chgData name="Mazzagatti, Peter" userId="d885410b-8af8-48ce-89eb-76b89c7a7250" providerId="ADAL" clId="{7576242D-B49B-42E5-AB8B-904F41E4E462}" dt="2025-07-22T00:38:31.084" v="45" actId="13244"/>
          <ac:spMkLst>
            <pc:docMk/>
            <pc:sldMk cId="2162327749" sldId="272"/>
            <ac:spMk id="7" creationId="{F93EC9FD-2AEA-7B74-AC41-9687D4707073}"/>
          </ac:spMkLst>
        </pc:spChg>
        <pc:spChg chg="ord">
          <ac:chgData name="Mazzagatti, Peter" userId="d885410b-8af8-48ce-89eb-76b89c7a7250" providerId="ADAL" clId="{7576242D-B49B-42E5-AB8B-904F41E4E462}" dt="2025-07-22T00:38:59.952" v="53" actId="13244"/>
          <ac:spMkLst>
            <pc:docMk/>
            <pc:sldMk cId="2162327749" sldId="272"/>
            <ac:spMk id="8" creationId="{89FD4C0F-FF4A-19A1-87BE-B4929C999983}"/>
          </ac:spMkLst>
        </pc:spChg>
        <pc:spChg chg="ord">
          <ac:chgData name="Mazzagatti, Peter" userId="d885410b-8af8-48ce-89eb-76b89c7a7250" providerId="ADAL" clId="{7576242D-B49B-42E5-AB8B-904F41E4E462}" dt="2025-07-22T00:38:57.620" v="52" actId="13244"/>
          <ac:spMkLst>
            <pc:docMk/>
            <pc:sldMk cId="2162327749" sldId="272"/>
            <ac:spMk id="9" creationId="{C4186F06-AEB2-93EB-6FEE-5465C06E345C}"/>
          </ac:spMkLst>
        </pc:spChg>
        <pc:spChg chg="ord">
          <ac:chgData name="Mazzagatti, Peter" userId="d885410b-8af8-48ce-89eb-76b89c7a7250" providerId="ADAL" clId="{7576242D-B49B-42E5-AB8B-904F41E4E462}" dt="2025-07-22T00:38:54.734" v="51" actId="13244"/>
          <ac:spMkLst>
            <pc:docMk/>
            <pc:sldMk cId="2162327749" sldId="272"/>
            <ac:spMk id="10" creationId="{239B1580-5407-C976-E1B3-BDB73B7E2A09}"/>
          </ac:spMkLst>
        </pc:spChg>
        <pc:picChg chg="mod ord">
          <ac:chgData name="Mazzagatti, Peter" userId="d885410b-8af8-48ce-89eb-76b89c7a7250" providerId="ADAL" clId="{7576242D-B49B-42E5-AB8B-904F41E4E462}" dt="2025-07-22T00:38:40.853" v="47" actId="13244"/>
          <ac:picMkLst>
            <pc:docMk/>
            <pc:sldMk cId="2162327749" sldId="272"/>
            <ac:picMk id="5" creationId="{A264D26A-E029-2999-B6FF-1263EABB6397}"/>
          </ac:picMkLst>
        </pc:picChg>
      </pc:sldChg>
      <pc:sldChg chg="modSp mod">
        <pc:chgData name="Mazzagatti, Peter" userId="d885410b-8af8-48ce-89eb-76b89c7a7250" providerId="ADAL" clId="{7576242D-B49B-42E5-AB8B-904F41E4E462}" dt="2025-07-22T00:37:17.705" v="36" actId="13244"/>
        <pc:sldMkLst>
          <pc:docMk/>
          <pc:sldMk cId="787314285" sldId="273"/>
        </pc:sldMkLst>
        <pc:spChg chg="ord">
          <ac:chgData name="Mazzagatti, Peter" userId="d885410b-8af8-48ce-89eb-76b89c7a7250" providerId="ADAL" clId="{7576242D-B49B-42E5-AB8B-904F41E4E462}" dt="2025-07-22T00:37:13.631" v="34" actId="13244"/>
          <ac:spMkLst>
            <pc:docMk/>
            <pc:sldMk cId="787314285" sldId="273"/>
            <ac:spMk id="2" creationId="{C4AEA85F-8721-431E-A06B-5DDE11DA23F0}"/>
          </ac:spMkLst>
        </pc:spChg>
        <pc:spChg chg="ord">
          <ac:chgData name="Mazzagatti, Peter" userId="d885410b-8af8-48ce-89eb-76b89c7a7250" providerId="ADAL" clId="{7576242D-B49B-42E5-AB8B-904F41E4E462}" dt="2025-07-22T00:37:16.083" v="35" actId="13244"/>
          <ac:spMkLst>
            <pc:docMk/>
            <pc:sldMk cId="787314285" sldId="273"/>
            <ac:spMk id="4" creationId="{BACECC26-5723-41E1-AE8F-4885A22EDB16}"/>
          </ac:spMkLst>
        </pc:spChg>
        <pc:picChg chg="ord">
          <ac:chgData name="Mazzagatti, Peter" userId="d885410b-8af8-48ce-89eb-76b89c7a7250" providerId="ADAL" clId="{7576242D-B49B-42E5-AB8B-904F41E4E462}" dt="2025-07-22T00:37:17.705" v="36" actId="13244"/>
          <ac:picMkLst>
            <pc:docMk/>
            <pc:sldMk cId="787314285" sldId="273"/>
            <ac:picMk id="6" creationId="{5CE620C0-FA3E-281D-54B1-F3C9D4B28C82}"/>
          </ac:picMkLst>
        </pc:picChg>
      </pc:sldChg>
      <pc:sldChg chg="modSp mod">
        <pc:chgData name="Mazzagatti, Peter" userId="d885410b-8af8-48ce-89eb-76b89c7a7250" providerId="ADAL" clId="{7576242D-B49B-42E5-AB8B-904F41E4E462}" dt="2025-07-22T00:37:59.101" v="40" actId="13244"/>
        <pc:sldMkLst>
          <pc:docMk/>
          <pc:sldMk cId="4094081376" sldId="274"/>
        </pc:sldMkLst>
        <pc:spChg chg="ord">
          <ac:chgData name="Mazzagatti, Peter" userId="d885410b-8af8-48ce-89eb-76b89c7a7250" providerId="ADAL" clId="{7576242D-B49B-42E5-AB8B-904F41E4E462}" dt="2025-07-22T00:37:57.044" v="39" actId="13244"/>
          <ac:spMkLst>
            <pc:docMk/>
            <pc:sldMk cId="4094081376" sldId="274"/>
            <ac:spMk id="2" creationId="{C4AEA85F-8721-431E-A06B-5DDE11DA23F0}"/>
          </ac:spMkLst>
        </pc:spChg>
        <pc:spChg chg="ord">
          <ac:chgData name="Mazzagatti, Peter" userId="d885410b-8af8-48ce-89eb-76b89c7a7250" providerId="ADAL" clId="{7576242D-B49B-42E5-AB8B-904F41E4E462}" dt="2025-07-22T00:37:59.101" v="40" actId="13244"/>
          <ac:spMkLst>
            <pc:docMk/>
            <pc:sldMk cId="4094081376" sldId="274"/>
            <ac:spMk id="4" creationId="{BACECC26-5723-41E1-AE8F-4885A22EDB16}"/>
          </ac:spMkLst>
        </pc:spChg>
      </pc:sldChg>
      <pc:sldChg chg="modSp mod">
        <pc:chgData name="Mazzagatti, Peter" userId="d885410b-8af8-48ce-89eb-76b89c7a7250" providerId="ADAL" clId="{7576242D-B49B-42E5-AB8B-904F41E4E462}" dt="2025-07-22T00:35:52.689" v="23" actId="13244"/>
        <pc:sldMkLst>
          <pc:docMk/>
          <pc:sldMk cId="4186178549" sldId="275"/>
        </pc:sldMkLst>
        <pc:spChg chg="ord">
          <ac:chgData name="Mazzagatti, Peter" userId="d885410b-8af8-48ce-89eb-76b89c7a7250" providerId="ADAL" clId="{7576242D-B49B-42E5-AB8B-904F41E4E462}" dt="2025-07-22T00:35:48.265" v="21" actId="13244"/>
          <ac:spMkLst>
            <pc:docMk/>
            <pc:sldMk cId="4186178549" sldId="275"/>
            <ac:spMk id="2" creationId="{C4AEA85F-8721-431E-A06B-5DDE11DA23F0}"/>
          </ac:spMkLst>
        </pc:spChg>
        <pc:spChg chg="ord">
          <ac:chgData name="Mazzagatti, Peter" userId="d885410b-8af8-48ce-89eb-76b89c7a7250" providerId="ADAL" clId="{7576242D-B49B-42E5-AB8B-904F41E4E462}" dt="2025-07-22T00:35:50.635" v="22" actId="13244"/>
          <ac:spMkLst>
            <pc:docMk/>
            <pc:sldMk cId="4186178549" sldId="275"/>
            <ac:spMk id="4" creationId="{BACECC26-5723-41E1-AE8F-4885A22EDB16}"/>
          </ac:spMkLst>
        </pc:spChg>
        <pc:picChg chg="ord">
          <ac:chgData name="Mazzagatti, Peter" userId="d885410b-8af8-48ce-89eb-76b89c7a7250" providerId="ADAL" clId="{7576242D-B49B-42E5-AB8B-904F41E4E462}" dt="2025-07-22T00:35:52.689" v="23" actId="13244"/>
          <ac:picMkLst>
            <pc:docMk/>
            <pc:sldMk cId="4186178549" sldId="275"/>
            <ac:picMk id="6" creationId="{DCE65AB5-289E-3C0C-D912-23DF6EA9F480}"/>
          </ac:picMkLst>
        </pc:picChg>
      </pc:sldChg>
      <pc:sldChg chg="modSp mod">
        <pc:chgData name="Mazzagatti, Peter" userId="d885410b-8af8-48ce-89eb-76b89c7a7250" providerId="ADAL" clId="{7576242D-B49B-42E5-AB8B-904F41E4E462}" dt="2025-07-22T00:38:15.817" v="42" actId="13244"/>
        <pc:sldMkLst>
          <pc:docMk/>
          <pc:sldMk cId="4089012294" sldId="279"/>
        </pc:sldMkLst>
        <pc:spChg chg="ord">
          <ac:chgData name="Mazzagatti, Peter" userId="d885410b-8af8-48ce-89eb-76b89c7a7250" providerId="ADAL" clId="{7576242D-B49B-42E5-AB8B-904F41E4E462}" dt="2025-07-22T00:38:12.960" v="41" actId="13244"/>
          <ac:spMkLst>
            <pc:docMk/>
            <pc:sldMk cId="4089012294" sldId="279"/>
            <ac:spMk id="2" creationId="{C4AEA85F-8721-431E-A06B-5DDE11DA23F0}"/>
          </ac:spMkLst>
        </pc:spChg>
        <pc:picChg chg="ord">
          <ac:chgData name="Mazzagatti, Peter" userId="d885410b-8af8-48ce-89eb-76b89c7a7250" providerId="ADAL" clId="{7576242D-B49B-42E5-AB8B-904F41E4E462}" dt="2025-07-22T00:38:15.817" v="42" actId="13244"/>
          <ac:picMkLst>
            <pc:docMk/>
            <pc:sldMk cId="4089012294" sldId="279"/>
            <ac:picMk id="6" creationId="{C3F96906-6780-2B61-345A-C0DADDD3CA3E}"/>
          </ac:picMkLst>
        </pc:picChg>
      </pc:sldChg>
      <pc:sldChg chg="modSp mod">
        <pc:chgData name="Mazzagatti, Peter" userId="d885410b-8af8-48ce-89eb-76b89c7a7250" providerId="ADAL" clId="{7576242D-B49B-42E5-AB8B-904F41E4E462}" dt="2025-07-22T00:38:23.617" v="44" actId="13244"/>
        <pc:sldMkLst>
          <pc:docMk/>
          <pc:sldMk cId="296771812" sldId="280"/>
        </pc:sldMkLst>
        <pc:spChg chg="ord">
          <ac:chgData name="Mazzagatti, Peter" userId="d885410b-8af8-48ce-89eb-76b89c7a7250" providerId="ADAL" clId="{7576242D-B49B-42E5-AB8B-904F41E4E462}" dt="2025-07-22T00:38:20.788" v="43" actId="13244"/>
          <ac:spMkLst>
            <pc:docMk/>
            <pc:sldMk cId="296771812" sldId="280"/>
            <ac:spMk id="2" creationId="{C4AEA85F-8721-431E-A06B-5DDE11DA23F0}"/>
          </ac:spMkLst>
        </pc:spChg>
        <pc:picChg chg="ord">
          <ac:chgData name="Mazzagatti, Peter" userId="d885410b-8af8-48ce-89eb-76b89c7a7250" providerId="ADAL" clId="{7576242D-B49B-42E5-AB8B-904F41E4E462}" dt="2025-07-22T00:38:23.617" v="44" actId="13244"/>
          <ac:picMkLst>
            <pc:docMk/>
            <pc:sldMk cId="296771812" sldId="280"/>
            <ac:picMk id="5" creationId="{E499D257-3778-6CD3-93C1-A2962FCD7FB3}"/>
          </ac:picMkLst>
        </pc:picChg>
      </pc:sldChg>
      <pc:sldChg chg="modSp mod">
        <pc:chgData name="Mazzagatti, Peter" userId="d885410b-8af8-48ce-89eb-76b89c7a7250" providerId="ADAL" clId="{7576242D-B49B-42E5-AB8B-904F41E4E462}" dt="2025-07-22T00:37:30.819" v="38" actId="13244"/>
        <pc:sldMkLst>
          <pc:docMk/>
          <pc:sldMk cId="2681468158" sldId="281"/>
        </pc:sldMkLst>
        <pc:spChg chg="ord">
          <ac:chgData name="Mazzagatti, Peter" userId="d885410b-8af8-48ce-89eb-76b89c7a7250" providerId="ADAL" clId="{7576242D-B49B-42E5-AB8B-904F41E4E462}" dt="2025-07-22T00:37:26.668" v="37" actId="13244"/>
          <ac:spMkLst>
            <pc:docMk/>
            <pc:sldMk cId="2681468158" sldId="281"/>
            <ac:spMk id="2" creationId="{C4AEA85F-8721-431E-A06B-5DDE11DA23F0}"/>
          </ac:spMkLst>
        </pc:spChg>
        <pc:spChg chg="ord">
          <ac:chgData name="Mazzagatti, Peter" userId="d885410b-8af8-48ce-89eb-76b89c7a7250" providerId="ADAL" clId="{7576242D-B49B-42E5-AB8B-904F41E4E462}" dt="2025-07-22T00:37:30.819" v="38" actId="13244"/>
          <ac:spMkLst>
            <pc:docMk/>
            <pc:sldMk cId="2681468158" sldId="281"/>
            <ac:spMk id="4" creationId="{BACECC26-5723-41E1-AE8F-4885A22EDB16}"/>
          </ac:spMkLst>
        </pc:spChg>
      </pc:sldChg>
      <pc:sldChg chg="modSp mod">
        <pc:chgData name="Mazzagatti, Peter" userId="d885410b-8af8-48ce-89eb-76b89c7a7250" providerId="ADAL" clId="{7576242D-B49B-42E5-AB8B-904F41E4E462}" dt="2025-07-22T00:36:18.600" v="25" actId="13244"/>
        <pc:sldMkLst>
          <pc:docMk/>
          <pc:sldMk cId="3733205187" sldId="282"/>
        </pc:sldMkLst>
        <pc:spChg chg="ord">
          <ac:chgData name="Mazzagatti, Peter" userId="d885410b-8af8-48ce-89eb-76b89c7a7250" providerId="ADAL" clId="{7576242D-B49B-42E5-AB8B-904F41E4E462}" dt="2025-07-22T00:36:18.600" v="25" actId="13244"/>
          <ac:spMkLst>
            <pc:docMk/>
            <pc:sldMk cId="3733205187" sldId="282"/>
            <ac:spMk id="7" creationId="{56F58935-D9AB-587A-52FD-9FC15813CFBC}"/>
          </ac:spMkLst>
        </pc:spChg>
      </pc:sldChg>
      <pc:sldChg chg="modSp mod">
        <pc:chgData name="Mazzagatti, Peter" userId="d885410b-8af8-48ce-89eb-76b89c7a7250" providerId="ADAL" clId="{7576242D-B49B-42E5-AB8B-904F41E4E462}" dt="2025-07-22T00:35:40.185" v="20" actId="13244"/>
        <pc:sldMkLst>
          <pc:docMk/>
          <pc:sldMk cId="2041313462" sldId="290"/>
        </pc:sldMkLst>
      </pc:sldChg>
      <pc:sldChg chg="modSp mod">
        <pc:chgData name="Mazzagatti, Peter" userId="d885410b-8af8-48ce-89eb-76b89c7a7250" providerId="ADAL" clId="{7576242D-B49B-42E5-AB8B-904F41E4E462}" dt="2025-07-22T00:33:32.410" v="5" actId="13244"/>
        <pc:sldMkLst>
          <pc:docMk/>
          <pc:sldMk cId="2061527889" sldId="292"/>
        </pc:sldMkLst>
        <pc:spChg chg="ord">
          <ac:chgData name="Mazzagatti, Peter" userId="d885410b-8af8-48ce-89eb-76b89c7a7250" providerId="ADAL" clId="{7576242D-B49B-42E5-AB8B-904F41E4E462}" dt="2025-07-22T00:33:25.807" v="3" actId="13244"/>
          <ac:spMkLst>
            <pc:docMk/>
            <pc:sldMk cId="2061527889" sldId="292"/>
            <ac:spMk id="2" creationId="{3DED9DC0-9D80-143B-809A-D622021640DF}"/>
          </ac:spMkLst>
        </pc:spChg>
        <pc:spChg chg="ord">
          <ac:chgData name="Mazzagatti, Peter" userId="d885410b-8af8-48ce-89eb-76b89c7a7250" providerId="ADAL" clId="{7576242D-B49B-42E5-AB8B-904F41E4E462}" dt="2025-07-22T00:33:28.319" v="4" actId="13244"/>
          <ac:spMkLst>
            <pc:docMk/>
            <pc:sldMk cId="2061527889" sldId="292"/>
            <ac:spMk id="5" creationId="{E50F8F5D-A144-C884-559E-3CEE1CC7499D}"/>
          </ac:spMkLst>
        </pc:spChg>
        <pc:spChg chg="ord">
          <ac:chgData name="Mazzagatti, Peter" userId="d885410b-8af8-48ce-89eb-76b89c7a7250" providerId="ADAL" clId="{7576242D-B49B-42E5-AB8B-904F41E4E462}" dt="2025-07-22T00:33:32.410" v="5" actId="13244"/>
          <ac:spMkLst>
            <pc:docMk/>
            <pc:sldMk cId="2061527889" sldId="292"/>
            <ac:spMk id="6" creationId="{A48702DE-DBA6-5F12-EA3E-71B94C08D441}"/>
          </ac:spMkLst>
        </pc:spChg>
      </pc:sldChg>
      <pc:sldChg chg="modSp mod">
        <pc:chgData name="Mazzagatti, Peter" userId="d885410b-8af8-48ce-89eb-76b89c7a7250" providerId="ADAL" clId="{7576242D-B49B-42E5-AB8B-904F41E4E462}" dt="2025-07-22T00:37:01.865" v="33" actId="13244"/>
        <pc:sldMkLst>
          <pc:docMk/>
          <pc:sldMk cId="4155572967" sldId="293"/>
        </pc:sldMkLst>
        <pc:spChg chg="ord">
          <ac:chgData name="Mazzagatti, Peter" userId="d885410b-8af8-48ce-89eb-76b89c7a7250" providerId="ADAL" clId="{7576242D-B49B-42E5-AB8B-904F41E4E462}" dt="2025-07-22T00:36:35.221" v="27" actId="13244"/>
          <ac:spMkLst>
            <pc:docMk/>
            <pc:sldMk cId="4155572967" sldId="293"/>
            <ac:spMk id="2" creationId="{4E3BF76D-0D94-439E-1D45-CA4AFC379329}"/>
          </ac:spMkLst>
        </pc:spChg>
        <pc:spChg chg="ord">
          <ac:chgData name="Mazzagatti, Peter" userId="d885410b-8af8-48ce-89eb-76b89c7a7250" providerId="ADAL" clId="{7576242D-B49B-42E5-AB8B-904F41E4E462}" dt="2025-07-22T00:36:32.899" v="26" actId="13244"/>
          <ac:spMkLst>
            <pc:docMk/>
            <pc:sldMk cId="4155572967" sldId="293"/>
            <ac:spMk id="4" creationId="{CFF1FA69-6A96-7060-4219-948B2764EEBD}"/>
          </ac:spMkLst>
        </pc:spChg>
        <pc:spChg chg="ord">
          <ac:chgData name="Mazzagatti, Peter" userId="d885410b-8af8-48ce-89eb-76b89c7a7250" providerId="ADAL" clId="{7576242D-B49B-42E5-AB8B-904F41E4E462}" dt="2025-07-22T00:37:01.865" v="33" actId="13244"/>
          <ac:spMkLst>
            <pc:docMk/>
            <pc:sldMk cId="4155572967" sldId="293"/>
            <ac:spMk id="6" creationId="{92BED20C-5CE4-79E3-44E1-7840177E6736}"/>
          </ac:spMkLst>
        </pc:spChg>
        <pc:spChg chg="ord">
          <ac:chgData name="Mazzagatti, Peter" userId="d885410b-8af8-48ce-89eb-76b89c7a7250" providerId="ADAL" clId="{7576242D-B49B-42E5-AB8B-904F41E4E462}" dt="2025-07-22T00:36:40.754" v="28" actId="13244"/>
          <ac:spMkLst>
            <pc:docMk/>
            <pc:sldMk cId="4155572967" sldId="293"/>
            <ac:spMk id="7" creationId="{4BD94147-7AA1-7A57-F3DC-7EFC5C7D40C9}"/>
          </ac:spMkLst>
        </pc:spChg>
        <pc:spChg chg="ord">
          <ac:chgData name="Mazzagatti, Peter" userId="d885410b-8af8-48ce-89eb-76b89c7a7250" providerId="ADAL" clId="{7576242D-B49B-42E5-AB8B-904F41E4E462}" dt="2025-07-22T00:36:56.594" v="32" actId="13244"/>
          <ac:spMkLst>
            <pc:docMk/>
            <pc:sldMk cId="4155572967" sldId="293"/>
            <ac:spMk id="8" creationId="{F5BB5620-E838-7BF7-21E8-CD53DB285604}"/>
          </ac:spMkLst>
        </pc:spChg>
        <pc:spChg chg="ord">
          <ac:chgData name="Mazzagatti, Peter" userId="d885410b-8af8-48ce-89eb-76b89c7a7250" providerId="ADAL" clId="{7576242D-B49B-42E5-AB8B-904F41E4E462}" dt="2025-07-22T00:36:54.083" v="31" actId="13244"/>
          <ac:spMkLst>
            <pc:docMk/>
            <pc:sldMk cId="4155572967" sldId="293"/>
            <ac:spMk id="9" creationId="{5AFDCCBF-E173-5EB2-F01C-02D8B1E16ADE}"/>
          </ac:spMkLst>
        </pc:spChg>
        <pc:spChg chg="ord">
          <ac:chgData name="Mazzagatti, Peter" userId="d885410b-8af8-48ce-89eb-76b89c7a7250" providerId="ADAL" clId="{7576242D-B49B-42E5-AB8B-904F41E4E462}" dt="2025-07-22T00:36:49.373" v="30" actId="13244"/>
          <ac:spMkLst>
            <pc:docMk/>
            <pc:sldMk cId="4155572967" sldId="293"/>
            <ac:spMk id="10" creationId="{134B6617-D491-DE92-2876-94DAAB99AFEE}"/>
          </ac:spMkLst>
        </pc:spChg>
      </pc:sldChg>
      <pc:sldChg chg="modSp mod">
        <pc:chgData name="Mazzagatti, Peter" userId="d885410b-8af8-48ce-89eb-76b89c7a7250" providerId="ADAL" clId="{7576242D-B49B-42E5-AB8B-904F41E4E462}" dt="2025-07-22T00:36:13.812" v="24" actId="13244"/>
        <pc:sldMkLst>
          <pc:docMk/>
          <pc:sldMk cId="3930596707" sldId="294"/>
        </pc:sldMkLst>
        <pc:spChg chg="ord">
          <ac:chgData name="Mazzagatti, Peter" userId="d885410b-8af8-48ce-89eb-76b89c7a7250" providerId="ADAL" clId="{7576242D-B49B-42E5-AB8B-904F41E4E462}" dt="2025-07-22T00:36:13.812" v="24" actId="13244"/>
          <ac:spMkLst>
            <pc:docMk/>
            <pc:sldMk cId="3930596707" sldId="294"/>
            <ac:spMk id="7" creationId="{7CD4D541-F9BB-630A-5A1E-286ED05E0758}"/>
          </ac:spMkLst>
        </pc:spChg>
      </pc:sldChg>
      <pc:sldChg chg="modSp mod">
        <pc:chgData name="Mazzagatti, Peter" userId="d885410b-8af8-48ce-89eb-76b89c7a7250" providerId="ADAL" clId="{7576242D-B49B-42E5-AB8B-904F41E4E462}" dt="2025-07-22T00:33:12.188" v="1" actId="13244"/>
        <pc:sldMkLst>
          <pc:docMk/>
          <pc:sldMk cId="2800209539" sldId="297"/>
        </pc:sldMkLst>
        <pc:spChg chg="ord">
          <ac:chgData name="Mazzagatti, Peter" userId="d885410b-8af8-48ce-89eb-76b89c7a7250" providerId="ADAL" clId="{7576242D-B49B-42E5-AB8B-904F41E4E462}" dt="2025-07-22T00:33:09.688" v="0" actId="13244"/>
          <ac:spMkLst>
            <pc:docMk/>
            <pc:sldMk cId="2800209539" sldId="297"/>
            <ac:spMk id="4" creationId="{BACECC26-5723-41E1-AE8F-4885A22EDB16}"/>
          </ac:spMkLst>
        </pc:spChg>
        <pc:spChg chg="ord">
          <ac:chgData name="Mazzagatti, Peter" userId="d885410b-8af8-48ce-89eb-76b89c7a7250" providerId="ADAL" clId="{7576242D-B49B-42E5-AB8B-904F41E4E462}" dt="2025-07-22T00:33:12.188" v="1" actId="13244"/>
          <ac:spMkLst>
            <pc:docMk/>
            <pc:sldMk cId="2800209539" sldId="297"/>
            <ac:spMk id="11" creationId="{DA0B06F2-A7E2-67E9-476C-33D216ED0EE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CA4259-EAE7-46D8-9E95-EECF222633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A12993-B11F-4A1A-9605-19E2237870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425AFB-E73E-4C47-BA4D-95B867A1CC07}" type="datetimeFigureOut">
              <a:rPr lang="en-US" smtClean="0"/>
              <a:t>7/29/25</a:t>
            </a:fld>
            <a:endParaRPr lang="en-US"/>
          </a:p>
        </p:txBody>
      </p:sp>
      <p:sp>
        <p:nvSpPr>
          <p:cNvPr id="4" name="Footer Placeholder 3">
            <a:extLst>
              <a:ext uri="{FF2B5EF4-FFF2-40B4-BE49-F238E27FC236}">
                <a16:creationId xmlns:a16="http://schemas.microsoft.com/office/drawing/2014/main" id="{3F405770-E5EF-402C-9691-9BF7CF31DC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54CEE4-A16C-4F67-915C-EEEA190ED3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8FD18C-D8A1-484B-BA09-7DA4094F3736}" type="slidenum">
              <a:rPr lang="en-US" smtClean="0"/>
              <a:t>‹#›</a:t>
            </a:fld>
            <a:endParaRPr lang="en-US"/>
          </a:p>
        </p:txBody>
      </p:sp>
    </p:spTree>
    <p:extLst>
      <p:ext uri="{BB962C8B-B14F-4D97-AF65-F5344CB8AC3E}">
        <p14:creationId xmlns:p14="http://schemas.microsoft.com/office/powerpoint/2010/main" val="2314015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AC223-25EB-40B2-9538-010511AACFA5}" type="datetimeFigureOut">
              <a:rPr lang="en-US" smtClean="0"/>
              <a:t>7/29/25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A44F7-5F69-4F06-8F30-FB0E6EC0A151}" type="slidenum">
              <a:rPr lang="en-US" smtClean="0"/>
              <a:t>‹#›</a:t>
            </a:fld>
            <a:endParaRPr lang="en-US"/>
          </a:p>
        </p:txBody>
      </p:sp>
    </p:spTree>
    <p:extLst>
      <p:ext uri="{BB962C8B-B14F-4D97-AF65-F5344CB8AC3E}">
        <p14:creationId xmlns:p14="http://schemas.microsoft.com/office/powerpoint/2010/main" val="160675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a:t>
            </a:fld>
            <a:endParaRPr lang="en-US"/>
          </a:p>
        </p:txBody>
      </p:sp>
    </p:spTree>
    <p:extLst>
      <p:ext uri="{BB962C8B-B14F-4D97-AF65-F5344CB8AC3E}">
        <p14:creationId xmlns:p14="http://schemas.microsoft.com/office/powerpoint/2010/main" val="1653728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11</a:t>
            </a:fld>
            <a:endParaRPr lang="en-US"/>
          </a:p>
        </p:txBody>
      </p:sp>
    </p:spTree>
    <p:extLst>
      <p:ext uri="{BB962C8B-B14F-4D97-AF65-F5344CB8AC3E}">
        <p14:creationId xmlns:p14="http://schemas.microsoft.com/office/powerpoint/2010/main" val="1417798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12</a:t>
            </a:fld>
            <a:endParaRPr lang="en-US"/>
          </a:p>
        </p:txBody>
      </p:sp>
    </p:spTree>
    <p:extLst>
      <p:ext uri="{BB962C8B-B14F-4D97-AF65-F5344CB8AC3E}">
        <p14:creationId xmlns:p14="http://schemas.microsoft.com/office/powerpoint/2010/main" val="3028799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13</a:t>
            </a:fld>
            <a:endParaRPr lang="en-US"/>
          </a:p>
        </p:txBody>
      </p:sp>
    </p:spTree>
    <p:extLst>
      <p:ext uri="{BB962C8B-B14F-4D97-AF65-F5344CB8AC3E}">
        <p14:creationId xmlns:p14="http://schemas.microsoft.com/office/powerpoint/2010/main" val="2750070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14</a:t>
            </a:fld>
            <a:endParaRPr lang="en-US"/>
          </a:p>
        </p:txBody>
      </p:sp>
    </p:spTree>
    <p:extLst>
      <p:ext uri="{BB962C8B-B14F-4D97-AF65-F5344CB8AC3E}">
        <p14:creationId xmlns:p14="http://schemas.microsoft.com/office/powerpoint/2010/main" val="78120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1BA2C-3E20-DF7A-8CC2-E55E23954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A96E3-EB99-C157-BB73-F9F96E645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A4E50-09F4-D479-B97D-DB4D920393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067BFF-055A-9433-7FE3-6DE0BF86B0E2}"/>
              </a:ext>
            </a:extLst>
          </p:cNvPr>
          <p:cNvSpPr>
            <a:spLocks noGrp="1"/>
          </p:cNvSpPr>
          <p:nvPr>
            <p:ph type="sldNum" sz="quarter" idx="5"/>
          </p:nvPr>
        </p:nvSpPr>
        <p:spPr/>
        <p:txBody>
          <a:bodyPr/>
          <a:lstStyle/>
          <a:p>
            <a:fld id="{B97A44F7-5F69-4F06-8F30-FB0E6EC0A151}" type="slidenum">
              <a:rPr lang="en-US" smtClean="0"/>
              <a:t>15</a:t>
            </a:fld>
            <a:endParaRPr lang="en-US"/>
          </a:p>
        </p:txBody>
      </p:sp>
    </p:spTree>
    <p:extLst>
      <p:ext uri="{BB962C8B-B14F-4D97-AF65-F5344CB8AC3E}">
        <p14:creationId xmlns:p14="http://schemas.microsoft.com/office/powerpoint/2010/main" val="1025126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16</a:t>
            </a:fld>
            <a:endParaRPr lang="en-US"/>
          </a:p>
        </p:txBody>
      </p:sp>
    </p:spTree>
    <p:extLst>
      <p:ext uri="{BB962C8B-B14F-4D97-AF65-F5344CB8AC3E}">
        <p14:creationId xmlns:p14="http://schemas.microsoft.com/office/powerpoint/2010/main" val="4000301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17</a:t>
            </a:fld>
            <a:endParaRPr lang="en-US"/>
          </a:p>
        </p:txBody>
      </p:sp>
    </p:spTree>
    <p:extLst>
      <p:ext uri="{BB962C8B-B14F-4D97-AF65-F5344CB8AC3E}">
        <p14:creationId xmlns:p14="http://schemas.microsoft.com/office/powerpoint/2010/main" val="1910645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18</a:t>
            </a:fld>
            <a:endParaRPr lang="en-US"/>
          </a:p>
        </p:txBody>
      </p:sp>
    </p:spTree>
    <p:extLst>
      <p:ext uri="{BB962C8B-B14F-4D97-AF65-F5344CB8AC3E}">
        <p14:creationId xmlns:p14="http://schemas.microsoft.com/office/powerpoint/2010/main" val="3312390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19</a:t>
            </a:fld>
            <a:endParaRPr lang="en-US"/>
          </a:p>
        </p:txBody>
      </p:sp>
    </p:spTree>
    <p:extLst>
      <p:ext uri="{BB962C8B-B14F-4D97-AF65-F5344CB8AC3E}">
        <p14:creationId xmlns:p14="http://schemas.microsoft.com/office/powerpoint/2010/main" val="3609542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20</a:t>
            </a:fld>
            <a:endParaRPr lang="en-US"/>
          </a:p>
        </p:txBody>
      </p:sp>
    </p:spTree>
    <p:extLst>
      <p:ext uri="{BB962C8B-B14F-4D97-AF65-F5344CB8AC3E}">
        <p14:creationId xmlns:p14="http://schemas.microsoft.com/office/powerpoint/2010/main" val="64579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a:t>
            </a:fld>
            <a:endParaRPr lang="en-US"/>
          </a:p>
        </p:txBody>
      </p:sp>
    </p:spTree>
    <p:extLst>
      <p:ext uri="{BB962C8B-B14F-4D97-AF65-F5344CB8AC3E}">
        <p14:creationId xmlns:p14="http://schemas.microsoft.com/office/powerpoint/2010/main" val="891251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21</a:t>
            </a:fld>
            <a:endParaRPr lang="en-US"/>
          </a:p>
        </p:txBody>
      </p:sp>
    </p:spTree>
    <p:extLst>
      <p:ext uri="{BB962C8B-B14F-4D97-AF65-F5344CB8AC3E}">
        <p14:creationId xmlns:p14="http://schemas.microsoft.com/office/powerpoint/2010/main" val="3822977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22</a:t>
            </a:fld>
            <a:endParaRPr lang="en-US"/>
          </a:p>
        </p:txBody>
      </p:sp>
    </p:spTree>
    <p:extLst>
      <p:ext uri="{BB962C8B-B14F-4D97-AF65-F5344CB8AC3E}">
        <p14:creationId xmlns:p14="http://schemas.microsoft.com/office/powerpoint/2010/main" val="2700968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23</a:t>
            </a:fld>
            <a:endParaRPr lang="en-US"/>
          </a:p>
        </p:txBody>
      </p:sp>
    </p:spTree>
    <p:extLst>
      <p:ext uri="{BB962C8B-B14F-4D97-AF65-F5344CB8AC3E}">
        <p14:creationId xmlns:p14="http://schemas.microsoft.com/office/powerpoint/2010/main" val="1891634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4E9F8-8161-70EB-35B7-A2A29A7BD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D6018-4F5F-1255-3806-BB87C0468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52BEA0-1D23-985B-258F-8F5C649A60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E42C57-1F8E-A094-ECF1-7881FF107A1D}"/>
              </a:ext>
            </a:extLst>
          </p:cNvPr>
          <p:cNvSpPr>
            <a:spLocks noGrp="1"/>
          </p:cNvSpPr>
          <p:nvPr>
            <p:ph type="sldNum" sz="quarter" idx="5"/>
          </p:nvPr>
        </p:nvSpPr>
        <p:spPr/>
        <p:txBody>
          <a:bodyPr/>
          <a:lstStyle/>
          <a:p>
            <a:fld id="{B97A44F7-5F69-4F06-8F30-FB0E6EC0A151}" type="slidenum">
              <a:rPr lang="en-US" smtClean="0"/>
              <a:t>24</a:t>
            </a:fld>
            <a:endParaRPr lang="en-US"/>
          </a:p>
        </p:txBody>
      </p:sp>
    </p:spTree>
    <p:extLst>
      <p:ext uri="{BB962C8B-B14F-4D97-AF65-F5344CB8AC3E}">
        <p14:creationId xmlns:p14="http://schemas.microsoft.com/office/powerpoint/2010/main" val="2212809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25</a:t>
            </a:fld>
            <a:endParaRPr lang="en-US"/>
          </a:p>
        </p:txBody>
      </p:sp>
    </p:spTree>
    <p:extLst>
      <p:ext uri="{BB962C8B-B14F-4D97-AF65-F5344CB8AC3E}">
        <p14:creationId xmlns:p14="http://schemas.microsoft.com/office/powerpoint/2010/main" val="1691345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Padlet URL: https://</a:t>
            </a:r>
            <a:r>
              <a:rPr lang="en-US" err="1"/>
              <a:t>padlet.com</a:t>
            </a:r>
            <a:r>
              <a:rPr lang="en-US"/>
              <a:t>/</a:t>
            </a:r>
            <a:r>
              <a:rPr lang="en-US" err="1"/>
              <a:t>lndmayg</a:t>
            </a:r>
            <a:r>
              <a:rPr lang="en-US"/>
              <a:t>/what-is-a-routine-your-school-could-adopt-to-build-a-collabo-cweadj4afsa6z3ee</a:t>
            </a:r>
          </a:p>
        </p:txBody>
      </p:sp>
      <p:sp>
        <p:nvSpPr>
          <p:cNvPr id="4" name="Slide Number Placeholder 3"/>
          <p:cNvSpPr>
            <a:spLocks noGrp="1"/>
          </p:cNvSpPr>
          <p:nvPr>
            <p:ph type="sldNum" sz="quarter" idx="5"/>
          </p:nvPr>
        </p:nvSpPr>
        <p:spPr/>
        <p:txBody>
          <a:bodyPr/>
          <a:lstStyle/>
          <a:p>
            <a:fld id="{B97A44F7-5F69-4F06-8F30-FB0E6EC0A151}" type="slidenum">
              <a:rPr lang="en-US" smtClean="0"/>
              <a:t>26</a:t>
            </a:fld>
            <a:endParaRPr lang="en-US"/>
          </a:p>
        </p:txBody>
      </p:sp>
    </p:spTree>
    <p:extLst>
      <p:ext uri="{BB962C8B-B14F-4D97-AF65-F5344CB8AC3E}">
        <p14:creationId xmlns:p14="http://schemas.microsoft.com/office/powerpoint/2010/main" val="3101887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27</a:t>
            </a:fld>
            <a:endParaRPr lang="en-US"/>
          </a:p>
        </p:txBody>
      </p:sp>
    </p:spTree>
    <p:extLst>
      <p:ext uri="{BB962C8B-B14F-4D97-AF65-F5344CB8AC3E}">
        <p14:creationId xmlns:p14="http://schemas.microsoft.com/office/powerpoint/2010/main" val="1345608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28</a:t>
            </a:fld>
            <a:endParaRPr lang="en-US"/>
          </a:p>
        </p:txBody>
      </p:sp>
    </p:spTree>
    <p:extLst>
      <p:ext uri="{BB962C8B-B14F-4D97-AF65-F5344CB8AC3E}">
        <p14:creationId xmlns:p14="http://schemas.microsoft.com/office/powerpoint/2010/main" val="3827617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29</a:t>
            </a:fld>
            <a:endParaRPr lang="en-US"/>
          </a:p>
        </p:txBody>
      </p:sp>
    </p:spTree>
    <p:extLst>
      <p:ext uri="{BB962C8B-B14F-4D97-AF65-F5344CB8AC3E}">
        <p14:creationId xmlns:p14="http://schemas.microsoft.com/office/powerpoint/2010/main" val="3857650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30</a:t>
            </a:fld>
            <a:endParaRPr lang="en-US"/>
          </a:p>
        </p:txBody>
      </p:sp>
    </p:spTree>
    <p:extLst>
      <p:ext uri="{BB962C8B-B14F-4D97-AF65-F5344CB8AC3E}">
        <p14:creationId xmlns:p14="http://schemas.microsoft.com/office/powerpoint/2010/main" val="378915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www.menti.com</a:t>
            </a:r>
            <a:r>
              <a:rPr lang="en-US"/>
              <a:t>/alcqjryq6q7w</a:t>
            </a:r>
          </a:p>
        </p:txBody>
      </p:sp>
      <p:sp>
        <p:nvSpPr>
          <p:cNvPr id="4" name="Slide Number Placeholder 3"/>
          <p:cNvSpPr>
            <a:spLocks noGrp="1"/>
          </p:cNvSpPr>
          <p:nvPr>
            <p:ph type="sldNum" sz="quarter" idx="5"/>
          </p:nvPr>
        </p:nvSpPr>
        <p:spPr/>
        <p:txBody>
          <a:bodyPr/>
          <a:lstStyle/>
          <a:p>
            <a:fld id="{B97A44F7-5F69-4F06-8F30-FB0E6EC0A151}" type="slidenum">
              <a:rPr lang="en-US" smtClean="0"/>
              <a:t>4</a:t>
            </a:fld>
            <a:endParaRPr lang="en-US"/>
          </a:p>
        </p:txBody>
      </p:sp>
    </p:spTree>
    <p:extLst>
      <p:ext uri="{BB962C8B-B14F-4D97-AF65-F5344CB8AC3E}">
        <p14:creationId xmlns:p14="http://schemas.microsoft.com/office/powerpoint/2010/main" val="2475055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31</a:t>
            </a:fld>
            <a:endParaRPr lang="en-US"/>
          </a:p>
        </p:txBody>
      </p:sp>
    </p:spTree>
    <p:extLst>
      <p:ext uri="{BB962C8B-B14F-4D97-AF65-F5344CB8AC3E}">
        <p14:creationId xmlns:p14="http://schemas.microsoft.com/office/powerpoint/2010/main" val="3184258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5</a:t>
            </a:fld>
            <a:endParaRPr lang="en-US"/>
          </a:p>
        </p:txBody>
      </p:sp>
    </p:spTree>
    <p:extLst>
      <p:ext uri="{BB962C8B-B14F-4D97-AF65-F5344CB8AC3E}">
        <p14:creationId xmlns:p14="http://schemas.microsoft.com/office/powerpoint/2010/main" val="3716864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6</a:t>
            </a:fld>
            <a:endParaRPr lang="en-US"/>
          </a:p>
        </p:txBody>
      </p:sp>
    </p:spTree>
    <p:extLst>
      <p:ext uri="{BB962C8B-B14F-4D97-AF65-F5344CB8AC3E}">
        <p14:creationId xmlns:p14="http://schemas.microsoft.com/office/powerpoint/2010/main" val="926950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7</a:t>
            </a:fld>
            <a:endParaRPr lang="en-US"/>
          </a:p>
        </p:txBody>
      </p:sp>
    </p:spTree>
    <p:extLst>
      <p:ext uri="{BB962C8B-B14F-4D97-AF65-F5344CB8AC3E}">
        <p14:creationId xmlns:p14="http://schemas.microsoft.com/office/powerpoint/2010/main" val="829362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8</a:t>
            </a:fld>
            <a:endParaRPr lang="en-US"/>
          </a:p>
        </p:txBody>
      </p:sp>
    </p:spTree>
    <p:extLst>
      <p:ext uri="{BB962C8B-B14F-4D97-AF65-F5344CB8AC3E}">
        <p14:creationId xmlns:p14="http://schemas.microsoft.com/office/powerpoint/2010/main" val="1230036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9</a:t>
            </a:fld>
            <a:endParaRPr lang="en-US"/>
          </a:p>
        </p:txBody>
      </p:sp>
    </p:spTree>
    <p:extLst>
      <p:ext uri="{BB962C8B-B14F-4D97-AF65-F5344CB8AC3E}">
        <p14:creationId xmlns:p14="http://schemas.microsoft.com/office/powerpoint/2010/main" val="97330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10</a:t>
            </a:fld>
            <a:endParaRPr lang="en-US"/>
          </a:p>
        </p:txBody>
      </p:sp>
    </p:spTree>
    <p:extLst>
      <p:ext uri="{BB962C8B-B14F-4D97-AF65-F5344CB8AC3E}">
        <p14:creationId xmlns:p14="http://schemas.microsoft.com/office/powerpoint/2010/main" val="855798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27641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723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2756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732647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23944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cial_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A166-BC90-4E13-9118-9507EBCED23D}"/>
              </a:ext>
            </a:extLst>
          </p:cNvPr>
          <p:cNvSpPr>
            <a:spLocks noGrp="1"/>
          </p:cNvSpPr>
          <p:nvPr>
            <p:ph type="title"/>
          </p:nvPr>
        </p:nvSpPr>
        <p:spPr/>
        <p:txBody>
          <a:bodyPr/>
          <a:lstStyle/>
          <a:p>
            <a:r>
              <a:rPr lang="en-US"/>
              <a:t>Click to edit Master title style</a:t>
            </a:r>
          </a:p>
        </p:txBody>
      </p:sp>
      <p:pic>
        <p:nvPicPr>
          <p:cNvPr id="4" name="Facebook">
            <a:extLst>
              <a:ext uri="{FF2B5EF4-FFF2-40B4-BE49-F238E27FC236}">
                <a16:creationId xmlns:a16="http://schemas.microsoft.com/office/drawing/2014/main" id="{9AC9CED7-B302-106F-129F-6BC7C1D588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39535" y="1579728"/>
            <a:ext cx="914400" cy="914400"/>
          </a:xfrm>
          <a:prstGeom prst="rect">
            <a:avLst/>
          </a:prstGeom>
        </p:spPr>
      </p:pic>
      <p:sp>
        <p:nvSpPr>
          <p:cNvPr id="11" name="Facebook handle">
            <a:extLst>
              <a:ext uri="{FF2B5EF4-FFF2-40B4-BE49-F238E27FC236}">
                <a16:creationId xmlns:a16="http://schemas.microsoft.com/office/drawing/2014/main" id="{609D7336-40E6-48D5-B192-BB72CD36C7BB}"/>
              </a:ext>
            </a:extLst>
          </p:cNvPr>
          <p:cNvSpPr>
            <a:spLocks noGrp="1"/>
          </p:cNvSpPr>
          <p:nvPr>
            <p:ph type="body" sz="quarter" idx="18" hasCustomPrompt="1"/>
          </p:nvPr>
        </p:nvSpPr>
        <p:spPr>
          <a:xfrm>
            <a:off x="748420" y="2532939"/>
            <a:ext cx="2486025" cy="914400"/>
          </a:xfrm>
        </p:spPr>
        <p:txBody>
          <a:bodyPr rIns="0">
            <a:noAutofit/>
          </a:bodyPr>
          <a:lstStyle>
            <a:lvl1pPr marL="0" indent="0" algn="ctr">
              <a:buNone/>
              <a:defRPr sz="1400"/>
            </a:lvl1pPr>
          </a:lstStyle>
          <a:p>
            <a:pPr lvl="0"/>
            <a:r>
              <a:rPr lang="en-US"/>
              <a:t>Text</a:t>
            </a:r>
          </a:p>
        </p:txBody>
      </p:sp>
      <p:pic>
        <p:nvPicPr>
          <p:cNvPr id="6" name="Instagram">
            <a:extLst>
              <a:ext uri="{FF2B5EF4-FFF2-40B4-BE49-F238E27FC236}">
                <a16:creationId xmlns:a16="http://schemas.microsoft.com/office/drawing/2014/main" id="{046AED96-B8A4-1C42-F3A1-1FFE1A13C7A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t="124" b="124"/>
          <a:stretch/>
        </p:blipFill>
        <p:spPr>
          <a:xfrm>
            <a:off x="4858762" y="1579728"/>
            <a:ext cx="916670" cy="914400"/>
          </a:xfrm>
          <a:prstGeom prst="rect">
            <a:avLst/>
          </a:prstGeom>
        </p:spPr>
      </p:pic>
      <p:sp>
        <p:nvSpPr>
          <p:cNvPr id="13" name="Instagram handle">
            <a:extLst>
              <a:ext uri="{FF2B5EF4-FFF2-40B4-BE49-F238E27FC236}">
                <a16:creationId xmlns:a16="http://schemas.microsoft.com/office/drawing/2014/main" id="{EECF6CFD-9E31-4C05-886A-971A6B72527F}"/>
              </a:ext>
            </a:extLst>
          </p:cNvPr>
          <p:cNvSpPr>
            <a:spLocks noGrp="1"/>
          </p:cNvSpPr>
          <p:nvPr>
            <p:ph type="body" sz="quarter" idx="19" hasCustomPrompt="1"/>
          </p:nvPr>
        </p:nvSpPr>
        <p:spPr>
          <a:xfrm>
            <a:off x="4110793" y="2514600"/>
            <a:ext cx="2487168" cy="914400"/>
          </a:xfrm>
        </p:spPr>
        <p:txBody>
          <a:bodyPr rIns="91440">
            <a:noAutofit/>
          </a:bodyPr>
          <a:lstStyle>
            <a:lvl1pPr marL="0" indent="0" algn="ctr">
              <a:buNone/>
              <a:defRPr sz="1400"/>
            </a:lvl1pPr>
          </a:lstStyle>
          <a:p>
            <a:pPr lvl="0"/>
            <a:r>
              <a:rPr lang="en-US"/>
              <a:t>Text</a:t>
            </a:r>
          </a:p>
        </p:txBody>
      </p:sp>
      <p:pic>
        <p:nvPicPr>
          <p:cNvPr id="28" name="LinkedIn" descr="A blue and black logo&#10;&#10;Description automatically generated">
            <a:extLst>
              <a:ext uri="{FF2B5EF4-FFF2-40B4-BE49-F238E27FC236}">
                <a16:creationId xmlns:a16="http://schemas.microsoft.com/office/drawing/2014/main" id="{02AF793E-34A8-FE98-2B43-623603DE17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61254" y="1579728"/>
            <a:ext cx="1075267" cy="914400"/>
          </a:xfrm>
          <a:prstGeom prst="rect">
            <a:avLst/>
          </a:prstGeom>
        </p:spPr>
      </p:pic>
      <p:sp>
        <p:nvSpPr>
          <p:cNvPr id="15" name="LinkedIn handle">
            <a:extLst>
              <a:ext uri="{FF2B5EF4-FFF2-40B4-BE49-F238E27FC236}">
                <a16:creationId xmlns:a16="http://schemas.microsoft.com/office/drawing/2014/main" id="{8DA16D1B-DD85-498B-A177-DDB843C07A0E}"/>
              </a:ext>
            </a:extLst>
          </p:cNvPr>
          <p:cNvSpPr>
            <a:spLocks noGrp="1"/>
          </p:cNvSpPr>
          <p:nvPr>
            <p:ph type="body" sz="quarter" idx="20" hasCustomPrompt="1"/>
          </p:nvPr>
        </p:nvSpPr>
        <p:spPr>
          <a:xfrm>
            <a:off x="7239001" y="2532939"/>
            <a:ext cx="3059502" cy="914400"/>
          </a:xfrm>
        </p:spPr>
        <p:txBody>
          <a:bodyPr rIns="91440">
            <a:noAutofit/>
          </a:bodyPr>
          <a:lstStyle>
            <a:lvl1pPr marL="0" indent="0" algn="ctr">
              <a:buNone/>
              <a:defRPr sz="1400"/>
            </a:lvl1pPr>
          </a:lstStyle>
          <a:p>
            <a:pPr lvl="0"/>
            <a:r>
              <a:rPr lang="en-US"/>
              <a:t>Text</a:t>
            </a:r>
          </a:p>
        </p:txBody>
      </p:sp>
      <p:pic>
        <p:nvPicPr>
          <p:cNvPr id="12" name="Threads">
            <a:extLst>
              <a:ext uri="{FF2B5EF4-FFF2-40B4-BE49-F238E27FC236}">
                <a16:creationId xmlns:a16="http://schemas.microsoft.com/office/drawing/2014/main" id="{41AF5339-2B19-BD63-3B11-24F6C0CB7B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t="4126" b="4126"/>
          <a:stretch/>
        </p:blipFill>
        <p:spPr>
          <a:xfrm>
            <a:off x="1535363" y="4019550"/>
            <a:ext cx="912137" cy="914400"/>
          </a:xfrm>
          <a:prstGeom prst="rect">
            <a:avLst/>
          </a:prstGeom>
          <a:solidFill>
            <a:schemeClr val="tx1"/>
          </a:solidFill>
        </p:spPr>
      </p:pic>
      <p:sp>
        <p:nvSpPr>
          <p:cNvPr id="10" name="Threads handle">
            <a:extLst>
              <a:ext uri="{FF2B5EF4-FFF2-40B4-BE49-F238E27FC236}">
                <a16:creationId xmlns:a16="http://schemas.microsoft.com/office/drawing/2014/main" id="{96D88CB0-4FD8-2F0F-AFC3-6D59A048757F}"/>
              </a:ext>
            </a:extLst>
          </p:cNvPr>
          <p:cNvSpPr>
            <a:spLocks noGrp="1"/>
          </p:cNvSpPr>
          <p:nvPr>
            <p:ph type="body" sz="quarter" idx="21" hasCustomPrompt="1"/>
          </p:nvPr>
        </p:nvSpPr>
        <p:spPr>
          <a:xfrm>
            <a:off x="747277" y="5031874"/>
            <a:ext cx="2487168" cy="914400"/>
          </a:xfrm>
        </p:spPr>
        <p:txBody>
          <a:bodyPr rIns="91440">
            <a:noAutofit/>
          </a:bodyPr>
          <a:lstStyle>
            <a:lvl1pPr marL="0" indent="0" algn="ctr">
              <a:buNone/>
              <a:defRPr sz="1400"/>
            </a:lvl1pPr>
          </a:lstStyle>
          <a:p>
            <a:pPr lvl="0"/>
            <a:r>
              <a:rPr lang="en-US"/>
              <a:t>Text</a:t>
            </a:r>
          </a:p>
        </p:txBody>
      </p:sp>
      <p:pic>
        <p:nvPicPr>
          <p:cNvPr id="14" name="X">
            <a:extLst>
              <a:ext uri="{FF2B5EF4-FFF2-40B4-BE49-F238E27FC236}">
                <a16:creationId xmlns:a16="http://schemas.microsoft.com/office/drawing/2014/main" id="{5AE40B57-6609-96B5-4C42-D12A59417CF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t="1201" b="1201"/>
          <a:stretch/>
        </p:blipFill>
        <p:spPr>
          <a:xfrm>
            <a:off x="4896042" y="3991849"/>
            <a:ext cx="916670" cy="914400"/>
          </a:xfrm>
          <a:prstGeom prst="rect">
            <a:avLst/>
          </a:prstGeom>
        </p:spPr>
      </p:pic>
      <p:sp>
        <p:nvSpPr>
          <p:cNvPr id="7" name="X Handle">
            <a:extLst>
              <a:ext uri="{FF2B5EF4-FFF2-40B4-BE49-F238E27FC236}">
                <a16:creationId xmlns:a16="http://schemas.microsoft.com/office/drawing/2014/main" id="{8203FBA7-0BF5-431F-8DA2-9F3A04190A95}"/>
              </a:ext>
            </a:extLst>
          </p:cNvPr>
          <p:cNvSpPr>
            <a:spLocks noGrp="1"/>
          </p:cNvSpPr>
          <p:nvPr>
            <p:ph type="body" sz="quarter" idx="16" hasCustomPrompt="1"/>
          </p:nvPr>
        </p:nvSpPr>
        <p:spPr>
          <a:xfrm>
            <a:off x="4110793" y="5009938"/>
            <a:ext cx="2487168" cy="914400"/>
          </a:xfrm>
        </p:spPr>
        <p:txBody>
          <a:bodyPr rIns="91440">
            <a:noAutofit/>
          </a:bodyPr>
          <a:lstStyle>
            <a:lvl1pPr marL="0" indent="0" algn="ctr">
              <a:buNone/>
              <a:defRPr sz="1400"/>
            </a:lvl1pPr>
          </a:lstStyle>
          <a:p>
            <a:pPr lvl="0"/>
            <a:r>
              <a:rPr lang="en-US"/>
              <a:t>Text</a:t>
            </a:r>
          </a:p>
        </p:txBody>
      </p:sp>
      <p:pic>
        <p:nvPicPr>
          <p:cNvPr id="30" name="YouTube">
            <a:extLst>
              <a:ext uri="{FF2B5EF4-FFF2-40B4-BE49-F238E27FC236}">
                <a16:creationId xmlns:a16="http://schemas.microsoft.com/office/drawing/2014/main" id="{254E4991-1E11-CC44-9806-55B96A767E5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7260123" y="4129009"/>
            <a:ext cx="2855192" cy="640080"/>
          </a:xfrm>
          <a:prstGeom prst="rect">
            <a:avLst/>
          </a:prstGeom>
        </p:spPr>
      </p:pic>
      <p:sp>
        <p:nvSpPr>
          <p:cNvPr id="9" name="YouTube Channel">
            <a:extLst>
              <a:ext uri="{FF2B5EF4-FFF2-40B4-BE49-F238E27FC236}">
                <a16:creationId xmlns:a16="http://schemas.microsoft.com/office/drawing/2014/main" id="{FFD85E77-EDED-42B1-881F-34A5909A5532}"/>
              </a:ext>
            </a:extLst>
          </p:cNvPr>
          <p:cNvSpPr>
            <a:spLocks noGrp="1"/>
          </p:cNvSpPr>
          <p:nvPr>
            <p:ph type="body" sz="quarter" idx="17" hasCustomPrompt="1"/>
          </p:nvPr>
        </p:nvSpPr>
        <p:spPr>
          <a:xfrm>
            <a:off x="7239001" y="5009938"/>
            <a:ext cx="3059502" cy="914400"/>
          </a:xfrm>
        </p:spPr>
        <p:txBody>
          <a:bodyPr rIns="91440">
            <a:noAutofit/>
          </a:bodyPr>
          <a:lstStyle>
            <a:lvl1pPr marL="0" indent="0" algn="ctr">
              <a:buNone/>
              <a:defRPr sz="1400"/>
            </a:lvl1pPr>
          </a:lstStyle>
          <a:p>
            <a:pPr lvl="0"/>
            <a:r>
              <a:rPr lang="en-US"/>
              <a:t>Text</a:t>
            </a:r>
          </a:p>
        </p:txBody>
      </p:sp>
      <p:sp>
        <p:nvSpPr>
          <p:cNvPr id="3" name="Slide Number Placeholder 2">
            <a:extLst>
              <a:ext uri="{FF2B5EF4-FFF2-40B4-BE49-F238E27FC236}">
                <a16:creationId xmlns:a16="http://schemas.microsoft.com/office/drawing/2014/main" id="{F7BAE708-477A-4A20-B43D-CB4603F14509}"/>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601519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803769"/>
            <a:ext cx="12192000" cy="1320370"/>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3608515"/>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98860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55372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5764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88781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1704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605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13474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8991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462943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8930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108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677" r:id="rId3"/>
    <p:sldLayoutId id="2147483664" r:id="rId4"/>
    <p:sldLayoutId id="2147483670" r:id="rId5"/>
    <p:sldLayoutId id="2147483665" r:id="rId6"/>
    <p:sldLayoutId id="2147483681" r:id="rId7"/>
    <p:sldLayoutId id="2147483675" r:id="rId8"/>
    <p:sldLayoutId id="2147483676" r:id="rId9"/>
    <p:sldLayoutId id="2147483672" r:id="rId10"/>
    <p:sldLayoutId id="2147483690" r:id="rId11"/>
    <p:sldLayoutId id="2147483669" r:id="rId12"/>
    <p:sldLayoutId id="2147483689" r:id="rId13"/>
    <p:sldLayoutId id="2147483691" r:id="rId14"/>
    <p:sldLayoutId id="2147483678" r:id="rId15"/>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3.xml"/><Relationship Id="rId7"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9.xml"/><Relationship Id="rId7"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nj.gov/education"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researchgate.net/publication/389426595_Exploring_Teacher_Leadership_What_Matters_What_Works_and_How_to_Make_it_Happen"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hyperlink" Target="https://doi.org/10.1007/s11218-021-09673-4" TargetMode="External"/><Relationship Id="rId5" Type="http://schemas.openxmlformats.org/officeDocument/2006/relationships/hyperlink" Target="https://wallacefoundation.org/report/learning-leadership-investigating-links-improved-student-learning-investigating-links" TargetMode="External"/><Relationship Id="rId4" Type="http://schemas.openxmlformats.org/officeDocument/2006/relationships/hyperlink" Target="https://doi.org/10.1080/713696963"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teacherleaderstandards.org/downloads/TLS_Brochure.pdf"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hyperlink" Target="https://doi.org/10.3102/00346543074003255" TargetMode="External"/><Relationship Id="rId4" Type="http://schemas.openxmlformats.org/officeDocument/2006/relationships/hyperlink" Target="https://doi.org/10.3102/003465431665347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prstGeom prst="rect">
            <a:avLst/>
          </a:prstGeom>
        </p:spPr>
        <p:txBody>
          <a:bodyPr/>
          <a:lstStyle/>
          <a:p>
            <a:r>
              <a:rPr lang="en-US" dirty="0"/>
              <a:t>Building School Cultures that Facilitate Teacher Leadership</a:t>
            </a: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p:txBody>
          <a:bodyPr/>
          <a:lstStyle/>
          <a:p>
            <a:r>
              <a:rPr lang="en-US"/>
              <a:t>Linda </a:t>
            </a:r>
            <a:r>
              <a:rPr lang="en-US" err="1"/>
              <a:t>Mayger</a:t>
            </a:r>
            <a:endParaRPr lang="en-US"/>
          </a:p>
          <a:p>
            <a:r>
              <a:rPr lang="en-US"/>
              <a:t>The College of New Jersey</a:t>
            </a:r>
          </a:p>
          <a:p>
            <a:r>
              <a:rPr lang="en-US"/>
              <a:t>July 2025</a:t>
            </a:r>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86991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p:txBody>
          <a:bodyPr/>
          <a:lstStyle/>
          <a:p>
            <a:r>
              <a:rPr lang="en-US" dirty="0"/>
              <a:t> </a:t>
            </a:r>
            <a:r>
              <a:rPr lang="en-US" sz="3400" dirty="0"/>
              <a:t>Leadership Killer: Unsupportive Administrators</a:t>
            </a:r>
          </a:p>
        </p:txBody>
      </p:sp>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a:xfrm>
            <a:off x="424594" y="1449043"/>
            <a:ext cx="7409543" cy="4485585"/>
          </a:xfrm>
        </p:spPr>
        <p:txBody>
          <a:bodyPr>
            <a:noAutofit/>
          </a:bodyPr>
          <a:lstStyle/>
          <a:p>
            <a:pPr>
              <a:spcBef>
                <a:spcPts val="0"/>
              </a:spcBef>
              <a:spcAft>
                <a:spcPts val="0"/>
              </a:spcAft>
            </a:pPr>
            <a:r>
              <a:rPr lang="en-US" sz="3000" dirty="0"/>
              <a:t>Only 1/3 of surveyed NJ teachers felt appreciated for their contributions.</a:t>
            </a:r>
          </a:p>
          <a:p>
            <a:pPr marL="0" indent="0">
              <a:spcBef>
                <a:spcPts val="0"/>
              </a:spcBef>
              <a:buNone/>
            </a:pPr>
            <a:r>
              <a:rPr lang="en-US" sz="1800" dirty="0"/>
              <a:t>      (Hauser &amp; </a:t>
            </a:r>
            <a:r>
              <a:rPr lang="en-US" sz="1800" dirty="0" err="1"/>
              <a:t>Mayger</a:t>
            </a:r>
            <a:r>
              <a:rPr lang="en-US" sz="1800" dirty="0"/>
              <a:t>, 2025)</a:t>
            </a:r>
          </a:p>
          <a:p>
            <a:pPr>
              <a:spcBef>
                <a:spcPts val="0"/>
              </a:spcBef>
            </a:pPr>
            <a:r>
              <a:rPr lang="en-US" sz="3000" dirty="0"/>
              <a:t>Negative experiences such as administrator micromanagement, perceived favoritism, and disregard for teachers’ expertise are demotivating. </a:t>
            </a:r>
            <a:r>
              <a:rPr lang="en-US" sz="1800" dirty="0">
                <a:solidFill>
                  <a:srgbClr val="1F1F1F"/>
                </a:solidFill>
                <a:effectLst/>
                <a:highlight>
                  <a:srgbClr val="FFFFFF"/>
                </a:highlight>
                <a:latin typeface="+mj-lt"/>
                <a:ea typeface="Open Sans Light" panose="020B0306030504020204" pitchFamily="34" charset="0"/>
              </a:rPr>
              <a:t>(</a:t>
            </a:r>
            <a:r>
              <a:rPr lang="en-US" sz="1800" dirty="0" err="1">
                <a:solidFill>
                  <a:srgbClr val="1F1F1F"/>
                </a:solidFill>
                <a:effectLst/>
                <a:highlight>
                  <a:srgbClr val="FFFFFF"/>
                </a:highlight>
                <a:latin typeface="+mj-lt"/>
                <a:ea typeface="Open Sans Light" panose="020B0306030504020204" pitchFamily="34" charset="0"/>
              </a:rPr>
              <a:t>Ghamrawi</a:t>
            </a:r>
            <a:r>
              <a:rPr lang="en-US" sz="1800" dirty="0">
                <a:solidFill>
                  <a:srgbClr val="1F1F1F"/>
                </a:solidFill>
                <a:effectLst/>
                <a:highlight>
                  <a:srgbClr val="FFFFFF"/>
                </a:highlight>
                <a:latin typeface="+mj-lt"/>
                <a:ea typeface="Open Sans Light" panose="020B0306030504020204" pitchFamily="34" charset="0"/>
              </a:rPr>
              <a:t> et al., 2025)</a:t>
            </a:r>
            <a:endParaRPr lang="en-US" sz="1800" dirty="0">
              <a:latin typeface="+mj-lt"/>
            </a:endParaRPr>
          </a:p>
        </p:txBody>
      </p:sp>
      <p:pic>
        <p:nvPicPr>
          <p:cNvPr id="6" name="Picture 5" descr="A teacher looking overburdened while the principal points a finger at her work.">
            <a:extLst>
              <a:ext uri="{FF2B5EF4-FFF2-40B4-BE49-F238E27FC236}">
                <a16:creationId xmlns:a16="http://schemas.microsoft.com/office/drawing/2014/main" id="{5FAC0EC7-85E9-B4E7-3838-B25E1AD0F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889" y="1126475"/>
            <a:ext cx="4217910" cy="4681330"/>
          </a:xfrm>
          <a:prstGeom prst="rect">
            <a:avLst/>
          </a:prstGeom>
        </p:spPr>
      </p:pic>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10</a:t>
            </a:fld>
            <a:endParaRPr lang="en-US"/>
          </a:p>
        </p:txBody>
      </p:sp>
    </p:spTree>
    <p:extLst>
      <p:ext uri="{BB962C8B-B14F-4D97-AF65-F5344CB8AC3E}">
        <p14:creationId xmlns:p14="http://schemas.microsoft.com/office/powerpoint/2010/main" val="2614833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p:txBody>
          <a:bodyPr/>
          <a:lstStyle/>
          <a:p>
            <a:r>
              <a:rPr lang="en-US" dirty="0"/>
              <a:t> </a:t>
            </a:r>
            <a:r>
              <a:rPr lang="en-US" sz="4400" dirty="0"/>
              <a:t>Leadership Killer: Lack of Impact</a:t>
            </a:r>
          </a:p>
        </p:txBody>
      </p:sp>
      <p:pic>
        <p:nvPicPr>
          <p:cNvPr id="6" name="Picture 5" descr="A person holding her hand up to say “stop.”&#10;&#10;&#10;">
            <a:extLst>
              <a:ext uri="{FF2B5EF4-FFF2-40B4-BE49-F238E27FC236}">
                <a16:creationId xmlns:a16="http://schemas.microsoft.com/office/drawing/2014/main" id="{DCE65AB5-289E-3C0C-D912-23DF6EA9F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876" y="1470440"/>
            <a:ext cx="4002984" cy="4442791"/>
          </a:xfrm>
          <a:prstGeom prst="rect">
            <a:avLst/>
          </a:prstGeom>
        </p:spPr>
      </p:pic>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a:xfrm>
            <a:off x="5347252" y="1818860"/>
            <a:ext cx="5695122" cy="4276863"/>
          </a:xfrm>
        </p:spPr>
        <p:txBody>
          <a:bodyPr>
            <a:noAutofit/>
          </a:bodyPr>
          <a:lstStyle/>
          <a:p>
            <a:pPr marL="0" indent="0">
              <a:spcBef>
                <a:spcPts val="0"/>
              </a:spcBef>
              <a:buNone/>
            </a:pPr>
            <a:r>
              <a:rPr lang="en-US" sz="3200" dirty="0"/>
              <a:t>Perceptions that their efforts make no difference and change resistance among colleagues inhibit teacher leadership.</a:t>
            </a:r>
          </a:p>
          <a:p>
            <a:pPr marL="0" indent="0">
              <a:spcBef>
                <a:spcPts val="0"/>
              </a:spcBef>
              <a:buNone/>
            </a:pPr>
            <a:r>
              <a:rPr lang="en-US" sz="1800" dirty="0"/>
              <a:t>(Wenner &amp; Campbell, 2017)</a:t>
            </a:r>
          </a:p>
        </p:txBody>
      </p:sp>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11</a:t>
            </a:fld>
            <a:endParaRPr lang="en-US"/>
          </a:p>
        </p:txBody>
      </p:sp>
    </p:spTree>
    <p:extLst>
      <p:ext uri="{BB962C8B-B14F-4D97-AF65-F5344CB8AC3E}">
        <p14:creationId xmlns:p14="http://schemas.microsoft.com/office/powerpoint/2010/main" val="4186178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a:xfrm>
            <a:off x="1256841" y="378896"/>
            <a:ext cx="10096959" cy="747579"/>
          </a:xfrm>
        </p:spPr>
        <p:txBody>
          <a:bodyPr anchor="ctr">
            <a:normAutofit/>
          </a:bodyPr>
          <a:lstStyle/>
          <a:p>
            <a:r>
              <a:rPr lang="en-US" sz="4600"/>
              <a:t> Leadership Killer: Teacher Overload</a:t>
            </a:r>
          </a:p>
        </p:txBody>
      </p:sp>
      <p:sp>
        <p:nvSpPr>
          <p:cNvPr id="3" name="Content Placeholder 2">
            <a:extLst>
              <a:ext uri="{FF2B5EF4-FFF2-40B4-BE49-F238E27FC236}">
                <a16:creationId xmlns:a16="http://schemas.microsoft.com/office/drawing/2014/main" id="{F7D39E4C-92CF-4B02-B935-ECC06E864361}"/>
              </a:ext>
            </a:extLst>
          </p:cNvPr>
          <p:cNvSpPr>
            <a:spLocks noGrp="1"/>
          </p:cNvSpPr>
          <p:nvPr>
            <p:ph idx="1"/>
          </p:nvPr>
        </p:nvSpPr>
        <p:spPr>
          <a:xfrm>
            <a:off x="319314" y="1126475"/>
            <a:ext cx="11872686" cy="2498644"/>
          </a:xfrm>
        </p:spPr>
        <p:txBody>
          <a:bodyPr>
            <a:normAutofit fontScale="85000" lnSpcReduction="20000"/>
          </a:bodyPr>
          <a:lstStyle/>
          <a:p>
            <a:pPr marL="0" indent="0">
              <a:lnSpc>
                <a:spcPct val="98000"/>
              </a:lnSpc>
              <a:spcBef>
                <a:spcPts val="0"/>
              </a:spcBef>
              <a:buNone/>
            </a:pPr>
            <a:r>
              <a:rPr lang="en-US" sz="3300" dirty="0"/>
              <a:t>In a teacher leadership survey of NJ teachers :</a:t>
            </a:r>
          </a:p>
          <a:p>
            <a:pPr>
              <a:lnSpc>
                <a:spcPct val="98000"/>
              </a:lnSpc>
              <a:spcBef>
                <a:spcPts val="0"/>
              </a:spcBef>
            </a:pPr>
            <a:r>
              <a:rPr lang="en-US" sz="3300" dirty="0"/>
              <a:t> Only 13% were provided </a:t>
            </a:r>
            <a:r>
              <a:rPr lang="en-US" sz="3300" b="1" dirty="0"/>
              <a:t>extra time </a:t>
            </a:r>
            <a:r>
              <a:rPr lang="en-US" sz="3300" dirty="0"/>
              <a:t>and </a:t>
            </a:r>
            <a:r>
              <a:rPr lang="en-US" sz="3300" b="1" dirty="0"/>
              <a:t>25% </a:t>
            </a:r>
            <a:r>
              <a:rPr lang="en-US" sz="3300" dirty="0"/>
              <a:t>were offered </a:t>
            </a:r>
            <a:r>
              <a:rPr lang="en-US" sz="3300" b="1" dirty="0"/>
              <a:t>extra pay </a:t>
            </a:r>
            <a:r>
              <a:rPr lang="en-US" sz="3300" dirty="0"/>
              <a:t>for teacher leadership responsibilities.</a:t>
            </a:r>
          </a:p>
          <a:p>
            <a:pPr>
              <a:lnSpc>
                <a:spcPct val="98000"/>
              </a:lnSpc>
              <a:spcBef>
                <a:spcPts val="0"/>
              </a:spcBef>
              <a:spcAft>
                <a:spcPts val="0"/>
              </a:spcAft>
            </a:pPr>
            <a:r>
              <a:rPr lang="en-US" sz="3300" dirty="0"/>
              <a:t>Several had extra jobs or coaching responsibilities to supplement their incomes.</a:t>
            </a:r>
          </a:p>
          <a:p>
            <a:pPr marL="0" indent="0" algn="r">
              <a:lnSpc>
                <a:spcPct val="98000"/>
              </a:lnSpc>
              <a:spcBef>
                <a:spcPts val="800"/>
              </a:spcBef>
              <a:spcAft>
                <a:spcPts val="0"/>
              </a:spcAft>
              <a:buNone/>
            </a:pPr>
            <a:r>
              <a:rPr lang="en-US" sz="2100" dirty="0"/>
              <a:t>(Hauser &amp; </a:t>
            </a:r>
            <a:r>
              <a:rPr lang="en-US" sz="2100" dirty="0" err="1"/>
              <a:t>Mayger</a:t>
            </a:r>
            <a:r>
              <a:rPr lang="en-US" sz="2100" dirty="0"/>
              <a:t>, 2025)</a:t>
            </a:r>
          </a:p>
        </p:txBody>
      </p:sp>
      <p:pic>
        <p:nvPicPr>
          <p:cNvPr id="6" name="Picture 5" descr="A clock and some money.&#10;">
            <a:extLst>
              <a:ext uri="{FF2B5EF4-FFF2-40B4-BE49-F238E27FC236}">
                <a16:creationId xmlns:a16="http://schemas.microsoft.com/office/drawing/2014/main" id="{D50B12D1-BE41-357B-C532-5A938225AEA5}"/>
              </a:ext>
            </a:extLst>
          </p:cNvPr>
          <p:cNvPicPr>
            <a:picLocks noChangeAspect="1"/>
          </p:cNvPicPr>
          <p:nvPr/>
        </p:nvPicPr>
        <p:blipFill>
          <a:blip r:embed="rId3">
            <a:extLst>
              <a:ext uri="{28A0092B-C50C-407E-A947-70E740481C1C}">
                <a14:useLocalDpi xmlns:a14="http://schemas.microsoft.com/office/drawing/2010/main" val="0"/>
              </a:ext>
            </a:extLst>
          </a:blip>
          <a:srcRect t="25117" r="1" b="17695"/>
          <a:stretch>
            <a:fillRect/>
          </a:stretch>
        </p:blipFill>
        <p:spPr>
          <a:xfrm>
            <a:off x="0" y="3827671"/>
            <a:ext cx="12192000" cy="2226974"/>
          </a:xfrm>
          <a:prstGeom prst="rect">
            <a:avLst/>
          </a:prstGeom>
          <a:noFill/>
        </p:spPr>
      </p:pic>
      <p:sp>
        <p:nvSpPr>
          <p:cNvPr id="4" name="Slide Number Placeholder 3">
            <a:extLst>
              <a:ext uri="{FF2B5EF4-FFF2-40B4-BE49-F238E27FC236}">
                <a16:creationId xmlns:a16="http://schemas.microsoft.com/office/drawing/2014/main" id="{BACECC26-5723-41E1-AE8F-4885A22EDB16}"/>
              </a:ext>
              <a:ext uri="{C183D7F6-B498-43B3-948B-1728B52AA6E4}">
                <adec:decorative xmlns:adec="http://schemas.microsoft.com/office/drawing/2017/decorative" val="1"/>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12</a:t>
            </a:fld>
            <a:endParaRPr lang="en-US"/>
          </a:p>
        </p:txBody>
      </p:sp>
    </p:spTree>
    <p:extLst>
      <p:ext uri="{BB962C8B-B14F-4D97-AF65-F5344CB8AC3E}">
        <p14:creationId xmlns:p14="http://schemas.microsoft.com/office/powerpoint/2010/main" val="3322904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p:txBody>
          <a:bodyPr/>
          <a:lstStyle/>
          <a:p>
            <a:r>
              <a:rPr lang="en-US" dirty="0"/>
              <a:t> </a:t>
            </a:r>
            <a:r>
              <a:rPr lang="en-US" sz="4400" dirty="0"/>
              <a:t>Leadership Killer: Toxic Culture</a:t>
            </a:r>
          </a:p>
        </p:txBody>
      </p:sp>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a:xfrm>
            <a:off x="589935" y="1474237"/>
            <a:ext cx="6518788" cy="4551913"/>
          </a:xfrm>
        </p:spPr>
        <p:txBody>
          <a:bodyPr>
            <a:noAutofit/>
          </a:bodyPr>
          <a:lstStyle/>
          <a:p>
            <a:pPr marL="0" indent="0">
              <a:spcBef>
                <a:spcPts val="0"/>
              </a:spcBef>
              <a:buNone/>
            </a:pPr>
            <a:r>
              <a:rPr lang="en-US" sz="3200" dirty="0"/>
              <a:t>Chronic complaining among colleagues reduces teachers’ beliefs that engagement in teacher leadership is worthwhile and can make a tangible difference in their schools.</a:t>
            </a:r>
          </a:p>
          <a:p>
            <a:pPr marL="0" indent="0">
              <a:spcBef>
                <a:spcPts val="0"/>
              </a:spcBef>
              <a:buNone/>
            </a:pPr>
            <a:r>
              <a:rPr lang="en-US" sz="1800" dirty="0"/>
              <a:t>(Hauser &amp; </a:t>
            </a:r>
            <a:r>
              <a:rPr lang="en-US" sz="1800" dirty="0" err="1"/>
              <a:t>Mayger</a:t>
            </a:r>
            <a:r>
              <a:rPr lang="en-US" sz="1800" dirty="0"/>
              <a:t>, 2025)</a:t>
            </a:r>
          </a:p>
        </p:txBody>
      </p:sp>
      <p:pic>
        <p:nvPicPr>
          <p:cNvPr id="6" name="Picture 5" descr="A male teacher holding a paper that says “complaints.”&#10;">
            <a:extLst>
              <a:ext uri="{FF2B5EF4-FFF2-40B4-BE49-F238E27FC236}">
                <a16:creationId xmlns:a16="http://schemas.microsoft.com/office/drawing/2014/main" id="{089F51BB-C7D7-0D27-9FD2-5A3167884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519" y="1222375"/>
            <a:ext cx="4073998" cy="4803776"/>
          </a:xfrm>
          <a:prstGeom prst="rect">
            <a:avLst/>
          </a:prstGeom>
        </p:spPr>
      </p:pic>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13</a:t>
            </a:fld>
            <a:endParaRPr lang="en-US"/>
          </a:p>
        </p:txBody>
      </p:sp>
    </p:spTree>
    <p:extLst>
      <p:ext uri="{BB962C8B-B14F-4D97-AF65-F5344CB8AC3E}">
        <p14:creationId xmlns:p14="http://schemas.microsoft.com/office/powerpoint/2010/main" val="185938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48A3C-FDF9-C892-F00F-496E6E9DDD79}"/>
              </a:ext>
            </a:extLst>
          </p:cNvPr>
          <p:cNvSpPr>
            <a:spLocks noGrp="1"/>
          </p:cNvSpPr>
          <p:nvPr>
            <p:ph type="title"/>
          </p:nvPr>
        </p:nvSpPr>
        <p:spPr>
          <a:xfrm>
            <a:off x="796836" y="2851612"/>
            <a:ext cx="10457651" cy="747579"/>
          </a:xfrm>
        </p:spPr>
        <p:txBody>
          <a:bodyPr/>
          <a:lstStyle/>
          <a:p>
            <a:r>
              <a:rPr lang="en-US"/>
              <a:t>Building a Collaborative School Culture</a:t>
            </a:r>
          </a:p>
        </p:txBody>
      </p:sp>
      <p:sp>
        <p:nvSpPr>
          <p:cNvPr id="5" name="Slide Number Placeholder 4">
            <a:extLst>
              <a:ext uri="{FF2B5EF4-FFF2-40B4-BE49-F238E27FC236}">
                <a16:creationId xmlns:a16="http://schemas.microsoft.com/office/drawing/2014/main" id="{84A80A6B-BDDA-140E-D906-75E1504D2331}"/>
              </a:ext>
            </a:extLst>
          </p:cNvPr>
          <p:cNvSpPr>
            <a:spLocks noGrp="1"/>
          </p:cNvSpPr>
          <p:nvPr>
            <p:ph type="sldNum" sz="quarter" idx="12"/>
          </p:nvPr>
        </p:nvSpPr>
        <p:spPr/>
        <p:txBody>
          <a:bodyPr/>
          <a:lstStyle/>
          <a:p>
            <a:fld id="{A3D1C70C-36A2-44FC-A083-98959550CFF4}" type="slidenum">
              <a:rPr lang="en-US" smtClean="0"/>
              <a:t>14</a:t>
            </a:fld>
            <a:endParaRPr lang="en-US"/>
          </a:p>
        </p:txBody>
      </p:sp>
    </p:spTree>
    <p:extLst>
      <p:ext uri="{BB962C8B-B14F-4D97-AF65-F5344CB8AC3E}">
        <p14:creationId xmlns:p14="http://schemas.microsoft.com/office/powerpoint/2010/main" val="4058614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9C8BC-CD0C-D9D0-ED14-75B18D46CC8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CD4D541-F9BB-630A-5A1E-286ED05E0758}"/>
              </a:ext>
            </a:extLst>
          </p:cNvPr>
          <p:cNvSpPr>
            <a:spLocks noGrp="1"/>
          </p:cNvSpPr>
          <p:nvPr>
            <p:ph type="title"/>
          </p:nvPr>
        </p:nvSpPr>
        <p:spPr>
          <a:xfrm>
            <a:off x="1333960" y="359272"/>
            <a:ext cx="10096959" cy="747579"/>
          </a:xfrm>
        </p:spPr>
        <p:txBody>
          <a:bodyPr/>
          <a:lstStyle/>
          <a:p>
            <a:r>
              <a:rPr lang="en-US" sz="4800" b="0">
                <a:solidFill>
                  <a:schemeClr val="tx2"/>
                </a:solidFill>
              </a:rPr>
              <a:t>Culture Builders</a:t>
            </a:r>
          </a:p>
        </p:txBody>
      </p:sp>
      <p:sp>
        <p:nvSpPr>
          <p:cNvPr id="3" name="Content Placeholder 2">
            <a:extLst>
              <a:ext uri="{FF2B5EF4-FFF2-40B4-BE49-F238E27FC236}">
                <a16:creationId xmlns:a16="http://schemas.microsoft.com/office/drawing/2014/main" id="{8D54524D-EA09-C55E-5CA2-914DFA7DC15B}"/>
              </a:ext>
            </a:extLst>
          </p:cNvPr>
          <p:cNvSpPr>
            <a:spLocks noGrp="1"/>
          </p:cNvSpPr>
          <p:nvPr>
            <p:ph type="body" sz="quarter" idx="11"/>
          </p:nvPr>
        </p:nvSpPr>
        <p:spPr>
          <a:xfrm>
            <a:off x="171451" y="2127380"/>
            <a:ext cx="11849100" cy="3898770"/>
          </a:xfrm>
        </p:spPr>
        <p:txBody>
          <a:bodyPr>
            <a:noAutofit/>
          </a:bodyPr>
          <a:lstStyle/>
          <a:p>
            <a:pPr marL="11113" indent="0" algn="ctr">
              <a:lnSpc>
                <a:spcPct val="130000"/>
              </a:lnSpc>
              <a:spcAft>
                <a:spcPts val="0"/>
              </a:spcAft>
              <a:buNone/>
            </a:pPr>
            <a:r>
              <a:rPr lang="en-US" sz="4400" b="1" dirty="0">
                <a:solidFill>
                  <a:schemeClr val="accent2">
                    <a:lumMod val="50000"/>
                  </a:schemeClr>
                </a:solidFill>
              </a:rPr>
              <a:t>A collaborative school culture is the foundation of teacher leadership. </a:t>
            </a:r>
          </a:p>
          <a:p>
            <a:pPr marL="11113" indent="0" algn="ctr">
              <a:lnSpc>
                <a:spcPct val="130000"/>
              </a:lnSpc>
              <a:spcBef>
                <a:spcPts val="0"/>
              </a:spcBef>
              <a:buNone/>
            </a:pPr>
            <a:r>
              <a:rPr lang="en-US" sz="1800" noProof="1"/>
              <a:t>(Louis et al., 2010; Skaalvik &amp; Skaalvik, 2021)</a:t>
            </a:r>
            <a:endParaRPr lang="en-US" sz="3200" dirty="0"/>
          </a:p>
        </p:txBody>
      </p:sp>
      <p:sp>
        <p:nvSpPr>
          <p:cNvPr id="4" name="Slide Number Placeholder 3">
            <a:extLst>
              <a:ext uri="{FF2B5EF4-FFF2-40B4-BE49-F238E27FC236}">
                <a16:creationId xmlns:a16="http://schemas.microsoft.com/office/drawing/2014/main" id="{7D3ED880-6F51-9EFF-7B2D-E3ED615D2302}"/>
              </a:ext>
            </a:extLst>
          </p:cNvPr>
          <p:cNvSpPr>
            <a:spLocks noGrp="1"/>
          </p:cNvSpPr>
          <p:nvPr>
            <p:ph type="sldNum" sz="quarter" idx="10"/>
          </p:nvPr>
        </p:nvSpPr>
        <p:spPr/>
        <p:txBody>
          <a:bodyPr/>
          <a:lstStyle/>
          <a:p>
            <a:fld id="{A3D1C70C-36A2-44FC-A083-98959550CFF4}" type="slidenum">
              <a:rPr lang="en-US" smtClean="0"/>
              <a:pPr/>
              <a:t>15</a:t>
            </a:fld>
            <a:endParaRPr lang="en-US"/>
          </a:p>
        </p:txBody>
      </p:sp>
    </p:spTree>
    <p:extLst>
      <p:ext uri="{BB962C8B-B14F-4D97-AF65-F5344CB8AC3E}">
        <p14:creationId xmlns:p14="http://schemas.microsoft.com/office/powerpoint/2010/main" val="3930596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F58935-D9AB-587A-52FD-9FC15813CFBC}"/>
              </a:ext>
            </a:extLst>
          </p:cNvPr>
          <p:cNvSpPr>
            <a:spLocks noGrp="1"/>
          </p:cNvSpPr>
          <p:nvPr>
            <p:ph type="title"/>
          </p:nvPr>
        </p:nvSpPr>
        <p:spPr>
          <a:xfrm>
            <a:off x="1333960" y="359272"/>
            <a:ext cx="10096959" cy="747579"/>
          </a:xfrm>
        </p:spPr>
        <p:txBody>
          <a:bodyPr/>
          <a:lstStyle/>
          <a:p>
            <a:r>
              <a:rPr lang="en-US" sz="4800" b="0" dirty="0">
                <a:solidFill>
                  <a:schemeClr val="tx2"/>
                </a:solidFill>
              </a:rPr>
              <a:t>Culture Builders, cont.</a:t>
            </a:r>
          </a:p>
        </p:txBody>
      </p:sp>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p:txBody>
          <a:bodyPr>
            <a:noAutofit/>
          </a:bodyPr>
          <a:lstStyle/>
          <a:p>
            <a:pPr marL="11113" indent="0" algn="ctr">
              <a:lnSpc>
                <a:spcPct val="130000"/>
              </a:lnSpc>
              <a:spcAft>
                <a:spcPts val="3600"/>
              </a:spcAft>
              <a:buNone/>
            </a:pPr>
            <a:r>
              <a:rPr lang="en-US" sz="4400" b="1" dirty="0">
                <a:solidFill>
                  <a:schemeClr val="accent2">
                    <a:lumMod val="50000"/>
                  </a:schemeClr>
                </a:solidFill>
              </a:rPr>
              <a:t>A collaborative school culture:</a:t>
            </a:r>
            <a:endParaRPr lang="en-US" sz="1400" noProof="1"/>
          </a:p>
          <a:p>
            <a:pPr marL="517525" indent="-215900">
              <a:spcBef>
                <a:spcPts val="0"/>
              </a:spcBef>
            </a:pPr>
            <a:r>
              <a:rPr lang="en-US" noProof="1">
                <a:solidFill>
                  <a:srgbClr val="6E2405"/>
                </a:solidFill>
                <a:latin typeface="+mn-lt"/>
              </a:rPr>
              <a:t> increases teacher autonomy, belonging, and job satisfaction </a:t>
            </a:r>
            <a:r>
              <a:rPr lang="en-US" sz="1800" noProof="1">
                <a:latin typeface="+mn-lt"/>
              </a:rPr>
              <a:t>(Skaalvik &amp; Skaalvik, 2021)</a:t>
            </a:r>
          </a:p>
          <a:p>
            <a:pPr marL="517525" indent="-215900">
              <a:spcBef>
                <a:spcPts val="0"/>
              </a:spcBef>
            </a:pPr>
            <a:r>
              <a:rPr lang="en-US" noProof="1">
                <a:solidFill>
                  <a:srgbClr val="6E2405"/>
                </a:solidFill>
                <a:latin typeface="+mn-lt"/>
              </a:rPr>
              <a:t> improves student learning</a:t>
            </a:r>
            <a:r>
              <a:rPr lang="en-US" sz="2800" noProof="1">
                <a:latin typeface="+mn-lt"/>
              </a:rPr>
              <a:t> </a:t>
            </a:r>
            <a:r>
              <a:rPr lang="en-US" sz="1800" noProof="1">
                <a:latin typeface="+mn-lt"/>
              </a:rPr>
              <a:t>(Leithwood et al., 2010; Waters et al., 2008)</a:t>
            </a:r>
            <a:endParaRPr lang="en-US" sz="3200" dirty="0"/>
          </a:p>
        </p:txBody>
      </p:sp>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16</a:t>
            </a:fld>
            <a:endParaRPr lang="en-US"/>
          </a:p>
        </p:txBody>
      </p:sp>
    </p:spTree>
    <p:extLst>
      <p:ext uri="{BB962C8B-B14F-4D97-AF65-F5344CB8AC3E}">
        <p14:creationId xmlns:p14="http://schemas.microsoft.com/office/powerpoint/2010/main" val="3733205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797F9-AF0B-C44A-649F-235AAAFE0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3BF76D-0D94-439E-1D45-CA4AFC379329}"/>
              </a:ext>
            </a:extLst>
          </p:cNvPr>
          <p:cNvSpPr>
            <a:spLocks noGrp="1"/>
          </p:cNvSpPr>
          <p:nvPr>
            <p:ph type="title"/>
          </p:nvPr>
        </p:nvSpPr>
        <p:spPr/>
        <p:txBody>
          <a:bodyPr/>
          <a:lstStyle/>
          <a:p>
            <a:r>
              <a:rPr lang="en-US" dirty="0"/>
              <a:t> Culture Builders</a:t>
            </a:r>
          </a:p>
        </p:txBody>
      </p:sp>
      <p:sp>
        <p:nvSpPr>
          <p:cNvPr id="7" name="Text Placeholder 5" descr="Recognition">
            <a:extLst>
              <a:ext uri="{FF2B5EF4-FFF2-40B4-BE49-F238E27FC236}">
                <a16:creationId xmlns:a16="http://schemas.microsoft.com/office/drawing/2014/main" id="{4BD94147-7AA1-7A57-F3DC-7EFC5C7D40C9}"/>
              </a:ext>
            </a:extLst>
          </p:cNvPr>
          <p:cNvSpPr txBox="1">
            <a:spLocks/>
          </p:cNvSpPr>
          <p:nvPr>
            <p:custDataLst>
              <p:tags r:id="rId1"/>
            </p:custDataLst>
          </p:nvPr>
        </p:nvSpPr>
        <p:spPr>
          <a:xfrm>
            <a:off x="2084565" y="1252741"/>
            <a:ext cx="2286000" cy="2286000"/>
          </a:xfrm>
          <a:prstGeom prst="rect">
            <a:avLst/>
          </a:prstGeom>
          <a:solidFill>
            <a:schemeClr val="accent5">
              <a:lumMod val="50000"/>
            </a:schemeClr>
          </a:solidFill>
          <a:ln w="19050">
            <a:noFill/>
          </a:ln>
        </p:spPr>
        <p:txBody>
          <a:bodyPr anchor="ctr">
            <a:norm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a:solidFill>
                  <a:schemeClr val="bg1"/>
                </a:solidFill>
              </a:rPr>
              <a:t>Recognition</a:t>
            </a:r>
          </a:p>
        </p:txBody>
      </p:sp>
      <p:sp>
        <p:nvSpPr>
          <p:cNvPr id="6" name="Content Placeholder 3" descr="Training">
            <a:extLst>
              <a:ext uri="{FF2B5EF4-FFF2-40B4-BE49-F238E27FC236}">
                <a16:creationId xmlns:a16="http://schemas.microsoft.com/office/drawing/2014/main" id="{92BED20C-5CE4-79E3-44E1-7840177E6736}"/>
              </a:ext>
            </a:extLst>
          </p:cNvPr>
          <p:cNvSpPr txBox="1">
            <a:spLocks/>
          </p:cNvSpPr>
          <p:nvPr>
            <p:custDataLst>
              <p:tags r:id="rId2"/>
            </p:custDataLst>
          </p:nvPr>
        </p:nvSpPr>
        <p:spPr>
          <a:xfrm>
            <a:off x="4904884" y="1252741"/>
            <a:ext cx="2286000" cy="2286000"/>
          </a:xfrm>
          <a:prstGeom prst="rect">
            <a:avLst/>
          </a:prstGeom>
          <a:solidFill>
            <a:schemeClr val="tx1">
              <a:lumMod val="50000"/>
              <a:lumOff val="50000"/>
            </a:schemeClr>
          </a:solidFill>
        </p:spPr>
        <p:txBody>
          <a:bodyPr anchor="ctr">
            <a:norm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a:solidFill>
                  <a:schemeClr val="bg1"/>
                </a:solidFill>
              </a:rPr>
              <a:t>Training</a:t>
            </a:r>
          </a:p>
        </p:txBody>
      </p:sp>
      <p:sp>
        <p:nvSpPr>
          <p:cNvPr id="10" name="Text Placeholder 9" descr="Impact">
            <a:extLst>
              <a:ext uri="{FF2B5EF4-FFF2-40B4-BE49-F238E27FC236}">
                <a16:creationId xmlns:a16="http://schemas.microsoft.com/office/drawing/2014/main" id="{134B6617-D491-DE92-2876-94DAAB99AFEE}"/>
              </a:ext>
            </a:extLst>
          </p:cNvPr>
          <p:cNvSpPr txBox="1">
            <a:spLocks/>
          </p:cNvSpPr>
          <p:nvPr>
            <p:custDataLst>
              <p:tags r:id="rId3"/>
            </p:custDataLst>
          </p:nvPr>
        </p:nvSpPr>
        <p:spPr>
          <a:xfrm>
            <a:off x="7725203" y="1252741"/>
            <a:ext cx="2286000" cy="2286000"/>
          </a:xfrm>
          <a:prstGeom prst="rect">
            <a:avLst/>
          </a:prstGeom>
          <a:solidFill>
            <a:schemeClr val="accent2">
              <a:lumMod val="50000"/>
            </a:schemeClr>
          </a:solidFill>
          <a:ln w="19050">
            <a:noFill/>
          </a:ln>
        </p:spPr>
        <p:txBody>
          <a:bodyPr anchor="ctr">
            <a:norm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a:solidFill>
                  <a:schemeClr val="bg1"/>
                </a:solidFill>
              </a:rPr>
              <a:t>Impact</a:t>
            </a:r>
          </a:p>
        </p:txBody>
      </p:sp>
      <p:sp>
        <p:nvSpPr>
          <p:cNvPr id="9" name="Content Placeholder 7" descr="Time">
            <a:extLst>
              <a:ext uri="{FF2B5EF4-FFF2-40B4-BE49-F238E27FC236}">
                <a16:creationId xmlns:a16="http://schemas.microsoft.com/office/drawing/2014/main" id="{5AFDCCBF-E173-5EB2-F01C-02D8B1E16ADE}"/>
              </a:ext>
            </a:extLst>
          </p:cNvPr>
          <p:cNvSpPr txBox="1">
            <a:spLocks/>
          </p:cNvSpPr>
          <p:nvPr>
            <p:custDataLst>
              <p:tags r:id="rId4"/>
            </p:custDataLst>
          </p:nvPr>
        </p:nvSpPr>
        <p:spPr>
          <a:xfrm>
            <a:off x="2084565" y="3646539"/>
            <a:ext cx="2286000" cy="2286000"/>
          </a:xfrm>
          <a:prstGeom prst="rect">
            <a:avLst/>
          </a:prstGeom>
          <a:solidFill>
            <a:schemeClr val="accent2">
              <a:lumMod val="75000"/>
            </a:schemeClr>
          </a:solidFill>
        </p:spPr>
        <p:txBody>
          <a:bodyPr anchor="ctr">
            <a:norm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a:solidFill>
                  <a:schemeClr val="bg1"/>
                </a:solidFill>
              </a:rPr>
              <a:t>Time</a:t>
            </a:r>
          </a:p>
        </p:txBody>
      </p:sp>
      <p:sp>
        <p:nvSpPr>
          <p:cNvPr id="8" name="Text Placeholder 8" descr="Money">
            <a:extLst>
              <a:ext uri="{FF2B5EF4-FFF2-40B4-BE49-F238E27FC236}">
                <a16:creationId xmlns:a16="http://schemas.microsoft.com/office/drawing/2014/main" id="{F5BB5620-E838-7BF7-21E8-CD53DB285604}"/>
              </a:ext>
            </a:extLst>
          </p:cNvPr>
          <p:cNvSpPr txBox="1">
            <a:spLocks/>
          </p:cNvSpPr>
          <p:nvPr>
            <p:custDataLst>
              <p:tags r:id="rId5"/>
            </p:custDataLst>
          </p:nvPr>
        </p:nvSpPr>
        <p:spPr>
          <a:xfrm>
            <a:off x="4904884" y="3646539"/>
            <a:ext cx="2286000" cy="2286000"/>
          </a:xfrm>
          <a:prstGeom prst="rect">
            <a:avLst/>
          </a:prstGeom>
          <a:solidFill>
            <a:schemeClr val="accent6">
              <a:lumMod val="75000"/>
            </a:schemeClr>
          </a:solidFill>
          <a:ln w="19050">
            <a:noFill/>
          </a:ln>
        </p:spPr>
        <p:txBody>
          <a:bodyPr anchor="ctr">
            <a:norm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a:solidFill>
                  <a:schemeClr val="bg1"/>
                </a:solidFill>
              </a:rPr>
              <a:t>Money</a:t>
            </a:r>
          </a:p>
        </p:txBody>
      </p:sp>
      <p:sp>
        <p:nvSpPr>
          <p:cNvPr id="11" name="Text Placeholder 24" descr="Opportunity">
            <a:extLst>
              <a:ext uri="{FF2B5EF4-FFF2-40B4-BE49-F238E27FC236}">
                <a16:creationId xmlns:a16="http://schemas.microsoft.com/office/drawing/2014/main" id="{5EA4FF64-2453-E889-01AF-370B1D55DE68}"/>
              </a:ext>
            </a:extLst>
          </p:cNvPr>
          <p:cNvSpPr txBox="1">
            <a:spLocks/>
          </p:cNvSpPr>
          <p:nvPr>
            <p:custDataLst>
              <p:tags r:id="rId6"/>
            </p:custDataLst>
          </p:nvPr>
        </p:nvSpPr>
        <p:spPr>
          <a:xfrm>
            <a:off x="7773319" y="3646539"/>
            <a:ext cx="2286000" cy="2286000"/>
          </a:xfrm>
          <a:prstGeom prst="rect">
            <a:avLst/>
          </a:prstGeom>
          <a:solidFill>
            <a:srgbClr val="3C5E81"/>
          </a:solidFill>
          <a:ln w="19050">
            <a:noFill/>
          </a:ln>
        </p:spPr>
        <p:txBody>
          <a:bodyPr vert="horz" lIns="91440" tIns="45720" rIns="91440" bIns="45720" rtlCol="0" anchor="ctr">
            <a:norm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a:solidFill>
                  <a:schemeClr val="bg1"/>
                </a:solidFill>
              </a:rPr>
              <a:t>Opportunity</a:t>
            </a:r>
          </a:p>
        </p:txBody>
      </p:sp>
      <p:sp>
        <p:nvSpPr>
          <p:cNvPr id="4" name="Slide Number Placeholder 3">
            <a:extLst>
              <a:ext uri="{FF2B5EF4-FFF2-40B4-BE49-F238E27FC236}">
                <a16:creationId xmlns:a16="http://schemas.microsoft.com/office/drawing/2014/main" id="{CFF1FA69-6A96-7060-4219-948B2764EEBD}"/>
              </a:ext>
            </a:extLst>
          </p:cNvPr>
          <p:cNvSpPr>
            <a:spLocks noGrp="1"/>
          </p:cNvSpPr>
          <p:nvPr>
            <p:ph type="sldNum" sz="quarter" idx="10"/>
          </p:nvPr>
        </p:nvSpPr>
        <p:spPr/>
        <p:txBody>
          <a:bodyPr/>
          <a:lstStyle/>
          <a:p>
            <a:fld id="{A3D1C70C-36A2-44FC-A083-98959550CFF4}" type="slidenum">
              <a:rPr lang="en-US" smtClean="0"/>
              <a:pPr/>
              <a:t>17</a:t>
            </a:fld>
            <a:endParaRPr lang="en-US"/>
          </a:p>
        </p:txBody>
      </p:sp>
    </p:spTree>
    <p:extLst>
      <p:ext uri="{BB962C8B-B14F-4D97-AF65-F5344CB8AC3E}">
        <p14:creationId xmlns:p14="http://schemas.microsoft.com/office/powerpoint/2010/main" val="4155572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p:txBody>
          <a:bodyPr/>
          <a:lstStyle/>
          <a:p>
            <a:r>
              <a:rPr lang="en-US" dirty="0"/>
              <a:t> Recognition</a:t>
            </a:r>
          </a:p>
        </p:txBody>
      </p:sp>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a:xfrm>
            <a:off x="550605" y="1651819"/>
            <a:ext cx="6768133" cy="4374331"/>
          </a:xfrm>
        </p:spPr>
        <p:txBody>
          <a:bodyPr>
            <a:noAutofit/>
          </a:bodyPr>
          <a:lstStyle/>
          <a:p>
            <a:pPr marL="385754" indent="-385754">
              <a:spcBef>
                <a:spcPts val="0"/>
              </a:spcBef>
              <a:buFont typeface="+mj-lt"/>
              <a:buAutoNum type="arabicPeriod"/>
            </a:pPr>
            <a:r>
              <a:rPr lang="en-US" sz="2400" dirty="0"/>
              <a:t>Appreciation can be a verbal or tangible.</a:t>
            </a:r>
          </a:p>
          <a:p>
            <a:pPr marL="385754" indent="-385754">
              <a:spcBef>
                <a:spcPts val="0"/>
              </a:spcBef>
              <a:buFont typeface="+mj-lt"/>
              <a:buAutoNum type="arabicPeriod"/>
            </a:pPr>
            <a:r>
              <a:rPr lang="en-US" sz="2400" dirty="0"/>
              <a:t>Notice both formal and informal teacher leadership practices.</a:t>
            </a:r>
          </a:p>
          <a:p>
            <a:pPr marL="385754" indent="-385754">
              <a:spcBef>
                <a:spcPts val="0"/>
              </a:spcBef>
              <a:buFont typeface="+mj-lt"/>
              <a:buAutoNum type="arabicPeriod"/>
            </a:pPr>
            <a:r>
              <a:rPr lang="en-US" sz="2400" dirty="0"/>
              <a:t>Without a culture of valuing teachers as professionals, recognizing extra work could be perceived as manipulative.</a:t>
            </a:r>
          </a:p>
          <a:p>
            <a:pPr marL="385754" indent="-385754">
              <a:spcBef>
                <a:spcPts val="0"/>
              </a:spcBef>
              <a:buFont typeface="+mj-lt"/>
              <a:buAutoNum type="arabicPeriod"/>
            </a:pPr>
            <a:r>
              <a:rPr lang="en-US" sz="2400" dirty="0"/>
              <a:t>Continually recognizing the same people may be perceived as favoritism.</a:t>
            </a:r>
          </a:p>
        </p:txBody>
      </p:sp>
      <p:pic>
        <p:nvPicPr>
          <p:cNvPr id="5" name="Picture 4">
            <a:extLst>
              <a:ext uri="{FF2B5EF4-FFF2-40B4-BE49-F238E27FC236}">
                <a16:creationId xmlns:a16="http://schemas.microsoft.com/office/drawing/2014/main" id="{F412500F-19EE-D1B4-7D1F-C8687F6CC6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18738" y="1434411"/>
            <a:ext cx="3867644" cy="4514850"/>
          </a:xfrm>
          <a:prstGeom prst="rect">
            <a:avLst/>
          </a:prstGeom>
        </p:spPr>
      </p:pic>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18</a:t>
            </a:fld>
            <a:endParaRPr lang="en-US"/>
          </a:p>
        </p:txBody>
      </p:sp>
    </p:spTree>
    <p:extLst>
      <p:ext uri="{BB962C8B-B14F-4D97-AF65-F5344CB8AC3E}">
        <p14:creationId xmlns:p14="http://schemas.microsoft.com/office/powerpoint/2010/main" val="4003393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p:txBody>
          <a:bodyPr/>
          <a:lstStyle/>
          <a:p>
            <a:r>
              <a:rPr lang="en-US"/>
              <a:t> Training</a:t>
            </a:r>
          </a:p>
        </p:txBody>
      </p:sp>
      <p:pic>
        <p:nvPicPr>
          <p:cNvPr id="6" name="Picture 5">
            <a:extLst>
              <a:ext uri="{FF2B5EF4-FFF2-40B4-BE49-F238E27FC236}">
                <a16:creationId xmlns:a16="http://schemas.microsoft.com/office/drawing/2014/main" id="{5CE620C0-FA3E-281D-54B1-F3C9D4B28C8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54" y="1222375"/>
            <a:ext cx="3299343" cy="4645742"/>
          </a:xfrm>
          <a:prstGeom prst="rect">
            <a:avLst/>
          </a:prstGeom>
        </p:spPr>
      </p:pic>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a:xfrm>
            <a:off x="4291780" y="1222375"/>
            <a:ext cx="7900219" cy="4803775"/>
          </a:xfrm>
        </p:spPr>
        <p:txBody>
          <a:bodyPr>
            <a:noAutofit/>
          </a:bodyPr>
          <a:lstStyle/>
          <a:p>
            <a:pPr marL="0" indent="0">
              <a:spcBef>
                <a:spcPts val="0"/>
              </a:spcBef>
              <a:buNone/>
            </a:pPr>
            <a:r>
              <a:rPr lang="en-US" sz="2800" dirty="0"/>
              <a:t>Potential avenues:</a:t>
            </a:r>
          </a:p>
          <a:p>
            <a:pPr>
              <a:spcBef>
                <a:spcPts val="0"/>
              </a:spcBef>
            </a:pPr>
            <a:r>
              <a:rPr lang="en-US" sz="2400" dirty="0"/>
              <a:t>Graduate coursework in educational leadership
Professional learning related to curriculum development, group facilitation, or instructional coaching
”Train the trainer” models where teachers become instructional experts who then teach their colleagues new techniques</a:t>
            </a:r>
          </a:p>
        </p:txBody>
      </p:sp>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19</a:t>
            </a:fld>
            <a:endParaRPr lang="en-US"/>
          </a:p>
        </p:txBody>
      </p:sp>
    </p:spTree>
    <p:extLst>
      <p:ext uri="{BB962C8B-B14F-4D97-AF65-F5344CB8AC3E}">
        <p14:creationId xmlns:p14="http://schemas.microsoft.com/office/powerpoint/2010/main" val="787314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A0B06F2-A7E2-67E9-476C-33D216ED0EEB}"/>
              </a:ext>
            </a:extLst>
          </p:cNvPr>
          <p:cNvSpPr>
            <a:spLocks noGrp="1"/>
          </p:cNvSpPr>
          <p:nvPr>
            <p:ph type="title"/>
          </p:nvPr>
        </p:nvSpPr>
        <p:spPr/>
        <p:txBody>
          <a:bodyPr/>
          <a:lstStyle/>
          <a:p>
            <a:r>
              <a:rPr lang="en-US" sz="3600" b="0"/>
              <a:t>Session Objectives</a:t>
            </a:r>
          </a:p>
        </p:txBody>
      </p:sp>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a:xfrm>
            <a:off x="554964" y="1399348"/>
            <a:ext cx="10464727" cy="4584976"/>
          </a:xfrm>
        </p:spPr>
        <p:txBody>
          <a:bodyPr>
            <a:noAutofit/>
          </a:bodyPr>
          <a:lstStyle/>
          <a:p>
            <a:pPr marL="0" indent="0">
              <a:spcBef>
                <a:spcPts val="0"/>
              </a:spcBef>
              <a:buNone/>
            </a:pPr>
            <a:r>
              <a:rPr kumimoji="0" lang="en-US" b="1" i="0" u="none" strike="noStrike" kern="1200" cap="none" spc="0" normalizeH="0" baseline="0" noProof="0" dirty="0">
                <a:ln>
                  <a:noFill/>
                </a:ln>
                <a:effectLst/>
                <a:uLnTx/>
                <a:uFillTx/>
                <a:latin typeface="+mj-lt"/>
                <a:ea typeface="+mj-ea"/>
                <a:cs typeface="+mj-cs"/>
              </a:rPr>
              <a:t>We will:</a:t>
            </a:r>
            <a:endParaRPr lang="en-US" b="1" dirty="0">
              <a:latin typeface="+mj-lt"/>
              <a:ea typeface="+mj-ea"/>
              <a:cs typeface="+mj-cs"/>
            </a:endParaRPr>
          </a:p>
          <a:p>
            <a:pPr marL="342900" marR="0" lvl="0" indent="-342900">
              <a:spcBef>
                <a:spcPts val="0"/>
              </a:spcBef>
              <a:spcAft>
                <a:spcPts val="0"/>
              </a:spcAft>
              <a:buFont typeface="Symbol" pitchFamily="2" charset="2"/>
              <a:buChar char=""/>
            </a:pPr>
            <a:r>
              <a:rPr lang="en-US" kern="0" dirty="0">
                <a:solidFill>
                  <a:srgbClr val="000000"/>
                </a:solidFill>
                <a:latin typeface="+mn-lt"/>
                <a:ea typeface="Times New Roman" panose="02020603050405020304" pitchFamily="18" charset="0"/>
                <a:cs typeface="Times New Roman" panose="02020603050405020304" pitchFamily="18" charset="0"/>
              </a:rPr>
              <a:t>D</a:t>
            </a:r>
            <a:r>
              <a:rPr lang="en-US" kern="0" dirty="0">
                <a:solidFill>
                  <a:srgbClr val="000000"/>
                </a:solidFill>
                <a:effectLst/>
                <a:latin typeface="+mn-lt"/>
                <a:ea typeface="Times New Roman" panose="02020603050405020304" pitchFamily="18" charset="0"/>
                <a:cs typeface="Times New Roman" panose="02020603050405020304" pitchFamily="18" charset="0"/>
              </a:rPr>
              <a:t>escribe teacher leadership.</a:t>
            </a:r>
          </a:p>
          <a:p>
            <a:pPr marL="342900" marR="0" lvl="0" indent="-342900">
              <a:spcBef>
                <a:spcPts val="0"/>
              </a:spcBef>
              <a:spcAft>
                <a:spcPts val="0"/>
              </a:spcAft>
              <a:buFont typeface="Symbol" pitchFamily="2" charset="2"/>
              <a:buChar char=""/>
            </a:pPr>
            <a:r>
              <a:rPr lang="en-US" kern="0" dirty="0">
                <a:solidFill>
                  <a:srgbClr val="000000"/>
                </a:solidFill>
                <a:latin typeface="+mn-lt"/>
                <a:ea typeface="Times New Roman" panose="02020603050405020304" pitchFamily="18" charset="0"/>
                <a:cs typeface="Times New Roman" panose="02020603050405020304" pitchFamily="18" charset="0"/>
              </a:rPr>
              <a:t>I</a:t>
            </a:r>
            <a:r>
              <a:rPr lang="en-US" kern="0" dirty="0">
                <a:solidFill>
                  <a:srgbClr val="000000"/>
                </a:solidFill>
                <a:effectLst/>
                <a:latin typeface="+mn-lt"/>
                <a:ea typeface="Times New Roman" panose="02020603050405020304" pitchFamily="18" charset="0"/>
                <a:cs typeface="Times New Roman" panose="02020603050405020304" pitchFamily="18" charset="0"/>
              </a:rPr>
              <a:t>dentify reasons teacher leadership efforts fail.</a:t>
            </a:r>
            <a:endParaRPr lang="en-US"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kern="0" dirty="0">
                <a:solidFill>
                  <a:srgbClr val="000000"/>
                </a:solidFill>
                <a:effectLst/>
                <a:latin typeface="+mn-lt"/>
                <a:ea typeface="Times New Roman" panose="02020603050405020304" pitchFamily="18" charset="0"/>
                <a:cs typeface="Times New Roman" panose="02020603050405020304" pitchFamily="18" charset="0"/>
              </a:rPr>
              <a:t>Develop a list of strategies that systematically support the development of collaborative school cultures.</a:t>
            </a:r>
            <a:endParaRPr lang="en-US" kern="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2</a:t>
            </a:fld>
            <a:endParaRPr lang="en-US"/>
          </a:p>
        </p:txBody>
      </p:sp>
    </p:spTree>
    <p:extLst>
      <p:ext uri="{BB962C8B-B14F-4D97-AF65-F5344CB8AC3E}">
        <p14:creationId xmlns:p14="http://schemas.microsoft.com/office/powerpoint/2010/main" val="2800209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p:txBody>
          <a:bodyPr/>
          <a:lstStyle/>
          <a:p>
            <a:r>
              <a:rPr lang="en-US"/>
              <a:t> Impact</a:t>
            </a:r>
          </a:p>
        </p:txBody>
      </p:sp>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a:xfrm>
            <a:off x="663677" y="1222375"/>
            <a:ext cx="6248400" cy="4803775"/>
          </a:xfrm>
        </p:spPr>
        <p:txBody>
          <a:bodyPr>
            <a:noAutofit/>
          </a:bodyPr>
          <a:lstStyle/>
          <a:p>
            <a:pPr marL="11113" indent="0">
              <a:spcBef>
                <a:spcPts val="0"/>
              </a:spcBef>
              <a:spcAft>
                <a:spcPts val="0"/>
              </a:spcAft>
              <a:buNone/>
            </a:pPr>
            <a:r>
              <a:rPr kumimoji="0" lang="en-US" sz="2400" u="none" strike="noStrike" kern="1200" cap="none" spc="0" normalizeH="0" baseline="0" noProof="0" dirty="0">
                <a:ln>
                  <a:noFill/>
                </a:ln>
                <a:effectLst/>
                <a:uLnTx/>
                <a:uFillTx/>
                <a:latin typeface="+mj-lt"/>
                <a:ea typeface="+mj-ea"/>
                <a:cs typeface="+mj-cs"/>
              </a:rPr>
              <a:t>Teachers are motivated by opportunities to make a difference in their schools</a:t>
            </a:r>
            <a:r>
              <a:rPr kumimoji="0" lang="en-US" sz="1200" u="none" strike="noStrike" kern="1200" cap="none" spc="0" normalizeH="0" baseline="0" noProof="0" dirty="0">
                <a:ln>
                  <a:noFill/>
                </a:ln>
                <a:effectLst/>
                <a:uLnTx/>
                <a:uFillTx/>
                <a:latin typeface="+mj-lt"/>
                <a:ea typeface="+mj-ea"/>
                <a:cs typeface="+mj-cs"/>
              </a:rPr>
              <a:t>. </a:t>
            </a:r>
            <a:r>
              <a:rPr lang="en-US" sz="1200" dirty="0">
                <a:latin typeface="+mj-lt"/>
                <a:ea typeface="+mj-ea"/>
                <a:cs typeface="+mj-cs"/>
              </a:rPr>
              <a:t>(Hauser &amp; </a:t>
            </a:r>
            <a:r>
              <a:rPr lang="en-US" sz="1200" dirty="0" err="1">
                <a:latin typeface="+mj-lt"/>
                <a:ea typeface="+mj-ea"/>
                <a:cs typeface="+mj-cs"/>
              </a:rPr>
              <a:t>Mayger</a:t>
            </a:r>
            <a:r>
              <a:rPr lang="en-US" sz="1200" dirty="0">
                <a:latin typeface="+mj-lt"/>
                <a:ea typeface="+mj-ea"/>
                <a:cs typeface="+mj-cs"/>
              </a:rPr>
              <a:t>, 2025)</a:t>
            </a:r>
            <a:endParaRPr kumimoji="0" lang="en-US" sz="1200" u="none" strike="noStrike" kern="1200" cap="none" spc="0" normalizeH="0" baseline="0" noProof="0" dirty="0">
              <a:ln>
                <a:noFill/>
              </a:ln>
              <a:effectLst/>
              <a:uLnTx/>
              <a:uFillTx/>
              <a:latin typeface="+mj-lt"/>
              <a:ea typeface="+mj-ea"/>
              <a:cs typeface="+mj-cs"/>
            </a:endParaRPr>
          </a:p>
          <a:p>
            <a:pPr marL="468313" indent="-457200">
              <a:buFont typeface="+mj-lt"/>
              <a:buAutoNum type="arabicPeriod"/>
            </a:pPr>
            <a:r>
              <a:rPr lang="en-US" sz="2400" dirty="0">
                <a:latin typeface="+mj-lt"/>
              </a:rPr>
              <a:t>Create routines that allow teachers to be listened to and heard.</a:t>
            </a:r>
          </a:p>
          <a:p>
            <a:pPr marL="468313" indent="-457200">
              <a:buFont typeface="+mj-lt"/>
              <a:buAutoNum type="arabicPeriod"/>
            </a:pPr>
            <a:r>
              <a:rPr lang="en-US" sz="2400" dirty="0">
                <a:latin typeface="+mj-lt"/>
              </a:rPr>
              <a:t>Provide opportunities for teachers to influence policies and procedures that affect their work.</a:t>
            </a:r>
          </a:p>
          <a:p>
            <a:pPr marL="468313" indent="-457200">
              <a:buFont typeface="+mj-lt"/>
              <a:buAutoNum type="arabicPeriod"/>
            </a:pPr>
            <a:r>
              <a:rPr lang="en-US" sz="2400" dirty="0">
                <a:latin typeface="+mj-lt"/>
              </a:rPr>
              <a:t>The most impactful efforts are aligned with school/district goals.</a:t>
            </a:r>
            <a:endParaRPr lang="en-US" sz="2400" dirty="0"/>
          </a:p>
        </p:txBody>
      </p:sp>
      <p:pic>
        <p:nvPicPr>
          <p:cNvPr id="5" name="Picture 4">
            <a:extLst>
              <a:ext uri="{FF2B5EF4-FFF2-40B4-BE49-F238E27FC236}">
                <a16:creationId xmlns:a16="http://schemas.microsoft.com/office/drawing/2014/main" id="{2F3F0AFB-ABC7-BD30-DB2D-73A6E107E7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80390" y="1222374"/>
            <a:ext cx="4093325" cy="4637651"/>
          </a:xfrm>
          <a:prstGeom prst="rect">
            <a:avLst/>
          </a:prstGeom>
        </p:spPr>
      </p:pic>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20</a:t>
            </a:fld>
            <a:endParaRPr lang="en-US"/>
          </a:p>
        </p:txBody>
      </p:sp>
    </p:spTree>
    <p:extLst>
      <p:ext uri="{BB962C8B-B14F-4D97-AF65-F5344CB8AC3E}">
        <p14:creationId xmlns:p14="http://schemas.microsoft.com/office/powerpoint/2010/main" val="2681468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a:xfrm>
            <a:off x="1256841" y="378896"/>
            <a:ext cx="10379636" cy="747579"/>
          </a:xfrm>
        </p:spPr>
        <p:txBody>
          <a:bodyPr/>
          <a:lstStyle/>
          <a:p>
            <a:r>
              <a:rPr lang="en-US" sz="4000"/>
              <a:t>Finding Time for Collaborative Leadership</a:t>
            </a:r>
          </a:p>
        </p:txBody>
      </p:sp>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a:xfrm>
            <a:off x="609601" y="1385848"/>
            <a:ext cx="9641144" cy="4803775"/>
          </a:xfrm>
        </p:spPr>
        <p:txBody>
          <a:bodyPr>
            <a:noAutofit/>
          </a:bodyPr>
          <a:lstStyle/>
          <a:p>
            <a:pPr marL="385754" indent="-385754">
              <a:spcBef>
                <a:spcPts val="0"/>
              </a:spcBef>
              <a:buFont typeface="+mj-lt"/>
              <a:buAutoNum type="arabicPeriod"/>
            </a:pPr>
            <a:r>
              <a:rPr lang="en-US" sz="2400" dirty="0"/>
              <a:t>Repurpose some existing collaborative planning periods or before/after school time.</a:t>
            </a:r>
          </a:p>
          <a:p>
            <a:pPr marL="385754" indent="-385754">
              <a:spcBef>
                <a:spcPts val="0"/>
              </a:spcBef>
              <a:buFont typeface="+mj-lt"/>
              <a:buAutoNum type="arabicPeriod"/>
            </a:pPr>
            <a:r>
              <a:rPr lang="en-US" sz="2400" dirty="0"/>
              <a:t>Replace some staff meetings with teacher-led meetings. </a:t>
            </a:r>
          </a:p>
          <a:p>
            <a:pPr marL="385754" indent="-385754">
              <a:spcBef>
                <a:spcPts val="0"/>
              </a:spcBef>
              <a:buFont typeface="+mj-lt"/>
              <a:buAutoNum type="arabicPeriod"/>
            </a:pPr>
            <a:r>
              <a:rPr lang="en-US" sz="2400" dirty="0"/>
              <a:t>Strategically use co-teaching: While one teacher leads a lesson, the other can focus on leadership or mentoring.</a:t>
            </a:r>
          </a:p>
          <a:p>
            <a:pPr marL="385754" indent="-385754">
              <a:spcBef>
                <a:spcPts val="0"/>
              </a:spcBef>
              <a:buFont typeface="+mj-lt"/>
              <a:buAutoNum type="arabicPeriod"/>
            </a:pPr>
            <a:r>
              <a:rPr lang="en-US" sz="2400" dirty="0"/>
              <a:t>Schedule district committee meetings during the collectively bargained time slot for school staff meetings.</a:t>
            </a:r>
            <a:endParaRPr lang="en-US" sz="3200" dirty="0"/>
          </a:p>
        </p:txBody>
      </p:sp>
      <p:pic>
        <p:nvPicPr>
          <p:cNvPr id="6" name="Picture 5" descr="A black and white alarm clock&#10;&#10;">
            <a:extLst>
              <a:ext uri="{FF2B5EF4-FFF2-40B4-BE49-F238E27FC236}">
                <a16:creationId xmlns:a16="http://schemas.microsoft.com/office/drawing/2014/main" id="{0DA04624-D113-1063-F965-84777A5F3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8004" y="3314940"/>
            <a:ext cx="2012915" cy="2718619"/>
          </a:xfrm>
          <a:prstGeom prst="rect">
            <a:avLst/>
          </a:prstGeom>
        </p:spPr>
      </p:pic>
      <p:sp>
        <p:nvSpPr>
          <p:cNvPr id="4" name="Slide Number Placeholder 3">
            <a:extLst>
              <a:ext uri="{FF2B5EF4-FFF2-40B4-BE49-F238E27FC236}">
                <a16:creationId xmlns:a16="http://schemas.microsoft.com/office/drawing/2014/main" id="{BACECC26-5723-41E1-AE8F-4885A22EDB16}"/>
              </a:ext>
              <a:ext uri="{C183D7F6-B498-43B3-948B-1728B52AA6E4}">
                <adec:decorative xmlns:adec="http://schemas.microsoft.com/office/drawing/2017/decorative" val="1"/>
              </a:ext>
            </a:extLst>
          </p:cNvPr>
          <p:cNvSpPr>
            <a:spLocks noGrp="1"/>
          </p:cNvSpPr>
          <p:nvPr>
            <p:ph type="sldNum" sz="quarter" idx="10"/>
          </p:nvPr>
        </p:nvSpPr>
        <p:spPr/>
        <p:txBody>
          <a:bodyPr/>
          <a:lstStyle/>
          <a:p>
            <a:fld id="{A3D1C70C-36A2-44FC-A083-98959550CFF4}" type="slidenum">
              <a:rPr lang="en-US" smtClean="0"/>
              <a:pPr/>
              <a:t>21</a:t>
            </a:fld>
            <a:endParaRPr lang="en-US"/>
          </a:p>
        </p:txBody>
      </p:sp>
    </p:spTree>
    <p:extLst>
      <p:ext uri="{BB962C8B-B14F-4D97-AF65-F5344CB8AC3E}">
        <p14:creationId xmlns:p14="http://schemas.microsoft.com/office/powerpoint/2010/main" val="4094081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p:txBody>
          <a:bodyPr/>
          <a:lstStyle/>
          <a:p>
            <a:r>
              <a:rPr lang="en-US"/>
              <a:t> Money </a:t>
            </a:r>
          </a:p>
        </p:txBody>
      </p:sp>
      <p:pic>
        <p:nvPicPr>
          <p:cNvPr id="6" name="Picture 5">
            <a:extLst>
              <a:ext uri="{FF2B5EF4-FFF2-40B4-BE49-F238E27FC236}">
                <a16:creationId xmlns:a16="http://schemas.microsoft.com/office/drawing/2014/main" id="{C3F96906-6780-2B61-345A-C0DADDD3CA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23" y="2308122"/>
            <a:ext cx="3948602" cy="2914240"/>
          </a:xfrm>
          <a:prstGeom prst="rect">
            <a:avLst/>
          </a:prstGeom>
        </p:spPr>
      </p:pic>
      <p:sp>
        <p:nvSpPr>
          <p:cNvPr id="3" name="Content Placeholder 2">
            <a:extLst>
              <a:ext uri="{FF2B5EF4-FFF2-40B4-BE49-F238E27FC236}">
                <a16:creationId xmlns:a16="http://schemas.microsoft.com/office/drawing/2014/main" id="{F7D39E4C-92CF-4B02-B935-ECC06E864361}"/>
              </a:ext>
              <a:ext uri="{C183D7F6-B498-43B3-948B-1728B52AA6E4}">
                <adec:decorative xmlns:adec="http://schemas.microsoft.com/office/drawing/2017/decorative" val="0"/>
              </a:ext>
            </a:extLst>
          </p:cNvPr>
          <p:cNvSpPr>
            <a:spLocks noGrp="1"/>
          </p:cNvSpPr>
          <p:nvPr>
            <p:ph type="body" sz="quarter" idx="11"/>
          </p:nvPr>
        </p:nvSpPr>
        <p:spPr>
          <a:xfrm>
            <a:off x="4498258" y="1504335"/>
            <a:ext cx="7294838" cy="4521815"/>
          </a:xfrm>
        </p:spPr>
        <p:txBody>
          <a:bodyPr>
            <a:noAutofit/>
          </a:bodyPr>
          <a:lstStyle/>
          <a:p>
            <a:pPr marL="385754" indent="-385754">
              <a:spcBef>
                <a:spcPts val="0"/>
              </a:spcBef>
              <a:buFont typeface="+mj-lt"/>
              <a:buAutoNum type="arabicPeriod"/>
            </a:pPr>
            <a:r>
              <a:rPr lang="en-US" sz="2400"/>
              <a:t>Create formal teacher leadership roles with stipends and clear leadership expectations. </a:t>
            </a:r>
          </a:p>
          <a:p>
            <a:pPr marL="385754" indent="-385754">
              <a:spcBef>
                <a:spcPts val="0"/>
              </a:spcBef>
              <a:buFont typeface="+mj-lt"/>
              <a:buAutoNum type="arabicPeriod"/>
            </a:pPr>
            <a:r>
              <a:rPr lang="en-US" sz="2400"/>
              <a:t>Offer small grants for teacher leaders who propose creative projects that enhance teaching and learning. </a:t>
            </a:r>
          </a:p>
          <a:p>
            <a:pPr marL="385754" indent="-385754">
              <a:spcBef>
                <a:spcPts val="0"/>
              </a:spcBef>
              <a:buFont typeface="+mj-lt"/>
              <a:buAutoNum type="arabicPeriod"/>
            </a:pPr>
            <a:r>
              <a:rPr lang="en-US" sz="2400"/>
              <a:t>Reward teacher who lead PD or pilot new initiatives with extra classroom supplies or technology upgrades </a:t>
            </a:r>
            <a:endParaRPr lang="en-US" sz="3200"/>
          </a:p>
        </p:txBody>
      </p:sp>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22</a:t>
            </a:fld>
            <a:endParaRPr lang="en-US"/>
          </a:p>
        </p:txBody>
      </p:sp>
    </p:spTree>
    <p:extLst>
      <p:ext uri="{BB962C8B-B14F-4D97-AF65-F5344CB8AC3E}">
        <p14:creationId xmlns:p14="http://schemas.microsoft.com/office/powerpoint/2010/main" val="4089012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p:txBody>
          <a:bodyPr/>
          <a:lstStyle/>
          <a:p>
            <a:r>
              <a:rPr lang="en-US"/>
              <a:t> Opportunity</a:t>
            </a:r>
          </a:p>
        </p:txBody>
      </p:sp>
      <p:pic>
        <p:nvPicPr>
          <p:cNvPr id="5" name="Picture 4">
            <a:extLst>
              <a:ext uri="{FF2B5EF4-FFF2-40B4-BE49-F238E27FC236}">
                <a16:creationId xmlns:a16="http://schemas.microsoft.com/office/drawing/2014/main" id="{E499D257-3778-6CD3-93C1-A2962FCD7F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1089" y="1316318"/>
            <a:ext cx="3317504" cy="4225363"/>
          </a:xfrm>
          <a:prstGeom prst="rect">
            <a:avLst/>
          </a:prstGeom>
        </p:spPr>
      </p:pic>
      <p:sp>
        <p:nvSpPr>
          <p:cNvPr id="3" name="Content Placeholder 2" descr="A young Black teacher gesturing to someone.">
            <a:extLst>
              <a:ext uri="{FF2B5EF4-FFF2-40B4-BE49-F238E27FC236}">
                <a16:creationId xmlns:a16="http://schemas.microsoft.com/office/drawing/2014/main" id="{F7D39E4C-92CF-4B02-B935-ECC06E864361}"/>
              </a:ext>
            </a:extLst>
          </p:cNvPr>
          <p:cNvSpPr>
            <a:spLocks noGrp="1"/>
          </p:cNvSpPr>
          <p:nvPr>
            <p:ph type="body" sz="quarter" idx="11"/>
          </p:nvPr>
        </p:nvSpPr>
        <p:spPr>
          <a:xfrm>
            <a:off x="3805083" y="1222375"/>
            <a:ext cx="8215467" cy="4803775"/>
          </a:xfrm>
        </p:spPr>
        <p:txBody>
          <a:bodyPr>
            <a:noAutofit/>
          </a:bodyPr>
          <a:lstStyle/>
          <a:p>
            <a:pPr marL="385754" indent="-385754">
              <a:spcBef>
                <a:spcPts val="0"/>
              </a:spcBef>
              <a:buFont typeface="+mj-lt"/>
              <a:buAutoNum type="arabicPeriod"/>
            </a:pPr>
            <a:r>
              <a:rPr lang="en-US" sz="2400" dirty="0"/>
              <a:t>Ensure that all teachers, regardless of their tenure or subject area, have leadership opportunities.</a:t>
            </a:r>
          </a:p>
          <a:p>
            <a:pPr marL="385754" indent="-385754">
              <a:spcBef>
                <a:spcPts val="0"/>
              </a:spcBef>
              <a:buFont typeface="+mj-lt"/>
              <a:buAutoNum type="arabicPeriod"/>
            </a:pPr>
            <a:r>
              <a:rPr lang="en-US" sz="2400" dirty="0"/>
              <a:t>The full array of potential ways to lead should be made available to teachers, allowing each person to share strengths with the community.</a:t>
            </a:r>
          </a:p>
          <a:p>
            <a:pPr marL="385754" indent="-385754">
              <a:spcBef>
                <a:spcPts val="0"/>
              </a:spcBef>
              <a:buFont typeface="+mj-lt"/>
              <a:buAutoNum type="arabicPeriod"/>
            </a:pPr>
            <a:r>
              <a:rPr lang="en-US" sz="2400" dirty="0"/>
              <a:t>Create systems that support teacher leadership:</a:t>
            </a:r>
          </a:p>
          <a:p>
            <a:pPr lvl="1">
              <a:spcBef>
                <a:spcPts val="0"/>
              </a:spcBef>
            </a:pPr>
            <a:r>
              <a:rPr lang="en-US" sz="2000" dirty="0"/>
              <a:t>Committees and project teams</a:t>
            </a:r>
          </a:p>
          <a:p>
            <a:pPr lvl="1">
              <a:spcBef>
                <a:spcPts val="0"/>
              </a:spcBef>
            </a:pPr>
            <a:r>
              <a:rPr lang="en-US" sz="2000" dirty="0"/>
              <a:t>Shared leadership structures</a:t>
            </a:r>
          </a:p>
          <a:p>
            <a:pPr lvl="1">
              <a:spcBef>
                <a:spcPts val="0"/>
              </a:spcBef>
            </a:pPr>
            <a:r>
              <a:rPr lang="en-US" sz="2000" dirty="0"/>
              <a:t>Teacher-led professional learning </a:t>
            </a:r>
          </a:p>
          <a:p>
            <a:pPr lvl="1">
              <a:spcBef>
                <a:spcPts val="0"/>
              </a:spcBef>
            </a:pPr>
            <a:r>
              <a:rPr lang="en-US" sz="2000" dirty="0"/>
              <a:t>Formal roles</a:t>
            </a:r>
          </a:p>
        </p:txBody>
      </p:sp>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23</a:t>
            </a:fld>
            <a:endParaRPr lang="en-US"/>
          </a:p>
        </p:txBody>
      </p:sp>
    </p:spTree>
    <p:extLst>
      <p:ext uri="{BB962C8B-B14F-4D97-AF65-F5344CB8AC3E}">
        <p14:creationId xmlns:p14="http://schemas.microsoft.com/office/powerpoint/2010/main" val="296771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81FA3-FDA3-9B6E-396F-652FE65F92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DD2A24-B251-FB25-6B92-F8EE70023E2C}"/>
              </a:ext>
            </a:extLst>
          </p:cNvPr>
          <p:cNvSpPr>
            <a:spLocks noGrp="1"/>
          </p:cNvSpPr>
          <p:nvPr>
            <p:ph type="title"/>
          </p:nvPr>
        </p:nvSpPr>
        <p:spPr/>
        <p:txBody>
          <a:bodyPr/>
          <a:lstStyle/>
          <a:p>
            <a:r>
              <a:rPr lang="en-US" dirty="0"/>
              <a:t> Routines are Key</a:t>
            </a:r>
          </a:p>
        </p:txBody>
      </p:sp>
      <p:sp>
        <p:nvSpPr>
          <p:cNvPr id="3" name="Content Placeholder 2" descr="A young Black teacher gesturing to someone.">
            <a:extLst>
              <a:ext uri="{FF2B5EF4-FFF2-40B4-BE49-F238E27FC236}">
                <a16:creationId xmlns:a16="http://schemas.microsoft.com/office/drawing/2014/main" id="{1D938479-6ADB-2ECC-03DF-98AC6C42611A}"/>
              </a:ext>
            </a:extLst>
          </p:cNvPr>
          <p:cNvSpPr>
            <a:spLocks noGrp="1"/>
          </p:cNvSpPr>
          <p:nvPr>
            <p:ph type="body" sz="quarter" idx="11"/>
          </p:nvPr>
        </p:nvSpPr>
        <p:spPr>
          <a:xfrm>
            <a:off x="0" y="1651819"/>
            <a:ext cx="12192000" cy="4374331"/>
          </a:xfrm>
        </p:spPr>
        <p:txBody>
          <a:bodyPr>
            <a:noAutofit/>
          </a:bodyPr>
          <a:lstStyle/>
          <a:p>
            <a:pPr marL="457200" lvl="1" indent="0" algn="ctr">
              <a:spcBef>
                <a:spcPts val="0"/>
              </a:spcBef>
              <a:buNone/>
            </a:pPr>
            <a:r>
              <a:rPr lang="en-US" sz="4400" dirty="0">
                <a:solidFill>
                  <a:schemeClr val="accent1">
                    <a:lumMod val="50000"/>
                  </a:schemeClr>
                </a:solidFill>
              </a:rPr>
              <a:t>You can’t rely individuals to spontaneously do the ‘right things.’</a:t>
            </a:r>
          </a:p>
          <a:p>
            <a:pPr marL="457200" lvl="1" indent="0" algn="ctr">
              <a:spcBef>
                <a:spcPts val="0"/>
              </a:spcBef>
              <a:buNone/>
            </a:pPr>
            <a:r>
              <a:rPr lang="en-US" sz="4400" dirty="0">
                <a:solidFill>
                  <a:srgbClr val="6E2405"/>
                </a:solidFill>
              </a:rPr>
              <a:t>Strategically create routines to systematically build collaborative cultures.</a:t>
            </a:r>
          </a:p>
        </p:txBody>
      </p:sp>
      <p:sp>
        <p:nvSpPr>
          <p:cNvPr id="4" name="Slide Number Placeholder 3">
            <a:extLst>
              <a:ext uri="{FF2B5EF4-FFF2-40B4-BE49-F238E27FC236}">
                <a16:creationId xmlns:a16="http://schemas.microsoft.com/office/drawing/2014/main" id="{6EF6A3AC-244F-7175-383E-9A08E319F993}"/>
              </a:ext>
            </a:extLst>
          </p:cNvPr>
          <p:cNvSpPr>
            <a:spLocks noGrp="1"/>
          </p:cNvSpPr>
          <p:nvPr>
            <p:ph type="sldNum" sz="quarter" idx="10"/>
          </p:nvPr>
        </p:nvSpPr>
        <p:spPr/>
        <p:txBody>
          <a:bodyPr/>
          <a:lstStyle/>
          <a:p>
            <a:fld id="{A3D1C70C-36A2-44FC-A083-98959550CFF4}" type="slidenum">
              <a:rPr lang="en-US" smtClean="0"/>
              <a:pPr/>
              <a:t>24</a:t>
            </a:fld>
            <a:endParaRPr lang="en-US"/>
          </a:p>
        </p:txBody>
      </p:sp>
    </p:spTree>
    <p:extLst>
      <p:ext uri="{BB962C8B-B14F-4D97-AF65-F5344CB8AC3E}">
        <p14:creationId xmlns:p14="http://schemas.microsoft.com/office/powerpoint/2010/main" val="3173637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48A3C-FDF9-C892-F00F-496E6E9DDD79}"/>
              </a:ext>
            </a:extLst>
          </p:cNvPr>
          <p:cNvSpPr>
            <a:spLocks noGrp="1"/>
          </p:cNvSpPr>
          <p:nvPr>
            <p:ph type="title"/>
          </p:nvPr>
        </p:nvSpPr>
        <p:spPr>
          <a:xfrm>
            <a:off x="796836" y="2851612"/>
            <a:ext cx="10457651" cy="747579"/>
          </a:xfrm>
        </p:spPr>
        <p:txBody>
          <a:bodyPr/>
          <a:lstStyle/>
          <a:p>
            <a:r>
              <a:rPr lang="en-US"/>
              <a:t>Design a micro-intervention</a:t>
            </a:r>
          </a:p>
        </p:txBody>
      </p:sp>
      <p:sp>
        <p:nvSpPr>
          <p:cNvPr id="5" name="Slide Number Placeholder 4">
            <a:extLst>
              <a:ext uri="{FF2B5EF4-FFF2-40B4-BE49-F238E27FC236}">
                <a16:creationId xmlns:a16="http://schemas.microsoft.com/office/drawing/2014/main" id="{84A80A6B-BDDA-140E-D906-75E1504D2331}"/>
              </a:ext>
            </a:extLst>
          </p:cNvPr>
          <p:cNvSpPr>
            <a:spLocks noGrp="1"/>
          </p:cNvSpPr>
          <p:nvPr>
            <p:ph type="sldNum" sz="quarter" idx="12"/>
          </p:nvPr>
        </p:nvSpPr>
        <p:spPr/>
        <p:txBody>
          <a:bodyPr/>
          <a:lstStyle/>
          <a:p>
            <a:fld id="{A3D1C70C-36A2-44FC-A083-98959550CFF4}" type="slidenum">
              <a:rPr lang="en-US" smtClean="0"/>
              <a:t>25</a:t>
            </a:fld>
            <a:endParaRPr lang="en-US"/>
          </a:p>
        </p:txBody>
      </p:sp>
    </p:spTree>
    <p:extLst>
      <p:ext uri="{BB962C8B-B14F-4D97-AF65-F5344CB8AC3E}">
        <p14:creationId xmlns:p14="http://schemas.microsoft.com/office/powerpoint/2010/main" val="163129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p:txBody>
          <a:bodyPr/>
          <a:lstStyle/>
          <a:p>
            <a:r>
              <a:rPr lang="en-US" sz="3600" dirty="0"/>
              <a:t> </a:t>
            </a:r>
            <a:r>
              <a:rPr lang="en-US" sz="3300" dirty="0"/>
              <a:t>What school routines build collaborative cultures?</a:t>
            </a:r>
          </a:p>
        </p:txBody>
      </p:sp>
      <p:sp>
        <p:nvSpPr>
          <p:cNvPr id="7" name="Text Placeholder 5" descr="Recognition">
            <a:extLst>
              <a:ext uri="{FF2B5EF4-FFF2-40B4-BE49-F238E27FC236}">
                <a16:creationId xmlns:a16="http://schemas.microsoft.com/office/drawing/2014/main" id="{F93EC9FD-2AEA-7B74-AC41-9687D4707073}"/>
              </a:ext>
            </a:extLst>
          </p:cNvPr>
          <p:cNvSpPr txBox="1">
            <a:spLocks/>
          </p:cNvSpPr>
          <p:nvPr>
            <p:custDataLst>
              <p:tags r:id="rId1"/>
            </p:custDataLst>
          </p:nvPr>
        </p:nvSpPr>
        <p:spPr>
          <a:xfrm>
            <a:off x="761081" y="1351937"/>
            <a:ext cx="2286000" cy="2286000"/>
          </a:xfrm>
          <a:prstGeom prst="rect">
            <a:avLst/>
          </a:prstGeom>
          <a:solidFill>
            <a:schemeClr val="accent5">
              <a:lumMod val="50000"/>
            </a:schemeClr>
          </a:solidFill>
          <a:ln w="19050">
            <a:noFill/>
          </a:ln>
        </p:spPr>
        <p:txBody>
          <a:bodyPr anchor="ctr">
            <a:norm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a:solidFill>
                  <a:schemeClr val="bg1"/>
                </a:solidFill>
              </a:rPr>
              <a:t>Recognition</a:t>
            </a:r>
          </a:p>
        </p:txBody>
      </p:sp>
      <p:sp>
        <p:nvSpPr>
          <p:cNvPr id="6" name="Content Placeholder 3" descr="Training">
            <a:extLst>
              <a:ext uri="{FF2B5EF4-FFF2-40B4-BE49-F238E27FC236}">
                <a16:creationId xmlns:a16="http://schemas.microsoft.com/office/drawing/2014/main" id="{266868E6-27C3-E6C6-52F8-052B5464498E}"/>
              </a:ext>
            </a:extLst>
          </p:cNvPr>
          <p:cNvSpPr txBox="1">
            <a:spLocks/>
          </p:cNvSpPr>
          <p:nvPr>
            <p:custDataLst>
              <p:tags r:id="rId2"/>
            </p:custDataLst>
          </p:nvPr>
        </p:nvSpPr>
        <p:spPr>
          <a:xfrm>
            <a:off x="3581400" y="1351937"/>
            <a:ext cx="2286000" cy="2286000"/>
          </a:xfrm>
          <a:prstGeom prst="rect">
            <a:avLst/>
          </a:prstGeom>
          <a:solidFill>
            <a:schemeClr val="accent3">
              <a:lumMod val="50000"/>
            </a:schemeClr>
          </a:solidFill>
        </p:spPr>
        <p:txBody>
          <a:bodyPr anchor="ctr">
            <a:norm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a:solidFill>
                  <a:schemeClr val="bg1"/>
                </a:solidFill>
              </a:rPr>
              <a:t>Training</a:t>
            </a:r>
          </a:p>
        </p:txBody>
      </p:sp>
      <p:sp>
        <p:nvSpPr>
          <p:cNvPr id="10" name="Text Placeholder 9" descr="Impact">
            <a:extLst>
              <a:ext uri="{FF2B5EF4-FFF2-40B4-BE49-F238E27FC236}">
                <a16:creationId xmlns:a16="http://schemas.microsoft.com/office/drawing/2014/main" id="{239B1580-5407-C976-E1B3-BDB73B7E2A09}"/>
              </a:ext>
            </a:extLst>
          </p:cNvPr>
          <p:cNvSpPr txBox="1">
            <a:spLocks/>
          </p:cNvSpPr>
          <p:nvPr>
            <p:custDataLst>
              <p:tags r:id="rId3"/>
            </p:custDataLst>
          </p:nvPr>
        </p:nvSpPr>
        <p:spPr>
          <a:xfrm>
            <a:off x="6401719" y="1351937"/>
            <a:ext cx="2286000" cy="2286000"/>
          </a:xfrm>
          <a:prstGeom prst="rect">
            <a:avLst/>
          </a:prstGeom>
          <a:solidFill>
            <a:schemeClr val="accent2">
              <a:lumMod val="50000"/>
            </a:schemeClr>
          </a:solidFill>
          <a:ln w="19050">
            <a:noFill/>
          </a:ln>
        </p:spPr>
        <p:txBody>
          <a:bodyPr anchor="ctr">
            <a:norm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a:solidFill>
                  <a:schemeClr val="bg1"/>
                </a:solidFill>
              </a:rPr>
              <a:t>Impact</a:t>
            </a:r>
          </a:p>
        </p:txBody>
      </p:sp>
      <p:sp>
        <p:nvSpPr>
          <p:cNvPr id="9" name="Content Placeholder 7" descr="Time">
            <a:extLst>
              <a:ext uri="{FF2B5EF4-FFF2-40B4-BE49-F238E27FC236}">
                <a16:creationId xmlns:a16="http://schemas.microsoft.com/office/drawing/2014/main" id="{C4186F06-AEB2-93EB-6FEE-5465C06E345C}"/>
              </a:ext>
            </a:extLst>
          </p:cNvPr>
          <p:cNvSpPr txBox="1">
            <a:spLocks/>
          </p:cNvSpPr>
          <p:nvPr>
            <p:custDataLst>
              <p:tags r:id="rId4"/>
            </p:custDataLst>
          </p:nvPr>
        </p:nvSpPr>
        <p:spPr>
          <a:xfrm>
            <a:off x="761081" y="3745735"/>
            <a:ext cx="2286000" cy="2286000"/>
          </a:xfrm>
          <a:prstGeom prst="rect">
            <a:avLst/>
          </a:prstGeom>
          <a:solidFill>
            <a:schemeClr val="accent2">
              <a:lumMod val="75000"/>
            </a:schemeClr>
          </a:solidFill>
        </p:spPr>
        <p:txBody>
          <a:bodyPr anchor="ctr">
            <a:norm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a:solidFill>
                  <a:schemeClr val="bg1"/>
                </a:solidFill>
              </a:rPr>
              <a:t>Time</a:t>
            </a:r>
          </a:p>
        </p:txBody>
      </p:sp>
      <p:sp>
        <p:nvSpPr>
          <p:cNvPr id="8" name="Text Placeholder 8" descr="Money">
            <a:extLst>
              <a:ext uri="{FF2B5EF4-FFF2-40B4-BE49-F238E27FC236}">
                <a16:creationId xmlns:a16="http://schemas.microsoft.com/office/drawing/2014/main" id="{89FD4C0F-FF4A-19A1-87BE-B4929C999983}"/>
              </a:ext>
            </a:extLst>
          </p:cNvPr>
          <p:cNvSpPr txBox="1">
            <a:spLocks/>
          </p:cNvSpPr>
          <p:nvPr>
            <p:custDataLst>
              <p:tags r:id="rId5"/>
            </p:custDataLst>
          </p:nvPr>
        </p:nvSpPr>
        <p:spPr>
          <a:xfrm>
            <a:off x="3581400" y="3745735"/>
            <a:ext cx="2286000" cy="2286000"/>
          </a:xfrm>
          <a:prstGeom prst="rect">
            <a:avLst/>
          </a:prstGeom>
          <a:solidFill>
            <a:schemeClr val="accent6">
              <a:lumMod val="75000"/>
            </a:schemeClr>
          </a:solidFill>
          <a:ln w="19050">
            <a:noFill/>
          </a:ln>
        </p:spPr>
        <p:txBody>
          <a:bodyPr anchor="ctr">
            <a:norm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a:solidFill>
                  <a:schemeClr val="bg1"/>
                </a:solidFill>
              </a:rPr>
              <a:t>Money</a:t>
            </a:r>
          </a:p>
        </p:txBody>
      </p:sp>
      <p:sp>
        <p:nvSpPr>
          <p:cNvPr id="11" name="Text Placeholder 24" descr="Opportunity">
            <a:extLst>
              <a:ext uri="{FF2B5EF4-FFF2-40B4-BE49-F238E27FC236}">
                <a16:creationId xmlns:a16="http://schemas.microsoft.com/office/drawing/2014/main" id="{A5C2EB7C-8ADA-DB10-BFEC-69E6385933B5}"/>
              </a:ext>
            </a:extLst>
          </p:cNvPr>
          <p:cNvSpPr txBox="1">
            <a:spLocks/>
          </p:cNvSpPr>
          <p:nvPr>
            <p:custDataLst>
              <p:tags r:id="rId6"/>
            </p:custDataLst>
          </p:nvPr>
        </p:nvSpPr>
        <p:spPr>
          <a:xfrm>
            <a:off x="6449835" y="3745735"/>
            <a:ext cx="2286000" cy="2286000"/>
          </a:xfrm>
          <a:prstGeom prst="rect">
            <a:avLst/>
          </a:prstGeom>
          <a:solidFill>
            <a:srgbClr val="3C5E81"/>
          </a:solidFill>
          <a:ln w="19050">
            <a:noFill/>
          </a:ln>
        </p:spPr>
        <p:txBody>
          <a:bodyPr vert="horz" lIns="91440" tIns="45720" rIns="91440" bIns="45720" rtlCol="0" anchor="ctr">
            <a:norm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a:solidFill>
                  <a:schemeClr val="bg1"/>
                </a:solidFill>
              </a:rPr>
              <a:t>Opportunity</a:t>
            </a:r>
          </a:p>
        </p:txBody>
      </p:sp>
      <p:sp>
        <p:nvSpPr>
          <p:cNvPr id="12" name="TextBox 11">
            <a:extLst>
              <a:ext uri="{FF2B5EF4-FFF2-40B4-BE49-F238E27FC236}">
                <a16:creationId xmlns:a16="http://schemas.microsoft.com/office/drawing/2014/main" id="{F16617BC-BC8A-4703-4994-9B07995D32DD}"/>
              </a:ext>
            </a:extLst>
          </p:cNvPr>
          <p:cNvSpPr txBox="1"/>
          <p:nvPr/>
        </p:nvSpPr>
        <p:spPr>
          <a:xfrm>
            <a:off x="8858066" y="2432675"/>
            <a:ext cx="3215932" cy="1200329"/>
          </a:xfrm>
          <a:prstGeom prst="rect">
            <a:avLst/>
          </a:prstGeom>
          <a:noFill/>
        </p:spPr>
        <p:txBody>
          <a:bodyPr wrap="square">
            <a:spAutoFit/>
          </a:bodyPr>
          <a:lstStyle/>
          <a:p>
            <a:pPr algn="ctr"/>
            <a:r>
              <a:rPr lang="en-US" dirty="0"/>
              <a:t>https://</a:t>
            </a:r>
            <a:r>
              <a:rPr lang="en-US" dirty="0" err="1"/>
              <a:t>padlet.com</a:t>
            </a:r>
            <a:r>
              <a:rPr lang="en-US" dirty="0"/>
              <a:t>/</a:t>
            </a:r>
            <a:r>
              <a:rPr lang="en-US" dirty="0" err="1"/>
              <a:t>lndmayg</a:t>
            </a:r>
            <a:r>
              <a:rPr lang="en-US" dirty="0"/>
              <a:t>/what-routines-build-a-collaborative-school-cultures-cweadj4afsa6z3ee</a:t>
            </a:r>
          </a:p>
        </p:txBody>
      </p:sp>
      <p:pic>
        <p:nvPicPr>
          <p:cNvPr id="5" name="Picture 4" descr="A QR code that leads to a Padlet: https://padlet.com/lndmayg/what-routines-build-a-collaborative-school-cultures-cweadj4afsa6z3ee">
            <a:extLst>
              <a:ext uri="{FF2B5EF4-FFF2-40B4-BE49-F238E27FC236}">
                <a16:creationId xmlns:a16="http://schemas.microsoft.com/office/drawing/2014/main" id="{A264D26A-E029-2999-B6FF-1263EABB63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8270" y="3745735"/>
            <a:ext cx="2295525" cy="2286000"/>
          </a:xfrm>
          <a:prstGeom prst="rect">
            <a:avLst/>
          </a:prstGeom>
        </p:spPr>
      </p:pic>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26</a:t>
            </a:fld>
            <a:endParaRPr lang="en-US"/>
          </a:p>
        </p:txBody>
      </p:sp>
    </p:spTree>
    <p:extLst>
      <p:ext uri="{BB962C8B-B14F-4D97-AF65-F5344CB8AC3E}">
        <p14:creationId xmlns:p14="http://schemas.microsoft.com/office/powerpoint/2010/main" val="2162327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p:txBody>
          <a:bodyPr/>
          <a:lstStyle/>
          <a:p>
            <a:r>
              <a:rPr lang="en-US"/>
              <a:t> </a:t>
            </a:r>
            <a:r>
              <a:rPr lang="en-US" sz="3600" b="0"/>
              <a:t>Whole Group Discussion</a:t>
            </a:r>
          </a:p>
        </p:txBody>
      </p:sp>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a:xfrm>
            <a:off x="1026161" y="2034073"/>
            <a:ext cx="10327639" cy="3992077"/>
          </a:xfrm>
        </p:spPr>
        <p:txBody>
          <a:bodyPr>
            <a:noAutofit/>
          </a:bodyPr>
          <a:lstStyle/>
          <a:p>
            <a:pPr>
              <a:spcBef>
                <a:spcPts val="0"/>
              </a:spcBef>
            </a:pPr>
            <a:r>
              <a:rPr lang="en-US" sz="3200" dirty="0"/>
              <a:t>How do we develop systems in our schools that support teacher leadership?</a:t>
            </a:r>
          </a:p>
        </p:txBody>
      </p:sp>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27</a:t>
            </a:fld>
            <a:endParaRPr lang="en-US"/>
          </a:p>
        </p:txBody>
      </p:sp>
    </p:spTree>
    <p:extLst>
      <p:ext uri="{BB962C8B-B14F-4D97-AF65-F5344CB8AC3E}">
        <p14:creationId xmlns:p14="http://schemas.microsoft.com/office/powerpoint/2010/main" val="1222577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C78A1-C278-919E-9276-C959C7E23A1B}"/>
              </a:ext>
            </a:extLst>
          </p:cNvPr>
          <p:cNvSpPr>
            <a:spLocks noGrp="1"/>
          </p:cNvSpPr>
          <p:nvPr>
            <p:ph type="title"/>
          </p:nvPr>
        </p:nvSpPr>
        <p:spPr/>
        <p:txBody>
          <a:bodyPr/>
          <a:lstStyle/>
          <a:p>
            <a:r>
              <a:rPr lang="en-US" dirty="0"/>
              <a:t> Conclusion</a:t>
            </a:r>
          </a:p>
        </p:txBody>
      </p:sp>
      <p:sp>
        <p:nvSpPr>
          <p:cNvPr id="3" name="Content Placeholder 2">
            <a:extLst>
              <a:ext uri="{FF2B5EF4-FFF2-40B4-BE49-F238E27FC236}">
                <a16:creationId xmlns:a16="http://schemas.microsoft.com/office/drawing/2014/main" id="{80E74536-7379-747F-28C9-E9E2D62EE431}"/>
              </a:ext>
            </a:extLst>
          </p:cNvPr>
          <p:cNvSpPr>
            <a:spLocks noGrp="1"/>
          </p:cNvSpPr>
          <p:nvPr>
            <p:ph idx="1"/>
          </p:nvPr>
        </p:nvSpPr>
        <p:spPr>
          <a:xfrm>
            <a:off x="146292" y="1430627"/>
            <a:ext cx="11890272" cy="4246966"/>
          </a:xfrm>
        </p:spPr>
        <p:txBody>
          <a:bodyPr/>
          <a:lstStyle/>
          <a:p>
            <a:pPr marL="0" indent="0" algn="ctr">
              <a:buNone/>
            </a:pPr>
            <a:r>
              <a:rPr kumimoji="0" lang="en-US" sz="3600" i="0" u="none" strike="noStrike" kern="1200" cap="none" spc="0" normalizeH="0" baseline="0" noProof="0" dirty="0">
                <a:ln>
                  <a:noFill/>
                </a:ln>
                <a:solidFill>
                  <a:schemeClr val="accent1">
                    <a:lumMod val="50000"/>
                  </a:schemeClr>
                </a:solidFill>
                <a:effectLst/>
                <a:uLnTx/>
                <a:uFillTx/>
                <a:latin typeface="+mj-lt"/>
                <a:ea typeface="+mj-ea"/>
                <a:cs typeface="+mj-cs"/>
              </a:rPr>
              <a:t>Teachers possess capabilities and knowledge that are critically needed to strengthen their schools.</a:t>
            </a:r>
          </a:p>
          <a:p>
            <a:pPr marL="0" indent="0" algn="ctr">
              <a:buNone/>
            </a:pPr>
            <a:r>
              <a:rPr lang="en-US" sz="3600" dirty="0">
                <a:solidFill>
                  <a:srgbClr val="6E2405"/>
                </a:solidFill>
                <a:latin typeface="+mj-lt"/>
              </a:rPr>
              <a:t>Effective schools need collaborative structures that promote 'collective intelligence.’ </a:t>
            </a:r>
          </a:p>
          <a:p>
            <a:pPr marL="0" indent="0" algn="r">
              <a:buNone/>
            </a:pPr>
            <a:r>
              <a:rPr lang="en-US" sz="1800" dirty="0">
                <a:latin typeface="+mj-lt"/>
              </a:rPr>
              <a:t>(Teacher Leader Model Standards, p. 12)</a:t>
            </a:r>
          </a:p>
        </p:txBody>
      </p:sp>
      <p:sp>
        <p:nvSpPr>
          <p:cNvPr id="5" name="Slide Number Placeholder 4">
            <a:extLst>
              <a:ext uri="{FF2B5EF4-FFF2-40B4-BE49-F238E27FC236}">
                <a16:creationId xmlns:a16="http://schemas.microsoft.com/office/drawing/2014/main" id="{73ED8A3D-E99C-1A80-478A-BEA435131975}"/>
              </a:ext>
            </a:extLst>
          </p:cNvPr>
          <p:cNvSpPr>
            <a:spLocks noGrp="1"/>
          </p:cNvSpPr>
          <p:nvPr>
            <p:ph type="sldNum" sz="quarter" idx="12"/>
          </p:nvPr>
        </p:nvSpPr>
        <p:spPr/>
        <p:txBody>
          <a:bodyPr/>
          <a:lstStyle/>
          <a:p>
            <a:fld id="{A3D1C70C-36A2-44FC-A083-98959550CFF4}" type="slidenum">
              <a:rPr lang="en-US" smtClean="0"/>
              <a:t>28</a:t>
            </a:fld>
            <a:endParaRPr lang="en-US"/>
          </a:p>
        </p:txBody>
      </p:sp>
    </p:spTree>
    <p:extLst>
      <p:ext uri="{BB962C8B-B14F-4D97-AF65-F5344CB8AC3E}">
        <p14:creationId xmlns:p14="http://schemas.microsoft.com/office/powerpoint/2010/main" val="107496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F85022-EDFF-4EDD-B667-A88593A32022}"/>
              </a:ext>
            </a:extLst>
          </p:cNvPr>
          <p:cNvSpPr>
            <a:spLocks noGrp="1"/>
          </p:cNvSpPr>
          <p:nvPr>
            <p:ph type="title"/>
          </p:nvPr>
        </p:nvSpPr>
        <p:spPr/>
        <p:txBody>
          <a:bodyPr/>
          <a:lstStyle/>
          <a:p>
            <a:r>
              <a:rPr lang="en-US"/>
              <a:t>Thank You!</a:t>
            </a:r>
          </a:p>
        </p:txBody>
      </p:sp>
      <p:sp>
        <p:nvSpPr>
          <p:cNvPr id="11" name="Website">
            <a:extLst>
              <a:ext uri="{FF2B5EF4-FFF2-40B4-BE49-F238E27FC236}">
                <a16:creationId xmlns:a16="http://schemas.microsoft.com/office/drawing/2014/main" id="{4E6DD0DE-325E-47CB-9D78-EE0FDE0A111F}"/>
              </a:ext>
            </a:extLst>
          </p:cNvPr>
          <p:cNvSpPr>
            <a:spLocks noGrp="1"/>
          </p:cNvSpPr>
          <p:nvPr>
            <p:ph idx="1"/>
          </p:nvPr>
        </p:nvSpPr>
        <p:spPr/>
        <p:txBody>
          <a:bodyPr/>
          <a:lstStyle/>
          <a:p>
            <a:r>
              <a:rPr lang="en-US"/>
              <a:t>New Jersey Department of Education: </a:t>
            </a:r>
            <a:r>
              <a:rPr lang="en-US">
                <a:solidFill>
                  <a:srgbClr val="0000FF"/>
                </a:solidFill>
                <a:hlinkClick r:id="rId3" action="ppaction://hlinkfile">
                  <a:extLst>
                    <a:ext uri="{A12FA001-AC4F-418D-AE19-62706E023703}">
                      <ahyp:hlinkClr xmlns:ahyp="http://schemas.microsoft.com/office/drawing/2018/hyperlinkcolor" val="tx"/>
                    </a:ext>
                  </a:extLst>
                </a:hlinkClick>
              </a:rPr>
              <a:t>nj.gov/education</a:t>
            </a:r>
            <a:endParaRPr lang="en-US">
              <a:solidFill>
                <a:srgbClr val="0000FF"/>
              </a:solidFill>
            </a:endParaRPr>
          </a:p>
        </p:txBody>
      </p:sp>
      <p:sp>
        <p:nvSpPr>
          <p:cNvPr id="20" name="contact info">
            <a:extLst>
              <a:ext uri="{FF2B5EF4-FFF2-40B4-BE49-F238E27FC236}">
                <a16:creationId xmlns:a16="http://schemas.microsoft.com/office/drawing/2014/main" id="{ACF9ECBB-DEA9-4ED4-A2DA-7517CD788761}"/>
              </a:ext>
            </a:extLst>
          </p:cNvPr>
          <p:cNvSpPr>
            <a:spLocks noGrp="1"/>
          </p:cNvSpPr>
          <p:nvPr>
            <p:ph idx="13"/>
          </p:nvPr>
        </p:nvSpPr>
        <p:spPr>
          <a:xfrm>
            <a:off x="0" y="2766042"/>
            <a:ext cx="12191999" cy="1493491"/>
          </a:xfrm>
        </p:spPr>
        <p:txBody>
          <a:bodyPr>
            <a:noAutofit/>
          </a:bodyPr>
          <a:lstStyle/>
          <a:p>
            <a:r>
              <a:rPr lang="en-US" sz="4400">
                <a:solidFill>
                  <a:srgbClr val="6E2405"/>
                </a:solidFill>
              </a:rPr>
              <a:t>Linda </a:t>
            </a:r>
            <a:r>
              <a:rPr lang="en-US" sz="4400" err="1">
                <a:solidFill>
                  <a:srgbClr val="6E2405"/>
                </a:solidFill>
              </a:rPr>
              <a:t>Mayger</a:t>
            </a:r>
            <a:endParaRPr lang="en-US" sz="4400">
              <a:solidFill>
                <a:srgbClr val="6E2405"/>
              </a:solidFill>
            </a:endParaRPr>
          </a:p>
          <a:p>
            <a:r>
              <a:rPr lang="en-US" sz="4400" err="1">
                <a:solidFill>
                  <a:srgbClr val="6E2405"/>
                </a:solidFill>
              </a:rPr>
              <a:t>maygerL@tcnj.edu</a:t>
            </a:r>
            <a:endParaRPr lang="en-US" sz="4400">
              <a:solidFill>
                <a:srgbClr val="6E2405"/>
              </a:solidFill>
            </a:endParaRPr>
          </a:p>
        </p:txBody>
      </p:sp>
      <p:sp>
        <p:nvSpPr>
          <p:cNvPr id="2" name="Slide Number Placeholder 1">
            <a:extLst>
              <a:ext uri="{FF2B5EF4-FFF2-40B4-BE49-F238E27FC236}">
                <a16:creationId xmlns:a16="http://schemas.microsoft.com/office/drawing/2014/main" id="{0C726423-45AA-4205-B15A-BC45069AF06A}"/>
              </a:ext>
            </a:extLst>
          </p:cNvPr>
          <p:cNvSpPr>
            <a:spLocks noGrp="1"/>
          </p:cNvSpPr>
          <p:nvPr>
            <p:ph type="sldNum" sz="quarter" idx="12"/>
          </p:nvPr>
        </p:nvSpPr>
        <p:spPr/>
        <p:txBody>
          <a:bodyPr/>
          <a:lstStyle/>
          <a:p>
            <a:fld id="{A3D1C70C-36A2-44FC-A083-98959550CFF4}" type="slidenum">
              <a:rPr lang="en-US" smtClean="0"/>
              <a:t>29</a:t>
            </a:fld>
            <a:endParaRPr lang="en-US"/>
          </a:p>
        </p:txBody>
      </p:sp>
    </p:spTree>
    <p:extLst>
      <p:ext uri="{BB962C8B-B14F-4D97-AF65-F5344CB8AC3E}">
        <p14:creationId xmlns:p14="http://schemas.microsoft.com/office/powerpoint/2010/main" val="1153922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A4073-BBA4-9C32-F918-9122C83E8B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ED9DC0-9D80-143B-809A-D622021640DF}"/>
              </a:ext>
            </a:extLst>
          </p:cNvPr>
          <p:cNvSpPr>
            <a:spLocks noGrp="1"/>
          </p:cNvSpPr>
          <p:nvPr>
            <p:ph type="title"/>
          </p:nvPr>
        </p:nvSpPr>
        <p:spPr/>
        <p:txBody>
          <a:bodyPr/>
          <a:lstStyle/>
          <a:p>
            <a:r>
              <a:rPr lang="en-US"/>
              <a:t> Overview</a:t>
            </a:r>
          </a:p>
        </p:txBody>
      </p:sp>
      <p:sp>
        <p:nvSpPr>
          <p:cNvPr id="5" name="Rectangle 4" descr="What teacher leadership is&#10;">
            <a:extLst>
              <a:ext uri="{FF2B5EF4-FFF2-40B4-BE49-F238E27FC236}">
                <a16:creationId xmlns:a16="http://schemas.microsoft.com/office/drawing/2014/main" id="{E50F8F5D-A144-C884-559E-3CEE1CC7499D}"/>
              </a:ext>
              <a:ext uri="{C183D7F6-B498-43B3-948B-1728B52AA6E4}">
                <adec:decorative xmlns:adec="http://schemas.microsoft.com/office/drawing/2017/decorative" val="0"/>
              </a:ext>
            </a:extLst>
          </p:cNvPr>
          <p:cNvSpPr/>
          <p:nvPr/>
        </p:nvSpPr>
        <p:spPr>
          <a:xfrm>
            <a:off x="1001486" y="1240971"/>
            <a:ext cx="2928257" cy="47897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What teacher leadership is</a:t>
            </a:r>
          </a:p>
        </p:txBody>
      </p:sp>
      <p:sp>
        <p:nvSpPr>
          <p:cNvPr id="6" name="Rectangle 5" descr="Why teacher leadership efforts fail&#10;">
            <a:extLst>
              <a:ext uri="{FF2B5EF4-FFF2-40B4-BE49-F238E27FC236}">
                <a16:creationId xmlns:a16="http://schemas.microsoft.com/office/drawing/2014/main" id="{A48702DE-DBA6-5F12-EA3E-71B94C08D441}"/>
              </a:ext>
              <a:ext uri="{C183D7F6-B498-43B3-948B-1728B52AA6E4}">
                <adec:decorative xmlns:adec="http://schemas.microsoft.com/office/drawing/2017/decorative" val="0"/>
              </a:ext>
            </a:extLst>
          </p:cNvPr>
          <p:cNvSpPr/>
          <p:nvPr/>
        </p:nvSpPr>
        <p:spPr>
          <a:xfrm>
            <a:off x="4386943" y="1217839"/>
            <a:ext cx="2928257" cy="478971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Why teacher leadership efforts fail</a:t>
            </a:r>
          </a:p>
        </p:txBody>
      </p:sp>
      <p:sp>
        <p:nvSpPr>
          <p:cNvPr id="9" name="Rectangle 8" descr="Building a culture that supports teacher leadership&#10;&#10;&#10;">
            <a:extLst>
              <a:ext uri="{FF2B5EF4-FFF2-40B4-BE49-F238E27FC236}">
                <a16:creationId xmlns:a16="http://schemas.microsoft.com/office/drawing/2014/main" id="{BD73EEF2-4378-39A2-EB53-F2BBD9C9E80D}"/>
              </a:ext>
              <a:ext uri="{C183D7F6-B498-43B3-948B-1728B52AA6E4}">
                <adec:decorative xmlns:adec="http://schemas.microsoft.com/office/drawing/2017/decorative" val="0"/>
              </a:ext>
            </a:extLst>
          </p:cNvPr>
          <p:cNvSpPr/>
          <p:nvPr/>
        </p:nvSpPr>
        <p:spPr>
          <a:xfrm>
            <a:off x="7772400" y="1217839"/>
            <a:ext cx="2928257" cy="4789715"/>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Building a culture that supports teacher leadership</a:t>
            </a:r>
          </a:p>
        </p:txBody>
      </p:sp>
      <p:sp>
        <p:nvSpPr>
          <p:cNvPr id="4" name="Slide Number Placeholder 3">
            <a:extLst>
              <a:ext uri="{FF2B5EF4-FFF2-40B4-BE49-F238E27FC236}">
                <a16:creationId xmlns:a16="http://schemas.microsoft.com/office/drawing/2014/main" id="{8C939C63-3A68-21B2-A7D4-301ED4018469}"/>
              </a:ext>
            </a:extLst>
          </p:cNvPr>
          <p:cNvSpPr>
            <a:spLocks noGrp="1"/>
          </p:cNvSpPr>
          <p:nvPr>
            <p:ph type="sldNum" sz="quarter" idx="10"/>
          </p:nvPr>
        </p:nvSpPr>
        <p:spPr/>
        <p:txBody>
          <a:bodyPr/>
          <a:lstStyle/>
          <a:p>
            <a:fld id="{A3D1C70C-36A2-44FC-A083-98959550CFF4}" type="slidenum">
              <a:rPr lang="en-US" smtClean="0"/>
              <a:pPr/>
              <a:t>3</a:t>
            </a:fld>
            <a:endParaRPr lang="en-US"/>
          </a:p>
        </p:txBody>
      </p:sp>
    </p:spTree>
    <p:extLst>
      <p:ext uri="{BB962C8B-B14F-4D97-AF65-F5344CB8AC3E}">
        <p14:creationId xmlns:p14="http://schemas.microsoft.com/office/powerpoint/2010/main" val="2061527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8B9FD-386D-7FDD-C813-00AF7ADA8459}"/>
              </a:ext>
            </a:extLst>
          </p:cNvPr>
          <p:cNvSpPr>
            <a:spLocks noGrp="1"/>
          </p:cNvSpPr>
          <p:nvPr>
            <p:ph type="title"/>
          </p:nvPr>
        </p:nvSpPr>
        <p:spPr/>
        <p:txBody>
          <a:bodyPr/>
          <a:lstStyle/>
          <a:p>
            <a:r>
              <a:rPr lang="en-US" dirty="0"/>
              <a:t>References</a:t>
            </a:r>
          </a:p>
        </p:txBody>
      </p:sp>
      <p:sp>
        <p:nvSpPr>
          <p:cNvPr id="7" name="TextBox 6">
            <a:extLst>
              <a:ext uri="{FF2B5EF4-FFF2-40B4-BE49-F238E27FC236}">
                <a16:creationId xmlns:a16="http://schemas.microsoft.com/office/drawing/2014/main" id="{A485EB49-B876-58D4-D837-1EB036F8C808}"/>
              </a:ext>
            </a:extLst>
          </p:cNvPr>
          <p:cNvSpPr txBox="1"/>
          <p:nvPr/>
        </p:nvSpPr>
        <p:spPr>
          <a:xfrm>
            <a:off x="424326" y="1126475"/>
            <a:ext cx="10929474" cy="5062924"/>
          </a:xfrm>
          <a:prstGeom prst="rect">
            <a:avLst/>
          </a:prstGeom>
          <a:noFill/>
        </p:spPr>
        <p:txBody>
          <a:bodyPr wrap="square">
            <a:spAutoFit/>
          </a:bodyPr>
          <a:lstStyle/>
          <a:p>
            <a:pPr>
              <a:spcAft>
                <a:spcPts val="600"/>
              </a:spcAft>
            </a:pPr>
            <a:r>
              <a:rPr lang="en-US" sz="2200" dirty="0">
                <a:effectLst/>
                <a:ea typeface="Open Sans Light" panose="020B0306030504020204" pitchFamily="34" charset="0"/>
              </a:rPr>
              <a:t>Hauser, M. L., &amp; </a:t>
            </a:r>
            <a:r>
              <a:rPr lang="en-US" sz="2200" dirty="0" err="1">
                <a:effectLst/>
                <a:ea typeface="Open Sans Light" panose="020B0306030504020204" pitchFamily="34" charset="0"/>
              </a:rPr>
              <a:t>Mayger</a:t>
            </a:r>
            <a:r>
              <a:rPr lang="en-US" sz="2200" dirty="0">
                <a:effectLst/>
                <a:ea typeface="Open Sans Light" panose="020B0306030504020204" pitchFamily="34" charset="0"/>
              </a:rPr>
              <a:t>, L. K. (2025). </a:t>
            </a:r>
            <a:r>
              <a:rPr lang="en-US" sz="2200" i="1" dirty="0">
                <a:effectLst/>
                <a:ea typeface="Open Sans Light" panose="020B0306030504020204" pitchFamily="34" charset="0"/>
              </a:rPr>
              <a:t>Teacher leadership: What matters, what works, and how to make it happen</a:t>
            </a:r>
            <a:r>
              <a:rPr lang="en-US" sz="2200" dirty="0">
                <a:effectLst/>
                <a:ea typeface="Open Sans Light" panose="020B0306030504020204" pitchFamily="34" charset="0"/>
              </a:rPr>
              <a:t>. The College of New Jersey. </a:t>
            </a:r>
            <a:r>
              <a:rPr lang="en-US" sz="2200" dirty="0">
                <a:effectLst/>
                <a:ea typeface="Open Sans Light" panose="020B0306030504020204" pitchFamily="34" charset="0"/>
                <a:hlinkClick r:id="rId3"/>
              </a:rPr>
              <a:t>https://www.researchgate.net/publication/389426595_Exploring_Teacher_Leadership_What_Matters_What_Works_and_How_to_Make_it_Happen</a:t>
            </a:r>
            <a:endParaRPr lang="en-US" sz="2200" dirty="0">
              <a:effectLst/>
              <a:ea typeface="Open Sans Light" panose="020B0306030504020204" pitchFamily="34" charset="0"/>
            </a:endParaRPr>
          </a:p>
          <a:p>
            <a:pPr>
              <a:spcAft>
                <a:spcPts val="600"/>
              </a:spcAft>
            </a:pPr>
            <a:r>
              <a:rPr lang="en-US" sz="2200" dirty="0" err="1">
                <a:effectLst/>
                <a:ea typeface="Open Sans Light" panose="020B0306030504020204" pitchFamily="34" charset="0"/>
              </a:rPr>
              <a:t>Leithwood</a:t>
            </a:r>
            <a:r>
              <a:rPr lang="en-US" sz="2200" dirty="0">
                <a:effectLst/>
                <a:ea typeface="Open Sans Light" panose="020B0306030504020204" pitchFamily="34" charset="0"/>
              </a:rPr>
              <a:t>, K., &amp; Jantzi, D. (2000). Principal and teacher leadership effects: A replication. </a:t>
            </a:r>
            <a:r>
              <a:rPr lang="en-US" sz="2200" i="1" dirty="0">
                <a:effectLst/>
                <a:ea typeface="Open Sans Light" panose="020B0306030504020204" pitchFamily="34" charset="0"/>
              </a:rPr>
              <a:t>School Leadership and Management, 20</a:t>
            </a:r>
            <a:r>
              <a:rPr lang="en-US" sz="2200" dirty="0">
                <a:effectLst/>
                <a:ea typeface="Open Sans Light" panose="020B0306030504020204" pitchFamily="34" charset="0"/>
              </a:rPr>
              <a:t>(4), 415–434. </a:t>
            </a:r>
            <a:r>
              <a:rPr lang="en-US" sz="2200" dirty="0">
                <a:solidFill>
                  <a:srgbClr val="1155CC"/>
                </a:solidFill>
                <a:effectLst/>
                <a:ea typeface="Open Sans Light" panose="020B0306030504020204" pitchFamily="34" charset="0"/>
                <a:hlinkClick r:id="rId4"/>
              </a:rPr>
              <a:t>https://doi.org/10.1080/713696963</a:t>
            </a:r>
            <a:endParaRPr lang="en-US" sz="2200" dirty="0">
              <a:solidFill>
                <a:srgbClr val="1155CC"/>
              </a:solidFill>
              <a:effectLst/>
              <a:ea typeface="Open Sans Light" panose="020B0306030504020204" pitchFamily="34" charset="0"/>
            </a:endParaRPr>
          </a:p>
          <a:p>
            <a:pPr>
              <a:spcAft>
                <a:spcPts val="600"/>
              </a:spcAft>
            </a:pPr>
            <a:r>
              <a:rPr lang="en-US" sz="2200" dirty="0">
                <a:effectLst/>
                <a:ea typeface="Open Sans Light" panose="020B0306030504020204" pitchFamily="34" charset="0"/>
              </a:rPr>
              <a:t>Louis, K. S., </a:t>
            </a:r>
            <a:r>
              <a:rPr lang="en-US" sz="2200" dirty="0" err="1">
                <a:effectLst/>
                <a:ea typeface="Open Sans Light" panose="020B0306030504020204" pitchFamily="34" charset="0"/>
              </a:rPr>
              <a:t>Leithwood</a:t>
            </a:r>
            <a:r>
              <a:rPr lang="en-US" sz="2200" dirty="0">
                <a:effectLst/>
                <a:ea typeface="Open Sans Light" panose="020B0306030504020204" pitchFamily="34" charset="0"/>
              </a:rPr>
              <a:t>, K., Wahlstrom, K. L., &amp; Anderson, S. E. (2010). </a:t>
            </a:r>
            <a:r>
              <a:rPr lang="en-US" sz="2200" i="1" dirty="0">
                <a:effectLst/>
                <a:ea typeface="Open Sans Light" panose="020B0306030504020204" pitchFamily="34" charset="0"/>
              </a:rPr>
              <a:t>Learning from leadership project: Investigating the links to improved student learning. </a:t>
            </a:r>
            <a:r>
              <a:rPr lang="en-US" sz="2200" dirty="0">
                <a:effectLst/>
                <a:ea typeface="Open Sans Light" panose="020B0306030504020204" pitchFamily="34" charset="0"/>
              </a:rPr>
              <a:t>University of Minnesota, The Wallace Foundation. </a:t>
            </a:r>
            <a:r>
              <a:rPr lang="en-US" sz="2200" dirty="0">
                <a:effectLst/>
                <a:ea typeface="Open Sans Light" panose="020B0306030504020204" pitchFamily="34" charset="0"/>
                <a:hlinkClick r:id="rId5"/>
              </a:rPr>
              <a:t>https://wallacefoundation.org/report/learning-leadership-investigating-links-improved-student-learning-investigating-links</a:t>
            </a:r>
            <a:endParaRPr lang="en-US" sz="2200" dirty="0">
              <a:effectLst/>
              <a:ea typeface="Open Sans Light" panose="020B0306030504020204" pitchFamily="34" charset="0"/>
            </a:endParaRPr>
          </a:p>
          <a:p>
            <a:pPr>
              <a:spcAft>
                <a:spcPts val="600"/>
              </a:spcAft>
            </a:pPr>
            <a:r>
              <a:rPr lang="en-US" sz="2200" dirty="0" err="1">
                <a:effectLst/>
                <a:ea typeface="Open Sans Light" panose="020B0306030504020204" pitchFamily="34" charset="0"/>
              </a:rPr>
              <a:t>Skaalvik</a:t>
            </a:r>
            <a:r>
              <a:rPr lang="en-US" sz="2200" dirty="0">
                <a:effectLst/>
                <a:ea typeface="Open Sans Light" panose="020B0306030504020204" pitchFamily="34" charset="0"/>
              </a:rPr>
              <a:t>, E. M., &amp; </a:t>
            </a:r>
            <a:r>
              <a:rPr lang="en-US" sz="2200" dirty="0" err="1">
                <a:effectLst/>
                <a:ea typeface="Open Sans Light" panose="020B0306030504020204" pitchFamily="34" charset="0"/>
              </a:rPr>
              <a:t>Skaalvik</a:t>
            </a:r>
            <a:r>
              <a:rPr lang="en-US" sz="2200" dirty="0">
                <a:effectLst/>
                <a:ea typeface="Open Sans Light" panose="020B0306030504020204" pitchFamily="34" charset="0"/>
              </a:rPr>
              <a:t>, S. (2021). Collective teacher culture: Exploring an elusive construct and its relations with teacher autonomy, belonging, and job satisfaction. </a:t>
            </a:r>
            <a:r>
              <a:rPr lang="en-US" sz="2200" i="1" dirty="0">
                <a:effectLst/>
                <a:ea typeface="Open Sans Light" panose="020B0306030504020204" pitchFamily="34" charset="0"/>
              </a:rPr>
              <a:t>Social Psychology of Education, 24</a:t>
            </a:r>
            <a:r>
              <a:rPr lang="en-US" sz="2200" dirty="0">
                <a:effectLst/>
                <a:ea typeface="Open Sans Light" panose="020B0306030504020204" pitchFamily="34" charset="0"/>
              </a:rPr>
              <a:t>, 1389-1406.</a:t>
            </a:r>
            <a:r>
              <a:rPr lang="en-US" sz="2200" i="1" dirty="0">
                <a:effectLst/>
                <a:ea typeface="Open Sans Light" panose="020B0306030504020204" pitchFamily="34" charset="0"/>
              </a:rPr>
              <a:t> </a:t>
            </a:r>
            <a:r>
              <a:rPr lang="en-US" sz="2200" dirty="0">
                <a:solidFill>
                  <a:srgbClr val="1155CC"/>
                </a:solidFill>
                <a:effectLst/>
                <a:ea typeface="Open Sans Light" panose="020B0306030504020204" pitchFamily="34" charset="0"/>
                <a:hlinkClick r:id="rId6"/>
              </a:rPr>
              <a:t>https://doi.org/10.1007/s11218-021-09673-4</a:t>
            </a:r>
            <a:endParaRPr lang="en-US" sz="2200" dirty="0">
              <a:solidFill>
                <a:srgbClr val="1155CC"/>
              </a:solidFill>
              <a:effectLst/>
              <a:ea typeface="Open Sans Light" panose="020B0306030504020204" pitchFamily="34" charset="0"/>
            </a:endParaRPr>
          </a:p>
        </p:txBody>
      </p:sp>
      <p:sp>
        <p:nvSpPr>
          <p:cNvPr id="5" name="Slide Number Placeholder 4">
            <a:extLst>
              <a:ext uri="{FF2B5EF4-FFF2-40B4-BE49-F238E27FC236}">
                <a16:creationId xmlns:a16="http://schemas.microsoft.com/office/drawing/2014/main" id="{AFB314EE-F341-A4EC-6208-75978DC6964A}"/>
              </a:ext>
            </a:extLst>
          </p:cNvPr>
          <p:cNvSpPr>
            <a:spLocks noGrp="1"/>
          </p:cNvSpPr>
          <p:nvPr>
            <p:ph type="sldNum" sz="quarter" idx="12"/>
          </p:nvPr>
        </p:nvSpPr>
        <p:spPr/>
        <p:txBody>
          <a:bodyPr/>
          <a:lstStyle/>
          <a:p>
            <a:fld id="{A3D1C70C-36A2-44FC-A083-98959550CFF4}" type="slidenum">
              <a:rPr lang="en-US" smtClean="0"/>
              <a:t>30</a:t>
            </a:fld>
            <a:endParaRPr lang="en-US"/>
          </a:p>
        </p:txBody>
      </p:sp>
    </p:spTree>
    <p:extLst>
      <p:ext uri="{BB962C8B-B14F-4D97-AF65-F5344CB8AC3E}">
        <p14:creationId xmlns:p14="http://schemas.microsoft.com/office/powerpoint/2010/main" val="964167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0A677-4991-EE2F-95B2-FF7C2740C4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74B56A-51A3-8201-C2BD-D21E729A94D9}"/>
              </a:ext>
            </a:extLst>
          </p:cNvPr>
          <p:cNvSpPr>
            <a:spLocks noGrp="1"/>
          </p:cNvSpPr>
          <p:nvPr>
            <p:ph type="title"/>
          </p:nvPr>
        </p:nvSpPr>
        <p:spPr/>
        <p:txBody>
          <a:bodyPr/>
          <a:lstStyle/>
          <a:p>
            <a:r>
              <a:rPr lang="en-US" dirty="0"/>
              <a:t>References, con.</a:t>
            </a:r>
          </a:p>
        </p:txBody>
      </p:sp>
      <p:sp>
        <p:nvSpPr>
          <p:cNvPr id="7" name="TextBox 6">
            <a:extLst>
              <a:ext uri="{FF2B5EF4-FFF2-40B4-BE49-F238E27FC236}">
                <a16:creationId xmlns:a16="http://schemas.microsoft.com/office/drawing/2014/main" id="{521FF791-0BC4-99AA-8476-7BA3AF644B3B}"/>
              </a:ext>
            </a:extLst>
          </p:cNvPr>
          <p:cNvSpPr txBox="1"/>
          <p:nvPr/>
        </p:nvSpPr>
        <p:spPr>
          <a:xfrm>
            <a:off x="424326" y="1126475"/>
            <a:ext cx="10929474" cy="4047262"/>
          </a:xfrm>
          <a:prstGeom prst="rect">
            <a:avLst/>
          </a:prstGeom>
          <a:noFill/>
        </p:spPr>
        <p:txBody>
          <a:bodyPr wrap="square">
            <a:spAutoFit/>
          </a:bodyPr>
          <a:lstStyle/>
          <a:p>
            <a:pPr>
              <a:spcAft>
                <a:spcPts val="600"/>
              </a:spcAft>
            </a:pPr>
            <a:r>
              <a:rPr lang="en-US" sz="2200" dirty="0">
                <a:effectLst/>
                <a:ea typeface="Open Sans Light" panose="020B0306030504020204" pitchFamily="34" charset="0"/>
              </a:rPr>
              <a:t>Teacher Leadership Exploratory Consortium (2011). </a:t>
            </a:r>
            <a:r>
              <a:rPr lang="en-US" sz="2200" i="1" dirty="0">
                <a:effectLst/>
                <a:ea typeface="Open Sans Light" panose="020B0306030504020204" pitchFamily="34" charset="0"/>
              </a:rPr>
              <a:t>Teacher leader model standards.</a:t>
            </a:r>
            <a:r>
              <a:rPr lang="en-US" sz="2200" dirty="0">
                <a:effectLst/>
                <a:ea typeface="Open Sans Light" panose="020B0306030504020204" pitchFamily="34" charset="0"/>
              </a:rPr>
              <a:t> </a:t>
            </a:r>
            <a:r>
              <a:rPr lang="en-US" sz="2200" dirty="0">
                <a:solidFill>
                  <a:srgbClr val="1155CC"/>
                </a:solidFill>
                <a:effectLst/>
                <a:ea typeface="Open Sans Light" panose="020B0306030504020204" pitchFamily="34" charset="0"/>
                <a:hlinkClick r:id="rId3"/>
              </a:rPr>
              <a:t>http://www.teacherleaderstandards.org/downloads/TLS_Brochure.pdf</a:t>
            </a:r>
            <a:endParaRPr lang="en-US" sz="2200" dirty="0">
              <a:solidFill>
                <a:srgbClr val="1155CC"/>
              </a:solidFill>
              <a:effectLst/>
              <a:ea typeface="Open Sans Light" panose="020B0306030504020204" pitchFamily="34" charset="0"/>
            </a:endParaRPr>
          </a:p>
          <a:p>
            <a:pPr>
              <a:spcAft>
                <a:spcPts val="600"/>
              </a:spcAft>
            </a:pPr>
            <a:r>
              <a:rPr lang="en-US" sz="2200" dirty="0">
                <a:effectLst/>
                <a:ea typeface="Open Sans Light" panose="020B0306030504020204" pitchFamily="34" charset="0"/>
              </a:rPr>
              <a:t>Waters, T., Marzano, R.J., &amp; McNulty, B. (2008). Balanced Leadership: What 30 years of research tells us about the effect of leadership on student achievement. Denver, CO: Mid-Continent Research for Education and Learning. </a:t>
            </a:r>
          </a:p>
          <a:p>
            <a:pPr>
              <a:spcAft>
                <a:spcPts val="600"/>
              </a:spcAft>
            </a:pPr>
            <a:r>
              <a:rPr lang="en-US" sz="2200" dirty="0">
                <a:effectLst/>
                <a:ea typeface="Open Sans Light" panose="020B0306030504020204" pitchFamily="34" charset="0"/>
              </a:rPr>
              <a:t>Wenner, J. A., &amp; Campbell, T. (2017). The theoretical and empirical basis of teacher leadership: A review of the literature. </a:t>
            </a:r>
            <a:r>
              <a:rPr lang="en-US" sz="2200" i="1" dirty="0">
                <a:effectLst/>
                <a:ea typeface="Open Sans Light" panose="020B0306030504020204" pitchFamily="34" charset="0"/>
              </a:rPr>
              <a:t>Review of Educational Research, 87</a:t>
            </a:r>
            <a:r>
              <a:rPr lang="en-US" sz="2200" dirty="0">
                <a:effectLst/>
                <a:ea typeface="Open Sans Light" panose="020B0306030504020204" pitchFamily="34" charset="0"/>
              </a:rPr>
              <a:t>(1), 134-171. </a:t>
            </a:r>
            <a:r>
              <a:rPr lang="en-US" sz="2200" dirty="0">
                <a:solidFill>
                  <a:srgbClr val="1155CC"/>
                </a:solidFill>
                <a:effectLst/>
                <a:ea typeface="Open Sans Light" panose="020B0306030504020204" pitchFamily="34" charset="0"/>
                <a:hlinkClick r:id="rId4"/>
              </a:rPr>
              <a:t>https://doi.org/10.3102/0034654316653478</a:t>
            </a:r>
            <a:endParaRPr lang="en-US" sz="2200" dirty="0">
              <a:solidFill>
                <a:srgbClr val="1155CC"/>
              </a:solidFill>
              <a:effectLst/>
              <a:ea typeface="Open Sans Light" panose="020B0306030504020204" pitchFamily="34" charset="0"/>
            </a:endParaRPr>
          </a:p>
          <a:p>
            <a:pPr>
              <a:spcAft>
                <a:spcPts val="600"/>
              </a:spcAft>
            </a:pPr>
            <a:r>
              <a:rPr lang="en-US" sz="2200" dirty="0">
                <a:effectLst/>
                <a:ea typeface="Open Sans Light" panose="020B0306030504020204" pitchFamily="34" charset="0"/>
              </a:rPr>
              <a:t>York-Barr, J., &amp; Duke, K. (2004). What do we know about teacher leadership? Findings from two decades of scholarship. </a:t>
            </a:r>
            <a:r>
              <a:rPr lang="en-US" sz="2200" i="1" dirty="0">
                <a:effectLst/>
                <a:ea typeface="Open Sans Light" panose="020B0306030504020204" pitchFamily="34" charset="0"/>
              </a:rPr>
              <a:t>Review of Educational Research, 74</a:t>
            </a:r>
            <a:r>
              <a:rPr lang="en-US" sz="2200" dirty="0">
                <a:effectLst/>
                <a:ea typeface="Open Sans Light" panose="020B0306030504020204" pitchFamily="34" charset="0"/>
              </a:rPr>
              <a:t>(3), 255-316. </a:t>
            </a:r>
            <a:r>
              <a:rPr lang="en-US" sz="2200" dirty="0">
                <a:solidFill>
                  <a:srgbClr val="1155CC"/>
                </a:solidFill>
                <a:effectLst/>
                <a:ea typeface="Open Sans Light" panose="020B0306030504020204" pitchFamily="34" charset="0"/>
                <a:hlinkClick r:id="rId5"/>
              </a:rPr>
              <a:t>https://doi.org/10.3102/00346543074003255</a:t>
            </a:r>
            <a:endParaRPr lang="en-US" sz="2200" dirty="0">
              <a:effectLst/>
              <a:ea typeface="Arial" panose="020B0604020202020204" pitchFamily="34" charset="0"/>
            </a:endParaRPr>
          </a:p>
        </p:txBody>
      </p:sp>
      <p:sp>
        <p:nvSpPr>
          <p:cNvPr id="5" name="Slide Number Placeholder 4">
            <a:extLst>
              <a:ext uri="{FF2B5EF4-FFF2-40B4-BE49-F238E27FC236}">
                <a16:creationId xmlns:a16="http://schemas.microsoft.com/office/drawing/2014/main" id="{45CC5BB4-32E8-469B-40BF-44905010BF30}"/>
              </a:ext>
            </a:extLst>
          </p:cNvPr>
          <p:cNvSpPr>
            <a:spLocks noGrp="1"/>
          </p:cNvSpPr>
          <p:nvPr>
            <p:ph type="sldNum" sz="quarter" idx="12"/>
          </p:nvPr>
        </p:nvSpPr>
        <p:spPr/>
        <p:txBody>
          <a:bodyPr/>
          <a:lstStyle/>
          <a:p>
            <a:fld id="{A3D1C70C-36A2-44FC-A083-98959550CFF4}" type="slidenum">
              <a:rPr lang="en-US" smtClean="0"/>
              <a:t>31</a:t>
            </a:fld>
            <a:endParaRPr lang="en-US"/>
          </a:p>
        </p:txBody>
      </p:sp>
    </p:spTree>
    <p:extLst>
      <p:ext uri="{BB962C8B-B14F-4D97-AF65-F5344CB8AC3E}">
        <p14:creationId xmlns:p14="http://schemas.microsoft.com/office/powerpoint/2010/main" val="1780043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p:txBody>
          <a:bodyPr/>
          <a:lstStyle/>
          <a:p>
            <a:r>
              <a:rPr lang="en-US"/>
              <a:t> Word Cloud</a:t>
            </a:r>
          </a:p>
        </p:txBody>
      </p:sp>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a:xfrm>
            <a:off x="751114" y="1222375"/>
            <a:ext cx="7131246" cy="4333473"/>
          </a:xfrm>
        </p:spPr>
        <p:txBody>
          <a:bodyPr>
            <a:noAutofit/>
          </a:bodyPr>
          <a:lstStyle/>
          <a:p>
            <a:pPr marL="0" indent="0">
              <a:spcBef>
                <a:spcPts val="0"/>
              </a:spcBef>
              <a:buNone/>
            </a:pPr>
            <a:r>
              <a:rPr lang="en-US" sz="4000" dirty="0"/>
              <a:t>Teacher leadership in my school is _______.</a:t>
            </a:r>
          </a:p>
          <a:p>
            <a:pPr marL="2289175" lvl="1" indent="0">
              <a:spcBef>
                <a:spcPts val="4200"/>
              </a:spcBef>
              <a:buNone/>
            </a:pPr>
            <a:r>
              <a:rPr lang="en-US" sz="2800" dirty="0"/>
              <a:t>Join at </a:t>
            </a:r>
            <a:r>
              <a:rPr lang="en-US" sz="2800" dirty="0" err="1"/>
              <a:t>menti.com</a:t>
            </a:r>
            <a:r>
              <a:rPr lang="en-US" sz="2800" dirty="0"/>
              <a:t> </a:t>
            </a:r>
          </a:p>
          <a:p>
            <a:pPr marL="2289175" lvl="1" indent="0">
              <a:spcBef>
                <a:spcPts val="0"/>
              </a:spcBef>
              <a:buNone/>
            </a:pPr>
            <a:r>
              <a:rPr lang="en-US" sz="2800" dirty="0"/>
              <a:t>Code: 53741135</a:t>
            </a:r>
          </a:p>
        </p:txBody>
      </p:sp>
      <p:pic>
        <p:nvPicPr>
          <p:cNvPr id="6" name="Picture 5" descr="A QR code. Join at menti.com Code 53741135">
            <a:extLst>
              <a:ext uri="{FF2B5EF4-FFF2-40B4-BE49-F238E27FC236}">
                <a16:creationId xmlns:a16="http://schemas.microsoft.com/office/drawing/2014/main" id="{C9407A70-B579-321B-D550-12917C819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36" y="2596602"/>
            <a:ext cx="3282092" cy="3282092"/>
          </a:xfrm>
          <a:prstGeom prst="rect">
            <a:avLst/>
          </a:prstGeom>
        </p:spPr>
      </p:pic>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4</a:t>
            </a:fld>
            <a:endParaRPr lang="en-US"/>
          </a:p>
        </p:txBody>
      </p:sp>
    </p:spTree>
    <p:extLst>
      <p:ext uri="{BB962C8B-B14F-4D97-AF65-F5344CB8AC3E}">
        <p14:creationId xmlns:p14="http://schemas.microsoft.com/office/powerpoint/2010/main" val="3854213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p:txBody>
          <a:bodyPr/>
          <a:lstStyle/>
          <a:p>
            <a:r>
              <a:rPr lang="en-US" dirty="0"/>
              <a:t> </a:t>
            </a:r>
            <a:r>
              <a:rPr lang="en-US" sz="3600" b="0" dirty="0"/>
              <a:t>Small Group Discussion</a:t>
            </a:r>
          </a:p>
        </p:txBody>
      </p:sp>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a:xfrm>
            <a:off x="1026161" y="1884784"/>
            <a:ext cx="10327639" cy="4141366"/>
          </a:xfrm>
        </p:spPr>
        <p:txBody>
          <a:bodyPr>
            <a:noAutofit/>
          </a:bodyPr>
          <a:lstStyle/>
          <a:p>
            <a:pPr>
              <a:spcBef>
                <a:spcPts val="0"/>
              </a:spcBef>
            </a:pPr>
            <a:r>
              <a:rPr lang="en-US" sz="3200" dirty="0"/>
              <a:t>What is teacher leadership in your school?</a:t>
            </a:r>
          </a:p>
          <a:p>
            <a:pPr>
              <a:spcBef>
                <a:spcPts val="0"/>
              </a:spcBef>
            </a:pPr>
            <a:r>
              <a:rPr lang="en-US" sz="3200" dirty="0"/>
              <a:t>How does your school benefit from teachers being willing to take on leadership responsibilities?</a:t>
            </a:r>
          </a:p>
          <a:p>
            <a:pPr>
              <a:spcBef>
                <a:spcPts val="0"/>
              </a:spcBef>
            </a:pPr>
            <a:r>
              <a:rPr lang="en-US" sz="3200" dirty="0"/>
              <a:t>Why do teachers want to lead?</a:t>
            </a:r>
          </a:p>
        </p:txBody>
      </p:sp>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5</a:t>
            </a:fld>
            <a:endParaRPr lang="en-US"/>
          </a:p>
        </p:txBody>
      </p:sp>
    </p:spTree>
    <p:extLst>
      <p:ext uri="{BB962C8B-B14F-4D97-AF65-F5344CB8AC3E}">
        <p14:creationId xmlns:p14="http://schemas.microsoft.com/office/powerpoint/2010/main" val="3228262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48A3C-FDF9-C892-F00F-496E6E9DDD79}"/>
              </a:ext>
            </a:extLst>
          </p:cNvPr>
          <p:cNvSpPr>
            <a:spLocks noGrp="1"/>
          </p:cNvSpPr>
          <p:nvPr>
            <p:ph type="title"/>
          </p:nvPr>
        </p:nvSpPr>
        <p:spPr>
          <a:xfrm>
            <a:off x="796836" y="2851612"/>
            <a:ext cx="10457651" cy="747579"/>
          </a:xfrm>
        </p:spPr>
        <p:txBody>
          <a:bodyPr/>
          <a:lstStyle/>
          <a:p>
            <a:r>
              <a:rPr lang="en-US" dirty="0"/>
              <a:t>Defining Teacher Leadership</a:t>
            </a:r>
          </a:p>
        </p:txBody>
      </p:sp>
      <p:sp>
        <p:nvSpPr>
          <p:cNvPr id="5" name="Slide Number Placeholder 4">
            <a:extLst>
              <a:ext uri="{FF2B5EF4-FFF2-40B4-BE49-F238E27FC236}">
                <a16:creationId xmlns:a16="http://schemas.microsoft.com/office/drawing/2014/main" id="{84A80A6B-BDDA-140E-D906-75E1504D2331}"/>
              </a:ext>
            </a:extLst>
          </p:cNvPr>
          <p:cNvSpPr>
            <a:spLocks noGrp="1"/>
          </p:cNvSpPr>
          <p:nvPr>
            <p:ph type="sldNum" sz="quarter" idx="12"/>
          </p:nvPr>
        </p:nvSpPr>
        <p:spPr/>
        <p:txBody>
          <a:bodyPr/>
          <a:lstStyle/>
          <a:p>
            <a:fld id="{A3D1C70C-36A2-44FC-A083-98959550CFF4}" type="slidenum">
              <a:rPr lang="en-US" smtClean="0"/>
              <a:t>6</a:t>
            </a:fld>
            <a:endParaRPr lang="en-US"/>
          </a:p>
        </p:txBody>
      </p:sp>
    </p:spTree>
    <p:extLst>
      <p:ext uri="{BB962C8B-B14F-4D97-AF65-F5344CB8AC3E}">
        <p14:creationId xmlns:p14="http://schemas.microsoft.com/office/powerpoint/2010/main" val="896333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A0B06F2-A7E2-67E9-476C-33D216ED0EEB}"/>
              </a:ext>
            </a:extLst>
          </p:cNvPr>
          <p:cNvSpPr>
            <a:spLocks noGrp="1"/>
          </p:cNvSpPr>
          <p:nvPr>
            <p:ph type="title"/>
          </p:nvPr>
        </p:nvSpPr>
        <p:spPr/>
        <p:txBody>
          <a:bodyPr/>
          <a:lstStyle/>
          <a:p>
            <a:r>
              <a:rPr lang="en-US" sz="4800" b="0" dirty="0">
                <a:solidFill>
                  <a:schemeClr val="tx2"/>
                </a:solidFill>
              </a:rPr>
              <a:t>Definition</a:t>
            </a:r>
          </a:p>
        </p:txBody>
      </p:sp>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a:xfrm>
            <a:off x="554965" y="1399348"/>
            <a:ext cx="6859626" cy="4584976"/>
          </a:xfrm>
        </p:spPr>
        <p:txBody>
          <a:bodyPr>
            <a:noAutofit/>
          </a:bodyPr>
          <a:lstStyle/>
          <a:p>
            <a:pPr marL="0" indent="0">
              <a:spcBef>
                <a:spcPts val="0"/>
              </a:spcBef>
              <a:spcAft>
                <a:spcPts val="3200"/>
              </a:spcAft>
              <a:buNone/>
            </a:pPr>
            <a:r>
              <a:rPr kumimoji="0" lang="en-US" sz="4400" b="1" i="0" u="none" strike="noStrike" kern="1200" cap="none" spc="0" normalizeH="0" baseline="0" noProof="0" dirty="0">
                <a:ln>
                  <a:noFill/>
                </a:ln>
                <a:effectLst/>
                <a:uLnTx/>
                <a:uFillTx/>
                <a:latin typeface="+mj-lt"/>
                <a:ea typeface="+mj-ea"/>
                <a:cs typeface="+mj-cs"/>
              </a:rPr>
              <a:t>Leadership is set of practices.</a:t>
            </a:r>
            <a:endParaRPr lang="en-US" sz="3200" b="1" dirty="0">
              <a:latin typeface="+mj-lt"/>
              <a:ea typeface="+mj-ea"/>
              <a:cs typeface="+mj-cs"/>
            </a:endParaRPr>
          </a:p>
          <a:p>
            <a:pPr marL="0" indent="0">
              <a:spcBef>
                <a:spcPts val="0"/>
              </a:spcBef>
              <a:buNone/>
            </a:pPr>
            <a:r>
              <a:rPr lang="en-US" sz="2400" dirty="0">
                <a:latin typeface="+mj-lt"/>
              </a:rPr>
              <a:t>Without positional authority, teachers influence their peers by sharing respected expertise, modeling effective practices, and supporting teamwork within their schools.</a:t>
            </a:r>
            <a:endParaRPr kumimoji="0" lang="en-US" sz="3200" b="1" i="0" u="none" strike="noStrike" kern="1200" cap="none" spc="0" normalizeH="0" baseline="0" noProof="0" dirty="0">
              <a:ln>
                <a:noFill/>
              </a:ln>
              <a:solidFill>
                <a:schemeClr val="accent4">
                  <a:lumMod val="50000"/>
                </a:schemeClr>
              </a:solidFill>
              <a:effectLst/>
              <a:uLnTx/>
              <a:uFillTx/>
              <a:latin typeface="Avenir Next LT Pro Demi Bold"/>
              <a:ea typeface="+mj-ea"/>
              <a:cs typeface="+mj-cs"/>
            </a:endParaRPr>
          </a:p>
        </p:txBody>
      </p:sp>
      <p:pic>
        <p:nvPicPr>
          <p:cNvPr id="6" name="Picture 5" descr="A group of teachers having a discussion.&#10;">
            <a:extLst>
              <a:ext uri="{FF2B5EF4-FFF2-40B4-BE49-F238E27FC236}">
                <a16:creationId xmlns:a16="http://schemas.microsoft.com/office/drawing/2014/main" id="{2D032293-B2BA-2A4A-A84D-E4B71DE99ED9}"/>
              </a:ext>
            </a:extLst>
          </p:cNvPr>
          <p:cNvPicPr>
            <a:picLocks noChangeAspect="1"/>
          </p:cNvPicPr>
          <p:nvPr/>
        </p:nvPicPr>
        <p:blipFill>
          <a:blip r:embed="rId3"/>
          <a:stretch>
            <a:fillRect/>
          </a:stretch>
        </p:blipFill>
        <p:spPr>
          <a:xfrm>
            <a:off x="6858081" y="1299663"/>
            <a:ext cx="4316032" cy="4684661"/>
          </a:xfrm>
          <a:prstGeom prst="rect">
            <a:avLst/>
          </a:prstGeom>
        </p:spPr>
      </p:pic>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7</a:t>
            </a:fld>
            <a:endParaRPr lang="en-US"/>
          </a:p>
        </p:txBody>
      </p:sp>
    </p:spTree>
    <p:extLst>
      <p:ext uri="{BB962C8B-B14F-4D97-AF65-F5344CB8AC3E}">
        <p14:creationId xmlns:p14="http://schemas.microsoft.com/office/powerpoint/2010/main" val="1236141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A85F-8721-431E-A06B-5DDE11DA23F0}"/>
              </a:ext>
            </a:extLst>
          </p:cNvPr>
          <p:cNvSpPr>
            <a:spLocks noGrp="1"/>
          </p:cNvSpPr>
          <p:nvPr>
            <p:ph type="title"/>
          </p:nvPr>
        </p:nvSpPr>
        <p:spPr>
          <a:xfrm>
            <a:off x="1256841" y="243749"/>
            <a:ext cx="10096959" cy="747579"/>
          </a:xfrm>
        </p:spPr>
        <p:txBody>
          <a:bodyPr/>
          <a:lstStyle/>
          <a:p>
            <a:r>
              <a:rPr lang="en-US" dirty="0"/>
              <a:t> </a:t>
            </a:r>
            <a:r>
              <a:rPr lang="en-US" sz="4000" dirty="0"/>
              <a:t>Seven Domains of Teacher Leadership</a:t>
            </a:r>
          </a:p>
        </p:txBody>
      </p:sp>
      <p:pic>
        <p:nvPicPr>
          <p:cNvPr id="5" name="Picture 4" descr="The cover of the Teacher Leader Model Standards.">
            <a:extLst>
              <a:ext uri="{FF2B5EF4-FFF2-40B4-BE49-F238E27FC236}">
                <a16:creationId xmlns:a16="http://schemas.microsoft.com/office/drawing/2014/main" id="{87E25578-E5DB-7F44-5183-B58FFC12D461}"/>
              </a:ext>
            </a:extLst>
          </p:cNvPr>
          <p:cNvPicPr>
            <a:picLocks noChangeAspect="1"/>
          </p:cNvPicPr>
          <p:nvPr/>
        </p:nvPicPr>
        <p:blipFill>
          <a:blip r:embed="rId3"/>
          <a:stretch>
            <a:fillRect/>
          </a:stretch>
        </p:blipFill>
        <p:spPr>
          <a:xfrm>
            <a:off x="293137" y="1363849"/>
            <a:ext cx="3324707" cy="4313521"/>
          </a:xfrm>
          <a:prstGeom prst="rect">
            <a:avLst/>
          </a:prstGeom>
          <a:effectLst>
            <a:outerShdw blurRad="63500" sx="102000" sy="102000" algn="ctr" rotWithShape="0">
              <a:prstClr val="black">
                <a:alpha val="40000"/>
              </a:prstClr>
            </a:outerShdw>
          </a:effectLst>
        </p:spPr>
      </p:pic>
      <p:sp>
        <p:nvSpPr>
          <p:cNvPr id="3" name="Content Placeholder 2">
            <a:extLst>
              <a:ext uri="{FF2B5EF4-FFF2-40B4-BE49-F238E27FC236}">
                <a16:creationId xmlns:a16="http://schemas.microsoft.com/office/drawing/2014/main" id="{F7D39E4C-92CF-4B02-B935-ECC06E864361}"/>
              </a:ext>
            </a:extLst>
          </p:cNvPr>
          <p:cNvSpPr>
            <a:spLocks noGrp="1"/>
          </p:cNvSpPr>
          <p:nvPr>
            <p:ph type="body" sz="quarter" idx="11"/>
          </p:nvPr>
        </p:nvSpPr>
        <p:spPr>
          <a:xfrm>
            <a:off x="4055165" y="1222375"/>
            <a:ext cx="7965386" cy="4803775"/>
          </a:xfrm>
        </p:spPr>
        <p:txBody>
          <a:bodyPr>
            <a:noAutofit/>
          </a:bodyPr>
          <a:lstStyle/>
          <a:p>
            <a:pPr marL="0" indent="0">
              <a:spcBef>
                <a:spcPts val="0"/>
              </a:spcBef>
              <a:buNone/>
            </a:pPr>
            <a:r>
              <a:rPr lang="en-US" sz="2800" dirty="0"/>
              <a:t>1: Fostering a Collaborative Culture</a:t>
            </a:r>
          </a:p>
          <a:p>
            <a:pPr marL="0" indent="0">
              <a:spcBef>
                <a:spcPts val="0"/>
              </a:spcBef>
              <a:buNone/>
            </a:pPr>
            <a:r>
              <a:rPr lang="en-US" sz="2800" dirty="0"/>
              <a:t>2: Accessing and Using Research</a:t>
            </a:r>
          </a:p>
          <a:p>
            <a:pPr marL="0" indent="0">
              <a:spcBef>
                <a:spcPts val="0"/>
              </a:spcBef>
              <a:buNone/>
            </a:pPr>
            <a:r>
              <a:rPr lang="en-US" sz="2800" dirty="0"/>
              <a:t>3: Facilitating Professional Learning</a:t>
            </a:r>
          </a:p>
          <a:p>
            <a:pPr marL="0" indent="0">
              <a:spcBef>
                <a:spcPts val="0"/>
              </a:spcBef>
              <a:buNone/>
            </a:pPr>
            <a:r>
              <a:rPr lang="en-US" sz="2800" dirty="0"/>
              <a:t>4: Improving Education</a:t>
            </a:r>
          </a:p>
          <a:p>
            <a:pPr marL="0" indent="0">
              <a:spcBef>
                <a:spcPts val="0"/>
              </a:spcBef>
              <a:buNone/>
            </a:pPr>
            <a:r>
              <a:rPr lang="en-US" sz="2800" dirty="0"/>
              <a:t>5: Effective Uses of Assessments and Data</a:t>
            </a:r>
          </a:p>
          <a:p>
            <a:pPr marL="0" indent="0">
              <a:spcBef>
                <a:spcPts val="0"/>
              </a:spcBef>
              <a:buNone/>
            </a:pPr>
            <a:r>
              <a:rPr lang="en-US" sz="2800" dirty="0"/>
              <a:t>6. Family &amp; Community Engagement</a:t>
            </a:r>
          </a:p>
          <a:p>
            <a:pPr marL="0" indent="0">
              <a:spcBef>
                <a:spcPts val="0"/>
              </a:spcBef>
              <a:buNone/>
            </a:pPr>
            <a:r>
              <a:rPr lang="en-US" sz="2800" dirty="0"/>
              <a:t>7. Advocating for Student Learning and the Profession</a:t>
            </a:r>
          </a:p>
        </p:txBody>
      </p:sp>
      <p:sp>
        <p:nvSpPr>
          <p:cNvPr id="4" name="Slide Number Placeholder 3">
            <a:extLst>
              <a:ext uri="{FF2B5EF4-FFF2-40B4-BE49-F238E27FC236}">
                <a16:creationId xmlns:a16="http://schemas.microsoft.com/office/drawing/2014/main" id="{BACECC26-5723-41E1-AE8F-4885A22EDB16}"/>
              </a:ext>
            </a:extLst>
          </p:cNvPr>
          <p:cNvSpPr>
            <a:spLocks noGrp="1"/>
          </p:cNvSpPr>
          <p:nvPr>
            <p:ph type="sldNum" sz="quarter" idx="10"/>
          </p:nvPr>
        </p:nvSpPr>
        <p:spPr/>
        <p:txBody>
          <a:bodyPr/>
          <a:lstStyle/>
          <a:p>
            <a:fld id="{A3D1C70C-36A2-44FC-A083-98959550CFF4}" type="slidenum">
              <a:rPr lang="en-US" smtClean="0"/>
              <a:pPr/>
              <a:t>8</a:t>
            </a:fld>
            <a:endParaRPr lang="en-US"/>
          </a:p>
        </p:txBody>
      </p:sp>
    </p:spTree>
    <p:extLst>
      <p:ext uri="{BB962C8B-B14F-4D97-AF65-F5344CB8AC3E}">
        <p14:creationId xmlns:p14="http://schemas.microsoft.com/office/powerpoint/2010/main" val="2249715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12BF-1D4F-36E3-782A-DB03607DFF57}"/>
              </a:ext>
            </a:extLst>
          </p:cNvPr>
          <p:cNvSpPr>
            <a:spLocks noGrp="1"/>
          </p:cNvSpPr>
          <p:nvPr>
            <p:ph type="title"/>
          </p:nvPr>
        </p:nvSpPr>
        <p:spPr/>
        <p:txBody>
          <a:bodyPr/>
          <a:lstStyle/>
          <a:p>
            <a:r>
              <a:rPr lang="en-US" sz="5400" dirty="0"/>
              <a:t>Small Group Discussion</a:t>
            </a:r>
            <a:endParaRPr lang="en-US" dirty="0"/>
          </a:p>
        </p:txBody>
      </p:sp>
      <p:sp>
        <p:nvSpPr>
          <p:cNvPr id="5" name="Slide Number Placeholder 4">
            <a:extLst>
              <a:ext uri="{FF2B5EF4-FFF2-40B4-BE49-F238E27FC236}">
                <a16:creationId xmlns:a16="http://schemas.microsoft.com/office/drawing/2014/main" id="{E58F60C6-B78B-84A9-8CB1-30C490F48ABC}"/>
              </a:ext>
            </a:extLst>
          </p:cNvPr>
          <p:cNvSpPr>
            <a:spLocks noGrp="1"/>
          </p:cNvSpPr>
          <p:nvPr>
            <p:ph type="sldNum" sz="quarter" idx="12"/>
          </p:nvPr>
        </p:nvSpPr>
        <p:spPr/>
        <p:txBody>
          <a:bodyPr/>
          <a:lstStyle/>
          <a:p>
            <a:fld id="{A3D1C70C-36A2-44FC-A083-98959550CFF4}" type="slidenum">
              <a:rPr lang="en-US" smtClean="0"/>
              <a:t>9</a:t>
            </a:fld>
            <a:endParaRPr lang="en-US"/>
          </a:p>
        </p:txBody>
      </p:sp>
      <p:sp>
        <p:nvSpPr>
          <p:cNvPr id="6" name="Content Placeholder 5">
            <a:extLst>
              <a:ext uri="{FF2B5EF4-FFF2-40B4-BE49-F238E27FC236}">
                <a16:creationId xmlns:a16="http://schemas.microsoft.com/office/drawing/2014/main" id="{3DE1577D-9200-3ACA-C88E-9D023A27FA73}"/>
              </a:ext>
            </a:extLst>
          </p:cNvPr>
          <p:cNvSpPr txBox="1">
            <a:spLocks noGrp="1"/>
          </p:cNvSpPr>
          <p:nvPr>
            <p:ph idx="1"/>
          </p:nvPr>
        </p:nvSpPr>
        <p:spPr>
          <a:xfrm>
            <a:off x="1453364" y="2270382"/>
            <a:ext cx="9703911" cy="1847301"/>
          </a:xfrm>
          <a:prstGeom prst="rect">
            <a:avLst/>
          </a:prstGeom>
          <a:noFill/>
        </p:spPr>
        <p:txBody>
          <a:bodyPr wrap="square" rtlCol="0">
            <a:spAutoFit/>
          </a:bodyPr>
          <a:lstStyle/>
          <a:p>
            <a:pPr marL="0" indent="0">
              <a:buNone/>
            </a:pPr>
            <a:r>
              <a:rPr lang="en-US" sz="5400" dirty="0">
                <a:solidFill>
                  <a:srgbClr val="3C5E81"/>
                </a:solidFill>
              </a:rPr>
              <a:t>Why do teacher leadership efforts fail?</a:t>
            </a:r>
            <a:endParaRPr lang="en-US" sz="4800" dirty="0">
              <a:solidFill>
                <a:schemeClr val="tx2"/>
              </a:solidFill>
            </a:endParaRPr>
          </a:p>
        </p:txBody>
      </p:sp>
    </p:spTree>
    <p:extLst>
      <p:ext uri="{BB962C8B-B14F-4D97-AF65-F5344CB8AC3E}">
        <p14:creationId xmlns:p14="http://schemas.microsoft.com/office/powerpoint/2010/main" val="9680274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US_ID" val="value_0"/>
</p:tagLst>
</file>

<file path=ppt/tags/tag10.xml><?xml version="1.0" encoding="utf-8"?>
<p:tagLst xmlns:a="http://schemas.openxmlformats.org/drawingml/2006/main" xmlns:r="http://schemas.openxmlformats.org/officeDocument/2006/relationships" xmlns:p="http://schemas.openxmlformats.org/presentationml/2006/main">
  <p:tag name="PLUS_ID" val="label_3"/>
</p:tagLst>
</file>

<file path=ppt/tags/tag11.xml><?xml version="1.0" encoding="utf-8"?>
<p:tagLst xmlns:a="http://schemas.openxmlformats.org/drawingml/2006/main" xmlns:r="http://schemas.openxmlformats.org/officeDocument/2006/relationships" xmlns:p="http://schemas.openxmlformats.org/presentationml/2006/main">
  <p:tag name="PLUS_ID" val="value_1"/>
</p:tagLst>
</file>

<file path=ppt/tags/tag12.xml><?xml version="1.0" encoding="utf-8"?>
<p:tagLst xmlns:a="http://schemas.openxmlformats.org/drawingml/2006/main" xmlns:r="http://schemas.openxmlformats.org/officeDocument/2006/relationships" xmlns:p="http://schemas.openxmlformats.org/presentationml/2006/main">
  <p:tag name="PLUS_ID" val="value_3"/>
</p:tagLst>
</file>

<file path=ppt/tags/tag2.xml><?xml version="1.0" encoding="utf-8"?>
<p:tagLst xmlns:a="http://schemas.openxmlformats.org/drawingml/2006/main" xmlns:r="http://schemas.openxmlformats.org/officeDocument/2006/relationships" xmlns:p="http://schemas.openxmlformats.org/presentationml/2006/main">
  <p:tag name="PLUS_ID" val="label_1"/>
</p:tagLst>
</file>

<file path=ppt/tags/tag3.xml><?xml version="1.0" encoding="utf-8"?>
<p:tagLst xmlns:a="http://schemas.openxmlformats.org/drawingml/2006/main" xmlns:r="http://schemas.openxmlformats.org/officeDocument/2006/relationships" xmlns:p="http://schemas.openxmlformats.org/presentationml/2006/main">
  <p:tag name="PLUS_ID" val="value_2"/>
</p:tagLst>
</file>

<file path=ppt/tags/tag4.xml><?xml version="1.0" encoding="utf-8"?>
<p:tagLst xmlns:a="http://schemas.openxmlformats.org/drawingml/2006/main" xmlns:r="http://schemas.openxmlformats.org/officeDocument/2006/relationships" xmlns:p="http://schemas.openxmlformats.org/presentationml/2006/main">
  <p:tag name="PLUS_ID" val="label_3"/>
</p:tagLst>
</file>

<file path=ppt/tags/tag5.xml><?xml version="1.0" encoding="utf-8"?>
<p:tagLst xmlns:a="http://schemas.openxmlformats.org/drawingml/2006/main" xmlns:r="http://schemas.openxmlformats.org/officeDocument/2006/relationships" xmlns:p="http://schemas.openxmlformats.org/presentationml/2006/main">
  <p:tag name="PLUS_ID" val="value_1"/>
</p:tagLst>
</file>

<file path=ppt/tags/tag6.xml><?xml version="1.0" encoding="utf-8"?>
<p:tagLst xmlns:a="http://schemas.openxmlformats.org/drawingml/2006/main" xmlns:r="http://schemas.openxmlformats.org/officeDocument/2006/relationships" xmlns:p="http://schemas.openxmlformats.org/presentationml/2006/main">
  <p:tag name="PLUS_ID" val="value_3"/>
</p:tagLst>
</file>

<file path=ppt/tags/tag7.xml><?xml version="1.0" encoding="utf-8"?>
<p:tagLst xmlns:a="http://schemas.openxmlformats.org/drawingml/2006/main" xmlns:r="http://schemas.openxmlformats.org/officeDocument/2006/relationships" xmlns:p="http://schemas.openxmlformats.org/presentationml/2006/main">
  <p:tag name="PLUS_ID" val="value_0"/>
</p:tagLst>
</file>

<file path=ppt/tags/tag8.xml><?xml version="1.0" encoding="utf-8"?>
<p:tagLst xmlns:a="http://schemas.openxmlformats.org/drawingml/2006/main" xmlns:r="http://schemas.openxmlformats.org/officeDocument/2006/relationships" xmlns:p="http://schemas.openxmlformats.org/presentationml/2006/main">
  <p:tag name="PLUS_ID" val="label_1"/>
</p:tagLst>
</file>

<file path=ppt/tags/tag9.xml><?xml version="1.0" encoding="utf-8"?>
<p:tagLst xmlns:a="http://schemas.openxmlformats.org/drawingml/2006/main" xmlns:r="http://schemas.openxmlformats.org/officeDocument/2006/relationships" xmlns:p="http://schemas.openxmlformats.org/presentationml/2006/main">
  <p:tag name="PLUS_ID" val="value_2"/>
</p:tagLst>
</file>

<file path=ppt/theme/theme1.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20F40264-73D6-4105-B881-645A45A081C3}"/>
    </a:ext>
  </a:extLst>
</a:theme>
</file>

<file path=ppt/theme/theme2.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634D36E1-37D0-4298-84CE-C27C23AC1373}"/>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829227BB-DBB3-41CC-9F3B-F1B3E57050F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91CD4CBB0FE44F9CFC2EC17BEABC09" ma:contentTypeVersion="18" ma:contentTypeDescription="Create a new document." ma:contentTypeScope="" ma:versionID="12c1b3172c00e8ee8b9f17c5da4487d3">
  <xsd:schema xmlns:xsd="http://www.w3.org/2001/XMLSchema" xmlns:xs="http://www.w3.org/2001/XMLSchema" xmlns:p="http://schemas.microsoft.com/office/2006/metadata/properties" xmlns:ns2="5192090b-d375-45ce-ab28-255186fa6668" xmlns:ns3="2d764204-0d3c-4e84-bb9d-8d20c8237785" targetNamespace="http://schemas.microsoft.com/office/2006/metadata/properties" ma:root="true" ma:fieldsID="84d0f6fe05ff33f392b76bd5294c5962" ns2:_="" ns3:_="">
    <xsd:import namespace="5192090b-d375-45ce-ab28-255186fa6668"/>
    <xsd:import namespace="2d764204-0d3c-4e84-bb9d-8d20c823778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OCR"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92090b-d375-45ce-ab28-255186fa66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8829e9b-2c9c-4724-8f43-688495af2fc8"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764204-0d3c-4e84-bb9d-8d20c823778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ee4c0b5f-ad40-4bc7-967c-d947eb9c5bdd}" ma:internalName="TaxCatchAll" ma:showField="CatchAllData" ma:web="2d764204-0d3c-4e84-bb9d-8d20c82377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d764204-0d3c-4e84-bb9d-8d20c8237785" xsi:nil="true"/>
    <lcf76f155ced4ddcb4097134ff3c332f xmlns="5192090b-d375-45ce-ab28-255186fa666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2811BBA-56DB-482E-96B9-F184463DA99F}">
  <ds:schemaRefs>
    <ds:schemaRef ds:uri="http://schemas.microsoft.com/sharepoint/v3/contenttype/forms"/>
  </ds:schemaRefs>
</ds:datastoreItem>
</file>

<file path=customXml/itemProps2.xml><?xml version="1.0" encoding="utf-8"?>
<ds:datastoreItem xmlns:ds="http://schemas.openxmlformats.org/officeDocument/2006/customXml" ds:itemID="{6085BDE5-587E-4A92-8E71-BC74EB6DA267}">
  <ds:schemaRefs>
    <ds:schemaRef ds:uri="2d764204-0d3c-4e84-bb9d-8d20c8237785"/>
    <ds:schemaRef ds:uri="5192090b-d375-45ce-ab28-255186fa6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8E319ED-CD12-49E8-8BF9-DBC62F92A40D}">
  <ds:schemaRefs>
    <ds:schemaRef ds:uri="http://schemas.microsoft.com/office/infopath/2007/PartnerControls"/>
    <ds:schemaRef ds:uri="http://purl.org/dc/elements/1.1/"/>
    <ds:schemaRef ds:uri="http://purl.org/dc/dcmitype/"/>
    <ds:schemaRef ds:uri="http://www.w3.org/XML/1998/namespace"/>
    <ds:schemaRef ds:uri="http://schemas.microsoft.com/office/2006/documentManagement/types"/>
    <ds:schemaRef ds:uri="http://schemas.openxmlformats.org/package/2006/metadata/core-properties"/>
    <ds:schemaRef ds:uri="http://purl.org/dc/terms/"/>
    <ds:schemaRef ds:uri="2d764204-0d3c-4e84-bb9d-8d20c8237785"/>
    <ds:schemaRef ds:uri="5192090b-d375-45ce-ab28-255186fa666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NDJOE_Main</Template>
  <TotalTime>0</TotalTime>
  <Words>1385</Words>
  <Application>Microsoft Macintosh PowerPoint</Application>
  <PresentationFormat>Widescreen</PresentationFormat>
  <Paragraphs>189</Paragraphs>
  <Slides>31</Slides>
  <Notes>30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31</vt:i4>
      </vt:variant>
    </vt:vector>
  </HeadingPairs>
  <TitlesOfParts>
    <vt:vector size="40" baseType="lpstr">
      <vt:lpstr>Arial</vt:lpstr>
      <vt:lpstr>Avenir Next LT Pro Demi Bold</vt:lpstr>
      <vt:lpstr>Calibri</vt:lpstr>
      <vt:lpstr>Open Sans Light</vt:lpstr>
      <vt:lpstr>Palatino Linotype</vt:lpstr>
      <vt:lpstr>Symbol</vt:lpstr>
      <vt:lpstr>NDJOE_Main</vt:lpstr>
      <vt:lpstr>NJDOE_TitleSlide</vt:lpstr>
      <vt:lpstr>NJDOE_SectionTitle</vt:lpstr>
      <vt:lpstr>Building School Cultures that Facilitate Teacher Leadership</vt:lpstr>
      <vt:lpstr>Session Objectives</vt:lpstr>
      <vt:lpstr> Overview</vt:lpstr>
      <vt:lpstr> Word Cloud</vt:lpstr>
      <vt:lpstr> Small Group Discussion</vt:lpstr>
      <vt:lpstr>Defining Teacher Leadership</vt:lpstr>
      <vt:lpstr>Definition</vt:lpstr>
      <vt:lpstr> Seven Domains of Teacher Leadership</vt:lpstr>
      <vt:lpstr>Small Group Discussion</vt:lpstr>
      <vt:lpstr> Leadership Killer: Unsupportive Administrators</vt:lpstr>
      <vt:lpstr> Leadership Killer: Lack of Impact</vt:lpstr>
      <vt:lpstr> Leadership Killer: Teacher Overload</vt:lpstr>
      <vt:lpstr> Leadership Killer: Toxic Culture</vt:lpstr>
      <vt:lpstr>Building a Collaborative School Culture</vt:lpstr>
      <vt:lpstr>Culture Builders</vt:lpstr>
      <vt:lpstr>Culture Builders, cont.</vt:lpstr>
      <vt:lpstr> Culture Builders</vt:lpstr>
      <vt:lpstr> Recognition</vt:lpstr>
      <vt:lpstr> Training</vt:lpstr>
      <vt:lpstr> Impact</vt:lpstr>
      <vt:lpstr>Finding Time for Collaborative Leadership</vt:lpstr>
      <vt:lpstr> Money </vt:lpstr>
      <vt:lpstr> Opportunity</vt:lpstr>
      <vt:lpstr> Routines are Key</vt:lpstr>
      <vt:lpstr>Design a micro-intervention</vt:lpstr>
      <vt:lpstr> What school routines build collaborative cultures?</vt:lpstr>
      <vt:lpstr> Whole Group Discussion</vt:lpstr>
      <vt:lpstr> Conclusion</vt:lpstr>
      <vt:lpstr>Thank You!</vt:lpstr>
      <vt:lpstr>References</vt:lpstr>
      <vt:lpstr>References, con.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School Cultures that Facilitate Teacher Leadership</dc:title>
  <dc:subject/>
  <dc:creator>Linda Mayger</dc:creator>
  <cp:keywords/>
  <dc:description/>
  <cp:lastModifiedBy>Epifanio, Aida</cp:lastModifiedBy>
  <cp:revision>1</cp:revision>
  <dcterms:created xsi:type="dcterms:W3CDTF">2025-05-13T19:17:22Z</dcterms:created>
  <dcterms:modified xsi:type="dcterms:W3CDTF">2025-07-29T13:38:08Z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0x010100B891CD4CBB0FE44F9CFC2EC17BEABC09</vt:lpwstr>
  </property>
  <property fmtid="{D5CDD505-2E9C-101B-9397-08002B2CF9AE}" pid="3" name="MediaServiceImageTags">
    <vt:lpwstr/>
  </property>
</Properties>
</file>