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 id="2147483666" r:id="rId6"/>
  </p:sldMasterIdLst>
  <p:notesMasterIdLst>
    <p:notesMasterId r:id="rId21"/>
  </p:notesMasterIdLst>
  <p:handoutMasterIdLst>
    <p:handoutMasterId r:id="rId22"/>
  </p:handoutMasterIdLst>
  <p:sldIdLst>
    <p:sldId id="256" r:id="rId7"/>
    <p:sldId id="264" r:id="rId8"/>
    <p:sldId id="270" r:id="rId9"/>
    <p:sldId id="266" r:id="rId10"/>
    <p:sldId id="267" r:id="rId11"/>
    <p:sldId id="268" r:id="rId12"/>
    <p:sldId id="258" r:id="rId13"/>
    <p:sldId id="259" r:id="rId14"/>
    <p:sldId id="269" r:id="rId15"/>
    <p:sldId id="265" r:id="rId16"/>
    <p:sldId id="260" r:id="rId17"/>
    <p:sldId id="261" r:id="rId18"/>
    <p:sldId id="263" r:id="rId19"/>
    <p:sldId id="25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C6F9C-93BF-4C22-B06F-AB61BA6866E8}" v="203" dt="2025-07-22T14:47:59.767"/>
    <p1510:client id="{D9111C8A-6FAC-4960-A899-B48A0C7F5F18}" v="28" dt="2025-07-21T22:19:25.0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604" autoAdjust="0"/>
  </p:normalViewPr>
  <p:slideViewPr>
    <p:cSldViewPr snapToGrid="0">
      <p:cViewPr varScale="1">
        <p:scale>
          <a:sx n="99" d="100"/>
          <a:sy n="99" d="100"/>
        </p:scale>
        <p:origin x="84" y="2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https://epsnj-my.sharepoint.com/personal/ojedajo_epsnj_org/Documents/Panorama%20Excel%20file%20data%20with%202024-2025%20District%20Data%20--%20See%20NOTE%20Page%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a:t>SEL: Spring 2024 Results, by</a:t>
            </a:r>
            <a:r>
              <a:rPr lang="en-US" sz="1200" b="1" baseline="0"/>
              <a:t> Topic</a:t>
            </a:r>
          </a:p>
          <a:p>
            <a:pPr>
              <a:defRPr/>
            </a:pPr>
            <a:r>
              <a:rPr lang="en-US" sz="1200" b="1" baseline="0"/>
              <a:t>Grades 3-5</a:t>
            </a:r>
            <a:endParaRPr lang="en-US" sz="12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877375328083987"/>
          <c:y val="0.17910990009082653"/>
          <c:w val="0.81940806490097828"/>
          <c:h val="0.53415606427943096"/>
        </c:manualLayout>
      </c:layout>
      <c:barChart>
        <c:barDir val="col"/>
        <c:grouping val="clustered"/>
        <c:varyColors val="0"/>
        <c:ser>
          <c:idx val="0"/>
          <c:order val="0"/>
          <c:tx>
            <c:strRef>
              <c:f>'4. Elem SEL Template Spr ''24'!$C$4</c:f>
              <c:strCache>
                <c:ptCount val="1"/>
                <c:pt idx="0">
                  <c:v>School Spr '24</c:v>
                </c:pt>
              </c:strCache>
            </c:strRef>
          </c:tx>
          <c:spPr>
            <a:solidFill>
              <a:schemeClr val="accent1"/>
            </a:solidFill>
            <a:ln>
              <a:noFill/>
            </a:ln>
            <a:effectLst/>
          </c:spPr>
          <c:invertIfNegative val="0"/>
          <c:dLbls>
            <c:dLbl>
              <c:idx val="3"/>
              <c:layout>
                <c:manualLayout>
                  <c:x val="0"/>
                  <c:y val="-6.01851851851851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96-4FD0-91A1-82A9C50BCB6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Elem SEL Template Spr ''24'!$B$5:$B$10</c:f>
              <c:strCache>
                <c:ptCount val="6"/>
                <c:pt idx="0">
                  <c:v>Growth Mindset</c:v>
                </c:pt>
                <c:pt idx="1">
                  <c:v>Emotion Regulatoin</c:v>
                </c:pt>
                <c:pt idx="2">
                  <c:v>Teacher Student Relationships</c:v>
                </c:pt>
                <c:pt idx="3">
                  <c:v>Sense of Belonging</c:v>
                </c:pt>
                <c:pt idx="4">
                  <c:v>Engagement</c:v>
                </c:pt>
                <c:pt idx="5">
                  <c:v>Safety</c:v>
                </c:pt>
              </c:strCache>
            </c:strRef>
          </c:cat>
          <c:val>
            <c:numRef>
              <c:f>'4. Elem SEL Template Spr ''24'!$C$5:$C$10</c:f>
              <c:numCache>
                <c:formatCode>0%</c:formatCode>
                <c:ptCount val="6"/>
                <c:pt idx="0">
                  <c:v>0.54</c:v>
                </c:pt>
                <c:pt idx="1">
                  <c:v>0.44</c:v>
                </c:pt>
                <c:pt idx="2">
                  <c:v>0.71</c:v>
                </c:pt>
                <c:pt idx="3">
                  <c:v>0.64</c:v>
                </c:pt>
                <c:pt idx="4">
                  <c:v>0.61</c:v>
                </c:pt>
                <c:pt idx="5">
                  <c:v>0.52</c:v>
                </c:pt>
              </c:numCache>
            </c:numRef>
          </c:val>
          <c:extLst>
            <c:ext xmlns:c16="http://schemas.microsoft.com/office/drawing/2014/chart" uri="{C3380CC4-5D6E-409C-BE32-E72D297353CC}">
              <c16:uniqueId val="{00000001-3B96-4FD0-91A1-82A9C50BCB6E}"/>
            </c:ext>
          </c:extLst>
        </c:ser>
        <c:ser>
          <c:idx val="1"/>
          <c:order val="1"/>
          <c:tx>
            <c:strRef>
              <c:f>'4. Elem SEL Template Spr ''24'!$D$4</c:f>
              <c:strCache>
                <c:ptCount val="1"/>
                <c:pt idx="0">
                  <c:v>District Spr '24</c:v>
                </c:pt>
              </c:strCache>
            </c:strRef>
          </c:tx>
          <c:spPr>
            <a:solidFill>
              <a:srgbClr val="E97132">
                <a:lumMod val="40000"/>
                <a:lumOff val="60000"/>
              </a:srgbClr>
            </a:solidFill>
            <a:ln>
              <a:noFill/>
            </a:ln>
            <a:effectLst/>
          </c:spPr>
          <c:invertIfNegative val="0"/>
          <c:dLbls>
            <c:dLbl>
              <c:idx val="0"/>
              <c:layout>
                <c:manualLayout>
                  <c:x val="-2.4242424242424242E-3"/>
                  <c:y val="-5.449591280653954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96-4FD0-91A1-82A9C50BCB6E}"/>
                </c:ext>
              </c:extLst>
            </c:dLbl>
            <c:dLbl>
              <c:idx val="1"/>
              <c:layout>
                <c:manualLayout>
                  <c:x val="0"/>
                  <c:y val="-0.1235240690281562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96-4FD0-91A1-82A9C50BCB6E}"/>
                </c:ext>
              </c:extLst>
            </c:dLbl>
            <c:dLbl>
              <c:idx val="2"/>
              <c:layout>
                <c:manualLayout>
                  <c:x val="0"/>
                  <c:y val="-2.906448683015443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96-4FD0-91A1-82A9C50BCB6E}"/>
                </c:ext>
              </c:extLst>
            </c:dLbl>
            <c:dLbl>
              <c:idx val="3"/>
              <c:layout>
                <c:manualLayout>
                  <c:x val="-2.4242424242425131E-3"/>
                  <c:y val="-6.539509536784744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96-4FD0-91A1-82A9C50BCB6E}"/>
                </c:ext>
              </c:extLst>
            </c:dLbl>
            <c:dLbl>
              <c:idx val="4"/>
              <c:layout>
                <c:manualLayout>
                  <c:x val="-4.84848484848476E-3"/>
                  <c:y val="-7.629427792915531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96-4FD0-91A1-82A9C50BCB6E}"/>
                </c:ext>
              </c:extLst>
            </c:dLbl>
            <c:dLbl>
              <c:idx val="5"/>
              <c:layout>
                <c:manualLayout>
                  <c:x val="0"/>
                  <c:y val="-0.1053587647593097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B96-4FD0-91A1-82A9C50BCB6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 Elem SEL Template Spr ''24'!$B$5:$B$10</c:f>
              <c:strCache>
                <c:ptCount val="6"/>
                <c:pt idx="0">
                  <c:v>Growth Mindset</c:v>
                </c:pt>
                <c:pt idx="1">
                  <c:v>Emotion Regulatoin</c:v>
                </c:pt>
                <c:pt idx="2">
                  <c:v>Teacher Student Relationships</c:v>
                </c:pt>
                <c:pt idx="3">
                  <c:v>Sense of Belonging</c:v>
                </c:pt>
                <c:pt idx="4">
                  <c:v>Engagement</c:v>
                </c:pt>
                <c:pt idx="5">
                  <c:v>Safety</c:v>
                </c:pt>
              </c:strCache>
            </c:strRef>
          </c:cat>
          <c:val>
            <c:numRef>
              <c:f>'4. Elem SEL Template Spr ''24'!$D$5:$D$10</c:f>
              <c:numCache>
                <c:formatCode>0%</c:formatCode>
                <c:ptCount val="6"/>
                <c:pt idx="0">
                  <c:v>0.56999999999999995</c:v>
                </c:pt>
                <c:pt idx="1">
                  <c:v>0.4</c:v>
                </c:pt>
                <c:pt idx="2">
                  <c:v>0.72</c:v>
                </c:pt>
                <c:pt idx="3">
                  <c:v>0.63</c:v>
                </c:pt>
                <c:pt idx="4">
                  <c:v>0.59</c:v>
                </c:pt>
                <c:pt idx="5">
                  <c:v>0.55000000000000004</c:v>
                </c:pt>
              </c:numCache>
            </c:numRef>
          </c:val>
          <c:extLst>
            <c:ext xmlns:c16="http://schemas.microsoft.com/office/drawing/2014/chart" uri="{C3380CC4-5D6E-409C-BE32-E72D297353CC}">
              <c16:uniqueId val="{00000008-3B96-4FD0-91A1-82A9C50BCB6E}"/>
            </c:ext>
          </c:extLst>
        </c:ser>
        <c:dLbls>
          <c:dLblPos val="outEnd"/>
          <c:showLegendKey val="0"/>
          <c:showVal val="1"/>
          <c:showCatName val="0"/>
          <c:showSerName val="0"/>
          <c:showPercent val="0"/>
          <c:showBubbleSize val="0"/>
        </c:dLbls>
        <c:gapWidth val="219"/>
        <c:overlap val="-27"/>
        <c:axId val="1668149871"/>
        <c:axId val="1678217743"/>
      </c:barChart>
      <c:catAx>
        <c:axId val="16681498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678217743"/>
        <c:crosses val="autoZero"/>
        <c:auto val="1"/>
        <c:lblAlgn val="ctr"/>
        <c:lblOffset val="100"/>
        <c:noMultiLvlLbl val="0"/>
      </c:catAx>
      <c:valAx>
        <c:axId val="1678217743"/>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sz="1600" b="1"/>
                  <a:t>% Favorable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81498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298A31-EBC4-11BF-C2A1-5F8A864D113E}"/>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B33AC45A-572E-9501-494A-B6F7E039BD36}"/>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AA12AD1-7F3D-4AE1-98EF-8D45A6257433}" type="datetime1">
              <a:rPr lang="en-US"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7/22/2025</a:t>
            </a:fld>
            <a:endParaRPr lang="en-US"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781F26D0-1ABE-A998-5A03-AC602F3CC04C}"/>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CAD92086-E252-412F-C99B-B1292F074A22}"/>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4C97CCB-5A27-41C5-9D5C-B39DB0C8C455}" type="slidenum">
              <a:t>‹#›</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88137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443296-5756-8FBA-72DC-FD4A4DA92D6F}"/>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3" name="Date Placeholder 2">
            <a:extLst>
              <a:ext uri="{FF2B5EF4-FFF2-40B4-BE49-F238E27FC236}">
                <a16:creationId xmlns:a16="http://schemas.microsoft.com/office/drawing/2014/main" id="{49B071E4-9886-3338-3A93-D21925E2B000}"/>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662950CB-5873-4F09-98B1-A5ED9775F5DE}" type="datetime1">
              <a:rPr lang="en-US"/>
              <a:pPr lvl="0"/>
              <a:t>7/22/2025</a:t>
            </a:fld>
            <a:endParaRPr lang="en-US"/>
          </a:p>
        </p:txBody>
      </p:sp>
      <p:sp>
        <p:nvSpPr>
          <p:cNvPr id="4" name="Slide Image Placeholder 3">
            <a:extLst>
              <a:ext uri="{FF2B5EF4-FFF2-40B4-BE49-F238E27FC236}">
                <a16:creationId xmlns:a16="http://schemas.microsoft.com/office/drawing/2014/main" id="{F9E8ECF7-98F5-7970-C105-E9D494917AF4}"/>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260A42DA-3529-5375-5563-40A0F36C1A05}"/>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6EE081C4-2104-C246-36D5-BBF6DE0CB958}"/>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endParaRPr lang="en-US"/>
          </a:p>
        </p:txBody>
      </p:sp>
      <p:sp>
        <p:nvSpPr>
          <p:cNvPr id="7" name="Slide Number Placeholder 6">
            <a:extLst>
              <a:ext uri="{FF2B5EF4-FFF2-40B4-BE49-F238E27FC236}">
                <a16:creationId xmlns:a16="http://schemas.microsoft.com/office/drawing/2014/main" id="{D99019A8-F9F7-F9A9-18C4-9944D7CEE1CA}"/>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D335CCF2-12BC-4FA0-BB6F-53E64B066CD0}" type="slidenum">
              <a:t>‹#›</a:t>
            </a:fld>
            <a:endParaRPr lang="en-US"/>
          </a:p>
        </p:txBody>
      </p:sp>
    </p:spTree>
    <p:extLst>
      <p:ext uri="{BB962C8B-B14F-4D97-AF65-F5344CB8AC3E}">
        <p14:creationId xmlns:p14="http://schemas.microsoft.com/office/powerpoint/2010/main" val="122135752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school is located at 25 First Street in Elizabeth, NJ.</a:t>
            </a:r>
          </a:p>
          <a:p>
            <a:r>
              <a:rPr lang="en-US"/>
              <a:t>We serve students in PK-8th grade.</a:t>
            </a:r>
            <a:endParaRPr lang="en-US">
              <a:ea typeface="Calibri"/>
              <a:cs typeface="Calibri"/>
            </a:endParaRPr>
          </a:p>
          <a:p>
            <a:r>
              <a:rPr lang="en-US"/>
              <a:t>Enrollment: 882</a:t>
            </a:r>
            <a:endParaRPr lang="en-US">
              <a:ea typeface="Calibri"/>
              <a:cs typeface="Calibri"/>
            </a:endParaRPr>
          </a:p>
          <a:p>
            <a:r>
              <a:rPr lang="en-US"/>
              <a:t>•408 GE</a:t>
            </a:r>
            <a:endParaRPr lang="en-US">
              <a:ea typeface="Calibri"/>
              <a:cs typeface="Calibri"/>
            </a:endParaRPr>
          </a:p>
          <a:p>
            <a:r>
              <a:rPr lang="en-US"/>
              <a:t>•382 ML</a:t>
            </a:r>
            <a:endParaRPr lang="en-US">
              <a:ea typeface="Calibri"/>
              <a:cs typeface="Calibri"/>
            </a:endParaRPr>
          </a:p>
          <a:p>
            <a:r>
              <a:rPr lang="en-US"/>
              <a:t>•60 SE Only</a:t>
            </a:r>
            <a:endParaRPr lang="en-US">
              <a:ea typeface="Calibri"/>
              <a:cs typeface="Calibri"/>
            </a:endParaRPr>
          </a:p>
          <a:p>
            <a:r>
              <a:rPr lang="en-US"/>
              <a:t>•32 SE &amp; ML</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lvl="0"/>
            <a:fld id="{D335CCF2-12BC-4FA0-BB6F-53E64B066CD0}" type="slidenum">
              <a:rPr lang="en-US"/>
              <a:t>1</a:t>
            </a:fld>
            <a:endParaRPr lang="en-US"/>
          </a:p>
        </p:txBody>
      </p:sp>
    </p:spTree>
    <p:extLst>
      <p:ext uri="{BB962C8B-B14F-4D97-AF65-F5344CB8AC3E}">
        <p14:creationId xmlns:p14="http://schemas.microsoft.com/office/powerpoint/2010/main" val="4218355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Our school has 8 houses, however we are 1 family.  </a:t>
            </a:r>
            <a:br>
              <a:rPr lang="en-US"/>
            </a:br>
            <a:r>
              <a:rPr lang="en-US"/>
              <a:t>Each house represents a core value.</a:t>
            </a:r>
          </a:p>
          <a:p>
            <a:r>
              <a:rPr lang="en-US"/>
              <a:t>Based on the Ron Clarke Academy </a:t>
            </a:r>
          </a:p>
          <a:p>
            <a:endParaRPr lang="en-US"/>
          </a:p>
          <a:p>
            <a:r>
              <a:rPr lang="en-US"/>
              <a:t>Team </a:t>
            </a:r>
            <a:r>
              <a:rPr lang="en-US" err="1"/>
              <a:t>Altruismo</a:t>
            </a:r>
            <a:r>
              <a:rPr lang="en-US"/>
              <a:t>-House of Givers</a:t>
            </a:r>
          </a:p>
          <a:p>
            <a:r>
              <a:rPr lang="en-US"/>
              <a:t>Team Amistad-House of Friendship</a:t>
            </a:r>
          </a:p>
          <a:p>
            <a:r>
              <a:rPr lang="en-US"/>
              <a:t>Team </a:t>
            </a:r>
            <a:r>
              <a:rPr lang="en-US" err="1"/>
              <a:t>Isibindi</a:t>
            </a:r>
            <a:r>
              <a:rPr lang="en-US"/>
              <a:t>-House of Courage</a:t>
            </a:r>
          </a:p>
          <a:p>
            <a:r>
              <a:rPr lang="en-US"/>
              <a:t>Team </a:t>
            </a:r>
            <a:r>
              <a:rPr lang="en-US" err="1"/>
              <a:t>Reveur</a:t>
            </a:r>
            <a:r>
              <a:rPr lang="en-US"/>
              <a:t>-House of Dreamers</a:t>
            </a:r>
          </a:p>
          <a:p>
            <a:r>
              <a:rPr lang="en-US"/>
              <a:t>Team </a:t>
            </a:r>
            <a:r>
              <a:rPr lang="en-US" err="1"/>
              <a:t>Nukumori</a:t>
            </a:r>
            <a:r>
              <a:rPr lang="en-US"/>
              <a:t>-House of Kindness</a:t>
            </a:r>
          </a:p>
          <a:p>
            <a:r>
              <a:rPr lang="en-US"/>
              <a:t>Team </a:t>
            </a:r>
            <a:r>
              <a:rPr lang="en-US" err="1"/>
              <a:t>Onraka</a:t>
            </a:r>
            <a:r>
              <a:rPr lang="en-US"/>
              <a:t>-House of Unity</a:t>
            </a:r>
          </a:p>
          <a:p>
            <a:r>
              <a:rPr lang="en-US"/>
              <a:t>Team Protos-House of Success</a:t>
            </a:r>
          </a:p>
          <a:p>
            <a:r>
              <a:rPr lang="en-US"/>
              <a:t>Team </a:t>
            </a:r>
            <a:r>
              <a:rPr lang="en-US" err="1"/>
              <a:t>Sollevare</a:t>
            </a:r>
            <a:r>
              <a:rPr lang="en-US"/>
              <a:t>-House of Uplifting</a:t>
            </a:r>
          </a:p>
          <a:p>
            <a:endParaRPr lang="en-US"/>
          </a:p>
          <a:p>
            <a:r>
              <a:rPr lang="en-US"/>
              <a:t>*Click on the picture to get directed to the RCA House System website</a:t>
            </a:r>
          </a:p>
        </p:txBody>
      </p:sp>
      <p:sp>
        <p:nvSpPr>
          <p:cNvPr id="4" name="Slide Number Placeholder 3"/>
          <p:cNvSpPr>
            <a:spLocks noGrp="1"/>
          </p:cNvSpPr>
          <p:nvPr>
            <p:ph type="sldNum" sz="quarter" idx="5"/>
          </p:nvPr>
        </p:nvSpPr>
        <p:spPr/>
        <p:txBody>
          <a:bodyPr/>
          <a:lstStyle/>
          <a:p>
            <a:pPr lvl="0"/>
            <a:fld id="{D335CCF2-12BC-4FA0-BB6F-53E64B066CD0}" type="slidenum">
              <a:rPr lang="en-US" smtClean="0"/>
              <a:t>7</a:t>
            </a:fld>
            <a:endParaRPr lang="en-US"/>
          </a:p>
        </p:txBody>
      </p:sp>
    </p:spTree>
    <p:extLst>
      <p:ext uri="{BB962C8B-B14F-4D97-AF65-F5344CB8AC3E}">
        <p14:creationId xmlns:p14="http://schemas.microsoft.com/office/powerpoint/2010/main" val="3149513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l" fontAlgn="base">
              <a:spcAft>
                <a:spcPts val="800"/>
              </a:spcAft>
              <a:buNone/>
            </a:pPr>
            <a:r>
              <a:rPr lang="en-US" sz="1800" b="0" i="0">
                <a:solidFill>
                  <a:srgbClr val="000000"/>
                </a:solidFill>
                <a:effectLst/>
                <a:latin typeface="Cambria" panose="02040503050406030204" pitchFamily="18" charset="0"/>
              </a:rPr>
              <a:t>This house system is a dynamic, exciting, and proven way to create a positive climate and culture for both students and staff.  All houses come together to celebrate and represent their core value and culture to promote belonging for all.  Make this year magical...the Power is within you!</a:t>
            </a:r>
          </a:p>
          <a:p>
            <a:pPr>
              <a:buNone/>
            </a:pPr>
            <a:br>
              <a:rPr lang="en-US"/>
            </a:br>
            <a:endParaRPr lang="en-US" b="1"/>
          </a:p>
        </p:txBody>
      </p:sp>
      <p:sp>
        <p:nvSpPr>
          <p:cNvPr id="4" name="Slide Number Placeholder 3"/>
          <p:cNvSpPr>
            <a:spLocks noGrp="1"/>
          </p:cNvSpPr>
          <p:nvPr>
            <p:ph type="sldNum" sz="quarter" idx="5"/>
          </p:nvPr>
        </p:nvSpPr>
        <p:spPr/>
        <p:txBody>
          <a:bodyPr/>
          <a:lstStyle/>
          <a:p>
            <a:pPr lvl="0"/>
            <a:fld id="{D335CCF2-12BC-4FA0-BB6F-53E64B066CD0}" type="slidenum">
              <a:rPr lang="en-US" smtClean="0"/>
              <a:t>8</a:t>
            </a:fld>
            <a:endParaRPr lang="en-US"/>
          </a:p>
        </p:txBody>
      </p:sp>
    </p:spTree>
    <p:extLst>
      <p:ext uri="{BB962C8B-B14F-4D97-AF65-F5344CB8AC3E}">
        <p14:creationId xmlns:p14="http://schemas.microsoft.com/office/powerpoint/2010/main" val="284238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Click on the House Points rubric to gain access to our live scoring system.</a:t>
            </a:r>
          </a:p>
          <a:p>
            <a:r>
              <a:rPr lang="en-US"/>
              <a:t>See how our house winner is presented to the school community.  </a:t>
            </a:r>
          </a:p>
        </p:txBody>
      </p:sp>
      <p:sp>
        <p:nvSpPr>
          <p:cNvPr id="4" name="Slide Number Placeholder 3"/>
          <p:cNvSpPr>
            <a:spLocks noGrp="1"/>
          </p:cNvSpPr>
          <p:nvPr>
            <p:ph type="sldNum" sz="quarter" idx="5"/>
          </p:nvPr>
        </p:nvSpPr>
        <p:spPr/>
        <p:txBody>
          <a:bodyPr/>
          <a:lstStyle/>
          <a:p>
            <a:pPr lvl="0"/>
            <a:fld id="{D335CCF2-12BC-4FA0-BB6F-53E64B066CD0}" type="slidenum">
              <a:rPr lang="en-US" smtClean="0"/>
              <a:t>10</a:t>
            </a:fld>
            <a:endParaRPr lang="en-US"/>
          </a:p>
        </p:txBody>
      </p:sp>
    </p:spTree>
    <p:extLst>
      <p:ext uri="{BB962C8B-B14F-4D97-AF65-F5344CB8AC3E}">
        <p14:creationId xmlns:p14="http://schemas.microsoft.com/office/powerpoint/2010/main" val="986439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Circle Breakouts</a:t>
            </a:r>
          </a:p>
          <a:p>
            <a:endParaRPr lang="en-US"/>
          </a:p>
          <a:p>
            <a:r>
              <a:rPr lang="en-US"/>
              <a:t>1 house leader per circle</a:t>
            </a:r>
          </a:p>
          <a:p>
            <a:r>
              <a:rPr lang="en-US"/>
              <a:t>Each circle represents 1 house</a:t>
            </a:r>
          </a:p>
          <a:p>
            <a:endParaRPr lang="en-US"/>
          </a:p>
          <a:p>
            <a:r>
              <a:rPr lang="en-US"/>
              <a:t>*This will model exactly how it will look when implementing the House System in their school.*</a:t>
            </a:r>
          </a:p>
        </p:txBody>
      </p:sp>
      <p:sp>
        <p:nvSpPr>
          <p:cNvPr id="4" name="Slide Number Placeholder 3"/>
          <p:cNvSpPr>
            <a:spLocks noGrp="1"/>
          </p:cNvSpPr>
          <p:nvPr>
            <p:ph type="sldNum" sz="quarter" idx="5"/>
          </p:nvPr>
        </p:nvSpPr>
        <p:spPr/>
        <p:txBody>
          <a:bodyPr/>
          <a:lstStyle/>
          <a:p>
            <a:pPr lvl="0"/>
            <a:fld id="{D335CCF2-12BC-4FA0-BB6F-53E64B066CD0}" type="slidenum">
              <a:rPr lang="en-US" smtClean="0"/>
              <a:t>11</a:t>
            </a:fld>
            <a:endParaRPr lang="en-US"/>
          </a:p>
        </p:txBody>
      </p:sp>
    </p:spTree>
    <p:extLst>
      <p:ext uri="{BB962C8B-B14F-4D97-AF65-F5344CB8AC3E}">
        <p14:creationId xmlns:p14="http://schemas.microsoft.com/office/powerpoint/2010/main" val="2646252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click the Picture Gallery star in the bottom right corner to see our gallery.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https://www.canva.com/design/DAGT351Dpp0/D_-tAMfiFWx8VTD-0dZXJA/view?utm_content=DAGT351Dpp0&amp;utm_campaign=designshare&amp;utm_medium=link2&amp;utm_source=uniquelinks&amp;utlId=hf5447fc8ad</a:t>
            </a:r>
          </a:p>
          <a:p>
            <a:endParaRPr lang="en-US"/>
          </a:p>
        </p:txBody>
      </p:sp>
      <p:sp>
        <p:nvSpPr>
          <p:cNvPr id="4" name="Slide Number Placeholder 3"/>
          <p:cNvSpPr>
            <a:spLocks noGrp="1"/>
          </p:cNvSpPr>
          <p:nvPr>
            <p:ph type="sldNum" sz="quarter" idx="5"/>
          </p:nvPr>
        </p:nvSpPr>
        <p:spPr/>
        <p:txBody>
          <a:bodyPr/>
          <a:lstStyle/>
          <a:p>
            <a:pPr lvl="0"/>
            <a:fld id="{D335CCF2-12BC-4FA0-BB6F-53E64B066CD0}" type="slidenum">
              <a:rPr lang="en-US" smtClean="0"/>
              <a:t>12</a:t>
            </a:fld>
            <a:endParaRPr lang="en-US"/>
          </a:p>
        </p:txBody>
      </p:sp>
    </p:spTree>
    <p:extLst>
      <p:ext uri="{BB962C8B-B14F-4D97-AF65-F5344CB8AC3E}">
        <p14:creationId xmlns:p14="http://schemas.microsoft.com/office/powerpoint/2010/main" val="3985090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5ED8F-806E-C20D-F9DF-D051288AC27A}"/>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4">
            <a:extLst>
              <a:ext uri="{FF2B5EF4-FFF2-40B4-BE49-F238E27FC236}">
                <a16:creationId xmlns:a16="http://schemas.microsoft.com/office/drawing/2014/main" id="{F2833D7C-8F5D-CE9D-73E4-BB56F350F0C1}"/>
              </a:ext>
            </a:extLst>
          </p:cNvPr>
          <p:cNvSpPr txBox="1">
            <a:spLocks noGrp="1"/>
          </p:cNvSpPr>
          <p:nvPr>
            <p:ph type="body" idx="4294967295"/>
          </p:nvPr>
        </p:nvSpPr>
        <p:spPr>
          <a:xfrm>
            <a:off x="171450" y="1222379"/>
            <a:ext cx="11849096" cy="4803772"/>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
            <a:extLst>
              <a:ext uri="{FF2B5EF4-FFF2-40B4-BE49-F238E27FC236}">
                <a16:creationId xmlns:a16="http://schemas.microsoft.com/office/drawing/2014/main" id="{4CE12B8E-0EBB-7B8A-E942-475A9ABAF2A1}"/>
              </a:ext>
            </a:extLst>
          </p:cNvPr>
          <p:cNvSpPr txBox="1">
            <a:spLocks noGrp="1"/>
          </p:cNvSpPr>
          <p:nvPr>
            <p:ph type="sldNum" sz="quarter" idx="8"/>
          </p:nvPr>
        </p:nvSpPr>
        <p:spPr/>
        <p:txBody>
          <a:bodyPr/>
          <a:lstStyle>
            <a:lvl1pPr>
              <a:defRPr/>
            </a:lvl1pPr>
          </a:lstStyle>
          <a:p>
            <a:pPr lvl="0"/>
            <a:fld id="{714DD901-A54D-4E4D-82C7-F93DC72CC3DF}" type="slidenum">
              <a:t>‹#›</a:t>
            </a:fld>
            <a:endParaRPr lang="en-US"/>
          </a:p>
        </p:txBody>
      </p:sp>
    </p:spTree>
    <p:extLst>
      <p:ext uri="{BB962C8B-B14F-4D97-AF65-F5344CB8AC3E}">
        <p14:creationId xmlns:p14="http://schemas.microsoft.com/office/powerpoint/2010/main" val="371129957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19B9C-D0EE-1FD5-5229-BB24374DEC8D}"/>
              </a:ext>
            </a:extLst>
          </p:cNvPr>
          <p:cNvSpPr txBox="1">
            <a:spLocks noGrp="1"/>
          </p:cNvSpPr>
          <p:nvPr>
            <p:ph type="title"/>
          </p:nvPr>
        </p:nvSpPr>
        <p:spPr>
          <a:xfrm>
            <a:off x="1250954" y="195937"/>
            <a:ext cx="10102848" cy="962406"/>
          </a:xfrm>
        </p:spPr>
        <p:txBody>
          <a:bodyPr anchor="b"/>
          <a:lstStyle>
            <a:lvl1pPr>
              <a:defRPr/>
            </a:lvl1pPr>
          </a:lstStyle>
          <a:p>
            <a:pPr lvl="0"/>
            <a:r>
              <a:rPr lang="en-US"/>
              <a:t>Click to edit Master title style</a:t>
            </a:r>
          </a:p>
        </p:txBody>
      </p:sp>
      <p:sp>
        <p:nvSpPr>
          <p:cNvPr id="3" name="Text Placeholder 5">
            <a:extLst>
              <a:ext uri="{FF2B5EF4-FFF2-40B4-BE49-F238E27FC236}">
                <a16:creationId xmlns:a16="http://schemas.microsoft.com/office/drawing/2014/main" id="{8FAB4155-5DE1-71BB-D92C-DE8EFCE44141}"/>
              </a:ext>
            </a:extLst>
          </p:cNvPr>
          <p:cNvSpPr txBox="1">
            <a:spLocks noGrp="1"/>
          </p:cNvSpPr>
          <p:nvPr>
            <p:ph type="body" idx="4294967295"/>
          </p:nvPr>
        </p:nvSpPr>
        <p:spPr>
          <a:xfrm>
            <a:off x="165104" y="1277654"/>
            <a:ext cx="11853860" cy="765755"/>
          </a:xfrm>
        </p:spPr>
        <p:txBody>
          <a:bodyPr/>
          <a:lstStyle>
            <a:lvl1pPr>
              <a:defRPr sz="3600"/>
            </a:lvl1pPr>
            <a:lvl2pPr>
              <a:defRPr sz="3200"/>
            </a:lvl2pPr>
          </a:lstStyle>
          <a:p>
            <a:pPr lvl="0"/>
            <a:r>
              <a:rPr lang="en-US"/>
              <a:t>Click to edit Master text styles</a:t>
            </a:r>
          </a:p>
          <a:p>
            <a:pPr lvl="1"/>
            <a:r>
              <a:rPr lang="en-US"/>
              <a:t>Second level</a:t>
            </a:r>
          </a:p>
        </p:txBody>
      </p:sp>
      <p:sp>
        <p:nvSpPr>
          <p:cNvPr id="4" name="Picture Placeholder 1">
            <a:extLst>
              <a:ext uri="{FF2B5EF4-FFF2-40B4-BE49-F238E27FC236}">
                <a16:creationId xmlns:a16="http://schemas.microsoft.com/office/drawing/2014/main" id="{A7C6D09E-77B6-764B-F808-B19862BB7CC9}"/>
              </a:ext>
            </a:extLst>
          </p:cNvPr>
          <p:cNvSpPr txBox="1">
            <a:spLocks noGrp="1"/>
          </p:cNvSpPr>
          <p:nvPr>
            <p:ph type="pic" idx="4294967295"/>
          </p:nvPr>
        </p:nvSpPr>
        <p:spPr>
          <a:xfrm>
            <a:off x="1175653" y="2341622"/>
            <a:ext cx="10255261" cy="3617357"/>
          </a:xfrm>
        </p:spPr>
        <p:txBody>
          <a:bodyPr/>
          <a:lstStyle>
            <a:lvl1pPr marL="0" indent="0">
              <a:buNone/>
              <a:defRPr sz="3200"/>
            </a:lvl1pPr>
          </a:lstStyle>
          <a:p>
            <a:pPr lvl="0"/>
            <a:r>
              <a:rPr lang="en-US"/>
              <a:t>Click icon to add picture</a:t>
            </a:r>
          </a:p>
        </p:txBody>
      </p:sp>
      <p:sp>
        <p:nvSpPr>
          <p:cNvPr id="5" name="Slide Number Placeholder 6">
            <a:extLst>
              <a:ext uri="{FF2B5EF4-FFF2-40B4-BE49-F238E27FC236}">
                <a16:creationId xmlns:a16="http://schemas.microsoft.com/office/drawing/2014/main" id="{D7466ACF-4D5D-77B4-8176-CBE8774D4B35}"/>
              </a:ext>
            </a:extLst>
          </p:cNvPr>
          <p:cNvSpPr txBox="1">
            <a:spLocks noGrp="1"/>
          </p:cNvSpPr>
          <p:nvPr>
            <p:ph type="sldNum" sz="quarter" idx="8"/>
          </p:nvPr>
        </p:nvSpPr>
        <p:spPr/>
        <p:txBody>
          <a:bodyPr/>
          <a:lstStyle>
            <a:lvl1pPr>
              <a:defRPr/>
            </a:lvl1pPr>
          </a:lstStyle>
          <a:p>
            <a:pPr lvl="0"/>
            <a:fld id="{4B22DE63-93DD-49F7-8776-FF2852628DFE}" type="slidenum">
              <a:t>‹#›</a:t>
            </a:fld>
            <a:endParaRPr lang="en-US"/>
          </a:p>
        </p:txBody>
      </p:sp>
    </p:spTree>
    <p:extLst>
      <p:ext uri="{BB962C8B-B14F-4D97-AF65-F5344CB8AC3E}">
        <p14:creationId xmlns:p14="http://schemas.microsoft.com/office/powerpoint/2010/main" val="3978191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C3CE-DBD4-4A9E-DD8B-BA778E60BCA6}"/>
              </a:ext>
            </a:extLst>
          </p:cNvPr>
          <p:cNvSpPr txBox="1">
            <a:spLocks noGrp="1"/>
          </p:cNvSpPr>
          <p:nvPr>
            <p:ph type="title"/>
          </p:nvPr>
        </p:nvSpPr>
        <p:spPr/>
        <p:txBody>
          <a:bodyPr/>
          <a:lstStyle>
            <a:lvl1pPr>
              <a:defRPr/>
            </a:lvl1pPr>
          </a:lstStyle>
          <a:p>
            <a:pPr lvl="0"/>
            <a:r>
              <a:rPr lang="en-US"/>
              <a:t>Click to edit Master title style</a:t>
            </a:r>
          </a:p>
        </p:txBody>
      </p:sp>
      <p:sp>
        <p:nvSpPr>
          <p:cNvPr id="3" name="Picture Placeholder">
            <a:extLst>
              <a:ext uri="{FF2B5EF4-FFF2-40B4-BE49-F238E27FC236}">
                <a16:creationId xmlns:a16="http://schemas.microsoft.com/office/drawing/2014/main" id="{A2674F02-846C-2828-EE6D-F446642DCECE}"/>
              </a:ext>
            </a:extLst>
          </p:cNvPr>
          <p:cNvSpPr txBox="1">
            <a:spLocks noGrp="1"/>
          </p:cNvSpPr>
          <p:nvPr>
            <p:ph type="pic" idx="4294967295"/>
          </p:nvPr>
        </p:nvSpPr>
        <p:spPr>
          <a:xfrm>
            <a:off x="1430459" y="1520830"/>
            <a:ext cx="9808558" cy="3687784"/>
          </a:xfrm>
        </p:spPr>
        <p:txBody>
          <a:bodyPr/>
          <a:lstStyle>
            <a:lvl1pPr>
              <a:defRPr/>
            </a:lvl1pPr>
          </a:lstStyle>
          <a:p>
            <a:pPr lvl="0"/>
            <a:r>
              <a:rPr lang="en-US"/>
              <a:t>Click icon to add picture</a:t>
            </a:r>
          </a:p>
        </p:txBody>
      </p:sp>
      <p:sp>
        <p:nvSpPr>
          <p:cNvPr id="4" name="Text Placeholder 5">
            <a:extLst>
              <a:ext uri="{FF2B5EF4-FFF2-40B4-BE49-F238E27FC236}">
                <a16:creationId xmlns:a16="http://schemas.microsoft.com/office/drawing/2014/main" id="{43C8E322-6764-740C-39FB-55DE8394ADE8}"/>
              </a:ext>
            </a:extLst>
          </p:cNvPr>
          <p:cNvSpPr txBox="1">
            <a:spLocks noGrp="1"/>
          </p:cNvSpPr>
          <p:nvPr>
            <p:ph type="body" idx="4294967295"/>
          </p:nvPr>
        </p:nvSpPr>
        <p:spPr>
          <a:xfrm>
            <a:off x="1430459" y="5457468"/>
            <a:ext cx="9808558" cy="550861"/>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2100E076-BCE6-B48A-EF85-4403DCF4B80F}"/>
              </a:ext>
            </a:extLst>
          </p:cNvPr>
          <p:cNvSpPr txBox="1">
            <a:spLocks noGrp="1"/>
          </p:cNvSpPr>
          <p:nvPr>
            <p:ph type="sldNum" sz="quarter" idx="8"/>
          </p:nvPr>
        </p:nvSpPr>
        <p:spPr/>
        <p:txBody>
          <a:bodyPr/>
          <a:lstStyle>
            <a:lvl1pPr>
              <a:defRPr/>
            </a:lvl1pPr>
          </a:lstStyle>
          <a:p>
            <a:pPr lvl="0"/>
            <a:fld id="{B11D0A8F-DE22-4D91-8293-4DF6671C29B6}" type="slidenum">
              <a:t>‹#›</a:t>
            </a:fld>
            <a:endParaRPr lang="en-US"/>
          </a:p>
        </p:txBody>
      </p:sp>
    </p:spTree>
    <p:extLst>
      <p:ext uri="{BB962C8B-B14F-4D97-AF65-F5344CB8AC3E}">
        <p14:creationId xmlns:p14="http://schemas.microsoft.com/office/powerpoint/2010/main" val="209529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527E2-8FAC-0833-1D1E-E004E89AAA45}"/>
              </a:ext>
            </a:extLst>
          </p:cNvPr>
          <p:cNvSpPr txBox="1">
            <a:spLocks noGrp="1"/>
          </p:cNvSpPr>
          <p:nvPr>
            <p:ph type="title"/>
          </p:nvPr>
        </p:nvSpPr>
        <p:spPr>
          <a:xfrm>
            <a:off x="1250954" y="195937"/>
            <a:ext cx="10102848" cy="962406"/>
          </a:xfrm>
        </p:spPr>
        <p:txBody>
          <a:bodyPr anchor="b"/>
          <a:lstStyle>
            <a:lvl1pPr>
              <a:defRPr/>
            </a:lvl1pPr>
          </a:lstStyle>
          <a:p>
            <a:pPr lvl="0"/>
            <a:r>
              <a:rPr lang="en-US"/>
              <a:t>Click to edit Master title style</a:t>
            </a:r>
          </a:p>
        </p:txBody>
      </p:sp>
      <p:sp>
        <p:nvSpPr>
          <p:cNvPr id="3" name="Picture Placeholder 1">
            <a:extLst>
              <a:ext uri="{FF2B5EF4-FFF2-40B4-BE49-F238E27FC236}">
                <a16:creationId xmlns:a16="http://schemas.microsoft.com/office/drawing/2014/main" id="{178755A3-A46B-89CA-BF1D-223FC0730F99}"/>
              </a:ext>
            </a:extLst>
          </p:cNvPr>
          <p:cNvSpPr txBox="1">
            <a:spLocks noGrp="1"/>
          </p:cNvSpPr>
          <p:nvPr>
            <p:ph type="pic" idx="1"/>
          </p:nvPr>
        </p:nvSpPr>
        <p:spPr>
          <a:xfrm>
            <a:off x="165250" y="1226585"/>
            <a:ext cx="5563520" cy="4689472"/>
          </a:xfrm>
        </p:spPr>
        <p:txBody>
          <a:bodyPr/>
          <a:lstStyle>
            <a:lvl1pPr marL="0" indent="0">
              <a:buNone/>
              <a:defRPr sz="3200"/>
            </a:lvl1pPr>
          </a:lstStyle>
          <a:p>
            <a:pPr lvl="0"/>
            <a:r>
              <a:rPr lang="en-US"/>
              <a:t>Click icon to add picture</a:t>
            </a:r>
          </a:p>
        </p:txBody>
      </p:sp>
      <p:sp>
        <p:nvSpPr>
          <p:cNvPr id="4" name="Text Placeholder 1">
            <a:extLst>
              <a:ext uri="{FF2B5EF4-FFF2-40B4-BE49-F238E27FC236}">
                <a16:creationId xmlns:a16="http://schemas.microsoft.com/office/drawing/2014/main" id="{3257E878-863B-80E8-F1ED-57B888E13EFD}"/>
              </a:ext>
            </a:extLst>
          </p:cNvPr>
          <p:cNvSpPr txBox="1">
            <a:spLocks noGrp="1"/>
          </p:cNvSpPr>
          <p:nvPr>
            <p:ph type="body" idx="2"/>
          </p:nvPr>
        </p:nvSpPr>
        <p:spPr>
          <a:xfrm>
            <a:off x="6096003" y="1226585"/>
            <a:ext cx="5930743" cy="4689472"/>
          </a:xfrm>
        </p:spPr>
        <p:txBody>
          <a:bodyPr/>
          <a:lstStyle>
            <a:lvl1pPr marL="0" indent="0">
              <a:buNone/>
              <a:defRPr sz="2400"/>
            </a:lvl1pPr>
          </a:lstStyle>
          <a:p>
            <a:pPr lvl="0"/>
            <a:r>
              <a:rPr lang="en-US"/>
              <a:t>Click to edit Master text styles</a:t>
            </a:r>
          </a:p>
        </p:txBody>
      </p:sp>
      <p:sp>
        <p:nvSpPr>
          <p:cNvPr id="5" name="Slide Number Placeholder 6">
            <a:extLst>
              <a:ext uri="{FF2B5EF4-FFF2-40B4-BE49-F238E27FC236}">
                <a16:creationId xmlns:a16="http://schemas.microsoft.com/office/drawing/2014/main" id="{2FF00D48-488B-D051-8829-409AB3CEAC24}"/>
              </a:ext>
            </a:extLst>
          </p:cNvPr>
          <p:cNvSpPr txBox="1">
            <a:spLocks noGrp="1"/>
          </p:cNvSpPr>
          <p:nvPr>
            <p:ph type="sldNum" sz="quarter" idx="8"/>
          </p:nvPr>
        </p:nvSpPr>
        <p:spPr/>
        <p:txBody>
          <a:bodyPr/>
          <a:lstStyle>
            <a:lvl1pPr>
              <a:defRPr/>
            </a:lvl1pPr>
          </a:lstStyle>
          <a:p>
            <a:pPr lvl="0"/>
            <a:fld id="{AF776263-62E0-4650-9DD6-5D94FE03FD46}" type="slidenum">
              <a:t>‹#›</a:t>
            </a:fld>
            <a:endParaRPr lang="en-US"/>
          </a:p>
        </p:txBody>
      </p:sp>
    </p:spTree>
    <p:extLst>
      <p:ext uri="{BB962C8B-B14F-4D97-AF65-F5344CB8AC3E}">
        <p14:creationId xmlns:p14="http://schemas.microsoft.com/office/powerpoint/2010/main" val="2913704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C6002-C224-7B6A-196D-04D565B9B405}"/>
              </a:ext>
            </a:extLst>
          </p:cNvPr>
          <p:cNvSpPr txBox="1">
            <a:spLocks noGrp="1"/>
          </p:cNvSpPr>
          <p:nvPr>
            <p:ph type="title"/>
          </p:nvPr>
        </p:nvSpPr>
        <p:spPr>
          <a:xfrm>
            <a:off x="1250954" y="195937"/>
            <a:ext cx="10102848" cy="962406"/>
          </a:xfrm>
        </p:spPr>
        <p:txBody>
          <a:bodyPr anchor="b"/>
          <a:lstStyle>
            <a:lvl1pPr>
              <a:defRPr/>
            </a:lvl1pPr>
          </a:lstStyle>
          <a:p>
            <a:pPr lvl="0"/>
            <a:r>
              <a:rPr lang="en-US"/>
              <a:t>Click to edit Master title style</a:t>
            </a:r>
          </a:p>
        </p:txBody>
      </p:sp>
      <p:sp>
        <p:nvSpPr>
          <p:cNvPr id="3" name="Picture Placeholder 1">
            <a:extLst>
              <a:ext uri="{FF2B5EF4-FFF2-40B4-BE49-F238E27FC236}">
                <a16:creationId xmlns:a16="http://schemas.microsoft.com/office/drawing/2014/main" id="{D48B583E-D77E-3577-75C8-AA31FC9779E3}"/>
              </a:ext>
            </a:extLst>
          </p:cNvPr>
          <p:cNvSpPr txBox="1">
            <a:spLocks noGrp="1"/>
          </p:cNvSpPr>
          <p:nvPr>
            <p:ph type="pic" idx="4294967295"/>
          </p:nvPr>
        </p:nvSpPr>
        <p:spPr>
          <a:xfrm>
            <a:off x="165250" y="1226585"/>
            <a:ext cx="5563520" cy="4157182"/>
          </a:xfrm>
        </p:spPr>
        <p:txBody>
          <a:bodyPr/>
          <a:lstStyle>
            <a:lvl1pPr marL="0" indent="0">
              <a:buNone/>
              <a:defRPr sz="3200"/>
            </a:lvl1pPr>
          </a:lstStyle>
          <a:p>
            <a:pPr lvl="0"/>
            <a:r>
              <a:rPr lang="en-US"/>
              <a:t>Click icon to add picture</a:t>
            </a:r>
          </a:p>
        </p:txBody>
      </p:sp>
      <p:sp>
        <p:nvSpPr>
          <p:cNvPr id="4" name="Text Placeholder 5">
            <a:extLst>
              <a:ext uri="{FF2B5EF4-FFF2-40B4-BE49-F238E27FC236}">
                <a16:creationId xmlns:a16="http://schemas.microsoft.com/office/drawing/2014/main" id="{5A435F09-D7A7-7216-8A97-B7DAFB6D3EF9}"/>
              </a:ext>
            </a:extLst>
          </p:cNvPr>
          <p:cNvSpPr txBox="1">
            <a:spLocks noGrp="1"/>
          </p:cNvSpPr>
          <p:nvPr>
            <p:ph type="body" idx="4294967295"/>
          </p:nvPr>
        </p:nvSpPr>
        <p:spPr>
          <a:xfrm>
            <a:off x="165104" y="5457825"/>
            <a:ext cx="5564188" cy="550861"/>
          </a:xfrm>
        </p:spPr>
        <p:txBody>
          <a:bodyPr rIns="91440">
            <a:noAutofit/>
          </a:bodyPr>
          <a:lstStyle>
            <a:lvl1pPr marL="0" indent="0">
              <a:buNone/>
              <a:defRPr sz="1600"/>
            </a:lvl1pPr>
          </a:lstStyle>
          <a:p>
            <a:pPr lvl="0"/>
            <a:r>
              <a:rPr lang="en-US"/>
              <a:t>Enter source/citation</a:t>
            </a:r>
          </a:p>
        </p:txBody>
      </p:sp>
      <p:sp>
        <p:nvSpPr>
          <p:cNvPr id="5" name="Text Placeholder 1">
            <a:extLst>
              <a:ext uri="{FF2B5EF4-FFF2-40B4-BE49-F238E27FC236}">
                <a16:creationId xmlns:a16="http://schemas.microsoft.com/office/drawing/2014/main" id="{D9E889A0-786B-E1D4-4AEA-AC196315630B}"/>
              </a:ext>
            </a:extLst>
          </p:cNvPr>
          <p:cNvSpPr txBox="1">
            <a:spLocks noGrp="1"/>
          </p:cNvSpPr>
          <p:nvPr>
            <p:ph type="body" idx="4294967295"/>
          </p:nvPr>
        </p:nvSpPr>
        <p:spPr>
          <a:xfrm>
            <a:off x="6096003" y="1226585"/>
            <a:ext cx="5930743" cy="4689472"/>
          </a:xfrm>
        </p:spPr>
        <p:txBody>
          <a:bodyPr/>
          <a:lstStyle>
            <a:lvl1pPr marL="0" indent="0">
              <a:buNone/>
              <a:defRPr sz="2400"/>
            </a:lvl1pPr>
          </a:lstStyle>
          <a:p>
            <a:pPr lvl="0"/>
            <a:r>
              <a:rPr lang="en-US"/>
              <a:t>Click to edit Master text styles</a:t>
            </a:r>
          </a:p>
        </p:txBody>
      </p:sp>
      <p:sp>
        <p:nvSpPr>
          <p:cNvPr id="6" name="Slide Number Placeholder 6">
            <a:extLst>
              <a:ext uri="{FF2B5EF4-FFF2-40B4-BE49-F238E27FC236}">
                <a16:creationId xmlns:a16="http://schemas.microsoft.com/office/drawing/2014/main" id="{42912BDE-E4C3-86A3-DACF-F4567A7E7EB4}"/>
              </a:ext>
            </a:extLst>
          </p:cNvPr>
          <p:cNvSpPr txBox="1">
            <a:spLocks noGrp="1"/>
          </p:cNvSpPr>
          <p:nvPr>
            <p:ph type="sldNum" sz="quarter" idx="8"/>
          </p:nvPr>
        </p:nvSpPr>
        <p:spPr/>
        <p:txBody>
          <a:bodyPr/>
          <a:lstStyle>
            <a:lvl1pPr>
              <a:defRPr/>
            </a:lvl1pPr>
          </a:lstStyle>
          <a:p>
            <a:pPr lvl="0"/>
            <a:fld id="{D775B9BF-BA62-4D8A-8681-58CF10A1C7EE}" type="slidenum">
              <a:t>‹#›</a:t>
            </a:fld>
            <a:endParaRPr lang="en-US"/>
          </a:p>
        </p:txBody>
      </p:sp>
    </p:spTree>
    <p:extLst>
      <p:ext uri="{BB962C8B-B14F-4D97-AF65-F5344CB8AC3E}">
        <p14:creationId xmlns:p14="http://schemas.microsoft.com/office/powerpoint/2010/main" val="2607647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64971-4552-44AE-633F-B3CF7A06D8AE}"/>
              </a:ext>
            </a:extLst>
          </p:cNvPr>
          <p:cNvSpPr txBox="1">
            <a:spLocks noGrp="1"/>
          </p:cNvSpPr>
          <p:nvPr>
            <p:ph type="title"/>
          </p:nvPr>
        </p:nvSpPr>
        <p:spPr/>
        <p:txBody>
          <a:bodyPr/>
          <a:lstStyle>
            <a:lvl1pPr>
              <a:defRPr/>
            </a:lvl1pPr>
          </a:lstStyle>
          <a:p>
            <a:pPr lvl="0"/>
            <a:r>
              <a:rPr lang="en-US"/>
              <a:t>Click to edit Master title style</a:t>
            </a:r>
          </a:p>
        </p:txBody>
      </p:sp>
      <p:pic>
        <p:nvPicPr>
          <p:cNvPr id="3" name="Facebook">
            <a:extLst>
              <a:ext uri="{FF2B5EF4-FFF2-40B4-BE49-F238E27FC236}">
                <a16:creationId xmlns:a16="http://schemas.microsoft.com/office/drawing/2014/main" id="{D420DDE6-00AB-C5C5-AE73-0E8490BBDA1D}"/>
              </a:ext>
              <a:ext uri="{C183D7F6-B498-43B3-948B-1728B52AA6E4}">
                <adec:decorative xmlns:adec="http://schemas.microsoft.com/office/drawing/2017/decorative" val="1"/>
              </a:ext>
            </a:extLst>
          </p:cNvPr>
          <p:cNvPicPr>
            <a:picLocks noChangeAspect="1"/>
          </p:cNvPicPr>
          <p:nvPr/>
        </p:nvPicPr>
        <p:blipFill>
          <a:blip r:embed="rId2"/>
          <a:srcRect/>
          <a:stretch>
            <a:fillRect/>
          </a:stretch>
        </p:blipFill>
        <p:spPr>
          <a:xfrm>
            <a:off x="1539538" y="1579726"/>
            <a:ext cx="914400" cy="914400"/>
          </a:xfrm>
          <a:prstGeom prst="rect">
            <a:avLst/>
          </a:prstGeom>
          <a:noFill/>
          <a:ln cap="flat">
            <a:noFill/>
          </a:ln>
        </p:spPr>
      </p:pic>
      <p:sp>
        <p:nvSpPr>
          <p:cNvPr id="4" name="Facebook handle">
            <a:extLst>
              <a:ext uri="{FF2B5EF4-FFF2-40B4-BE49-F238E27FC236}">
                <a16:creationId xmlns:a16="http://schemas.microsoft.com/office/drawing/2014/main" id="{C2695FDD-03B0-6365-DD76-9218E15F5996}"/>
              </a:ext>
            </a:extLst>
          </p:cNvPr>
          <p:cNvSpPr txBox="1">
            <a:spLocks noGrp="1"/>
          </p:cNvSpPr>
          <p:nvPr>
            <p:ph type="body" idx="4294967295"/>
          </p:nvPr>
        </p:nvSpPr>
        <p:spPr>
          <a:xfrm>
            <a:off x="748418" y="2532942"/>
            <a:ext cx="2486025" cy="914400"/>
          </a:xfrm>
        </p:spPr>
        <p:txBody>
          <a:bodyPr rIns="0" anchorCtr="1">
            <a:noAutofit/>
          </a:bodyPr>
          <a:lstStyle>
            <a:lvl1pPr marL="0" indent="0" algn="ctr">
              <a:buNone/>
              <a:defRPr sz="1400"/>
            </a:lvl1pPr>
          </a:lstStyle>
          <a:p>
            <a:pPr lvl="0"/>
            <a:r>
              <a:rPr lang="en-US"/>
              <a:t>Text</a:t>
            </a:r>
          </a:p>
        </p:txBody>
      </p:sp>
      <p:pic>
        <p:nvPicPr>
          <p:cNvPr id="5" name="Instagram">
            <a:extLst>
              <a:ext uri="{FF2B5EF4-FFF2-40B4-BE49-F238E27FC236}">
                <a16:creationId xmlns:a16="http://schemas.microsoft.com/office/drawing/2014/main" id="{4F61C6BD-FAA7-DBB4-4508-2DDFDB54D042}"/>
              </a:ext>
              <a:ext uri="{C183D7F6-B498-43B3-948B-1728B52AA6E4}">
                <adec:decorative xmlns:adec="http://schemas.microsoft.com/office/drawing/2017/decorative" val="1"/>
              </a:ext>
            </a:extLst>
          </p:cNvPr>
          <p:cNvPicPr>
            <a:picLocks noChangeAspect="1"/>
          </p:cNvPicPr>
          <p:nvPr/>
        </p:nvPicPr>
        <p:blipFill>
          <a:blip r:embed="rId3"/>
          <a:srcRect t="124" b="124"/>
          <a:stretch>
            <a:fillRect/>
          </a:stretch>
        </p:blipFill>
        <p:spPr>
          <a:xfrm>
            <a:off x="4858764" y="1579726"/>
            <a:ext cx="916667" cy="914400"/>
          </a:xfrm>
          <a:prstGeom prst="rect">
            <a:avLst/>
          </a:prstGeom>
          <a:noFill/>
          <a:ln cap="flat">
            <a:noFill/>
          </a:ln>
        </p:spPr>
      </p:pic>
      <p:sp>
        <p:nvSpPr>
          <p:cNvPr id="6" name="Instagram handle">
            <a:extLst>
              <a:ext uri="{FF2B5EF4-FFF2-40B4-BE49-F238E27FC236}">
                <a16:creationId xmlns:a16="http://schemas.microsoft.com/office/drawing/2014/main" id="{46B07040-3DF5-2BF3-08F8-E20C0B5919E1}"/>
              </a:ext>
            </a:extLst>
          </p:cNvPr>
          <p:cNvSpPr txBox="1">
            <a:spLocks noGrp="1"/>
          </p:cNvSpPr>
          <p:nvPr>
            <p:ph type="body" idx="4294967295"/>
          </p:nvPr>
        </p:nvSpPr>
        <p:spPr>
          <a:xfrm>
            <a:off x="4110794" y="2514600"/>
            <a:ext cx="2487168" cy="914400"/>
          </a:xfrm>
        </p:spPr>
        <p:txBody>
          <a:bodyPr rIns="91440" anchorCtr="1">
            <a:noAutofit/>
          </a:bodyPr>
          <a:lstStyle>
            <a:lvl1pPr marL="0" indent="0" algn="ctr">
              <a:buNone/>
              <a:defRPr sz="1400"/>
            </a:lvl1pPr>
          </a:lstStyle>
          <a:p>
            <a:pPr lvl="0"/>
            <a:r>
              <a:rPr lang="en-US"/>
              <a:t>Text</a:t>
            </a:r>
          </a:p>
        </p:txBody>
      </p:sp>
      <p:pic>
        <p:nvPicPr>
          <p:cNvPr id="7" name="LinkedIn" descr="A blue and black logo&#10;&#10;Description automatically generated">
            <a:extLst>
              <a:ext uri="{FF2B5EF4-FFF2-40B4-BE49-F238E27FC236}">
                <a16:creationId xmlns:a16="http://schemas.microsoft.com/office/drawing/2014/main" id="{773C2471-A3AC-19AD-522E-85047F411658}"/>
              </a:ext>
            </a:extLst>
          </p:cNvPr>
          <p:cNvPicPr>
            <a:picLocks noChangeAspect="1"/>
          </p:cNvPicPr>
          <p:nvPr/>
        </p:nvPicPr>
        <p:blipFill>
          <a:blip r:embed="rId4"/>
          <a:stretch>
            <a:fillRect/>
          </a:stretch>
        </p:blipFill>
        <p:spPr>
          <a:xfrm>
            <a:off x="8261256" y="1579726"/>
            <a:ext cx="1075270" cy="914400"/>
          </a:xfrm>
          <a:prstGeom prst="rect">
            <a:avLst/>
          </a:prstGeom>
          <a:noFill/>
          <a:ln cap="flat">
            <a:noFill/>
          </a:ln>
        </p:spPr>
      </p:pic>
      <p:sp>
        <p:nvSpPr>
          <p:cNvPr id="8" name="LinkedIn handle">
            <a:extLst>
              <a:ext uri="{FF2B5EF4-FFF2-40B4-BE49-F238E27FC236}">
                <a16:creationId xmlns:a16="http://schemas.microsoft.com/office/drawing/2014/main" id="{1F34A3E7-84D1-2C20-FA0A-45DD0224D6A8}"/>
              </a:ext>
            </a:extLst>
          </p:cNvPr>
          <p:cNvSpPr txBox="1">
            <a:spLocks noGrp="1"/>
          </p:cNvSpPr>
          <p:nvPr>
            <p:ph type="body" idx="4294967295"/>
          </p:nvPr>
        </p:nvSpPr>
        <p:spPr>
          <a:xfrm>
            <a:off x="7239003" y="2532942"/>
            <a:ext cx="3059500" cy="914400"/>
          </a:xfrm>
        </p:spPr>
        <p:txBody>
          <a:bodyPr rIns="91440" anchorCtr="1">
            <a:noAutofit/>
          </a:bodyPr>
          <a:lstStyle>
            <a:lvl1pPr marL="0" indent="0" algn="ctr">
              <a:buNone/>
              <a:defRPr sz="1400"/>
            </a:lvl1pPr>
          </a:lstStyle>
          <a:p>
            <a:pPr lvl="0"/>
            <a:r>
              <a:rPr lang="en-US"/>
              <a:t>Text</a:t>
            </a:r>
          </a:p>
        </p:txBody>
      </p:sp>
      <p:pic>
        <p:nvPicPr>
          <p:cNvPr id="9" name="Threads">
            <a:extLst>
              <a:ext uri="{FF2B5EF4-FFF2-40B4-BE49-F238E27FC236}">
                <a16:creationId xmlns:a16="http://schemas.microsoft.com/office/drawing/2014/main" id="{1007CC05-8FE6-F02E-FD36-884439869BFB}"/>
              </a:ext>
              <a:ext uri="{C183D7F6-B498-43B3-948B-1728B52AA6E4}">
                <adec:decorative xmlns:adec="http://schemas.microsoft.com/office/drawing/2017/decorative" val="1"/>
              </a:ext>
            </a:extLst>
          </p:cNvPr>
          <p:cNvPicPr>
            <a:picLocks noChangeAspect="1"/>
          </p:cNvPicPr>
          <p:nvPr/>
        </p:nvPicPr>
        <p:blipFill>
          <a:blip r:embed="rId5"/>
          <a:srcRect t="4126" b="4126"/>
          <a:stretch>
            <a:fillRect/>
          </a:stretch>
        </p:blipFill>
        <p:spPr>
          <a:xfrm>
            <a:off x="1535359" y="4019546"/>
            <a:ext cx="912141" cy="914400"/>
          </a:xfrm>
          <a:prstGeom prst="rect">
            <a:avLst/>
          </a:prstGeom>
          <a:solidFill>
            <a:srgbClr val="000000"/>
          </a:solidFill>
          <a:ln cap="flat">
            <a:noFill/>
          </a:ln>
        </p:spPr>
      </p:pic>
      <p:sp>
        <p:nvSpPr>
          <p:cNvPr id="10" name="Threads handle">
            <a:extLst>
              <a:ext uri="{FF2B5EF4-FFF2-40B4-BE49-F238E27FC236}">
                <a16:creationId xmlns:a16="http://schemas.microsoft.com/office/drawing/2014/main" id="{38E46CCC-E126-A1C8-1A5D-4DC1038009A2}"/>
              </a:ext>
            </a:extLst>
          </p:cNvPr>
          <p:cNvSpPr txBox="1">
            <a:spLocks noGrp="1"/>
          </p:cNvSpPr>
          <p:nvPr>
            <p:ph type="body" idx="4294967295"/>
          </p:nvPr>
        </p:nvSpPr>
        <p:spPr>
          <a:xfrm>
            <a:off x="747275" y="5031870"/>
            <a:ext cx="2487168" cy="914400"/>
          </a:xfrm>
        </p:spPr>
        <p:txBody>
          <a:bodyPr rIns="91440" anchorCtr="1">
            <a:noAutofit/>
          </a:bodyPr>
          <a:lstStyle>
            <a:lvl1pPr marL="0" indent="0" algn="ctr">
              <a:buNone/>
              <a:defRPr sz="1400"/>
            </a:lvl1pPr>
          </a:lstStyle>
          <a:p>
            <a:pPr lvl="0"/>
            <a:r>
              <a:rPr lang="en-US"/>
              <a:t>Text</a:t>
            </a:r>
          </a:p>
        </p:txBody>
      </p:sp>
      <p:pic>
        <p:nvPicPr>
          <p:cNvPr id="11" name="X">
            <a:extLst>
              <a:ext uri="{FF2B5EF4-FFF2-40B4-BE49-F238E27FC236}">
                <a16:creationId xmlns:a16="http://schemas.microsoft.com/office/drawing/2014/main" id="{7BB9584A-0888-FC69-26AF-60A1EC03645B}"/>
              </a:ext>
              <a:ext uri="{C183D7F6-B498-43B3-948B-1728B52AA6E4}">
                <adec:decorative xmlns:adec="http://schemas.microsoft.com/office/drawing/2017/decorative" val="1"/>
              </a:ext>
            </a:extLst>
          </p:cNvPr>
          <p:cNvPicPr>
            <a:picLocks noChangeAspect="1"/>
          </p:cNvPicPr>
          <p:nvPr/>
        </p:nvPicPr>
        <p:blipFill>
          <a:blip r:embed="rId6"/>
          <a:srcRect t="1201" b="1201"/>
          <a:stretch>
            <a:fillRect/>
          </a:stretch>
        </p:blipFill>
        <p:spPr>
          <a:xfrm>
            <a:off x="4896045" y="3991849"/>
            <a:ext cx="916667" cy="914400"/>
          </a:xfrm>
          <a:prstGeom prst="rect">
            <a:avLst/>
          </a:prstGeom>
          <a:noFill/>
          <a:ln cap="flat">
            <a:noFill/>
          </a:ln>
        </p:spPr>
      </p:pic>
      <p:sp>
        <p:nvSpPr>
          <p:cNvPr id="12" name="X Handle">
            <a:extLst>
              <a:ext uri="{FF2B5EF4-FFF2-40B4-BE49-F238E27FC236}">
                <a16:creationId xmlns:a16="http://schemas.microsoft.com/office/drawing/2014/main" id="{620D0C9F-DDE7-A60C-4168-4B6B8F938EBB}"/>
              </a:ext>
            </a:extLst>
          </p:cNvPr>
          <p:cNvSpPr txBox="1">
            <a:spLocks noGrp="1"/>
          </p:cNvSpPr>
          <p:nvPr>
            <p:ph type="body" idx="4294967295"/>
          </p:nvPr>
        </p:nvSpPr>
        <p:spPr>
          <a:xfrm>
            <a:off x="4110794" y="5009933"/>
            <a:ext cx="2487168" cy="914400"/>
          </a:xfrm>
        </p:spPr>
        <p:txBody>
          <a:bodyPr rIns="91440" anchorCtr="1">
            <a:noAutofit/>
          </a:bodyPr>
          <a:lstStyle>
            <a:lvl1pPr marL="0" indent="0" algn="ctr">
              <a:buNone/>
              <a:defRPr sz="1400"/>
            </a:lvl1pPr>
          </a:lstStyle>
          <a:p>
            <a:pPr lvl="0"/>
            <a:r>
              <a:rPr lang="en-US"/>
              <a:t>Text</a:t>
            </a:r>
          </a:p>
        </p:txBody>
      </p:sp>
      <p:pic>
        <p:nvPicPr>
          <p:cNvPr id="13" name="YouTube">
            <a:extLst>
              <a:ext uri="{FF2B5EF4-FFF2-40B4-BE49-F238E27FC236}">
                <a16:creationId xmlns:a16="http://schemas.microsoft.com/office/drawing/2014/main" id="{84845C58-A030-FF48-06CB-150F50AFC1C0}"/>
              </a:ext>
            </a:extLst>
          </p:cNvPr>
          <p:cNvPicPr>
            <a:picLocks noChangeAspect="1"/>
          </p:cNvPicPr>
          <p:nvPr/>
        </p:nvPicPr>
        <p:blipFill>
          <a:blip r:embed="rId7"/>
          <a:srcRect/>
          <a:stretch>
            <a:fillRect/>
          </a:stretch>
        </p:blipFill>
        <p:spPr>
          <a:xfrm>
            <a:off x="7260125" y="4129009"/>
            <a:ext cx="2855195" cy="640080"/>
          </a:xfrm>
          <a:prstGeom prst="rect">
            <a:avLst/>
          </a:prstGeom>
          <a:noFill/>
          <a:ln cap="flat">
            <a:noFill/>
          </a:ln>
        </p:spPr>
      </p:pic>
      <p:sp>
        <p:nvSpPr>
          <p:cNvPr id="14" name="YouTube Channel">
            <a:extLst>
              <a:ext uri="{FF2B5EF4-FFF2-40B4-BE49-F238E27FC236}">
                <a16:creationId xmlns:a16="http://schemas.microsoft.com/office/drawing/2014/main" id="{364B03B5-3EC4-4272-1807-A109A3C3C666}"/>
              </a:ext>
            </a:extLst>
          </p:cNvPr>
          <p:cNvSpPr txBox="1">
            <a:spLocks noGrp="1"/>
          </p:cNvSpPr>
          <p:nvPr>
            <p:ph type="body" idx="4294967295"/>
          </p:nvPr>
        </p:nvSpPr>
        <p:spPr>
          <a:xfrm>
            <a:off x="7239003" y="5009933"/>
            <a:ext cx="3059500" cy="914400"/>
          </a:xfrm>
        </p:spPr>
        <p:txBody>
          <a:bodyPr rIns="91440" anchorCtr="1">
            <a:noAutofit/>
          </a:bodyPr>
          <a:lstStyle>
            <a:lvl1pPr marL="0" indent="0" algn="ctr">
              <a:buNone/>
              <a:defRPr sz="1400"/>
            </a:lvl1pPr>
          </a:lstStyle>
          <a:p>
            <a:pPr lvl="0"/>
            <a:r>
              <a:rPr lang="en-US"/>
              <a:t>Text</a:t>
            </a:r>
          </a:p>
        </p:txBody>
      </p:sp>
      <p:sp>
        <p:nvSpPr>
          <p:cNvPr id="15" name="Slide Number Placeholder 2">
            <a:extLst>
              <a:ext uri="{FF2B5EF4-FFF2-40B4-BE49-F238E27FC236}">
                <a16:creationId xmlns:a16="http://schemas.microsoft.com/office/drawing/2014/main" id="{700B58B1-2579-AC6E-F14F-2414142FBF99}"/>
              </a:ext>
            </a:extLst>
          </p:cNvPr>
          <p:cNvSpPr txBox="1">
            <a:spLocks noGrp="1"/>
          </p:cNvSpPr>
          <p:nvPr>
            <p:ph type="sldNum" sz="quarter" idx="8"/>
          </p:nvPr>
        </p:nvSpPr>
        <p:spPr/>
        <p:txBody>
          <a:bodyPr/>
          <a:lstStyle>
            <a:lvl1pPr>
              <a:defRPr/>
            </a:lvl1pPr>
          </a:lstStyle>
          <a:p>
            <a:pPr lvl="0"/>
            <a:fld id="{B0D43ED5-D17A-437A-92A3-22272D19E095}" type="slidenum">
              <a:t>‹#›</a:t>
            </a:fld>
            <a:endParaRPr lang="en-US"/>
          </a:p>
        </p:txBody>
      </p:sp>
    </p:spTree>
    <p:extLst>
      <p:ext uri="{BB962C8B-B14F-4D97-AF65-F5344CB8AC3E}">
        <p14:creationId xmlns:p14="http://schemas.microsoft.com/office/powerpoint/2010/main" val="14124007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B14CE-E5A0-8A2B-D676-A78FF9149389}"/>
              </a:ext>
            </a:extLst>
          </p:cNvPr>
          <p:cNvSpPr txBox="1">
            <a:spLocks noGrp="1"/>
          </p:cNvSpPr>
          <p:nvPr>
            <p:ph type="title"/>
          </p:nvPr>
        </p:nvSpPr>
        <p:spPr/>
        <p:txBody>
          <a:bodyPr/>
          <a:lstStyle>
            <a:lvl1pPr>
              <a:defRPr/>
            </a:lvl1pPr>
          </a:lstStyle>
          <a:p>
            <a:pPr lvl="0"/>
            <a:r>
              <a:rPr lang="en-US"/>
              <a:t>Click to edit Master title style</a:t>
            </a:r>
          </a:p>
        </p:txBody>
      </p:sp>
      <p:sp>
        <p:nvSpPr>
          <p:cNvPr id="3" name="website">
            <a:extLst>
              <a:ext uri="{FF2B5EF4-FFF2-40B4-BE49-F238E27FC236}">
                <a16:creationId xmlns:a16="http://schemas.microsoft.com/office/drawing/2014/main" id="{73B1D459-5AC9-1817-DA4A-AFC24EF9CE48}"/>
              </a:ext>
            </a:extLst>
          </p:cNvPr>
          <p:cNvSpPr txBox="1">
            <a:spLocks noGrp="1"/>
          </p:cNvSpPr>
          <p:nvPr>
            <p:ph idx="4294967295"/>
          </p:nvPr>
        </p:nvSpPr>
        <p:spPr>
          <a:xfrm>
            <a:off x="0" y="1803772"/>
            <a:ext cx="12191996" cy="1320366"/>
          </a:xfrm>
        </p:spPr>
        <p:txBody>
          <a:bodyPr lIns="0" rIns="91440" anchorCtr="1"/>
          <a:lstStyle>
            <a:lvl1pPr marL="0" indent="0" algn="ctr">
              <a:spcBef>
                <a:spcPts val="0"/>
              </a:spcBef>
              <a:buNone/>
              <a:defRPr sz="3200"/>
            </a:lvl1pPr>
          </a:lstStyle>
          <a:p>
            <a:pPr lvl="0"/>
            <a:r>
              <a:rPr lang="en-US"/>
              <a:t>Department or Office Webpage</a:t>
            </a:r>
          </a:p>
        </p:txBody>
      </p:sp>
      <p:sp>
        <p:nvSpPr>
          <p:cNvPr id="4" name="contact info">
            <a:extLst>
              <a:ext uri="{FF2B5EF4-FFF2-40B4-BE49-F238E27FC236}">
                <a16:creationId xmlns:a16="http://schemas.microsoft.com/office/drawing/2014/main" id="{1CB8E90F-C4A7-405D-49BE-756C16BB5FE1}"/>
              </a:ext>
            </a:extLst>
          </p:cNvPr>
          <p:cNvSpPr txBox="1">
            <a:spLocks noGrp="1"/>
          </p:cNvSpPr>
          <p:nvPr>
            <p:ph idx="4294967295"/>
          </p:nvPr>
        </p:nvSpPr>
        <p:spPr>
          <a:xfrm>
            <a:off x="0" y="3608515"/>
            <a:ext cx="12191996" cy="1493489"/>
          </a:xfrm>
        </p:spPr>
        <p:txBody>
          <a:bodyPr lIns="0" rIns="0" anchorCtr="1"/>
          <a:lstStyle>
            <a:lvl1pPr marL="0" indent="0" algn="ctr">
              <a:spcBef>
                <a:spcPts val="0"/>
              </a:spcBef>
              <a:spcAft>
                <a:spcPts val="1200"/>
              </a:spcAft>
              <a:buNone/>
              <a:defRPr sz="3200"/>
            </a:lvl1pPr>
          </a:lstStyle>
          <a:p>
            <a:pPr lvl="0"/>
            <a:r>
              <a:rPr lang="en-US"/>
              <a:t>Contact Info</a:t>
            </a:r>
          </a:p>
        </p:txBody>
      </p:sp>
      <p:sp>
        <p:nvSpPr>
          <p:cNvPr id="5" name="Slide Number Placeholder 5">
            <a:extLst>
              <a:ext uri="{FF2B5EF4-FFF2-40B4-BE49-F238E27FC236}">
                <a16:creationId xmlns:a16="http://schemas.microsoft.com/office/drawing/2014/main" id="{AC35676D-5628-9ED7-E952-AA0F531108DF}"/>
              </a:ext>
            </a:extLst>
          </p:cNvPr>
          <p:cNvSpPr txBox="1">
            <a:spLocks noGrp="1"/>
          </p:cNvSpPr>
          <p:nvPr>
            <p:ph type="sldNum" sz="quarter" idx="8"/>
          </p:nvPr>
        </p:nvSpPr>
        <p:spPr/>
        <p:txBody>
          <a:bodyPr/>
          <a:lstStyle>
            <a:lvl1pPr>
              <a:defRPr/>
            </a:lvl1pPr>
          </a:lstStyle>
          <a:p>
            <a:pPr lvl="0"/>
            <a:fld id="{374ECC99-7BEA-44E6-896B-D60BA50BBAD4}" type="slidenum">
              <a:t>‹#›</a:t>
            </a:fld>
            <a:endParaRPr lang="en-US"/>
          </a:p>
        </p:txBody>
      </p:sp>
    </p:spTree>
    <p:extLst>
      <p:ext uri="{BB962C8B-B14F-4D97-AF65-F5344CB8AC3E}">
        <p14:creationId xmlns:p14="http://schemas.microsoft.com/office/powerpoint/2010/main" val="190412865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FF07-7CA0-6A57-015D-BFE023AE8A06}"/>
              </a:ext>
            </a:extLst>
          </p:cNvPr>
          <p:cNvSpPr txBox="1">
            <a:spLocks noGrp="1"/>
          </p:cNvSpPr>
          <p:nvPr>
            <p:ph type="ctrTitle"/>
          </p:nvPr>
        </p:nvSpPr>
        <p:spPr>
          <a:xfrm>
            <a:off x="0" y="2037850"/>
            <a:ext cx="12191996" cy="1282445"/>
          </a:xfrm>
          <a:prstGeom prst="rect">
            <a:avLst/>
          </a:prstGeom>
          <a:noFill/>
          <a:ln>
            <a:noFill/>
          </a:ln>
        </p:spPr>
        <p:txBody>
          <a:bodyPr vert="horz" wrap="square" lIns="91440" tIns="45720" rIns="91440" bIns="45720" anchor="b" anchorCtr="1" compatLnSpc="1">
            <a:noAutofit/>
          </a:bodyPr>
          <a:lstStyle>
            <a:lvl1pPr marL="0" marR="0" lvl="0" indent="0" algn="ctr" fontAlgn="auto">
              <a:spcBef>
                <a:spcPts val="0"/>
              </a:spcBef>
              <a:spcAft>
                <a:spcPts val="0"/>
              </a:spcAft>
              <a:tabLst/>
              <a:defRPr lang="en-US" sz="5400" b="1" i="0" u="none" strike="noStrike" cap="none" spc="0" baseline="0">
                <a:solidFill>
                  <a:srgbClr val="6E2405"/>
                </a:solidFill>
                <a:uFillTx/>
                <a:latin typeface="Palatino Linotype" pitchFamily="18"/>
              </a:defRPr>
            </a:lvl1pPr>
          </a:lstStyle>
          <a:p>
            <a:pPr lvl="0"/>
            <a:r>
              <a:rPr lang="en-US"/>
              <a:t>Presentation Title</a:t>
            </a:r>
          </a:p>
        </p:txBody>
      </p:sp>
      <p:sp>
        <p:nvSpPr>
          <p:cNvPr id="3" name="Subtitle 2">
            <a:extLst>
              <a:ext uri="{FF2B5EF4-FFF2-40B4-BE49-F238E27FC236}">
                <a16:creationId xmlns:a16="http://schemas.microsoft.com/office/drawing/2014/main" id="{E0C4D701-8F81-8696-4874-3203393D6F2C}"/>
              </a:ext>
            </a:extLst>
          </p:cNvPr>
          <p:cNvSpPr txBox="1">
            <a:spLocks noGrp="1"/>
          </p:cNvSpPr>
          <p:nvPr>
            <p:ph type="subTitle" idx="1"/>
          </p:nvPr>
        </p:nvSpPr>
        <p:spPr>
          <a:xfrm>
            <a:off x="0" y="3654079"/>
            <a:ext cx="12191996" cy="2198080"/>
          </a:xfrm>
        </p:spPr>
        <p:txBody>
          <a:bodyPr anchorCtr="1"/>
          <a:lstStyle>
            <a:lvl1pPr algn="ctr">
              <a:defRPr sz="2800"/>
            </a:lvl1pPr>
            <a:lvl2pPr marL="0" marR="0" lvl="0" indent="0" algn="ctr" fontAlgn="auto">
              <a:lnSpc>
                <a:spcPct val="108000"/>
              </a:lnSpc>
              <a:spcBef>
                <a:spcPts val="1000"/>
              </a:spcBef>
              <a:spcAft>
                <a:spcPts val="1400"/>
              </a:spcAft>
              <a:buNone/>
              <a:tabLst/>
              <a:defRPr lang="en-US" sz="2800" b="0" i="0" u="none" strike="noStrike" cap="none" spc="0" baseline="0">
                <a:solidFill>
                  <a:srgbClr val="000000"/>
                </a:solidFill>
                <a:uFillTx/>
                <a:latin typeface="Palatino Linotype" pitchFamily="18"/>
              </a:defRPr>
            </a:lvl2pPr>
            <a:lvl3pPr marL="0" marR="0" lvl="0" indent="0" algn="ctr" fontAlgn="auto">
              <a:lnSpc>
                <a:spcPct val="108000"/>
              </a:lnSpc>
              <a:spcBef>
                <a:spcPts val="1000"/>
              </a:spcBef>
              <a:spcAft>
                <a:spcPts val="1400"/>
              </a:spcAft>
              <a:buNone/>
              <a:tabLst/>
              <a:defRPr lang="en-US" sz="2800" b="0" i="0" u="none" strike="noStrike" cap="none" spc="0" baseline="0">
                <a:solidFill>
                  <a:srgbClr val="000000"/>
                </a:solidFill>
                <a:uFillTx/>
                <a:latin typeface="Palatino Linotype" pitchFamily="18"/>
              </a:defRPr>
            </a:lvl3pPr>
          </a:lstStyle>
          <a:p>
            <a:pPr lvl="0"/>
            <a:r>
              <a:rPr lang="en-US"/>
              <a:t>Office Name</a:t>
            </a:r>
          </a:p>
          <a:p>
            <a:pPr lvl="0"/>
            <a:r>
              <a:rPr lang="en-US"/>
              <a:t>Division Name</a:t>
            </a:r>
          </a:p>
          <a:p>
            <a:pPr lvl="0"/>
            <a:r>
              <a:rPr lang="en-US"/>
              <a:t>Date</a:t>
            </a:r>
          </a:p>
        </p:txBody>
      </p:sp>
    </p:spTree>
    <p:extLst>
      <p:ext uri="{BB962C8B-B14F-4D97-AF65-F5344CB8AC3E}">
        <p14:creationId xmlns:p14="http://schemas.microsoft.com/office/powerpoint/2010/main" val="238072577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22266-B0E6-CC30-6912-39BCA9B6392D}"/>
              </a:ext>
            </a:extLst>
          </p:cNvPr>
          <p:cNvSpPr txBox="1">
            <a:spLocks noGrp="1"/>
          </p:cNvSpPr>
          <p:nvPr>
            <p:ph type="title"/>
          </p:nvPr>
        </p:nvSpPr>
        <p:spPr>
          <a:xfrm>
            <a:off x="0" y="1203652"/>
            <a:ext cx="12191996" cy="2726384"/>
          </a:xfrm>
        </p:spPr>
        <p:txBody>
          <a:bodyPr anchorCtr="1"/>
          <a:lstStyle>
            <a:lvl1pPr algn="ctr">
              <a:defRPr/>
            </a:lvl1pPr>
          </a:lstStyle>
          <a:p>
            <a:pPr lvl="0"/>
            <a:r>
              <a:rPr lang="en-US"/>
              <a:t>Click to edit Master title style</a:t>
            </a:r>
          </a:p>
        </p:txBody>
      </p:sp>
      <p:sp>
        <p:nvSpPr>
          <p:cNvPr id="3" name="Slide Number Placeholder 4">
            <a:extLst>
              <a:ext uri="{FF2B5EF4-FFF2-40B4-BE49-F238E27FC236}">
                <a16:creationId xmlns:a16="http://schemas.microsoft.com/office/drawing/2014/main" id="{BCEEF414-3E27-61CF-48B9-C2BE7A5EE644}"/>
              </a:ext>
            </a:extLst>
          </p:cNvPr>
          <p:cNvSpPr txBox="1">
            <a:spLocks noGrp="1"/>
          </p:cNvSpPr>
          <p:nvPr>
            <p:ph type="sldNum" sz="quarter" idx="8"/>
          </p:nvPr>
        </p:nvSpPr>
        <p:spPr>
          <a:xfrm>
            <a:off x="8610603" y="6294482"/>
            <a:ext cx="2743200" cy="365129"/>
          </a:xfrm>
        </p:spPr>
        <p:txBody>
          <a:bodyPr/>
          <a:lstStyle>
            <a:lvl1pPr>
              <a:defRPr/>
            </a:lvl1pPr>
          </a:lstStyle>
          <a:p>
            <a:pPr lvl="0"/>
            <a:fld id="{03EF5094-F910-41C5-9645-C6717A134036}" type="slidenum">
              <a:t>‹#›</a:t>
            </a:fld>
            <a:endParaRPr lang="en-US"/>
          </a:p>
        </p:txBody>
      </p:sp>
    </p:spTree>
    <p:extLst>
      <p:ext uri="{BB962C8B-B14F-4D97-AF65-F5344CB8AC3E}">
        <p14:creationId xmlns:p14="http://schemas.microsoft.com/office/powerpoint/2010/main" val="42087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AE0B3-B479-930B-FE7B-62220D6A4F7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1">
            <a:extLst>
              <a:ext uri="{FF2B5EF4-FFF2-40B4-BE49-F238E27FC236}">
                <a16:creationId xmlns:a16="http://schemas.microsoft.com/office/drawing/2014/main" id="{D3354E46-CDEC-1924-095C-60BCBF84D835}"/>
              </a:ext>
            </a:extLst>
          </p:cNvPr>
          <p:cNvSpPr txBox="1">
            <a:spLocks noGrp="1"/>
          </p:cNvSpPr>
          <p:nvPr>
            <p:ph idx="4294967295"/>
          </p:nvPr>
        </p:nvSpPr>
        <p:spPr>
          <a:xfrm>
            <a:off x="146294" y="1430624"/>
            <a:ext cx="11890272" cy="2226975"/>
          </a:xfrm>
        </p:spPr>
        <p:txBody>
          <a:bodyPr>
            <a:noAutofit/>
          </a:bodyPr>
          <a:lstStyle>
            <a:lvl1pPr>
              <a:defRPr sz="3200"/>
            </a:lvl1pPr>
            <a:lvl2pPr>
              <a:defRPr sz="2800"/>
            </a:lvl2pPr>
            <a:lvl3pPr>
              <a:defRPr sz="2400"/>
            </a:lvl3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11CC4487-EBE3-D1A5-2DD9-8798A221E293}"/>
              </a:ext>
            </a:extLst>
          </p:cNvPr>
          <p:cNvSpPr txBox="1">
            <a:spLocks noGrp="1"/>
          </p:cNvSpPr>
          <p:nvPr>
            <p:ph idx="4294967295"/>
          </p:nvPr>
        </p:nvSpPr>
        <p:spPr>
          <a:xfrm>
            <a:off x="155438" y="3735250"/>
            <a:ext cx="11890272" cy="2226975"/>
          </a:xfrm>
        </p:spPr>
        <p:txBody>
          <a:bodyPr>
            <a:noAutofit/>
          </a:bodyPr>
          <a:lstStyle>
            <a:lvl1pPr>
              <a:defRPr sz="3200"/>
            </a:lvl1pPr>
            <a:lvl2pPr>
              <a:defRPr sz="2800"/>
            </a:lvl2pPr>
            <a:lvl3pPr>
              <a:defRPr sz="2400"/>
            </a:lvl3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408EB7A7-79EC-5726-6341-878274571293}"/>
              </a:ext>
            </a:extLst>
          </p:cNvPr>
          <p:cNvSpPr txBox="1">
            <a:spLocks noGrp="1"/>
          </p:cNvSpPr>
          <p:nvPr>
            <p:ph type="sldNum" sz="quarter" idx="8"/>
          </p:nvPr>
        </p:nvSpPr>
        <p:spPr/>
        <p:txBody>
          <a:bodyPr/>
          <a:lstStyle>
            <a:lvl1pPr>
              <a:defRPr/>
            </a:lvl1pPr>
          </a:lstStyle>
          <a:p>
            <a:pPr lvl="0"/>
            <a:fld id="{DD5AABC7-E906-4685-89FC-9DBFE2F15E14}" type="slidenum">
              <a:t>‹#›</a:t>
            </a:fld>
            <a:endParaRPr lang="en-US"/>
          </a:p>
        </p:txBody>
      </p:sp>
    </p:spTree>
    <p:extLst>
      <p:ext uri="{BB962C8B-B14F-4D97-AF65-F5344CB8AC3E}">
        <p14:creationId xmlns:p14="http://schemas.microsoft.com/office/powerpoint/2010/main" val="1482888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DD83A-83E4-A668-5888-B96E4A43474B}"/>
              </a:ext>
            </a:extLst>
          </p:cNvPr>
          <p:cNvSpPr txBox="1">
            <a:spLocks noGrp="1"/>
          </p:cNvSpPr>
          <p:nvPr>
            <p:ph type="title"/>
          </p:nvPr>
        </p:nvSpPr>
        <p:spPr/>
        <p:txBody>
          <a:bodyPr/>
          <a:lstStyle>
            <a:lvl1pPr>
              <a:defRPr/>
            </a:lvl1pPr>
          </a:lstStyle>
          <a:p>
            <a:pPr lvl="0"/>
            <a:r>
              <a:rPr lang="en-US"/>
              <a:t>Click to edit Master title style</a:t>
            </a:r>
          </a:p>
        </p:txBody>
      </p:sp>
      <p:sp>
        <p:nvSpPr>
          <p:cNvPr id="3" name="Subtitle 1">
            <a:extLst>
              <a:ext uri="{FF2B5EF4-FFF2-40B4-BE49-F238E27FC236}">
                <a16:creationId xmlns:a16="http://schemas.microsoft.com/office/drawing/2014/main" id="{36AB0502-226F-F236-4403-ECA55984C147}"/>
              </a:ext>
            </a:extLst>
          </p:cNvPr>
          <p:cNvSpPr txBox="1">
            <a:spLocks noGrp="1"/>
          </p:cNvSpPr>
          <p:nvPr>
            <p:ph type="body" idx="4294967295"/>
          </p:nvPr>
        </p:nvSpPr>
        <p:spPr>
          <a:xfrm>
            <a:off x="146294" y="1138546"/>
            <a:ext cx="11890272" cy="823910"/>
          </a:xfrm>
        </p:spPr>
        <p:txBody>
          <a:bodyPr anchor="b">
            <a:noAutofit/>
          </a:bodyPr>
          <a:lstStyle>
            <a:lvl1pPr marL="0" indent="0">
              <a:buNone/>
              <a:defRPr sz="2800" b="1"/>
            </a:lvl1pPr>
          </a:lstStyle>
          <a:p>
            <a:pPr lvl="0"/>
            <a:r>
              <a:rPr lang="en-US"/>
              <a:t>Click to edit Master text styles</a:t>
            </a:r>
          </a:p>
        </p:txBody>
      </p:sp>
      <p:sp>
        <p:nvSpPr>
          <p:cNvPr id="4" name="Content Placeholder 1">
            <a:extLst>
              <a:ext uri="{FF2B5EF4-FFF2-40B4-BE49-F238E27FC236}">
                <a16:creationId xmlns:a16="http://schemas.microsoft.com/office/drawing/2014/main" id="{E33CA548-1F38-5911-FF4F-350753A3AE6B}"/>
              </a:ext>
            </a:extLst>
          </p:cNvPr>
          <p:cNvSpPr txBox="1">
            <a:spLocks noGrp="1"/>
          </p:cNvSpPr>
          <p:nvPr>
            <p:ph idx="4294967295"/>
          </p:nvPr>
        </p:nvSpPr>
        <p:spPr>
          <a:xfrm>
            <a:off x="146294" y="1962457"/>
            <a:ext cx="11890272" cy="1433760"/>
          </a:xfrm>
        </p:spPr>
        <p:txBody>
          <a:bodyPr rIns="91440">
            <a:noAutofit/>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5" name="Subtitle 2">
            <a:extLst>
              <a:ext uri="{FF2B5EF4-FFF2-40B4-BE49-F238E27FC236}">
                <a16:creationId xmlns:a16="http://schemas.microsoft.com/office/drawing/2014/main" id="{8B45D216-6EF4-E4D9-1A49-FE6E657AF713}"/>
              </a:ext>
            </a:extLst>
          </p:cNvPr>
          <p:cNvSpPr txBox="1">
            <a:spLocks noGrp="1"/>
          </p:cNvSpPr>
          <p:nvPr>
            <p:ph type="body" idx="4294967295"/>
          </p:nvPr>
        </p:nvSpPr>
        <p:spPr>
          <a:xfrm>
            <a:off x="146285" y="3603814"/>
            <a:ext cx="11890272" cy="823910"/>
          </a:xfrm>
        </p:spPr>
        <p:txBody>
          <a:bodyPr anchor="b">
            <a:noAutofit/>
          </a:bodyPr>
          <a:lstStyle>
            <a:lvl1pPr marL="0" indent="0">
              <a:buNone/>
              <a:defRPr sz="2800" b="1"/>
            </a:lvl1pPr>
          </a:lstStyle>
          <a:p>
            <a:pPr lvl="0"/>
            <a:r>
              <a:rPr lang="en-US"/>
              <a:t>Click to edit Master text styles</a:t>
            </a:r>
          </a:p>
        </p:txBody>
      </p:sp>
      <p:sp>
        <p:nvSpPr>
          <p:cNvPr id="6" name="Content Placeholder 2">
            <a:extLst>
              <a:ext uri="{FF2B5EF4-FFF2-40B4-BE49-F238E27FC236}">
                <a16:creationId xmlns:a16="http://schemas.microsoft.com/office/drawing/2014/main" id="{FAB55574-8E10-F79B-0AD2-E2EED5FC4EE1}"/>
              </a:ext>
            </a:extLst>
          </p:cNvPr>
          <p:cNvSpPr txBox="1">
            <a:spLocks noGrp="1"/>
          </p:cNvSpPr>
          <p:nvPr>
            <p:ph idx="4294967295"/>
          </p:nvPr>
        </p:nvSpPr>
        <p:spPr>
          <a:xfrm>
            <a:off x="155438" y="4439796"/>
            <a:ext cx="11890272" cy="1522430"/>
          </a:xfrm>
        </p:spPr>
        <p:txBody>
          <a:bodyPr rIns="91440">
            <a:noAutofit/>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65194ABD-309B-C2C9-8C8E-726647045C4A}"/>
              </a:ext>
            </a:extLst>
          </p:cNvPr>
          <p:cNvSpPr txBox="1">
            <a:spLocks noGrp="1"/>
          </p:cNvSpPr>
          <p:nvPr>
            <p:ph type="sldNum" sz="quarter" idx="8"/>
          </p:nvPr>
        </p:nvSpPr>
        <p:spPr/>
        <p:txBody>
          <a:bodyPr/>
          <a:lstStyle>
            <a:lvl1pPr>
              <a:defRPr/>
            </a:lvl1pPr>
          </a:lstStyle>
          <a:p>
            <a:pPr lvl="0"/>
            <a:fld id="{680F7CEF-A49C-416E-91EA-4CDEBE8D68BE}" type="slidenum">
              <a:t>‹#›</a:t>
            </a:fld>
            <a:endParaRPr lang="en-US"/>
          </a:p>
        </p:txBody>
      </p:sp>
    </p:spTree>
    <p:extLst>
      <p:ext uri="{BB962C8B-B14F-4D97-AF65-F5344CB8AC3E}">
        <p14:creationId xmlns:p14="http://schemas.microsoft.com/office/powerpoint/2010/main" val="550237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A4E5-1145-49AD-072D-DC019C0C962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1">
            <a:extLst>
              <a:ext uri="{FF2B5EF4-FFF2-40B4-BE49-F238E27FC236}">
                <a16:creationId xmlns:a16="http://schemas.microsoft.com/office/drawing/2014/main" id="{9EF36FF4-8B38-D730-E6B5-2AD914141719}"/>
              </a:ext>
            </a:extLst>
          </p:cNvPr>
          <p:cNvSpPr txBox="1">
            <a:spLocks noGrp="1"/>
          </p:cNvSpPr>
          <p:nvPr>
            <p:ph idx="4294967295"/>
          </p:nvPr>
        </p:nvSpPr>
        <p:spPr>
          <a:xfrm>
            <a:off x="176268" y="1429015"/>
            <a:ext cx="5843528" cy="4498052"/>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F2DEB489-4884-09D6-1F3E-8EF47730B966}"/>
              </a:ext>
            </a:extLst>
          </p:cNvPr>
          <p:cNvSpPr txBox="1">
            <a:spLocks noGrp="1"/>
          </p:cNvSpPr>
          <p:nvPr>
            <p:ph idx="4294967295"/>
          </p:nvPr>
        </p:nvSpPr>
        <p:spPr>
          <a:xfrm>
            <a:off x="6172200" y="1429015"/>
            <a:ext cx="5843528" cy="4498052"/>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D15C547F-DDF1-5AFA-F947-4A370D839B84}"/>
              </a:ext>
            </a:extLst>
          </p:cNvPr>
          <p:cNvSpPr txBox="1">
            <a:spLocks noGrp="1"/>
          </p:cNvSpPr>
          <p:nvPr>
            <p:ph type="sldNum" sz="quarter" idx="8"/>
          </p:nvPr>
        </p:nvSpPr>
        <p:spPr/>
        <p:txBody>
          <a:bodyPr/>
          <a:lstStyle>
            <a:lvl1pPr>
              <a:defRPr/>
            </a:lvl1pPr>
          </a:lstStyle>
          <a:p>
            <a:pPr lvl="0"/>
            <a:fld id="{7B73C292-8FAB-4A18-BFF2-25D03246CF75}" type="slidenum">
              <a:t>‹#›</a:t>
            </a:fld>
            <a:endParaRPr lang="en-US"/>
          </a:p>
        </p:txBody>
      </p:sp>
    </p:spTree>
    <p:extLst>
      <p:ext uri="{BB962C8B-B14F-4D97-AF65-F5344CB8AC3E}">
        <p14:creationId xmlns:p14="http://schemas.microsoft.com/office/powerpoint/2010/main" val="833985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8224-08D5-957E-5871-9E76D2173663}"/>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a:extLst>
              <a:ext uri="{FF2B5EF4-FFF2-40B4-BE49-F238E27FC236}">
                <a16:creationId xmlns:a16="http://schemas.microsoft.com/office/drawing/2014/main" id="{A1F0A89A-B015-ECBC-798B-F7DA10D1CE05}"/>
              </a:ext>
            </a:extLst>
          </p:cNvPr>
          <p:cNvSpPr txBox="1">
            <a:spLocks noGrp="1"/>
          </p:cNvSpPr>
          <p:nvPr>
            <p:ph idx="4294967295"/>
          </p:nvPr>
        </p:nvSpPr>
        <p:spPr>
          <a:xfrm>
            <a:off x="176268" y="1429015"/>
            <a:ext cx="3800822" cy="4498052"/>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DA3A4C0B-0EEF-A04D-04CF-141F14DE03A7}"/>
              </a:ext>
            </a:extLst>
          </p:cNvPr>
          <p:cNvSpPr txBox="1">
            <a:spLocks noGrp="1"/>
          </p:cNvSpPr>
          <p:nvPr>
            <p:ph idx="4294967295"/>
          </p:nvPr>
        </p:nvSpPr>
        <p:spPr>
          <a:xfrm>
            <a:off x="4195587" y="1429015"/>
            <a:ext cx="3800822" cy="4498052"/>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1FB586EC-D412-5A49-F8B0-A2F9A3C7ADED}"/>
              </a:ext>
            </a:extLst>
          </p:cNvPr>
          <p:cNvSpPr txBox="1">
            <a:spLocks noGrp="1"/>
          </p:cNvSpPr>
          <p:nvPr>
            <p:ph idx="4294967295"/>
          </p:nvPr>
        </p:nvSpPr>
        <p:spPr>
          <a:xfrm>
            <a:off x="8214914" y="1431785"/>
            <a:ext cx="3800822" cy="4498052"/>
          </a:xfrm>
        </p:spPr>
        <p:txBody>
          <a:bodyPr>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35E52261-6DE1-13F6-0ECA-40F3A8F363BD}"/>
              </a:ext>
            </a:extLst>
          </p:cNvPr>
          <p:cNvSpPr txBox="1">
            <a:spLocks noGrp="1"/>
          </p:cNvSpPr>
          <p:nvPr>
            <p:ph type="sldNum" sz="quarter" idx="8"/>
          </p:nvPr>
        </p:nvSpPr>
        <p:spPr/>
        <p:txBody>
          <a:bodyPr/>
          <a:lstStyle>
            <a:lvl1pPr>
              <a:defRPr/>
            </a:lvl1pPr>
          </a:lstStyle>
          <a:p>
            <a:pPr lvl="0"/>
            <a:fld id="{59ECE6F1-5DC7-466E-9223-6A728DD1F464}" type="slidenum">
              <a:t>‹#›</a:t>
            </a:fld>
            <a:endParaRPr lang="en-US"/>
          </a:p>
        </p:txBody>
      </p:sp>
    </p:spTree>
    <p:extLst>
      <p:ext uri="{BB962C8B-B14F-4D97-AF65-F5344CB8AC3E}">
        <p14:creationId xmlns:p14="http://schemas.microsoft.com/office/powerpoint/2010/main" val="1077522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F700D-99A8-1475-F5F7-D3DE7DEFF9E7}"/>
              </a:ext>
            </a:extLst>
          </p:cNvPr>
          <p:cNvSpPr txBox="1">
            <a:spLocks noGrp="1"/>
          </p:cNvSpPr>
          <p:nvPr>
            <p:ph type="title"/>
          </p:nvPr>
        </p:nvSpPr>
        <p:spPr>
          <a:xfrm>
            <a:off x="1258433" y="380198"/>
            <a:ext cx="10128424" cy="769979"/>
          </a:xfrm>
        </p:spPr>
        <p:txBody>
          <a:bodyPr/>
          <a:lstStyle>
            <a:lvl1pPr>
              <a:defRPr/>
            </a:lvl1pPr>
          </a:lstStyle>
          <a:p>
            <a:pPr lvl="0"/>
            <a:r>
              <a:rPr lang="en-US"/>
              <a:t>Click to edit Master title style</a:t>
            </a:r>
          </a:p>
        </p:txBody>
      </p:sp>
      <p:sp>
        <p:nvSpPr>
          <p:cNvPr id="3" name="Subtitle 1">
            <a:extLst>
              <a:ext uri="{FF2B5EF4-FFF2-40B4-BE49-F238E27FC236}">
                <a16:creationId xmlns:a16="http://schemas.microsoft.com/office/drawing/2014/main" id="{6A9EF1C9-25E4-DC42-4CE2-75841461B788}"/>
              </a:ext>
            </a:extLst>
          </p:cNvPr>
          <p:cNvSpPr txBox="1">
            <a:spLocks noGrp="1"/>
          </p:cNvSpPr>
          <p:nvPr>
            <p:ph type="body" idx="4294967295"/>
          </p:nvPr>
        </p:nvSpPr>
        <p:spPr>
          <a:xfrm>
            <a:off x="171065" y="1449808"/>
            <a:ext cx="5876391" cy="823910"/>
          </a:xfrm>
        </p:spPr>
        <p:txBody>
          <a:bodyPr anchor="b">
            <a:noAutofit/>
          </a:bodyPr>
          <a:lstStyle>
            <a:lvl1pPr marL="0" indent="0">
              <a:buNone/>
              <a:defRPr sz="2800" b="1"/>
            </a:lvl1pPr>
          </a:lstStyle>
          <a:p>
            <a:pPr lvl="0"/>
            <a:r>
              <a:rPr lang="en-US"/>
              <a:t>Click to edit Master text styles</a:t>
            </a:r>
          </a:p>
        </p:txBody>
      </p:sp>
      <p:sp>
        <p:nvSpPr>
          <p:cNvPr id="4" name="Content Placeholder 1">
            <a:extLst>
              <a:ext uri="{FF2B5EF4-FFF2-40B4-BE49-F238E27FC236}">
                <a16:creationId xmlns:a16="http://schemas.microsoft.com/office/drawing/2014/main" id="{31B98BDB-2271-57F7-0952-5AB45A3A18FF}"/>
              </a:ext>
            </a:extLst>
          </p:cNvPr>
          <p:cNvSpPr txBox="1">
            <a:spLocks noGrp="1"/>
          </p:cNvSpPr>
          <p:nvPr>
            <p:ph idx="4294967295"/>
          </p:nvPr>
        </p:nvSpPr>
        <p:spPr>
          <a:xfrm>
            <a:off x="171065" y="2273719"/>
            <a:ext cx="5876391" cy="366437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ubtitle 2">
            <a:extLst>
              <a:ext uri="{FF2B5EF4-FFF2-40B4-BE49-F238E27FC236}">
                <a16:creationId xmlns:a16="http://schemas.microsoft.com/office/drawing/2014/main" id="{20B57B68-B48D-F096-C89D-2BA87DD6C85B}"/>
              </a:ext>
            </a:extLst>
          </p:cNvPr>
          <p:cNvSpPr txBox="1">
            <a:spLocks noGrp="1"/>
          </p:cNvSpPr>
          <p:nvPr>
            <p:ph type="body" idx="4294967295"/>
          </p:nvPr>
        </p:nvSpPr>
        <p:spPr>
          <a:xfrm>
            <a:off x="6145874" y="1450896"/>
            <a:ext cx="5876391" cy="823910"/>
          </a:xfrm>
        </p:spPr>
        <p:txBody>
          <a:bodyPr anchor="b">
            <a:noAutofit/>
          </a:bodyPr>
          <a:lstStyle>
            <a:lvl1pPr marL="0" indent="0">
              <a:buNone/>
              <a:defRPr sz="2800" b="1"/>
            </a:lvl1pPr>
          </a:lstStyle>
          <a:p>
            <a:pPr lvl="0"/>
            <a:r>
              <a:rPr lang="en-US"/>
              <a:t>Click to edit Master text styles</a:t>
            </a:r>
          </a:p>
        </p:txBody>
      </p:sp>
      <p:sp>
        <p:nvSpPr>
          <p:cNvPr id="6" name="Content Placeholder 2">
            <a:extLst>
              <a:ext uri="{FF2B5EF4-FFF2-40B4-BE49-F238E27FC236}">
                <a16:creationId xmlns:a16="http://schemas.microsoft.com/office/drawing/2014/main" id="{E6A836BE-0253-0BBB-4B6B-13DF42F4C0C1}"/>
              </a:ext>
            </a:extLst>
          </p:cNvPr>
          <p:cNvSpPr txBox="1">
            <a:spLocks noGrp="1"/>
          </p:cNvSpPr>
          <p:nvPr>
            <p:ph idx="4294967295"/>
          </p:nvPr>
        </p:nvSpPr>
        <p:spPr>
          <a:xfrm>
            <a:off x="6145874" y="2274807"/>
            <a:ext cx="5876391" cy="3663287"/>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8">
            <a:extLst>
              <a:ext uri="{FF2B5EF4-FFF2-40B4-BE49-F238E27FC236}">
                <a16:creationId xmlns:a16="http://schemas.microsoft.com/office/drawing/2014/main" id="{06E411E5-CF2F-F18C-6B93-1E94A2596AA8}"/>
              </a:ext>
            </a:extLst>
          </p:cNvPr>
          <p:cNvSpPr txBox="1">
            <a:spLocks noGrp="1"/>
          </p:cNvSpPr>
          <p:nvPr>
            <p:ph type="sldNum" sz="quarter" idx="8"/>
          </p:nvPr>
        </p:nvSpPr>
        <p:spPr/>
        <p:txBody>
          <a:bodyPr/>
          <a:lstStyle>
            <a:lvl1pPr>
              <a:defRPr/>
            </a:lvl1pPr>
          </a:lstStyle>
          <a:p>
            <a:pPr lvl="0"/>
            <a:fld id="{D402967E-EAF6-45CA-9166-BCC0A495DEF2}" type="slidenum">
              <a:t>‹#›</a:t>
            </a:fld>
            <a:endParaRPr lang="en-US"/>
          </a:p>
        </p:txBody>
      </p:sp>
    </p:spTree>
    <p:extLst>
      <p:ext uri="{BB962C8B-B14F-4D97-AF65-F5344CB8AC3E}">
        <p14:creationId xmlns:p14="http://schemas.microsoft.com/office/powerpoint/2010/main" val="353827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D55D9-26C3-402D-6BB2-4F859D75414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5">
            <a:extLst>
              <a:ext uri="{FF2B5EF4-FFF2-40B4-BE49-F238E27FC236}">
                <a16:creationId xmlns:a16="http://schemas.microsoft.com/office/drawing/2014/main" id="{D1D37287-5A88-A0B7-7284-5861E33DCBB0}"/>
              </a:ext>
            </a:extLst>
          </p:cNvPr>
          <p:cNvSpPr txBox="1">
            <a:spLocks noGrp="1"/>
          </p:cNvSpPr>
          <p:nvPr>
            <p:ph idx="4294967295"/>
          </p:nvPr>
        </p:nvSpPr>
        <p:spPr>
          <a:xfrm>
            <a:off x="149321" y="1228725"/>
            <a:ext cx="11839477" cy="671791"/>
          </a:xfrm>
        </p:spPr>
        <p:txBody>
          <a:bodyPr/>
          <a:lstStyle>
            <a:lvl1pPr marL="0" indent="0">
              <a:buNone/>
              <a:defRPr sz="3200"/>
            </a:lvl1pPr>
          </a:lstStyle>
          <a:p>
            <a:pPr lvl="0"/>
            <a:r>
              <a:rPr lang="en-US"/>
              <a:t>Click to edit Master text styles</a:t>
            </a:r>
          </a:p>
        </p:txBody>
      </p:sp>
      <p:sp>
        <p:nvSpPr>
          <p:cNvPr id="4" name="Table Placeholder 7">
            <a:extLst>
              <a:ext uri="{FF2B5EF4-FFF2-40B4-BE49-F238E27FC236}">
                <a16:creationId xmlns:a16="http://schemas.microsoft.com/office/drawing/2014/main" id="{F8520F0C-E0D4-1985-02D4-850D483D5D87}"/>
              </a:ext>
            </a:extLst>
          </p:cNvPr>
          <p:cNvSpPr txBox="1">
            <a:spLocks noGrp="1"/>
          </p:cNvSpPr>
          <p:nvPr>
            <p:ph type="tbl" idx="4294967295"/>
          </p:nvPr>
        </p:nvSpPr>
        <p:spPr>
          <a:xfrm>
            <a:off x="149321" y="2073273"/>
            <a:ext cx="11863288" cy="3806820"/>
          </a:xfrm>
        </p:spPr>
        <p:txBody>
          <a:bodyPr/>
          <a:lstStyle>
            <a:lvl1pPr>
              <a:defRPr/>
            </a:lvl1pPr>
          </a:lstStyle>
          <a:p>
            <a:pPr lvl="0"/>
            <a:r>
              <a:rPr lang="en-US"/>
              <a:t>Table</a:t>
            </a:r>
          </a:p>
        </p:txBody>
      </p:sp>
      <p:sp>
        <p:nvSpPr>
          <p:cNvPr id="5" name="Slide Number Placeholder 2">
            <a:extLst>
              <a:ext uri="{FF2B5EF4-FFF2-40B4-BE49-F238E27FC236}">
                <a16:creationId xmlns:a16="http://schemas.microsoft.com/office/drawing/2014/main" id="{95578F99-2F0B-1FF8-5111-2E6F0DBB4348}"/>
              </a:ext>
            </a:extLst>
          </p:cNvPr>
          <p:cNvSpPr txBox="1">
            <a:spLocks noGrp="1"/>
          </p:cNvSpPr>
          <p:nvPr>
            <p:ph type="sldNum" sz="quarter" idx="8"/>
          </p:nvPr>
        </p:nvSpPr>
        <p:spPr/>
        <p:txBody>
          <a:bodyPr/>
          <a:lstStyle>
            <a:lvl1pPr>
              <a:defRPr/>
            </a:lvl1pPr>
          </a:lstStyle>
          <a:p>
            <a:pPr lvl="0"/>
            <a:fld id="{CA856180-F986-4A98-BDA5-18EE6338CA9F}" type="slidenum">
              <a:t>‹#›</a:t>
            </a:fld>
            <a:endParaRPr lang="en-US"/>
          </a:p>
        </p:txBody>
      </p:sp>
    </p:spTree>
    <p:extLst>
      <p:ext uri="{BB962C8B-B14F-4D97-AF65-F5344CB8AC3E}">
        <p14:creationId xmlns:p14="http://schemas.microsoft.com/office/powerpoint/2010/main" val="3144996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39C46-9D03-DD11-AF9C-4EAF86883552}"/>
              </a:ext>
            </a:extLst>
          </p:cNvPr>
          <p:cNvSpPr txBox="1">
            <a:spLocks noGrp="1"/>
          </p:cNvSpPr>
          <p:nvPr>
            <p:ph type="title"/>
          </p:nvPr>
        </p:nvSpPr>
        <p:spPr/>
        <p:txBody>
          <a:bodyPr/>
          <a:lstStyle>
            <a:lvl1pPr>
              <a:defRPr/>
            </a:lvl1pPr>
          </a:lstStyle>
          <a:p>
            <a:pPr lvl="0"/>
            <a:r>
              <a:rPr lang="en-US"/>
              <a:t>Click to edit Master title style</a:t>
            </a:r>
          </a:p>
        </p:txBody>
      </p:sp>
      <p:sp>
        <p:nvSpPr>
          <p:cNvPr id="3" name="Graph Placeholder">
            <a:extLst>
              <a:ext uri="{FF2B5EF4-FFF2-40B4-BE49-F238E27FC236}">
                <a16:creationId xmlns:a16="http://schemas.microsoft.com/office/drawing/2014/main" id="{EBD837BA-AB97-0EFC-2739-92777B4DA383}"/>
              </a:ext>
            </a:extLst>
          </p:cNvPr>
          <p:cNvSpPr txBox="1">
            <a:spLocks noGrp="1"/>
          </p:cNvSpPr>
          <p:nvPr>
            <p:ph type="chart" idx="4294967295"/>
          </p:nvPr>
        </p:nvSpPr>
        <p:spPr>
          <a:xfrm>
            <a:off x="143222" y="1277938"/>
            <a:ext cx="11864632" cy="4682185"/>
          </a:xfrm>
        </p:spPr>
        <p:txBody>
          <a:bodyPr/>
          <a:lstStyle>
            <a:lvl1pPr>
              <a:defRPr/>
            </a:lvl1pPr>
          </a:lstStyle>
          <a:p>
            <a:pPr lvl="0"/>
            <a:r>
              <a:rPr lang="en-US"/>
              <a:t>Click icon to add chart</a:t>
            </a:r>
          </a:p>
        </p:txBody>
      </p:sp>
      <p:sp>
        <p:nvSpPr>
          <p:cNvPr id="4" name="Slide Number Placeholder 4">
            <a:extLst>
              <a:ext uri="{FF2B5EF4-FFF2-40B4-BE49-F238E27FC236}">
                <a16:creationId xmlns:a16="http://schemas.microsoft.com/office/drawing/2014/main" id="{A9BFB820-B6B3-E07D-994C-FBE14492D140}"/>
              </a:ext>
            </a:extLst>
          </p:cNvPr>
          <p:cNvSpPr txBox="1">
            <a:spLocks noGrp="1"/>
          </p:cNvSpPr>
          <p:nvPr>
            <p:ph type="sldNum" sz="quarter" idx="8"/>
          </p:nvPr>
        </p:nvSpPr>
        <p:spPr/>
        <p:txBody>
          <a:bodyPr/>
          <a:lstStyle>
            <a:lvl1pPr>
              <a:defRPr/>
            </a:lvl1pPr>
          </a:lstStyle>
          <a:p>
            <a:pPr lvl="0"/>
            <a:fld id="{7CD8A5FE-AA87-422A-8097-4DF53CB9DF2D}" type="slidenum">
              <a:t>‹#›</a:t>
            </a:fld>
            <a:endParaRPr lang="en-US"/>
          </a:p>
        </p:txBody>
      </p:sp>
    </p:spTree>
    <p:extLst>
      <p:ext uri="{BB962C8B-B14F-4D97-AF65-F5344CB8AC3E}">
        <p14:creationId xmlns:p14="http://schemas.microsoft.com/office/powerpoint/2010/main" val="1382316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C3C10-46E8-0246-5C35-47411C998442}"/>
              </a:ext>
            </a:extLst>
          </p:cNvPr>
          <p:cNvSpPr txBox="1">
            <a:spLocks noGrp="1"/>
          </p:cNvSpPr>
          <p:nvPr>
            <p:ph type="title"/>
          </p:nvPr>
        </p:nvSpPr>
        <p:spPr/>
        <p:txBody>
          <a:bodyPr/>
          <a:lstStyle>
            <a:lvl1pPr>
              <a:defRPr/>
            </a:lvl1pPr>
          </a:lstStyle>
          <a:p>
            <a:pPr lvl="0"/>
            <a:r>
              <a:rPr lang="en-US"/>
              <a:t>Click to edit Master title style</a:t>
            </a:r>
          </a:p>
        </p:txBody>
      </p:sp>
      <p:sp>
        <p:nvSpPr>
          <p:cNvPr id="3" name="Picture Placeholder">
            <a:extLst>
              <a:ext uri="{FF2B5EF4-FFF2-40B4-BE49-F238E27FC236}">
                <a16:creationId xmlns:a16="http://schemas.microsoft.com/office/drawing/2014/main" id="{FC96CC15-9B16-206C-6C02-58D508408C2F}"/>
              </a:ext>
            </a:extLst>
          </p:cNvPr>
          <p:cNvSpPr txBox="1">
            <a:spLocks noGrp="1"/>
          </p:cNvSpPr>
          <p:nvPr>
            <p:ph type="pic" idx="4294967295"/>
          </p:nvPr>
        </p:nvSpPr>
        <p:spPr>
          <a:xfrm>
            <a:off x="594908" y="1520830"/>
            <a:ext cx="10642290" cy="4384218"/>
          </a:xfrm>
        </p:spPr>
        <p:txBody>
          <a:bodyPr/>
          <a:lstStyle>
            <a:lvl1pPr>
              <a:defRPr/>
            </a:lvl1pPr>
          </a:lstStyle>
          <a:p>
            <a:pPr lvl="0"/>
            <a:r>
              <a:rPr lang="en-US"/>
              <a:t>Click icon to add picture</a:t>
            </a:r>
          </a:p>
        </p:txBody>
      </p:sp>
      <p:sp>
        <p:nvSpPr>
          <p:cNvPr id="4" name="Slide Number Placeholder 4">
            <a:extLst>
              <a:ext uri="{FF2B5EF4-FFF2-40B4-BE49-F238E27FC236}">
                <a16:creationId xmlns:a16="http://schemas.microsoft.com/office/drawing/2014/main" id="{2123E167-A197-3402-08BC-E371ACA89C62}"/>
              </a:ext>
            </a:extLst>
          </p:cNvPr>
          <p:cNvSpPr txBox="1">
            <a:spLocks noGrp="1"/>
          </p:cNvSpPr>
          <p:nvPr>
            <p:ph type="sldNum" sz="quarter" idx="8"/>
          </p:nvPr>
        </p:nvSpPr>
        <p:spPr/>
        <p:txBody>
          <a:bodyPr/>
          <a:lstStyle>
            <a:lvl1pPr>
              <a:defRPr/>
            </a:lvl1pPr>
          </a:lstStyle>
          <a:p>
            <a:pPr lvl="0"/>
            <a:fld id="{CDBBCBAB-442A-47B4-9BEF-6095AD1052A9}" type="slidenum">
              <a:t>‹#›</a:t>
            </a:fld>
            <a:endParaRPr lang="en-US"/>
          </a:p>
        </p:txBody>
      </p:sp>
    </p:spTree>
    <p:extLst>
      <p:ext uri="{BB962C8B-B14F-4D97-AF65-F5344CB8AC3E}">
        <p14:creationId xmlns:p14="http://schemas.microsoft.com/office/powerpoint/2010/main" val="3839353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7" descr="A picture containing graphical user interface&#10;&#10;Description automatically generated">
            <a:extLst>
              <a:ext uri="{FF2B5EF4-FFF2-40B4-BE49-F238E27FC236}">
                <a16:creationId xmlns:a16="http://schemas.microsoft.com/office/drawing/2014/main" id="{B2950F22-B1DE-0E2A-00F3-5A57D7D321B0}"/>
              </a:ext>
            </a:extLst>
          </p:cNvPr>
          <p:cNvPicPr>
            <a:picLocks noChangeAspect="1"/>
          </p:cNvPicPr>
          <p:nvPr/>
        </p:nvPicPr>
        <p:blipFill>
          <a:blip r:embed="rId17"/>
          <a:stretch>
            <a:fillRect/>
          </a:stretch>
        </p:blipFill>
        <p:spPr>
          <a:xfrm>
            <a:off x="149339" y="162882"/>
            <a:ext cx="11893317" cy="1630686"/>
          </a:xfrm>
          <a:prstGeom prst="rect">
            <a:avLst/>
          </a:prstGeom>
          <a:noFill/>
          <a:ln cap="flat">
            <a:noFill/>
          </a:ln>
        </p:spPr>
      </p:pic>
      <p:sp>
        <p:nvSpPr>
          <p:cNvPr id="3" name="Title Placeholder 1">
            <a:extLst>
              <a:ext uri="{FF2B5EF4-FFF2-40B4-BE49-F238E27FC236}">
                <a16:creationId xmlns:a16="http://schemas.microsoft.com/office/drawing/2014/main" id="{D4E42FE2-370C-3800-A106-153F2EC042D6}"/>
              </a:ext>
            </a:extLst>
          </p:cNvPr>
          <p:cNvSpPr txBox="1">
            <a:spLocks noGrp="1"/>
          </p:cNvSpPr>
          <p:nvPr>
            <p:ph type="title"/>
          </p:nvPr>
        </p:nvSpPr>
        <p:spPr>
          <a:xfrm>
            <a:off x="1256842" y="378899"/>
            <a:ext cx="10096960" cy="747576"/>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4" name="Text Placeholder 2">
            <a:extLst>
              <a:ext uri="{FF2B5EF4-FFF2-40B4-BE49-F238E27FC236}">
                <a16:creationId xmlns:a16="http://schemas.microsoft.com/office/drawing/2014/main" id="{059D6C40-9662-312C-D987-965FDAB68C58}"/>
              </a:ext>
            </a:extLst>
          </p:cNvPr>
          <p:cNvSpPr txBox="1">
            <a:spLocks noGrp="1"/>
          </p:cNvSpPr>
          <p:nvPr>
            <p:ph type="body" idx="1"/>
          </p:nvPr>
        </p:nvSpPr>
        <p:spPr>
          <a:xfrm>
            <a:off x="146294" y="1430624"/>
            <a:ext cx="11890272" cy="4507461"/>
          </a:xfrm>
          <a:prstGeom prst="rect">
            <a:avLst/>
          </a:prstGeom>
          <a:noFill/>
          <a:ln>
            <a:noFill/>
          </a:ln>
        </p:spPr>
        <p:txBody>
          <a:bodyPr vert="horz" wrap="square" lIns="91440" tIns="45720" rIns="82296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9">
            <a:extLst>
              <a:ext uri="{FF2B5EF4-FFF2-40B4-BE49-F238E27FC236}">
                <a16:creationId xmlns:a16="http://schemas.microsoft.com/office/drawing/2014/main" id="{8D112F9E-30F0-791C-364B-5ABC1BDB88AC}"/>
              </a:ext>
            </a:extLst>
          </p:cNvPr>
          <p:cNvPicPr>
            <a:picLocks noChangeAspect="1"/>
          </p:cNvPicPr>
          <p:nvPr/>
        </p:nvPicPr>
        <p:blipFill>
          <a:blip r:embed="rId18"/>
          <a:stretch>
            <a:fillRect/>
          </a:stretch>
        </p:blipFill>
        <p:spPr>
          <a:xfrm>
            <a:off x="149339" y="6050987"/>
            <a:ext cx="11890272" cy="768096"/>
          </a:xfrm>
          <a:prstGeom prst="rect">
            <a:avLst/>
          </a:prstGeom>
          <a:noFill/>
          <a:ln cap="flat">
            <a:noFill/>
          </a:ln>
        </p:spPr>
      </p:pic>
      <p:sp>
        <p:nvSpPr>
          <p:cNvPr id="6" name="Slide Number Placeholder 5">
            <a:extLst>
              <a:ext uri="{FF2B5EF4-FFF2-40B4-BE49-F238E27FC236}">
                <a16:creationId xmlns:a16="http://schemas.microsoft.com/office/drawing/2014/main" id="{2B00F72C-DB6F-96F2-F897-BA7675001C69}"/>
              </a:ext>
            </a:extLst>
          </p:cNvPr>
          <p:cNvSpPr txBox="1">
            <a:spLocks noGrp="1"/>
          </p:cNvSpPr>
          <p:nvPr>
            <p:ph type="sldNum" sz="quarter" idx="4"/>
          </p:nvPr>
        </p:nvSpPr>
        <p:spPr>
          <a:xfrm>
            <a:off x="8687723" y="6257193"/>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Palatino Linotype" pitchFamily="18"/>
              </a:defRPr>
            </a:lvl1pPr>
          </a:lstStyle>
          <a:p>
            <a:pPr lvl="0"/>
            <a:fld id="{06C60DA5-AD74-4A08-B48B-ED665A4C4C3B}"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marL="0" marR="0" lvl="0" indent="0" algn="l" defTabSz="914400" rtl="0" fontAlgn="auto" hangingPunct="1">
        <a:lnSpc>
          <a:spcPct val="90000"/>
        </a:lnSpc>
        <a:spcBef>
          <a:spcPts val="0"/>
        </a:spcBef>
        <a:spcAft>
          <a:spcPts val="0"/>
        </a:spcAft>
        <a:buNone/>
        <a:tabLst/>
        <a:defRPr lang="en-US" sz="5000" b="1" i="0" u="none" strike="noStrike" kern="1200" cap="none" spc="0" baseline="0">
          <a:solidFill>
            <a:srgbClr val="6E2405"/>
          </a:solidFill>
          <a:uFillTx/>
          <a:latin typeface="Palatino Linotype" pitchFamily="18"/>
        </a:defRPr>
      </a:lvl1pPr>
    </p:titleStyle>
    <p:bodyStyle>
      <a:lvl1pPr marL="228600" marR="0" lvl="0" indent="-228600" algn="l" defTabSz="914400" rtl="0" fontAlgn="auto" hangingPunct="1">
        <a:lnSpc>
          <a:spcPct val="108000"/>
        </a:lnSpc>
        <a:spcBef>
          <a:spcPts val="1000"/>
        </a:spcBef>
        <a:spcAft>
          <a:spcPts val="1400"/>
        </a:spcAft>
        <a:buSzPct val="100000"/>
        <a:buFont typeface="Arial" pitchFamily="34"/>
        <a:buChar char="•"/>
        <a:tabLst/>
        <a:defRPr lang="en-US" sz="4000" b="0" i="0" u="none" strike="noStrike" kern="1200" cap="none" spc="0" baseline="0">
          <a:solidFill>
            <a:srgbClr val="000000"/>
          </a:solidFill>
          <a:uFillTx/>
          <a:latin typeface="Palatino Linotype" pitchFamily="18"/>
        </a:defRPr>
      </a:lvl1pPr>
      <a:lvl2pPr marL="685800" marR="0" lvl="1" indent="-228600" algn="l" defTabSz="914400" rtl="0" fontAlgn="auto" hangingPunct="1">
        <a:lnSpc>
          <a:spcPct val="108000"/>
        </a:lnSpc>
        <a:spcBef>
          <a:spcPts val="500"/>
        </a:spcBef>
        <a:spcAft>
          <a:spcPts val="1400"/>
        </a:spcAft>
        <a:buSzPct val="100000"/>
        <a:buFont typeface="Arial" pitchFamily="34"/>
        <a:buChar char="•"/>
        <a:tabLst/>
        <a:defRPr lang="en-US" sz="3600" b="0" i="0" u="none" strike="noStrike" kern="1200" cap="none" spc="0" baseline="0">
          <a:solidFill>
            <a:srgbClr val="000000"/>
          </a:solidFill>
          <a:uFillTx/>
          <a:latin typeface="Palatino Linotype" pitchFamily="18"/>
        </a:defRPr>
      </a:lvl2pPr>
      <a:lvl3pPr marL="1143000" marR="0" lvl="2" indent="-228600" algn="l" defTabSz="914400" rtl="0" fontAlgn="auto" hangingPunct="1">
        <a:lnSpc>
          <a:spcPct val="108000"/>
        </a:lnSpc>
        <a:spcBef>
          <a:spcPts val="500"/>
        </a:spcBef>
        <a:spcAft>
          <a:spcPts val="1400"/>
        </a:spcAft>
        <a:buSzPct val="100000"/>
        <a:buFont typeface="Arial" pitchFamily="34"/>
        <a:buChar char="•"/>
        <a:tabLst/>
        <a:defRPr lang="en-US" sz="3200" b="0" i="0" u="none" strike="noStrike" kern="1200" cap="none" spc="0" baseline="0">
          <a:solidFill>
            <a:srgbClr val="000000"/>
          </a:solidFill>
          <a:uFillTx/>
          <a:latin typeface="Palatino Linotype" pitchFamily="18"/>
        </a:defRPr>
      </a:lvl3pPr>
      <a:lvl4pPr marL="1600200" marR="0" lvl="3" indent="-228600" algn="l" defTabSz="914400" rtl="0" fontAlgn="auto" hangingPunct="1">
        <a:lnSpc>
          <a:spcPct val="108000"/>
        </a:lnSpc>
        <a:spcBef>
          <a:spcPts val="500"/>
        </a:spcBef>
        <a:spcAft>
          <a:spcPts val="1400"/>
        </a:spcAft>
        <a:buSzPct val="100000"/>
        <a:buFont typeface="Arial" pitchFamily="34"/>
        <a:buChar char="•"/>
        <a:tabLst/>
        <a:defRPr lang="en-US" sz="2800" b="0" i="0" u="none" strike="noStrike" kern="1200" cap="none" spc="0" baseline="0">
          <a:solidFill>
            <a:srgbClr val="000000"/>
          </a:solidFill>
          <a:uFillTx/>
          <a:latin typeface="Palatino Linotype" pitchFamily="18"/>
        </a:defRPr>
      </a:lvl4pPr>
      <a:lvl5pPr marL="2057400" marR="0" lvl="4" indent="-228600" algn="l" defTabSz="914400" rtl="0" fontAlgn="auto" hangingPunct="1">
        <a:lnSpc>
          <a:spcPct val="108000"/>
        </a:lnSpc>
        <a:spcBef>
          <a:spcPts val="500"/>
        </a:spcBef>
        <a:spcAft>
          <a:spcPts val="1400"/>
        </a:spcAft>
        <a:buSzPct val="100000"/>
        <a:buFont typeface="Arial" pitchFamily="34"/>
        <a:buChar char="•"/>
        <a:tabLst/>
        <a:defRPr lang="en-US" sz="2800" b="0" i="0" u="none" strike="noStrike" kern="1200" cap="none" spc="0" baseline="0">
          <a:solidFill>
            <a:srgbClr val="000000"/>
          </a:solidFill>
          <a:uFillTx/>
          <a:latin typeface="Palatino Linotype"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Logo: New Jersey Department of Education.">
            <a:extLst>
              <a:ext uri="{FF2B5EF4-FFF2-40B4-BE49-F238E27FC236}">
                <a16:creationId xmlns:a16="http://schemas.microsoft.com/office/drawing/2014/main" id="{53174F41-1252-87FA-67B5-06E4ADEF90C8}"/>
              </a:ext>
            </a:extLst>
          </p:cNvPr>
          <p:cNvPicPr>
            <a:picLocks noChangeAspect="1"/>
          </p:cNvPicPr>
          <p:nvPr/>
        </p:nvPicPr>
        <p:blipFill>
          <a:blip r:embed="rId3"/>
          <a:stretch>
            <a:fillRect/>
          </a:stretch>
        </p:blipFill>
        <p:spPr>
          <a:xfrm>
            <a:off x="110166" y="-5897"/>
            <a:ext cx="12081830" cy="2551185"/>
          </a:xfrm>
          <a:prstGeom prst="rect">
            <a:avLst/>
          </a:prstGeom>
          <a:noFill/>
          <a:ln cap="flat">
            <a:noFill/>
          </a:ln>
        </p:spPr>
      </p:pic>
      <p:sp>
        <p:nvSpPr>
          <p:cNvPr id="3" name="Text Placeholder 2">
            <a:extLst>
              <a:ext uri="{FF2B5EF4-FFF2-40B4-BE49-F238E27FC236}">
                <a16:creationId xmlns:a16="http://schemas.microsoft.com/office/drawing/2014/main" id="{FA079BE6-1EBF-2327-F3C0-7F67AD65AC0F}"/>
              </a:ext>
            </a:extLst>
          </p:cNvPr>
          <p:cNvSpPr txBox="1">
            <a:spLocks noGrp="1"/>
          </p:cNvSpPr>
          <p:nvPr>
            <p:ph type="body" idx="1"/>
          </p:nvPr>
        </p:nvSpPr>
        <p:spPr>
          <a:xfrm>
            <a:off x="110166" y="1825627"/>
            <a:ext cx="11788051" cy="4351336"/>
          </a:xfrm>
          <a:prstGeom prst="rect">
            <a:avLst/>
          </a:prstGeom>
          <a:noFill/>
          <a:ln>
            <a:noFill/>
          </a:ln>
        </p:spPr>
        <p:txBody>
          <a:bodyPr vert="horz" wrap="square" lIns="91440" tIns="45720" rIns="91440" bIns="45720" anchor="t" anchorCtr="0" compatLnSpc="1">
            <a:normAutofit/>
          </a:bodyPr>
          <a:lstStyle/>
          <a:p>
            <a:pPr lvl="0"/>
            <a:r>
              <a:rPr lang="en-US"/>
              <a:t>Do not use this layout</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marR="0" lvl="0" indent="0" algn="l" defTabSz="914400" rtl="0" fontAlgn="auto" hangingPunct="1">
        <a:lnSpc>
          <a:spcPct val="108000"/>
        </a:lnSpc>
        <a:spcBef>
          <a:spcPts val="1000"/>
        </a:spcBef>
        <a:spcAft>
          <a:spcPts val="1400"/>
        </a:spcAft>
        <a:buNone/>
        <a:tabLst/>
        <a:defRPr lang="en-US" sz="4400" b="0" i="0" u="none" strike="noStrike" kern="1200" cap="none" spc="0" baseline="0">
          <a:solidFill>
            <a:srgbClr val="000000"/>
          </a:solidFill>
          <a:uFillTx/>
          <a:latin typeface="Palatino Linotype" pitchFamily="1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834AFF-C09A-0A25-4A8E-5A5A6789A867}"/>
              </a:ext>
            </a:extLst>
          </p:cNvPr>
          <p:cNvSpPr txBox="1">
            <a:spLocks noGrp="1"/>
          </p:cNvSpPr>
          <p:nvPr>
            <p:ph type="title"/>
          </p:nvPr>
        </p:nvSpPr>
        <p:spPr>
          <a:xfrm>
            <a:off x="149339" y="365129"/>
            <a:ext cx="11890272"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5D28F88E-B14D-C774-D81C-7CD15E258C31}"/>
              </a:ext>
            </a:extLst>
          </p:cNvPr>
          <p:cNvSpPr txBox="1">
            <a:spLocks noGrp="1"/>
          </p:cNvSpPr>
          <p:nvPr>
            <p:ph type="body" idx="1"/>
          </p:nvPr>
        </p:nvSpPr>
        <p:spPr>
          <a:xfrm>
            <a:off x="149339" y="1825627"/>
            <a:ext cx="11890272" cy="4122325"/>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6">
            <a:extLst>
              <a:ext uri="{FF2B5EF4-FFF2-40B4-BE49-F238E27FC236}">
                <a16:creationId xmlns:a16="http://schemas.microsoft.com/office/drawing/2014/main" id="{C0DA4E48-B179-4C01-AB53-3D3460ECD86C}"/>
              </a:ext>
            </a:extLst>
          </p:cNvPr>
          <p:cNvPicPr>
            <a:picLocks noChangeAspect="1"/>
          </p:cNvPicPr>
          <p:nvPr/>
        </p:nvPicPr>
        <p:blipFill>
          <a:blip r:embed="rId3"/>
          <a:stretch>
            <a:fillRect/>
          </a:stretch>
        </p:blipFill>
        <p:spPr>
          <a:xfrm>
            <a:off x="149339" y="6050987"/>
            <a:ext cx="11890272" cy="768096"/>
          </a:xfrm>
          <a:prstGeom prst="rect">
            <a:avLst/>
          </a:prstGeom>
          <a:noFill/>
          <a:ln cap="flat">
            <a:noFill/>
          </a:ln>
        </p:spPr>
      </p:pic>
      <p:sp>
        <p:nvSpPr>
          <p:cNvPr id="5" name="Slide Number Placeholder 5">
            <a:extLst>
              <a:ext uri="{FF2B5EF4-FFF2-40B4-BE49-F238E27FC236}">
                <a16:creationId xmlns:a16="http://schemas.microsoft.com/office/drawing/2014/main" id="{84A84B2D-AB22-F6C9-F7D3-51CA632FA233}"/>
              </a:ext>
            </a:extLst>
          </p:cNvPr>
          <p:cNvSpPr txBox="1">
            <a:spLocks noGrp="1"/>
          </p:cNvSpPr>
          <p:nvPr>
            <p:ph type="sldNum" sz="quarter" idx="4"/>
          </p:nvPr>
        </p:nvSpPr>
        <p:spPr>
          <a:xfrm>
            <a:off x="8610603" y="6285768"/>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US" sz="1400" b="0" i="0" u="none" strike="noStrike" kern="1200" cap="none" spc="0" baseline="0">
                <a:solidFill>
                  <a:srgbClr val="FFFFFF"/>
                </a:solidFill>
                <a:uFillTx/>
                <a:latin typeface="Palatino Linotype" pitchFamily="18"/>
              </a:defRPr>
            </a:lvl1pPr>
          </a:lstStyle>
          <a:p>
            <a:pPr lvl="0"/>
            <a:fld id="{0B6F512A-56AD-4A5F-8509-C3DE13A6FC42}" type="slidenum">
              <a:t>‹#›</a:t>
            </a:fld>
            <a:endParaRPr lang="en-US"/>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marL="0" marR="0" lvl="0" indent="0" algn="l" defTabSz="914400" rtl="0" fontAlgn="auto" hangingPunct="1">
        <a:lnSpc>
          <a:spcPct val="90000"/>
        </a:lnSpc>
        <a:spcBef>
          <a:spcPts val="0"/>
        </a:spcBef>
        <a:spcAft>
          <a:spcPts val="0"/>
        </a:spcAft>
        <a:buNone/>
        <a:tabLst/>
        <a:defRPr lang="en-US" sz="6000" b="0" i="0" u="none" strike="noStrike" kern="1200" cap="none" spc="0" baseline="0">
          <a:solidFill>
            <a:srgbClr val="6E2405"/>
          </a:solidFill>
          <a:uFillTx/>
          <a:latin typeface="Palatino Linotype" pitchFamily="18"/>
        </a:defRPr>
      </a:lvl1pPr>
    </p:titleStyle>
    <p:bodyStyle>
      <a:lvl1pPr marL="228600" marR="0" lvl="0" indent="-228600" algn="l" defTabSz="914400" rtl="0" fontAlgn="auto" hangingPunct="1">
        <a:lnSpc>
          <a:spcPct val="108000"/>
        </a:lnSpc>
        <a:spcBef>
          <a:spcPts val="1000"/>
        </a:spcBef>
        <a:spcAft>
          <a:spcPts val="1400"/>
        </a:spcAft>
        <a:buSzPct val="100000"/>
        <a:buFont typeface="Arial" pitchFamily="34"/>
        <a:buChar char="•"/>
        <a:tabLst/>
        <a:defRPr lang="en-US" sz="2800" b="0" i="0" u="none" strike="noStrike" kern="1200" cap="none" spc="0" baseline="0">
          <a:solidFill>
            <a:srgbClr val="000000"/>
          </a:solidFill>
          <a:uFillTx/>
          <a:latin typeface="Palatino Linotype" pitchFamily="18"/>
        </a:defRPr>
      </a:lvl1pPr>
      <a:lvl2pPr marL="685800" marR="0" lvl="1" indent="-228600" algn="l" defTabSz="914400" rtl="0" fontAlgn="auto" hangingPunct="1">
        <a:lnSpc>
          <a:spcPct val="108000"/>
        </a:lnSpc>
        <a:spcBef>
          <a:spcPts val="500"/>
        </a:spcBef>
        <a:spcAft>
          <a:spcPts val="1400"/>
        </a:spcAft>
        <a:buSzPct val="100000"/>
        <a:buFont typeface="Arial" pitchFamily="34"/>
        <a:buChar char="•"/>
        <a:tabLst/>
        <a:defRPr lang="en-US" sz="2400" b="0" i="0" u="none" strike="noStrike" kern="1200" cap="none" spc="0" baseline="0">
          <a:solidFill>
            <a:srgbClr val="000000"/>
          </a:solidFill>
          <a:uFillTx/>
          <a:latin typeface="Palatino Linotype" pitchFamily="18"/>
        </a:defRPr>
      </a:lvl2pPr>
      <a:lvl3pPr marL="1143000" marR="0" lvl="2" indent="-228600" algn="l" defTabSz="914400" rtl="0" fontAlgn="auto" hangingPunct="1">
        <a:lnSpc>
          <a:spcPct val="108000"/>
        </a:lnSpc>
        <a:spcBef>
          <a:spcPts val="0"/>
        </a:spcBef>
        <a:spcAft>
          <a:spcPts val="1400"/>
        </a:spcAft>
        <a:buSzPct val="100000"/>
        <a:buFont typeface="Arial" pitchFamily="34"/>
        <a:buChar char="•"/>
        <a:tabLst/>
        <a:defRPr lang="en-US" sz="2000" b="0" i="0" u="none" strike="noStrike" kern="1200" cap="none" spc="0" baseline="0">
          <a:solidFill>
            <a:srgbClr val="000000"/>
          </a:solidFill>
          <a:uFillTx/>
          <a:latin typeface="Palatino Linotype" pitchFamily="18"/>
        </a:defRPr>
      </a:lvl3pPr>
      <a:lvl4pPr marL="1600200" marR="0" lvl="3" indent="-228600" algn="l" defTabSz="914400" rtl="0" fontAlgn="auto" hangingPunct="1">
        <a:lnSpc>
          <a:spcPct val="108000"/>
        </a:lnSpc>
        <a:spcBef>
          <a:spcPts val="500"/>
        </a:spcBef>
        <a:spcAft>
          <a:spcPts val="1400"/>
        </a:spcAft>
        <a:buSzPct val="100000"/>
        <a:buFont typeface="Arial" pitchFamily="34"/>
        <a:buChar char="•"/>
        <a:tabLst/>
        <a:defRPr lang="en-US" sz="1800" b="0" i="0" u="none" strike="noStrike" kern="1200" cap="none" spc="0" baseline="0">
          <a:solidFill>
            <a:srgbClr val="000000"/>
          </a:solidFill>
          <a:uFillTx/>
          <a:latin typeface="Palatino Linotype" pitchFamily="18"/>
        </a:defRPr>
      </a:lvl4pPr>
      <a:lvl5pPr marL="2057400" marR="0" lvl="4" indent="-228600" algn="l" defTabSz="914400" rtl="0" fontAlgn="auto" hangingPunct="1">
        <a:lnSpc>
          <a:spcPct val="108000"/>
        </a:lnSpc>
        <a:spcBef>
          <a:spcPts val="500"/>
        </a:spcBef>
        <a:spcAft>
          <a:spcPts val="1400"/>
        </a:spcAft>
        <a:buSzPct val="100000"/>
        <a:buFont typeface="Arial" pitchFamily="34"/>
        <a:buChar char="•"/>
        <a:tabLst/>
        <a:defRPr lang="en-US" sz="1800" b="0" i="0" u="none" strike="noStrike" kern="1200" cap="none" spc="0" baseline="0">
          <a:solidFill>
            <a:srgbClr val="000000"/>
          </a:solidFill>
          <a:uFillTx/>
          <a:latin typeface="Palatino Linotype" pitchFamily="1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hyperlink" Target="https://keepthescore.com/board/wsmddmjrhxvq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www.canva.com/design/DAGT351Dpp0/D_-tAMfiFWx8VTD-0dZXJA/view?utm_content=DAGT351Dpp0&amp;utm_campaign=designshare&amp;utm_medium=link2&amp;utm_source=uniquelinks&amp;utlId=hf5447fc8ad" TargetMode="External"/><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mailto:rodrigev@epsnj.org" TargetMode="External"/><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hyperlink" Target="https://youtu.be/WNJqNmP34ao"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rcahousesystem.com/"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9A8D7-8FCB-F8B9-4D7C-851D532EE33C}"/>
              </a:ext>
            </a:extLst>
          </p:cNvPr>
          <p:cNvSpPr txBox="1">
            <a:spLocks noGrp="1"/>
          </p:cNvSpPr>
          <p:nvPr>
            <p:ph type="ctrTitle"/>
          </p:nvPr>
        </p:nvSpPr>
        <p:spPr/>
        <p:txBody>
          <a:bodyPr/>
          <a:lstStyle/>
          <a:p>
            <a:pPr lvl="0"/>
            <a:r>
              <a:rPr lang="en-US" sz="4400" dirty="0"/>
              <a:t>House Pride, School Wide-Together We Rise!</a:t>
            </a:r>
          </a:p>
        </p:txBody>
      </p:sp>
      <p:sp>
        <p:nvSpPr>
          <p:cNvPr id="3" name="Subtitle 4">
            <a:extLst>
              <a:ext uri="{FF2B5EF4-FFF2-40B4-BE49-F238E27FC236}">
                <a16:creationId xmlns:a16="http://schemas.microsoft.com/office/drawing/2014/main" id="{EDC4A3BA-0229-187E-DFFE-4E6C936D750A}"/>
              </a:ext>
            </a:extLst>
          </p:cNvPr>
          <p:cNvSpPr txBox="1">
            <a:spLocks noGrp="1"/>
          </p:cNvSpPr>
          <p:nvPr>
            <p:ph type="subTitle" idx="1"/>
          </p:nvPr>
        </p:nvSpPr>
        <p:spPr/>
        <p:txBody>
          <a:bodyPr/>
          <a:lstStyle/>
          <a:p>
            <a:pPr lvl="0"/>
            <a:r>
              <a:rPr lang="en-US" dirty="0">
                <a:latin typeface="Palatino Linotype" panose="02040502050505030304" pitchFamily="18" charset="0"/>
              </a:rPr>
              <a:t>Juan Pablo Duarte-Jos</a:t>
            </a:r>
            <a:r>
              <a:rPr lang="en-US" b="0" i="0" dirty="0">
                <a:solidFill>
                  <a:srgbClr val="001D35"/>
                </a:solidFill>
                <a:effectLst/>
                <a:latin typeface="Palatino Linotype" panose="02040502050505030304" pitchFamily="18" charset="0"/>
              </a:rPr>
              <a:t>é</a:t>
            </a:r>
            <a:r>
              <a:rPr lang="en-US" dirty="0">
                <a:latin typeface="Palatino Linotype" panose="02040502050505030304" pitchFamily="18" charset="0"/>
              </a:rPr>
              <a:t> Juli</a:t>
            </a:r>
            <a:r>
              <a:rPr lang="en-US" b="0" i="0" dirty="0">
                <a:solidFill>
                  <a:srgbClr val="001D35"/>
                </a:solidFill>
                <a:effectLst/>
                <a:latin typeface="Palatino Linotype" panose="02040502050505030304" pitchFamily="18" charset="0"/>
              </a:rPr>
              <a:t>á</a:t>
            </a:r>
            <a:r>
              <a:rPr lang="en-US" dirty="0">
                <a:latin typeface="Palatino Linotype" panose="02040502050505030304" pitchFamily="18" charset="0"/>
              </a:rPr>
              <a:t>n Marti </a:t>
            </a:r>
            <a:r>
              <a:rPr lang="en-US" dirty="0"/>
              <a:t>School No. 28</a:t>
            </a:r>
          </a:p>
          <a:p>
            <a:pPr lvl="0"/>
            <a:r>
              <a:rPr lang="en-US" dirty="0"/>
              <a:t>Elizabeth Public Schools</a:t>
            </a:r>
          </a:p>
          <a:p>
            <a:pPr lvl="0"/>
            <a:r>
              <a:rPr lang="en-US" dirty="0"/>
              <a:t>July 29, 2025</a:t>
            </a:r>
          </a:p>
        </p:txBody>
      </p:sp>
      <p:pic>
        <p:nvPicPr>
          <p:cNvPr id="4" name="Picture 5" descr="Logo: State of New Jersey, Department of Education.">
            <a:extLst>
              <a:ext uri="{FF2B5EF4-FFF2-40B4-BE49-F238E27FC236}">
                <a16:creationId xmlns:a16="http://schemas.microsoft.com/office/drawing/2014/main" id="{96058330-CE7D-093C-712D-F41220D28FEE}"/>
              </a:ext>
            </a:extLst>
          </p:cNvPr>
          <p:cNvPicPr>
            <a:picLocks noChangeAspect="1"/>
          </p:cNvPicPr>
          <p:nvPr/>
        </p:nvPicPr>
        <p:blipFill>
          <a:blip r:embed="rId3"/>
          <a:stretch>
            <a:fillRect/>
          </a:stretch>
        </p:blipFill>
        <p:spPr>
          <a:xfrm>
            <a:off x="150866" y="6081509"/>
            <a:ext cx="11890272" cy="768096"/>
          </a:xfrm>
          <a:prstGeom prst="rect">
            <a:avLst/>
          </a:prstGeom>
          <a:noFill/>
          <a:ln cap="flat">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66AD-8F33-5EC9-1414-D4E618BAD851}"/>
              </a:ext>
            </a:extLst>
          </p:cNvPr>
          <p:cNvSpPr txBox="1">
            <a:spLocks noGrp="1"/>
          </p:cNvSpPr>
          <p:nvPr>
            <p:ph type="title"/>
          </p:nvPr>
        </p:nvSpPr>
        <p:spPr>
          <a:xfrm>
            <a:off x="1256842" y="324307"/>
            <a:ext cx="10096960" cy="747576"/>
          </a:xfrm>
        </p:spPr>
        <p:txBody>
          <a:bodyPr/>
          <a:lstStyle/>
          <a:p>
            <a:pPr lvl="0"/>
            <a:r>
              <a:rPr lang="en-US" sz="4400" dirty="0"/>
              <a:t>Point System</a:t>
            </a:r>
          </a:p>
        </p:txBody>
      </p:sp>
      <p:pic>
        <p:nvPicPr>
          <p:cNvPr id="6" name="Picture 5" descr="A chart titled &quot;House Points&quot; outlines how students can earn points for their house in six categories: Attendance, Academics, Agendas, Behavior, Uniforms, and Mailboxes. The chart includes columns for Category, How to Win Points, When, and Point Value.&#10;&#10;Attendance&#10;&#10;How to Win Points: 10 points for each day a class has 100% attendance; bonus 100 points to the class with the best monthly attendance.&#10;&#10;When: Monthly&#10;&#10;Point Value: 10 points per 100% day; 100 bonus points to top class.&#10;&#10;Academics&#10;&#10;How to Win Points: Points awarded based on academic achievement categories.&#10;&#10;When: End of each marking period&#10;&#10;Point Value:&#10;&#10;Superintendent Scholar = 30 points&#10;&#10;Principal’s Scholar = 20 points&#10;&#10;Teacher Scholar = 10 points&#10;&#10;Agendas&#10;&#10;How to Win Points: Weekly random checks; if selected student has agenda filled out, house earns points.&#10;&#10;When: Weekly&#10;&#10;Point Value: 100 points&#10;&#10;Behavior&#10;&#10;How to Win Points: House with the fewest suspensions/detentions earns points.&#10;&#10;When: Monthly&#10;&#10;Point Value: 100 points&#10;&#10;Uniforms&#10;&#10;How to Win Points: Weekly random checks; if all students in selected class wear uniforms, house earns a point.&#10;&#10;When: Weekly&#10;&#10;Point Value: 50 points&#10;&#10;Mailboxes&#10;&#10;How to Win Points: Parrot Pride tickets counted monthly; each ticket = 1 point.&#10;&#10;When: Monthly&#10;&#10;Point Value: 1 point per ticket&#10;&#10;Notes at the bottom:&#10;&#10;No points will be taken away.&#10;&#10;House leaders are responsible for tracking points.&#10;&#10;Random checks will be rotated for fairness.">
            <a:hlinkClick r:id="rId3"/>
            <a:extLst>
              <a:ext uri="{FF2B5EF4-FFF2-40B4-BE49-F238E27FC236}">
                <a16:creationId xmlns:a16="http://schemas.microsoft.com/office/drawing/2014/main" id="{CC3AEDB4-313A-5FEF-EEC1-D77A0E57D84A}"/>
              </a:ext>
            </a:extLst>
          </p:cNvPr>
          <p:cNvPicPr>
            <a:picLocks noChangeAspect="1"/>
          </p:cNvPicPr>
          <p:nvPr/>
        </p:nvPicPr>
        <p:blipFill>
          <a:blip r:embed="rId4"/>
          <a:stretch>
            <a:fillRect/>
          </a:stretch>
        </p:blipFill>
        <p:spPr>
          <a:xfrm>
            <a:off x="3001694" y="1071883"/>
            <a:ext cx="6607256" cy="4835552"/>
          </a:xfrm>
          <a:prstGeom prst="rect">
            <a:avLst/>
          </a:prstGeom>
        </p:spPr>
      </p:pic>
      <p:sp>
        <p:nvSpPr>
          <p:cNvPr id="5" name="TextBox 4">
            <a:extLst>
              <a:ext uri="{FF2B5EF4-FFF2-40B4-BE49-F238E27FC236}">
                <a16:creationId xmlns:a16="http://schemas.microsoft.com/office/drawing/2014/main" id="{D3BD3603-B679-07E2-B3DC-7D8069448E64}"/>
              </a:ext>
            </a:extLst>
          </p:cNvPr>
          <p:cNvSpPr txBox="1"/>
          <p:nvPr/>
        </p:nvSpPr>
        <p:spPr>
          <a:xfrm>
            <a:off x="3256545" y="5907435"/>
            <a:ext cx="6097554" cy="276999"/>
          </a:xfrm>
          <a:prstGeom prst="rect">
            <a:avLst/>
          </a:prstGeom>
          <a:noFill/>
        </p:spPr>
        <p:txBody>
          <a:bodyPr wrap="square">
            <a:spAutoFit/>
          </a:bodyPr>
          <a:lstStyle/>
          <a:p>
            <a:pPr algn="ctr"/>
            <a:r>
              <a:rPr lang="en-US" sz="1200" dirty="0">
                <a:latin typeface="Palatino Linotype" panose="02040502050505030304" pitchFamily="18" charset="0"/>
              </a:rPr>
              <a:t>https://keepthescore.com/board/wsmddmjrhxvqe/</a:t>
            </a:r>
          </a:p>
        </p:txBody>
      </p:sp>
      <p:sp>
        <p:nvSpPr>
          <p:cNvPr id="3" name="Slide Number Placeholder 3">
            <a:extLst>
              <a:ext uri="{FF2B5EF4-FFF2-40B4-BE49-F238E27FC236}">
                <a16:creationId xmlns:a16="http://schemas.microsoft.com/office/drawing/2014/main" id="{21389DC6-24D5-2562-3D9F-CDE9AEE00329}"/>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10</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178436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966AD-8F33-5EC9-1414-D4E618BAD851}"/>
              </a:ext>
            </a:extLst>
          </p:cNvPr>
          <p:cNvSpPr txBox="1">
            <a:spLocks noGrp="1"/>
          </p:cNvSpPr>
          <p:nvPr>
            <p:ph type="title"/>
          </p:nvPr>
        </p:nvSpPr>
        <p:spPr>
          <a:xfrm>
            <a:off x="1256842" y="310047"/>
            <a:ext cx="10096960" cy="747576"/>
          </a:xfrm>
        </p:spPr>
        <p:txBody>
          <a:bodyPr/>
          <a:lstStyle/>
          <a:p>
            <a:pPr lvl="0"/>
            <a:r>
              <a:rPr lang="en-US" sz="4400" dirty="0"/>
              <a:t>Implementation/Interactivity</a:t>
            </a:r>
          </a:p>
        </p:txBody>
      </p:sp>
      <p:sp>
        <p:nvSpPr>
          <p:cNvPr id="3" name="TextBox 2">
            <a:extLst>
              <a:ext uri="{FF2B5EF4-FFF2-40B4-BE49-F238E27FC236}">
                <a16:creationId xmlns:a16="http://schemas.microsoft.com/office/drawing/2014/main" id="{D7455686-90F2-9976-4222-530D35180F4E}"/>
              </a:ext>
            </a:extLst>
          </p:cNvPr>
          <p:cNvSpPr txBox="1"/>
          <p:nvPr/>
        </p:nvSpPr>
        <p:spPr>
          <a:xfrm>
            <a:off x="279780" y="1325755"/>
            <a:ext cx="5000879" cy="5078313"/>
          </a:xfrm>
          <a:prstGeom prst="rect">
            <a:avLst/>
          </a:prstGeom>
          <a:noFill/>
        </p:spPr>
        <p:txBody>
          <a:bodyPr wrap="square" rtlCol="0">
            <a:spAutoFit/>
          </a:bodyPr>
          <a:lstStyle/>
          <a:p>
            <a:pPr marL="457200" indent="-457200">
              <a:buFont typeface="Wingdings" panose="05000000000000000000" pitchFamily="2" charset="2"/>
              <a:buChar char="Ø"/>
            </a:pPr>
            <a:r>
              <a:rPr lang="en-US" sz="2800">
                <a:latin typeface="Palatino Linotype" panose="02040502050505030304" pitchFamily="18" charset="0"/>
              </a:rPr>
              <a:t>Circle Breakouts</a:t>
            </a:r>
          </a:p>
          <a:p>
            <a:pPr lvl="1"/>
            <a:r>
              <a:rPr lang="en-US" sz="1100">
                <a:latin typeface="Palatino Linotype" panose="02040502050505030304" pitchFamily="18" charset="0"/>
              </a:rPr>
              <a:t>During this activity, each person will be assigned to a “house” and will sit in a circle with their house leader.  They will discuss that specific house’s core values.  </a:t>
            </a:r>
          </a:p>
          <a:p>
            <a:pPr marL="914400" lvl="1" indent="-457200">
              <a:buFont typeface="Wingdings" panose="05000000000000000000" pitchFamily="2" charset="2"/>
              <a:buChar char="Ø"/>
            </a:pPr>
            <a:r>
              <a:rPr lang="en-US" sz="2800">
                <a:latin typeface="Palatino Linotype" panose="02040502050505030304" pitchFamily="18" charset="0"/>
              </a:rPr>
              <a:t>House History Reading</a:t>
            </a:r>
          </a:p>
          <a:p>
            <a:pPr lvl="1"/>
            <a:r>
              <a:rPr lang="en-US" sz="1100">
                <a:latin typeface="Palatino Linotype" panose="02040502050505030304" pitchFamily="18" charset="0"/>
              </a:rPr>
              <a:t>Read all about your house’s history, core values, and designated holidays.</a:t>
            </a:r>
          </a:p>
          <a:p>
            <a:pPr marL="914400" lvl="1" indent="-457200">
              <a:buFont typeface="Wingdings" panose="05000000000000000000" pitchFamily="2" charset="2"/>
              <a:buChar char="Ø"/>
            </a:pPr>
            <a:r>
              <a:rPr lang="en-US" sz="2800">
                <a:latin typeface="Palatino Linotype" panose="02040502050505030304" pitchFamily="18" charset="0"/>
              </a:rPr>
              <a:t>Activities</a:t>
            </a:r>
          </a:p>
          <a:p>
            <a:pPr lvl="1"/>
            <a:r>
              <a:rPr lang="en-US" sz="1100">
                <a:latin typeface="Palatino Linotype" panose="02040502050505030304" pitchFamily="18" charset="0"/>
              </a:rPr>
              <a:t>Develop a list of activities that could be incorporated in  your school relating to the house.</a:t>
            </a:r>
          </a:p>
          <a:p>
            <a:pPr marL="914400" lvl="1" indent="-457200">
              <a:buFont typeface="Wingdings" panose="05000000000000000000" pitchFamily="2" charset="2"/>
              <a:buChar char="Ø"/>
            </a:pPr>
            <a:r>
              <a:rPr lang="en-US" sz="2800">
                <a:latin typeface="Palatino Linotype" panose="02040502050505030304" pitchFamily="18" charset="0"/>
              </a:rPr>
              <a:t>Celebrations</a:t>
            </a:r>
          </a:p>
          <a:p>
            <a:pPr lvl="1"/>
            <a:r>
              <a:rPr lang="en-US" sz="1100">
                <a:latin typeface="Palatino Linotype" panose="02040502050505030304" pitchFamily="18" charset="0"/>
              </a:rPr>
              <a:t>Name ways that house winners will be recognized and rewarded</a:t>
            </a:r>
          </a:p>
          <a:p>
            <a:pPr lvl="1"/>
            <a:endParaRPr lang="en-US" sz="1200">
              <a:latin typeface="Palatino Linotype" panose="02040502050505030304" pitchFamily="18" charset="0"/>
            </a:endParaRPr>
          </a:p>
          <a:p>
            <a:pPr marL="457200" indent="-457200">
              <a:buFont typeface="Wingdings" panose="05000000000000000000" pitchFamily="2" charset="2"/>
              <a:buChar char="Ø"/>
            </a:pPr>
            <a:r>
              <a:rPr lang="en-US" sz="2800">
                <a:latin typeface="Palatino Linotype" panose="02040502050505030304" pitchFamily="18" charset="0"/>
              </a:rPr>
              <a:t>Rotate</a:t>
            </a:r>
          </a:p>
          <a:p>
            <a:endParaRPr lang="en-US" sz="2800">
              <a:latin typeface="Palatino Linotype" panose="02040502050505030304" pitchFamily="18" charset="0"/>
            </a:endParaRPr>
          </a:p>
          <a:p>
            <a:pPr marL="457200" indent="-457200">
              <a:buFont typeface="Wingdings" panose="05000000000000000000" pitchFamily="2" charset="2"/>
              <a:buChar char="Ø"/>
            </a:pPr>
            <a:r>
              <a:rPr lang="en-US" sz="2800">
                <a:latin typeface="Palatino Linotype" panose="02040502050505030304" pitchFamily="18" charset="0"/>
              </a:rPr>
              <a:t>Questions</a:t>
            </a:r>
          </a:p>
          <a:p>
            <a:pPr marL="457200" indent="-457200">
              <a:buFont typeface="Wingdings" panose="05000000000000000000" pitchFamily="2" charset="2"/>
              <a:buChar char="Ø"/>
            </a:pPr>
            <a:endParaRPr lang="en-US" sz="2800">
              <a:latin typeface="Palatino Linotype" panose="02040502050505030304" pitchFamily="18" charset="0"/>
            </a:endParaRPr>
          </a:p>
        </p:txBody>
      </p:sp>
      <p:pic>
        <p:nvPicPr>
          <p:cNvPr id="2050" name="Picture 2">
            <a:extLst>
              <a:ext uri="{FF2B5EF4-FFF2-40B4-BE49-F238E27FC236}">
                <a16:creationId xmlns:a16="http://schemas.microsoft.com/office/drawing/2014/main" id="{18A008A4-DDF6-B4F2-73C4-234E4FB048E9}"/>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0" t="2378" r="3900" b="5781"/>
          <a:stretch/>
        </p:blipFill>
        <p:spPr bwMode="auto">
          <a:xfrm>
            <a:off x="5130420" y="1009935"/>
            <a:ext cx="5752532" cy="5193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11B014-5D1D-4BFA-BA5E-BB5D83A57463}"/>
              </a:ext>
            </a:extLst>
          </p:cNvPr>
          <p:cNvSpPr txBox="1"/>
          <p:nvPr/>
        </p:nvSpPr>
        <p:spPr>
          <a:xfrm>
            <a:off x="9517551" y="5214656"/>
            <a:ext cx="2619448" cy="1015663"/>
          </a:xfrm>
          <a:prstGeom prst="rect">
            <a:avLst/>
          </a:prstGeom>
          <a:noFill/>
        </p:spPr>
        <p:txBody>
          <a:bodyPr wrap="square" rtlCol="0">
            <a:spAutoFit/>
          </a:bodyPr>
          <a:lstStyle/>
          <a:p>
            <a:pPr algn="ctr"/>
            <a:r>
              <a:rPr lang="en-US" sz="1200" i="1">
                <a:solidFill>
                  <a:schemeClr val="accent1">
                    <a:lumMod val="75000"/>
                  </a:schemeClr>
                </a:solidFill>
                <a:latin typeface="Palatino Linotype" panose="02040502050505030304" pitchFamily="18" charset="0"/>
              </a:rPr>
              <a:t>It is recommended that this circle activity is used when implementing the house system in your school, specifically when introducing it to staff members. </a:t>
            </a:r>
          </a:p>
        </p:txBody>
      </p:sp>
      <p:sp>
        <p:nvSpPr>
          <p:cNvPr id="8" name="Slide Number Placeholder 3">
            <a:extLst>
              <a:ext uri="{FF2B5EF4-FFF2-40B4-BE49-F238E27FC236}">
                <a16:creationId xmlns:a16="http://schemas.microsoft.com/office/drawing/2014/main" id="{7B3DE9E2-DED9-7B60-D31E-6F937F581625}"/>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11</a:t>
            </a:fld>
            <a:endParaRPr lang="en-US" sz="1400" b="0" i="0" u="none" strike="noStrike" kern="1200" cap="none" spc="0" baseline="0">
              <a:solidFill>
                <a:srgbClr val="FFFFFF"/>
              </a:solidFill>
              <a:uFillTx/>
              <a:latin typeface="Palatino Linotype" pitchFamily="1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72CF5-7C68-24DC-3786-3E29B0ED9129}"/>
              </a:ext>
            </a:extLst>
          </p:cNvPr>
          <p:cNvSpPr txBox="1">
            <a:spLocks noGrp="1"/>
          </p:cNvSpPr>
          <p:nvPr>
            <p:ph type="title"/>
          </p:nvPr>
        </p:nvSpPr>
        <p:spPr/>
        <p:txBody>
          <a:bodyPr/>
          <a:lstStyle/>
          <a:p>
            <a:pPr lvl="0"/>
            <a:r>
              <a:rPr lang="en-US"/>
              <a:t>House System In Action</a:t>
            </a:r>
          </a:p>
        </p:txBody>
      </p:sp>
      <p:pic>
        <p:nvPicPr>
          <p:cNvPr id="6" name="Picture 5">
            <a:hlinkClick r:id="rId3"/>
            <a:extLst>
              <a:ext uri="{FF2B5EF4-FFF2-40B4-BE49-F238E27FC236}">
                <a16:creationId xmlns:a16="http://schemas.microsoft.com/office/drawing/2014/main" id="{85FB85E2-B070-B5D1-2B73-7CAF4F8A0B4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7878" y="1044054"/>
            <a:ext cx="4226666" cy="4940490"/>
          </a:xfrm>
          <a:prstGeom prst="rect">
            <a:avLst/>
          </a:prstGeom>
        </p:spPr>
      </p:pic>
      <p:pic>
        <p:nvPicPr>
          <p:cNvPr id="1026" name="Picture 2" descr="A group of school staff posing for a photo">
            <a:extLst>
              <a:ext uri="{FF2B5EF4-FFF2-40B4-BE49-F238E27FC236}">
                <a16:creationId xmlns:a16="http://schemas.microsoft.com/office/drawing/2014/main" id="{56DB8AEB-FECB-EEB7-D03D-DB7526E2F3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 b="1403"/>
          <a:stretch/>
        </p:blipFill>
        <p:spPr bwMode="auto">
          <a:xfrm>
            <a:off x="4535959" y="1126475"/>
            <a:ext cx="3686285" cy="47898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group of students in a classroom">
            <a:extLst>
              <a:ext uri="{FF2B5EF4-FFF2-40B4-BE49-F238E27FC236}">
                <a16:creationId xmlns:a16="http://schemas.microsoft.com/office/drawing/2014/main" id="{73AF4E74-AAC2-C3CD-5A11-A7FA4D148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37" y="1126475"/>
            <a:ext cx="2811971" cy="21089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B65F232-499D-4A00-09F7-11731F5B8E9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37" y="3258359"/>
            <a:ext cx="2908913" cy="21870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hlinkClick r:id="rId3"/>
            <a:extLst>
              <a:ext uri="{FF2B5EF4-FFF2-40B4-BE49-F238E27FC236}">
                <a16:creationId xmlns:a16="http://schemas.microsoft.com/office/drawing/2014/main" id="{34902AE8-71C4-94A1-7446-E54015257819}"/>
              </a:ext>
              <a:ext uri="{C183D7F6-B498-43B3-948B-1728B52AA6E4}">
                <adec:decorative xmlns:adec="http://schemas.microsoft.com/office/drawing/2017/decorative" val="1"/>
              </a:ext>
            </a:extLst>
          </p:cNvPr>
          <p:cNvPicPr>
            <a:picLocks noChangeAspect="1"/>
          </p:cNvPicPr>
          <p:nvPr/>
        </p:nvPicPr>
        <p:blipFill>
          <a:blip r:embed="rId8"/>
          <a:srcRect l="5662" t="11011" r="5494"/>
          <a:stretch/>
        </p:blipFill>
        <p:spPr>
          <a:xfrm>
            <a:off x="10894597" y="5185103"/>
            <a:ext cx="1112292" cy="999940"/>
          </a:xfrm>
          <a:prstGeom prst="rect">
            <a:avLst/>
          </a:prstGeom>
        </p:spPr>
      </p:pic>
      <p:sp>
        <p:nvSpPr>
          <p:cNvPr id="21" name="Slide Number Placeholder 3">
            <a:extLst>
              <a:ext uri="{FF2B5EF4-FFF2-40B4-BE49-F238E27FC236}">
                <a16:creationId xmlns:a16="http://schemas.microsoft.com/office/drawing/2014/main" id="{680B7877-200C-7152-59FA-865826694DE2}"/>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12</a:t>
            </a:fld>
            <a:endParaRPr lang="en-US" sz="1400" b="0" i="0" u="none" strike="noStrike" kern="1200" cap="none" spc="0" baseline="0">
              <a:solidFill>
                <a:srgbClr val="FFFFFF"/>
              </a:solidFill>
              <a:uFillTx/>
              <a:latin typeface="Palatino Linotype" pitchFamily="1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F5E1-74BB-3F30-E3B8-A8AE4914E138}"/>
              </a:ext>
            </a:extLst>
          </p:cNvPr>
          <p:cNvSpPr txBox="1">
            <a:spLocks noGrp="1"/>
          </p:cNvSpPr>
          <p:nvPr>
            <p:ph type="title"/>
          </p:nvPr>
        </p:nvSpPr>
        <p:spPr/>
        <p:txBody>
          <a:bodyPr/>
          <a:lstStyle/>
          <a:p>
            <a:pPr lvl="0"/>
            <a:r>
              <a:rPr lang="en-US"/>
              <a:t>Follow Us on Social Media</a:t>
            </a:r>
          </a:p>
        </p:txBody>
      </p:sp>
      <p:sp>
        <p:nvSpPr>
          <p:cNvPr id="3" name="Text Placeholder 2">
            <a:extLst>
              <a:ext uri="{FF2B5EF4-FFF2-40B4-BE49-F238E27FC236}">
                <a16:creationId xmlns:a16="http://schemas.microsoft.com/office/drawing/2014/main" id="{29796924-6D1E-BE93-21E4-D5E81A3543DB}"/>
              </a:ext>
            </a:extLst>
          </p:cNvPr>
          <p:cNvSpPr txBox="1">
            <a:spLocks noGrp="1"/>
          </p:cNvSpPr>
          <p:nvPr>
            <p:ph type="body" idx="4294967295"/>
          </p:nvPr>
        </p:nvSpPr>
        <p:spPr>
          <a:xfrm>
            <a:off x="748418" y="2532942"/>
            <a:ext cx="2486025" cy="914400"/>
          </a:xfrm>
        </p:spPr>
        <p:txBody>
          <a:bodyPr rIns="0" anchorCtr="1">
            <a:noAutofit/>
          </a:bodyPr>
          <a:lstStyle/>
          <a:p>
            <a:pPr marL="0" lvl="0" indent="0" algn="ctr">
              <a:buNone/>
            </a:pPr>
            <a:r>
              <a:rPr lang="en-US" sz="1400" dirty="0"/>
              <a:t>Facebook: </a:t>
            </a:r>
            <a:br>
              <a:rPr lang="en-US" sz="1400" dirty="0"/>
            </a:br>
            <a:r>
              <a:rPr lang="en-US" sz="1400" dirty="0"/>
              <a:t>@njdeptofed</a:t>
            </a:r>
          </a:p>
        </p:txBody>
      </p:sp>
      <p:sp>
        <p:nvSpPr>
          <p:cNvPr id="4" name="Text Placeholder 3">
            <a:extLst>
              <a:ext uri="{FF2B5EF4-FFF2-40B4-BE49-F238E27FC236}">
                <a16:creationId xmlns:a16="http://schemas.microsoft.com/office/drawing/2014/main" id="{FFF94EFC-1016-26A8-A4E1-57B18E091E4C}"/>
              </a:ext>
            </a:extLst>
          </p:cNvPr>
          <p:cNvSpPr txBox="1">
            <a:spLocks noGrp="1"/>
          </p:cNvSpPr>
          <p:nvPr>
            <p:ph type="body" idx="4294967295"/>
          </p:nvPr>
        </p:nvSpPr>
        <p:spPr>
          <a:xfrm>
            <a:off x="4110794" y="2514600"/>
            <a:ext cx="2487168" cy="914400"/>
          </a:xfrm>
        </p:spPr>
        <p:txBody>
          <a:bodyPr rIns="91440" anchorCtr="1">
            <a:noAutofit/>
          </a:bodyPr>
          <a:lstStyle/>
          <a:p>
            <a:pPr marL="0" lvl="0" indent="0" algn="ctr">
              <a:buNone/>
            </a:pPr>
            <a:r>
              <a:rPr lang="en-US" sz="1400"/>
              <a:t>Instagram: </a:t>
            </a:r>
            <a:br>
              <a:rPr lang="en-US" sz="1400"/>
            </a:br>
            <a:r>
              <a:rPr lang="en-US" sz="1400"/>
              <a:t>@newjerseydoe</a:t>
            </a:r>
          </a:p>
        </p:txBody>
      </p:sp>
      <p:sp>
        <p:nvSpPr>
          <p:cNvPr id="5" name="Text Placeholder 4">
            <a:extLst>
              <a:ext uri="{FF2B5EF4-FFF2-40B4-BE49-F238E27FC236}">
                <a16:creationId xmlns:a16="http://schemas.microsoft.com/office/drawing/2014/main" id="{4ABD7D19-DE68-AE93-1EF0-9C926CDAE005}"/>
              </a:ext>
            </a:extLst>
          </p:cNvPr>
          <p:cNvSpPr txBox="1">
            <a:spLocks noGrp="1"/>
          </p:cNvSpPr>
          <p:nvPr>
            <p:ph type="body" idx="4294967295"/>
          </p:nvPr>
        </p:nvSpPr>
        <p:spPr>
          <a:xfrm>
            <a:off x="7157712" y="2540788"/>
            <a:ext cx="3222071" cy="914400"/>
          </a:xfrm>
        </p:spPr>
        <p:txBody>
          <a:bodyPr rIns="91440" anchorCtr="1">
            <a:noAutofit/>
          </a:bodyPr>
          <a:lstStyle/>
          <a:p>
            <a:pPr marL="0" lvl="0" indent="0" algn="ctr">
              <a:buNone/>
            </a:pPr>
            <a:r>
              <a:rPr lang="en-US" sz="1600"/>
              <a:t>LinkedIn: </a:t>
            </a:r>
            <a:br>
              <a:rPr lang="en-US" sz="1600"/>
            </a:br>
            <a:r>
              <a:rPr lang="en-US" sz="1400"/>
              <a:t>New Jersey Department of Education</a:t>
            </a:r>
            <a:endParaRPr lang="en-US" sz="1600"/>
          </a:p>
        </p:txBody>
      </p:sp>
      <p:sp>
        <p:nvSpPr>
          <p:cNvPr id="6" name="Text Placeholder 5">
            <a:extLst>
              <a:ext uri="{FF2B5EF4-FFF2-40B4-BE49-F238E27FC236}">
                <a16:creationId xmlns:a16="http://schemas.microsoft.com/office/drawing/2014/main" id="{4D94A4AA-2328-67CE-60B7-9E86626C3EFB}"/>
              </a:ext>
            </a:extLst>
          </p:cNvPr>
          <p:cNvSpPr txBox="1">
            <a:spLocks noGrp="1"/>
          </p:cNvSpPr>
          <p:nvPr>
            <p:ph type="body" idx="4294967295"/>
          </p:nvPr>
        </p:nvSpPr>
        <p:spPr>
          <a:xfrm>
            <a:off x="747275" y="5031870"/>
            <a:ext cx="2487168" cy="914400"/>
          </a:xfrm>
        </p:spPr>
        <p:txBody>
          <a:bodyPr rIns="91440" anchorCtr="1">
            <a:noAutofit/>
          </a:bodyPr>
          <a:lstStyle/>
          <a:p>
            <a:pPr marL="0" lvl="0" indent="0" algn="ctr">
              <a:buNone/>
            </a:pPr>
            <a:r>
              <a:rPr lang="en-US" sz="1400" dirty="0"/>
              <a:t>Threads:</a:t>
            </a:r>
            <a:br>
              <a:rPr lang="en-US" sz="1400" dirty="0"/>
            </a:br>
            <a:r>
              <a:rPr lang="en-US" sz="1400" dirty="0"/>
              <a:t>@NewJerseyDOE</a:t>
            </a:r>
          </a:p>
        </p:txBody>
      </p:sp>
      <p:sp>
        <p:nvSpPr>
          <p:cNvPr id="7" name="Text Placeholder 6">
            <a:extLst>
              <a:ext uri="{FF2B5EF4-FFF2-40B4-BE49-F238E27FC236}">
                <a16:creationId xmlns:a16="http://schemas.microsoft.com/office/drawing/2014/main" id="{729FB0FA-9A75-87AD-62D6-6DF5CC0DBC07}"/>
              </a:ext>
            </a:extLst>
          </p:cNvPr>
          <p:cNvSpPr txBox="1">
            <a:spLocks noGrp="1"/>
          </p:cNvSpPr>
          <p:nvPr>
            <p:ph type="body" idx="4294967295"/>
          </p:nvPr>
        </p:nvSpPr>
        <p:spPr>
          <a:xfrm>
            <a:off x="4110794" y="5009933"/>
            <a:ext cx="2487168" cy="914400"/>
          </a:xfrm>
        </p:spPr>
        <p:txBody>
          <a:bodyPr rIns="91440" anchorCtr="1">
            <a:noAutofit/>
          </a:bodyPr>
          <a:lstStyle/>
          <a:p>
            <a:pPr marL="0" lvl="0" indent="0" algn="ctr">
              <a:buNone/>
            </a:pPr>
            <a:r>
              <a:rPr lang="en-US" sz="1400"/>
              <a:t>X: @NewJerseyDOE</a:t>
            </a:r>
          </a:p>
        </p:txBody>
      </p:sp>
      <p:sp>
        <p:nvSpPr>
          <p:cNvPr id="8" name="Text Placeholder 7">
            <a:extLst>
              <a:ext uri="{FF2B5EF4-FFF2-40B4-BE49-F238E27FC236}">
                <a16:creationId xmlns:a16="http://schemas.microsoft.com/office/drawing/2014/main" id="{30DCDFE9-9718-152A-ADA3-7CD4F5DD77E1}"/>
              </a:ext>
            </a:extLst>
          </p:cNvPr>
          <p:cNvSpPr txBox="1">
            <a:spLocks noGrp="1"/>
          </p:cNvSpPr>
          <p:nvPr>
            <p:ph type="body" idx="4294967295"/>
          </p:nvPr>
        </p:nvSpPr>
        <p:spPr>
          <a:xfrm>
            <a:off x="7239003" y="5009933"/>
            <a:ext cx="3059500" cy="914400"/>
          </a:xfrm>
        </p:spPr>
        <p:txBody>
          <a:bodyPr rIns="91440" anchorCtr="1">
            <a:noAutofit/>
          </a:bodyPr>
          <a:lstStyle/>
          <a:p>
            <a:pPr marL="0" lvl="0" indent="0" algn="ctr">
              <a:buNone/>
            </a:pPr>
            <a:r>
              <a:rPr lang="en-US" sz="1600"/>
              <a:t>YouTube: </a:t>
            </a:r>
            <a:r>
              <a:rPr lang="en-US" sz="1400"/>
              <a:t>@newjerseydepartmentofeduca6565</a:t>
            </a:r>
          </a:p>
        </p:txBody>
      </p:sp>
      <p:sp>
        <p:nvSpPr>
          <p:cNvPr id="10" name="Slide Number Placeholder 3">
            <a:extLst>
              <a:ext uri="{FF2B5EF4-FFF2-40B4-BE49-F238E27FC236}">
                <a16:creationId xmlns:a16="http://schemas.microsoft.com/office/drawing/2014/main" id="{1505F90C-2033-D2F2-20E7-E09FA71F32BC}"/>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13</a:t>
            </a:fld>
            <a:endParaRPr lang="en-US" sz="1400" b="0" i="0" u="none" strike="noStrike" kern="1200" cap="none" spc="0" baseline="0">
              <a:solidFill>
                <a:srgbClr val="FFFFFF"/>
              </a:solidFill>
              <a:uFillTx/>
              <a:latin typeface="Palatino Linotype" pitchFamily="1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762EEB4A-532C-1D87-352E-B6AFB9C4E68A}"/>
              </a:ext>
            </a:extLst>
          </p:cNvPr>
          <p:cNvSpPr txBox="1">
            <a:spLocks noGrp="1"/>
          </p:cNvSpPr>
          <p:nvPr>
            <p:ph type="title"/>
          </p:nvPr>
        </p:nvSpPr>
        <p:spPr/>
        <p:txBody>
          <a:bodyPr/>
          <a:lstStyle/>
          <a:p>
            <a:pPr lvl="0"/>
            <a:r>
              <a:rPr lang="en-US" dirty="0"/>
              <a:t>Thank You!</a:t>
            </a:r>
          </a:p>
        </p:txBody>
      </p:sp>
      <p:pic>
        <p:nvPicPr>
          <p:cNvPr id="9" name="Picture 8">
            <a:extLst>
              <a:ext uri="{FF2B5EF4-FFF2-40B4-BE49-F238E27FC236}">
                <a16:creationId xmlns:a16="http://schemas.microsoft.com/office/drawing/2014/main" id="{153579FB-5627-D070-5CB3-5ECF05B4FC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2494" y="2463955"/>
            <a:ext cx="5541737" cy="3548418"/>
          </a:xfrm>
          <a:prstGeom prst="rect">
            <a:avLst/>
          </a:prstGeom>
        </p:spPr>
      </p:pic>
      <p:sp>
        <p:nvSpPr>
          <p:cNvPr id="4" name="contact info">
            <a:extLst>
              <a:ext uri="{FF2B5EF4-FFF2-40B4-BE49-F238E27FC236}">
                <a16:creationId xmlns:a16="http://schemas.microsoft.com/office/drawing/2014/main" id="{A8463536-FE1A-EAC4-3C88-A2BB7AF09ECE}"/>
              </a:ext>
            </a:extLst>
          </p:cNvPr>
          <p:cNvSpPr txBox="1">
            <a:spLocks noGrp="1"/>
          </p:cNvSpPr>
          <p:nvPr>
            <p:ph type="body" idx="4294967295"/>
          </p:nvPr>
        </p:nvSpPr>
        <p:spPr>
          <a:xfrm>
            <a:off x="5108808" y="3347112"/>
            <a:ext cx="7083188" cy="2041658"/>
          </a:xfrm>
        </p:spPr>
        <p:txBody>
          <a:bodyPr lIns="0" rIns="0" anchorCtr="1">
            <a:normAutofit fontScale="32500" lnSpcReduction="20000"/>
          </a:bodyPr>
          <a:lstStyle/>
          <a:p>
            <a:pPr marL="0" lvl="0" indent="0" algn="ctr">
              <a:spcBef>
                <a:spcPts val="0"/>
              </a:spcBef>
              <a:spcAft>
                <a:spcPts val="1200"/>
              </a:spcAft>
              <a:buNone/>
            </a:pPr>
            <a:r>
              <a:rPr lang="en-US" sz="7200" dirty="0"/>
              <a:t>Mrs. Evelyn Rodriguez-Salcedo, Principal</a:t>
            </a:r>
          </a:p>
          <a:p>
            <a:pPr marL="0" lvl="0" indent="0" algn="ctr">
              <a:spcBef>
                <a:spcPts val="0"/>
              </a:spcBef>
              <a:spcAft>
                <a:spcPts val="1200"/>
              </a:spcAft>
              <a:buNone/>
            </a:pPr>
            <a:r>
              <a:rPr lang="en-US" sz="5600" dirty="0"/>
              <a:t>25 First Street</a:t>
            </a:r>
            <a:br>
              <a:rPr lang="en-US" sz="5600" dirty="0"/>
            </a:br>
            <a:r>
              <a:rPr lang="en-US" sz="5600" dirty="0"/>
              <a:t>Elizabeth, NJ 07206</a:t>
            </a:r>
          </a:p>
          <a:p>
            <a:pPr marL="0" lvl="0" indent="0" algn="ctr">
              <a:spcBef>
                <a:spcPts val="0"/>
              </a:spcBef>
              <a:spcAft>
                <a:spcPts val="1200"/>
              </a:spcAft>
              <a:buNone/>
            </a:pPr>
            <a:r>
              <a:rPr lang="en-US" sz="8000" dirty="0">
                <a:hlinkClick r:id="rId3"/>
              </a:rPr>
              <a:t>rodrigev@epsnj.org</a:t>
            </a:r>
            <a:endParaRPr lang="en-US" sz="8000" dirty="0"/>
          </a:p>
          <a:p>
            <a:pPr marL="0" lvl="0" indent="0" algn="ctr">
              <a:spcBef>
                <a:spcPts val="0"/>
              </a:spcBef>
              <a:spcAft>
                <a:spcPts val="1200"/>
              </a:spcAft>
              <a:buNone/>
            </a:pPr>
            <a:r>
              <a:rPr lang="en-US" sz="8000" dirty="0"/>
              <a:t>(908) 436-3950</a:t>
            </a:r>
          </a:p>
        </p:txBody>
      </p:sp>
      <p:sp>
        <p:nvSpPr>
          <p:cNvPr id="6" name="Slide Number Placeholder 3">
            <a:extLst>
              <a:ext uri="{FF2B5EF4-FFF2-40B4-BE49-F238E27FC236}">
                <a16:creationId xmlns:a16="http://schemas.microsoft.com/office/drawing/2014/main" id="{BA693A48-754D-58C5-CB84-A3E2AE2C718B}"/>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14</a:t>
            </a:fld>
            <a:endParaRPr lang="en-US" sz="1400" b="0" i="0" u="none" strike="noStrike" kern="1200" cap="none" spc="0" baseline="0">
              <a:solidFill>
                <a:srgbClr val="FFFFFF"/>
              </a:solidFill>
              <a:uFillTx/>
              <a:latin typeface="Palatino Linotype" pitchFamily="1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74838-78BD-FAD4-5B01-2B1093DC1E62}"/>
              </a:ext>
            </a:extLst>
          </p:cNvPr>
          <p:cNvSpPr>
            <a:spLocks noGrp="1"/>
          </p:cNvSpPr>
          <p:nvPr>
            <p:ph type="title"/>
          </p:nvPr>
        </p:nvSpPr>
        <p:spPr/>
        <p:txBody>
          <a:bodyPr/>
          <a:lstStyle/>
          <a:p>
            <a:r>
              <a:rPr lang="en-US"/>
              <a:t>School Mission</a:t>
            </a:r>
          </a:p>
        </p:txBody>
      </p:sp>
      <p:pic>
        <p:nvPicPr>
          <p:cNvPr id="2050" name="Picture 2">
            <a:extLst>
              <a:ext uri="{FF2B5EF4-FFF2-40B4-BE49-F238E27FC236}">
                <a16:creationId xmlns:a16="http://schemas.microsoft.com/office/drawing/2014/main" id="{2FDE12AD-5D26-D748-BAD1-7D50E81C92CD}"/>
              </a:ext>
              <a:ext uri="{C183D7F6-B498-43B3-948B-1728B52AA6E4}">
                <adec:decorative xmlns:adec="http://schemas.microsoft.com/office/drawing/2017/decorative" val="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54591"/>
            <a:ext cx="12192000" cy="69125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ational School of Character logo">
            <a:extLst>
              <a:ext uri="{FF2B5EF4-FFF2-40B4-BE49-F238E27FC236}">
                <a16:creationId xmlns:a16="http://schemas.microsoft.com/office/drawing/2014/main" id="{E76D9B6A-4F2B-10F3-F42E-882B98EEF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8" y="1058779"/>
            <a:ext cx="1113780" cy="1113780"/>
          </a:xfrm>
          <a:prstGeom prst="rect">
            <a:avLst/>
          </a:prstGeom>
        </p:spPr>
      </p:pic>
      <p:sp>
        <p:nvSpPr>
          <p:cNvPr id="5" name="TextBox 4">
            <a:extLst>
              <a:ext uri="{FF2B5EF4-FFF2-40B4-BE49-F238E27FC236}">
                <a16:creationId xmlns:a16="http://schemas.microsoft.com/office/drawing/2014/main" id="{A8F0A939-1D3F-6BCC-CBA7-879610FDF0D5}"/>
              </a:ext>
            </a:extLst>
          </p:cNvPr>
          <p:cNvSpPr txBox="1"/>
          <p:nvPr/>
        </p:nvSpPr>
        <p:spPr>
          <a:xfrm>
            <a:off x="784745" y="1303361"/>
            <a:ext cx="10256293" cy="3359766"/>
          </a:xfrm>
          <a:prstGeom prst="rect">
            <a:avLst/>
          </a:prstGeom>
          <a:noFill/>
        </p:spPr>
        <p:txBody>
          <a:bodyPr wrap="square">
            <a:spAutoFit/>
          </a:bodyPr>
          <a:lstStyle/>
          <a:p>
            <a:pPr algn="ctr">
              <a:lnSpc>
                <a:spcPct val="150000"/>
              </a:lnSpc>
            </a:pPr>
            <a:r>
              <a:rPr lang="en-US" sz="2400" b="1" i="0" u="none" strike="noStrike" dirty="0">
                <a:solidFill>
                  <a:schemeClr val="accent1">
                    <a:lumMod val="50000"/>
                  </a:schemeClr>
                </a:solidFill>
                <a:effectLst/>
                <a:latin typeface="Palatino Linotype" panose="02040502050505030304" pitchFamily="18" charset="0"/>
                <a:cs typeface="Times New Roman" panose="02020603050405020304" pitchFamily="18" charset="0"/>
              </a:rPr>
              <a:t>Juan Pablo Duarte-Jos</a:t>
            </a:r>
            <a:r>
              <a:rPr lang="en-US" sz="2400" b="1" i="0" dirty="0">
                <a:solidFill>
                  <a:schemeClr val="accent1">
                    <a:lumMod val="50000"/>
                  </a:schemeClr>
                </a:solidFill>
                <a:effectLst/>
                <a:latin typeface="Palatino Linotype" panose="02040502050505030304" pitchFamily="18" charset="0"/>
              </a:rPr>
              <a:t>é</a:t>
            </a:r>
            <a:r>
              <a:rPr lang="en-US" sz="2400" b="1" i="0" u="none" strike="noStrike" dirty="0">
                <a:solidFill>
                  <a:schemeClr val="accent1">
                    <a:lumMod val="50000"/>
                  </a:schemeClr>
                </a:solidFill>
                <a:effectLst/>
                <a:latin typeface="Palatino Linotype" panose="02040502050505030304" pitchFamily="18" charset="0"/>
                <a:cs typeface="Times New Roman" panose="02020603050405020304" pitchFamily="18" charset="0"/>
              </a:rPr>
              <a:t> Juli</a:t>
            </a:r>
            <a:r>
              <a:rPr lang="en-US" sz="2400" b="1" i="0" dirty="0">
                <a:solidFill>
                  <a:schemeClr val="accent1">
                    <a:lumMod val="50000"/>
                  </a:schemeClr>
                </a:solidFill>
                <a:effectLst/>
                <a:latin typeface="Palatino Linotype" panose="02040502050505030304" pitchFamily="18" charset="0"/>
              </a:rPr>
              <a:t>á</a:t>
            </a:r>
            <a:r>
              <a:rPr lang="en-US" sz="2400" b="1" i="0" u="none" strike="noStrike" dirty="0">
                <a:solidFill>
                  <a:schemeClr val="accent1">
                    <a:lumMod val="50000"/>
                  </a:schemeClr>
                </a:solidFill>
                <a:effectLst/>
                <a:latin typeface="Palatino Linotype" panose="02040502050505030304" pitchFamily="18" charset="0"/>
                <a:cs typeface="Times New Roman" panose="02020603050405020304" pitchFamily="18" charset="0"/>
              </a:rPr>
              <a:t>n Marti School No. 28 will promote excellence in academics, character development, and environmental education by providing experiences that will inspire all students regardless of race, gender, ethnicity and/or disability to improve the health and wellness of our school, reduce environmental impact and continue their education beyond high school. </a:t>
            </a:r>
            <a:endParaRPr lang="en-US" sz="2400" b="1" dirty="0">
              <a:solidFill>
                <a:schemeClr val="accent1">
                  <a:lumMod val="50000"/>
                </a:schemeClr>
              </a:solidFill>
              <a:latin typeface="Palatino Linotype" panose="02040502050505030304" pitchFamily="18" charset="0"/>
              <a:cs typeface="Times New Roman" panose="02020603050405020304" pitchFamily="18" charset="0"/>
            </a:endParaRPr>
          </a:p>
        </p:txBody>
      </p:sp>
      <p:pic>
        <p:nvPicPr>
          <p:cNvPr id="3" name="Picture 6" descr="Elizabeth School District Logo">
            <a:extLst>
              <a:ext uri="{FF2B5EF4-FFF2-40B4-BE49-F238E27FC236}">
                <a16:creationId xmlns:a16="http://schemas.microsoft.com/office/drawing/2014/main" id="{73A6BAF7-C433-20B0-4398-1C03C95DA0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0243" y="5201099"/>
            <a:ext cx="2336431" cy="88976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3">
            <a:extLst>
              <a:ext uri="{FF2B5EF4-FFF2-40B4-BE49-F238E27FC236}">
                <a16:creationId xmlns:a16="http://schemas.microsoft.com/office/drawing/2014/main" id="{AAE1BDCF-DE36-92D3-97C4-D5583054C3E7}"/>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2</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16675262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5DCD-3755-2ED5-3B99-510B7C6D2AF0}"/>
              </a:ext>
            </a:extLst>
          </p:cNvPr>
          <p:cNvSpPr>
            <a:spLocks noGrp="1"/>
          </p:cNvSpPr>
          <p:nvPr>
            <p:ph type="title"/>
          </p:nvPr>
        </p:nvSpPr>
        <p:spPr/>
        <p:txBody>
          <a:bodyPr/>
          <a:lstStyle/>
          <a:p>
            <a:r>
              <a:rPr lang="en-US"/>
              <a:t>The RCA House System</a:t>
            </a:r>
          </a:p>
        </p:txBody>
      </p:sp>
      <p:sp>
        <p:nvSpPr>
          <p:cNvPr id="7" name="TextBox 6">
            <a:extLst>
              <a:ext uri="{FF2B5EF4-FFF2-40B4-BE49-F238E27FC236}">
                <a16:creationId xmlns:a16="http://schemas.microsoft.com/office/drawing/2014/main" id="{B81C6054-71C9-4BAE-DC7E-2B1BBE0A7ECB}"/>
              </a:ext>
            </a:extLst>
          </p:cNvPr>
          <p:cNvSpPr txBox="1"/>
          <p:nvPr/>
        </p:nvSpPr>
        <p:spPr>
          <a:xfrm>
            <a:off x="3048953" y="3244334"/>
            <a:ext cx="6097904" cy="1138773"/>
          </a:xfrm>
          <a:prstGeom prst="rect">
            <a:avLst/>
          </a:prstGeom>
          <a:noFill/>
        </p:spPr>
        <p:txBody>
          <a:bodyPr wrap="square">
            <a:spAutoFit/>
          </a:bodyPr>
          <a:lstStyle/>
          <a:p>
            <a:pPr algn="ctr"/>
            <a:r>
              <a:rPr lang="en-US" sz="4000" dirty="0">
                <a:latin typeface="Palatino Linotype" panose="02040502050505030304" pitchFamily="18" charset="0"/>
                <a:hlinkClick r:id="rId2"/>
              </a:rPr>
              <a:t>What is a House System? </a:t>
            </a:r>
            <a:r>
              <a:rPr lang="en-US" sz="2800" dirty="0">
                <a:latin typeface="Palatino Linotype" panose="02040502050505030304" pitchFamily="18" charset="0"/>
              </a:rPr>
              <a:t>(https://youtu.be/WNJqNmP34ao)</a:t>
            </a:r>
            <a:endParaRPr lang="en-US" sz="4000" dirty="0">
              <a:latin typeface="Palatino Linotype" panose="02040502050505030304" pitchFamily="18" charset="0"/>
            </a:endParaRPr>
          </a:p>
        </p:txBody>
      </p:sp>
      <p:sp>
        <p:nvSpPr>
          <p:cNvPr id="6" name="Slide Number Placeholder 3">
            <a:extLst>
              <a:ext uri="{FF2B5EF4-FFF2-40B4-BE49-F238E27FC236}">
                <a16:creationId xmlns:a16="http://schemas.microsoft.com/office/drawing/2014/main" id="{8484CF47-91EE-AF3B-7591-0D9AE9E61950}"/>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smtClean="0">
                <a:solidFill>
                  <a:srgbClr val="FFFFFF"/>
                </a:solidFill>
                <a:uFillTx/>
                <a:latin typeface="Palatino Linotype" pitchFamily="18"/>
              </a:rPr>
              <a:t>3</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5965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E5E4-151D-F6B9-CA0E-EA21CEBF87A4}"/>
              </a:ext>
            </a:extLst>
          </p:cNvPr>
          <p:cNvSpPr>
            <a:spLocks noGrp="1"/>
          </p:cNvSpPr>
          <p:nvPr>
            <p:ph type="title"/>
          </p:nvPr>
        </p:nvSpPr>
        <p:spPr/>
        <p:txBody>
          <a:bodyPr/>
          <a:lstStyle/>
          <a:p>
            <a:r>
              <a:rPr lang="en-US" sz="4000" dirty="0"/>
              <a:t>Spring 2024: SEL - What We Noticed</a:t>
            </a:r>
          </a:p>
        </p:txBody>
      </p:sp>
      <p:graphicFrame>
        <p:nvGraphicFramePr>
          <p:cNvPr id="5" name="Chart 4" descr="Bar chart titled &quot;SEL: Spring 2024 Results, by Topic – Grades 3–5&quot; comparing % Favorable responses between Juan Pablo Duarte-José Julián Marti School No. 28 and the Elizabeth Public School District.&#10;&#10;Six topics are shown on the x-axis: Growth Mindset, Emotion Regulation, Teacher-Student Relationships, Sense of Belonging, Engagement, and Safety.&#10;&#10;Two bars are shown per topic: blue for School Spring 2024 and peach for District Spring 2024.&#10;&#10;Y-axis represents % Favorable from 0% to 100%.&#10;&#10;Growth Mindset: School – 54%, District – 57%&#10;&#10;Emotion Regulation: School – 44%, District – 40%&#10;&#10;Teacher-Student Relationships: School – 71%, District – 72%&#10;&#10;Sense of Belonging: School – 64%, District – 63%&#10;&#10;Engagement: School – 61%, District – 59%&#10;&#10;Safety: School – 52%, District – 55%">
            <a:extLst>
              <a:ext uri="{FF2B5EF4-FFF2-40B4-BE49-F238E27FC236}">
                <a16:creationId xmlns:a16="http://schemas.microsoft.com/office/drawing/2014/main" id="{3798E3F5-F1B9-8991-DEC9-F3295CB5B8A6}"/>
              </a:ext>
            </a:extLst>
          </p:cNvPr>
          <p:cNvGraphicFramePr>
            <a:graphicFrameLocks/>
          </p:cNvGraphicFramePr>
          <p:nvPr>
            <p:extLst>
              <p:ext uri="{D42A27DB-BD31-4B8C-83A1-F6EECF244321}">
                <p14:modId xmlns:p14="http://schemas.microsoft.com/office/powerpoint/2010/main" val="719026586"/>
              </p:ext>
            </p:extLst>
          </p:nvPr>
        </p:nvGraphicFramePr>
        <p:xfrm>
          <a:off x="1650045" y="1126475"/>
          <a:ext cx="8619344" cy="5047444"/>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3">
            <a:extLst>
              <a:ext uri="{FF2B5EF4-FFF2-40B4-BE49-F238E27FC236}">
                <a16:creationId xmlns:a16="http://schemas.microsoft.com/office/drawing/2014/main" id="{41685CBB-F524-D2AD-8121-1A9DFA0CCE68}"/>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4</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2374054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1CE6D-48C7-61A7-1697-F42EDC951A86}"/>
              </a:ext>
            </a:extLst>
          </p:cNvPr>
          <p:cNvSpPr>
            <a:spLocks noGrp="1"/>
          </p:cNvSpPr>
          <p:nvPr>
            <p:ph type="title"/>
          </p:nvPr>
        </p:nvSpPr>
        <p:spPr/>
        <p:txBody>
          <a:bodyPr/>
          <a:lstStyle/>
          <a:p>
            <a:r>
              <a:rPr lang="en-US"/>
              <a:t>Panorama Family Survey</a:t>
            </a:r>
          </a:p>
        </p:txBody>
      </p:sp>
      <p:sp>
        <p:nvSpPr>
          <p:cNvPr id="8" name="TextBox 7">
            <a:extLst>
              <a:ext uri="{FF2B5EF4-FFF2-40B4-BE49-F238E27FC236}">
                <a16:creationId xmlns:a16="http://schemas.microsoft.com/office/drawing/2014/main" id="{3B9B9812-347D-DC56-3799-62E4E3136D78}"/>
              </a:ext>
            </a:extLst>
          </p:cNvPr>
          <p:cNvSpPr txBox="1"/>
          <p:nvPr/>
        </p:nvSpPr>
        <p:spPr>
          <a:xfrm>
            <a:off x="345478" y="1449215"/>
            <a:ext cx="10606696" cy="4278094"/>
          </a:xfrm>
          <a:prstGeom prst="rect">
            <a:avLst/>
          </a:prstGeom>
          <a:noFill/>
        </p:spPr>
        <p:txBody>
          <a:bodyPr wrap="square" lIns="91440" tIns="45720" rIns="91440" bIns="45720" anchor="t">
            <a:spAutoFit/>
          </a:bodyPr>
          <a:lstStyle/>
          <a:p>
            <a:r>
              <a:rPr lang="en-US" b="1" i="1" dirty="0">
                <a:solidFill>
                  <a:schemeClr val="accent1">
                    <a:lumMod val="50000"/>
                  </a:schemeClr>
                </a:solidFill>
                <a:latin typeface="Palatino Linotype" panose="02040502050505030304" pitchFamily="18" charset="0"/>
              </a:rPr>
              <a:t>Total Responses: </a:t>
            </a:r>
          </a:p>
          <a:p>
            <a:r>
              <a:rPr lang="en-US" sz="1600" dirty="0">
                <a:solidFill>
                  <a:schemeClr val="accent1">
                    <a:lumMod val="50000"/>
                  </a:schemeClr>
                </a:solidFill>
                <a:latin typeface="Palatino Linotype" panose="02040502050505030304" pitchFamily="18" charset="0"/>
              </a:rPr>
              <a:t>2024-2025= 220 responses</a:t>
            </a:r>
          </a:p>
          <a:p>
            <a:r>
              <a:rPr lang="en-US" sz="1600" dirty="0">
                <a:solidFill>
                  <a:schemeClr val="accent1">
                    <a:lumMod val="50000"/>
                  </a:schemeClr>
                </a:solidFill>
                <a:latin typeface="Palatino Linotype" panose="02040502050505030304" pitchFamily="18" charset="0"/>
              </a:rPr>
              <a:t>2023- 2024= 68 responses</a:t>
            </a:r>
          </a:p>
          <a:p>
            <a:endParaRPr lang="en-US" b="1" i="1" dirty="0">
              <a:solidFill>
                <a:schemeClr val="accent1">
                  <a:lumMod val="50000"/>
                </a:schemeClr>
              </a:solidFill>
              <a:latin typeface="Palatino Linotype" panose="02040502050505030304" pitchFamily="18" charset="0"/>
            </a:endParaRPr>
          </a:p>
          <a:p>
            <a:r>
              <a:rPr lang="en-US" b="1" i="1" dirty="0">
                <a:solidFill>
                  <a:schemeClr val="accent1">
                    <a:lumMod val="50000"/>
                  </a:schemeClr>
                </a:solidFill>
                <a:latin typeface="Palatino Linotype" panose="02040502050505030304" pitchFamily="18" charset="0"/>
              </a:rPr>
              <a:t>General Observations &amp; Analysis:</a:t>
            </a:r>
          </a:p>
          <a:p>
            <a:pPr>
              <a:lnSpc>
                <a:spcPct val="150000"/>
              </a:lnSpc>
            </a:pPr>
            <a:r>
              <a:rPr lang="en-US" sz="1600" dirty="0">
                <a:solidFill>
                  <a:schemeClr val="accent1">
                    <a:lumMod val="50000"/>
                  </a:schemeClr>
                </a:solidFill>
                <a:latin typeface="Palatino Linotype" panose="02040502050505030304" pitchFamily="18" charset="0"/>
                <a:ea typeface="+mn-lt"/>
                <a:cs typeface="+mn-lt"/>
              </a:rPr>
              <a:t>Parent survey responses saw a significant increase from 68 in 2023–2024 to 220 in 2024–2025, reflecting a 223% rise in participation. This suggests improved outreach or engagement efforts and provides a more comprehensive view of parent perspectives for the current year.</a:t>
            </a:r>
          </a:p>
          <a:p>
            <a:endParaRPr lang="en-US" sz="1600" b="1" i="1" dirty="0">
              <a:solidFill>
                <a:schemeClr val="accent1">
                  <a:lumMod val="50000"/>
                </a:schemeClr>
              </a:solidFill>
              <a:latin typeface="Palatino Linotype" panose="02040502050505030304" pitchFamily="18" charset="0"/>
              <a:ea typeface="+mn-lt"/>
              <a:cs typeface="+mn-lt"/>
            </a:endParaRPr>
          </a:p>
          <a:p>
            <a:r>
              <a:rPr lang="en-US" b="1" i="1" dirty="0">
                <a:solidFill>
                  <a:schemeClr val="accent1">
                    <a:lumMod val="50000"/>
                  </a:schemeClr>
                </a:solidFill>
                <a:latin typeface="Palatino Linotype" panose="02040502050505030304" pitchFamily="18" charset="0"/>
              </a:rPr>
              <a:t>Family Feedback: </a:t>
            </a:r>
          </a:p>
          <a:p>
            <a:pPr lvl="1"/>
            <a:r>
              <a:rPr lang="en-US" sz="1600" dirty="0">
                <a:solidFill>
                  <a:schemeClr val="accent1">
                    <a:lumMod val="50000"/>
                  </a:schemeClr>
                </a:solidFill>
                <a:latin typeface="Palatino Linotype" panose="02040502050505030304" pitchFamily="18" charset="0"/>
              </a:rPr>
              <a:t>Strengths/Positives:</a:t>
            </a:r>
          </a:p>
          <a:p>
            <a:pPr lvl="2"/>
            <a:r>
              <a:rPr lang="en-US" sz="1600" dirty="0">
                <a:solidFill>
                  <a:schemeClr val="accent1">
                    <a:lumMod val="50000"/>
                  </a:schemeClr>
                </a:solidFill>
                <a:latin typeface="Palatino Linotype" panose="02040502050505030304" pitchFamily="18" charset="0"/>
              </a:rPr>
              <a:t>80% responded favorably in school climate</a:t>
            </a:r>
          </a:p>
          <a:p>
            <a:pPr lvl="2"/>
            <a:r>
              <a:rPr lang="en-US" sz="1600" dirty="0">
                <a:solidFill>
                  <a:schemeClr val="accent1">
                    <a:lumMod val="50000"/>
                  </a:schemeClr>
                </a:solidFill>
                <a:latin typeface="Palatino Linotype" panose="02040502050505030304" pitchFamily="18" charset="0"/>
              </a:rPr>
              <a:t>6% increase for “How well do administrators at your child’s school create a school environment that helps children learn?”</a:t>
            </a:r>
          </a:p>
          <a:p>
            <a:pPr lvl="1"/>
            <a:endParaRPr lang="en-US" sz="1600" dirty="0">
              <a:solidFill>
                <a:schemeClr val="accent1">
                  <a:lumMod val="50000"/>
                </a:schemeClr>
              </a:solidFill>
              <a:highlight>
                <a:srgbClr val="FFFF00"/>
              </a:highlight>
              <a:latin typeface="Palatino Linotype" panose="02040502050505030304" pitchFamily="18" charset="0"/>
              <a:ea typeface="+mn-lt"/>
              <a:cs typeface="+mn-lt"/>
            </a:endParaRPr>
          </a:p>
        </p:txBody>
      </p:sp>
      <p:sp>
        <p:nvSpPr>
          <p:cNvPr id="9" name="Slide Number Placeholder 3">
            <a:extLst>
              <a:ext uri="{FF2B5EF4-FFF2-40B4-BE49-F238E27FC236}">
                <a16:creationId xmlns:a16="http://schemas.microsoft.com/office/drawing/2014/main" id="{D89AD3E4-561B-896E-36EE-424E41645F74}"/>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5</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16524648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46322-FC72-F167-C253-0336EA24FB26}"/>
              </a:ext>
            </a:extLst>
          </p:cNvPr>
          <p:cNvSpPr>
            <a:spLocks noGrp="1"/>
          </p:cNvSpPr>
          <p:nvPr>
            <p:ph type="title"/>
          </p:nvPr>
        </p:nvSpPr>
        <p:spPr>
          <a:xfrm>
            <a:off x="1256842" y="378899"/>
            <a:ext cx="10327850" cy="747576"/>
          </a:xfrm>
        </p:spPr>
        <p:txBody>
          <a:bodyPr/>
          <a:lstStyle/>
          <a:p>
            <a:r>
              <a:rPr lang="en-US" sz="3000"/>
              <a:t>Staff Survey (NJ School Climate Improvement – NJSCI)</a:t>
            </a:r>
          </a:p>
        </p:txBody>
      </p:sp>
      <p:sp>
        <p:nvSpPr>
          <p:cNvPr id="5" name="TextBox 4">
            <a:extLst>
              <a:ext uri="{FF2B5EF4-FFF2-40B4-BE49-F238E27FC236}">
                <a16:creationId xmlns:a16="http://schemas.microsoft.com/office/drawing/2014/main" id="{BA798D55-DC64-C2DB-9A09-17FA5D0C179B}"/>
              </a:ext>
            </a:extLst>
          </p:cNvPr>
          <p:cNvSpPr txBox="1"/>
          <p:nvPr/>
        </p:nvSpPr>
        <p:spPr>
          <a:xfrm>
            <a:off x="414800" y="1237577"/>
            <a:ext cx="10688629" cy="4822859"/>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spcBef>
                <a:spcPct val="20000"/>
              </a:spcBef>
            </a:pPr>
            <a:r>
              <a:rPr lang="en-US" sz="1600" b="1" i="1" dirty="0">
                <a:solidFill>
                  <a:srgbClr val="1F497D"/>
                </a:solidFill>
                <a:latin typeface="Palatino Linotype" panose="02040502050505030304" pitchFamily="18" charset="0"/>
              </a:rPr>
              <a:t>Total Responses:</a:t>
            </a:r>
            <a:r>
              <a:rPr lang="en-US" sz="1600" b="1" dirty="0">
                <a:solidFill>
                  <a:srgbClr val="1F497D"/>
                </a:solidFill>
                <a:latin typeface="Palatino Linotype" panose="02040502050505030304" pitchFamily="18" charset="0"/>
              </a:rPr>
              <a:t> </a:t>
            </a:r>
            <a:endParaRPr lang="en-US" sz="1600" b="1" dirty="0">
              <a:latin typeface="Palatino Linotype" panose="02040502050505030304" pitchFamily="18" charset="0"/>
            </a:endParaRPr>
          </a:p>
          <a:p>
            <a:pPr marL="742950" lvl="1" indent="-285750">
              <a:spcBef>
                <a:spcPct val="20000"/>
              </a:spcBef>
              <a:buFont typeface="Arial"/>
              <a:buChar char="•"/>
            </a:pPr>
            <a:r>
              <a:rPr lang="en-US" sz="1400" dirty="0">
                <a:solidFill>
                  <a:srgbClr val="1F497D"/>
                </a:solidFill>
                <a:latin typeface="Palatino Linotype" panose="02040502050505030304" pitchFamily="18" charset="0"/>
              </a:rPr>
              <a:t>2024-2025= 85 responses</a:t>
            </a:r>
            <a:endParaRPr lang="en-US" sz="1400" dirty="0">
              <a:latin typeface="Palatino Linotype" panose="02040502050505030304" pitchFamily="18" charset="0"/>
            </a:endParaRPr>
          </a:p>
          <a:p>
            <a:pPr marL="742950" lvl="1" indent="-285750">
              <a:spcBef>
                <a:spcPct val="20000"/>
              </a:spcBef>
              <a:buFont typeface="Arial"/>
              <a:buChar char="•"/>
            </a:pPr>
            <a:r>
              <a:rPr lang="en-US" sz="1400" dirty="0">
                <a:solidFill>
                  <a:srgbClr val="1F497D"/>
                </a:solidFill>
                <a:latin typeface="Palatino Linotype" panose="02040502050505030304" pitchFamily="18" charset="0"/>
              </a:rPr>
              <a:t>2023- 2024= 75 responses</a:t>
            </a:r>
            <a:endParaRPr lang="en-US" sz="1400" dirty="0">
              <a:latin typeface="Palatino Linotype" panose="02040502050505030304" pitchFamily="18" charset="0"/>
            </a:endParaRPr>
          </a:p>
          <a:p>
            <a:pPr marL="285750" indent="-285750">
              <a:spcBef>
                <a:spcPct val="20000"/>
              </a:spcBef>
              <a:buFont typeface="Arial"/>
              <a:buChar char="•"/>
            </a:pPr>
            <a:endParaRPr lang="en-US" sz="1400" dirty="0">
              <a:latin typeface="Palatino Linotype" panose="02040502050505030304" pitchFamily="18" charset="0"/>
            </a:endParaRPr>
          </a:p>
          <a:p>
            <a:pPr>
              <a:spcBef>
                <a:spcPct val="20000"/>
              </a:spcBef>
            </a:pPr>
            <a:r>
              <a:rPr lang="en-US" sz="1600" b="1" i="1" dirty="0">
                <a:solidFill>
                  <a:srgbClr val="1F497D"/>
                </a:solidFill>
                <a:latin typeface="Palatino Linotype" panose="02040502050505030304" pitchFamily="18" charset="0"/>
                <a:ea typeface="+mn-lt"/>
                <a:cs typeface="+mn-lt"/>
              </a:rPr>
              <a:t>General Observations &amp; Analysis:</a:t>
            </a:r>
            <a:endParaRPr lang="en-US" sz="1400" b="1" i="1" dirty="0">
              <a:solidFill>
                <a:srgbClr val="1F497D"/>
              </a:solidFill>
              <a:latin typeface="Palatino Linotype" panose="02040502050505030304" pitchFamily="18" charset="0"/>
              <a:ea typeface="+mn-lt"/>
              <a:cs typeface="+mn-lt"/>
            </a:endParaRPr>
          </a:p>
          <a:p>
            <a:pPr>
              <a:lnSpc>
                <a:spcPct val="150000"/>
              </a:lnSpc>
            </a:pPr>
            <a:r>
              <a:rPr lang="en-US" sz="1400" dirty="0">
                <a:solidFill>
                  <a:srgbClr val="1F497D"/>
                </a:solidFill>
                <a:latin typeface="Palatino Linotype" panose="02040502050505030304" pitchFamily="18" charset="0"/>
                <a:ea typeface="+mn-lt"/>
                <a:cs typeface="+mn-lt"/>
              </a:rPr>
              <a:t>Staff survey responses for the NJ School Climate Improvement (NJSCI) showed a modest increase from </a:t>
            </a:r>
            <a:r>
              <a:rPr lang="en-US" sz="1400" b="1" dirty="0">
                <a:solidFill>
                  <a:srgbClr val="1F497D"/>
                </a:solidFill>
                <a:latin typeface="Palatino Linotype" panose="02040502050505030304" pitchFamily="18" charset="0"/>
                <a:ea typeface="+mn-lt"/>
                <a:cs typeface="+mn-lt"/>
              </a:rPr>
              <a:t>75 responses in 2023–2024 to 85 responses in 2024–2025</a:t>
            </a:r>
            <a:r>
              <a:rPr lang="en-US" sz="1400" dirty="0">
                <a:solidFill>
                  <a:srgbClr val="1F497D"/>
                </a:solidFill>
                <a:latin typeface="Palatino Linotype" panose="02040502050505030304" pitchFamily="18" charset="0"/>
                <a:ea typeface="+mn-lt"/>
                <a:cs typeface="+mn-lt"/>
              </a:rPr>
              <a:t>. This </a:t>
            </a:r>
            <a:r>
              <a:rPr lang="en-US" sz="1400" b="1" dirty="0">
                <a:solidFill>
                  <a:srgbClr val="1F497D"/>
                </a:solidFill>
                <a:latin typeface="Palatino Linotype" panose="02040502050505030304" pitchFamily="18" charset="0"/>
                <a:ea typeface="+mn-lt"/>
                <a:cs typeface="+mn-lt"/>
              </a:rPr>
              <a:t>13% increase</a:t>
            </a:r>
            <a:r>
              <a:rPr lang="en-US" sz="1400" dirty="0">
                <a:solidFill>
                  <a:srgbClr val="1F497D"/>
                </a:solidFill>
                <a:latin typeface="Palatino Linotype" panose="02040502050505030304" pitchFamily="18" charset="0"/>
                <a:ea typeface="+mn-lt"/>
                <a:cs typeface="+mn-lt"/>
              </a:rPr>
              <a:t> indicates a slight improvement in staff engagement and willingness to provide feedback. Continued efforts to maintain and boost participation will help ensure diverse and representative input from school staff.</a:t>
            </a:r>
            <a:endParaRPr lang="en-US" sz="1400" dirty="0">
              <a:solidFill>
                <a:srgbClr val="1F497D"/>
              </a:solidFill>
              <a:latin typeface="Palatino Linotype" panose="02040502050505030304" pitchFamily="18" charset="0"/>
            </a:endParaRPr>
          </a:p>
          <a:p>
            <a:endParaRPr lang="en-US" sz="1400" dirty="0">
              <a:solidFill>
                <a:srgbClr val="1F497D"/>
              </a:solidFill>
              <a:latin typeface="Palatino Linotype" panose="02040502050505030304" pitchFamily="18" charset="0"/>
            </a:endParaRPr>
          </a:p>
          <a:p>
            <a:endParaRPr lang="en-US" sz="1400" dirty="0">
              <a:solidFill>
                <a:srgbClr val="1F497D"/>
              </a:solidFill>
              <a:latin typeface="Palatino Linotype" panose="02040502050505030304" pitchFamily="18" charset="0"/>
            </a:endParaRPr>
          </a:p>
          <a:p>
            <a:pPr>
              <a:lnSpc>
                <a:spcPct val="150000"/>
              </a:lnSpc>
              <a:spcBef>
                <a:spcPct val="20000"/>
              </a:spcBef>
            </a:pPr>
            <a:r>
              <a:rPr lang="en-US" sz="1600" b="1" i="1" dirty="0">
                <a:solidFill>
                  <a:srgbClr val="1F497D"/>
                </a:solidFill>
                <a:latin typeface="Palatino Linotype" panose="02040502050505030304" pitchFamily="18" charset="0"/>
              </a:rPr>
              <a:t>Staff Feedback:</a:t>
            </a:r>
            <a:endParaRPr lang="en-US" sz="1600" b="1" i="1" dirty="0">
              <a:solidFill>
                <a:srgbClr val="000000"/>
              </a:solidFill>
              <a:latin typeface="Palatino Linotype" panose="02040502050505030304" pitchFamily="18" charset="0"/>
            </a:endParaRPr>
          </a:p>
          <a:p>
            <a:pPr>
              <a:lnSpc>
                <a:spcPct val="150000"/>
              </a:lnSpc>
              <a:spcBef>
                <a:spcPct val="20000"/>
              </a:spcBef>
            </a:pPr>
            <a:r>
              <a:rPr lang="en-US" sz="1400" dirty="0">
                <a:solidFill>
                  <a:srgbClr val="1F497D"/>
                </a:solidFill>
                <a:latin typeface="Palatino Linotype" panose="02040502050505030304" pitchFamily="18" charset="0"/>
              </a:rPr>
              <a:t>Staff feedback highlights a key strength in the school climate: </a:t>
            </a:r>
            <a:r>
              <a:rPr lang="en-US" sz="1400" b="1" dirty="0">
                <a:solidFill>
                  <a:srgbClr val="1F497D"/>
                </a:solidFill>
                <a:latin typeface="Palatino Linotype" panose="02040502050505030304" pitchFamily="18" charset="0"/>
              </a:rPr>
              <a:t>supportive staff and strong interpersonal relationships among colleagues</a:t>
            </a:r>
            <a:r>
              <a:rPr lang="en-US" sz="1400" dirty="0">
                <a:solidFill>
                  <a:srgbClr val="1F497D"/>
                </a:solidFill>
                <a:latin typeface="Palatino Linotype" panose="02040502050505030304" pitchFamily="18" charset="0"/>
              </a:rPr>
              <a:t>, suggesting a positive and collaborative work environment. However, a notable area of concern is </a:t>
            </a:r>
            <a:r>
              <a:rPr lang="en-US" sz="1400" b="1" dirty="0">
                <a:solidFill>
                  <a:srgbClr val="1F497D"/>
                </a:solidFill>
                <a:latin typeface="Palatino Linotype" panose="02040502050505030304" pitchFamily="18" charset="0"/>
              </a:rPr>
              <a:t>student interpersonal behaviors</a:t>
            </a:r>
            <a:r>
              <a:rPr lang="en-US" sz="1400" dirty="0">
                <a:solidFill>
                  <a:srgbClr val="1F497D"/>
                </a:solidFill>
                <a:latin typeface="Palatino Linotype" panose="02040502050505030304" pitchFamily="18" charset="0"/>
              </a:rPr>
              <a:t>, indicating a need for targeted interventions to improve student interactions and social-emotional development. Addressing this concern could further enhance the overall school climate and support both staff and student well-being.</a:t>
            </a:r>
            <a:endParaRPr lang="en-US" sz="1400" dirty="0">
              <a:solidFill>
                <a:srgbClr val="000000"/>
              </a:solidFill>
              <a:latin typeface="Palatino Linotype" panose="02040502050505030304" pitchFamily="18" charset="0"/>
            </a:endParaRPr>
          </a:p>
          <a:p>
            <a:pPr marL="548640" lvl="1">
              <a:spcBef>
                <a:spcPct val="20000"/>
              </a:spcBef>
            </a:pPr>
            <a:endParaRPr lang="en-US" sz="1400" dirty="0">
              <a:solidFill>
                <a:srgbClr val="000000"/>
              </a:solidFill>
              <a:latin typeface="Palatino Linotype" panose="02040502050505030304" pitchFamily="18" charset="0"/>
            </a:endParaRPr>
          </a:p>
        </p:txBody>
      </p:sp>
      <p:sp>
        <p:nvSpPr>
          <p:cNvPr id="6" name="Slide Number Placeholder 3">
            <a:extLst>
              <a:ext uri="{FF2B5EF4-FFF2-40B4-BE49-F238E27FC236}">
                <a16:creationId xmlns:a16="http://schemas.microsoft.com/office/drawing/2014/main" id="{F7DC42C1-88B2-5DA5-0F9A-E8EA2732446C}"/>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6</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2384137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F115385-195E-9D10-ECBD-4E6D735B0FF9}"/>
              </a:ext>
            </a:extLst>
          </p:cNvPr>
          <p:cNvSpPr txBox="1">
            <a:spLocks noGrp="1"/>
          </p:cNvSpPr>
          <p:nvPr>
            <p:ph type="title"/>
          </p:nvPr>
        </p:nvSpPr>
        <p:spPr>
          <a:xfrm>
            <a:off x="1256842" y="378899"/>
            <a:ext cx="10096960" cy="747576"/>
          </a:xfrm>
        </p:spPr>
        <p:txBody>
          <a:bodyPr/>
          <a:lstStyle/>
          <a:p>
            <a:pPr lvl="0"/>
            <a:r>
              <a:rPr lang="en-US"/>
              <a:t>8 Houses, 1 Family</a:t>
            </a:r>
          </a:p>
        </p:txBody>
      </p:sp>
      <p:pic>
        <p:nvPicPr>
          <p:cNvPr id="2" name="Picture 4" descr="Decorative poster featuring eight team crests for Juan Pablo Duarte–Jose Julian Marti School No. 28 with the message:&#10;&quot;Make this year Magical at Juan Pablo Duarte–Jose Julian Marti School No. 28&quot;&#10;&quot;The power is within you&quot; written in cursive below.&#10;&#10;The eight team crests include: Team Altruismo, Team Amistad, Team Isibindi, Team Rêveur, Team Nukumori, Team Onraka, Team Protos, and Team Sollevare">
            <a:hlinkClick r:id="rId3"/>
            <a:extLst>
              <a:ext uri="{FF2B5EF4-FFF2-40B4-BE49-F238E27FC236}">
                <a16:creationId xmlns:a16="http://schemas.microsoft.com/office/drawing/2014/main" id="{0478A45A-5EC9-F8A5-D97C-2BF210EED4E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154047" y="1179815"/>
            <a:ext cx="6462336" cy="4624398"/>
          </a:xfrm>
          <a:prstGeom prst="rect">
            <a:avLst/>
          </a:prstGeom>
          <a:noFill/>
          <a:ln cap="flat">
            <a:noFill/>
          </a:ln>
        </p:spPr>
      </p:pic>
      <p:sp>
        <p:nvSpPr>
          <p:cNvPr id="5" name="TextBox 4">
            <a:extLst>
              <a:ext uri="{FF2B5EF4-FFF2-40B4-BE49-F238E27FC236}">
                <a16:creationId xmlns:a16="http://schemas.microsoft.com/office/drawing/2014/main" id="{CD9737B0-3445-5ABE-6329-E899E042D56F}"/>
              </a:ext>
            </a:extLst>
          </p:cNvPr>
          <p:cNvSpPr txBox="1"/>
          <p:nvPr/>
        </p:nvSpPr>
        <p:spPr>
          <a:xfrm>
            <a:off x="6770429" y="1596078"/>
            <a:ext cx="5421571" cy="3791872"/>
          </a:xfrm>
          <a:prstGeom prst="rect">
            <a:avLst/>
          </a:prstGeom>
          <a:noFill/>
        </p:spPr>
        <p:txBody>
          <a:bodyPr wrap="square" rtlCol="0">
            <a:spAutoFit/>
          </a:bodyPr>
          <a:lstStyle/>
          <a:p>
            <a:pPr>
              <a:lnSpc>
                <a:spcPct val="150000"/>
              </a:lnSpc>
            </a:pPr>
            <a:r>
              <a:rPr lang="en-US">
                <a:latin typeface="Palatino Linotype" panose="02040502050505030304" pitchFamily="18" charset="0"/>
              </a:rPr>
              <a:t>The Ron Clark Academy House System is </a:t>
            </a:r>
            <a:r>
              <a:rPr lang="en-US" b="1">
                <a:latin typeface="Palatino Linotype" panose="02040502050505030304" pitchFamily="18" charset="0"/>
              </a:rPr>
              <a:t>a program that divides students, faculty, and staff into different "houses" to foster a positive school culture and community</a:t>
            </a:r>
            <a:r>
              <a:rPr lang="en-US">
                <a:latin typeface="Palatino Linotype" panose="02040502050505030304" pitchFamily="18" charset="0"/>
              </a:rPr>
              <a:t>. Each house has unique characteristics, traditions, and values, promoting a sense of belonging and healthy competition. The system aims to build character, empower academic excellence, enhance relationships, and promote school spirit. </a:t>
            </a:r>
          </a:p>
        </p:txBody>
      </p:sp>
      <p:sp>
        <p:nvSpPr>
          <p:cNvPr id="3" name="Slide Number Placeholder 3">
            <a:extLst>
              <a:ext uri="{FF2B5EF4-FFF2-40B4-BE49-F238E27FC236}">
                <a16:creationId xmlns:a16="http://schemas.microsoft.com/office/drawing/2014/main" id="{CE0A829D-C22E-53BE-82DF-8FFA4BE2C0F7}"/>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7</a:t>
            </a:fld>
            <a:endParaRPr lang="en-US" sz="1400" b="0" i="0" u="none" strike="noStrike" kern="1200" cap="none" spc="0" baseline="0">
              <a:solidFill>
                <a:srgbClr val="FFFFFF"/>
              </a:solidFill>
              <a:uFillTx/>
              <a:latin typeface="Palatino Linotype" pitchFamily="1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A1826-484D-BC60-DE29-47FEC8AC816D}"/>
              </a:ext>
            </a:extLst>
          </p:cNvPr>
          <p:cNvSpPr txBox="1">
            <a:spLocks noGrp="1"/>
          </p:cNvSpPr>
          <p:nvPr>
            <p:ph type="title"/>
          </p:nvPr>
        </p:nvSpPr>
        <p:spPr/>
        <p:txBody>
          <a:bodyPr/>
          <a:lstStyle/>
          <a:p>
            <a:pPr lvl="0"/>
            <a:r>
              <a:rPr lang="en-US"/>
              <a:t>Purpose</a:t>
            </a:r>
          </a:p>
        </p:txBody>
      </p:sp>
      <p:sp>
        <p:nvSpPr>
          <p:cNvPr id="3" name="Content Placeholder 2">
            <a:extLst>
              <a:ext uri="{FF2B5EF4-FFF2-40B4-BE49-F238E27FC236}">
                <a16:creationId xmlns:a16="http://schemas.microsoft.com/office/drawing/2014/main" id="{87BCC451-3C52-CBA4-8B19-01D3838B5674}"/>
              </a:ext>
            </a:extLst>
          </p:cNvPr>
          <p:cNvSpPr txBox="1">
            <a:spLocks noGrp="1"/>
          </p:cNvSpPr>
          <p:nvPr>
            <p:ph type="body" idx="4294967295"/>
          </p:nvPr>
        </p:nvSpPr>
        <p:spPr>
          <a:xfrm>
            <a:off x="171450" y="1222379"/>
            <a:ext cx="11849096" cy="4803772"/>
          </a:xfrm>
        </p:spPr>
        <p:txBody>
          <a:bodyPr>
            <a:noAutofit/>
          </a:bodyPr>
          <a:lstStyle/>
          <a:p>
            <a:pPr lvl="0">
              <a:spcBef>
                <a:spcPts val="0"/>
              </a:spcBef>
              <a:spcAft>
                <a:spcPts val="2100"/>
              </a:spcAft>
              <a:buFont typeface="Wingdings" panose="05000000000000000000" pitchFamily="2" charset="2"/>
              <a:buChar char="§"/>
            </a:pPr>
            <a:r>
              <a:rPr lang="en-US" sz="2600" dirty="0"/>
              <a:t>School Leadership</a:t>
            </a:r>
          </a:p>
          <a:p>
            <a:pPr lvl="0">
              <a:spcBef>
                <a:spcPts val="0"/>
              </a:spcBef>
              <a:spcAft>
                <a:spcPts val="2100"/>
              </a:spcAft>
              <a:buFont typeface="Wingdings" panose="05000000000000000000" pitchFamily="2" charset="2"/>
              <a:buChar char="§"/>
            </a:pPr>
            <a:r>
              <a:rPr lang="en-US" sz="2600" dirty="0"/>
              <a:t>Celebrate diversity and different cultures</a:t>
            </a:r>
          </a:p>
          <a:p>
            <a:pPr lvl="0">
              <a:spcBef>
                <a:spcPts val="0"/>
              </a:spcBef>
              <a:spcAft>
                <a:spcPts val="2100"/>
              </a:spcAft>
              <a:buFont typeface="Wingdings" panose="05000000000000000000" pitchFamily="2" charset="2"/>
              <a:buChar char="§"/>
            </a:pPr>
            <a:r>
              <a:rPr lang="en-US" sz="2600" dirty="0"/>
              <a:t>Academic Excellence</a:t>
            </a:r>
          </a:p>
          <a:p>
            <a:pPr lvl="0">
              <a:spcBef>
                <a:spcPts val="0"/>
              </a:spcBef>
              <a:spcAft>
                <a:spcPts val="2100"/>
              </a:spcAft>
              <a:buFont typeface="Wingdings" panose="05000000000000000000" pitchFamily="2" charset="2"/>
              <a:buChar char="§"/>
            </a:pPr>
            <a:r>
              <a:rPr lang="en-US" sz="2600" dirty="0"/>
              <a:t>Relationship Building</a:t>
            </a:r>
          </a:p>
          <a:p>
            <a:pPr lvl="0">
              <a:spcBef>
                <a:spcPts val="0"/>
              </a:spcBef>
              <a:spcAft>
                <a:spcPts val="2100"/>
              </a:spcAft>
              <a:buFont typeface="Wingdings" panose="05000000000000000000" pitchFamily="2" charset="2"/>
              <a:buChar char="§"/>
            </a:pPr>
            <a:r>
              <a:rPr lang="en-US" sz="2600" dirty="0"/>
              <a:t>Passionate Climate &amp; Culture</a:t>
            </a:r>
          </a:p>
          <a:p>
            <a:pPr lvl="0">
              <a:spcBef>
                <a:spcPts val="0"/>
              </a:spcBef>
              <a:spcAft>
                <a:spcPts val="2100"/>
              </a:spcAft>
              <a:buFont typeface="Wingdings" panose="05000000000000000000" pitchFamily="2" charset="2"/>
              <a:buChar char="§"/>
            </a:pPr>
            <a:r>
              <a:rPr lang="en-US" sz="2600" dirty="0"/>
              <a:t>Promote sense of belonging &amp; community for all</a:t>
            </a:r>
          </a:p>
        </p:txBody>
      </p:sp>
      <p:pic>
        <p:nvPicPr>
          <p:cNvPr id="1026" name="Picture 2">
            <a:extLst>
              <a:ext uri="{FF2B5EF4-FFF2-40B4-BE49-F238E27FC236}">
                <a16:creationId xmlns:a16="http://schemas.microsoft.com/office/drawing/2014/main" id="{9D5DAEB8-B18C-E26E-7D91-02561AD6930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324" y="1680211"/>
            <a:ext cx="5055222" cy="2811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B5E27F0-1C50-8145-16EF-EC60FF4E31EA}"/>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C5D8283-27DF-4FDC-915D-49374A8E9D41}" type="slidenum">
              <a:rPr lang="en-US" sz="1400" b="0" i="0" u="none" strike="noStrike" kern="1200" cap="none" spc="0" baseline="0" smtClean="0">
                <a:solidFill>
                  <a:srgbClr val="FFFFFF"/>
                </a:solidFill>
                <a:uFillTx/>
                <a:latin typeface="Palatino Linotype" pitchFamily="18"/>
              </a:rPr>
              <a:t>8</a:t>
            </a:fld>
            <a:endParaRPr lang="en-US" sz="1400" b="0" i="0" u="none" strike="noStrike" kern="1200" cap="none" spc="0" baseline="0">
              <a:solidFill>
                <a:srgbClr val="FFFFFF"/>
              </a:solidFill>
              <a:uFillTx/>
              <a:latin typeface="Palatino Linotype" pitchFamily="1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224D6-71C6-BC27-3418-67B5B1BA76C2}"/>
              </a:ext>
            </a:extLst>
          </p:cNvPr>
          <p:cNvSpPr>
            <a:spLocks noGrp="1"/>
          </p:cNvSpPr>
          <p:nvPr>
            <p:ph type="title"/>
          </p:nvPr>
        </p:nvSpPr>
        <p:spPr/>
        <p:txBody>
          <a:bodyPr/>
          <a:lstStyle/>
          <a:p>
            <a:r>
              <a:rPr lang="en-US"/>
              <a:t>Applying the House System</a:t>
            </a:r>
          </a:p>
        </p:txBody>
      </p:sp>
      <p:sp>
        <p:nvSpPr>
          <p:cNvPr id="5" name="TextBox 4">
            <a:extLst>
              <a:ext uri="{FF2B5EF4-FFF2-40B4-BE49-F238E27FC236}">
                <a16:creationId xmlns:a16="http://schemas.microsoft.com/office/drawing/2014/main" id="{A78C274A-3DA5-0106-2B57-C900AF2D1874}"/>
              </a:ext>
            </a:extLst>
          </p:cNvPr>
          <p:cNvSpPr txBox="1"/>
          <p:nvPr/>
        </p:nvSpPr>
        <p:spPr>
          <a:xfrm>
            <a:off x="268131" y="1002723"/>
            <a:ext cx="10986551" cy="5786199"/>
          </a:xfrm>
          <a:prstGeom prst="rect">
            <a:avLst/>
          </a:prstGeom>
          <a:noFill/>
        </p:spPr>
        <p:txBody>
          <a:bodyPr wrap="square" lIns="91440" tIns="45720" rIns="91440" bIns="45720" rtlCol="0" anchor="t">
            <a:spAutoFit/>
          </a:bodyPr>
          <a:lstStyle/>
          <a:p>
            <a:endParaRPr lang="en-US">
              <a:solidFill>
                <a:schemeClr val="tx2">
                  <a:lumMod val="90000"/>
                  <a:lumOff val="10000"/>
                </a:schemeClr>
              </a:solidFill>
              <a:latin typeface="Palatino Linotype" panose="02040502050505030304" pitchFamily="18" charset="0"/>
            </a:endParaRPr>
          </a:p>
          <a:p>
            <a:r>
              <a:rPr lang="en-US" sz="2000">
                <a:solidFill>
                  <a:schemeClr val="tx2">
                    <a:lumMod val="90000"/>
                    <a:lumOff val="10000"/>
                  </a:schemeClr>
                </a:solidFill>
                <a:latin typeface="Palatino Linotype"/>
              </a:rPr>
              <a:t>Step 1: </a:t>
            </a:r>
            <a:r>
              <a:rPr lang="en-US" sz="2000" b="1">
                <a:solidFill>
                  <a:schemeClr val="tx2">
                    <a:lumMod val="90000"/>
                    <a:lumOff val="10000"/>
                  </a:schemeClr>
                </a:solidFill>
                <a:latin typeface="Palatino Linotype"/>
              </a:rPr>
              <a:t>Assign House Leaders</a:t>
            </a:r>
          </a:p>
          <a:p>
            <a:pPr marL="285750" indent="-285750">
              <a:buFont typeface="Wingdings" panose="05000000000000000000" pitchFamily="2" charset="2"/>
              <a:buChar char="Ø"/>
            </a:pPr>
            <a:r>
              <a:rPr lang="en-US">
                <a:solidFill>
                  <a:schemeClr val="tx2">
                    <a:lumMod val="90000"/>
                    <a:lumOff val="10000"/>
                  </a:schemeClr>
                </a:solidFill>
                <a:latin typeface="Palatino Linotype"/>
              </a:rPr>
              <a:t>Pick 4-8 house leaders depending on your enrollment and how many houses you will have. House leaders will be responsible for organizing house events and communicating with house members. </a:t>
            </a:r>
          </a:p>
          <a:p>
            <a:pPr marL="285750" indent="-285750">
              <a:buFont typeface="Arial" panose="020B0604020202020204" pitchFamily="34" charset="0"/>
              <a:buChar char="•"/>
            </a:pPr>
            <a:endParaRPr lang="en-US">
              <a:solidFill>
                <a:schemeClr val="tx2">
                  <a:lumMod val="90000"/>
                  <a:lumOff val="10000"/>
                </a:schemeClr>
              </a:solidFill>
              <a:latin typeface="Palatino Linotype" panose="02040502050505030304" pitchFamily="18" charset="0"/>
            </a:endParaRPr>
          </a:p>
          <a:p>
            <a:r>
              <a:rPr lang="en-US" sz="2000">
                <a:solidFill>
                  <a:schemeClr val="tx2">
                    <a:lumMod val="90000"/>
                    <a:lumOff val="10000"/>
                  </a:schemeClr>
                </a:solidFill>
                <a:latin typeface="Palatino Linotype"/>
              </a:rPr>
              <a:t>Step 2: </a:t>
            </a:r>
            <a:r>
              <a:rPr lang="en-US" sz="2000" b="1">
                <a:solidFill>
                  <a:schemeClr val="tx2">
                    <a:lumMod val="90000"/>
                    <a:lumOff val="10000"/>
                  </a:schemeClr>
                </a:solidFill>
                <a:latin typeface="Palatino Linotype"/>
              </a:rPr>
              <a:t>Students and Staff are initiated into a “house.”</a:t>
            </a:r>
            <a:r>
              <a:rPr lang="en-US" sz="2000">
                <a:solidFill>
                  <a:schemeClr val="tx2">
                    <a:lumMod val="90000"/>
                    <a:lumOff val="10000"/>
                  </a:schemeClr>
                </a:solidFill>
                <a:latin typeface="Palatino Linotype"/>
              </a:rPr>
              <a:t> </a:t>
            </a:r>
          </a:p>
          <a:p>
            <a:pPr marL="285750" indent="-285750">
              <a:buFont typeface="Wingdings" panose="05000000000000000000" pitchFamily="2" charset="2"/>
              <a:buChar char="Ø"/>
            </a:pPr>
            <a:r>
              <a:rPr lang="en-US">
                <a:solidFill>
                  <a:schemeClr val="tx2">
                    <a:lumMod val="90000"/>
                    <a:lumOff val="10000"/>
                  </a:schemeClr>
                </a:solidFill>
                <a:latin typeface="Palatino Linotype"/>
              </a:rPr>
              <a:t>Houses are composed of a mixture of grades and staff members through a random selection process.  Faculty meetings are a great opportunity to do this.  Students can follow the house that their homeroom teacher is in or select their own. </a:t>
            </a:r>
          </a:p>
          <a:p>
            <a:endParaRPr lang="en-US">
              <a:solidFill>
                <a:schemeClr val="tx2">
                  <a:lumMod val="90000"/>
                  <a:lumOff val="10000"/>
                </a:schemeClr>
              </a:solidFill>
              <a:latin typeface="Palatino Linotype" panose="02040502050505030304" pitchFamily="18" charset="0"/>
            </a:endParaRPr>
          </a:p>
          <a:p>
            <a:r>
              <a:rPr lang="en-US" sz="2000">
                <a:solidFill>
                  <a:schemeClr val="tx2">
                    <a:lumMod val="90000"/>
                    <a:lumOff val="10000"/>
                  </a:schemeClr>
                </a:solidFill>
                <a:latin typeface="Palatino Linotype"/>
              </a:rPr>
              <a:t>Step 3: </a:t>
            </a:r>
            <a:r>
              <a:rPr lang="en-US" sz="2000" b="1">
                <a:solidFill>
                  <a:schemeClr val="tx2">
                    <a:lumMod val="90000"/>
                    <a:lumOff val="10000"/>
                  </a:schemeClr>
                </a:solidFill>
                <a:latin typeface="Palatino Linotype"/>
              </a:rPr>
              <a:t>Collect points  </a:t>
            </a:r>
          </a:p>
          <a:p>
            <a:pPr marL="342900" indent="-342900">
              <a:buFont typeface="Wingdings" panose="05000000000000000000" pitchFamily="2" charset="2"/>
              <a:buChar char="Ø"/>
            </a:pPr>
            <a:r>
              <a:rPr lang="en-US">
                <a:solidFill>
                  <a:schemeClr val="tx2">
                    <a:lumMod val="90000"/>
                    <a:lumOff val="10000"/>
                  </a:schemeClr>
                </a:solidFill>
                <a:latin typeface="Palatino Linotype"/>
              </a:rPr>
              <a:t>Houses compete against one another throughout the year in different areas.  Attendance, grades, and positive displays of character are a few ways that students can earn points for their houses. </a:t>
            </a:r>
          </a:p>
          <a:p>
            <a:br>
              <a:rPr lang="en-US" sz="2000">
                <a:latin typeface="Palatino Linotype" panose="02040502050505030304" pitchFamily="18" charset="0"/>
              </a:rPr>
            </a:br>
            <a:r>
              <a:rPr lang="en-US" sz="2000">
                <a:solidFill>
                  <a:schemeClr val="tx2">
                    <a:lumMod val="90000"/>
                    <a:lumOff val="10000"/>
                  </a:schemeClr>
                </a:solidFill>
                <a:latin typeface="Palatino Linotype"/>
              </a:rPr>
              <a:t>Step 4: </a:t>
            </a:r>
            <a:r>
              <a:rPr lang="en-US" sz="2000" b="1">
                <a:solidFill>
                  <a:schemeClr val="tx2">
                    <a:lumMod val="90000"/>
                    <a:lumOff val="10000"/>
                  </a:schemeClr>
                </a:solidFill>
                <a:latin typeface="Palatino Linotype"/>
              </a:rPr>
              <a:t>Celebrate</a:t>
            </a:r>
          </a:p>
          <a:p>
            <a:pPr marL="285750" indent="-285750">
              <a:buFont typeface="Wingdings" panose="05000000000000000000" pitchFamily="2" charset="2"/>
              <a:buChar char="Ø"/>
            </a:pPr>
            <a:r>
              <a:rPr lang="en-US">
                <a:solidFill>
                  <a:schemeClr val="tx2">
                    <a:lumMod val="90000"/>
                    <a:lumOff val="10000"/>
                  </a:schemeClr>
                </a:solidFill>
                <a:latin typeface="Palatino Linotype"/>
              </a:rPr>
              <a:t>Houses with the highest points at the end of the month or marking period receive a reward. </a:t>
            </a:r>
            <a:br>
              <a:rPr lang="en-US">
                <a:latin typeface="Palatino Linotype" panose="02040502050505030304" pitchFamily="18" charset="0"/>
              </a:rPr>
            </a:br>
            <a:endParaRPr lang="en-US">
              <a:solidFill>
                <a:schemeClr val="tx2">
                  <a:lumMod val="90000"/>
                  <a:lumOff val="10000"/>
                </a:schemeClr>
              </a:solidFill>
              <a:latin typeface="Palatino Linotype" panose="02040502050505030304" pitchFamily="18" charset="0"/>
            </a:endParaRPr>
          </a:p>
          <a:p>
            <a:endParaRPr lang="en-US">
              <a:solidFill>
                <a:schemeClr val="tx2">
                  <a:lumMod val="90000"/>
                  <a:lumOff val="10000"/>
                </a:schemeClr>
              </a:solidFill>
              <a:latin typeface="Palatino Linotype" panose="02040502050505030304" pitchFamily="18" charset="0"/>
            </a:endParaRPr>
          </a:p>
          <a:p>
            <a:endParaRPr lang="en-US">
              <a:latin typeface="Palatino Linotype" panose="02040502050505030304" pitchFamily="18" charset="0"/>
            </a:endParaRPr>
          </a:p>
          <a:p>
            <a:endParaRPr lang="en-US"/>
          </a:p>
        </p:txBody>
      </p:sp>
      <p:sp>
        <p:nvSpPr>
          <p:cNvPr id="8" name="Slide Number Placeholder 3">
            <a:extLst>
              <a:ext uri="{FF2B5EF4-FFF2-40B4-BE49-F238E27FC236}">
                <a16:creationId xmlns:a16="http://schemas.microsoft.com/office/drawing/2014/main" id="{0A1D55DF-A3C3-4C87-55D5-6EFB2EECB353}"/>
              </a:ext>
            </a:extLst>
          </p:cNvPr>
          <p:cNvSpPr txBox="1"/>
          <p:nvPr/>
        </p:nvSpPr>
        <p:spPr>
          <a:xfrm>
            <a:off x="8687723" y="6257193"/>
            <a:ext cx="2743200" cy="365129"/>
          </a:xfrm>
          <a:prstGeom prst="rect">
            <a:avLst/>
          </a:prstGeom>
          <a:noFill/>
          <a:ln cap="flat">
            <a:noFill/>
          </a:ln>
        </p:spPr>
        <p:txBody>
          <a:bodyPr vert="horz" wrap="square" lIns="91440" tIns="45720" rIns="91440" bIns="45720" anchor="ctr"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E3FC1EA-0DEC-49DE-A372-B741352610D7}" type="slidenum">
              <a:rPr lang="en-US" sz="1400" b="0" i="0" u="none" strike="noStrike" kern="1200" cap="none" spc="0" baseline="0">
                <a:solidFill>
                  <a:srgbClr val="FFFFFF"/>
                </a:solidFill>
                <a:uFillTx/>
                <a:latin typeface="Palatino Linotype" pitchFamily="18"/>
              </a:rPr>
              <a:t>9</a:t>
            </a:fld>
            <a:endParaRPr lang="en-US" sz="1400" b="0" i="0" u="none" strike="noStrike" kern="1200" cap="none" spc="0" baseline="0">
              <a:solidFill>
                <a:srgbClr val="FFFFFF"/>
              </a:solidFill>
              <a:uFillTx/>
              <a:latin typeface="Palatino Linotype" pitchFamily="18"/>
            </a:endParaRPr>
          </a:p>
        </p:txBody>
      </p:sp>
    </p:spTree>
    <p:extLst>
      <p:ext uri="{BB962C8B-B14F-4D97-AF65-F5344CB8AC3E}">
        <p14:creationId xmlns:p14="http://schemas.microsoft.com/office/powerpoint/2010/main" val="3222370155"/>
      </p:ext>
    </p:extLst>
  </p:cSld>
  <p:clrMapOvr>
    <a:masterClrMapping/>
  </p:clrMapOvr>
</p:sld>
</file>

<file path=ppt/theme/theme1.xml><?xml version="1.0" encoding="utf-8"?>
<a:theme xmlns:a="http://schemas.openxmlformats.org/drawingml/2006/main" name="NDJOE_Mai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JDOE_TitleSlid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891CD4CBB0FE44F9CFC2EC17BEABC09" ma:contentTypeVersion="18" ma:contentTypeDescription="Create a new document." ma:contentTypeScope="" ma:versionID="12c1b3172c00e8ee8b9f17c5da4487d3">
  <xsd:schema xmlns:xsd="http://www.w3.org/2001/XMLSchema" xmlns:xs="http://www.w3.org/2001/XMLSchema" xmlns:p="http://schemas.microsoft.com/office/2006/metadata/properties" xmlns:ns2="5192090b-d375-45ce-ab28-255186fa6668" xmlns:ns3="2d764204-0d3c-4e84-bb9d-8d20c8237785" targetNamespace="http://schemas.microsoft.com/office/2006/metadata/properties" ma:root="true" ma:fieldsID="84d0f6fe05ff33f392b76bd5294c5962" ns2:_="" ns3:_="">
    <xsd:import namespace="5192090b-d375-45ce-ab28-255186fa6668"/>
    <xsd:import namespace="2d764204-0d3c-4e84-bb9d-8d20c823778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92090b-d375-45ce-ab28-255186fa66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829e9b-2c9c-4724-8f43-688495af2fc8"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d764204-0d3c-4e84-bb9d-8d20c823778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ee4c0b5f-ad40-4bc7-967c-d947eb9c5bdd}" ma:internalName="TaxCatchAll" ma:showField="CatchAllData" ma:web="2d764204-0d3c-4e84-bb9d-8d20c82377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d764204-0d3c-4e84-bb9d-8d20c8237785" xsi:nil="true"/>
    <lcf76f155ced4ddcb4097134ff3c332f xmlns="5192090b-d375-45ce-ab28-255186fa666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57A7CB-A78B-4C38-82B3-4C13EAE05386}">
  <ds:schemaRefs>
    <ds:schemaRef ds:uri="2d764204-0d3c-4e84-bb9d-8d20c8237785"/>
    <ds:schemaRef ds:uri="5192090b-d375-45ce-ab28-255186fa666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945F775-B9EC-4D69-922C-E20C7AA645B8}">
  <ds:schemaRefs>
    <ds:schemaRef ds:uri="http://purl.org/dc/terms/"/>
    <ds:schemaRef ds:uri="http://schemas.microsoft.com/office/2006/documentManagement/types"/>
    <ds:schemaRef ds:uri="http://purl.org/dc/elements/1.1/"/>
    <ds:schemaRef ds:uri="http://schemas.microsoft.com/office/2006/metadata/properties"/>
    <ds:schemaRef ds:uri="2d764204-0d3c-4e84-bb9d-8d20c8237785"/>
    <ds:schemaRef ds:uri="http://schemas.openxmlformats.org/package/2006/metadata/core-properties"/>
    <ds:schemaRef ds:uri="http://schemas.microsoft.com/office/infopath/2007/PartnerControls"/>
    <ds:schemaRef ds:uri="5192090b-d375-45ce-ab28-255186fa6668"/>
    <ds:schemaRef ds:uri="http://www.w3.org/XML/1998/namespace"/>
    <ds:schemaRef ds:uri="http://purl.org/dc/dcmitype/"/>
  </ds:schemaRefs>
</ds:datastoreItem>
</file>

<file path=customXml/itemProps3.xml><?xml version="1.0" encoding="utf-8"?>
<ds:datastoreItem xmlns:ds="http://schemas.openxmlformats.org/officeDocument/2006/customXml" ds:itemID="{8EEED835-5F62-41A2-8FF6-BE2ADE4690E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TCCI%20Presenter%20Slide%20Deck%20Template</Template>
  <TotalTime>1</TotalTime>
  <Words>1151</Words>
  <Application>Microsoft Office PowerPoint</Application>
  <PresentationFormat>Widescreen</PresentationFormat>
  <Paragraphs>145</Paragraphs>
  <Slides>14</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Aptos</vt:lpstr>
      <vt:lpstr>Arial</vt:lpstr>
      <vt:lpstr>Calibri</vt:lpstr>
      <vt:lpstr>Cambria</vt:lpstr>
      <vt:lpstr>Palatino Linotype</vt:lpstr>
      <vt:lpstr>Wingdings</vt:lpstr>
      <vt:lpstr>NDJOE_Main</vt:lpstr>
      <vt:lpstr>NJDOE_TitleSlide</vt:lpstr>
      <vt:lpstr>NJDOE_SectionTitle</vt:lpstr>
      <vt:lpstr>House Pride, School Wide-Together We Rise!</vt:lpstr>
      <vt:lpstr>School Mission</vt:lpstr>
      <vt:lpstr>The RCA House System</vt:lpstr>
      <vt:lpstr>Spring 2024: SEL - What We Noticed</vt:lpstr>
      <vt:lpstr>Panorama Family Survey</vt:lpstr>
      <vt:lpstr>Staff Survey (NJ School Climate Improvement – NJSCI)</vt:lpstr>
      <vt:lpstr>8 Houses, 1 Family</vt:lpstr>
      <vt:lpstr>Purpose</vt:lpstr>
      <vt:lpstr>Applying the House System</vt:lpstr>
      <vt:lpstr>Point System</vt:lpstr>
      <vt:lpstr>Implementation/Interactivity</vt:lpstr>
      <vt:lpstr>House System In Action</vt:lpstr>
      <vt:lpstr>Follow Us on Social Media</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 Pride, School Wide-Together We Rise!</dc:title>
  <dc:creator>Avella, Maria</dc:creator>
  <cp:lastModifiedBy>Epifanio, Aida</cp:lastModifiedBy>
  <cp:revision>2</cp:revision>
  <dcterms:created xsi:type="dcterms:W3CDTF">2025-04-28T17:13:33Z</dcterms:created>
  <dcterms:modified xsi:type="dcterms:W3CDTF">2025-07-22T14:48:25Z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0x010100B891CD4CBB0FE44F9CFC2EC17BEABC09</vt:lpwstr>
  </property>
  <property fmtid="{D5CDD505-2E9C-101B-9397-08002B2CF9AE}" pid="3" name="MediaServiceImageTags">
    <vt:lpwstr/>
  </property>
</Properties>
</file>