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4"/>
  </p:notesMasterIdLst>
  <p:sldIdLst>
    <p:sldId id="256" r:id="rId5"/>
    <p:sldId id="267" r:id="rId6"/>
    <p:sldId id="304" r:id="rId7"/>
    <p:sldId id="302" r:id="rId8"/>
    <p:sldId id="274" r:id="rId9"/>
    <p:sldId id="283" r:id="rId10"/>
    <p:sldId id="284" r:id="rId11"/>
    <p:sldId id="301" r:id="rId12"/>
    <p:sldId id="285" r:id="rId13"/>
    <p:sldId id="286" r:id="rId14"/>
    <p:sldId id="288" r:id="rId15"/>
    <p:sldId id="300" r:id="rId16"/>
    <p:sldId id="291" r:id="rId17"/>
    <p:sldId id="270" r:id="rId18"/>
    <p:sldId id="287" r:id="rId19"/>
    <p:sldId id="289" r:id="rId20"/>
    <p:sldId id="290" r:id="rId21"/>
    <p:sldId id="272" r:id="rId22"/>
    <p:sldId id="299" r:id="rId23"/>
    <p:sldId id="306" r:id="rId24"/>
    <p:sldId id="292" r:id="rId25"/>
    <p:sldId id="293" r:id="rId26"/>
    <p:sldId id="305" r:id="rId27"/>
    <p:sldId id="295" r:id="rId28"/>
    <p:sldId id="297" r:id="rId29"/>
    <p:sldId id="273" r:id="rId30"/>
    <p:sldId id="298" r:id="rId31"/>
    <p:sldId id="262" r:id="rId32"/>
    <p:sldId id="263" r:id="rId3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8A35377-CB4F-D76F-432F-014ADE14E3DA}" name="Robert Porche" initials="RP" userId="S::rporche@trenton.k12.nj.us::da0de37b-b088-456d-b37b-4b680f77853a" providerId="AD"/>
  <p188:author id="{87EFDAA0-C622-2B84-BC42-8417EE047CDA}" name="Guest User" initials="GU" userId="S::urn:spo:tenantanon#083aacd1-382b-49e7-9f92-e43a91a2283b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24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75BF97-F5F5-6E46-A2BE-B2B1EA8229DB}" v="883" dt="2025-07-29T18:38:06.873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2436"/>
    <p:restoredTop sz="86415"/>
  </p:normalViewPr>
  <p:slideViewPr>
    <p:cSldViewPr snapToGrid="0">
      <p:cViewPr varScale="1">
        <p:scale>
          <a:sx n="96" d="100"/>
          <a:sy n="96" d="100"/>
        </p:scale>
        <p:origin x="35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zzagatti, Peter" userId="d885410b-8af8-48ce-89eb-76b89c7a7250" providerId="ADAL" clId="{467C4EB0-D27F-4EE0-822A-7CEDB0512529}"/>
    <pc:docChg chg="custSel modSld">
      <pc:chgData name="Mazzagatti, Peter" userId="d885410b-8af8-48ce-89eb-76b89c7a7250" providerId="ADAL" clId="{467C4EB0-D27F-4EE0-822A-7CEDB0512529}" dt="2025-07-22T00:46:07.025" v="75" actId="13244"/>
      <pc:docMkLst>
        <pc:docMk/>
      </pc:docMkLst>
      <pc:sldChg chg="delSp mod">
        <pc:chgData name="Mazzagatti, Peter" userId="d885410b-8af8-48ce-89eb-76b89c7a7250" providerId="ADAL" clId="{467C4EB0-D27F-4EE0-822A-7CEDB0512529}" dt="2025-07-22T00:40:40.349" v="0" actId="478"/>
        <pc:sldMkLst>
          <pc:docMk/>
          <pc:sldMk cId="0" sldId="256"/>
        </pc:sldMkLst>
      </pc:sldChg>
      <pc:sldChg chg="modSp mod">
        <pc:chgData name="Mazzagatti, Peter" userId="d885410b-8af8-48ce-89eb-76b89c7a7250" providerId="ADAL" clId="{467C4EB0-D27F-4EE0-822A-7CEDB0512529}" dt="2025-07-22T00:44:47.722" v="58" actId="13244"/>
        <pc:sldMkLst>
          <pc:docMk/>
          <pc:sldMk cId="4210007487" sldId="267"/>
        </pc:sldMkLst>
        <pc:spChg chg="ord">
          <ac:chgData name="Mazzagatti, Peter" userId="d885410b-8af8-48ce-89eb-76b89c7a7250" providerId="ADAL" clId="{467C4EB0-D27F-4EE0-822A-7CEDB0512529}" dt="2025-07-22T00:44:47.722" v="58" actId="13244"/>
          <ac:spMkLst>
            <pc:docMk/>
            <pc:sldMk cId="4210007487" sldId="267"/>
            <ac:spMk id="9" creationId="{9DD0A63F-1F3C-26BB-6DF5-9D97CE818FD8}"/>
          </ac:spMkLst>
        </pc:spChg>
        <pc:picChg chg="mod">
          <ac:chgData name="Mazzagatti, Peter" userId="d885410b-8af8-48ce-89eb-76b89c7a7250" providerId="ADAL" clId="{467C4EB0-D27F-4EE0-822A-7CEDB0512529}" dt="2025-07-22T00:40:45.906" v="2" actId="962"/>
          <ac:picMkLst>
            <pc:docMk/>
            <pc:sldMk cId="4210007487" sldId="267"/>
            <ac:picMk id="4" creationId="{1071C383-23A0-350C-AB05-2BFD6FA51D58}"/>
          </ac:picMkLst>
        </pc:picChg>
        <pc:picChg chg="mod">
          <ac:chgData name="Mazzagatti, Peter" userId="d885410b-8af8-48ce-89eb-76b89c7a7250" providerId="ADAL" clId="{467C4EB0-D27F-4EE0-822A-7CEDB0512529}" dt="2025-07-22T00:40:49.657" v="6" actId="962"/>
          <ac:picMkLst>
            <pc:docMk/>
            <pc:sldMk cId="4210007487" sldId="267"/>
            <ac:picMk id="5" creationId="{1013F65D-E8EF-AE28-FAF4-5468AF771A2B}"/>
          </ac:picMkLst>
        </pc:picChg>
        <pc:picChg chg="mod ord">
          <ac:chgData name="Mazzagatti, Peter" userId="d885410b-8af8-48ce-89eb-76b89c7a7250" providerId="ADAL" clId="{467C4EB0-D27F-4EE0-822A-7CEDB0512529}" dt="2025-07-22T00:44:40.185" v="57" actId="13244"/>
          <ac:picMkLst>
            <pc:docMk/>
            <pc:sldMk cId="4210007487" sldId="267"/>
            <ac:picMk id="11" creationId="{82DC3BAA-227C-0055-9BB3-7C70D4C0F8B5}"/>
          </ac:picMkLst>
        </pc:picChg>
      </pc:sldChg>
      <pc:sldChg chg="modSp mod">
        <pc:chgData name="Mazzagatti, Peter" userId="d885410b-8af8-48ce-89eb-76b89c7a7250" providerId="ADAL" clId="{467C4EB0-D27F-4EE0-822A-7CEDB0512529}" dt="2025-07-22T00:41:24.267" v="24" actId="962"/>
        <pc:sldMkLst>
          <pc:docMk/>
          <pc:sldMk cId="994008845" sldId="270"/>
        </pc:sldMkLst>
        <pc:picChg chg="mod">
          <ac:chgData name="Mazzagatti, Peter" userId="d885410b-8af8-48ce-89eb-76b89c7a7250" providerId="ADAL" clId="{467C4EB0-D27F-4EE0-822A-7CEDB0512529}" dt="2025-07-22T00:41:24.267" v="24" actId="962"/>
          <ac:picMkLst>
            <pc:docMk/>
            <pc:sldMk cId="994008845" sldId="270"/>
            <ac:picMk id="4" creationId="{5AF11063-1EB0-521C-8AEC-A8E6DF44D319}"/>
          </ac:picMkLst>
        </pc:picChg>
      </pc:sldChg>
      <pc:sldChg chg="modSp mod">
        <pc:chgData name="Mazzagatti, Peter" userId="d885410b-8af8-48ce-89eb-76b89c7a7250" providerId="ADAL" clId="{467C4EB0-D27F-4EE0-822A-7CEDB0512529}" dt="2025-07-22T00:45:37.968" v="70" actId="20577"/>
        <pc:sldMkLst>
          <pc:docMk/>
          <pc:sldMk cId="3716980167" sldId="271"/>
        </pc:sldMkLst>
      </pc:sldChg>
      <pc:sldChg chg="modSp mod">
        <pc:chgData name="Mazzagatti, Peter" userId="d885410b-8af8-48ce-89eb-76b89c7a7250" providerId="ADAL" clId="{467C4EB0-D27F-4EE0-822A-7CEDB0512529}" dt="2025-07-22T00:45:21.732" v="62" actId="20577"/>
        <pc:sldMkLst>
          <pc:docMk/>
          <pc:sldMk cId="1463265308" sldId="272"/>
        </pc:sldMkLst>
        <pc:spChg chg="mod">
          <ac:chgData name="Mazzagatti, Peter" userId="d885410b-8af8-48ce-89eb-76b89c7a7250" providerId="ADAL" clId="{467C4EB0-D27F-4EE0-822A-7CEDB0512529}" dt="2025-07-22T00:45:21.732" v="62" actId="20577"/>
          <ac:spMkLst>
            <pc:docMk/>
            <pc:sldMk cId="1463265308" sldId="272"/>
            <ac:spMk id="2" creationId="{D873067C-8FC7-BA29-ED93-B2F0E7243B7F}"/>
          </ac:spMkLst>
        </pc:spChg>
        <pc:picChg chg="mod">
          <ac:chgData name="Mazzagatti, Peter" userId="d885410b-8af8-48ce-89eb-76b89c7a7250" providerId="ADAL" clId="{467C4EB0-D27F-4EE0-822A-7CEDB0512529}" dt="2025-07-22T00:41:24.283" v="26" actId="962"/>
          <ac:picMkLst>
            <pc:docMk/>
            <pc:sldMk cId="1463265308" sldId="272"/>
            <ac:picMk id="5" creationId="{7BB58F52-B504-D702-A58F-640CD9D94F0E}"/>
          </ac:picMkLst>
        </pc:picChg>
      </pc:sldChg>
      <pc:sldChg chg="modSp mod">
        <pc:chgData name="Mazzagatti, Peter" userId="d885410b-8af8-48ce-89eb-76b89c7a7250" providerId="ADAL" clId="{467C4EB0-D27F-4EE0-822A-7CEDB0512529}" dt="2025-07-22T00:41:24.366" v="38" actId="962"/>
        <pc:sldMkLst>
          <pc:docMk/>
          <pc:sldMk cId="2074994653" sldId="273"/>
        </pc:sldMkLst>
        <pc:picChg chg="mod">
          <ac:chgData name="Mazzagatti, Peter" userId="d885410b-8af8-48ce-89eb-76b89c7a7250" providerId="ADAL" clId="{467C4EB0-D27F-4EE0-822A-7CEDB0512529}" dt="2025-07-22T00:41:24.366" v="38" actId="962"/>
          <ac:picMkLst>
            <pc:docMk/>
            <pc:sldMk cId="2074994653" sldId="273"/>
            <ac:picMk id="4" creationId="{7AE1B70D-03C8-5488-2050-B22C2A34892D}"/>
          </ac:picMkLst>
        </pc:picChg>
      </pc:sldChg>
      <pc:sldChg chg="modSp">
        <pc:chgData name="Mazzagatti, Peter" userId="d885410b-8af8-48ce-89eb-76b89c7a7250" providerId="ADAL" clId="{467C4EB0-D27F-4EE0-822A-7CEDB0512529}" dt="2025-07-22T00:43:29.316" v="48" actId="962"/>
        <pc:sldMkLst>
          <pc:docMk/>
          <pc:sldMk cId="4117729973" sldId="274"/>
        </pc:sldMkLst>
        <pc:graphicFrameChg chg="mod">
          <ac:chgData name="Mazzagatti, Peter" userId="d885410b-8af8-48ce-89eb-76b89c7a7250" providerId="ADAL" clId="{467C4EB0-D27F-4EE0-822A-7CEDB0512529}" dt="2025-07-22T00:43:29.316" v="48" actId="962"/>
          <ac:graphicFrameMkLst>
            <pc:docMk/>
            <pc:sldMk cId="4117729973" sldId="274"/>
            <ac:graphicFrameMk id="7" creationId="{2A060597-0729-C589-154B-D6E29DB16422}"/>
          </ac:graphicFrameMkLst>
        </pc:graphicFrameChg>
      </pc:sldChg>
      <pc:sldChg chg="modSp mod">
        <pc:chgData name="Mazzagatti, Peter" userId="d885410b-8af8-48ce-89eb-76b89c7a7250" providerId="ADAL" clId="{467C4EB0-D27F-4EE0-822A-7CEDB0512529}" dt="2025-07-22T00:41:37.863" v="39" actId="962"/>
        <pc:sldMkLst>
          <pc:docMk/>
          <pc:sldMk cId="4193896620" sldId="284"/>
        </pc:sldMkLst>
        <pc:spChg chg="mod">
          <ac:chgData name="Mazzagatti, Peter" userId="d885410b-8af8-48ce-89eb-76b89c7a7250" providerId="ADAL" clId="{467C4EB0-D27F-4EE0-822A-7CEDB0512529}" dt="2025-07-22T00:41:37.863" v="39" actId="962"/>
          <ac:spMkLst>
            <pc:docMk/>
            <pc:sldMk cId="4193896620" sldId="284"/>
            <ac:spMk id="3" creationId="{1328BC6D-2F1D-ECA0-E830-D05823A1534A}"/>
          </ac:spMkLst>
        </pc:spChg>
        <pc:picChg chg="mod">
          <ac:chgData name="Mazzagatti, Peter" userId="d885410b-8af8-48ce-89eb-76b89c7a7250" providerId="ADAL" clId="{467C4EB0-D27F-4EE0-822A-7CEDB0512529}" dt="2025-07-22T00:41:24.193" v="14" actId="962"/>
          <ac:picMkLst>
            <pc:docMk/>
            <pc:sldMk cId="4193896620" sldId="284"/>
            <ac:picMk id="6" creationId="{6E5FFAD5-13E4-60F5-176F-1775554F1E4A}"/>
          </ac:picMkLst>
        </pc:picChg>
        <pc:picChg chg="mod">
          <ac:chgData name="Mazzagatti, Peter" userId="d885410b-8af8-48ce-89eb-76b89c7a7250" providerId="ADAL" clId="{467C4EB0-D27F-4EE0-822A-7CEDB0512529}" dt="2025-07-22T00:41:24.201" v="16" actId="962"/>
          <ac:picMkLst>
            <pc:docMk/>
            <pc:sldMk cId="4193896620" sldId="284"/>
            <ac:picMk id="8" creationId="{52649A2F-3A5C-A1AB-4D86-E9EDE5DC483F}"/>
          </ac:picMkLst>
        </pc:picChg>
      </pc:sldChg>
      <pc:sldChg chg="modSp mod">
        <pc:chgData name="Mazzagatti, Peter" userId="d885410b-8af8-48ce-89eb-76b89c7a7250" providerId="ADAL" clId="{467C4EB0-D27F-4EE0-822A-7CEDB0512529}" dt="2025-07-22T00:41:37.914" v="41" actId="962"/>
        <pc:sldMkLst>
          <pc:docMk/>
          <pc:sldMk cId="1047217225" sldId="285"/>
        </pc:sldMkLst>
        <pc:spChg chg="mod">
          <ac:chgData name="Mazzagatti, Peter" userId="d885410b-8af8-48ce-89eb-76b89c7a7250" providerId="ADAL" clId="{467C4EB0-D27F-4EE0-822A-7CEDB0512529}" dt="2025-07-22T00:41:37.914" v="41" actId="962"/>
          <ac:spMkLst>
            <pc:docMk/>
            <pc:sldMk cId="1047217225" sldId="285"/>
            <ac:spMk id="3" creationId="{61065509-16D6-EAB2-7174-EBADFE8E83BE}"/>
          </ac:spMkLst>
        </pc:spChg>
      </pc:sldChg>
      <pc:sldChg chg="modSp mod">
        <pc:chgData name="Mazzagatti, Peter" userId="d885410b-8af8-48ce-89eb-76b89c7a7250" providerId="ADAL" clId="{467C4EB0-D27F-4EE0-822A-7CEDB0512529}" dt="2025-07-22T00:41:37.939" v="42" actId="962"/>
        <pc:sldMkLst>
          <pc:docMk/>
          <pc:sldMk cId="934851434" sldId="286"/>
        </pc:sldMkLst>
        <pc:spChg chg="mod">
          <ac:chgData name="Mazzagatti, Peter" userId="d885410b-8af8-48ce-89eb-76b89c7a7250" providerId="ADAL" clId="{467C4EB0-D27F-4EE0-822A-7CEDB0512529}" dt="2025-07-22T00:41:37.939" v="42" actId="962"/>
          <ac:spMkLst>
            <pc:docMk/>
            <pc:sldMk cId="934851434" sldId="286"/>
            <ac:spMk id="3" creationId="{B7F7FD8E-9C72-4BA9-918F-820A3BF29ADF}"/>
          </ac:spMkLst>
        </pc:spChg>
      </pc:sldChg>
      <pc:sldChg chg="modSp mod">
        <pc:chgData name="Mazzagatti, Peter" userId="d885410b-8af8-48ce-89eb-76b89c7a7250" providerId="ADAL" clId="{467C4EB0-D27F-4EE0-822A-7CEDB0512529}" dt="2025-07-22T00:44:01.574" v="51" actId="1076"/>
        <pc:sldMkLst>
          <pc:docMk/>
          <pc:sldMk cId="1237210907" sldId="288"/>
        </pc:sldMkLst>
        <pc:spChg chg="mod">
          <ac:chgData name="Mazzagatti, Peter" userId="d885410b-8af8-48ce-89eb-76b89c7a7250" providerId="ADAL" clId="{467C4EB0-D27F-4EE0-822A-7CEDB0512529}" dt="2025-07-22T00:44:01.574" v="51" actId="1076"/>
          <ac:spMkLst>
            <pc:docMk/>
            <pc:sldMk cId="1237210907" sldId="288"/>
            <ac:spMk id="2" creationId="{E30F8484-190B-D032-A7F3-62588250E791}"/>
          </ac:spMkLst>
        </pc:spChg>
        <pc:spChg chg="mod">
          <ac:chgData name="Mazzagatti, Peter" userId="d885410b-8af8-48ce-89eb-76b89c7a7250" providerId="ADAL" clId="{467C4EB0-D27F-4EE0-822A-7CEDB0512529}" dt="2025-07-22T00:41:37.963" v="43" actId="962"/>
          <ac:spMkLst>
            <pc:docMk/>
            <pc:sldMk cId="1237210907" sldId="288"/>
            <ac:spMk id="3" creationId="{258631B3-50D0-2587-8B72-98C95B269630}"/>
          </ac:spMkLst>
        </pc:spChg>
      </pc:sldChg>
      <pc:sldChg chg="modSp mod">
        <pc:chgData name="Mazzagatti, Peter" userId="d885410b-8af8-48ce-89eb-76b89c7a7250" providerId="ADAL" clId="{467C4EB0-D27F-4EE0-822A-7CEDB0512529}" dt="2025-07-22T00:41:24.251" v="22" actId="962"/>
        <pc:sldMkLst>
          <pc:docMk/>
          <pc:sldMk cId="1733072200" sldId="291"/>
        </pc:sldMkLst>
        <pc:picChg chg="mod">
          <ac:chgData name="Mazzagatti, Peter" userId="d885410b-8af8-48ce-89eb-76b89c7a7250" providerId="ADAL" clId="{467C4EB0-D27F-4EE0-822A-7CEDB0512529}" dt="2025-07-22T00:41:24.251" v="22" actId="962"/>
          <ac:picMkLst>
            <pc:docMk/>
            <pc:sldMk cId="1733072200" sldId="291"/>
            <ac:picMk id="4" creationId="{D0AE3118-5988-A18D-906A-E8887F8A950A}"/>
          </ac:picMkLst>
        </pc:picChg>
      </pc:sldChg>
      <pc:sldChg chg="modSp mod">
        <pc:chgData name="Mazzagatti, Peter" userId="d885410b-8af8-48ce-89eb-76b89c7a7250" providerId="ADAL" clId="{467C4EB0-D27F-4EE0-822A-7CEDB0512529}" dt="2025-07-22T00:45:44.267" v="74" actId="20577"/>
        <pc:sldMkLst>
          <pc:docMk/>
          <pc:sldMk cId="2485432778" sldId="292"/>
        </pc:sldMkLst>
        <pc:spChg chg="mod">
          <ac:chgData name="Mazzagatti, Peter" userId="d885410b-8af8-48ce-89eb-76b89c7a7250" providerId="ADAL" clId="{467C4EB0-D27F-4EE0-822A-7CEDB0512529}" dt="2025-07-22T00:45:44.267" v="74" actId="20577"/>
          <ac:spMkLst>
            <pc:docMk/>
            <pc:sldMk cId="2485432778" sldId="292"/>
            <ac:spMk id="2" creationId="{B98EBA39-47EE-C6F4-B63F-9DD5F001D6E8}"/>
          </ac:spMkLst>
        </pc:spChg>
      </pc:sldChg>
      <pc:sldChg chg="modSp mod">
        <pc:chgData name="Mazzagatti, Peter" userId="d885410b-8af8-48ce-89eb-76b89c7a7250" providerId="ADAL" clId="{467C4EB0-D27F-4EE0-822A-7CEDB0512529}" dt="2025-07-22T00:41:24.357" v="36" actId="962"/>
        <pc:sldMkLst>
          <pc:docMk/>
          <pc:sldMk cId="3874592485" sldId="295"/>
        </pc:sldMkLst>
        <pc:picChg chg="mod">
          <ac:chgData name="Mazzagatti, Peter" userId="d885410b-8af8-48ce-89eb-76b89c7a7250" providerId="ADAL" clId="{467C4EB0-D27F-4EE0-822A-7CEDB0512529}" dt="2025-07-22T00:41:24.357" v="36" actId="962"/>
          <ac:picMkLst>
            <pc:docMk/>
            <pc:sldMk cId="3874592485" sldId="295"/>
            <ac:picMk id="4" creationId="{67A777B0-78AC-C3B0-D6CE-A119746064C0}"/>
          </ac:picMkLst>
        </pc:picChg>
      </pc:sldChg>
      <pc:sldChg chg="modSp mod">
        <pc:chgData name="Mazzagatti, Peter" userId="d885410b-8af8-48ce-89eb-76b89c7a7250" providerId="ADAL" clId="{467C4EB0-D27F-4EE0-822A-7CEDB0512529}" dt="2025-07-22T00:46:07.025" v="75" actId="13244"/>
        <pc:sldMkLst>
          <pc:docMk/>
          <pc:sldMk cId="1341260475" sldId="296"/>
        </pc:sldMkLst>
      </pc:sldChg>
      <pc:sldChg chg="modSp mod">
        <pc:chgData name="Mazzagatti, Peter" userId="d885410b-8af8-48ce-89eb-76b89c7a7250" providerId="ADAL" clId="{467C4EB0-D27F-4EE0-822A-7CEDB0512529}" dt="2025-07-22T00:45:31.815" v="66" actId="20577"/>
        <pc:sldMkLst>
          <pc:docMk/>
          <pc:sldMk cId="2194818865" sldId="299"/>
        </pc:sldMkLst>
        <pc:spChg chg="mod">
          <ac:chgData name="Mazzagatti, Peter" userId="d885410b-8af8-48ce-89eb-76b89c7a7250" providerId="ADAL" clId="{467C4EB0-D27F-4EE0-822A-7CEDB0512529}" dt="2025-07-22T00:45:31.815" v="66" actId="20577"/>
          <ac:spMkLst>
            <pc:docMk/>
            <pc:sldMk cId="2194818865" sldId="299"/>
            <ac:spMk id="2" creationId="{805C7DB0-D258-1DBE-96D8-92EA52E9CFB2}"/>
          </ac:spMkLst>
        </pc:spChg>
        <pc:picChg chg="mod">
          <ac:chgData name="Mazzagatti, Peter" userId="d885410b-8af8-48ce-89eb-76b89c7a7250" providerId="ADAL" clId="{467C4EB0-D27F-4EE0-822A-7CEDB0512529}" dt="2025-07-22T00:41:24.300" v="28" actId="962"/>
          <ac:picMkLst>
            <pc:docMk/>
            <pc:sldMk cId="2194818865" sldId="299"/>
            <ac:picMk id="5" creationId="{94859D08-0CF3-8333-0B3D-DDE9F9BA9C7C}"/>
          </ac:picMkLst>
        </pc:picChg>
        <pc:picChg chg="mod ord">
          <ac:chgData name="Mazzagatti, Peter" userId="d885410b-8af8-48ce-89eb-76b89c7a7250" providerId="ADAL" clId="{467C4EB0-D27F-4EE0-822A-7CEDB0512529}" dt="2025-07-22T00:44:58.870" v="59" actId="13244"/>
          <ac:picMkLst>
            <pc:docMk/>
            <pc:sldMk cId="2194818865" sldId="299"/>
            <ac:picMk id="6" creationId="{230AE2FB-7870-9E61-D19B-9B2FCAD4E39A}"/>
          </ac:picMkLst>
        </pc:picChg>
      </pc:sldChg>
      <pc:sldChg chg="modSp mod">
        <pc:chgData name="Mazzagatti, Peter" userId="d885410b-8af8-48ce-89eb-76b89c7a7250" providerId="ADAL" clId="{467C4EB0-D27F-4EE0-822A-7CEDB0512529}" dt="2025-07-22T00:44:13.645" v="56" actId="1076"/>
        <pc:sldMkLst>
          <pc:docMk/>
          <pc:sldMk cId="2116297991" sldId="300"/>
        </pc:sldMkLst>
        <pc:spChg chg="mod">
          <ac:chgData name="Mazzagatti, Peter" userId="d885410b-8af8-48ce-89eb-76b89c7a7250" providerId="ADAL" clId="{467C4EB0-D27F-4EE0-822A-7CEDB0512529}" dt="2025-07-22T00:44:13.645" v="56" actId="1076"/>
          <ac:spMkLst>
            <pc:docMk/>
            <pc:sldMk cId="2116297991" sldId="300"/>
            <ac:spMk id="2" creationId="{8110D2CD-1C06-C9D1-63A0-4CE7CF2163F5}"/>
          </ac:spMkLst>
        </pc:spChg>
      </pc:sldChg>
      <pc:sldChg chg="modSp mod">
        <pc:chgData name="Mazzagatti, Peter" userId="d885410b-8af8-48ce-89eb-76b89c7a7250" providerId="ADAL" clId="{467C4EB0-D27F-4EE0-822A-7CEDB0512529}" dt="2025-07-22T00:41:37.887" v="40" actId="962"/>
        <pc:sldMkLst>
          <pc:docMk/>
          <pc:sldMk cId="528242859" sldId="301"/>
        </pc:sldMkLst>
        <pc:picChg chg="mod">
          <ac:chgData name="Mazzagatti, Peter" userId="d885410b-8af8-48ce-89eb-76b89c7a7250" providerId="ADAL" clId="{467C4EB0-D27F-4EE0-822A-7CEDB0512529}" dt="2025-07-22T00:41:24.225" v="18" actId="962"/>
          <ac:picMkLst>
            <pc:docMk/>
            <pc:sldMk cId="528242859" sldId="301"/>
            <ac:picMk id="5" creationId="{0388E20F-2FA0-E4D2-FC64-F1363ABB9688}"/>
          </ac:picMkLst>
        </pc:picChg>
      </pc:sldChg>
      <pc:sldChg chg="modSp mod">
        <pc:chgData name="Mazzagatti, Peter" userId="d885410b-8af8-48ce-89eb-76b89c7a7250" providerId="ADAL" clId="{467C4EB0-D27F-4EE0-822A-7CEDB0512529}" dt="2025-07-22T00:41:24.160" v="12" actId="962"/>
        <pc:sldMkLst>
          <pc:docMk/>
          <pc:sldMk cId="1204211134" sldId="302"/>
        </pc:sldMkLst>
        <pc:picChg chg="mod">
          <ac:chgData name="Mazzagatti, Peter" userId="d885410b-8af8-48ce-89eb-76b89c7a7250" providerId="ADAL" clId="{467C4EB0-D27F-4EE0-822A-7CEDB0512529}" dt="2025-07-22T00:41:24.160" v="12" actId="962"/>
          <ac:picMkLst>
            <pc:docMk/>
            <pc:sldMk cId="1204211134" sldId="302"/>
            <ac:picMk id="4" creationId="{7DCA9C93-D261-645F-BD99-D868CE42B6E5}"/>
          </ac:picMkLst>
        </pc:picChg>
      </pc:sldChg>
      <pc:sldChg chg="modSp mod">
        <pc:chgData name="Mazzagatti, Peter" userId="d885410b-8af8-48ce-89eb-76b89c7a7250" providerId="ADAL" clId="{467C4EB0-D27F-4EE0-822A-7CEDB0512529}" dt="2025-07-22T00:42:45.449" v="46" actId="962"/>
        <pc:sldMkLst>
          <pc:docMk/>
          <pc:sldMk cId="674357944" sldId="304"/>
        </pc:sldMkLst>
        <pc:picChg chg="mod">
          <ac:chgData name="Mazzagatti, Peter" userId="d885410b-8af8-48ce-89eb-76b89c7a7250" providerId="ADAL" clId="{467C4EB0-D27F-4EE0-822A-7CEDB0512529}" dt="2025-07-22T00:42:45.449" v="46" actId="962"/>
          <ac:picMkLst>
            <pc:docMk/>
            <pc:sldMk cId="674357944" sldId="304"/>
            <ac:picMk id="12" creationId="{F2E1A9B9-8DA2-C5C3-89BD-268B9153310F}"/>
          </ac:picMkLst>
        </pc:picChg>
      </pc:sldChg>
    </pc:docChg>
  </pc:docChgLst>
  <pc:docChgLst>
    <pc:chgData name="Epifanio, Aida" userId="000e21c5-13fc-4426-b772-2c28c79a20d9" providerId="ADAL" clId="{A875BF97-F5F5-6E46-A2BE-B2B1EA8229DB}"/>
    <pc:docChg chg="undo redo custSel addSld delSld modSld sldOrd">
      <pc:chgData name="Epifanio, Aida" userId="000e21c5-13fc-4426-b772-2c28c79a20d9" providerId="ADAL" clId="{A875BF97-F5F5-6E46-A2BE-B2B1EA8229DB}" dt="2025-07-29T18:37:59.125" v="881" actId="255"/>
      <pc:docMkLst>
        <pc:docMk/>
      </pc:docMkLst>
      <pc:sldChg chg="del">
        <pc:chgData name="Epifanio, Aida" userId="000e21c5-13fc-4426-b772-2c28c79a20d9" providerId="ADAL" clId="{A875BF97-F5F5-6E46-A2BE-B2B1EA8229DB}" dt="2025-07-29T18:27:51.910" v="754" actId="2696"/>
        <pc:sldMkLst>
          <pc:docMk/>
          <pc:sldMk cId="0" sldId="257"/>
        </pc:sldMkLst>
      </pc:sldChg>
      <pc:sldChg chg="del modNotes">
        <pc:chgData name="Epifanio, Aida" userId="000e21c5-13fc-4426-b772-2c28c79a20d9" providerId="ADAL" clId="{A875BF97-F5F5-6E46-A2BE-B2B1EA8229DB}" dt="2025-07-29T18:27:51.926" v="759"/>
        <pc:sldMkLst>
          <pc:docMk/>
          <pc:sldMk cId="0" sldId="258"/>
        </pc:sldMkLst>
      </pc:sldChg>
      <pc:sldChg chg="del">
        <pc:chgData name="Epifanio, Aida" userId="000e21c5-13fc-4426-b772-2c28c79a20d9" providerId="ADAL" clId="{A875BF97-F5F5-6E46-A2BE-B2B1EA8229DB}" dt="2025-07-29T18:27:51.916" v="756" actId="2696"/>
        <pc:sldMkLst>
          <pc:docMk/>
          <pc:sldMk cId="0" sldId="259"/>
        </pc:sldMkLst>
      </pc:sldChg>
      <pc:sldChg chg="del modNotes">
        <pc:chgData name="Epifanio, Aida" userId="000e21c5-13fc-4426-b772-2c28c79a20d9" providerId="ADAL" clId="{A875BF97-F5F5-6E46-A2BE-B2B1EA8229DB}" dt="2025-07-29T18:27:51.926" v="759"/>
        <pc:sldMkLst>
          <pc:docMk/>
          <pc:sldMk cId="0" sldId="260"/>
        </pc:sldMkLst>
      </pc:sldChg>
      <pc:sldChg chg="del">
        <pc:chgData name="Epifanio, Aida" userId="000e21c5-13fc-4426-b772-2c28c79a20d9" providerId="ADAL" clId="{A875BF97-F5F5-6E46-A2BE-B2B1EA8229DB}" dt="2025-07-29T18:27:51.925" v="758" actId="2696"/>
        <pc:sldMkLst>
          <pc:docMk/>
          <pc:sldMk cId="0" sldId="261"/>
        </pc:sldMkLst>
      </pc:sldChg>
      <pc:sldChg chg="delSp">
        <pc:chgData name="Epifanio, Aida" userId="000e21c5-13fc-4426-b772-2c28c79a20d9" providerId="ADAL" clId="{A875BF97-F5F5-6E46-A2BE-B2B1EA8229DB}" dt="2025-07-29T18:29:33.013" v="779" actId="478"/>
        <pc:sldMkLst>
          <pc:docMk/>
          <pc:sldMk cId="0" sldId="262"/>
        </pc:sldMkLst>
        <pc:spChg chg="del">
          <ac:chgData name="Epifanio, Aida" userId="000e21c5-13fc-4426-b772-2c28c79a20d9" providerId="ADAL" clId="{A875BF97-F5F5-6E46-A2BE-B2B1EA8229DB}" dt="2025-07-29T18:29:33.013" v="779" actId="478"/>
          <ac:spMkLst>
            <pc:docMk/>
            <pc:sldMk cId="0" sldId="262"/>
            <ac:spMk id="219" creationId="{00000000-0000-0000-0000-000000000000}"/>
          </ac:spMkLst>
        </pc:spChg>
      </pc:sldChg>
      <pc:sldChg chg="delSp modSp">
        <pc:chgData name="Epifanio, Aida" userId="000e21c5-13fc-4426-b772-2c28c79a20d9" providerId="ADAL" clId="{A875BF97-F5F5-6E46-A2BE-B2B1EA8229DB}" dt="2025-07-29T18:29:29.513" v="778" actId="478"/>
        <pc:sldMkLst>
          <pc:docMk/>
          <pc:sldMk cId="0" sldId="263"/>
        </pc:sldMkLst>
        <pc:spChg chg="mod">
          <ac:chgData name="Epifanio, Aida" userId="000e21c5-13fc-4426-b772-2c28c79a20d9" providerId="ADAL" clId="{A875BF97-F5F5-6E46-A2BE-B2B1EA8229DB}" dt="2025-07-29T18:29:20.616" v="774" actId="962"/>
          <ac:spMkLst>
            <pc:docMk/>
            <pc:sldMk cId="0" sldId="263"/>
            <ac:spMk id="222" creationId="{00000000-0000-0000-0000-000000000000}"/>
          </ac:spMkLst>
        </pc:spChg>
        <pc:spChg chg="del mod">
          <ac:chgData name="Epifanio, Aida" userId="000e21c5-13fc-4426-b772-2c28c79a20d9" providerId="ADAL" clId="{A875BF97-F5F5-6E46-A2BE-B2B1EA8229DB}" dt="2025-07-29T18:28:06.116" v="761" actId="478"/>
          <ac:spMkLst>
            <pc:docMk/>
            <pc:sldMk cId="0" sldId="263"/>
            <ac:spMk id="223" creationId="{00000000-0000-0000-0000-000000000000}"/>
          </ac:spMkLst>
        </pc:spChg>
        <pc:spChg chg="del mod">
          <ac:chgData name="Epifanio, Aida" userId="000e21c5-13fc-4426-b772-2c28c79a20d9" providerId="ADAL" clId="{A875BF97-F5F5-6E46-A2BE-B2B1EA8229DB}" dt="2025-07-29T18:29:29.513" v="778" actId="478"/>
          <ac:spMkLst>
            <pc:docMk/>
            <pc:sldMk cId="0" sldId="263"/>
            <ac:spMk id="224" creationId="{00000000-0000-0000-0000-000000000000}"/>
          </ac:spMkLst>
        </pc:spChg>
      </pc:sldChg>
      <pc:sldChg chg="modSp">
        <pc:chgData name="Epifanio, Aida" userId="000e21c5-13fc-4426-b772-2c28c79a20d9" providerId="ADAL" clId="{A875BF97-F5F5-6E46-A2BE-B2B1EA8229DB}" dt="2025-07-29T17:32:50.175" v="2" actId="962"/>
        <pc:sldMkLst>
          <pc:docMk/>
          <pc:sldMk cId="4210007487" sldId="267"/>
        </pc:sldMkLst>
        <pc:picChg chg="mod">
          <ac:chgData name="Epifanio, Aida" userId="000e21c5-13fc-4426-b772-2c28c79a20d9" providerId="ADAL" clId="{A875BF97-F5F5-6E46-A2BE-B2B1EA8229DB}" dt="2025-07-29T17:32:19.289" v="0" actId="962"/>
          <ac:picMkLst>
            <pc:docMk/>
            <pc:sldMk cId="4210007487" sldId="267"/>
            <ac:picMk id="4" creationId="{1071C383-23A0-350C-AB05-2BFD6FA51D58}"/>
          </ac:picMkLst>
        </pc:picChg>
        <pc:picChg chg="mod">
          <ac:chgData name="Epifanio, Aida" userId="000e21c5-13fc-4426-b772-2c28c79a20d9" providerId="ADAL" clId="{A875BF97-F5F5-6E46-A2BE-B2B1EA8229DB}" dt="2025-07-29T17:32:50.175" v="2" actId="962"/>
          <ac:picMkLst>
            <pc:docMk/>
            <pc:sldMk cId="4210007487" sldId="267"/>
            <ac:picMk id="5" creationId="{1013F65D-E8EF-AE28-FAF4-5468AF771A2B}"/>
          </ac:picMkLst>
        </pc:picChg>
        <pc:picChg chg="mod">
          <ac:chgData name="Epifanio, Aida" userId="000e21c5-13fc-4426-b772-2c28c79a20d9" providerId="ADAL" clId="{A875BF97-F5F5-6E46-A2BE-B2B1EA8229DB}" dt="2025-07-29T17:32:37.637" v="1" actId="962"/>
          <ac:picMkLst>
            <pc:docMk/>
            <pc:sldMk cId="4210007487" sldId="267"/>
            <ac:picMk id="11" creationId="{82DC3BAA-227C-0055-9BB3-7C70D4C0F8B5}"/>
          </ac:picMkLst>
        </pc:picChg>
      </pc:sldChg>
      <pc:sldChg chg="modSp">
        <pc:chgData name="Epifanio, Aida" userId="000e21c5-13fc-4426-b772-2c28c79a20d9" providerId="ADAL" clId="{A875BF97-F5F5-6E46-A2BE-B2B1EA8229DB}" dt="2025-07-29T18:17:42.423" v="656" actId="962"/>
        <pc:sldMkLst>
          <pc:docMk/>
          <pc:sldMk cId="994008845" sldId="270"/>
        </pc:sldMkLst>
        <pc:spChg chg="mod">
          <ac:chgData name="Epifanio, Aida" userId="000e21c5-13fc-4426-b772-2c28c79a20d9" providerId="ADAL" clId="{A875BF97-F5F5-6E46-A2BE-B2B1EA8229DB}" dt="2025-07-29T18:17:37.988" v="655" actId="20577"/>
          <ac:spMkLst>
            <pc:docMk/>
            <pc:sldMk cId="994008845" sldId="270"/>
            <ac:spMk id="3" creationId="{6A6C456B-0D6F-AFAB-D370-09ABC3EC380A}"/>
          </ac:spMkLst>
        </pc:spChg>
        <pc:picChg chg="mod">
          <ac:chgData name="Epifanio, Aida" userId="000e21c5-13fc-4426-b772-2c28c79a20d9" providerId="ADAL" clId="{A875BF97-F5F5-6E46-A2BE-B2B1EA8229DB}" dt="2025-07-29T18:17:42.423" v="656" actId="962"/>
          <ac:picMkLst>
            <pc:docMk/>
            <pc:sldMk cId="994008845" sldId="270"/>
            <ac:picMk id="4" creationId="{5AF11063-1EB0-521C-8AEC-A8E6DF44D319}"/>
          </ac:picMkLst>
        </pc:picChg>
      </pc:sldChg>
      <pc:sldChg chg="addSp delSp modSp del mod">
        <pc:chgData name="Epifanio, Aida" userId="000e21c5-13fc-4426-b772-2c28c79a20d9" providerId="ADAL" clId="{A875BF97-F5F5-6E46-A2BE-B2B1EA8229DB}" dt="2025-07-29T18:37:32.626" v="878" actId="2696"/>
        <pc:sldMkLst>
          <pc:docMk/>
          <pc:sldMk cId="3716980167" sldId="271"/>
        </pc:sldMkLst>
        <pc:spChg chg="mod">
          <ac:chgData name="Epifanio, Aida" userId="000e21c5-13fc-4426-b772-2c28c79a20d9" providerId="ADAL" clId="{A875BF97-F5F5-6E46-A2BE-B2B1EA8229DB}" dt="2025-07-29T18:33:48.751" v="838" actId="27636"/>
          <ac:spMkLst>
            <pc:docMk/>
            <pc:sldMk cId="3716980167" sldId="271"/>
            <ac:spMk id="2" creationId="{A62DFC28-77D2-52DE-5255-10B55A4000E2}"/>
          </ac:spMkLst>
        </pc:spChg>
        <pc:spChg chg="add del mod">
          <ac:chgData name="Epifanio, Aida" userId="000e21c5-13fc-4426-b772-2c28c79a20d9" providerId="ADAL" clId="{A875BF97-F5F5-6E46-A2BE-B2B1EA8229DB}" dt="2025-07-29T18:33:34.161" v="834" actId="767"/>
          <ac:spMkLst>
            <pc:docMk/>
            <pc:sldMk cId="3716980167" sldId="271"/>
            <ac:spMk id="4" creationId="{A9EEBC1E-402B-3AED-D021-B732ACE3D210}"/>
          </ac:spMkLst>
        </pc:spChg>
        <pc:spChg chg="add del mod">
          <ac:chgData name="Epifanio, Aida" userId="000e21c5-13fc-4426-b772-2c28c79a20d9" providerId="ADAL" clId="{A875BF97-F5F5-6E46-A2BE-B2B1EA8229DB}" dt="2025-07-29T18:37:06.897" v="876"/>
          <ac:spMkLst>
            <pc:docMk/>
            <pc:sldMk cId="3716980167" sldId="271"/>
            <ac:spMk id="6" creationId="{98CF2C64-F10F-E356-54D8-7D7CE48D53E6}"/>
          </ac:spMkLst>
        </pc:spChg>
        <pc:picChg chg="del mod">
          <ac:chgData name="Epifanio, Aida" userId="000e21c5-13fc-4426-b772-2c28c79a20d9" providerId="ADAL" clId="{A875BF97-F5F5-6E46-A2BE-B2B1EA8229DB}" dt="2025-07-29T18:36:43.542" v="870" actId="21"/>
          <ac:picMkLst>
            <pc:docMk/>
            <pc:sldMk cId="3716980167" sldId="271"/>
            <ac:picMk id="3" creationId="{CA5F3E01-A5D3-1CB7-C815-66C99D4F6686}"/>
          </ac:picMkLst>
        </pc:picChg>
      </pc:sldChg>
      <pc:sldChg chg="delSp modSp">
        <pc:chgData name="Epifanio, Aida" userId="000e21c5-13fc-4426-b772-2c28c79a20d9" providerId="ADAL" clId="{A875BF97-F5F5-6E46-A2BE-B2B1EA8229DB}" dt="2025-07-29T18:32:33.842" v="820" actId="20577"/>
        <pc:sldMkLst>
          <pc:docMk/>
          <pc:sldMk cId="1463265308" sldId="272"/>
        </pc:sldMkLst>
        <pc:spChg chg="mod">
          <ac:chgData name="Epifanio, Aida" userId="000e21c5-13fc-4426-b772-2c28c79a20d9" providerId="ADAL" clId="{A875BF97-F5F5-6E46-A2BE-B2B1EA8229DB}" dt="2025-07-29T18:30:19.557" v="781" actId="1076"/>
          <ac:spMkLst>
            <pc:docMk/>
            <pc:sldMk cId="1463265308" sldId="272"/>
            <ac:spMk id="2" creationId="{D873067C-8FC7-BA29-ED93-B2F0E7243B7F}"/>
          </ac:spMkLst>
        </pc:spChg>
        <pc:spChg chg="mod">
          <ac:chgData name="Epifanio, Aida" userId="000e21c5-13fc-4426-b772-2c28c79a20d9" providerId="ADAL" clId="{A875BF97-F5F5-6E46-A2BE-B2B1EA8229DB}" dt="2025-07-29T18:32:33.842" v="820" actId="20577"/>
          <ac:spMkLst>
            <pc:docMk/>
            <pc:sldMk cId="1463265308" sldId="272"/>
            <ac:spMk id="3" creationId="{52754550-D60A-7706-2422-CB24F7D3F754}"/>
          </ac:spMkLst>
        </pc:spChg>
        <pc:spChg chg="del mod">
          <ac:chgData name="Epifanio, Aida" userId="000e21c5-13fc-4426-b772-2c28c79a20d9" providerId="ADAL" clId="{A875BF97-F5F5-6E46-A2BE-B2B1EA8229DB}" dt="2025-07-29T18:30:31.225" v="783" actId="478"/>
          <ac:spMkLst>
            <pc:docMk/>
            <pc:sldMk cId="1463265308" sldId="272"/>
            <ac:spMk id="4" creationId="{DEC38426-7355-7C5C-A9B5-4B726BCBCE62}"/>
          </ac:spMkLst>
        </pc:spChg>
        <pc:picChg chg="mod">
          <ac:chgData name="Epifanio, Aida" userId="000e21c5-13fc-4426-b772-2c28c79a20d9" providerId="ADAL" clId="{A875BF97-F5F5-6E46-A2BE-B2B1EA8229DB}" dt="2025-07-29T18:30:58.939" v="800" actId="962"/>
          <ac:picMkLst>
            <pc:docMk/>
            <pc:sldMk cId="1463265308" sldId="272"/>
            <ac:picMk id="5" creationId="{7BB58F52-B504-D702-A58F-640CD9D94F0E}"/>
          </ac:picMkLst>
        </pc:picChg>
      </pc:sldChg>
      <pc:sldChg chg="modSp">
        <pc:chgData name="Epifanio, Aida" userId="000e21c5-13fc-4426-b772-2c28c79a20d9" providerId="ADAL" clId="{A875BF97-F5F5-6E46-A2BE-B2B1EA8229DB}" dt="2025-07-29T18:27:32.041" v="748" actId="962"/>
        <pc:sldMkLst>
          <pc:docMk/>
          <pc:sldMk cId="2074994653" sldId="273"/>
        </pc:sldMkLst>
        <pc:spChg chg="mod">
          <ac:chgData name="Epifanio, Aida" userId="000e21c5-13fc-4426-b772-2c28c79a20d9" providerId="ADAL" clId="{A875BF97-F5F5-6E46-A2BE-B2B1EA8229DB}" dt="2025-07-29T18:27:29.350" v="747" actId="20577"/>
          <ac:spMkLst>
            <pc:docMk/>
            <pc:sldMk cId="2074994653" sldId="273"/>
            <ac:spMk id="3" creationId="{E2DB39DB-63BD-CB82-AD63-21C5E42A6E24}"/>
          </ac:spMkLst>
        </pc:spChg>
        <pc:picChg chg="mod">
          <ac:chgData name="Epifanio, Aida" userId="000e21c5-13fc-4426-b772-2c28c79a20d9" providerId="ADAL" clId="{A875BF97-F5F5-6E46-A2BE-B2B1EA8229DB}" dt="2025-07-29T18:27:32.041" v="748" actId="962"/>
          <ac:picMkLst>
            <pc:docMk/>
            <pc:sldMk cId="2074994653" sldId="273"/>
            <ac:picMk id="4" creationId="{7AE1B70D-03C8-5488-2050-B22C2A34892D}"/>
          </ac:picMkLst>
        </pc:picChg>
      </pc:sldChg>
      <pc:sldChg chg="delSp modSp mod">
        <pc:chgData name="Epifanio, Aida" userId="000e21c5-13fc-4426-b772-2c28c79a20d9" providerId="ADAL" clId="{A875BF97-F5F5-6E46-A2BE-B2B1EA8229DB}" dt="2025-07-29T17:54:55.588" v="82" actId="20577"/>
        <pc:sldMkLst>
          <pc:docMk/>
          <pc:sldMk cId="4193896620" sldId="284"/>
        </pc:sldMkLst>
        <pc:spChg chg="mod">
          <ac:chgData name="Epifanio, Aida" userId="000e21c5-13fc-4426-b772-2c28c79a20d9" providerId="ADAL" clId="{A875BF97-F5F5-6E46-A2BE-B2B1EA8229DB}" dt="2025-07-29T17:54:55.588" v="82" actId="20577"/>
          <ac:spMkLst>
            <pc:docMk/>
            <pc:sldMk cId="4193896620" sldId="284"/>
            <ac:spMk id="3" creationId="{1328BC6D-2F1D-ECA0-E830-D05823A1534A}"/>
          </ac:spMkLst>
        </pc:spChg>
        <pc:spChg chg="del mod">
          <ac:chgData name="Epifanio, Aida" userId="000e21c5-13fc-4426-b772-2c28c79a20d9" providerId="ADAL" clId="{A875BF97-F5F5-6E46-A2BE-B2B1EA8229DB}" dt="2025-07-29T17:54:24.531" v="78"/>
          <ac:spMkLst>
            <pc:docMk/>
            <pc:sldMk cId="4193896620" sldId="284"/>
            <ac:spMk id="4" creationId="{AAD31960-07D8-76C2-092F-F9F63A589D73}"/>
          </ac:spMkLst>
        </pc:spChg>
        <pc:spChg chg="mod">
          <ac:chgData name="Epifanio, Aida" userId="000e21c5-13fc-4426-b772-2c28c79a20d9" providerId="ADAL" clId="{A875BF97-F5F5-6E46-A2BE-B2B1EA8229DB}" dt="2025-07-29T17:37:24.082" v="28" actId="1076"/>
          <ac:spMkLst>
            <pc:docMk/>
            <pc:sldMk cId="4193896620" sldId="284"/>
            <ac:spMk id="7" creationId="{6C46ACD1-3A04-6792-E7F9-E9C50F32FB67}"/>
          </ac:spMkLst>
        </pc:spChg>
        <pc:spChg chg="mod">
          <ac:chgData name="Epifanio, Aida" userId="000e21c5-13fc-4426-b772-2c28c79a20d9" providerId="ADAL" clId="{A875BF97-F5F5-6E46-A2BE-B2B1EA8229DB}" dt="2025-07-29T17:37:47.285" v="36" actId="122"/>
          <ac:spMkLst>
            <pc:docMk/>
            <pc:sldMk cId="4193896620" sldId="284"/>
            <ac:spMk id="9" creationId="{AFF47F2F-6095-2011-7E54-0B2243D05FD2}"/>
          </ac:spMkLst>
        </pc:spChg>
        <pc:picChg chg="mod">
          <ac:chgData name="Epifanio, Aida" userId="000e21c5-13fc-4426-b772-2c28c79a20d9" providerId="ADAL" clId="{A875BF97-F5F5-6E46-A2BE-B2B1EA8229DB}" dt="2025-07-29T17:37:25.898" v="29" actId="1076"/>
          <ac:picMkLst>
            <pc:docMk/>
            <pc:sldMk cId="4193896620" sldId="284"/>
            <ac:picMk id="6" creationId="{6E5FFAD5-13E4-60F5-176F-1775554F1E4A}"/>
          </ac:picMkLst>
        </pc:picChg>
        <pc:picChg chg="mod">
          <ac:chgData name="Epifanio, Aida" userId="000e21c5-13fc-4426-b772-2c28c79a20d9" providerId="ADAL" clId="{A875BF97-F5F5-6E46-A2BE-B2B1EA8229DB}" dt="2025-07-29T17:37:27.382" v="30" actId="1076"/>
          <ac:picMkLst>
            <pc:docMk/>
            <pc:sldMk cId="4193896620" sldId="284"/>
            <ac:picMk id="8" creationId="{52649A2F-3A5C-A1AB-4D86-E9EDE5DC483F}"/>
          </ac:picMkLst>
        </pc:picChg>
      </pc:sldChg>
      <pc:sldChg chg="delSp modSp">
        <pc:chgData name="Epifanio, Aida" userId="000e21c5-13fc-4426-b772-2c28c79a20d9" providerId="ADAL" clId="{A875BF97-F5F5-6E46-A2BE-B2B1EA8229DB}" dt="2025-07-29T17:54:59.660" v="83" actId="20577"/>
        <pc:sldMkLst>
          <pc:docMk/>
          <pc:sldMk cId="1047217225" sldId="285"/>
        </pc:sldMkLst>
        <pc:spChg chg="mod">
          <ac:chgData name="Epifanio, Aida" userId="000e21c5-13fc-4426-b772-2c28c79a20d9" providerId="ADAL" clId="{A875BF97-F5F5-6E46-A2BE-B2B1EA8229DB}" dt="2025-07-29T17:54:59.660" v="83" actId="20577"/>
          <ac:spMkLst>
            <pc:docMk/>
            <pc:sldMk cId="1047217225" sldId="285"/>
            <ac:spMk id="3" creationId="{61065509-16D6-EAB2-7174-EBADFE8E83BE}"/>
          </ac:spMkLst>
        </pc:spChg>
        <pc:spChg chg="del mod">
          <ac:chgData name="Epifanio, Aida" userId="000e21c5-13fc-4426-b772-2c28c79a20d9" providerId="ADAL" clId="{A875BF97-F5F5-6E46-A2BE-B2B1EA8229DB}" dt="2025-07-29T17:52:43.603" v="41" actId="478"/>
          <ac:spMkLst>
            <pc:docMk/>
            <pc:sldMk cId="1047217225" sldId="285"/>
            <ac:spMk id="4" creationId="{428782D0-AB14-465F-85B7-2BAF094379CB}"/>
          </ac:spMkLst>
        </pc:spChg>
      </pc:sldChg>
      <pc:sldChg chg="delSp modSp">
        <pc:chgData name="Epifanio, Aida" userId="000e21c5-13fc-4426-b772-2c28c79a20d9" providerId="ADAL" clId="{A875BF97-F5F5-6E46-A2BE-B2B1EA8229DB}" dt="2025-07-29T17:55:47.970" v="100" actId="27636"/>
        <pc:sldMkLst>
          <pc:docMk/>
          <pc:sldMk cId="934851434" sldId="286"/>
        </pc:sldMkLst>
        <pc:spChg chg="mod">
          <ac:chgData name="Epifanio, Aida" userId="000e21c5-13fc-4426-b772-2c28c79a20d9" providerId="ADAL" clId="{A875BF97-F5F5-6E46-A2BE-B2B1EA8229DB}" dt="2025-07-29T17:55:47.970" v="100" actId="27636"/>
          <ac:spMkLst>
            <pc:docMk/>
            <pc:sldMk cId="934851434" sldId="286"/>
            <ac:spMk id="3" creationId="{B7F7FD8E-9C72-4BA9-918F-820A3BF29ADF}"/>
          </ac:spMkLst>
        </pc:spChg>
        <pc:spChg chg="del mod">
          <ac:chgData name="Epifanio, Aida" userId="000e21c5-13fc-4426-b772-2c28c79a20d9" providerId="ADAL" clId="{A875BF97-F5F5-6E46-A2BE-B2B1EA8229DB}" dt="2025-07-29T17:55:06.288" v="85" actId="478"/>
          <ac:spMkLst>
            <pc:docMk/>
            <pc:sldMk cId="934851434" sldId="286"/>
            <ac:spMk id="4" creationId="{CB05FB12-A8F9-4668-0D67-F4055B463DC0}"/>
          </ac:spMkLst>
        </pc:spChg>
      </pc:sldChg>
      <pc:sldChg chg="modSp">
        <pc:chgData name="Epifanio, Aida" userId="000e21c5-13fc-4426-b772-2c28c79a20d9" providerId="ADAL" clId="{A875BF97-F5F5-6E46-A2BE-B2B1EA8229DB}" dt="2025-07-29T18:17:58.797" v="661" actId="20577"/>
        <pc:sldMkLst>
          <pc:docMk/>
          <pc:sldMk cId="331421518" sldId="287"/>
        </pc:sldMkLst>
        <pc:spChg chg="mod">
          <ac:chgData name="Epifanio, Aida" userId="000e21c5-13fc-4426-b772-2c28c79a20d9" providerId="ADAL" clId="{A875BF97-F5F5-6E46-A2BE-B2B1EA8229DB}" dt="2025-07-29T18:17:58.797" v="661" actId="20577"/>
          <ac:spMkLst>
            <pc:docMk/>
            <pc:sldMk cId="331421518" sldId="287"/>
            <ac:spMk id="3" creationId="{58EE6AE7-0D28-AA6B-0414-48B3F58ADDB5}"/>
          </ac:spMkLst>
        </pc:spChg>
      </pc:sldChg>
      <pc:sldChg chg="addSp delSp modSp mod">
        <pc:chgData name="Epifanio, Aida" userId="000e21c5-13fc-4426-b772-2c28c79a20d9" providerId="ADAL" clId="{A875BF97-F5F5-6E46-A2BE-B2B1EA8229DB}" dt="2025-07-29T18:01:03.883" v="637" actId="47"/>
        <pc:sldMkLst>
          <pc:docMk/>
          <pc:sldMk cId="1237210907" sldId="288"/>
        </pc:sldMkLst>
        <pc:spChg chg="mod">
          <ac:chgData name="Epifanio, Aida" userId="000e21c5-13fc-4426-b772-2c28c79a20d9" providerId="ADAL" clId="{A875BF97-F5F5-6E46-A2BE-B2B1EA8229DB}" dt="2025-07-29T17:57:00.288" v="118" actId="108"/>
          <ac:spMkLst>
            <pc:docMk/>
            <pc:sldMk cId="1237210907" sldId="288"/>
            <ac:spMk id="3" creationId="{258631B3-50D0-2587-8B72-98C95B269630}"/>
          </ac:spMkLst>
        </pc:spChg>
        <pc:spChg chg="del mod">
          <ac:chgData name="Epifanio, Aida" userId="000e21c5-13fc-4426-b772-2c28c79a20d9" providerId="ADAL" clId="{A875BF97-F5F5-6E46-A2BE-B2B1EA8229DB}" dt="2025-07-29T17:55:57.807" v="102" actId="478"/>
          <ac:spMkLst>
            <pc:docMk/>
            <pc:sldMk cId="1237210907" sldId="288"/>
            <ac:spMk id="4" creationId="{4C204381-347A-F590-DC52-7EFF52CC569E}"/>
          </ac:spMkLst>
        </pc:spChg>
        <pc:spChg chg="add del mod">
          <ac:chgData name="Epifanio, Aida" userId="000e21c5-13fc-4426-b772-2c28c79a20d9" providerId="ADAL" clId="{A875BF97-F5F5-6E46-A2BE-B2B1EA8229DB}" dt="2025-07-29T18:01:03.883" v="637" actId="47"/>
          <ac:spMkLst>
            <pc:docMk/>
            <pc:sldMk cId="1237210907" sldId="288"/>
            <ac:spMk id="5" creationId="{EE16345E-D945-3957-D82F-BA629B2B2134}"/>
          </ac:spMkLst>
        </pc:spChg>
      </pc:sldChg>
      <pc:sldChg chg="modSp">
        <pc:chgData name="Epifanio, Aida" userId="000e21c5-13fc-4426-b772-2c28c79a20d9" providerId="ADAL" clId="{A875BF97-F5F5-6E46-A2BE-B2B1EA8229DB}" dt="2025-07-29T18:18:04.446" v="667" actId="20577"/>
        <pc:sldMkLst>
          <pc:docMk/>
          <pc:sldMk cId="1816307312" sldId="289"/>
        </pc:sldMkLst>
        <pc:spChg chg="mod">
          <ac:chgData name="Epifanio, Aida" userId="000e21c5-13fc-4426-b772-2c28c79a20d9" providerId="ADAL" clId="{A875BF97-F5F5-6E46-A2BE-B2B1EA8229DB}" dt="2025-07-29T18:18:04.446" v="667" actId="20577"/>
          <ac:spMkLst>
            <pc:docMk/>
            <pc:sldMk cId="1816307312" sldId="289"/>
            <ac:spMk id="3" creationId="{6971DD45-B8DF-4546-4A8A-39002673DD12}"/>
          </ac:spMkLst>
        </pc:spChg>
      </pc:sldChg>
      <pc:sldChg chg="addSp modSp mod">
        <pc:chgData name="Epifanio, Aida" userId="000e21c5-13fc-4426-b772-2c28c79a20d9" providerId="ADAL" clId="{A875BF97-F5F5-6E46-A2BE-B2B1EA8229DB}" dt="2025-07-29T18:17:50.200" v="657" actId="13244"/>
        <pc:sldMkLst>
          <pc:docMk/>
          <pc:sldMk cId="1733072200" sldId="291"/>
        </pc:sldMkLst>
        <pc:spChg chg="mod">
          <ac:chgData name="Epifanio, Aida" userId="000e21c5-13fc-4426-b772-2c28c79a20d9" providerId="ADAL" clId="{A875BF97-F5F5-6E46-A2BE-B2B1EA8229DB}" dt="2025-07-29T18:17:50.200" v="657" actId="13244"/>
          <ac:spMkLst>
            <pc:docMk/>
            <pc:sldMk cId="1733072200" sldId="291"/>
            <ac:spMk id="3" creationId="{7B660A3A-BDB8-74E0-0038-F6D4DB08619A}"/>
          </ac:spMkLst>
        </pc:spChg>
        <pc:spChg chg="add mod">
          <ac:chgData name="Epifanio, Aida" userId="000e21c5-13fc-4426-b772-2c28c79a20d9" providerId="ADAL" clId="{A875BF97-F5F5-6E46-A2BE-B2B1EA8229DB}" dt="2025-07-29T18:02:52.221" v="652" actId="1076"/>
          <ac:spMkLst>
            <pc:docMk/>
            <pc:sldMk cId="1733072200" sldId="291"/>
            <ac:spMk id="6" creationId="{383ED1D5-3440-A7D3-88FE-54F496A13B36}"/>
          </ac:spMkLst>
        </pc:spChg>
        <pc:picChg chg="mod">
          <ac:chgData name="Epifanio, Aida" userId="000e21c5-13fc-4426-b772-2c28c79a20d9" providerId="ADAL" clId="{A875BF97-F5F5-6E46-A2BE-B2B1EA8229DB}" dt="2025-07-29T18:17:15.845" v="654" actId="962"/>
          <ac:picMkLst>
            <pc:docMk/>
            <pc:sldMk cId="1733072200" sldId="291"/>
            <ac:picMk id="4" creationId="{D0AE3118-5988-A18D-906A-E8887F8A950A}"/>
          </ac:picMkLst>
        </pc:picChg>
      </pc:sldChg>
      <pc:sldChg chg="modSp">
        <pc:chgData name="Epifanio, Aida" userId="000e21c5-13fc-4426-b772-2c28c79a20d9" providerId="ADAL" clId="{A875BF97-F5F5-6E46-A2BE-B2B1EA8229DB}" dt="2025-07-29T18:37:59.125" v="881" actId="255"/>
        <pc:sldMkLst>
          <pc:docMk/>
          <pc:sldMk cId="2485432778" sldId="292"/>
        </pc:sldMkLst>
        <pc:spChg chg="mod">
          <ac:chgData name="Epifanio, Aida" userId="000e21c5-13fc-4426-b772-2c28c79a20d9" providerId="ADAL" clId="{A875BF97-F5F5-6E46-A2BE-B2B1EA8229DB}" dt="2025-07-29T18:37:59.125" v="881" actId="255"/>
          <ac:spMkLst>
            <pc:docMk/>
            <pc:sldMk cId="2485432778" sldId="292"/>
            <ac:spMk id="3" creationId="{D6B8E4BB-6B12-494E-3505-EE9E4BECC757}"/>
          </ac:spMkLst>
        </pc:spChg>
      </pc:sldChg>
      <pc:sldChg chg="modSp">
        <pc:chgData name="Epifanio, Aida" userId="000e21c5-13fc-4426-b772-2c28c79a20d9" providerId="ADAL" clId="{A875BF97-F5F5-6E46-A2BE-B2B1EA8229DB}" dt="2025-07-29T18:18:29.618" v="672" actId="20577"/>
        <pc:sldMkLst>
          <pc:docMk/>
          <pc:sldMk cId="3951654050" sldId="293"/>
        </pc:sldMkLst>
        <pc:spChg chg="mod">
          <ac:chgData name="Epifanio, Aida" userId="000e21c5-13fc-4426-b772-2c28c79a20d9" providerId="ADAL" clId="{A875BF97-F5F5-6E46-A2BE-B2B1EA8229DB}" dt="2025-07-29T18:18:29.618" v="672" actId="20577"/>
          <ac:spMkLst>
            <pc:docMk/>
            <pc:sldMk cId="3951654050" sldId="293"/>
            <ac:spMk id="3" creationId="{A367CA3D-5062-8CAB-DC2E-09E9E3704B4E}"/>
          </ac:spMkLst>
        </pc:spChg>
      </pc:sldChg>
      <pc:sldChg chg="modSp">
        <pc:chgData name="Epifanio, Aida" userId="000e21c5-13fc-4426-b772-2c28c79a20d9" providerId="ADAL" clId="{A875BF97-F5F5-6E46-A2BE-B2B1EA8229DB}" dt="2025-07-29T18:27:18.146" v="744" actId="962"/>
        <pc:sldMkLst>
          <pc:docMk/>
          <pc:sldMk cId="3874592485" sldId="295"/>
        </pc:sldMkLst>
        <pc:spChg chg="mod">
          <ac:chgData name="Epifanio, Aida" userId="000e21c5-13fc-4426-b772-2c28c79a20d9" providerId="ADAL" clId="{A875BF97-F5F5-6E46-A2BE-B2B1EA8229DB}" dt="2025-07-29T18:27:13.701" v="743" actId="27636"/>
          <ac:spMkLst>
            <pc:docMk/>
            <pc:sldMk cId="3874592485" sldId="295"/>
            <ac:spMk id="3" creationId="{8CF25CAD-DCA8-1241-F9E0-D1DA8D2F2F3F}"/>
          </ac:spMkLst>
        </pc:spChg>
        <pc:picChg chg="mod">
          <ac:chgData name="Epifanio, Aida" userId="000e21c5-13fc-4426-b772-2c28c79a20d9" providerId="ADAL" clId="{A875BF97-F5F5-6E46-A2BE-B2B1EA8229DB}" dt="2025-07-29T18:27:18.146" v="744" actId="962"/>
          <ac:picMkLst>
            <pc:docMk/>
            <pc:sldMk cId="3874592485" sldId="295"/>
            <ac:picMk id="4" creationId="{67A777B0-78AC-C3B0-D6CE-A119746064C0}"/>
          </ac:picMkLst>
        </pc:picChg>
      </pc:sldChg>
      <pc:sldChg chg="delSp modSp del mod">
        <pc:chgData name="Epifanio, Aida" userId="000e21c5-13fc-4426-b772-2c28c79a20d9" providerId="ADAL" clId="{A875BF97-F5F5-6E46-A2BE-B2B1EA8229DB}" dt="2025-07-29T18:26:43.070" v="735" actId="2696"/>
        <pc:sldMkLst>
          <pc:docMk/>
          <pc:sldMk cId="1341260475" sldId="296"/>
        </pc:sldMkLst>
        <pc:spChg chg="mod">
          <ac:chgData name="Epifanio, Aida" userId="000e21c5-13fc-4426-b772-2c28c79a20d9" providerId="ADAL" clId="{A875BF97-F5F5-6E46-A2BE-B2B1EA8229DB}" dt="2025-07-29T18:20:53.683" v="684" actId="21"/>
          <ac:spMkLst>
            <pc:docMk/>
            <pc:sldMk cId="1341260475" sldId="296"/>
            <ac:spMk id="2" creationId="{E6BCC8CC-95AF-AAD5-ADD2-98E587FF9E76}"/>
          </ac:spMkLst>
        </pc:spChg>
        <pc:spChg chg="del mod">
          <ac:chgData name="Epifanio, Aida" userId="000e21c5-13fc-4426-b772-2c28c79a20d9" providerId="ADAL" clId="{A875BF97-F5F5-6E46-A2BE-B2B1EA8229DB}" dt="2025-07-29T18:24:34.088" v="705"/>
          <ac:spMkLst>
            <pc:docMk/>
            <pc:sldMk cId="1341260475" sldId="296"/>
            <ac:spMk id="6" creationId="{4EFC2CB6-E454-9750-40C3-2EE6BAB0F8FA}"/>
          </ac:spMkLst>
        </pc:spChg>
        <pc:spChg chg="mod">
          <ac:chgData name="Epifanio, Aida" userId="000e21c5-13fc-4426-b772-2c28c79a20d9" providerId="ADAL" clId="{A875BF97-F5F5-6E46-A2BE-B2B1EA8229DB}" dt="2025-07-29T18:24:24.163" v="698" actId="21"/>
          <ac:spMkLst>
            <pc:docMk/>
            <pc:sldMk cId="1341260475" sldId="296"/>
            <ac:spMk id="7" creationId="{4F70D093-4B2A-C283-C12E-C21E58519929}"/>
          </ac:spMkLst>
        </pc:spChg>
        <pc:spChg chg="del mod">
          <ac:chgData name="Epifanio, Aida" userId="000e21c5-13fc-4426-b772-2c28c79a20d9" providerId="ADAL" clId="{A875BF97-F5F5-6E46-A2BE-B2B1EA8229DB}" dt="2025-07-29T18:25:30.142" v="719"/>
          <ac:spMkLst>
            <pc:docMk/>
            <pc:sldMk cId="1341260475" sldId="296"/>
            <ac:spMk id="8" creationId="{3D3F5458-D9D8-4DC6-0196-A8FAB28058D7}"/>
          </ac:spMkLst>
        </pc:spChg>
        <pc:picChg chg="del mod">
          <ac:chgData name="Epifanio, Aida" userId="000e21c5-13fc-4426-b772-2c28c79a20d9" providerId="ADAL" clId="{A875BF97-F5F5-6E46-A2BE-B2B1EA8229DB}" dt="2025-07-29T18:21:05.437" v="688" actId="21"/>
          <ac:picMkLst>
            <pc:docMk/>
            <pc:sldMk cId="1341260475" sldId="296"/>
            <ac:picMk id="4" creationId="{13BF485A-15D1-FC05-7A41-8E6045097D89}"/>
          </ac:picMkLst>
        </pc:picChg>
      </pc:sldChg>
      <pc:sldChg chg="modSp modNotes">
        <pc:chgData name="Epifanio, Aida" userId="000e21c5-13fc-4426-b772-2c28c79a20d9" providerId="ADAL" clId="{A875BF97-F5F5-6E46-A2BE-B2B1EA8229DB}" dt="2025-07-29T18:27:25.535" v="746" actId="20577"/>
        <pc:sldMkLst>
          <pc:docMk/>
          <pc:sldMk cId="3336300784" sldId="297"/>
        </pc:sldMkLst>
        <pc:spChg chg="mod">
          <ac:chgData name="Epifanio, Aida" userId="000e21c5-13fc-4426-b772-2c28c79a20d9" providerId="ADAL" clId="{A875BF97-F5F5-6E46-A2BE-B2B1EA8229DB}" dt="2025-07-29T18:27:25.535" v="746" actId="20577"/>
          <ac:spMkLst>
            <pc:docMk/>
            <pc:sldMk cId="3336300784" sldId="297"/>
            <ac:spMk id="3" creationId="{A7EA8220-9AD3-A2C4-52E3-C6EE9B654AB8}"/>
          </ac:spMkLst>
        </pc:spChg>
      </pc:sldChg>
      <pc:sldChg chg="addSp delSp modSp">
        <pc:chgData name="Epifanio, Aida" userId="000e21c5-13fc-4426-b772-2c28c79a20d9" providerId="ADAL" clId="{A875BF97-F5F5-6E46-A2BE-B2B1EA8229DB}" dt="2025-07-29T18:27:51.926" v="759"/>
        <pc:sldMkLst>
          <pc:docMk/>
          <pc:sldMk cId="3178142306" sldId="298"/>
        </pc:sldMkLst>
        <pc:spChg chg="mod">
          <ac:chgData name="Epifanio, Aida" userId="000e21c5-13fc-4426-b772-2c28c79a20d9" providerId="ADAL" clId="{A875BF97-F5F5-6E46-A2BE-B2B1EA8229DB}" dt="2025-07-29T18:27:43.974" v="753" actId="1076"/>
          <ac:spMkLst>
            <pc:docMk/>
            <pc:sldMk cId="3178142306" sldId="298"/>
            <ac:spMk id="2" creationId="{CF1074F4-648E-FB89-AB6D-E71A9E7C9A89}"/>
          </ac:spMkLst>
        </pc:spChg>
        <pc:spChg chg="add mod">
          <ac:chgData name="Epifanio, Aida" userId="000e21c5-13fc-4426-b772-2c28c79a20d9" providerId="ADAL" clId="{A875BF97-F5F5-6E46-A2BE-B2B1EA8229DB}" dt="2025-07-29T18:27:51.926" v="759"/>
          <ac:spMkLst>
            <pc:docMk/>
            <pc:sldMk cId="3178142306" sldId="298"/>
            <ac:spMk id="3" creationId="{B6AB344A-684A-F300-A742-98187EE3A8E0}"/>
          </ac:spMkLst>
        </pc:spChg>
        <pc:spChg chg="del">
          <ac:chgData name="Epifanio, Aida" userId="000e21c5-13fc-4426-b772-2c28c79a20d9" providerId="ADAL" clId="{A875BF97-F5F5-6E46-A2BE-B2B1EA8229DB}" dt="2025-07-29T18:27:34.910" v="749" actId="478"/>
          <ac:spMkLst>
            <pc:docMk/>
            <pc:sldMk cId="3178142306" sldId="298"/>
            <ac:spMk id="5" creationId="{3A2D2CD6-790E-082C-920B-A73B348ABEC3}"/>
          </ac:spMkLst>
        </pc:spChg>
      </pc:sldChg>
      <pc:sldChg chg="addSp modSp mod">
        <pc:chgData name="Epifanio, Aida" userId="000e21c5-13fc-4426-b772-2c28c79a20d9" providerId="ADAL" clId="{A875BF97-F5F5-6E46-A2BE-B2B1EA8229DB}" dt="2025-07-29T18:33:10.332" v="827" actId="13244"/>
        <pc:sldMkLst>
          <pc:docMk/>
          <pc:sldMk cId="2194818865" sldId="299"/>
        </pc:sldMkLst>
        <pc:spChg chg="add mod">
          <ac:chgData name="Epifanio, Aida" userId="000e21c5-13fc-4426-b772-2c28c79a20d9" providerId="ADAL" clId="{A875BF97-F5F5-6E46-A2BE-B2B1EA8229DB}" dt="2025-07-29T18:33:08.430" v="826" actId="13244"/>
          <ac:spMkLst>
            <pc:docMk/>
            <pc:sldMk cId="2194818865" sldId="299"/>
            <ac:spMk id="7" creationId="{38EF225C-9345-C8EA-7104-AE7DB1CC2657}"/>
          </ac:spMkLst>
        </pc:spChg>
        <pc:picChg chg="mod">
          <ac:chgData name="Epifanio, Aida" userId="000e21c5-13fc-4426-b772-2c28c79a20d9" providerId="ADAL" clId="{A875BF97-F5F5-6E46-A2BE-B2B1EA8229DB}" dt="2025-07-29T18:33:10.332" v="827" actId="13244"/>
          <ac:picMkLst>
            <pc:docMk/>
            <pc:sldMk cId="2194818865" sldId="299"/>
            <ac:picMk id="5" creationId="{94859D08-0CF3-8333-0B3D-DDE9F9BA9C7C}"/>
          </ac:picMkLst>
        </pc:picChg>
        <pc:picChg chg="mod">
          <ac:chgData name="Epifanio, Aida" userId="000e21c5-13fc-4426-b772-2c28c79a20d9" providerId="ADAL" clId="{A875BF97-F5F5-6E46-A2BE-B2B1EA8229DB}" dt="2025-07-29T18:33:04.941" v="825" actId="962"/>
          <ac:picMkLst>
            <pc:docMk/>
            <pc:sldMk cId="2194818865" sldId="299"/>
            <ac:picMk id="6" creationId="{230AE2FB-7870-9E61-D19B-9B2FCAD4E39A}"/>
          </ac:picMkLst>
        </pc:picChg>
      </pc:sldChg>
      <pc:sldChg chg="addSp delSp modSp">
        <pc:chgData name="Epifanio, Aida" userId="000e21c5-13fc-4426-b772-2c28c79a20d9" providerId="ADAL" clId="{A875BF97-F5F5-6E46-A2BE-B2B1EA8229DB}" dt="2025-07-29T18:01:49.615" v="645" actId="478"/>
        <pc:sldMkLst>
          <pc:docMk/>
          <pc:sldMk cId="2116297991" sldId="300"/>
        </pc:sldMkLst>
        <pc:spChg chg="add del mod">
          <ac:chgData name="Epifanio, Aida" userId="000e21c5-13fc-4426-b772-2c28c79a20d9" providerId="ADAL" clId="{A875BF97-F5F5-6E46-A2BE-B2B1EA8229DB}" dt="2025-07-29T18:01:49.615" v="645" actId="478"/>
          <ac:spMkLst>
            <pc:docMk/>
            <pc:sldMk cId="2116297991" sldId="300"/>
            <ac:spMk id="3" creationId="{997CEE20-BCD7-7201-7E5C-E36DC70CFF3D}"/>
          </ac:spMkLst>
        </pc:spChg>
        <pc:spChg chg="add del mod">
          <ac:chgData name="Epifanio, Aida" userId="000e21c5-13fc-4426-b772-2c28c79a20d9" providerId="ADAL" clId="{A875BF97-F5F5-6E46-A2BE-B2B1EA8229DB}" dt="2025-07-29T18:00:41.936" v="628" actId="478"/>
          <ac:spMkLst>
            <pc:docMk/>
            <pc:sldMk cId="2116297991" sldId="300"/>
            <ac:spMk id="4" creationId="{D1C5CA19-0FB6-1184-7F9E-69896E34A866}"/>
          </ac:spMkLst>
        </pc:spChg>
        <pc:picChg chg="add mod">
          <ac:chgData name="Epifanio, Aida" userId="000e21c5-13fc-4426-b772-2c28c79a20d9" providerId="ADAL" clId="{A875BF97-F5F5-6E46-A2BE-B2B1EA8229DB}" dt="2025-07-29T17:59:58.609" v="626"/>
          <ac:picMkLst>
            <pc:docMk/>
            <pc:sldMk cId="2116297991" sldId="300"/>
            <ac:picMk id="5" creationId="{D3B873AB-B638-D986-0397-E642B49D7035}"/>
          </ac:picMkLst>
        </pc:picChg>
        <pc:picChg chg="add del mod">
          <ac:chgData name="Epifanio, Aida" userId="000e21c5-13fc-4426-b772-2c28c79a20d9" providerId="ADAL" clId="{A875BF97-F5F5-6E46-A2BE-B2B1EA8229DB}" dt="2025-07-29T18:01:27.096" v="639" actId="21"/>
          <ac:picMkLst>
            <pc:docMk/>
            <pc:sldMk cId="2116297991" sldId="300"/>
            <ac:picMk id="6" creationId="{F038DC0D-6EAE-F7B2-63DC-55654805AFE9}"/>
          </ac:picMkLst>
        </pc:picChg>
        <pc:picChg chg="add mod">
          <ac:chgData name="Epifanio, Aida" userId="000e21c5-13fc-4426-b772-2c28c79a20d9" providerId="ADAL" clId="{A875BF97-F5F5-6E46-A2BE-B2B1EA8229DB}" dt="2025-07-29T18:01:45.772" v="644"/>
          <ac:picMkLst>
            <pc:docMk/>
            <pc:sldMk cId="2116297991" sldId="300"/>
            <ac:picMk id="7" creationId="{8698D062-8582-903D-95D4-E2C4ED0E8F1B}"/>
          </ac:picMkLst>
        </pc:picChg>
      </pc:sldChg>
      <pc:sldChg chg="addSp delSp modSp">
        <pc:chgData name="Epifanio, Aida" userId="000e21c5-13fc-4426-b772-2c28c79a20d9" providerId="ADAL" clId="{A875BF97-F5F5-6E46-A2BE-B2B1EA8229DB}" dt="2025-07-29T17:52:25.915" v="39" actId="478"/>
        <pc:sldMkLst>
          <pc:docMk/>
          <pc:sldMk cId="528242859" sldId="301"/>
        </pc:sldMkLst>
        <pc:spChg chg="del">
          <ac:chgData name="Epifanio, Aida" userId="000e21c5-13fc-4426-b772-2c28c79a20d9" providerId="ADAL" clId="{A875BF97-F5F5-6E46-A2BE-B2B1EA8229DB}" dt="2025-07-29T17:52:19.586" v="38" actId="478"/>
          <ac:spMkLst>
            <pc:docMk/>
            <pc:sldMk cId="528242859" sldId="301"/>
            <ac:spMk id="3" creationId="{BC83A9B2-D748-5D6A-F726-361F398D4006}"/>
          </ac:spMkLst>
        </pc:spChg>
        <pc:spChg chg="add del mod">
          <ac:chgData name="Epifanio, Aida" userId="000e21c5-13fc-4426-b772-2c28c79a20d9" providerId="ADAL" clId="{A875BF97-F5F5-6E46-A2BE-B2B1EA8229DB}" dt="2025-07-29T17:52:25.915" v="39" actId="478"/>
          <ac:spMkLst>
            <pc:docMk/>
            <pc:sldMk cId="528242859" sldId="301"/>
            <ac:spMk id="4" creationId="{A6D109E0-FED5-073D-962F-EF25EE333678}"/>
          </ac:spMkLst>
        </pc:spChg>
        <pc:picChg chg="mod">
          <ac:chgData name="Epifanio, Aida" userId="000e21c5-13fc-4426-b772-2c28c79a20d9" providerId="ADAL" clId="{A875BF97-F5F5-6E46-A2BE-B2B1EA8229DB}" dt="2025-07-29T17:52:13.535" v="37" actId="962"/>
          <ac:picMkLst>
            <pc:docMk/>
            <pc:sldMk cId="528242859" sldId="301"/>
            <ac:picMk id="5" creationId="{0388E20F-2FA0-E4D2-FC64-F1363ABB9688}"/>
          </ac:picMkLst>
        </pc:picChg>
      </pc:sldChg>
      <pc:sldChg chg="addSp modSp mod">
        <pc:chgData name="Epifanio, Aida" userId="000e21c5-13fc-4426-b772-2c28c79a20d9" providerId="ADAL" clId="{A875BF97-F5F5-6E46-A2BE-B2B1EA8229DB}" dt="2025-07-29T17:36:07.685" v="16" actId="13244"/>
        <pc:sldMkLst>
          <pc:docMk/>
          <pc:sldMk cId="1204211134" sldId="302"/>
        </pc:sldMkLst>
        <pc:spChg chg="add mod">
          <ac:chgData name="Epifanio, Aida" userId="000e21c5-13fc-4426-b772-2c28c79a20d9" providerId="ADAL" clId="{A875BF97-F5F5-6E46-A2BE-B2B1EA8229DB}" dt="2025-07-29T17:36:07.685" v="16" actId="13244"/>
          <ac:spMkLst>
            <pc:docMk/>
            <pc:sldMk cId="1204211134" sldId="302"/>
            <ac:spMk id="5" creationId="{BCC0CD99-3E66-81CA-3DE1-708127ABBBA0}"/>
          </ac:spMkLst>
        </pc:spChg>
        <pc:spChg chg="mod">
          <ac:chgData name="Epifanio, Aida" userId="000e21c5-13fc-4426-b772-2c28c79a20d9" providerId="ADAL" clId="{A875BF97-F5F5-6E46-A2BE-B2B1EA8229DB}" dt="2025-07-29T17:34:57.027" v="5"/>
          <ac:spMkLst>
            <pc:docMk/>
            <pc:sldMk cId="1204211134" sldId="302"/>
            <ac:spMk id="8" creationId="{8D03BEA9-522C-B2E3-3B60-3EB4221313B7}"/>
          </ac:spMkLst>
        </pc:spChg>
        <pc:picChg chg="mod">
          <ac:chgData name="Epifanio, Aida" userId="000e21c5-13fc-4426-b772-2c28c79a20d9" providerId="ADAL" clId="{A875BF97-F5F5-6E46-A2BE-B2B1EA8229DB}" dt="2025-07-29T17:35:46.652" v="15" actId="962"/>
          <ac:picMkLst>
            <pc:docMk/>
            <pc:sldMk cId="1204211134" sldId="302"/>
            <ac:picMk id="4" creationId="{7DCA9C93-D261-645F-BD99-D868CE42B6E5}"/>
          </ac:picMkLst>
        </pc:picChg>
      </pc:sldChg>
      <pc:sldChg chg="modSp">
        <pc:chgData name="Epifanio, Aida" userId="000e21c5-13fc-4426-b772-2c28c79a20d9" providerId="ADAL" clId="{A875BF97-F5F5-6E46-A2BE-B2B1EA8229DB}" dt="2025-07-29T17:34:45.240" v="4" actId="962"/>
        <pc:sldMkLst>
          <pc:docMk/>
          <pc:sldMk cId="674357944" sldId="304"/>
        </pc:sldMkLst>
        <pc:picChg chg="mod">
          <ac:chgData name="Epifanio, Aida" userId="000e21c5-13fc-4426-b772-2c28c79a20d9" providerId="ADAL" clId="{A875BF97-F5F5-6E46-A2BE-B2B1EA8229DB}" dt="2025-07-29T17:34:45.240" v="4" actId="962"/>
          <ac:picMkLst>
            <pc:docMk/>
            <pc:sldMk cId="674357944" sldId="304"/>
            <ac:picMk id="12" creationId="{F2E1A9B9-8DA2-C5C3-89BD-268B9153310F}"/>
          </ac:picMkLst>
        </pc:picChg>
      </pc:sldChg>
      <pc:sldChg chg="addSp delSp modSp new mod ord">
        <pc:chgData name="Epifanio, Aida" userId="000e21c5-13fc-4426-b772-2c28c79a20d9" providerId="ADAL" clId="{A875BF97-F5F5-6E46-A2BE-B2B1EA8229DB}" dt="2025-07-29T18:26:51.264" v="737" actId="403"/>
        <pc:sldMkLst>
          <pc:docMk/>
          <pc:sldMk cId="2340871832" sldId="305"/>
        </pc:sldMkLst>
        <pc:spChg chg="mod">
          <ac:chgData name="Epifanio, Aida" userId="000e21c5-13fc-4426-b772-2c28c79a20d9" providerId="ADAL" clId="{A875BF97-F5F5-6E46-A2BE-B2B1EA8229DB}" dt="2025-07-29T18:20:59.001" v="687" actId="27636"/>
          <ac:spMkLst>
            <pc:docMk/>
            <pc:sldMk cId="2340871832" sldId="305"/>
            <ac:spMk id="2" creationId="{69EC23BC-84DF-65E7-3C0C-1BFFA46DA979}"/>
          </ac:spMkLst>
        </pc:spChg>
        <pc:spChg chg="mod">
          <ac:chgData name="Epifanio, Aida" userId="000e21c5-13fc-4426-b772-2c28c79a20d9" providerId="ADAL" clId="{A875BF97-F5F5-6E46-A2BE-B2B1EA8229DB}" dt="2025-07-29T18:26:51.264" v="737" actId="403"/>
          <ac:spMkLst>
            <pc:docMk/>
            <pc:sldMk cId="2340871832" sldId="305"/>
            <ac:spMk id="3" creationId="{37B479D4-AFB4-B51F-694D-E344ABC1ADE8}"/>
          </ac:spMkLst>
        </pc:spChg>
        <pc:spChg chg="add del mod">
          <ac:chgData name="Epifanio, Aida" userId="000e21c5-13fc-4426-b772-2c28c79a20d9" providerId="ADAL" clId="{A875BF97-F5F5-6E46-A2BE-B2B1EA8229DB}" dt="2025-07-29T18:21:05.442" v="690"/>
          <ac:spMkLst>
            <pc:docMk/>
            <pc:sldMk cId="2340871832" sldId="305"/>
            <ac:spMk id="4" creationId="{8D5B7C7A-2AD0-1E47-E66B-22A92EA45599}"/>
          </ac:spMkLst>
        </pc:spChg>
        <pc:spChg chg="add del mod">
          <ac:chgData name="Epifanio, Aida" userId="000e21c5-13fc-4426-b772-2c28c79a20d9" providerId="ADAL" clId="{A875BF97-F5F5-6E46-A2BE-B2B1EA8229DB}" dt="2025-07-29T18:25:30.133" v="717" actId="478"/>
          <ac:spMkLst>
            <pc:docMk/>
            <pc:sldMk cId="2340871832" sldId="305"/>
            <ac:spMk id="6" creationId="{5E08E53C-E855-E265-33CB-39E9B5AEFA01}"/>
          </ac:spMkLst>
        </pc:spChg>
        <pc:spChg chg="add del mod">
          <ac:chgData name="Epifanio, Aida" userId="000e21c5-13fc-4426-b772-2c28c79a20d9" providerId="ADAL" clId="{A875BF97-F5F5-6E46-A2BE-B2B1EA8229DB}" dt="2025-07-29T18:25:48.374" v="724" actId="478"/>
          <ac:spMkLst>
            <pc:docMk/>
            <pc:sldMk cId="2340871832" sldId="305"/>
            <ac:spMk id="7" creationId="{9D558729-99CC-F6D1-63D4-42F942931674}"/>
          </ac:spMkLst>
        </pc:spChg>
        <pc:spChg chg="add del mod">
          <ac:chgData name="Epifanio, Aida" userId="000e21c5-13fc-4426-b772-2c28c79a20d9" providerId="ADAL" clId="{A875BF97-F5F5-6E46-A2BE-B2B1EA8229DB}" dt="2025-07-29T18:26:37.345" v="734" actId="478"/>
          <ac:spMkLst>
            <pc:docMk/>
            <pc:sldMk cId="2340871832" sldId="305"/>
            <ac:spMk id="8" creationId="{03A2E271-D140-8C1E-E8CE-52FFB44D5814}"/>
          </ac:spMkLst>
        </pc:spChg>
        <pc:picChg chg="add mod">
          <ac:chgData name="Epifanio, Aida" userId="000e21c5-13fc-4426-b772-2c28c79a20d9" providerId="ADAL" clId="{A875BF97-F5F5-6E46-A2BE-B2B1EA8229DB}" dt="2025-07-29T18:21:11.450" v="692" actId="1076"/>
          <ac:picMkLst>
            <pc:docMk/>
            <pc:sldMk cId="2340871832" sldId="305"/>
            <ac:picMk id="5" creationId="{849680B5-6E60-215D-ACE9-38375D950759}"/>
          </ac:picMkLst>
        </pc:picChg>
      </pc:sldChg>
      <pc:sldChg chg="new del">
        <pc:chgData name="Epifanio, Aida" userId="000e21c5-13fc-4426-b772-2c28c79a20d9" providerId="ADAL" clId="{A875BF97-F5F5-6E46-A2BE-B2B1EA8229DB}" dt="2025-07-29T18:20:00.012" v="679" actId="680"/>
        <pc:sldMkLst>
          <pc:docMk/>
          <pc:sldMk cId="2700631177" sldId="305"/>
        </pc:sldMkLst>
      </pc:sldChg>
      <pc:sldChg chg="new del">
        <pc:chgData name="Epifanio, Aida" userId="000e21c5-13fc-4426-b772-2c28c79a20d9" providerId="ADAL" clId="{A875BF97-F5F5-6E46-A2BE-B2B1EA8229DB}" dt="2025-07-29T18:28:28.142" v="763" actId="680"/>
        <pc:sldMkLst>
          <pc:docMk/>
          <pc:sldMk cId="1168002043" sldId="306"/>
        </pc:sldMkLst>
      </pc:sldChg>
      <pc:sldChg chg="new del">
        <pc:chgData name="Epifanio, Aida" userId="000e21c5-13fc-4426-b772-2c28c79a20d9" providerId="ADAL" clId="{A875BF97-F5F5-6E46-A2BE-B2B1EA8229DB}" dt="2025-07-29T18:19:58.600" v="678" actId="680"/>
        <pc:sldMkLst>
          <pc:docMk/>
          <pc:sldMk cId="1953074118" sldId="306"/>
        </pc:sldMkLst>
      </pc:sldChg>
      <pc:sldChg chg="addSp modSp new">
        <pc:chgData name="Epifanio, Aida" userId="000e21c5-13fc-4426-b772-2c28c79a20d9" providerId="ADAL" clId="{A875BF97-F5F5-6E46-A2BE-B2B1EA8229DB}" dt="2025-07-29T18:37:18.668" v="877" actId="948"/>
        <pc:sldMkLst>
          <pc:docMk/>
          <pc:sldMk cId="2750604961" sldId="306"/>
        </pc:sldMkLst>
        <pc:spChg chg="mod">
          <ac:chgData name="Epifanio, Aida" userId="000e21c5-13fc-4426-b772-2c28c79a20d9" providerId="ADAL" clId="{A875BF97-F5F5-6E46-A2BE-B2B1EA8229DB}" dt="2025-07-29T18:33:51.578" v="839"/>
          <ac:spMkLst>
            <pc:docMk/>
            <pc:sldMk cId="2750604961" sldId="306"/>
            <ac:spMk id="2" creationId="{F8616B10-050D-02BC-7552-40407E7107A9}"/>
          </ac:spMkLst>
        </pc:spChg>
        <pc:spChg chg="mod">
          <ac:chgData name="Epifanio, Aida" userId="000e21c5-13fc-4426-b772-2c28c79a20d9" providerId="ADAL" clId="{A875BF97-F5F5-6E46-A2BE-B2B1EA8229DB}" dt="2025-07-29T18:37:18.668" v="877" actId="948"/>
          <ac:spMkLst>
            <pc:docMk/>
            <pc:sldMk cId="2750604961" sldId="306"/>
            <ac:spMk id="3" creationId="{5C8FAF9F-BA5F-B2BC-9B0A-74AD31991C5C}"/>
          </ac:spMkLst>
        </pc:spChg>
        <pc:picChg chg="add mod">
          <ac:chgData name="Epifanio, Aida" userId="000e21c5-13fc-4426-b772-2c28c79a20d9" providerId="ADAL" clId="{A875BF97-F5F5-6E46-A2BE-B2B1EA8229DB}" dt="2025-07-29T18:36:51.754" v="872" actId="1076"/>
          <ac:picMkLst>
            <pc:docMk/>
            <pc:sldMk cId="2750604961" sldId="306"/>
            <ac:picMk id="4" creationId="{363AD091-2884-35AD-E842-2867E169BF4C}"/>
          </ac:picMkLst>
        </pc:picChg>
      </pc:sldChg>
      <pc:sldChg chg="new del">
        <pc:chgData name="Epifanio, Aida" userId="000e21c5-13fc-4426-b772-2c28c79a20d9" providerId="ADAL" clId="{A875BF97-F5F5-6E46-A2BE-B2B1EA8229DB}" dt="2025-07-29T18:19:57.538" v="677" actId="680"/>
        <pc:sldMkLst>
          <pc:docMk/>
          <pc:sldMk cId="520286532" sldId="30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267013-0BE0-45AC-854C-5E0425C4EBC2}" type="doc">
      <dgm:prSet loTypeId="urn:microsoft.com/office/officeart/2016/7/layout/HorizontalActionList" loCatId="List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D504991-E78F-4295-8D41-74E9B9201D72}">
      <dgm:prSet/>
      <dgm:spPr/>
      <dgm:t>
        <a:bodyPr/>
        <a:lstStyle/>
        <a:p>
          <a:r>
            <a:rPr lang="en-US"/>
            <a:t>Building</a:t>
          </a:r>
        </a:p>
      </dgm:t>
    </dgm:pt>
    <dgm:pt modelId="{B8D898AB-1DC8-46F7-9F66-3346EF61414E}" type="parTrans" cxnId="{5BA4215A-5472-4D93-9785-62F4EE9CD40E}">
      <dgm:prSet/>
      <dgm:spPr/>
      <dgm:t>
        <a:bodyPr/>
        <a:lstStyle/>
        <a:p>
          <a:endParaRPr lang="en-US"/>
        </a:p>
      </dgm:t>
    </dgm:pt>
    <dgm:pt modelId="{1C964060-E48D-4CBA-B522-C689744CBE7A}" type="sibTrans" cxnId="{5BA4215A-5472-4D93-9785-62F4EE9CD40E}">
      <dgm:prSet/>
      <dgm:spPr/>
      <dgm:t>
        <a:bodyPr/>
        <a:lstStyle/>
        <a:p>
          <a:endParaRPr lang="en-US"/>
        </a:p>
      </dgm:t>
    </dgm:pt>
    <dgm:pt modelId="{F589F313-3E0C-4034-A485-2AD8A14E08D9}">
      <dgm:prSet/>
      <dgm:spPr/>
      <dgm:t>
        <a:bodyPr/>
        <a:lstStyle/>
        <a:p>
          <a:r>
            <a:rPr lang="en-US"/>
            <a:t>Building intentional trust among educators as </a:t>
          </a:r>
          <a:br>
            <a:rPr lang="en-US"/>
          </a:br>
          <a:r>
            <a:rPr lang="en-US"/>
            <a:t>the foundation for school improvement. </a:t>
          </a:r>
        </a:p>
      </dgm:t>
    </dgm:pt>
    <dgm:pt modelId="{2F60E19A-12B3-4F0B-9CC8-F6867167A2AF}" type="parTrans" cxnId="{14CD1ECD-2453-4607-99BD-5B03D7F08F27}">
      <dgm:prSet/>
      <dgm:spPr/>
      <dgm:t>
        <a:bodyPr/>
        <a:lstStyle/>
        <a:p>
          <a:endParaRPr lang="en-US"/>
        </a:p>
      </dgm:t>
    </dgm:pt>
    <dgm:pt modelId="{32048CE8-812C-4E23-84A0-18E6DCBFEF88}" type="sibTrans" cxnId="{14CD1ECD-2453-4607-99BD-5B03D7F08F27}">
      <dgm:prSet/>
      <dgm:spPr/>
      <dgm:t>
        <a:bodyPr/>
        <a:lstStyle/>
        <a:p>
          <a:endParaRPr lang="en-US"/>
        </a:p>
      </dgm:t>
    </dgm:pt>
    <dgm:pt modelId="{077E4DA3-8CEF-4060-BE89-AE3EC46FD83F}">
      <dgm:prSet/>
      <dgm:spPr/>
      <dgm:t>
        <a:bodyPr/>
        <a:lstStyle/>
        <a:p>
          <a:r>
            <a:rPr lang="en-US"/>
            <a:t>Implementing</a:t>
          </a:r>
        </a:p>
      </dgm:t>
    </dgm:pt>
    <dgm:pt modelId="{AD1E8021-925B-4C52-8D25-33F4B877B54E}" type="parTrans" cxnId="{0D68CF79-64E2-41BB-BC29-B58D5C185348}">
      <dgm:prSet/>
      <dgm:spPr/>
      <dgm:t>
        <a:bodyPr/>
        <a:lstStyle/>
        <a:p>
          <a:endParaRPr lang="en-US"/>
        </a:p>
      </dgm:t>
    </dgm:pt>
    <dgm:pt modelId="{E8483701-DC14-4273-BD7A-8450AA393CC4}" type="sibTrans" cxnId="{0D68CF79-64E2-41BB-BC29-B58D5C185348}">
      <dgm:prSet/>
      <dgm:spPr/>
      <dgm:t>
        <a:bodyPr/>
        <a:lstStyle/>
        <a:p>
          <a:endParaRPr lang="en-US"/>
        </a:p>
      </dgm:t>
    </dgm:pt>
    <dgm:pt modelId="{E95C343B-5215-4AE6-885D-438F74709FD9}">
      <dgm:prSet/>
      <dgm:spPr/>
      <dgm:t>
        <a:bodyPr/>
        <a:lstStyle/>
        <a:p>
          <a:r>
            <a:rPr lang="en-US"/>
            <a:t>Implementing effective collaboration structures that maximize collective expertise. </a:t>
          </a:r>
        </a:p>
      </dgm:t>
    </dgm:pt>
    <dgm:pt modelId="{CF912DA7-4514-45F3-862E-10EA10A5925D}" type="parTrans" cxnId="{3EAA3F7C-57C8-4C8F-86E5-2F5A625B69BF}">
      <dgm:prSet/>
      <dgm:spPr/>
      <dgm:t>
        <a:bodyPr/>
        <a:lstStyle/>
        <a:p>
          <a:endParaRPr lang="en-US"/>
        </a:p>
      </dgm:t>
    </dgm:pt>
    <dgm:pt modelId="{0E4BE645-B913-433F-BBB9-64455A82A705}" type="sibTrans" cxnId="{3EAA3F7C-57C8-4C8F-86E5-2F5A625B69BF}">
      <dgm:prSet/>
      <dgm:spPr/>
      <dgm:t>
        <a:bodyPr/>
        <a:lstStyle/>
        <a:p>
          <a:endParaRPr lang="en-US"/>
        </a:p>
      </dgm:t>
    </dgm:pt>
    <dgm:pt modelId="{9FC2C116-7D78-4621-B342-E2035F4D906F}">
      <dgm:prSet/>
      <dgm:spPr/>
      <dgm:t>
        <a:bodyPr/>
        <a:lstStyle/>
        <a:p>
          <a:r>
            <a:rPr lang="en-US"/>
            <a:t>Developing</a:t>
          </a:r>
        </a:p>
      </dgm:t>
    </dgm:pt>
    <dgm:pt modelId="{34AEF040-A4FC-4B96-85A9-55D674BDE58D}" type="parTrans" cxnId="{70705F77-87A1-4066-A710-5B92D2B68B1A}">
      <dgm:prSet/>
      <dgm:spPr/>
      <dgm:t>
        <a:bodyPr/>
        <a:lstStyle/>
        <a:p>
          <a:endParaRPr lang="en-US"/>
        </a:p>
      </dgm:t>
    </dgm:pt>
    <dgm:pt modelId="{70E94AD9-A86B-4F59-BB36-F3EFA629802F}" type="sibTrans" cxnId="{70705F77-87A1-4066-A710-5B92D2B68B1A}">
      <dgm:prSet/>
      <dgm:spPr/>
      <dgm:t>
        <a:bodyPr/>
        <a:lstStyle/>
        <a:p>
          <a:endParaRPr lang="en-US"/>
        </a:p>
      </dgm:t>
    </dgm:pt>
    <dgm:pt modelId="{F6F28AFB-139F-4333-8A9E-E3C88A9B7E6B}">
      <dgm:prSet/>
      <dgm:spPr/>
      <dgm:t>
        <a:bodyPr/>
        <a:lstStyle/>
        <a:p>
          <a:r>
            <a:rPr lang="en-US"/>
            <a:t>Developing teacher leadership capacity to drive meaningful, and sustainable change.</a:t>
          </a:r>
        </a:p>
      </dgm:t>
    </dgm:pt>
    <dgm:pt modelId="{9A126757-DCE4-4E82-8A62-C5B14EF0EAEB}" type="parTrans" cxnId="{F7B9B9DD-C147-4281-8652-D03218593968}">
      <dgm:prSet/>
      <dgm:spPr/>
      <dgm:t>
        <a:bodyPr/>
        <a:lstStyle/>
        <a:p>
          <a:endParaRPr lang="en-US"/>
        </a:p>
      </dgm:t>
    </dgm:pt>
    <dgm:pt modelId="{80B7158A-6855-45AA-A693-5222831FB5C5}" type="sibTrans" cxnId="{F7B9B9DD-C147-4281-8652-D03218593968}">
      <dgm:prSet/>
      <dgm:spPr/>
      <dgm:t>
        <a:bodyPr/>
        <a:lstStyle/>
        <a:p>
          <a:endParaRPr lang="en-US"/>
        </a:p>
      </dgm:t>
    </dgm:pt>
    <dgm:pt modelId="{73E60C93-0C0B-442D-85D1-707D2446F3D3}" type="pres">
      <dgm:prSet presAssocID="{DA267013-0BE0-45AC-854C-5E0425C4EBC2}" presName="Name0" presStyleCnt="0">
        <dgm:presLayoutVars>
          <dgm:dir/>
          <dgm:animLvl val="lvl"/>
          <dgm:resizeHandles val="exact"/>
        </dgm:presLayoutVars>
      </dgm:prSet>
      <dgm:spPr/>
    </dgm:pt>
    <dgm:pt modelId="{F602883A-2247-48FE-BD7D-A95998A3CD46}" type="pres">
      <dgm:prSet presAssocID="{AD504991-E78F-4295-8D41-74E9B9201D72}" presName="composite" presStyleCnt="0"/>
      <dgm:spPr/>
    </dgm:pt>
    <dgm:pt modelId="{FB72C807-957D-4FA5-86E3-AC51BB9625DF}" type="pres">
      <dgm:prSet presAssocID="{AD504991-E78F-4295-8D41-74E9B9201D72}" presName="parTx" presStyleLbl="alignNode1" presStyleIdx="0" presStyleCnt="3">
        <dgm:presLayoutVars>
          <dgm:chMax val="0"/>
          <dgm:chPref val="0"/>
        </dgm:presLayoutVars>
      </dgm:prSet>
      <dgm:spPr/>
    </dgm:pt>
    <dgm:pt modelId="{50F8AFFC-0EE4-4989-B904-47799A664939}" type="pres">
      <dgm:prSet presAssocID="{AD504991-E78F-4295-8D41-74E9B9201D72}" presName="desTx" presStyleLbl="alignAccFollowNode1" presStyleIdx="0" presStyleCnt="3">
        <dgm:presLayoutVars/>
      </dgm:prSet>
      <dgm:spPr/>
    </dgm:pt>
    <dgm:pt modelId="{0EA7557C-0A71-4E5E-BB5C-D07C112A0FBA}" type="pres">
      <dgm:prSet presAssocID="{1C964060-E48D-4CBA-B522-C689744CBE7A}" presName="space" presStyleCnt="0"/>
      <dgm:spPr/>
    </dgm:pt>
    <dgm:pt modelId="{1378D82B-AA1A-4693-8800-7440F481B61B}" type="pres">
      <dgm:prSet presAssocID="{077E4DA3-8CEF-4060-BE89-AE3EC46FD83F}" presName="composite" presStyleCnt="0"/>
      <dgm:spPr/>
    </dgm:pt>
    <dgm:pt modelId="{FB7756B8-F42A-47BE-96C8-5CED92E41364}" type="pres">
      <dgm:prSet presAssocID="{077E4DA3-8CEF-4060-BE89-AE3EC46FD83F}" presName="parTx" presStyleLbl="alignNode1" presStyleIdx="1" presStyleCnt="3">
        <dgm:presLayoutVars>
          <dgm:chMax val="0"/>
          <dgm:chPref val="0"/>
        </dgm:presLayoutVars>
      </dgm:prSet>
      <dgm:spPr/>
    </dgm:pt>
    <dgm:pt modelId="{1AA37462-A7BD-48C7-9DC2-BE2F97CE5C4F}" type="pres">
      <dgm:prSet presAssocID="{077E4DA3-8CEF-4060-BE89-AE3EC46FD83F}" presName="desTx" presStyleLbl="alignAccFollowNode1" presStyleIdx="1" presStyleCnt="3">
        <dgm:presLayoutVars/>
      </dgm:prSet>
      <dgm:spPr/>
    </dgm:pt>
    <dgm:pt modelId="{239ED0C8-B751-441F-8B1F-99F51D81F74D}" type="pres">
      <dgm:prSet presAssocID="{E8483701-DC14-4273-BD7A-8450AA393CC4}" presName="space" presStyleCnt="0"/>
      <dgm:spPr/>
    </dgm:pt>
    <dgm:pt modelId="{9F2DB3F6-D702-42F4-9713-DEF46AFEAA29}" type="pres">
      <dgm:prSet presAssocID="{9FC2C116-7D78-4621-B342-E2035F4D906F}" presName="composite" presStyleCnt="0"/>
      <dgm:spPr/>
    </dgm:pt>
    <dgm:pt modelId="{E217AD2D-AD92-4DF0-BF0D-2252EA5713EA}" type="pres">
      <dgm:prSet presAssocID="{9FC2C116-7D78-4621-B342-E2035F4D906F}" presName="parTx" presStyleLbl="alignNode1" presStyleIdx="2" presStyleCnt="3">
        <dgm:presLayoutVars>
          <dgm:chMax val="0"/>
          <dgm:chPref val="0"/>
        </dgm:presLayoutVars>
      </dgm:prSet>
      <dgm:spPr/>
    </dgm:pt>
    <dgm:pt modelId="{F5454D2B-6AE6-44D3-9B15-9251F4B43F61}" type="pres">
      <dgm:prSet presAssocID="{9FC2C116-7D78-4621-B342-E2035F4D906F}" presName="desTx" presStyleLbl="alignAccFollowNode1" presStyleIdx="2" presStyleCnt="3">
        <dgm:presLayoutVars/>
      </dgm:prSet>
      <dgm:spPr/>
    </dgm:pt>
  </dgm:ptLst>
  <dgm:cxnLst>
    <dgm:cxn modelId="{68400544-085F-4EBE-9730-D7E33A5619CB}" type="presOf" srcId="{9FC2C116-7D78-4621-B342-E2035F4D906F}" destId="{E217AD2D-AD92-4DF0-BF0D-2252EA5713EA}" srcOrd="0" destOrd="0" presId="urn:microsoft.com/office/officeart/2016/7/layout/HorizontalActionList"/>
    <dgm:cxn modelId="{70705F77-87A1-4066-A710-5B92D2B68B1A}" srcId="{DA267013-0BE0-45AC-854C-5E0425C4EBC2}" destId="{9FC2C116-7D78-4621-B342-E2035F4D906F}" srcOrd="2" destOrd="0" parTransId="{34AEF040-A4FC-4B96-85A9-55D674BDE58D}" sibTransId="{70E94AD9-A86B-4F59-BB36-F3EFA629802F}"/>
    <dgm:cxn modelId="{0D68CF79-64E2-41BB-BC29-B58D5C185348}" srcId="{DA267013-0BE0-45AC-854C-5E0425C4EBC2}" destId="{077E4DA3-8CEF-4060-BE89-AE3EC46FD83F}" srcOrd="1" destOrd="0" parTransId="{AD1E8021-925B-4C52-8D25-33F4B877B54E}" sibTransId="{E8483701-DC14-4273-BD7A-8450AA393CC4}"/>
    <dgm:cxn modelId="{5BA4215A-5472-4D93-9785-62F4EE9CD40E}" srcId="{DA267013-0BE0-45AC-854C-5E0425C4EBC2}" destId="{AD504991-E78F-4295-8D41-74E9B9201D72}" srcOrd="0" destOrd="0" parTransId="{B8D898AB-1DC8-46F7-9F66-3346EF61414E}" sibTransId="{1C964060-E48D-4CBA-B522-C689744CBE7A}"/>
    <dgm:cxn modelId="{3EAA3F7C-57C8-4C8F-86E5-2F5A625B69BF}" srcId="{077E4DA3-8CEF-4060-BE89-AE3EC46FD83F}" destId="{E95C343B-5215-4AE6-885D-438F74709FD9}" srcOrd="0" destOrd="0" parTransId="{CF912DA7-4514-45F3-862E-10EA10A5925D}" sibTransId="{0E4BE645-B913-433F-BBB9-64455A82A705}"/>
    <dgm:cxn modelId="{F32F0E7E-2B1C-4140-B11D-6869D98FB7E6}" type="presOf" srcId="{E95C343B-5215-4AE6-885D-438F74709FD9}" destId="{1AA37462-A7BD-48C7-9DC2-BE2F97CE5C4F}" srcOrd="0" destOrd="0" presId="urn:microsoft.com/office/officeart/2016/7/layout/HorizontalActionList"/>
    <dgm:cxn modelId="{7A551288-C528-4DE0-921C-90BB65EBA9C9}" type="presOf" srcId="{F589F313-3E0C-4034-A485-2AD8A14E08D9}" destId="{50F8AFFC-0EE4-4989-B904-47799A664939}" srcOrd="0" destOrd="0" presId="urn:microsoft.com/office/officeart/2016/7/layout/HorizontalActionList"/>
    <dgm:cxn modelId="{3B59C990-7DEB-4148-815B-79C20EC5991D}" type="presOf" srcId="{DA267013-0BE0-45AC-854C-5E0425C4EBC2}" destId="{73E60C93-0C0B-442D-85D1-707D2446F3D3}" srcOrd="0" destOrd="0" presId="urn:microsoft.com/office/officeart/2016/7/layout/HorizontalActionList"/>
    <dgm:cxn modelId="{6E64D1AB-679B-40A9-874D-43E09B3DE70B}" type="presOf" srcId="{077E4DA3-8CEF-4060-BE89-AE3EC46FD83F}" destId="{FB7756B8-F42A-47BE-96C8-5CED92E41364}" srcOrd="0" destOrd="0" presId="urn:microsoft.com/office/officeart/2016/7/layout/HorizontalActionList"/>
    <dgm:cxn modelId="{A6AE15CC-CF7F-4A85-A042-D9684497711C}" type="presOf" srcId="{F6F28AFB-139F-4333-8A9E-E3C88A9B7E6B}" destId="{F5454D2B-6AE6-44D3-9B15-9251F4B43F61}" srcOrd="0" destOrd="0" presId="urn:microsoft.com/office/officeart/2016/7/layout/HorizontalActionList"/>
    <dgm:cxn modelId="{14CD1ECD-2453-4607-99BD-5B03D7F08F27}" srcId="{AD504991-E78F-4295-8D41-74E9B9201D72}" destId="{F589F313-3E0C-4034-A485-2AD8A14E08D9}" srcOrd="0" destOrd="0" parTransId="{2F60E19A-12B3-4F0B-9CC8-F6867167A2AF}" sibTransId="{32048CE8-812C-4E23-84A0-18E6DCBFEF88}"/>
    <dgm:cxn modelId="{F7B9B9DD-C147-4281-8652-D03218593968}" srcId="{9FC2C116-7D78-4621-B342-E2035F4D906F}" destId="{F6F28AFB-139F-4333-8A9E-E3C88A9B7E6B}" srcOrd="0" destOrd="0" parTransId="{9A126757-DCE4-4E82-8A62-C5B14EF0EAEB}" sibTransId="{80B7158A-6855-45AA-A693-5222831FB5C5}"/>
    <dgm:cxn modelId="{536F0BDE-D9E7-46C3-B36F-051C38FE0F1A}" type="presOf" srcId="{AD504991-E78F-4295-8D41-74E9B9201D72}" destId="{FB72C807-957D-4FA5-86E3-AC51BB9625DF}" srcOrd="0" destOrd="0" presId="urn:microsoft.com/office/officeart/2016/7/layout/HorizontalActionList"/>
    <dgm:cxn modelId="{252C6ED3-92CE-4116-8A75-428279B4215D}" type="presParOf" srcId="{73E60C93-0C0B-442D-85D1-707D2446F3D3}" destId="{F602883A-2247-48FE-BD7D-A95998A3CD46}" srcOrd="0" destOrd="0" presId="urn:microsoft.com/office/officeart/2016/7/layout/HorizontalActionList"/>
    <dgm:cxn modelId="{0CB72BF7-7525-4BD4-A676-51114FF34EDC}" type="presParOf" srcId="{F602883A-2247-48FE-BD7D-A95998A3CD46}" destId="{FB72C807-957D-4FA5-86E3-AC51BB9625DF}" srcOrd="0" destOrd="0" presId="urn:microsoft.com/office/officeart/2016/7/layout/HorizontalActionList"/>
    <dgm:cxn modelId="{1243BA82-6689-48E2-8583-E8542237EF0E}" type="presParOf" srcId="{F602883A-2247-48FE-BD7D-A95998A3CD46}" destId="{50F8AFFC-0EE4-4989-B904-47799A664939}" srcOrd="1" destOrd="0" presId="urn:microsoft.com/office/officeart/2016/7/layout/HorizontalActionList"/>
    <dgm:cxn modelId="{E79F7090-A599-4588-95A0-F9AD30E10017}" type="presParOf" srcId="{73E60C93-0C0B-442D-85D1-707D2446F3D3}" destId="{0EA7557C-0A71-4E5E-BB5C-D07C112A0FBA}" srcOrd="1" destOrd="0" presId="urn:microsoft.com/office/officeart/2016/7/layout/HorizontalActionList"/>
    <dgm:cxn modelId="{B32CC50E-708F-49BD-B18E-4A5441E72C4A}" type="presParOf" srcId="{73E60C93-0C0B-442D-85D1-707D2446F3D3}" destId="{1378D82B-AA1A-4693-8800-7440F481B61B}" srcOrd="2" destOrd="0" presId="urn:microsoft.com/office/officeart/2016/7/layout/HorizontalActionList"/>
    <dgm:cxn modelId="{2E67A183-ECF7-43AE-9643-F089996B2EAE}" type="presParOf" srcId="{1378D82B-AA1A-4693-8800-7440F481B61B}" destId="{FB7756B8-F42A-47BE-96C8-5CED92E41364}" srcOrd="0" destOrd="0" presId="urn:microsoft.com/office/officeart/2016/7/layout/HorizontalActionList"/>
    <dgm:cxn modelId="{18B453DB-5662-4F56-8C34-668D79948A4D}" type="presParOf" srcId="{1378D82B-AA1A-4693-8800-7440F481B61B}" destId="{1AA37462-A7BD-48C7-9DC2-BE2F97CE5C4F}" srcOrd="1" destOrd="0" presId="urn:microsoft.com/office/officeart/2016/7/layout/HorizontalActionList"/>
    <dgm:cxn modelId="{F69DC538-DC6D-4CD1-B374-547D46DF56E2}" type="presParOf" srcId="{73E60C93-0C0B-442D-85D1-707D2446F3D3}" destId="{239ED0C8-B751-441F-8B1F-99F51D81F74D}" srcOrd="3" destOrd="0" presId="urn:microsoft.com/office/officeart/2016/7/layout/HorizontalActionList"/>
    <dgm:cxn modelId="{AFAA44F5-25D3-422D-8291-BFB6264A7A8D}" type="presParOf" srcId="{73E60C93-0C0B-442D-85D1-707D2446F3D3}" destId="{9F2DB3F6-D702-42F4-9713-DEF46AFEAA29}" srcOrd="4" destOrd="0" presId="urn:microsoft.com/office/officeart/2016/7/layout/HorizontalActionList"/>
    <dgm:cxn modelId="{B4F7D517-45A9-4320-85A9-3B7FFDF5C23E}" type="presParOf" srcId="{9F2DB3F6-D702-42F4-9713-DEF46AFEAA29}" destId="{E217AD2D-AD92-4DF0-BF0D-2252EA5713EA}" srcOrd="0" destOrd="0" presId="urn:microsoft.com/office/officeart/2016/7/layout/HorizontalActionList"/>
    <dgm:cxn modelId="{5BD6F60B-9F9F-4EBB-A62A-81C4D971B5C8}" type="presParOf" srcId="{9F2DB3F6-D702-42F4-9713-DEF46AFEAA29}" destId="{F5454D2B-6AE6-44D3-9B15-9251F4B43F61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72C807-957D-4FA5-86E3-AC51BB9625DF}">
      <dsp:nvSpPr>
        <dsp:cNvPr id="0" name=""/>
        <dsp:cNvSpPr/>
      </dsp:nvSpPr>
      <dsp:spPr>
        <a:xfrm>
          <a:off x="5393" y="286708"/>
          <a:ext cx="3290127" cy="9870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9993" tIns="259993" rIns="259993" bIns="259993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Building</a:t>
          </a:r>
        </a:p>
      </dsp:txBody>
      <dsp:txXfrm>
        <a:off x="5393" y="286708"/>
        <a:ext cx="3290127" cy="987038"/>
      </dsp:txXfrm>
    </dsp:sp>
    <dsp:sp modelId="{50F8AFFC-0EE4-4989-B904-47799A664939}">
      <dsp:nvSpPr>
        <dsp:cNvPr id="0" name=""/>
        <dsp:cNvSpPr/>
      </dsp:nvSpPr>
      <dsp:spPr>
        <a:xfrm>
          <a:off x="5393" y="1273746"/>
          <a:ext cx="3290127" cy="27920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992" tIns="324992" rIns="324992" bIns="324992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Building intentional trust among educators as </a:t>
          </a:r>
          <a:br>
            <a:rPr lang="en-US" sz="2500" kern="1200"/>
          </a:br>
          <a:r>
            <a:rPr lang="en-US" sz="2500" kern="1200"/>
            <a:t>the foundation for school improvement. </a:t>
          </a:r>
        </a:p>
      </dsp:txBody>
      <dsp:txXfrm>
        <a:off x="5393" y="1273746"/>
        <a:ext cx="3290127" cy="2792088"/>
      </dsp:txXfrm>
    </dsp:sp>
    <dsp:sp modelId="{FB7756B8-F42A-47BE-96C8-5CED92E41364}">
      <dsp:nvSpPr>
        <dsp:cNvPr id="0" name=""/>
        <dsp:cNvSpPr/>
      </dsp:nvSpPr>
      <dsp:spPr>
        <a:xfrm>
          <a:off x="3403415" y="286708"/>
          <a:ext cx="3290127" cy="9870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9993" tIns="259993" rIns="259993" bIns="259993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Implementing</a:t>
          </a:r>
        </a:p>
      </dsp:txBody>
      <dsp:txXfrm>
        <a:off x="3403415" y="286708"/>
        <a:ext cx="3290127" cy="987038"/>
      </dsp:txXfrm>
    </dsp:sp>
    <dsp:sp modelId="{1AA37462-A7BD-48C7-9DC2-BE2F97CE5C4F}">
      <dsp:nvSpPr>
        <dsp:cNvPr id="0" name=""/>
        <dsp:cNvSpPr/>
      </dsp:nvSpPr>
      <dsp:spPr>
        <a:xfrm>
          <a:off x="3403415" y="1273746"/>
          <a:ext cx="3290127" cy="27920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992" tIns="324992" rIns="324992" bIns="324992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Implementing effective collaboration structures that maximize collective expertise. </a:t>
          </a:r>
        </a:p>
      </dsp:txBody>
      <dsp:txXfrm>
        <a:off x="3403415" y="1273746"/>
        <a:ext cx="3290127" cy="2792088"/>
      </dsp:txXfrm>
    </dsp:sp>
    <dsp:sp modelId="{E217AD2D-AD92-4DF0-BF0D-2252EA5713EA}">
      <dsp:nvSpPr>
        <dsp:cNvPr id="0" name=""/>
        <dsp:cNvSpPr/>
      </dsp:nvSpPr>
      <dsp:spPr>
        <a:xfrm>
          <a:off x="6801437" y="286708"/>
          <a:ext cx="3290127" cy="9870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9993" tIns="259993" rIns="259993" bIns="259993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Developing</a:t>
          </a:r>
        </a:p>
      </dsp:txBody>
      <dsp:txXfrm>
        <a:off x="6801437" y="286708"/>
        <a:ext cx="3290127" cy="987038"/>
      </dsp:txXfrm>
    </dsp:sp>
    <dsp:sp modelId="{F5454D2B-6AE6-44D3-9B15-9251F4B43F61}">
      <dsp:nvSpPr>
        <dsp:cNvPr id="0" name=""/>
        <dsp:cNvSpPr/>
      </dsp:nvSpPr>
      <dsp:spPr>
        <a:xfrm>
          <a:off x="6801437" y="1273746"/>
          <a:ext cx="3290127" cy="27920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992" tIns="324992" rIns="324992" bIns="324992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Developing teacher leadership capacity to drive meaningful, and sustainable change.</a:t>
          </a:r>
        </a:p>
      </dsp:txBody>
      <dsp:txXfrm>
        <a:off x="6801437" y="1273746"/>
        <a:ext cx="3290127" cy="2792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980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A823E-18E5-C788-731B-B461BAAD5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C4593F-66B8-50E8-C5DF-6643BE18ED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6C4FAF-18C7-1761-CCCB-97A94A166B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Show Respect and Appreciation 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Ask your self why you’re not able to?</a:t>
            </a:r>
          </a:p>
        </p:txBody>
      </p:sp>
    </p:spTree>
    <p:extLst>
      <p:ext uri="{BB962C8B-B14F-4D97-AF65-F5344CB8AC3E}">
        <p14:creationId xmlns:p14="http://schemas.microsoft.com/office/powerpoint/2010/main" val="183369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4D9EF-83F5-6BB1-AFB0-7CDFB20F8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60D791-5008-D7C3-B4B7-B7A4F0E502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A44FC7-AF0E-5903-1BE9-C6B46301E2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98567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614F2-98A9-1C81-4536-371794ED6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31FA53-67ED-A0A4-5975-4094A0EC16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0B098C-A001-614F-FE7D-6CF54750B2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3489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padlet.com</a:t>
            </a:r>
            <a:r>
              <a:rPr lang="en-US" dirty="0"/>
              <a:t>/</a:t>
            </a:r>
            <a:r>
              <a:rPr lang="en-US" dirty="0" err="1"/>
              <a:t>selongo</a:t>
            </a:r>
            <a:r>
              <a:rPr lang="en-US" dirty="0"/>
              <a:t>/bulletin-board-un1gha606tlr4psn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2023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List teams you have, how are people sharing a voice</a:t>
            </a:r>
          </a:p>
        </p:txBody>
      </p:sp>
    </p:spTree>
    <p:extLst>
      <p:ext uri="{BB962C8B-B14F-4D97-AF65-F5344CB8AC3E}">
        <p14:creationId xmlns:p14="http://schemas.microsoft.com/office/powerpoint/2010/main" val="9299981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AC702-48CD-34C7-67D8-289DBD738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7C343B-8DF2-4BF1-8A06-9AC2D13098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6E47C0-0E19-6D9D-30D0-F1674242F7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List teams you have, how are people sharing a voice</a:t>
            </a:r>
          </a:p>
        </p:txBody>
      </p:sp>
    </p:spTree>
    <p:extLst>
      <p:ext uri="{BB962C8B-B14F-4D97-AF65-F5344CB8AC3E}">
        <p14:creationId xmlns:p14="http://schemas.microsoft.com/office/powerpoint/2010/main" val="5141592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445F2-6FA3-0C3C-FCDD-1BE99A0C4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540EAC-B2E1-DF88-1DCD-90B2C74DC8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D29C8E-1B2C-D709-2831-2F3909CD55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List teams you have, how are people sharing a voice</a:t>
            </a:r>
          </a:p>
        </p:txBody>
      </p:sp>
    </p:spTree>
    <p:extLst>
      <p:ext uri="{BB962C8B-B14F-4D97-AF65-F5344CB8AC3E}">
        <p14:creationId xmlns:p14="http://schemas.microsoft.com/office/powerpoint/2010/main" val="18405189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EEE0A-C8E8-6CD4-B9C6-839B5E436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35CEBD-F611-07EC-392B-7A7C354973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055737-EF4C-B887-5250-0DE4885B93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List teams you have, how are people sharing a voice</a:t>
            </a:r>
          </a:p>
        </p:txBody>
      </p:sp>
    </p:spTree>
    <p:extLst>
      <p:ext uri="{BB962C8B-B14F-4D97-AF65-F5344CB8AC3E}">
        <p14:creationId xmlns:p14="http://schemas.microsoft.com/office/powerpoint/2010/main" val="23758270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180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www.mentimeter.com</a:t>
            </a:r>
            <a:r>
              <a:rPr lang="en-US" dirty="0"/>
              <a:t>/app/presentation/alyzd99nisnyyak5nrhzv1yh84vwpxyu/</a:t>
            </a:r>
            <a:r>
              <a:rPr lang="en-US" dirty="0" err="1"/>
              <a:t>edit?question</a:t>
            </a:r>
            <a:r>
              <a:rPr lang="en-US" dirty="0"/>
              <a:t>=es7p4wfx2emc</a:t>
            </a:r>
          </a:p>
        </p:txBody>
      </p:sp>
    </p:spTree>
    <p:extLst>
      <p:ext uri="{BB962C8B-B14F-4D97-AF65-F5344CB8AC3E}">
        <p14:creationId xmlns:p14="http://schemas.microsoft.com/office/powerpoint/2010/main" val="66798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610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 the real life examples of finding teachers strengths and highlighting them. </a:t>
            </a:r>
          </a:p>
          <a:p>
            <a:r>
              <a:rPr lang="en-US" dirty="0"/>
              <a:t>Mr. L , Ms. S Viz, Ms. Chak, Mr. Porche </a:t>
            </a:r>
          </a:p>
        </p:txBody>
      </p:sp>
    </p:spTree>
    <p:extLst>
      <p:ext uri="{BB962C8B-B14F-4D97-AF65-F5344CB8AC3E}">
        <p14:creationId xmlns:p14="http://schemas.microsoft.com/office/powerpoint/2010/main" val="10709292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260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539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9099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PBSIS raffel just for teachers</a:t>
            </a:r>
          </a:p>
          <a:p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Monthly staff get togethers</a:t>
            </a:r>
          </a:p>
        </p:txBody>
      </p:sp>
    </p:spTree>
    <p:extLst>
      <p:ext uri="{BB962C8B-B14F-4D97-AF65-F5344CB8AC3E}">
        <p14:creationId xmlns:p14="http://schemas.microsoft.com/office/powerpoint/2010/main" val="32741334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8059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764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100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9334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76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40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9C2C6-E651-FDD8-2722-3AA796197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52381E-0453-AA90-66E2-ACC3F41B4D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342845-1A05-2FF7-E6BE-55A3E2D9EE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www.mentimeter.com</a:t>
            </a:r>
            <a:r>
              <a:rPr lang="en-US" dirty="0"/>
              <a:t>/app/presentation/alv1by6habc9ejz3bctkhzidmqw3rcwi/</a:t>
            </a:r>
            <a:r>
              <a:rPr lang="en-US" dirty="0" err="1"/>
              <a:t>edit?question</a:t>
            </a:r>
            <a:r>
              <a:rPr lang="en-US" dirty="0"/>
              <a:t>=3mw6mv4miur9</a:t>
            </a:r>
          </a:p>
        </p:txBody>
      </p:sp>
    </p:spTree>
    <p:extLst>
      <p:ext uri="{BB962C8B-B14F-4D97-AF65-F5344CB8AC3E}">
        <p14:creationId xmlns:p14="http://schemas.microsoft.com/office/powerpoint/2010/main" val="737421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you know your staff?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How many of you know the strengths of each staff in your building?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Are you leveraging that?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Can you list all your staff? Their interests? What classes they taught? --- look at trauma 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Do you provide opportunities for shared leadership, staff voice, committees, etc.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Where did your vision come from</a:t>
            </a:r>
          </a:p>
        </p:txBody>
      </p:sp>
    </p:spTree>
    <p:extLst>
      <p:ext uri="{BB962C8B-B14F-4D97-AF65-F5344CB8AC3E}">
        <p14:creationId xmlns:p14="http://schemas.microsoft.com/office/powerpoint/2010/main" val="2163496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E2BAC-7D64-7A38-4C9D-A1D06769F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A064A7-C490-67F1-FDD5-F6799626A3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64887A-8E11-11AA-DA17-85E19E2305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Turn and talk</a:t>
            </a:r>
          </a:p>
          <a:p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Different groups take different questions</a:t>
            </a:r>
          </a:p>
        </p:txBody>
      </p:sp>
    </p:spTree>
    <p:extLst>
      <p:ext uri="{BB962C8B-B14F-4D97-AF65-F5344CB8AC3E}">
        <p14:creationId xmlns:p14="http://schemas.microsoft.com/office/powerpoint/2010/main" val="3436289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ABEE8-B5BE-48C3-3D2B-FF346FB5B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222F22-7C5B-A90E-2E48-61D5A36318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6B506A-440A-A4E2-F7C6-CBBEF7085A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you know your staff?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How many of you know the strengths of each staff in your building?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Are you leveraging that?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Can you list all your staff? Their interests? What classes they taught? --- look at trauma 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Do you provide opportunities for shared leadership, staff voice, committees, etc.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Where did your vision come from</a:t>
            </a:r>
            <a:br>
              <a:rPr lang="en-US" dirty="0">
                <a:latin typeface="Calibri"/>
                <a:ea typeface="Calibri"/>
                <a:cs typeface="Calibri"/>
              </a:rPr>
            </a:br>
            <a:br>
              <a:rPr lang="en-US" dirty="0">
                <a:latin typeface="Calibri"/>
                <a:ea typeface="Calibri"/>
                <a:cs typeface="Calibri"/>
              </a:rPr>
            </a:br>
            <a:endParaRPr lang="en-US" dirty="0">
              <a:latin typeface="Calibri"/>
              <a:ea typeface="Calibri"/>
              <a:cs typeface="Calibri"/>
            </a:endParaRPr>
          </a:p>
          <a:p>
            <a:r>
              <a:rPr lang="en-US" dirty="0">
                <a:latin typeface="Calibri"/>
                <a:ea typeface="Calibri"/>
                <a:cs typeface="Calibri"/>
              </a:rPr>
              <a:t>Is it important to know the people who are you are spending the most time of your day with? 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Show of hands, how well do you know your staff? How where are your holes? </a:t>
            </a:r>
          </a:p>
        </p:txBody>
      </p:sp>
    </p:spTree>
    <p:extLst>
      <p:ext uri="{BB962C8B-B14F-4D97-AF65-F5344CB8AC3E}">
        <p14:creationId xmlns:p14="http://schemas.microsoft.com/office/powerpoint/2010/main" val="2256257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73CB6-CCCC-2DFB-5694-965BEE8DD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CC6597-576D-BAD0-5EB5-77F667D580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4F90C2-1444-74B0-8B8C-78F84A3262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you know your staff?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How many of you know the strengths of each staff in your building?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Are you leveraging that?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Can you list all your staff? Their interests? What classes they taught? --- look at trauma 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Do you provide opportunities for shared leadership, staff voice, committees, etc.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Where did your vision come from</a:t>
            </a:r>
          </a:p>
        </p:txBody>
      </p:sp>
    </p:spTree>
    <p:extLst>
      <p:ext uri="{BB962C8B-B14F-4D97-AF65-F5344CB8AC3E}">
        <p14:creationId xmlns:p14="http://schemas.microsoft.com/office/powerpoint/2010/main" val="331978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287A8-CF69-6F5F-B534-F60D23F96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011324-AE3A-B6F0-3D07-81D80D972D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9CB59C-CADC-9D5D-1EB1-B3AC640A09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you know your staff?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How many of you know the strengths of each staff in your building?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Are you leveraging that?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Can you list all your staff? Their interests? What classes they taught? --- look at trauma 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Do you provide opportunities for shared leadership, staff voice, committees, etc.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Where did your vision come from</a:t>
            </a:r>
          </a:p>
        </p:txBody>
      </p:sp>
    </p:spTree>
    <p:extLst>
      <p:ext uri="{BB962C8B-B14F-4D97-AF65-F5344CB8AC3E}">
        <p14:creationId xmlns:p14="http://schemas.microsoft.com/office/powerpoint/2010/main" val="2803760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idx="1"/>
          </p:nvPr>
        </p:nvSpPr>
        <p:spPr>
          <a:xfrm>
            <a:off x="171451" y="1222375"/>
            <a:ext cx="11849101" cy="4803775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  <a:lvl2pPr marL="714375" indent="-257175">
              <a:defRPr sz="3600"/>
            </a:lvl2pPr>
            <a:lvl3pPr marL="1208314" indent="-293914">
              <a:defRPr sz="3600"/>
            </a:lvl3pPr>
            <a:lvl4pPr marL="1714500" indent="-342900">
              <a:defRPr sz="3600"/>
            </a:lvl4pPr>
            <a:lvl5pPr marL="2171700" indent="-342900"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_Picture_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Text"/>
          <p:cNvSpPr txBox="1">
            <a:spLocks noGrp="1"/>
          </p:cNvSpPr>
          <p:nvPr>
            <p:ph type="title"/>
          </p:nvPr>
        </p:nvSpPr>
        <p:spPr>
          <a:xfrm>
            <a:off x="1250950" y="195933"/>
            <a:ext cx="10102851" cy="96240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9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" y="1277650"/>
            <a:ext cx="11853864" cy="765755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  <a:lvl2pPr marL="714375" indent="-257175">
              <a:defRPr sz="3600"/>
            </a:lvl2pPr>
            <a:lvl3pPr marL="1208314" indent="-293914">
              <a:defRPr sz="3600"/>
            </a:lvl3pPr>
            <a:lvl4pPr marL="1714500" indent="-342900">
              <a:defRPr sz="3600"/>
            </a:lvl4pPr>
            <a:lvl5pPr marL="2171700" indent="-342900"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Picture Placeholder 1"/>
          <p:cNvSpPr>
            <a:spLocks noGrp="1"/>
          </p:cNvSpPr>
          <p:nvPr>
            <p:ph type="pic" idx="21"/>
          </p:nvPr>
        </p:nvSpPr>
        <p:spPr>
          <a:xfrm>
            <a:off x="1175657" y="2341621"/>
            <a:ext cx="10255262" cy="361735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6" name="Picture Placeholder"/>
          <p:cNvSpPr>
            <a:spLocks noGrp="1"/>
          </p:cNvSpPr>
          <p:nvPr>
            <p:ph type="pic" idx="21"/>
          </p:nvPr>
        </p:nvSpPr>
        <p:spPr>
          <a:xfrm>
            <a:off x="1430459" y="1520825"/>
            <a:ext cx="9808559" cy="368778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30459" y="5457471"/>
            <a:ext cx="9808558" cy="55086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/>
            </a:lvl1pPr>
            <a:lvl2pPr marL="584200" indent="-127000">
              <a:buFontTx/>
              <a:defRPr sz="2000"/>
            </a:lvl2pPr>
            <a:lvl3pPr marL="1057275" indent="-142875">
              <a:buFontTx/>
              <a:defRPr sz="2000"/>
            </a:lvl3pPr>
            <a:lvl4pPr marL="1534885" indent="-163285">
              <a:buFontTx/>
              <a:defRPr sz="2000"/>
            </a:lvl4pPr>
            <a:lvl5pPr marL="1992085" indent="-163285">
              <a:buFontTx/>
              <a:defRPr sz="2000"/>
            </a:lvl5pPr>
          </a:lstStyle>
          <a:p>
            <a:r>
              <a:t>Enter source/citation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tle Text"/>
          <p:cNvSpPr txBox="1">
            <a:spLocks noGrp="1"/>
          </p:cNvSpPr>
          <p:nvPr>
            <p:ph type="title"/>
          </p:nvPr>
        </p:nvSpPr>
        <p:spPr>
          <a:xfrm>
            <a:off x="1250950" y="195933"/>
            <a:ext cx="10102851" cy="96240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16" name="Picture Placeholder 1"/>
          <p:cNvSpPr>
            <a:spLocks noGrp="1"/>
          </p:cNvSpPr>
          <p:nvPr>
            <p:ph type="pic" sz="half" idx="21"/>
          </p:nvPr>
        </p:nvSpPr>
        <p:spPr>
          <a:xfrm>
            <a:off x="165253" y="1226582"/>
            <a:ext cx="5563518" cy="468947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0" y="1226581"/>
            <a:ext cx="5930747" cy="468947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Text"/>
          <p:cNvSpPr txBox="1">
            <a:spLocks noGrp="1"/>
          </p:cNvSpPr>
          <p:nvPr>
            <p:ph type="title"/>
          </p:nvPr>
        </p:nvSpPr>
        <p:spPr>
          <a:xfrm>
            <a:off x="1250950" y="195933"/>
            <a:ext cx="10102851" cy="96240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6" name="Picture Placeholder 1"/>
          <p:cNvSpPr>
            <a:spLocks noGrp="1"/>
          </p:cNvSpPr>
          <p:nvPr>
            <p:ph type="pic" sz="half" idx="21"/>
          </p:nvPr>
        </p:nvSpPr>
        <p:spPr>
          <a:xfrm>
            <a:off x="165253" y="1226582"/>
            <a:ext cx="5563518" cy="415718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5100" y="5457825"/>
            <a:ext cx="5564188" cy="5508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558800" indent="-101600">
              <a:buFontTx/>
              <a:defRPr sz="1600"/>
            </a:lvl2pPr>
            <a:lvl3pPr marL="1028700" indent="-114300">
              <a:buFontTx/>
              <a:defRPr sz="1600"/>
            </a:lvl3pPr>
            <a:lvl4pPr marL="1502228" indent="-130628">
              <a:buFontTx/>
              <a:defRPr sz="1600"/>
            </a:lvl4pPr>
            <a:lvl5pPr marL="1959428" indent="-130628">
              <a:buFontTx/>
              <a:defRPr sz="1600"/>
            </a:lvl5pPr>
          </a:lstStyle>
          <a:p>
            <a:r>
              <a:t>Enter source/citation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8" name="Text Placeholder 1"/>
          <p:cNvSpPr>
            <a:spLocks noGrp="1"/>
          </p:cNvSpPr>
          <p:nvPr>
            <p:ph type="body" sz="half" idx="22"/>
          </p:nvPr>
        </p:nvSpPr>
        <p:spPr>
          <a:xfrm>
            <a:off x="6095999" y="1226581"/>
            <a:ext cx="5930748" cy="468947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/>
            </a:pPr>
            <a:endParaRPr/>
          </a:p>
        </p:txBody>
      </p:sp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cial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pic>
        <p:nvPicPr>
          <p:cNvPr id="137" name="Facebook" descr="Faceboo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535" y="1579727"/>
            <a:ext cx="914401" cy="914401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48420" y="2532938"/>
            <a:ext cx="2486026" cy="91440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SzTx/>
              <a:buFontTx/>
              <a:buNone/>
              <a:defRPr sz="1400"/>
            </a:lvl1pPr>
            <a:lvl2pPr marL="546100" indent="-88900" algn="ctr">
              <a:buFontTx/>
              <a:defRPr sz="1400"/>
            </a:lvl2pPr>
            <a:lvl3pPr marL="1014412" indent="-100012" algn="ctr">
              <a:buFontTx/>
              <a:defRPr sz="1400"/>
            </a:lvl3pPr>
            <a:lvl4pPr marL="1485900" indent="-114300" algn="ctr">
              <a:buFontTx/>
              <a:defRPr sz="1400"/>
            </a:lvl4pPr>
            <a:lvl5pPr marL="1943100" indent="-114300" algn="ctr">
              <a:buFontTx/>
              <a:defRPr sz="1400"/>
            </a:lvl5pPr>
          </a:lstStyle>
          <a:p>
            <a:r>
              <a:t>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139" name="Instagram" descr="Instagram"/>
          <p:cNvPicPr>
            <a:picLocks noChangeAspect="1"/>
          </p:cNvPicPr>
          <p:nvPr/>
        </p:nvPicPr>
        <p:blipFill>
          <a:blip r:embed="rId3"/>
          <a:srcRect t="124" b="124"/>
          <a:stretch>
            <a:fillRect/>
          </a:stretch>
        </p:blipFill>
        <p:spPr>
          <a:xfrm>
            <a:off x="4858761" y="1579728"/>
            <a:ext cx="916671" cy="914400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Instagram handle"/>
          <p:cNvSpPr>
            <a:spLocks noGrp="1"/>
          </p:cNvSpPr>
          <p:nvPr>
            <p:ph type="body" sz="quarter" idx="21" hasCustomPrompt="1"/>
          </p:nvPr>
        </p:nvSpPr>
        <p:spPr>
          <a:xfrm>
            <a:off x="4110792" y="2514600"/>
            <a:ext cx="2487169" cy="9144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400"/>
            </a:lvl1pPr>
          </a:lstStyle>
          <a:p>
            <a:r>
              <a:t>Text</a:t>
            </a:r>
          </a:p>
        </p:txBody>
      </p:sp>
      <p:pic>
        <p:nvPicPr>
          <p:cNvPr id="141" name="LinkedIn" descr="LinkedI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1253" y="1579727"/>
            <a:ext cx="1075268" cy="914401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LinkedIn handle"/>
          <p:cNvSpPr>
            <a:spLocks noGrp="1"/>
          </p:cNvSpPr>
          <p:nvPr>
            <p:ph type="body" sz="quarter" idx="22" hasCustomPrompt="1"/>
          </p:nvPr>
        </p:nvSpPr>
        <p:spPr>
          <a:xfrm>
            <a:off x="7239000" y="2532938"/>
            <a:ext cx="3059503" cy="9144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400"/>
            </a:lvl1pPr>
          </a:lstStyle>
          <a:p>
            <a:r>
              <a:t>Text</a:t>
            </a:r>
          </a:p>
        </p:txBody>
      </p:sp>
      <p:grpSp>
        <p:nvGrpSpPr>
          <p:cNvPr id="145" name="Threads"/>
          <p:cNvGrpSpPr/>
          <p:nvPr/>
        </p:nvGrpSpPr>
        <p:grpSpPr>
          <a:xfrm>
            <a:off x="1535362" y="4019550"/>
            <a:ext cx="912138" cy="914400"/>
            <a:chOff x="0" y="0"/>
            <a:chExt cx="912136" cy="914400"/>
          </a:xfrm>
        </p:grpSpPr>
        <p:sp>
          <p:nvSpPr>
            <p:cNvPr id="143" name="Square"/>
            <p:cNvSpPr/>
            <p:nvPr/>
          </p:nvSpPr>
          <p:spPr>
            <a:xfrm>
              <a:off x="0" y="0"/>
              <a:ext cx="912137" cy="91440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144" name="image6.png" descr="image6.png"/>
            <p:cNvPicPr>
              <a:picLocks noChangeAspect="1"/>
            </p:cNvPicPr>
            <p:nvPr/>
          </p:nvPicPr>
          <p:blipFill>
            <a:blip r:embed="rId5"/>
            <a:srcRect t="4126" b="4126"/>
            <a:stretch>
              <a:fillRect/>
            </a:stretch>
          </p:blipFill>
          <p:spPr>
            <a:xfrm>
              <a:off x="0" y="0"/>
              <a:ext cx="912137" cy="914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6" name="Threads handle"/>
          <p:cNvSpPr>
            <a:spLocks noGrp="1"/>
          </p:cNvSpPr>
          <p:nvPr>
            <p:ph type="body" sz="quarter" idx="23" hasCustomPrompt="1"/>
          </p:nvPr>
        </p:nvSpPr>
        <p:spPr>
          <a:xfrm>
            <a:off x="747277" y="5031873"/>
            <a:ext cx="2487168" cy="9144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400"/>
            </a:lvl1pPr>
          </a:lstStyle>
          <a:p>
            <a:r>
              <a:t>Text</a:t>
            </a:r>
          </a:p>
        </p:txBody>
      </p:sp>
      <p:pic>
        <p:nvPicPr>
          <p:cNvPr id="147" name="X" descr="X"/>
          <p:cNvPicPr>
            <a:picLocks noChangeAspect="1"/>
          </p:cNvPicPr>
          <p:nvPr/>
        </p:nvPicPr>
        <p:blipFill>
          <a:blip r:embed="rId6"/>
          <a:srcRect t="1201" b="1201"/>
          <a:stretch>
            <a:fillRect/>
          </a:stretch>
        </p:blipFill>
        <p:spPr>
          <a:xfrm>
            <a:off x="4896041" y="3991848"/>
            <a:ext cx="916671" cy="914401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X Handle"/>
          <p:cNvSpPr>
            <a:spLocks noGrp="1"/>
          </p:cNvSpPr>
          <p:nvPr>
            <p:ph type="body" sz="quarter" idx="24" hasCustomPrompt="1"/>
          </p:nvPr>
        </p:nvSpPr>
        <p:spPr>
          <a:xfrm>
            <a:off x="4110792" y="5009937"/>
            <a:ext cx="2487169" cy="9144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400"/>
            </a:lvl1pPr>
          </a:lstStyle>
          <a:p>
            <a:r>
              <a:t>Text</a:t>
            </a:r>
          </a:p>
        </p:txBody>
      </p:sp>
      <p:pic>
        <p:nvPicPr>
          <p:cNvPr id="149" name="YouTube" descr="YouTub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0122" y="4129008"/>
            <a:ext cx="2855193" cy="640081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YouTube Channel"/>
          <p:cNvSpPr>
            <a:spLocks noGrp="1"/>
          </p:cNvSpPr>
          <p:nvPr>
            <p:ph type="body" sz="quarter" idx="25" hasCustomPrompt="1"/>
          </p:nvPr>
        </p:nvSpPr>
        <p:spPr>
          <a:xfrm>
            <a:off x="7239000" y="5009937"/>
            <a:ext cx="3059503" cy="9144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400"/>
            </a:lvl1pPr>
          </a:lstStyle>
          <a:p>
            <a:r>
              <a:t>Text</a:t>
            </a:r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ank_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0" y="1803768"/>
            <a:ext cx="12192000" cy="132037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SzTx/>
              <a:buFontTx/>
              <a:buNone/>
              <a:defRPr sz="3200"/>
            </a:lvl1pPr>
            <a:lvl2pPr marL="660400" indent="-203200" algn="ctr">
              <a:buFontTx/>
              <a:defRPr sz="3200"/>
            </a:lvl2pPr>
            <a:lvl3pPr marL="1143000" indent="-228600" algn="ctr">
              <a:buFontTx/>
              <a:defRPr sz="3200"/>
            </a:lvl3pPr>
            <a:lvl4pPr marL="1632857" indent="-261257" algn="ctr">
              <a:buFontTx/>
              <a:defRPr sz="3200"/>
            </a:lvl4pPr>
            <a:lvl5pPr marL="2090057" indent="-261257" algn="ctr">
              <a:buFontTx/>
              <a:defRPr sz="3200"/>
            </a:lvl5pPr>
          </a:lstStyle>
          <a:p>
            <a:r>
              <a:t>Department or Office Webpage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esenta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69" y="-5897"/>
            <a:ext cx="12081830" cy="2551181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0" y="2037850"/>
            <a:ext cx="12192000" cy="1282448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t>Presentation Title</a:t>
            </a:r>
          </a:p>
        </p:txBody>
      </p:sp>
      <p:sp>
        <p:nvSpPr>
          <p:cNvPr id="169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" y="3654080"/>
            <a:ext cx="12191998" cy="219808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800"/>
            </a:lvl1pPr>
            <a:lvl2pPr marL="0" indent="342892" algn="ctr">
              <a:buSzTx/>
              <a:buFontTx/>
              <a:buNone/>
              <a:defRPr sz="2800"/>
            </a:lvl2pPr>
            <a:lvl3pPr marL="0" indent="685782" algn="ctr">
              <a:buSzTx/>
              <a:buFontTx/>
              <a:buNone/>
              <a:defRPr sz="2800"/>
            </a:lvl3pPr>
            <a:lvl4pPr marL="0" indent="1028675" algn="ctr">
              <a:buSzTx/>
              <a:buFontTx/>
              <a:buNone/>
              <a:defRPr sz="2800"/>
            </a:lvl4pPr>
            <a:lvl5pPr marL="0" indent="1371565" algn="ctr">
              <a:buSzTx/>
              <a:buFontTx/>
              <a:buNone/>
              <a:defRPr sz="2800"/>
            </a:lvl5pPr>
          </a:lstStyle>
          <a:p>
            <a:r>
              <a:t>Office Name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40" y="6050986"/>
            <a:ext cx="11890272" cy="768099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Title Text"/>
          <p:cNvSpPr txBox="1">
            <a:spLocks noGrp="1"/>
          </p:cNvSpPr>
          <p:nvPr>
            <p:ph type="title"/>
          </p:nvPr>
        </p:nvSpPr>
        <p:spPr>
          <a:xfrm>
            <a:off x="0" y="1203649"/>
            <a:ext cx="12192000" cy="2726387"/>
          </a:xfrm>
          <a:prstGeom prst="rect">
            <a:avLst/>
          </a:prstGeom>
        </p:spPr>
        <p:txBody>
          <a:bodyPr/>
          <a:lstStyle>
            <a:lvl1pPr algn="ctr">
              <a:defRPr sz="6000" b="0"/>
            </a:lvl1pPr>
          </a:lstStyle>
          <a:p>
            <a:r>
              <a:t>Title Text</a:t>
            </a:r>
          </a:p>
        </p:txBody>
      </p:sp>
      <p:sp>
        <p:nvSpPr>
          <p:cNvPr id="1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1859" y="6317024"/>
            <a:ext cx="281941" cy="3200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Content_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6292" y="1430627"/>
            <a:ext cx="11890272" cy="222697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_Content_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6290" y="1138548"/>
            <a:ext cx="11890273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800" b="1"/>
            </a:lvl1pPr>
            <a:lvl2pPr marL="0" indent="457200">
              <a:buSzTx/>
              <a:buFontTx/>
              <a:buNone/>
              <a:defRPr sz="2800" b="1"/>
            </a:lvl2pPr>
            <a:lvl3pPr marL="0" indent="914400">
              <a:buSzTx/>
              <a:buFontTx/>
              <a:buNone/>
              <a:defRPr sz="2800" b="1"/>
            </a:lvl3pPr>
            <a:lvl4pPr marL="0" indent="1371600">
              <a:buSzTx/>
              <a:buFontTx/>
              <a:buNone/>
              <a:defRPr sz="2800" b="1"/>
            </a:lvl4pPr>
            <a:lvl5pPr marL="0" indent="1828800">
              <a:buSzTx/>
              <a:buFontTx/>
              <a:buNone/>
              <a:defRPr sz="28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ubtitle 2"/>
          <p:cNvSpPr>
            <a:spLocks noGrp="1"/>
          </p:cNvSpPr>
          <p:nvPr>
            <p:ph type="body" sz="quarter" idx="21"/>
          </p:nvPr>
        </p:nvSpPr>
        <p:spPr>
          <a:xfrm>
            <a:off x="146289" y="3603811"/>
            <a:ext cx="11890273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800" b="1"/>
            </a:pPr>
            <a:endParaRPr/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76269" y="1429017"/>
            <a:ext cx="5843532" cy="4498057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  <a:lvl2pPr marL="714375" indent="-257175">
              <a:defRPr sz="3600"/>
            </a:lvl2pPr>
            <a:lvl3pPr marL="1208314" indent="-293914">
              <a:defRPr sz="3600"/>
            </a:lvl3pPr>
            <a:lvl4pPr marL="1714500" indent="-342900">
              <a:defRPr sz="3600"/>
            </a:lvl4pPr>
            <a:lvl5pPr marL="2171700" indent="-342900"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re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76269" y="1429017"/>
            <a:ext cx="3800821" cy="449805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723900" indent="-266700">
              <a:defRPr sz="2800"/>
            </a:lvl2pPr>
            <a:lvl3pPr marL="1234439" indent="-320039">
              <a:defRPr sz="2800"/>
            </a:lvl3pPr>
            <a:lvl4pPr marL="1727200" indent="-355600">
              <a:defRPr sz="2800"/>
            </a:lvl4pPr>
            <a:lvl5pPr marL="2184400" indent="-355600"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Text"/>
          <p:cNvSpPr txBox="1">
            <a:spLocks noGrp="1"/>
          </p:cNvSpPr>
          <p:nvPr>
            <p:ph type="title"/>
          </p:nvPr>
        </p:nvSpPr>
        <p:spPr>
          <a:xfrm>
            <a:off x="1258429" y="380196"/>
            <a:ext cx="10128423" cy="76997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1064" y="1449805"/>
            <a:ext cx="5876391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800" b="1"/>
            </a:lvl1pPr>
            <a:lvl2pPr marL="0" indent="457200">
              <a:buSzTx/>
              <a:buFontTx/>
              <a:buNone/>
              <a:defRPr sz="2800" b="1"/>
            </a:lvl2pPr>
            <a:lvl3pPr marL="0" indent="914400">
              <a:buSzTx/>
              <a:buFontTx/>
              <a:buNone/>
              <a:defRPr sz="2800" b="1"/>
            </a:lvl3pPr>
            <a:lvl4pPr marL="0" indent="1371600">
              <a:buSzTx/>
              <a:buFontTx/>
              <a:buNone/>
              <a:defRPr sz="2800" b="1"/>
            </a:lvl4pPr>
            <a:lvl5pPr marL="0" indent="1828800">
              <a:buSzTx/>
              <a:buFontTx/>
              <a:buNone/>
              <a:defRPr sz="28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" name="Subtitle 2"/>
          <p:cNvSpPr>
            <a:spLocks noGrp="1"/>
          </p:cNvSpPr>
          <p:nvPr>
            <p:ph type="body" sz="quarter" idx="21"/>
          </p:nvPr>
        </p:nvSpPr>
        <p:spPr>
          <a:xfrm>
            <a:off x="6145877" y="1450894"/>
            <a:ext cx="5876392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800" b="1"/>
            </a:pPr>
            <a:endParaRPr/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Content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9318" y="1228725"/>
            <a:ext cx="11839481" cy="67179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3200"/>
            </a:lvl1pPr>
            <a:lvl2pPr marL="660400" indent="-203200">
              <a:buFontTx/>
              <a:defRPr sz="3200"/>
            </a:lvl2pPr>
            <a:lvl3pPr marL="1143000" indent="-228600">
              <a:buFontTx/>
              <a:defRPr sz="3200"/>
            </a:lvl3pPr>
            <a:lvl4pPr marL="1632857" indent="-261257">
              <a:buFontTx/>
              <a:defRPr sz="3200"/>
            </a:lvl4pPr>
            <a:lvl5pPr marL="2090057" indent="-261257">
              <a:buFontTx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7" name="Picture Placeholder"/>
          <p:cNvSpPr>
            <a:spLocks noGrp="1"/>
          </p:cNvSpPr>
          <p:nvPr>
            <p:ph type="pic" idx="21"/>
          </p:nvPr>
        </p:nvSpPr>
        <p:spPr>
          <a:xfrm>
            <a:off x="594911" y="1520825"/>
            <a:ext cx="10642295" cy="438421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Picture 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9340" y="162880"/>
            <a:ext cx="11893320" cy="16306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9" descr="Picture 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9340" y="6050986"/>
            <a:ext cx="11890272" cy="76809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1256841" y="378896"/>
            <a:ext cx="10096959" cy="747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148979" y="6279739"/>
            <a:ext cx="281941" cy="3200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6E2405"/>
          </a:solidFill>
          <a:uFillTx/>
          <a:latin typeface="Palatino Linotype"/>
          <a:ea typeface="Palatino Linotype"/>
          <a:cs typeface="Palatino Linotype"/>
          <a:sym typeface="Palatino Linotype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6E2405"/>
          </a:solidFill>
          <a:uFillTx/>
          <a:latin typeface="Palatino Linotype"/>
          <a:ea typeface="Palatino Linotype"/>
          <a:cs typeface="Palatino Linotype"/>
          <a:sym typeface="Palatino Linotype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6E2405"/>
          </a:solidFill>
          <a:uFillTx/>
          <a:latin typeface="Palatino Linotype"/>
          <a:ea typeface="Palatino Linotype"/>
          <a:cs typeface="Palatino Linotype"/>
          <a:sym typeface="Palatino Linotype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6E2405"/>
          </a:solidFill>
          <a:uFillTx/>
          <a:latin typeface="Palatino Linotype"/>
          <a:ea typeface="Palatino Linotype"/>
          <a:cs typeface="Palatino Linotype"/>
          <a:sym typeface="Palatino Linotype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6E2405"/>
          </a:solidFill>
          <a:uFillTx/>
          <a:latin typeface="Palatino Linotype"/>
          <a:ea typeface="Palatino Linotype"/>
          <a:cs typeface="Palatino Linotype"/>
          <a:sym typeface="Palatino Linotype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6E2405"/>
          </a:solidFill>
          <a:uFillTx/>
          <a:latin typeface="Palatino Linotype"/>
          <a:ea typeface="Palatino Linotype"/>
          <a:cs typeface="Palatino Linotype"/>
          <a:sym typeface="Palatino Linotype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6E2405"/>
          </a:solidFill>
          <a:uFillTx/>
          <a:latin typeface="Palatino Linotype"/>
          <a:ea typeface="Palatino Linotype"/>
          <a:cs typeface="Palatino Linotype"/>
          <a:sym typeface="Palatino Linotype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6E2405"/>
          </a:solidFill>
          <a:uFillTx/>
          <a:latin typeface="Palatino Linotype"/>
          <a:ea typeface="Palatino Linotype"/>
          <a:cs typeface="Palatino Linotype"/>
          <a:sym typeface="Palatino Linotype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6E2405"/>
          </a:solidFill>
          <a:uFillTx/>
          <a:latin typeface="Palatino Linotype"/>
          <a:ea typeface="Palatino Linotype"/>
          <a:cs typeface="Palatino Linotype"/>
          <a:sym typeface="Palatino Linotype"/>
        </a:defRPr>
      </a:lvl9pPr>
    </p:titleStyle>
    <p:bodyStyle>
      <a:lvl1pPr marL="228600" marR="0" indent="-228600" algn="l" defTabSz="914400" rtl="0" latinLnBrk="0">
        <a:lnSpc>
          <a:spcPct val="108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Palatino Linotype"/>
          <a:ea typeface="Palatino Linotype"/>
          <a:cs typeface="Palatino Linotype"/>
          <a:sym typeface="Palatino Linotype"/>
        </a:defRPr>
      </a:lvl1pPr>
      <a:lvl2pPr marL="711200" marR="0" indent="-254000" algn="l" defTabSz="914400" rtl="0" latinLnBrk="0">
        <a:lnSpc>
          <a:spcPct val="108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Palatino Linotype"/>
          <a:ea typeface="Palatino Linotype"/>
          <a:cs typeface="Palatino Linotype"/>
          <a:sym typeface="Palatino Linotype"/>
        </a:defRPr>
      </a:lvl2pPr>
      <a:lvl3pPr marL="1200150" marR="0" indent="-285750" algn="l" defTabSz="914400" rtl="0" latinLnBrk="0">
        <a:lnSpc>
          <a:spcPct val="108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Palatino Linotype"/>
          <a:ea typeface="Palatino Linotype"/>
          <a:cs typeface="Palatino Linotype"/>
          <a:sym typeface="Palatino Linotype"/>
        </a:defRPr>
      </a:lvl3pPr>
      <a:lvl4pPr marL="1698171" marR="0" indent="-326571" algn="l" defTabSz="914400" rtl="0" latinLnBrk="0">
        <a:lnSpc>
          <a:spcPct val="108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Palatino Linotype"/>
          <a:ea typeface="Palatino Linotype"/>
          <a:cs typeface="Palatino Linotype"/>
          <a:sym typeface="Palatino Linotype"/>
        </a:defRPr>
      </a:lvl4pPr>
      <a:lvl5pPr marL="2155371" marR="0" indent="-326571" algn="l" defTabSz="914400" rtl="0" latinLnBrk="0">
        <a:lnSpc>
          <a:spcPct val="108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Palatino Linotype"/>
          <a:ea typeface="Palatino Linotype"/>
          <a:cs typeface="Palatino Linotype"/>
          <a:sym typeface="Palatino Linotype"/>
        </a:defRPr>
      </a:lvl5pPr>
      <a:lvl6pPr marL="2794000" marR="0" indent="-508000" algn="l" defTabSz="914400" rtl="0" latinLnBrk="0">
        <a:lnSpc>
          <a:spcPct val="108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Palatino Linotype"/>
          <a:ea typeface="Palatino Linotype"/>
          <a:cs typeface="Palatino Linotype"/>
          <a:sym typeface="Palatino Linotype"/>
        </a:defRPr>
      </a:lvl6pPr>
      <a:lvl7pPr marL="3251200" marR="0" indent="-508000" algn="l" defTabSz="914400" rtl="0" latinLnBrk="0">
        <a:lnSpc>
          <a:spcPct val="108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Palatino Linotype"/>
          <a:ea typeface="Palatino Linotype"/>
          <a:cs typeface="Palatino Linotype"/>
          <a:sym typeface="Palatino Linotype"/>
        </a:defRPr>
      </a:lvl7pPr>
      <a:lvl8pPr marL="3708400" marR="0" indent="-508000" algn="l" defTabSz="914400" rtl="0" latinLnBrk="0">
        <a:lnSpc>
          <a:spcPct val="108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Palatino Linotype"/>
          <a:ea typeface="Palatino Linotype"/>
          <a:cs typeface="Palatino Linotype"/>
          <a:sym typeface="Palatino Linotype"/>
        </a:defRPr>
      </a:lvl8pPr>
      <a:lvl9pPr marL="4165600" marR="0" indent="-508000" algn="l" defTabSz="914400" rtl="0" latinLnBrk="0">
        <a:lnSpc>
          <a:spcPct val="108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Palatino Linotype"/>
          <a:ea typeface="Palatino Linotype"/>
          <a:cs typeface="Palatino Linotype"/>
          <a:sym typeface="Palatino Linotype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 Linotype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 Linotype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 Linotype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 Linotype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 Linotype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 Linotype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 Linotype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 Linotype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 Linotyp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justintarte.blogspot.com/2011/12/top-10-questions-to-ask-yourself-in.html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learningexperiencies.blogspot.com/2019/05/parts-of-volcano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learningexperiencies.blogspot.com/2019/05/parts-of-volcano.html" TargetMode="Externa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researchleap.com/leadership-traits-and-business-sustainability-in-ugandan-smes-a-qualitative-analysis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pngall.com/celebration-png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pngall.com/call-to-action-png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nj.gov/education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"/>
          <p:cNvSpPr txBox="1">
            <a:spLocks noGrp="1"/>
          </p:cNvSpPr>
          <p:nvPr>
            <p:ph type="title"/>
          </p:nvPr>
        </p:nvSpPr>
        <p:spPr>
          <a:xfrm>
            <a:off x="-1" y="2350724"/>
            <a:ext cx="12192001" cy="1282448"/>
          </a:xfrm>
          <a:prstGeom prst="rect">
            <a:avLst/>
          </a:prstGeom>
        </p:spPr>
        <p:txBody>
          <a:bodyPr lIns="45719" tIns="45720" rIns="45719" bIns="45720" anchor="b">
            <a:normAutofit fontScale="90000"/>
          </a:bodyPr>
          <a:lstStyle/>
          <a:p>
            <a:r>
              <a:rPr lang="en-US" dirty="0"/>
              <a:t>Igniting the Spark – Cultivating a Positive Culture and Climate for Educators</a:t>
            </a:r>
          </a:p>
        </p:txBody>
      </p:sp>
      <p:sp>
        <p:nvSpPr>
          <p:cNvPr id="189" name="Subtitle 4"/>
          <p:cNvSpPr txBox="1">
            <a:spLocks noGrp="1"/>
          </p:cNvSpPr>
          <p:nvPr>
            <p:ph type="body" sz="half" idx="1"/>
          </p:nvPr>
        </p:nvSpPr>
        <p:spPr>
          <a:xfrm>
            <a:off x="0" y="3654080"/>
            <a:ext cx="12192000" cy="2198081"/>
          </a:xfrm>
          <a:prstGeom prst="rect">
            <a:avLst/>
          </a:prstGeom>
        </p:spPr>
        <p:txBody>
          <a:bodyPr lIns="45719" tIns="45720" rIns="45719" bIns="45720" anchor="t">
            <a:normAutofit/>
          </a:bodyPr>
          <a:lstStyle/>
          <a:p>
            <a:r>
              <a:rPr lang="en-US" dirty="0"/>
              <a:t>Thomas Jefferson Intermediate School </a:t>
            </a:r>
          </a:p>
          <a:p>
            <a:r>
              <a:rPr lang="en-US" dirty="0"/>
              <a:t>Trenton Public Schools</a:t>
            </a:r>
            <a:endParaRPr dirty="0"/>
          </a:p>
          <a:p>
            <a:r>
              <a:rPr dirty="0"/>
              <a:t>Date</a:t>
            </a:r>
            <a:r>
              <a:rPr lang="en-US" dirty="0"/>
              <a:t>: July 29th, 2025</a:t>
            </a:r>
            <a:endParaRPr dirty="0"/>
          </a:p>
        </p:txBody>
      </p:sp>
      <p:pic>
        <p:nvPicPr>
          <p:cNvPr id="190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63" y="6081512"/>
            <a:ext cx="11890273" cy="7680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B64DDAA-8CD9-356B-0991-1DA875C3A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EE5E4-BFE1-E3F1-9B5B-BDD0A12EA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841" y="378896"/>
            <a:ext cx="10096959" cy="294906"/>
          </a:xfrm>
        </p:spPr>
        <p:txBody>
          <a:bodyPr lIns="45719" tIns="45720" rIns="45719" bIns="45720" anchor="ctr">
            <a:normAutofit fontScale="90000"/>
          </a:bodyPr>
          <a:lstStyle/>
          <a:p>
            <a:r>
              <a:rPr lang="en-US" sz="4500" dirty="0"/>
              <a:t> Trusting Relationships Amongst Staff (5)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F7FD8E-9C72-4BA9-918F-820A3BF29AD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49318" y="1228724"/>
            <a:ext cx="11839481" cy="4901911"/>
          </a:xfrm>
        </p:spPr>
        <p:txBody>
          <a:bodyPr lIns="45719" tIns="45720" rIns="45719" bIns="45720" anchor="t">
            <a:normAutofit fontScale="92500" lnSpcReduction="10000"/>
          </a:bodyPr>
          <a:lstStyle/>
          <a:p>
            <a:r>
              <a:rPr lang="en-US" sz="2800" b="1" dirty="0">
                <a:solidFill>
                  <a:srgbClr val="6E2405"/>
                </a:solidFill>
              </a:rPr>
              <a:t>Show Respect and Appreciation</a:t>
            </a:r>
            <a:endParaRPr lang="en-US" sz="2800" dirty="0">
              <a:solidFill>
                <a:srgbClr val="6E2405"/>
              </a:solidFill>
            </a:endParaRPr>
          </a:p>
          <a:p>
            <a:pPr marL="285750" lvl="5" indent="-285750"/>
            <a:r>
              <a:rPr lang="en-US" sz="2800" dirty="0"/>
              <a:t>Recognize staff efforts publicly and privately. (Morning Shout Outs)</a:t>
            </a:r>
          </a:p>
          <a:p>
            <a:pPr marL="285750" lvl="5" indent="-285750"/>
            <a:r>
              <a:rPr lang="en-US" sz="2800" dirty="0"/>
              <a:t>Avoid favoritism by celebrating all contributions fairly.</a:t>
            </a:r>
          </a:p>
          <a:p>
            <a:pPr marL="285750" lvl="5" indent="-285750">
              <a:spcAft>
                <a:spcPts val="2400"/>
              </a:spcAft>
            </a:pPr>
            <a:r>
              <a:rPr lang="en-US" sz="2800" dirty="0"/>
              <a:t>Solicit input on decisions that affect their work.</a:t>
            </a:r>
            <a:endParaRPr lang="en-US" sz="2800" b="1" dirty="0"/>
          </a:p>
          <a:p>
            <a:r>
              <a:rPr lang="en-US" sz="2800" b="1" dirty="0">
                <a:solidFill>
                  <a:srgbClr val="6E2405"/>
                </a:solidFill>
              </a:rPr>
              <a:t>Support Professional Growth</a:t>
            </a:r>
            <a:endParaRPr lang="en-US" sz="2800" dirty="0">
              <a:solidFill>
                <a:srgbClr val="6E2405"/>
              </a:solidFill>
            </a:endParaRPr>
          </a:p>
          <a:p>
            <a:pPr marL="285750" lvl="3" indent="-285750">
              <a:buFont typeface="Arial"/>
              <a:buChar char="•"/>
            </a:pPr>
            <a:r>
              <a:rPr lang="en-US" sz="2800" dirty="0"/>
              <a:t>Encourage and provide access to learning opportunities.</a:t>
            </a:r>
          </a:p>
          <a:p>
            <a:pPr marL="285750" lvl="3" indent="-285750">
              <a:buFont typeface="Arial"/>
              <a:buChar char="•"/>
            </a:pPr>
            <a:r>
              <a:rPr lang="en-US" sz="2800" dirty="0"/>
              <a:t>Advocate for their needs when it comes to resources or support.</a:t>
            </a:r>
          </a:p>
          <a:p>
            <a:pPr marL="285750" lvl="3" indent="-285750">
              <a:buFont typeface="Arial"/>
              <a:buChar char="•"/>
            </a:pPr>
            <a:r>
              <a:rPr lang="en-US" sz="2800" dirty="0"/>
              <a:t>Provide constructive feedback with empathy.</a:t>
            </a:r>
          </a:p>
        </p:txBody>
      </p:sp>
    </p:spTree>
    <p:extLst>
      <p:ext uri="{BB962C8B-B14F-4D97-AF65-F5344CB8AC3E}">
        <p14:creationId xmlns:p14="http://schemas.microsoft.com/office/powerpoint/2010/main" val="93485143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207280C-52E0-DFCA-0335-592180BB9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F8484-190B-D032-A7F3-62588250E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841" y="641265"/>
            <a:ext cx="10096959" cy="294906"/>
          </a:xfrm>
        </p:spPr>
        <p:txBody>
          <a:bodyPr lIns="45719" tIns="45720" rIns="45719" bIns="45720" anchor="ctr">
            <a:normAutofit fontScale="90000"/>
          </a:bodyPr>
          <a:lstStyle/>
          <a:p>
            <a:r>
              <a:rPr lang="en-US" sz="4500" dirty="0"/>
              <a:t> Trusting Relationships Amongst Staff (6)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8631B3-50D0-2587-8B72-98C95B26963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353291" y="1228725"/>
            <a:ext cx="11635508" cy="4693104"/>
          </a:xfrm>
        </p:spPr>
        <p:txBody>
          <a:bodyPr lIns="45719" tIns="45720" rIns="45719" bIns="45720" anchor="t">
            <a:normAutofit/>
          </a:bodyPr>
          <a:lstStyle/>
          <a:p>
            <a:pPr lvl="0" hangingPunct="0"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6E2405"/>
                </a:solidFill>
              </a:rPr>
              <a:t>Be Consistent and Fair</a:t>
            </a:r>
            <a:endParaRPr lang="en-US" sz="2000" dirty="0">
              <a:solidFill>
                <a:srgbClr val="6E2405"/>
              </a:solidFill>
            </a:endParaRPr>
          </a:p>
          <a:p>
            <a:pPr marL="285750" lvl="0" indent="-285750" hangingPunct="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2000" dirty="0"/>
              <a:t>Apply rules and expectations evenly.</a:t>
            </a:r>
          </a:p>
          <a:p>
            <a:pPr marL="285750" lvl="0" indent="-285750" hangingPunct="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2000" dirty="0"/>
              <a:t>Address issues professionally and without bias.</a:t>
            </a:r>
            <a:endParaRPr lang="en-US" sz="2000" b="1" dirty="0">
              <a:solidFill>
                <a:srgbClr val="6E2405"/>
              </a:solidFill>
            </a:endParaRPr>
          </a:p>
          <a:p>
            <a:pPr lvl="0" hangingPunct="0">
              <a:lnSpc>
                <a:spcPct val="100000"/>
              </a:lnSpc>
              <a:spcBef>
                <a:spcPts val="2400"/>
              </a:spcBef>
            </a:pPr>
            <a:r>
              <a:rPr lang="en-US" sz="2000" b="1" dirty="0">
                <a:solidFill>
                  <a:srgbClr val="6E2405"/>
                </a:solidFill>
              </a:rPr>
              <a:t>Foster Collaboration</a:t>
            </a:r>
            <a:endParaRPr lang="en-US" sz="2000" dirty="0">
              <a:solidFill>
                <a:srgbClr val="6E2405"/>
              </a:solidFill>
            </a:endParaRPr>
          </a:p>
          <a:p>
            <a:pPr marL="285750" lvl="0" indent="-285750" hangingPunct="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2000" dirty="0"/>
              <a:t>Create opportunities for teamwork and shared leadership.</a:t>
            </a:r>
          </a:p>
          <a:p>
            <a:pPr marL="285750" lvl="0" indent="-285750" hangingPunct="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2000" dirty="0"/>
              <a:t>Empower staff to lead initiatives and make decisions.</a:t>
            </a:r>
            <a:endParaRPr lang="en-US" sz="2000" b="1" dirty="0">
              <a:solidFill>
                <a:srgbClr val="6E2405"/>
              </a:solidFill>
            </a:endParaRPr>
          </a:p>
          <a:p>
            <a:pPr hangingPunct="0">
              <a:lnSpc>
                <a:spcPct val="100000"/>
              </a:lnSpc>
              <a:spcBef>
                <a:spcPts val="2400"/>
              </a:spcBef>
            </a:pPr>
            <a:r>
              <a:rPr lang="en-US" sz="2000" b="1" dirty="0">
                <a:solidFill>
                  <a:srgbClr val="6E2405"/>
                </a:solidFill>
              </a:rPr>
              <a:t>Admit Mistakes and Learn from Them</a:t>
            </a:r>
          </a:p>
          <a:p>
            <a:pPr marL="285750" lvl="0" indent="-285750" hangingPunct="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2000" dirty="0"/>
              <a:t>Acknowledge when you’re wrong and model humility.</a:t>
            </a:r>
          </a:p>
          <a:p>
            <a:pPr marL="285750" lvl="0" indent="-285750" hangingPunct="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2000" dirty="0"/>
              <a:t>Be open to feedback and show growth in response.</a:t>
            </a:r>
          </a:p>
          <a:p>
            <a:pPr lvl="0" hangingPunct="0">
              <a:lnSpc>
                <a:spcPct val="100000"/>
              </a:lnSpc>
              <a:spcBef>
                <a:spcPts val="2400"/>
              </a:spcBef>
            </a:pPr>
            <a:r>
              <a:rPr lang="en-US" sz="2000" b="1" dirty="0">
                <a:solidFill>
                  <a:srgbClr val="6E2405"/>
                </a:solidFill>
              </a:rPr>
              <a:t>Promote a Positive Culture</a:t>
            </a:r>
          </a:p>
          <a:p>
            <a:pPr lvl="0" hangingPunct="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2000" dirty="0"/>
              <a:t>    Lead by example—stay calm, optimistic, and professional.</a:t>
            </a:r>
          </a:p>
          <a:p>
            <a:pPr lvl="0" hangingPunct="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2000" dirty="0"/>
              <a:t>    Celebrate wins, encourage laughter, and nurture community.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21090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EEAEE-D0B1-50F1-2C3D-286D6EEC0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0D2CD-1C06-C9D1-63A0-4CE7CF216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321" y="651455"/>
            <a:ext cx="10096959" cy="294906"/>
          </a:xfrm>
        </p:spPr>
        <p:txBody>
          <a:bodyPr lIns="45719" tIns="45720" rIns="45719" bIns="45720" anchor="ctr">
            <a:noAutofit/>
          </a:bodyPr>
          <a:lstStyle/>
          <a:p>
            <a:r>
              <a:rPr lang="en-US" sz="4800" dirty="0"/>
              <a:t>Examples</a:t>
            </a:r>
          </a:p>
        </p:txBody>
      </p:sp>
      <p:pic>
        <p:nvPicPr>
          <p:cNvPr id="7" name="Picture 6" descr="Multiple screenshots of example documents&#10;&#10;Building Trusting Relationships Amongst Staff&#10;&#10;Shout Out Responses&#10;Check-In’s on Every Agenda&#10;Transparency with Budget and Data&#10;Multiple Stakeholder and Grade Levels on Teams">
            <a:extLst>
              <a:ext uri="{FF2B5EF4-FFF2-40B4-BE49-F238E27FC236}">
                <a16:creationId xmlns:a16="http://schemas.microsoft.com/office/drawing/2014/main" id="{8698D062-8582-903D-95D4-E2C4ED0E8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982" y="1040482"/>
            <a:ext cx="7659956" cy="506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9799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A2C7C-813E-CE1C-7958-E9FD117ED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0" y="195933"/>
            <a:ext cx="10102851" cy="962408"/>
          </a:xfrm>
        </p:spPr>
        <p:txBody>
          <a:bodyPr lIns="45719" tIns="45720" rIns="45719" bIns="45720" anchor="b">
            <a:normAutofit/>
          </a:bodyPr>
          <a:lstStyle/>
          <a:p>
            <a:r>
              <a:rPr lang="en-US" dirty="0"/>
              <a:t>Fostering Collaboration (1)</a:t>
            </a:r>
          </a:p>
        </p:txBody>
      </p:sp>
      <p:pic>
        <p:nvPicPr>
          <p:cNvPr id="4" name="Picture 3" descr="QR Code for https://padlet.com/selongo/bulletin-board-un1gha606tlr4psn">
            <a:extLst>
              <a:ext uri="{FF2B5EF4-FFF2-40B4-BE49-F238E27FC236}">
                <a16:creationId xmlns:a16="http://schemas.microsoft.com/office/drawing/2014/main" id="{D0AE3118-5988-A18D-906A-E8887F8A9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11" y="1158341"/>
            <a:ext cx="4689477" cy="4689477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3ED1D5-3440-A7D3-88FE-54F496A13B36}"/>
              </a:ext>
            </a:extLst>
          </p:cNvPr>
          <p:cNvSpPr txBox="1"/>
          <p:nvPr/>
        </p:nvSpPr>
        <p:spPr>
          <a:xfrm>
            <a:off x="5311116" y="5450572"/>
            <a:ext cx="6100010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dirty="0"/>
              <a:t>https://</a:t>
            </a:r>
            <a:r>
              <a:rPr lang="en-US" dirty="0" err="1"/>
              <a:t>padlet.com</a:t>
            </a:r>
            <a:r>
              <a:rPr lang="en-US" dirty="0"/>
              <a:t>/</a:t>
            </a:r>
            <a:r>
              <a:rPr lang="en-US" dirty="0" err="1"/>
              <a:t>selongo</a:t>
            </a:r>
            <a:r>
              <a:rPr lang="en-US" dirty="0"/>
              <a:t>/bulletin-board-un1gha606tlr4psn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660A3A-BDB8-74E0-0038-F6D4DB08619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654842" y="1563465"/>
            <a:ext cx="5930747" cy="3422150"/>
          </a:xfrm>
        </p:spPr>
        <p:txBody>
          <a:bodyPr lIns="45719" tIns="45720" rIns="45719" bIns="45720" anchor="t">
            <a:normAutofit/>
          </a:bodyPr>
          <a:lstStyle/>
          <a:p>
            <a:r>
              <a:rPr lang="en-US" dirty="0"/>
              <a:t>What meaningful opportunities exist in your school for collaboration—both formal and informal?</a:t>
            </a:r>
          </a:p>
          <a:p>
            <a:r>
              <a:rPr lang="en-US" dirty="0"/>
              <a:t> How do you and your colleagues collaborate across grade levels, content areas, roles, or even with families and community partners?</a:t>
            </a:r>
          </a:p>
        </p:txBody>
      </p:sp>
    </p:spTree>
    <p:extLst>
      <p:ext uri="{BB962C8B-B14F-4D97-AF65-F5344CB8AC3E}">
        <p14:creationId xmlns:p14="http://schemas.microsoft.com/office/powerpoint/2010/main" val="173307220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D28B2-B31E-8F87-9711-8F32D672B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321F4-C612-FBD2-8DD8-4E850A3AE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279" y="259833"/>
            <a:ext cx="10096959" cy="747579"/>
          </a:xfrm>
        </p:spPr>
        <p:txBody>
          <a:bodyPr lIns="45719" tIns="45720" rIns="45719" bIns="45720" anchor="ctr">
            <a:normAutofit fontScale="90000"/>
          </a:bodyPr>
          <a:lstStyle/>
          <a:p>
            <a:r>
              <a:rPr lang="en-US" dirty="0"/>
              <a:t>Fostering Collaboration (2)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C456B-0D6F-AFAB-D370-09ABC3EC380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49318" y="1228725"/>
            <a:ext cx="11839481" cy="3582021"/>
          </a:xfrm>
        </p:spPr>
        <p:txBody>
          <a:bodyPr lIns="45719" tIns="45720" rIns="45719" bIns="45720" anchor="t">
            <a:noAutofit/>
          </a:bodyPr>
          <a:lstStyle/>
          <a:p>
            <a:r>
              <a:rPr lang="en-US" sz="1800" b="1" dirty="0">
                <a:solidFill>
                  <a:srgbClr val="242424"/>
                </a:solidFill>
              </a:rPr>
              <a:t>What would it take for every educator in our building to feel like they’re part of a collaborative team </a:t>
            </a:r>
            <a:br>
              <a:rPr lang="en-US" sz="1800" b="1" dirty="0">
                <a:solidFill>
                  <a:srgbClr val="242424"/>
                </a:solidFill>
              </a:rPr>
            </a:br>
            <a:r>
              <a:rPr lang="en-US" sz="1800" b="1" dirty="0">
                <a:solidFill>
                  <a:srgbClr val="242424"/>
                </a:solidFill>
              </a:rPr>
              <a:t>working toward a shared vision—not just working in the same place?</a:t>
            </a:r>
            <a:endParaRPr lang="en-US" sz="1800" dirty="0"/>
          </a:p>
          <a:p>
            <a:pPr marL="946150" lvl="1">
              <a:buFont typeface="Courier New"/>
              <a:buChar char="o"/>
            </a:pPr>
            <a:r>
              <a:rPr lang="en-US" sz="1800" dirty="0">
                <a:solidFill>
                  <a:srgbClr val="242424"/>
                </a:solidFill>
              </a:rPr>
              <a:t>Have I intentionally created opportunities for teachers across grades or content areas to collaborate?</a:t>
            </a:r>
            <a:endParaRPr lang="en-US" sz="1800" dirty="0"/>
          </a:p>
          <a:p>
            <a:pPr marL="946150" lvl="1">
              <a:buFont typeface="Courier New"/>
              <a:buChar char="o"/>
            </a:pPr>
            <a:r>
              <a:rPr lang="en-US" sz="1800" dirty="0">
                <a:solidFill>
                  <a:srgbClr val="242424"/>
                </a:solidFill>
              </a:rPr>
              <a:t>Do all voices feel equally valued in PLC conversations, including quieter or newer staff?</a:t>
            </a:r>
          </a:p>
          <a:p>
            <a:pPr marL="946150" lvl="1">
              <a:buFont typeface="Courier New"/>
              <a:buChar char="o"/>
            </a:pPr>
            <a:r>
              <a:rPr lang="en-US" sz="1800" dirty="0">
                <a:solidFill>
                  <a:srgbClr val="242424"/>
                </a:solidFill>
              </a:rPr>
              <a:t>Have I modeled or encouraged co-teaching and peer observation as tools for learning—not evaluation?</a:t>
            </a:r>
          </a:p>
          <a:p>
            <a:pPr marL="946150" lvl="1">
              <a:buFont typeface="Courier New"/>
              <a:buChar char="o"/>
            </a:pPr>
            <a:r>
              <a:rPr lang="en-US" sz="1800" dirty="0">
                <a:solidFill>
                  <a:srgbClr val="242424"/>
                </a:solidFill>
              </a:rPr>
              <a:t>Am I using collaboration tools myself to model transparent and collaborative planning?</a:t>
            </a:r>
          </a:p>
          <a:p>
            <a:pPr marL="946150" lvl="1">
              <a:buFont typeface="Courier New"/>
              <a:buChar char="o"/>
            </a:pPr>
            <a:r>
              <a:rPr lang="en-US" sz="1800" dirty="0">
                <a:solidFill>
                  <a:srgbClr val="242424"/>
                </a:solidFill>
              </a:rPr>
              <a:t>What barriers (mindset, time, trust, or tools) may be limiting collaboration right now?</a:t>
            </a:r>
          </a:p>
          <a:p>
            <a:pPr marL="946150" lvl="1">
              <a:buFont typeface="Courier New"/>
              <a:buChar char="o"/>
            </a:pPr>
            <a:r>
              <a:rPr lang="en-US" sz="1800" dirty="0">
                <a:solidFill>
                  <a:srgbClr val="242424"/>
                </a:solidFill>
              </a:rPr>
              <a:t>What is one actionable step I can take this month to deepen collaboration across my staff?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F11063-1EB0-521C-8AEC-A8E6DF44D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19197" y="4618209"/>
            <a:ext cx="1233536" cy="123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0884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19A63-9463-1666-68CE-EEF179F6A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6BFFB-47BE-BD57-5420-2B7C583B8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841" y="248267"/>
            <a:ext cx="10096959" cy="747579"/>
          </a:xfrm>
        </p:spPr>
        <p:txBody>
          <a:bodyPr lIns="45719" tIns="45720" rIns="45719" bIns="45720" anchor="ctr">
            <a:normAutofit fontScale="90000"/>
          </a:bodyPr>
          <a:lstStyle/>
          <a:p>
            <a:r>
              <a:rPr lang="en-US"/>
              <a:t>Fostering Collaboration (3)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EE6AE7-0D28-AA6B-0414-48B3F58ADDB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78347" y="996496"/>
            <a:ext cx="11839481" cy="4493699"/>
          </a:xfrm>
        </p:spPr>
        <p:txBody>
          <a:bodyPr lIns="45719" tIns="45720" rIns="45719" bIns="45720" anchor="t">
            <a:noAutofit/>
          </a:bodyPr>
          <a:lstStyle/>
          <a:p>
            <a:r>
              <a:rPr lang="en-US" sz="2400" b="1" dirty="0">
                <a:solidFill>
                  <a:srgbClr val="6E2405"/>
                </a:solidFill>
              </a:rPr>
              <a:t>A Clear, Shared Vision</a:t>
            </a:r>
            <a:endParaRPr lang="en-US" sz="2400" dirty="0">
              <a:solidFill>
                <a:srgbClr val="6E2405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rgbClr val="242424"/>
                </a:solidFill>
              </a:rPr>
              <a:t>Establish and consistently communicate a shared instructional vision that every staff member understands, believes in, and helps shape.</a:t>
            </a:r>
            <a:endParaRPr lang="en-US" sz="2400" dirty="0"/>
          </a:p>
          <a:p>
            <a:r>
              <a:rPr lang="en-US" sz="2400" b="1" dirty="0">
                <a:solidFill>
                  <a:srgbClr val="6E2405"/>
                </a:solidFill>
              </a:rPr>
              <a:t>Schedule Protected Time for Collaboration</a:t>
            </a:r>
            <a:endParaRPr lang="en-US" sz="2400" dirty="0">
              <a:solidFill>
                <a:srgbClr val="6E2405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Embed collaboration into the master schedule during the school day — not just as an “extra” — and protect it from being overtaken by admin tasks. </a:t>
            </a:r>
          </a:p>
          <a:p>
            <a:r>
              <a:rPr lang="en-US" sz="2400" b="1" dirty="0">
                <a:solidFill>
                  <a:srgbClr val="6E2405"/>
                </a:solidFill>
              </a:rPr>
              <a:t>Intentional Team Structures</a:t>
            </a:r>
            <a:endParaRPr lang="en-US" sz="2400" dirty="0">
              <a:solidFill>
                <a:srgbClr val="6E2405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Create cross-grade or interdisciplinary PLCs with rotating leadership to promote equity in voice, foster creativity, and break down silos. (Create protocols) (Planning is essential)</a:t>
            </a:r>
          </a:p>
        </p:txBody>
      </p:sp>
    </p:spTree>
    <p:extLst>
      <p:ext uri="{BB962C8B-B14F-4D97-AF65-F5344CB8AC3E}">
        <p14:creationId xmlns:p14="http://schemas.microsoft.com/office/powerpoint/2010/main" val="33142151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3F4EB-7743-9665-39CA-B1EA6557E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DE464-CA5C-A369-140F-DEBC1FEAD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355" y="219239"/>
            <a:ext cx="10096959" cy="747579"/>
          </a:xfrm>
        </p:spPr>
        <p:txBody>
          <a:bodyPr lIns="45719" tIns="45720" rIns="45719" bIns="45720" anchor="ctr">
            <a:normAutofit fontScale="90000"/>
          </a:bodyPr>
          <a:lstStyle/>
          <a:p>
            <a:r>
              <a:rPr lang="en-US"/>
              <a:t>Fostering Collaboration (4)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71DD45-B8DF-4546-4A8A-39002673DD1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49318" y="1228725"/>
            <a:ext cx="11839481" cy="4493699"/>
          </a:xfrm>
        </p:spPr>
        <p:txBody>
          <a:bodyPr lIns="45719" tIns="45720" rIns="45719" bIns="45720" anchor="t">
            <a:noAutofit/>
          </a:bodyPr>
          <a:lstStyle/>
          <a:p>
            <a:r>
              <a:rPr lang="en-US" sz="1800" b="1" dirty="0">
                <a:solidFill>
                  <a:srgbClr val="6E2405"/>
                </a:solidFill>
              </a:rPr>
              <a:t> Psychological Safety</a:t>
            </a:r>
            <a:endParaRPr lang="en-US" sz="1800" dirty="0">
              <a:solidFill>
                <a:srgbClr val="6E2405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242424"/>
                </a:solidFill>
              </a:rPr>
              <a:t>Foster a culture where teachers feel safe to share ideas, make mistakes, ask for help, and give constructive feedback without fear or judgment. </a:t>
            </a:r>
          </a:p>
          <a:p>
            <a:r>
              <a:rPr lang="en-US" sz="2400" b="1" dirty="0"/>
              <a:t> </a:t>
            </a:r>
            <a:r>
              <a:rPr lang="en-US" sz="1800" b="1" dirty="0">
                <a:solidFill>
                  <a:srgbClr val="6E2405"/>
                </a:solidFill>
              </a:rPr>
              <a:t>Visible, Active Leadership</a:t>
            </a:r>
            <a:endParaRPr lang="en-US" sz="1800" dirty="0">
              <a:solidFill>
                <a:srgbClr val="6E2405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Be present in collaborative spaces – not to control them, but to listen, encourage, and celebrate the process and outcomes.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Be willing to do anything you are asking the staff to do</a:t>
            </a:r>
          </a:p>
          <a:p>
            <a:r>
              <a:rPr lang="en-US" sz="1800" b="1" dirty="0">
                <a:solidFill>
                  <a:srgbClr val="6E2405"/>
                </a:solidFill>
              </a:rPr>
              <a:t>Modeling Collaborative Practices</a:t>
            </a:r>
            <a:endParaRPr lang="en-US" sz="1800" dirty="0">
              <a:solidFill>
                <a:srgbClr val="6E2405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Use co-leadership in staff meetings, co-create agenda, or facilitate instructional rounds where teachers learn from one another with purpose.</a:t>
            </a:r>
          </a:p>
          <a:p>
            <a:r>
              <a:rPr lang="en-US" sz="1800" b="1" dirty="0">
                <a:solidFill>
                  <a:srgbClr val="6E2405"/>
                </a:solidFill>
              </a:rPr>
              <a:t>Use of Collaborative Digital Tools </a:t>
            </a:r>
            <a:endParaRPr lang="en-US" sz="1800" dirty="0">
              <a:solidFill>
                <a:srgbClr val="6E2405"/>
              </a:solidFill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1600" dirty="0"/>
              <a:t>Leverage tools like Google Docs, Shared Drives to support transparent, real-time input and asynchronous collaboration</a:t>
            </a:r>
          </a:p>
        </p:txBody>
      </p:sp>
    </p:spTree>
    <p:extLst>
      <p:ext uri="{BB962C8B-B14F-4D97-AF65-F5344CB8AC3E}">
        <p14:creationId xmlns:p14="http://schemas.microsoft.com/office/powerpoint/2010/main" val="181630731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BDD7A-321B-13D2-22A8-73374088C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7615D-8AA1-5DAE-D8DA-652E903DB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841" y="236364"/>
            <a:ext cx="10096959" cy="747579"/>
          </a:xfrm>
        </p:spPr>
        <p:txBody>
          <a:bodyPr lIns="45719" tIns="45720" rIns="45719" bIns="45720" anchor="ctr">
            <a:normAutofit fontScale="90000"/>
          </a:bodyPr>
          <a:lstStyle/>
          <a:p>
            <a:r>
              <a:rPr lang="en-US"/>
              <a:t>Fostering Collaboration (5)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697875-7A21-D493-CF44-9FD8A43D656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49318" y="1228725"/>
            <a:ext cx="11839481" cy="4929127"/>
          </a:xfrm>
        </p:spPr>
        <p:txBody>
          <a:bodyPr lIns="45719" tIns="45720" rIns="45719" bIns="45720" anchor="t">
            <a:noAutofit/>
          </a:bodyPr>
          <a:lstStyle/>
          <a:p>
            <a:r>
              <a:rPr lang="en-US" sz="2400" b="1" dirty="0">
                <a:solidFill>
                  <a:srgbClr val="6E2405"/>
                </a:solidFill>
              </a:rPr>
              <a:t>Empowerment Through Choice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Allow teachers to choose or co-design collaborative structures and inquiry cycles based on their passions and students needs</a:t>
            </a:r>
          </a:p>
          <a:p>
            <a:r>
              <a:rPr lang="en-US" sz="2400" b="1" dirty="0">
                <a:solidFill>
                  <a:srgbClr val="6E2405"/>
                </a:solidFill>
              </a:rPr>
              <a:t>Celebration and Visibility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Celebrate collaborative wins regularly – shout-outs, showcases, newsletters – and highlight how teamwork is improving student learning.</a:t>
            </a:r>
          </a:p>
          <a:p>
            <a:r>
              <a:rPr lang="en-US" sz="2400" b="1" dirty="0">
                <a:solidFill>
                  <a:srgbClr val="6E2405"/>
                </a:solidFill>
              </a:rPr>
              <a:t>Consistent Follow-Through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Ensure collaborative plans lead to action. Revisit decisions made in teams, show progress, and provide the support/resources promised</a:t>
            </a:r>
          </a:p>
        </p:txBody>
      </p:sp>
    </p:spTree>
    <p:extLst>
      <p:ext uri="{BB962C8B-B14F-4D97-AF65-F5344CB8AC3E}">
        <p14:creationId xmlns:p14="http://schemas.microsoft.com/office/powerpoint/2010/main" val="351995181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CEAC5-7E86-B247-5A13-A489AD4A3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3067C-8FC7-BA29-ED93-B2F0E724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268" y="332932"/>
            <a:ext cx="10415935" cy="672266"/>
          </a:xfrm>
        </p:spPr>
        <p:txBody>
          <a:bodyPr lIns="45719" tIns="45720" rIns="45719" bIns="45720" anchor="ctr">
            <a:normAutofit fontScale="90000"/>
          </a:bodyPr>
          <a:lstStyle/>
          <a:p>
            <a:r>
              <a:rPr lang="en-US" dirty="0"/>
              <a:t>Everyone Has Genius (1)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754550-D60A-7706-2422-CB24F7D3F75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353108" y="1366062"/>
            <a:ext cx="10729420" cy="4632401"/>
          </a:xfrm>
        </p:spPr>
        <p:txBody>
          <a:bodyPr lIns="45719" tIns="45720" rIns="45719" bIns="45720" anchor="t">
            <a:normAutofit fontScale="92500" lnSpcReduction="20000"/>
          </a:bodyPr>
          <a:lstStyle/>
          <a:p>
            <a:r>
              <a:rPr lang="en-US" sz="4700" b="1" dirty="0">
                <a:solidFill>
                  <a:srgbClr val="6E2405"/>
                </a:solidFill>
              </a:rPr>
              <a:t>Building Teacher Leadership Capacity</a:t>
            </a:r>
            <a:endParaRPr lang="en-US" sz="4700" dirty="0"/>
          </a:p>
          <a:p>
            <a:r>
              <a:rPr lang="en-US" sz="3300" dirty="0"/>
              <a:t>How are  teachers being empowered to lead beyond the classroom to strengthen school-wide instructional quality and student outcomes?</a:t>
            </a:r>
          </a:p>
          <a:p>
            <a:pPr marL="285750" indent="-285750">
              <a:lnSpc>
                <a:spcPct val="170000"/>
              </a:lnSpc>
              <a:buFont typeface="Arial"/>
              <a:buChar char="•"/>
            </a:pPr>
            <a:r>
              <a:rPr lang="en-US" sz="3100" dirty="0"/>
              <a:t>Empowering Teacher Leadership</a:t>
            </a:r>
          </a:p>
          <a:p>
            <a:pPr marL="285750" indent="-285750">
              <a:lnSpc>
                <a:spcPct val="170000"/>
              </a:lnSpc>
              <a:buFont typeface="Arial"/>
              <a:buChar char="•"/>
            </a:pPr>
            <a:r>
              <a:rPr lang="en-US" sz="3100" dirty="0"/>
              <a:t>Unlocking Superpowers Within</a:t>
            </a:r>
          </a:p>
          <a:p>
            <a:pPr marL="285750" indent="-285750">
              <a:lnSpc>
                <a:spcPct val="170000"/>
              </a:lnSpc>
              <a:buFont typeface="Arial"/>
              <a:buChar char="•"/>
            </a:pPr>
            <a:r>
              <a:rPr lang="en-US" sz="3100" dirty="0"/>
              <a:t>Activating Potential in Every Educator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B58F52-B504-D702-A58F-640CD9D94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347043" y="3431134"/>
            <a:ext cx="2113799" cy="211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6530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6E99B-9788-C078-24E6-C6E9711EF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C7DB0-D258-1DBE-96D8-92EA52E9C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979" y="286916"/>
            <a:ext cx="10415935" cy="672266"/>
          </a:xfrm>
        </p:spPr>
        <p:txBody>
          <a:bodyPr lIns="45719" tIns="45720" rIns="45719" bIns="45720" anchor="ctr">
            <a:normAutofit fontScale="90000"/>
          </a:bodyPr>
          <a:lstStyle/>
          <a:p>
            <a:r>
              <a:rPr lang="en-US" dirty="0"/>
              <a:t> Everyone Has Genius (2)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A21647-FA59-CF2F-9F4C-00B6ADBDE25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353108" y="1366063"/>
            <a:ext cx="10847109" cy="924317"/>
          </a:xfrm>
        </p:spPr>
        <p:txBody>
          <a:bodyPr lIns="45719" tIns="45720" rIns="45719" bIns="45720" anchor="t">
            <a:normAutofit fontScale="70000" lnSpcReduction="20000"/>
          </a:bodyPr>
          <a:lstStyle/>
          <a:p>
            <a:r>
              <a:rPr lang="en-US" sz="5300" b="1" dirty="0">
                <a:solidFill>
                  <a:srgbClr val="6E2405"/>
                </a:solidFill>
              </a:rPr>
              <a:t>In one word, what's your educator superpower?</a:t>
            </a:r>
          </a:p>
        </p:txBody>
      </p:sp>
      <p:pic>
        <p:nvPicPr>
          <p:cNvPr id="6" name="Picture 5" descr="QR Code for https://www.mentimeter.com/app/presentation/alyzd99nisnyyak5nrhzv1yh84vwpxyu/edit?question=es7p4wfx2emc&#10;">
            <a:extLst>
              <a:ext uri="{FF2B5EF4-FFF2-40B4-BE49-F238E27FC236}">
                <a16:creationId xmlns:a16="http://schemas.microsoft.com/office/drawing/2014/main" id="{230AE2FB-7870-9E61-D19B-9B2FCAD4E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215" y="1908297"/>
            <a:ext cx="3823608" cy="38236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EF225C-9345-C8EA-7104-AE7DB1CC2657}"/>
              </a:ext>
            </a:extLst>
          </p:cNvPr>
          <p:cNvSpPr txBox="1"/>
          <p:nvPr/>
        </p:nvSpPr>
        <p:spPr>
          <a:xfrm>
            <a:off x="5352424" y="5399014"/>
            <a:ext cx="6108192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www.mentimeter.com</a:t>
            </a:r>
            <a:r>
              <a:rPr lang="en-US" dirty="0"/>
              <a:t>/app/presentation/alyzd99nisnyyak5nrhzv1yh84vwpxyu/</a:t>
            </a:r>
            <a:r>
              <a:rPr lang="en-US" dirty="0" err="1"/>
              <a:t>edit?question</a:t>
            </a:r>
            <a:r>
              <a:rPr lang="en-US" dirty="0"/>
              <a:t>=es7p4wfx2emc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859D08-0CF3-8333-0B3D-DDE9F9BA9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288986" y="2603820"/>
            <a:ext cx="2113799" cy="211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1886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FFAB1-6135-24B5-C2C9-A9AAA1F77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650" y="257783"/>
            <a:ext cx="9689554" cy="747579"/>
          </a:xfrm>
        </p:spPr>
        <p:txBody>
          <a:bodyPr lIns="45719" tIns="45720" rIns="45719" bIns="45720" anchor="ctr">
            <a:normAutofit fontScale="90000"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FF6A08-2FD7-8A50-F70B-8166FAE187E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382853" y="1239287"/>
            <a:ext cx="7629620" cy="733529"/>
          </a:xfrm>
        </p:spPr>
        <p:txBody>
          <a:bodyPr lIns="45719" tIns="45720" rIns="45719" bIns="45720" anchor="t">
            <a:normAutofit/>
          </a:bodyPr>
          <a:lstStyle/>
          <a:p>
            <a:pPr algn="ctr"/>
            <a:r>
              <a:rPr lang="en-US" sz="1900" dirty="0"/>
              <a:t>Thomas Jefferson Intermediate School | Trenton Public Schools</a:t>
            </a:r>
            <a:endParaRPr lang="en-US" dirty="0"/>
          </a:p>
        </p:txBody>
      </p:sp>
      <p:pic>
        <p:nvPicPr>
          <p:cNvPr id="4" name="Picture 3" descr="Rober Porche headshot">
            <a:extLst>
              <a:ext uri="{FF2B5EF4-FFF2-40B4-BE49-F238E27FC236}">
                <a16:creationId xmlns:a16="http://schemas.microsoft.com/office/drawing/2014/main" id="{1071C383-23A0-350C-AB05-2BFD6FA51D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013" r="289" b="43428"/>
          <a:stretch>
            <a:fillRect/>
          </a:stretch>
        </p:blipFill>
        <p:spPr>
          <a:xfrm>
            <a:off x="571313" y="1239320"/>
            <a:ext cx="2138632" cy="1278569"/>
          </a:xfrm>
          <a:prstGeom prst="rect">
            <a:avLst/>
          </a:prstGeom>
        </p:spPr>
      </p:pic>
      <p:pic>
        <p:nvPicPr>
          <p:cNvPr id="11" name="Picture 10" descr="Dr. Nadia Ramcharan headshot&#10;">
            <a:extLst>
              <a:ext uri="{FF2B5EF4-FFF2-40B4-BE49-F238E27FC236}">
                <a16:creationId xmlns:a16="http://schemas.microsoft.com/office/drawing/2014/main" id="{82DC3BAA-227C-0055-9BB3-7C70D4C0F8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0" r="-3008" b="42884"/>
          <a:stretch>
            <a:fillRect/>
          </a:stretch>
        </p:blipFill>
        <p:spPr>
          <a:xfrm>
            <a:off x="4463373" y="1713239"/>
            <a:ext cx="2451715" cy="1384070"/>
          </a:xfrm>
          <a:prstGeom prst="rect">
            <a:avLst/>
          </a:prstGeom>
        </p:spPr>
      </p:pic>
      <p:pic>
        <p:nvPicPr>
          <p:cNvPr id="5" name="Picture 4" descr="Sara Longo headshot">
            <a:extLst>
              <a:ext uri="{FF2B5EF4-FFF2-40B4-BE49-F238E27FC236}">
                <a16:creationId xmlns:a16="http://schemas.microsoft.com/office/drawing/2014/main" id="{1013F65D-E8EF-AE28-FAF4-5468AF771A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292" b="44337"/>
          <a:stretch>
            <a:fillRect/>
          </a:stretch>
        </p:blipFill>
        <p:spPr>
          <a:xfrm>
            <a:off x="8593176" y="1221221"/>
            <a:ext cx="2344604" cy="131775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DF013E1-BB13-1E71-D03E-BB59B99BC28D}"/>
              </a:ext>
            </a:extLst>
          </p:cNvPr>
          <p:cNvSpPr txBox="1">
            <a:spLocks/>
          </p:cNvSpPr>
          <p:nvPr/>
        </p:nvSpPr>
        <p:spPr>
          <a:xfrm>
            <a:off x="461303" y="2784415"/>
            <a:ext cx="2348172" cy="2659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20" rIns="45719" bIns="45720" anchor="t">
            <a:normAutofit lnSpcReduction="10000"/>
          </a:bodyPr>
          <a:lstStyle>
            <a:lvl1pPr marL="0" marR="0" indent="0" algn="l" defTabSz="914400" rtl="0" latinLnBrk="0">
              <a:lnSpc>
                <a:spcPct val="108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660400" marR="0" indent="-203200" algn="l" defTabSz="914400" rtl="0" latinLnBrk="0">
              <a:lnSpc>
                <a:spcPct val="108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1143000" marR="0" indent="-228600" algn="l" defTabSz="914400" rtl="0" latinLnBrk="0">
              <a:lnSpc>
                <a:spcPct val="108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632857" marR="0" indent="-261257" algn="l" defTabSz="914400" rtl="0" latinLnBrk="0">
              <a:lnSpc>
                <a:spcPct val="108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2090057" marR="0" indent="-261257" algn="l" defTabSz="914400" rtl="0" latinLnBrk="0">
              <a:lnSpc>
                <a:spcPct val="108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794000" marR="0" indent="-508000" algn="l" defTabSz="914400" rtl="0" latinLnBrk="0">
              <a:lnSpc>
                <a:spcPct val="108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000" b="0" i="0" u="none" strike="noStrike" cap="none" spc="0" baseline="0">
                <a:solidFill>
                  <a:srgbClr val="000000"/>
                </a:solidFill>
                <a:uFillTx/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51200" marR="0" indent="-508000" algn="l" defTabSz="914400" rtl="0" latinLnBrk="0">
              <a:lnSpc>
                <a:spcPct val="108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000" b="0" i="0" u="none" strike="noStrike" cap="none" spc="0" baseline="0">
                <a:solidFill>
                  <a:srgbClr val="000000"/>
                </a:solidFill>
                <a:uFillTx/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708400" marR="0" indent="-508000" algn="l" defTabSz="914400" rtl="0" latinLnBrk="0">
              <a:lnSpc>
                <a:spcPct val="108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000" b="0" i="0" u="none" strike="noStrike" cap="none" spc="0" baseline="0">
                <a:solidFill>
                  <a:srgbClr val="000000"/>
                </a:solidFill>
                <a:uFillTx/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65600" marR="0" indent="-508000" algn="l" defTabSz="914400" rtl="0" latinLnBrk="0">
              <a:lnSpc>
                <a:spcPct val="108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000" b="0" i="0" u="none" strike="noStrike" cap="none" spc="0" baseline="0">
                <a:solidFill>
                  <a:srgbClr val="000000"/>
                </a:solidFill>
                <a:uFillTx/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algn="ctr" hangingPunct="1"/>
            <a:r>
              <a:rPr lang="en-US" sz="2000"/>
              <a:t>Robert Porche</a:t>
            </a:r>
          </a:p>
          <a:p>
            <a:pPr algn="ctr"/>
            <a:r>
              <a:rPr lang="en-US" sz="1400"/>
              <a:t>12 years in education, 7 years with TPS</a:t>
            </a:r>
            <a:endParaRPr lang="en-US"/>
          </a:p>
          <a:p>
            <a:pPr algn="ctr"/>
            <a:r>
              <a:rPr lang="en-US" sz="1400"/>
              <a:t>Lead PDs and Student Leadership Initiatives</a:t>
            </a:r>
            <a:br>
              <a:rPr lang="en-US" sz="1400"/>
            </a:br>
            <a:r>
              <a:rPr lang="en-US" sz="1400"/>
              <a:t>Apple Learning Coach</a:t>
            </a:r>
          </a:p>
          <a:p>
            <a:pPr algn="ctr"/>
            <a:r>
              <a:rPr lang="en-US" sz="1400"/>
              <a:t>Committed to shaping the future of education through inclusion and technology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D0A63F-1F3C-26BB-6DF5-9D97CE818FD8}"/>
              </a:ext>
            </a:extLst>
          </p:cNvPr>
          <p:cNvSpPr txBox="1"/>
          <p:nvPr/>
        </p:nvSpPr>
        <p:spPr>
          <a:xfrm>
            <a:off x="4007225" y="3240741"/>
            <a:ext cx="3366248" cy="28930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>
                <a:latin typeface="Times New Roman"/>
              </a:rPr>
              <a:t>Dr. Nadia Ramcharan</a:t>
            </a:r>
            <a:endParaRPr lang="en-US" sz="1400" b="1" dirty="0"/>
          </a:p>
          <a:p>
            <a:pPr algn="ctr"/>
            <a:endParaRPr lang="en-US" sz="1200" dirty="0">
              <a:latin typeface="Times New Roman"/>
            </a:endParaRPr>
          </a:p>
          <a:p>
            <a:pPr algn="ctr"/>
            <a:r>
              <a:rPr lang="en-US" sz="1200" dirty="0"/>
              <a:t>22 years in education TPS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Professor (Rutgers University Graduate School of Education)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Passionate and experienced educator committed to equity, innovation, and student success. Rising from a 1:1 aide to principal, she brings deep insight into all levels of education. With expertise in multilingual learning, technology, and restorative practices, she fosters inclusive, student-centered environments and champions positive school culture.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A41FBCF-D78D-3FD6-FB66-46581AF9A239}"/>
              </a:ext>
            </a:extLst>
          </p:cNvPr>
          <p:cNvSpPr txBox="1">
            <a:spLocks/>
          </p:cNvSpPr>
          <p:nvPr/>
        </p:nvSpPr>
        <p:spPr>
          <a:xfrm>
            <a:off x="8595168" y="2785851"/>
            <a:ext cx="2347936" cy="2870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tIns="45720" rIns="45719" bIns="45720" anchor="t">
            <a:normAutofit/>
          </a:bodyPr>
          <a:lstStyle>
            <a:lvl1pPr marL="0" marR="0" indent="0" algn="l" defTabSz="914400" rtl="0" latinLnBrk="0">
              <a:lnSpc>
                <a:spcPct val="108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660400" marR="0" indent="-203200" algn="l" defTabSz="914400" rtl="0" latinLnBrk="0">
              <a:lnSpc>
                <a:spcPct val="108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1143000" marR="0" indent="-228600" algn="l" defTabSz="914400" rtl="0" latinLnBrk="0">
              <a:lnSpc>
                <a:spcPct val="108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632857" marR="0" indent="-261257" algn="l" defTabSz="914400" rtl="0" latinLnBrk="0">
              <a:lnSpc>
                <a:spcPct val="108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2090057" marR="0" indent="-261257" algn="l" defTabSz="914400" rtl="0" latinLnBrk="0">
              <a:lnSpc>
                <a:spcPct val="108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794000" marR="0" indent="-508000" algn="l" defTabSz="914400" rtl="0" latinLnBrk="0">
              <a:lnSpc>
                <a:spcPct val="108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000" b="0" i="0" u="none" strike="noStrike" cap="none" spc="0" baseline="0">
                <a:solidFill>
                  <a:srgbClr val="000000"/>
                </a:solidFill>
                <a:uFillTx/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51200" marR="0" indent="-508000" algn="l" defTabSz="914400" rtl="0" latinLnBrk="0">
              <a:lnSpc>
                <a:spcPct val="108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000" b="0" i="0" u="none" strike="noStrike" cap="none" spc="0" baseline="0">
                <a:solidFill>
                  <a:srgbClr val="000000"/>
                </a:solidFill>
                <a:uFillTx/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708400" marR="0" indent="-508000" algn="l" defTabSz="914400" rtl="0" latinLnBrk="0">
              <a:lnSpc>
                <a:spcPct val="108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000" b="0" i="0" u="none" strike="noStrike" cap="none" spc="0" baseline="0">
                <a:solidFill>
                  <a:srgbClr val="000000"/>
                </a:solidFill>
                <a:uFillTx/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65600" marR="0" indent="-508000" algn="l" defTabSz="914400" rtl="0" latinLnBrk="0">
              <a:lnSpc>
                <a:spcPct val="108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000" b="0" i="0" u="none" strike="noStrike" cap="none" spc="0" baseline="0">
                <a:solidFill>
                  <a:srgbClr val="000000"/>
                </a:solidFill>
                <a:uFillTx/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algn="ctr" hangingPunct="1"/>
            <a:r>
              <a:rPr lang="en-US" sz="2000" dirty="0"/>
              <a:t>Sara Longo</a:t>
            </a:r>
          </a:p>
          <a:p>
            <a:pPr algn="ctr"/>
            <a:r>
              <a:rPr lang="en-US" sz="1400" dirty="0"/>
              <a:t>13 years in education, 9 years with TPS</a:t>
            </a:r>
            <a:endParaRPr lang="en-US" dirty="0"/>
          </a:p>
          <a:p>
            <a:pPr algn="ctr"/>
            <a:r>
              <a:rPr lang="en-US" sz="1400" dirty="0"/>
              <a:t>Master's Degree in Educational Leadership</a:t>
            </a:r>
          </a:p>
          <a:p>
            <a:pPr algn="ctr"/>
            <a:r>
              <a:rPr lang="en-US" sz="1400" dirty="0"/>
              <a:t>Passion for using innovation and leadership to spark positive school culture and empower educators</a:t>
            </a:r>
            <a:endParaRPr lang="en-US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1000748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16B10-050D-02BC-7552-40407E710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Everyone Has Genius (3)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FAF9F-BA5F-B2BC-9B0A-74AD31991C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0" indent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Tx/>
              <a:buNone/>
            </a:pPr>
            <a:r>
              <a:rPr lang="en-US" sz="2400" dirty="0"/>
              <a:t>🔑 </a:t>
            </a:r>
            <a:r>
              <a:rPr lang="en-US" sz="2400" i="1" dirty="0"/>
              <a:t>Identify and activate leadership potential in all educators</a:t>
            </a:r>
          </a:p>
          <a:p>
            <a:pPr marL="0" lvl="0" indent="0" hangingPunct="0">
              <a:lnSpc>
                <a:spcPct val="100000"/>
              </a:lnSpc>
              <a:spcBef>
                <a:spcPts val="0"/>
              </a:spcBef>
              <a:spcAft>
                <a:spcPts val="13200"/>
              </a:spcAft>
              <a:buSzTx/>
              <a:buNone/>
            </a:pPr>
            <a:r>
              <a:rPr lang="en-US" sz="2400" dirty="0"/>
              <a:t>	Sometimes teachers don’t realize their own superpowers — it's our role to observe and empower them.</a:t>
            </a:r>
          </a:p>
          <a:p>
            <a:pPr marL="0" lvl="0" indent="0" hangingPunct="0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en-US" sz="2400" dirty="0"/>
              <a:t>Leadership is not a title — it's a mindset and a set of actions. Every educator has something powerful to offer.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3AD091-2884-35AD-E842-2867E169BF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141321" y="2711889"/>
            <a:ext cx="1909357" cy="143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0496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3D251-E423-7EFC-8247-B9435FC06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EBA39-47EE-C6F4-B63F-9DD5F001D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45719" tIns="45720" rIns="45719" bIns="45720" anchor="ctr">
            <a:normAutofit fontScale="90000"/>
          </a:bodyPr>
          <a:lstStyle/>
          <a:p>
            <a:r>
              <a:rPr lang="en-US" dirty="0"/>
              <a:t> Everyone Has Genius (4)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B8E4BB-6B12-494E-3505-EE9E4BECC75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36744" y="1594485"/>
            <a:ext cx="11217056" cy="3306699"/>
          </a:xfrm>
        </p:spPr>
        <p:txBody>
          <a:bodyPr lIns="45719" tIns="45720" rIns="45719" bIns="45720" anchor="t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242424"/>
                </a:solidFill>
              </a:rPr>
              <a:t>Practical Teacher Leadership Strategies: </a:t>
            </a:r>
            <a:endParaRPr lang="en-US" sz="2000" dirty="0"/>
          </a:p>
          <a:p>
            <a:pPr marL="946150" lvl="1">
              <a:buFont typeface="Courier New"/>
              <a:buChar char="o"/>
            </a:pPr>
            <a:r>
              <a:rPr lang="en-US" sz="2000" b="1" dirty="0">
                <a:solidFill>
                  <a:srgbClr val="242424"/>
                </a:solidFill>
              </a:rPr>
              <a:t>Distribute leadership opportunities</a:t>
            </a:r>
            <a:r>
              <a:rPr lang="en-US" sz="2000" dirty="0">
                <a:solidFill>
                  <a:srgbClr val="242424"/>
                </a:solidFill>
              </a:rPr>
              <a:t> (e.g., tech lead, PD presenter, mentor teacher, student voice coordinator, grade level leader, SLT, Culture and Climate Team, Houses) </a:t>
            </a:r>
            <a:endParaRPr lang="en-US" sz="2000" dirty="0"/>
          </a:p>
          <a:p>
            <a:pPr marL="946150" lvl="1">
              <a:buFont typeface="Courier New"/>
              <a:buChar char="o"/>
            </a:pPr>
            <a:r>
              <a:rPr lang="en-US" sz="2000" b="1" dirty="0">
                <a:solidFill>
                  <a:srgbClr val="242424"/>
                </a:solidFill>
              </a:rPr>
              <a:t>Offer micro-credentials</a:t>
            </a:r>
            <a:r>
              <a:rPr lang="en-US" sz="2000" dirty="0">
                <a:solidFill>
                  <a:srgbClr val="242424"/>
                </a:solidFill>
              </a:rPr>
              <a:t> or stipends for leadership in curriculum, equity, or innovation </a:t>
            </a:r>
            <a:endParaRPr lang="en-US" sz="2000" dirty="0"/>
          </a:p>
          <a:p>
            <a:pPr marL="946150" lvl="1">
              <a:buFont typeface="Courier New"/>
              <a:buChar char="o"/>
            </a:pPr>
            <a:r>
              <a:rPr lang="en-US" sz="2000" b="1" dirty="0">
                <a:solidFill>
                  <a:srgbClr val="242424"/>
                </a:solidFill>
              </a:rPr>
              <a:t>Showcase teacher-led success stories</a:t>
            </a:r>
            <a:r>
              <a:rPr lang="en-US" sz="2000" dirty="0">
                <a:solidFill>
                  <a:srgbClr val="242424"/>
                </a:solidFill>
              </a:rPr>
              <a:t> within the school and to the broader community </a:t>
            </a:r>
            <a:endParaRPr lang="en-US" sz="2000" dirty="0"/>
          </a:p>
          <a:p>
            <a:pPr marL="946150" lvl="1">
              <a:buFont typeface="Courier New"/>
              <a:buChar char="o"/>
            </a:pPr>
            <a:r>
              <a:rPr lang="en-US" sz="2000" b="1" dirty="0">
                <a:solidFill>
                  <a:srgbClr val="242424"/>
                </a:solidFill>
              </a:rPr>
              <a:t>Invite teacher voice</a:t>
            </a:r>
            <a:r>
              <a:rPr lang="en-US" sz="2000" dirty="0">
                <a:solidFill>
                  <a:srgbClr val="242424"/>
                </a:solidFill>
              </a:rPr>
              <a:t> in school-wide decisions via advisory teams or steering committees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8543277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0D253-3137-4ED1-BFA7-44DA0F78C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91DC-7B9B-1D8A-3220-3CF7C22E6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45719" tIns="45720" rIns="45719" bIns="45720" anchor="ctr">
            <a:normAutofit fontScale="90000"/>
          </a:bodyPr>
          <a:lstStyle/>
          <a:p>
            <a:r>
              <a:rPr lang="en-US" dirty="0"/>
              <a:t>Why Teacher Leadership Matters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7CA3D-5062-8CAB-DC2E-09E9E3704B4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49318" y="1828799"/>
            <a:ext cx="11839481" cy="3832679"/>
          </a:xfrm>
        </p:spPr>
        <p:txBody>
          <a:bodyPr lIns="45719" tIns="45720" rIns="45719" bIns="45720" anchor="t">
            <a:noAutofit/>
          </a:bodyPr>
          <a:lstStyle/>
          <a:p>
            <a:pPr marL="946150" lvl="1">
              <a:buFont typeface="Courier New"/>
              <a:buChar char="o"/>
            </a:pPr>
            <a:r>
              <a:rPr lang="en-US" sz="2400" dirty="0"/>
              <a:t>Builds capacity within the school</a:t>
            </a:r>
          </a:p>
          <a:p>
            <a:pPr marL="946150" lvl="1">
              <a:buFont typeface="Courier New"/>
              <a:buChar char="o"/>
            </a:pPr>
            <a:r>
              <a:rPr lang="en-US" sz="2400" dirty="0"/>
              <a:t>Increases engagement and morale</a:t>
            </a:r>
          </a:p>
          <a:p>
            <a:pPr marL="946150" lvl="1">
              <a:buFont typeface="Courier New"/>
              <a:buChar char="o"/>
            </a:pPr>
            <a:r>
              <a:rPr lang="en-US" sz="2400" dirty="0"/>
              <a:t>Supports sustainable school improvement</a:t>
            </a:r>
          </a:p>
          <a:p>
            <a:pPr marL="946150" lvl="1">
              <a:buFont typeface="Courier New"/>
              <a:buChar char="o"/>
            </a:pPr>
            <a:r>
              <a:rPr lang="en-US" sz="2400" dirty="0"/>
              <a:t>Elevates teacher voice and innovation</a:t>
            </a:r>
          </a:p>
        </p:txBody>
      </p:sp>
    </p:spTree>
    <p:extLst>
      <p:ext uri="{BB962C8B-B14F-4D97-AF65-F5344CB8AC3E}">
        <p14:creationId xmlns:p14="http://schemas.microsoft.com/office/powerpoint/2010/main" val="395165405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C23BC-84DF-65E7-3C0C-1BFFA46DA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Practical Strategies to Empower Teacher Leadership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B479D4-AFB4-B51F-694D-E344ABC1ADE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6292" y="1430627"/>
            <a:ext cx="7644396" cy="38848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Create diverse leadership roles that match strengths and interests:</a:t>
            </a:r>
            <a:endParaRPr lang="en-US" dirty="0"/>
          </a:p>
          <a:p>
            <a:pPr marL="0" indent="0">
              <a:buNone/>
            </a:pPr>
            <a:r>
              <a:rPr lang="en-US" sz="2400" dirty="0"/>
              <a:t>Teachers rise when their efforts are seen, valued, and invested in.</a:t>
            </a:r>
          </a:p>
          <a:p>
            <a:pPr marL="0" indent="0">
              <a:buNone/>
            </a:pPr>
            <a:r>
              <a:rPr lang="en-US" sz="2400" dirty="0">
                <a:cs typeface="Segoe UI"/>
              </a:rPr>
              <a:t>Rotate roles and invite new leaders annually to build school capacity.​</a:t>
            </a:r>
            <a:endParaRPr lang="en-US" sz="2400" dirty="0">
              <a:latin typeface="Segoe UI"/>
              <a:cs typeface="Segoe U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9680B5-6E60-215D-ACE9-38375D950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566" y="2019332"/>
            <a:ext cx="3871234" cy="388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7183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798C9-38B2-54E6-16E9-E41EF2E02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D0F72-E392-A005-2F6F-428BA208C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45719" tIns="45720" rIns="45719" bIns="45720" anchor="ctr">
            <a:normAutofit fontScale="90000"/>
          </a:bodyPr>
          <a:lstStyle/>
          <a:p>
            <a:r>
              <a:rPr lang="en-US" b="0" dirty="0"/>
              <a:t>Showcase Teacher-Led Success Stories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F25CAD-DCA8-1241-F9E0-D1DA8D2F2F3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49318" y="1228725"/>
            <a:ext cx="11839481" cy="4263491"/>
          </a:xfrm>
        </p:spPr>
        <p:txBody>
          <a:bodyPr lIns="45719" tIns="45720" rIns="45719" bIns="45720" anchor="t">
            <a:normAutofit fontScale="62500" lnSpcReduction="20000"/>
          </a:bodyPr>
          <a:lstStyle/>
          <a:p>
            <a:r>
              <a:rPr lang="en-US" dirty="0"/>
              <a:t>📣 Celebrate and spotlight: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Model classrooms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Peer-led initiatives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Innovations in instruction</a:t>
            </a:r>
          </a:p>
          <a:p>
            <a:pPr>
              <a:spcBef>
                <a:spcPts val="3200"/>
              </a:spcBef>
            </a:pPr>
            <a:r>
              <a:rPr lang="en-US" dirty="0"/>
              <a:t>Use: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Staff newsletters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Social media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School board meetings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Teacher of the Month with a leadership twist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A777B0-78AC-C3B0-D6CE-A11974606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697449" y="2055514"/>
            <a:ext cx="2298841" cy="230095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7459248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A4893-CEEA-D590-5D99-EA02CAB7A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7F830-DB10-D033-4EF4-89F8A2ADC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45719" tIns="45720" rIns="45719" bIns="45720" anchor="ctr">
            <a:normAutofit/>
          </a:bodyPr>
          <a:lstStyle/>
          <a:p>
            <a:r>
              <a:rPr lang="en-US" sz="4000" b="0" dirty="0"/>
              <a:t>Invite Teacher Voice into Decision-Making</a:t>
            </a:r>
            <a:endParaRPr lang="en-US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A8220-9AD3-A2C4-52E3-C6EE9B654AB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49318" y="1228725"/>
            <a:ext cx="11839481" cy="4263491"/>
          </a:xfrm>
        </p:spPr>
        <p:txBody>
          <a:bodyPr lIns="45719" tIns="45720" rIns="45719" bIns="45720" anchor="t">
            <a:normAutofit/>
          </a:bodyPr>
          <a:lstStyle/>
          <a:p>
            <a:r>
              <a:rPr lang="en-US" dirty="0"/>
              <a:t>🤝 Empower teachers to shape the school: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Leadership advisory committees (SLT, IR&amp;S, Etc.)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Task forces for key initiatives (e.g., scheduling, discipline, curriculum, data, culture and climate)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Listen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Surveys with follow-up actions</a:t>
            </a:r>
          </a:p>
        </p:txBody>
      </p:sp>
    </p:spTree>
    <p:extLst>
      <p:ext uri="{BB962C8B-B14F-4D97-AF65-F5344CB8AC3E}">
        <p14:creationId xmlns:p14="http://schemas.microsoft.com/office/powerpoint/2010/main" val="333630078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61D25-C2E1-4B30-B756-6F44FC69A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809E1-012B-52D7-B7BC-209D838EA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841" y="277296"/>
            <a:ext cx="10096959" cy="747579"/>
          </a:xfrm>
        </p:spPr>
        <p:txBody>
          <a:bodyPr lIns="45719" tIns="45720" rIns="45719" bIns="45720" anchor="ctr">
            <a:normAutofit fontScale="90000"/>
          </a:bodyPr>
          <a:lstStyle/>
          <a:p>
            <a:r>
              <a:rPr lang="en-US"/>
              <a:t>Reflection/Call to Action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B39DB-63BD-CB82-AD63-21C5E42A6E2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41773" y="1715349"/>
            <a:ext cx="10787016" cy="671794"/>
          </a:xfrm>
        </p:spPr>
        <p:txBody>
          <a:bodyPr lIns="45719" tIns="45720" rIns="45719" bIns="45720" anchor="t">
            <a:noAutofit/>
          </a:bodyPr>
          <a:lstStyle/>
          <a:p>
            <a:r>
              <a:rPr lang="en-US" sz="2800" dirty="0"/>
              <a:t>What did you learn today that you could potentially implement locally to empower teacher leadership in your building? Who is a ‘hidden leader’ you’ve observed, and how might you activate their superpower to support your school community?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E1B70D-03C8-5488-2050-B22C2A348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H="1">
            <a:off x="7392095" y="3941652"/>
            <a:ext cx="2379672" cy="179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9465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AB7C4-0BB4-5D87-AF59-19055BF86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074F4-648E-FB89-AB6D-E71A9E7C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931" y="2681421"/>
            <a:ext cx="8984138" cy="747579"/>
          </a:xfrm>
        </p:spPr>
        <p:txBody>
          <a:bodyPr lIns="45719" tIns="45720" rIns="45719" bIns="45720" anchor="ctr">
            <a:normAutofit fontScale="90000"/>
          </a:bodyPr>
          <a:lstStyle/>
          <a:p>
            <a:pPr algn="ctr"/>
            <a:r>
              <a:rPr lang="en-US" dirty="0"/>
              <a:t>Questions????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AB344A-684A-F300-A742-98187EE3A8E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385445" indent="-385445">
              <a:buFontTx/>
              <a:buAutoNum type="arabicPeriod"/>
              <a:defRPr sz="3200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4230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le 1"/>
          <p:cNvSpPr txBox="1">
            <a:spLocks noGrp="1"/>
          </p:cNvSpPr>
          <p:nvPr>
            <p:ph type="title"/>
          </p:nvPr>
        </p:nvSpPr>
        <p:spPr>
          <a:xfrm>
            <a:off x="1256841" y="378895"/>
            <a:ext cx="10096959" cy="747581"/>
          </a:xfrm>
          <a:prstGeom prst="rect">
            <a:avLst/>
          </a:prstGeom>
        </p:spPr>
        <p:txBody>
          <a:bodyPr/>
          <a:lstStyle>
            <a:lvl1pPr defTabSz="786384">
              <a:defRPr sz="4300"/>
            </a:lvl1pPr>
          </a:lstStyle>
          <a:p>
            <a:r>
              <a:rPr dirty="0"/>
              <a:t>Follow Us on Social Media</a:t>
            </a:r>
          </a:p>
        </p:txBody>
      </p:sp>
      <p:sp>
        <p:nvSpPr>
          <p:cNvPr id="213" name="Tex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Facebook: </a:t>
            </a:r>
            <a:br>
              <a:rPr dirty="0"/>
            </a:br>
            <a:r>
              <a:rPr dirty="0"/>
              <a:t>@</a:t>
            </a:r>
            <a:r>
              <a:rPr dirty="0" err="1"/>
              <a:t>njdeptofed</a:t>
            </a:r>
            <a:endParaRPr dirty="0"/>
          </a:p>
        </p:txBody>
      </p:sp>
      <p:sp>
        <p:nvSpPr>
          <p:cNvPr id="214" name="Text Placeholder 3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Instagram: </a:t>
            </a:r>
            <a:br/>
            <a:r>
              <a:t>@newjerseydoe</a:t>
            </a:r>
          </a:p>
        </p:txBody>
      </p:sp>
      <p:sp>
        <p:nvSpPr>
          <p:cNvPr id="215" name="Text Placeholder 4"/>
          <p:cNvSpPr>
            <a:spLocks noGrp="1"/>
          </p:cNvSpPr>
          <p:nvPr>
            <p:ph type="body" idx="22"/>
          </p:nvPr>
        </p:nvSpPr>
        <p:spPr>
          <a:xfrm>
            <a:off x="7157715" y="2540792"/>
            <a:ext cx="3222072" cy="9144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>
              <a:defRPr sz="1600"/>
            </a:pPr>
            <a:r>
              <a:rPr dirty="0"/>
              <a:t>LinkedIn: </a:t>
            </a:r>
            <a:br>
              <a:rPr dirty="0"/>
            </a:br>
            <a:r>
              <a:rPr sz="1400" dirty="0"/>
              <a:t>New Jersey Department of Education</a:t>
            </a:r>
          </a:p>
        </p:txBody>
      </p:sp>
      <p:sp>
        <p:nvSpPr>
          <p:cNvPr id="216" name="Text Placeholder 5"/>
          <p:cNvSpPr>
            <a:spLocks noGrp="1"/>
          </p:cNvSpPr>
          <p:nvPr>
            <p:ph type="body" idx="23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Threads:</a:t>
            </a:r>
            <a:br/>
            <a:r>
              <a:t>@NewJerseyDOE</a:t>
            </a:r>
          </a:p>
        </p:txBody>
      </p:sp>
      <p:sp>
        <p:nvSpPr>
          <p:cNvPr id="217" name="Text Placeholder 6"/>
          <p:cNvSpPr>
            <a:spLocks noGrp="1"/>
          </p:cNvSpPr>
          <p:nvPr>
            <p:ph type="body" idx="2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dirty="0"/>
              <a:t>X: @</a:t>
            </a:r>
            <a:r>
              <a:rPr dirty="0" err="1"/>
              <a:t>NewJerseyDOE</a:t>
            </a:r>
            <a:endParaRPr dirty="0"/>
          </a:p>
        </p:txBody>
      </p:sp>
      <p:sp>
        <p:nvSpPr>
          <p:cNvPr id="218" name="Text Placeholder 7"/>
          <p:cNvSpPr>
            <a:spLocks noGrp="1"/>
          </p:cNvSpPr>
          <p:nvPr>
            <p:ph type="body" idx="25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>
              <a:defRPr sz="1600"/>
            </a:pPr>
            <a:r>
              <a:rPr dirty="0"/>
              <a:t>YouTube: </a:t>
            </a:r>
            <a:r>
              <a:rPr sz="1400" dirty="0"/>
              <a:t>@newjerseydepartmentofeduca6565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itle 9"/>
          <p:cNvSpPr txBox="1">
            <a:spLocks noGrp="1"/>
          </p:cNvSpPr>
          <p:nvPr>
            <p:ph type="title"/>
          </p:nvPr>
        </p:nvSpPr>
        <p:spPr>
          <a:xfrm>
            <a:off x="1256841" y="378895"/>
            <a:ext cx="10096959" cy="747581"/>
          </a:xfrm>
          <a:prstGeom prst="rect">
            <a:avLst/>
          </a:prstGeom>
        </p:spPr>
        <p:txBody>
          <a:bodyPr/>
          <a:lstStyle>
            <a:lvl1pPr defTabSz="786384">
              <a:defRPr sz="4300"/>
            </a:lvl1pPr>
          </a:lstStyle>
          <a:p>
            <a:r>
              <a:rPr dirty="0"/>
              <a:t>Thank You!</a:t>
            </a:r>
          </a:p>
        </p:txBody>
      </p:sp>
      <p:sp>
        <p:nvSpPr>
          <p:cNvPr id="222" name="Website and Contact Info"/>
          <p:cNvSpPr txBox="1">
            <a:spLocks noGrp="1"/>
          </p:cNvSpPr>
          <p:nvPr>
            <p:ph type="body" sz="quarter" idx="1"/>
          </p:nvPr>
        </p:nvSpPr>
        <p:spPr>
          <a:xfrm>
            <a:off x="0" y="1803768"/>
            <a:ext cx="12192000" cy="390208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New Jersey Department of Education: 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nj.gov/education</a:t>
            </a:r>
            <a:endParaRPr lang="en-US" u="sng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3"/>
            </a:endParaRPr>
          </a:p>
          <a:p>
            <a:pPr>
              <a:spcBef>
                <a:spcPts val="6800"/>
              </a:spcBef>
            </a:pPr>
            <a:r>
              <a:rPr lang="en-US" dirty="0"/>
              <a:t>rporche@trenton.k12.nj.us</a:t>
            </a:r>
          </a:p>
          <a:p>
            <a:r>
              <a:rPr lang="en-US" dirty="0"/>
              <a:t>selongo@trenton.k12.nj.us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7C0D4-DD78-07E1-9011-C6E459F07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45719" tIns="45720" rIns="45719" bIns="45720" anchor="ctr">
            <a:normAutofit fontScale="90000"/>
          </a:bodyPr>
          <a:lstStyle/>
          <a:p>
            <a:r>
              <a:rPr lang="en-US" dirty="0"/>
              <a:t>How to Scan QR Codes</a:t>
            </a:r>
          </a:p>
        </p:txBody>
      </p:sp>
      <p:pic>
        <p:nvPicPr>
          <p:cNvPr id="12" name="Picture 11" descr="Simple Steps for Scanning QR Code graphic&#10;Using an IPhone or Android:&#10;Step 1: Open Camera App.&#10;Step 2: Point the camera at the QR code and scan.&#10;Step 3: Tap the notification or banner that appears.">
            <a:extLst>
              <a:ext uri="{FF2B5EF4-FFF2-40B4-BE49-F238E27FC236}">
                <a16:creationId xmlns:a16="http://schemas.microsoft.com/office/drawing/2014/main" id="{F2E1A9B9-8DA2-C5C3-89BD-268B9153310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7365" y="1126475"/>
            <a:ext cx="9257270" cy="512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35794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66CF6-C1B6-7EED-9F4D-B98F5504F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E0F6E-998B-0D26-A639-229434671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605" y="257783"/>
            <a:ext cx="9670692" cy="747579"/>
          </a:xfrm>
        </p:spPr>
        <p:txBody>
          <a:bodyPr lIns="45719" tIns="45720" rIns="45719" bIns="45720" anchor="ctr">
            <a:normAutofit fontScale="90000"/>
          </a:bodyPr>
          <a:lstStyle/>
          <a:p>
            <a:r>
              <a:rPr lang="en-US" dirty="0"/>
              <a:t>Introduction Question</a:t>
            </a:r>
          </a:p>
        </p:txBody>
      </p:sp>
      <p:pic>
        <p:nvPicPr>
          <p:cNvPr id="4" name="Picture 3" descr="QR Code for https://www.mentimeter.com/app/presentation/alv1by6habc9ejz3bctkhzidmqw3rcwi/edit?question=3mw6mv4miur9&#10;">
            <a:extLst>
              <a:ext uri="{FF2B5EF4-FFF2-40B4-BE49-F238E27FC236}">
                <a16:creationId xmlns:a16="http://schemas.microsoft.com/office/drawing/2014/main" id="{7DCA9C93-D261-645F-BD99-D868CE42B6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643" t="9114" r="8861" b="9367"/>
          <a:stretch>
            <a:fillRect/>
          </a:stretch>
        </p:blipFill>
        <p:spPr>
          <a:xfrm>
            <a:off x="477667" y="1005362"/>
            <a:ext cx="5173215" cy="51841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C0CD99-3E66-81CA-3DE1-708127ABBBA0}"/>
              </a:ext>
            </a:extLst>
          </p:cNvPr>
          <p:cNvSpPr txBox="1"/>
          <p:nvPr/>
        </p:nvSpPr>
        <p:spPr>
          <a:xfrm>
            <a:off x="5650882" y="5476356"/>
            <a:ext cx="6361009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dirty="0"/>
              <a:t>https://</a:t>
            </a:r>
            <a:r>
              <a:rPr lang="en-US" dirty="0" err="1"/>
              <a:t>www.mentimeter.com</a:t>
            </a:r>
            <a:r>
              <a:rPr lang="en-US" dirty="0"/>
              <a:t>/app/presentation/alv1by6habc9ejz3bctkhzidmqw3rcwi/</a:t>
            </a:r>
            <a:r>
              <a:rPr lang="en-US" dirty="0" err="1"/>
              <a:t>edit?question</a:t>
            </a:r>
            <a:r>
              <a:rPr lang="en-US" dirty="0"/>
              <a:t>=3mw6mv4miur9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D03BEA9-522C-B2E3-3B60-3EB4221313B7}"/>
              </a:ext>
            </a:extLst>
          </p:cNvPr>
          <p:cNvSpPr txBox="1">
            <a:spLocks/>
          </p:cNvSpPr>
          <p:nvPr/>
        </p:nvSpPr>
        <p:spPr>
          <a:xfrm>
            <a:off x="5650882" y="1316975"/>
            <a:ext cx="5702917" cy="43525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20" rIns="45719" bIns="45720" anchor="t">
            <a:noAutofit/>
          </a:bodyPr>
          <a:lstStyle>
            <a:lvl1pPr marL="228600" marR="0" indent="-228600" algn="l" defTabSz="914400" rtl="0" latinLnBrk="0">
              <a:lnSpc>
                <a:spcPct val="108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000" b="0" i="0" u="none" strike="noStrike" cap="none" spc="0" baseline="0">
                <a:solidFill>
                  <a:srgbClr val="000000"/>
                </a:solidFill>
                <a:uFillTx/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711200" marR="0" indent="-254000" algn="l" defTabSz="914400" rtl="0" latinLnBrk="0">
              <a:lnSpc>
                <a:spcPct val="108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000" b="0" i="0" u="none" strike="noStrike" cap="none" spc="0" baseline="0">
                <a:solidFill>
                  <a:srgbClr val="000000"/>
                </a:solidFill>
                <a:uFillTx/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1200150" marR="0" indent="-285750" algn="l" defTabSz="914400" rtl="0" latinLnBrk="0">
              <a:lnSpc>
                <a:spcPct val="108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000" b="0" i="0" u="none" strike="noStrike" cap="none" spc="0" baseline="0">
                <a:solidFill>
                  <a:srgbClr val="000000"/>
                </a:solidFill>
                <a:uFillTx/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698171" marR="0" indent="-326571" algn="l" defTabSz="914400" rtl="0" latinLnBrk="0">
              <a:lnSpc>
                <a:spcPct val="108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000" b="0" i="0" u="none" strike="noStrike" cap="none" spc="0" baseline="0">
                <a:solidFill>
                  <a:srgbClr val="000000"/>
                </a:solidFill>
                <a:uFillTx/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2155371" marR="0" indent="-326571" algn="l" defTabSz="914400" rtl="0" latinLnBrk="0">
              <a:lnSpc>
                <a:spcPct val="108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000" b="0" i="0" u="none" strike="noStrike" cap="none" spc="0" baseline="0">
                <a:solidFill>
                  <a:srgbClr val="000000"/>
                </a:solidFill>
                <a:uFillTx/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794000" marR="0" indent="-508000" algn="l" defTabSz="914400" rtl="0" latinLnBrk="0">
              <a:lnSpc>
                <a:spcPct val="108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000" b="0" i="0" u="none" strike="noStrike" cap="none" spc="0" baseline="0">
                <a:solidFill>
                  <a:srgbClr val="000000"/>
                </a:solidFill>
                <a:uFillTx/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51200" marR="0" indent="-508000" algn="l" defTabSz="914400" rtl="0" latinLnBrk="0">
              <a:lnSpc>
                <a:spcPct val="108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000" b="0" i="0" u="none" strike="noStrike" cap="none" spc="0" baseline="0">
                <a:solidFill>
                  <a:srgbClr val="000000"/>
                </a:solidFill>
                <a:uFillTx/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708400" marR="0" indent="-508000" algn="l" defTabSz="914400" rtl="0" latinLnBrk="0">
              <a:lnSpc>
                <a:spcPct val="108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000" b="0" i="0" u="none" strike="noStrike" cap="none" spc="0" baseline="0">
                <a:solidFill>
                  <a:srgbClr val="000000"/>
                </a:solidFill>
                <a:uFillTx/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65600" marR="0" indent="-508000" algn="l" defTabSz="914400" rtl="0" latinLnBrk="0">
              <a:lnSpc>
                <a:spcPct val="108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000" b="0" i="0" u="none" strike="noStrike" cap="none" spc="0" baseline="0">
                <a:solidFill>
                  <a:srgbClr val="000000"/>
                </a:solidFill>
                <a:uFillTx/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marL="0" indent="0" algn="ctr" hangingPunct="0">
              <a:spcBef>
                <a:spcPts val="0"/>
              </a:spcBef>
              <a:spcAft>
                <a:spcPts val="600"/>
              </a:spcAft>
              <a:buSzTx/>
              <a:buFont typeface="Arial"/>
              <a:buNone/>
            </a:pPr>
            <a:r>
              <a:rPr lang="en-US" sz="4800" dirty="0">
                <a:solidFill>
                  <a:srgbClr val="6E2405"/>
                </a:solidFill>
              </a:rPr>
              <a:t>What does trust, collaboration, and teacher empowerment look like in your schools?</a:t>
            </a:r>
          </a:p>
          <a:p>
            <a:pPr marL="0" indent="0" algn="ctr" hangingPunct="0">
              <a:spcBef>
                <a:spcPts val="0"/>
              </a:spcBef>
              <a:spcAft>
                <a:spcPts val="600"/>
              </a:spcAft>
              <a:buSzTx/>
              <a:buFont typeface="Arial"/>
              <a:buNone/>
            </a:pPr>
            <a:endParaRPr lang="en-US" dirty="0">
              <a:solidFill>
                <a:srgbClr val="6E24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21113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ABEC9-81A0-ECC9-3558-9930CF23B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AB655-D9A4-D303-2D52-1387DE642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841" y="378896"/>
            <a:ext cx="10096959" cy="747579"/>
          </a:xfrm>
        </p:spPr>
        <p:txBody>
          <a:bodyPr lIns="45719" tIns="45720" rIns="45719" bIns="45720" anchor="ctr">
            <a:normAutofit/>
          </a:bodyPr>
          <a:lstStyle/>
          <a:p>
            <a:r>
              <a:rPr lang="en-US" sz="4600" dirty="0"/>
              <a:t> Workshop Focus</a:t>
            </a:r>
          </a:p>
        </p:txBody>
      </p:sp>
      <p:graphicFrame>
        <p:nvGraphicFramePr>
          <p:cNvPr id="7" name="Text Placeholder 2" descr="A chart which describes the workshop's focus.">
            <a:extLst>
              <a:ext uri="{FF2B5EF4-FFF2-40B4-BE49-F238E27FC236}">
                <a16:creationId xmlns:a16="http://schemas.microsoft.com/office/drawing/2014/main" id="{2A060597-0729-C589-154B-D6E29DB164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8433369"/>
              </p:ext>
            </p:extLst>
          </p:nvPr>
        </p:nvGraphicFramePr>
        <p:xfrm>
          <a:off x="1256841" y="1316975"/>
          <a:ext cx="10096959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1772997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2968D-EF0A-76F5-9ED2-8175C5580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A4B07-7AFA-ED00-5C99-4201B3826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841" y="378896"/>
            <a:ext cx="10096959" cy="294906"/>
          </a:xfrm>
        </p:spPr>
        <p:txBody>
          <a:bodyPr lIns="45719" tIns="45720" rIns="45719" bIns="45720" anchor="ctr">
            <a:normAutofit fontScale="90000"/>
          </a:bodyPr>
          <a:lstStyle/>
          <a:p>
            <a:r>
              <a:rPr lang="en-US" sz="4500" dirty="0"/>
              <a:t> Trusting Relationships Amongst Staff (1)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7CC683-8995-52C6-D6D9-F846EA489C3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49318" y="1228725"/>
            <a:ext cx="11839481" cy="4693104"/>
          </a:xfrm>
        </p:spPr>
        <p:txBody>
          <a:bodyPr lIns="45719" tIns="45720" rIns="45719" bIns="45720" anchor="t">
            <a:normAutofit fontScale="85000" lnSpcReduction="10000"/>
          </a:bodyPr>
          <a:lstStyle/>
          <a:p>
            <a:pPr marL="457200" indent="-457200">
              <a:buFont typeface="Arial"/>
              <a:buChar char="•"/>
            </a:pPr>
            <a:r>
              <a:rPr lang="en-US" dirty="0"/>
              <a:t>How can trusting relationships be built amongst staff? (Turn and talk)</a:t>
            </a:r>
          </a:p>
          <a:p>
            <a:pPr marL="1117600" lvl="1" indent="-457200">
              <a:buFont typeface="Courier New"/>
              <a:buChar char="o"/>
            </a:pPr>
            <a:r>
              <a:rPr lang="en-US" dirty="0"/>
              <a:t>Do you know your staff/colleagues and their strengths?</a:t>
            </a:r>
          </a:p>
          <a:p>
            <a:pPr marL="1117600" lvl="1" indent="-457200">
              <a:buFont typeface="Courier New"/>
              <a:buChar char="o"/>
            </a:pPr>
            <a:r>
              <a:rPr lang="en-US" dirty="0"/>
              <a:t>Are there opportunities for staff voice?</a:t>
            </a:r>
          </a:p>
          <a:p>
            <a:pPr marL="1117600" lvl="1" indent="-457200">
              <a:buFont typeface="Courier New"/>
              <a:buChar char="o"/>
            </a:pPr>
            <a:r>
              <a:rPr lang="en-US" dirty="0"/>
              <a:t>Does staff feel appreciated?</a:t>
            </a:r>
          </a:p>
          <a:p>
            <a:pPr marL="1117600" lvl="1" indent="-457200">
              <a:buFont typeface="Courier New"/>
              <a:buChar char="o"/>
            </a:pPr>
            <a:r>
              <a:rPr lang="en-US" dirty="0"/>
              <a:t>Mutual Respect</a:t>
            </a:r>
          </a:p>
          <a:p>
            <a:pPr marL="1117600" lvl="1" indent="-457200">
              <a:buFont typeface="Courier New"/>
              <a:buChar char="o"/>
            </a:pPr>
            <a:r>
              <a:rPr lang="en-US" dirty="0"/>
              <a:t>Fairness to ALL</a:t>
            </a:r>
          </a:p>
          <a:p>
            <a:pPr marL="1117600" lvl="1" indent="-457200">
              <a:buFont typeface="Courier New"/>
              <a:buChar char="o"/>
            </a:pPr>
            <a:r>
              <a:rPr lang="en-US" dirty="0"/>
              <a:t>What opportunities are there for staff to build relationships outside the school setting?</a:t>
            </a:r>
          </a:p>
        </p:txBody>
      </p:sp>
    </p:spTree>
    <p:extLst>
      <p:ext uri="{BB962C8B-B14F-4D97-AF65-F5344CB8AC3E}">
        <p14:creationId xmlns:p14="http://schemas.microsoft.com/office/powerpoint/2010/main" val="120185997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DCF5D-A9BA-F2A2-4D12-97DBB1BE1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67B80-6C9C-7D22-5CDF-0BCA774F8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841" y="378896"/>
            <a:ext cx="10096959" cy="294906"/>
          </a:xfrm>
        </p:spPr>
        <p:txBody>
          <a:bodyPr lIns="45719" tIns="45720" rIns="45719" bIns="45720" anchor="ctr">
            <a:normAutofit fontScale="90000"/>
          </a:bodyPr>
          <a:lstStyle/>
          <a:p>
            <a:r>
              <a:rPr lang="en-US" sz="4500" dirty="0"/>
              <a:t> Trusting Relationships Amongst Staff (2)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28BC6D-2F1D-ECA0-E830-D05823A15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3863358" y="3042692"/>
            <a:ext cx="8125441" cy="3150290"/>
          </a:xfrm>
        </p:spPr>
        <p:txBody>
          <a:bodyPr lIns="45719" tIns="45720" rIns="45719" bIns="45720" anchor="t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b="1" dirty="0"/>
              <a:t>Connections Between Us (Adult to Adult)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Activity measures how connected staff feel together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More supportive workplace creates healthier community environment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When adults feel safe children feel safer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Staff examine depth of their collegial relationships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Teachers can turnkey this into their classrooms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Goal: build stronger communities everywhere through connections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46ACD1-3A04-6792-E7F9-E9C50F32FB67}"/>
              </a:ext>
            </a:extLst>
          </p:cNvPr>
          <p:cNvSpPr txBox="1"/>
          <p:nvPr/>
        </p:nvSpPr>
        <p:spPr>
          <a:xfrm>
            <a:off x="814369" y="1066459"/>
            <a:ext cx="6097978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800" b="1"/>
              <a:t>How well do you know your staff?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5FFAD5-13E4-60F5-176F-1775554F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05" y="1589679"/>
            <a:ext cx="3571373" cy="2744467"/>
          </a:xfrm>
          <a:prstGeom prst="rect">
            <a:avLst/>
          </a:prstGeom>
        </p:spPr>
      </p:pic>
      <p:pic>
        <p:nvPicPr>
          <p:cNvPr id="8" name="Picture 7" descr="A screen shot of a computer">
            <a:extLst>
              <a:ext uri="{FF2B5EF4-FFF2-40B4-BE49-F238E27FC236}">
                <a16:creationId xmlns:a16="http://schemas.microsoft.com/office/drawing/2014/main" id="{52649A2F-3A5C-A1AB-4D86-E9EDE5DC48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47" t="1462" r="2146" b="76742"/>
          <a:stretch>
            <a:fillRect/>
          </a:stretch>
        </p:blipFill>
        <p:spPr>
          <a:xfrm>
            <a:off x="3740265" y="1589679"/>
            <a:ext cx="8404910" cy="14530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F47F2F-6095-2011-7E54-0B2243D05FD2}"/>
              </a:ext>
            </a:extLst>
          </p:cNvPr>
          <p:cNvSpPr txBox="1"/>
          <p:nvPr/>
        </p:nvSpPr>
        <p:spPr>
          <a:xfrm>
            <a:off x="203201" y="4529658"/>
            <a:ext cx="3380688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Prevent Child Abuse New Jersey. (2022). </a:t>
            </a:r>
            <a:r>
              <a:rPr lang="en-US" i="1" dirty="0"/>
              <a:t>Trauma sensitive practices in action: Turnkey videos for year-round application</a:t>
            </a:r>
            <a:r>
              <a:rPr lang="en-US" dirty="0"/>
              <a:t>. Child Wellness Institute.</a:t>
            </a:r>
          </a:p>
        </p:txBody>
      </p:sp>
    </p:spTree>
    <p:extLst>
      <p:ext uri="{BB962C8B-B14F-4D97-AF65-F5344CB8AC3E}">
        <p14:creationId xmlns:p14="http://schemas.microsoft.com/office/powerpoint/2010/main" val="419389662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47E71-AC98-27EC-B851-3A744F8DE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1380C-CE29-CF69-FFD4-29872A5CE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841" y="378896"/>
            <a:ext cx="10096959" cy="294906"/>
          </a:xfrm>
        </p:spPr>
        <p:txBody>
          <a:bodyPr lIns="45719" tIns="45720" rIns="45719" bIns="45720" anchor="ctr">
            <a:normAutofit fontScale="90000"/>
          </a:bodyPr>
          <a:lstStyle/>
          <a:p>
            <a:r>
              <a:rPr lang="en-US" sz="4500" dirty="0"/>
              <a:t> Trusting Relationships Amongst Staff (3)</a:t>
            </a:r>
            <a:endParaRPr lang="en-US" dirty="0"/>
          </a:p>
        </p:txBody>
      </p:sp>
      <p:pic>
        <p:nvPicPr>
          <p:cNvPr id="5" name="Picture 4" descr="Visual titled 'Communicate Openly' showing a circular list of nine leadership behaviors:&#10;&#10;Communicate Openly – Be honest about goals and decisions; listen actively.&#10;&#10;Be Visible &amp; Approachable – Make time for informal check-ins; keep your door open.&#10;&#10;Follow Through on Commitments – Do what you say or explain changes.&#10;&#10;Show Respect &amp; Appreciation – Recognize efforts, avoid favoritism, and seek input.&#10;&#10;Support Professional Growth – Encourage learning and give feedback.&#10;&#10;Be Consistent &amp; Fair – Apply rules evenly and handle issues professionally.&#10;&#10;Foster Collaboration – Create teamwork opportunities and empower staff.&#10;&#10;Admit Mistakes &amp; Learn – Acknowledge errors, show humility, and accept feedback.&#10;&#10;Promote a Positive Culture – Stay calm, celebrate wins, and lead by example">
            <a:extLst>
              <a:ext uri="{FF2B5EF4-FFF2-40B4-BE49-F238E27FC236}">
                <a16:creationId xmlns:a16="http://schemas.microsoft.com/office/drawing/2014/main" id="{0388E20F-2FA0-E4D2-FC64-F1363ABB9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26" y="493059"/>
            <a:ext cx="10949748" cy="616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24285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CECDC03-F493-EA87-D2A3-2B09706AF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AEFDC-F6CE-709A-8138-54CEC3AEA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841" y="378896"/>
            <a:ext cx="10096959" cy="294906"/>
          </a:xfrm>
        </p:spPr>
        <p:txBody>
          <a:bodyPr lIns="45719" tIns="45720" rIns="45719" bIns="45720" anchor="ctr">
            <a:normAutofit fontScale="90000"/>
          </a:bodyPr>
          <a:lstStyle/>
          <a:p>
            <a:r>
              <a:rPr lang="en-US" sz="4500" dirty="0"/>
              <a:t> Trusting Relationships Amongst Staff (4)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065509-16D6-EAB2-7174-EBADFE8E83B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76259" y="1122219"/>
            <a:ext cx="11839481" cy="5070764"/>
          </a:xfrm>
        </p:spPr>
        <p:txBody>
          <a:bodyPr lIns="45719" tIns="45720" rIns="45719" bIns="45720" anchor="t">
            <a:normAutofit fontScale="55000" lnSpcReduction="20000"/>
          </a:bodyPr>
          <a:lstStyle/>
          <a:p>
            <a:r>
              <a:rPr lang="en-US" b="1" dirty="0">
                <a:solidFill>
                  <a:srgbClr val="6E2405"/>
                </a:solidFill>
              </a:rPr>
              <a:t>Communicate Openly and Transparently</a:t>
            </a:r>
            <a:endParaRPr lang="en-US" dirty="0">
              <a:solidFill>
                <a:srgbClr val="6E2405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/>
              <a:t>Be honest about goals, challenges, and decisions.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Listen actively without interrupting or dismissing concerns.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Share information consistently and in a timely manner to avoid surprises.</a:t>
            </a:r>
            <a:endParaRPr lang="en-US" b="1" dirty="0"/>
          </a:p>
          <a:p>
            <a:pPr>
              <a:spcBef>
                <a:spcPts val="2600"/>
              </a:spcBef>
            </a:pPr>
            <a:r>
              <a:rPr lang="en-US" b="1" dirty="0">
                <a:solidFill>
                  <a:srgbClr val="6E2405"/>
                </a:solidFill>
              </a:rPr>
              <a:t>Be Visible and Approachable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Make time for informal check-ins.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Keep your door (literally or figuratively) open.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Show genuine interest in their well-being and ideas.</a:t>
            </a:r>
            <a:endParaRPr lang="en-US" b="1" dirty="0">
              <a:solidFill>
                <a:srgbClr val="6E2405"/>
              </a:solidFill>
            </a:endParaRPr>
          </a:p>
          <a:p>
            <a:pPr>
              <a:spcBef>
                <a:spcPts val="2600"/>
              </a:spcBef>
            </a:pPr>
            <a:r>
              <a:rPr lang="en-US" sz="3300" b="1" dirty="0">
                <a:solidFill>
                  <a:srgbClr val="6E2405"/>
                </a:solidFill>
              </a:rPr>
              <a:t>Follow Through on Commitments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If you say you’ll do something, do it—or communicate why it changed.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Reliability builds credibility.</a:t>
            </a:r>
          </a:p>
        </p:txBody>
      </p:sp>
    </p:spTree>
    <p:extLst>
      <p:ext uri="{BB962C8B-B14F-4D97-AF65-F5344CB8AC3E}">
        <p14:creationId xmlns:p14="http://schemas.microsoft.com/office/powerpoint/2010/main" val="104721722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NDJOE_Main">
  <a:themeElements>
    <a:clrScheme name="NDJOE_Mai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NDJOE_Mai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NDJOE_Ma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alatino Linotype"/>
            <a:ea typeface="Palatino Linotype"/>
            <a:cs typeface="Palatino Linotype"/>
            <a:sym typeface="Palatino Linotyp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alatino Linotype"/>
            <a:ea typeface="Palatino Linotype"/>
            <a:cs typeface="Palatino Linotype"/>
            <a:sym typeface="Palatino Linotyp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DJOE_Main">
  <a:themeElements>
    <a:clrScheme name="NDJOE_Mai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NDJOE_Mai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NDJOE_Ma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alatino Linotype"/>
            <a:ea typeface="Palatino Linotype"/>
            <a:cs typeface="Palatino Linotype"/>
            <a:sym typeface="Palatino Linotyp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alatino Linotype"/>
            <a:ea typeface="Palatino Linotype"/>
            <a:cs typeface="Palatino Linotype"/>
            <a:sym typeface="Palatino Linotyp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91CD4CBB0FE44F9CFC2EC17BEABC09" ma:contentTypeVersion="18" ma:contentTypeDescription="Create a new document." ma:contentTypeScope="" ma:versionID="12c1b3172c00e8ee8b9f17c5da4487d3">
  <xsd:schema xmlns:xsd="http://www.w3.org/2001/XMLSchema" xmlns:xs="http://www.w3.org/2001/XMLSchema" xmlns:p="http://schemas.microsoft.com/office/2006/metadata/properties" xmlns:ns2="5192090b-d375-45ce-ab28-255186fa6668" xmlns:ns3="2d764204-0d3c-4e84-bb9d-8d20c8237785" targetNamespace="http://schemas.microsoft.com/office/2006/metadata/properties" ma:root="true" ma:fieldsID="84d0f6fe05ff33f392b76bd5294c5962" ns2:_="" ns3:_="">
    <xsd:import namespace="5192090b-d375-45ce-ab28-255186fa6668"/>
    <xsd:import namespace="2d764204-0d3c-4e84-bb9d-8d20c82377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OCR" minOccurs="0"/>
                <xsd:element ref="ns2:MediaServiceLoca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92090b-d375-45ce-ab28-255186fa66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e8829e9b-2c9c-4724-8f43-688495af2fc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764204-0d3c-4e84-bb9d-8d20c823778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ee4c0b5f-ad40-4bc7-967c-d947eb9c5bdd}" ma:internalName="TaxCatchAll" ma:showField="CatchAllData" ma:web="2d764204-0d3c-4e84-bb9d-8d20c82377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d764204-0d3c-4e84-bb9d-8d20c8237785" xsi:nil="true"/>
    <lcf76f155ced4ddcb4097134ff3c332f xmlns="5192090b-d375-45ce-ab28-255186fa666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8A3556F-9C8D-439B-B63F-3898F46ACF9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6D4F4FD-9E88-4C6A-AA08-E73E25D0E975}">
  <ds:schemaRefs>
    <ds:schemaRef ds:uri="2d764204-0d3c-4e84-bb9d-8d20c8237785"/>
    <ds:schemaRef ds:uri="5192090b-d375-45ce-ab28-255186fa666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E2EA6A3-16E8-4735-8D48-B527874DB221}">
  <ds:schemaRefs>
    <ds:schemaRef ds:uri="2d764204-0d3c-4e84-bb9d-8d20c8237785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5192090b-d375-45ce-ab28-255186fa6668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2094</Words>
  <Application>Microsoft Office PowerPoint</Application>
  <PresentationFormat>Widescreen</PresentationFormat>
  <Paragraphs>221</Paragraphs>
  <Slides>29</Slides>
  <Notes>29</Notes>
  <HiddenSlides>3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Arial,Sans-Serif</vt:lpstr>
      <vt:lpstr>Calibri</vt:lpstr>
      <vt:lpstr>Courier New</vt:lpstr>
      <vt:lpstr>Palatino Linotype</vt:lpstr>
      <vt:lpstr>Segoe UI</vt:lpstr>
      <vt:lpstr>Times New Roman</vt:lpstr>
      <vt:lpstr>NDJOE_Main</vt:lpstr>
      <vt:lpstr>Igniting the Spark – Cultivating a Positive Culture and Climate for Educators</vt:lpstr>
      <vt:lpstr>Introduction</vt:lpstr>
      <vt:lpstr>How to Scan QR Codes</vt:lpstr>
      <vt:lpstr>Introduction Question</vt:lpstr>
      <vt:lpstr> Workshop Focus</vt:lpstr>
      <vt:lpstr> Trusting Relationships Amongst Staff (1)</vt:lpstr>
      <vt:lpstr> Trusting Relationships Amongst Staff (2)</vt:lpstr>
      <vt:lpstr> Trusting Relationships Amongst Staff (3)</vt:lpstr>
      <vt:lpstr> Trusting Relationships Amongst Staff (4)</vt:lpstr>
      <vt:lpstr> Trusting Relationships Amongst Staff (5)</vt:lpstr>
      <vt:lpstr> Trusting Relationships Amongst Staff (6)</vt:lpstr>
      <vt:lpstr>Examples</vt:lpstr>
      <vt:lpstr>Fostering Collaboration (1)</vt:lpstr>
      <vt:lpstr>Fostering Collaboration (2)</vt:lpstr>
      <vt:lpstr>Fostering Collaboration (3)</vt:lpstr>
      <vt:lpstr>Fostering Collaboration (4)</vt:lpstr>
      <vt:lpstr>Fostering Collaboration (5)</vt:lpstr>
      <vt:lpstr>Everyone Has Genius (1)</vt:lpstr>
      <vt:lpstr> Everyone Has Genius (2) </vt:lpstr>
      <vt:lpstr>Everyone Has Genius (3)</vt:lpstr>
      <vt:lpstr> Everyone Has Genius (4)</vt:lpstr>
      <vt:lpstr>Why Teacher Leadership Matters</vt:lpstr>
      <vt:lpstr>Practical Strategies to Empower Teacher Leadership</vt:lpstr>
      <vt:lpstr>Showcase Teacher-Led Success Stories</vt:lpstr>
      <vt:lpstr>Invite Teacher Voice into Decision-Making</vt:lpstr>
      <vt:lpstr>Reflection/Call to Action</vt:lpstr>
      <vt:lpstr>Questions????</vt:lpstr>
      <vt:lpstr>Follow Us on Social Media</vt:lpstr>
      <vt:lpstr>Thank 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Igniting the Spark – Cultivating a Positive Culture and Climate for Educators </dc:title>
  <dc:subject/>
  <dc:creator>Nadia Ramcharan</dc:creator>
  <cp:keywords/>
  <dc:description/>
  <cp:lastModifiedBy>Epifanio, Frank</cp:lastModifiedBy>
  <cp:revision>3</cp:revision>
  <dcterms:modified xsi:type="dcterms:W3CDTF">2025-07-30T17:10:35Z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0x010100B891CD4CBB0FE44F9CFC2EC17BEABC09</vt:lpwstr>
  </property>
  <property fmtid="{D5CDD505-2E9C-101B-9397-08002B2CF9AE}" pid="3" name="MediaServiceImageTags">
    <vt:lpwstr/>
  </property>
</Properties>
</file>