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28"/>
  </p:notesMasterIdLst>
  <p:handoutMasterIdLst>
    <p:handoutMasterId r:id="rId29"/>
  </p:handoutMasterIdLst>
  <p:sldIdLst>
    <p:sldId id="256" r:id="rId7"/>
    <p:sldId id="258" r:id="rId8"/>
    <p:sldId id="274" r:id="rId9"/>
    <p:sldId id="275" r:id="rId10"/>
    <p:sldId id="276" r:id="rId11"/>
    <p:sldId id="277" r:id="rId12"/>
    <p:sldId id="259" r:id="rId13"/>
    <p:sldId id="260" r:id="rId14"/>
    <p:sldId id="261" r:id="rId15"/>
    <p:sldId id="266" r:id="rId16"/>
    <p:sldId id="267" r:id="rId17"/>
    <p:sldId id="265" r:id="rId18"/>
    <p:sldId id="280" r:id="rId19"/>
    <p:sldId id="264" r:id="rId20"/>
    <p:sldId id="269" r:id="rId21"/>
    <p:sldId id="270" r:id="rId22"/>
    <p:sldId id="268" r:id="rId23"/>
    <p:sldId id="272" r:id="rId24"/>
    <p:sldId id="273" r:id="rId25"/>
    <p:sldId id="271"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B3D7B-C036-5F40-87FB-82A408BD3CB9}" v="34" dt="2025-07-25T16:58:33.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8"/>
    <p:restoredTop sz="86406"/>
  </p:normalViewPr>
  <p:slideViewPr>
    <p:cSldViewPr snapToGrid="0">
      <p:cViewPr varScale="1">
        <p:scale>
          <a:sx n="73" d="100"/>
          <a:sy n="73" d="100"/>
        </p:scale>
        <p:origin x="200" y="688"/>
      </p:cViewPr>
      <p:guideLst/>
    </p:cSldViewPr>
  </p:slideViewPr>
  <p:outlineViewPr>
    <p:cViewPr>
      <p:scale>
        <a:sx n="33" d="100"/>
        <a:sy n="33" d="100"/>
      </p:scale>
      <p:origin x="0" y="-1611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zagatti, Peter" userId="d885410b-8af8-48ce-89eb-76b89c7a7250" providerId="ADAL" clId="{C30361C9-E000-4AF9-A8E2-3C7D0CFD804E}"/>
    <pc:docChg chg="modSld">
      <pc:chgData name="Mazzagatti, Peter" userId="d885410b-8af8-48ce-89eb-76b89c7a7250" providerId="ADAL" clId="{C30361C9-E000-4AF9-A8E2-3C7D0CFD804E}" dt="2025-07-22T00:22:11.391" v="21" actId="14100"/>
      <pc:docMkLst>
        <pc:docMk/>
      </pc:docMkLst>
      <pc:sldChg chg="modSp mod">
        <pc:chgData name="Mazzagatti, Peter" userId="d885410b-8af8-48ce-89eb-76b89c7a7250" providerId="ADAL" clId="{C30361C9-E000-4AF9-A8E2-3C7D0CFD804E}" dt="2025-07-22T00:21:25.928" v="15" actId="13244"/>
        <pc:sldMkLst>
          <pc:docMk/>
          <pc:sldMk cId="4231543697" sldId="261"/>
        </pc:sldMkLst>
        <pc:spChg chg="ord">
          <ac:chgData name="Mazzagatti, Peter" userId="d885410b-8af8-48ce-89eb-76b89c7a7250" providerId="ADAL" clId="{C30361C9-E000-4AF9-A8E2-3C7D0CFD804E}" dt="2025-07-22T00:21:23.470" v="14" actId="13244"/>
          <ac:spMkLst>
            <pc:docMk/>
            <pc:sldMk cId="4231543697" sldId="261"/>
            <ac:spMk id="5" creationId="{412993C3-9022-3D97-0A7F-532729B4C37C}"/>
          </ac:spMkLst>
        </pc:spChg>
        <pc:spChg chg="ord">
          <ac:chgData name="Mazzagatti, Peter" userId="d885410b-8af8-48ce-89eb-76b89c7a7250" providerId="ADAL" clId="{C30361C9-E000-4AF9-A8E2-3C7D0CFD804E}" dt="2025-07-22T00:21:25.928" v="15" actId="13244"/>
          <ac:spMkLst>
            <pc:docMk/>
            <pc:sldMk cId="4231543697" sldId="261"/>
            <ac:spMk id="6" creationId="{FD6D3EF1-928E-4EBB-B866-7DAA5591B2B0}"/>
          </ac:spMkLst>
        </pc:spChg>
      </pc:sldChg>
      <pc:sldChg chg="modSp mod">
        <pc:chgData name="Mazzagatti, Peter" userId="d885410b-8af8-48ce-89eb-76b89c7a7250" providerId="ADAL" clId="{C30361C9-E000-4AF9-A8E2-3C7D0CFD804E}" dt="2025-07-22T00:20:56.790" v="7"/>
        <pc:sldMkLst>
          <pc:docMk/>
          <pc:sldMk cId="952380388" sldId="265"/>
        </pc:sldMkLst>
        <pc:spChg chg="mod">
          <ac:chgData name="Mazzagatti, Peter" userId="d885410b-8af8-48ce-89eb-76b89c7a7250" providerId="ADAL" clId="{C30361C9-E000-4AF9-A8E2-3C7D0CFD804E}" dt="2025-07-22T00:20:56.790" v="7"/>
          <ac:spMkLst>
            <pc:docMk/>
            <pc:sldMk cId="952380388" sldId="265"/>
            <ac:spMk id="2" creationId="{E0E472F8-4244-81D5-7EBB-DE809BBA8143}"/>
          </ac:spMkLst>
        </pc:spChg>
      </pc:sldChg>
      <pc:sldChg chg="modSp mod">
        <pc:chgData name="Mazzagatti, Peter" userId="d885410b-8af8-48ce-89eb-76b89c7a7250" providerId="ADAL" clId="{C30361C9-E000-4AF9-A8E2-3C7D0CFD804E}" dt="2025-07-22T00:22:11.391" v="21" actId="14100"/>
        <pc:sldMkLst>
          <pc:docMk/>
          <pc:sldMk cId="3613614809" sldId="272"/>
        </pc:sldMkLst>
        <pc:spChg chg="mod">
          <ac:chgData name="Mazzagatti, Peter" userId="d885410b-8af8-48ce-89eb-76b89c7a7250" providerId="ADAL" clId="{C30361C9-E000-4AF9-A8E2-3C7D0CFD804E}" dt="2025-07-22T00:22:11.391" v="21" actId="14100"/>
          <ac:spMkLst>
            <pc:docMk/>
            <pc:sldMk cId="3613614809" sldId="272"/>
            <ac:spMk id="3" creationId="{9A8D93B2-1DB8-FED9-8F72-986C333904B9}"/>
          </ac:spMkLst>
        </pc:spChg>
        <pc:spChg chg="ord">
          <ac:chgData name="Mazzagatti, Peter" userId="d885410b-8af8-48ce-89eb-76b89c7a7250" providerId="ADAL" clId="{C30361C9-E000-4AF9-A8E2-3C7D0CFD804E}" dt="2025-07-22T00:21:38.175" v="16" actId="13244"/>
          <ac:spMkLst>
            <pc:docMk/>
            <pc:sldMk cId="3613614809" sldId="272"/>
            <ac:spMk id="4" creationId="{15C93719-8E0A-7594-6048-761FE581EEC6}"/>
          </ac:spMkLst>
        </pc:spChg>
        <pc:spChg chg="mod">
          <ac:chgData name="Mazzagatti, Peter" userId="d885410b-8af8-48ce-89eb-76b89c7a7250" providerId="ADAL" clId="{C30361C9-E000-4AF9-A8E2-3C7D0CFD804E}" dt="2025-07-22T00:22:01.089" v="18" actId="1076"/>
          <ac:spMkLst>
            <pc:docMk/>
            <pc:sldMk cId="3613614809" sldId="272"/>
            <ac:spMk id="7" creationId="{B20E36AC-2DAB-FACC-475D-66ECCB87CB5C}"/>
          </ac:spMkLst>
        </pc:spChg>
        <pc:picChg chg="mod">
          <ac:chgData name="Mazzagatti, Peter" userId="d885410b-8af8-48ce-89eb-76b89c7a7250" providerId="ADAL" clId="{C30361C9-E000-4AF9-A8E2-3C7D0CFD804E}" dt="2025-07-22T00:22:04.345" v="19" actId="1076"/>
          <ac:picMkLst>
            <pc:docMk/>
            <pc:sldMk cId="3613614809" sldId="272"/>
            <ac:picMk id="6" creationId="{A0926DC7-E8FD-C958-039B-386E6A25B387}"/>
          </ac:picMkLst>
        </pc:picChg>
      </pc:sldChg>
      <pc:sldChg chg="modSp mod">
        <pc:chgData name="Mazzagatti, Peter" userId="d885410b-8af8-48ce-89eb-76b89c7a7250" providerId="ADAL" clId="{C30361C9-E000-4AF9-A8E2-3C7D0CFD804E}" dt="2025-07-22T00:21:09.109" v="13" actId="20577"/>
        <pc:sldMkLst>
          <pc:docMk/>
          <pc:sldMk cId="499581539" sldId="280"/>
        </pc:sldMkLst>
        <pc:spChg chg="mod">
          <ac:chgData name="Mazzagatti, Peter" userId="d885410b-8af8-48ce-89eb-76b89c7a7250" providerId="ADAL" clId="{C30361C9-E000-4AF9-A8E2-3C7D0CFD804E}" dt="2025-07-22T00:21:09.109" v="13" actId="20577"/>
          <ac:spMkLst>
            <pc:docMk/>
            <pc:sldMk cId="499581539" sldId="280"/>
            <ac:spMk id="2" creationId="{6656DD71-202C-7F7B-1FB4-7A951F64EB20}"/>
          </ac:spMkLst>
        </pc:spChg>
        <pc:picChg chg="mod">
          <ac:chgData name="Mazzagatti, Peter" userId="d885410b-8af8-48ce-89eb-76b89c7a7250" providerId="ADAL" clId="{C30361C9-E000-4AF9-A8E2-3C7D0CFD804E}" dt="2025-07-22T00:20:35.765" v="2" actId="962"/>
          <ac:picMkLst>
            <pc:docMk/>
            <pc:sldMk cId="499581539" sldId="280"/>
            <ac:picMk id="6" creationId="{7176C739-945E-678C-070C-0CD985EEED79}"/>
          </ac:picMkLst>
        </pc:picChg>
      </pc:sldChg>
    </pc:docChg>
  </pc:docChgLst>
  <pc:docChgLst>
    <pc:chgData name="Epifanio, Aida" userId="000e21c5-13fc-4426-b772-2c28c79a20d9" providerId="ADAL" clId="{89BB3D7B-C036-5F40-87FB-82A408BD3CB9}"/>
    <pc:docChg chg="modSld">
      <pc:chgData name="Epifanio, Aida" userId="000e21c5-13fc-4426-b772-2c28c79a20d9" providerId="ADAL" clId="{89BB3D7B-C036-5F40-87FB-82A408BD3CB9}" dt="2025-07-25T16:58:33.442" v="30" actId="20577"/>
      <pc:docMkLst>
        <pc:docMk/>
      </pc:docMkLst>
      <pc:sldChg chg="modSp">
        <pc:chgData name="Epifanio, Aida" userId="000e21c5-13fc-4426-b772-2c28c79a20d9" providerId="ADAL" clId="{89BB3D7B-C036-5F40-87FB-82A408BD3CB9}" dt="2025-07-25T16:56:34.801" v="7" actId="27636"/>
        <pc:sldMkLst>
          <pc:docMk/>
          <pc:sldMk cId="1869916186" sldId="256"/>
        </pc:sldMkLst>
        <pc:spChg chg="mod">
          <ac:chgData name="Epifanio, Aida" userId="000e21c5-13fc-4426-b772-2c28c79a20d9" providerId="ADAL" clId="{89BB3D7B-C036-5F40-87FB-82A408BD3CB9}" dt="2025-07-25T16:56:34.801" v="7" actId="27636"/>
          <ac:spMkLst>
            <pc:docMk/>
            <pc:sldMk cId="1869916186" sldId="256"/>
            <ac:spMk id="5" creationId="{012D5881-96EC-447F-A717-A35057F07353}"/>
          </ac:spMkLst>
        </pc:spChg>
      </pc:sldChg>
      <pc:sldChg chg="modSp">
        <pc:chgData name="Epifanio, Aida" userId="000e21c5-13fc-4426-b772-2c28c79a20d9" providerId="ADAL" clId="{89BB3D7B-C036-5F40-87FB-82A408BD3CB9}" dt="2025-07-25T16:56:37.894" v="8" actId="20577"/>
        <pc:sldMkLst>
          <pc:docMk/>
          <pc:sldMk cId="3657976536" sldId="258"/>
        </pc:sldMkLst>
        <pc:spChg chg="mod">
          <ac:chgData name="Epifanio, Aida" userId="000e21c5-13fc-4426-b772-2c28c79a20d9" providerId="ADAL" clId="{89BB3D7B-C036-5F40-87FB-82A408BD3CB9}" dt="2025-07-25T16:56:37.894" v="8" actId="20577"/>
          <ac:spMkLst>
            <pc:docMk/>
            <pc:sldMk cId="3657976536" sldId="258"/>
            <ac:spMk id="3" creationId="{E9874AE8-299A-4291-A192-680A38ECBC08}"/>
          </ac:spMkLst>
        </pc:spChg>
      </pc:sldChg>
      <pc:sldChg chg="modSp">
        <pc:chgData name="Epifanio, Aida" userId="000e21c5-13fc-4426-b772-2c28c79a20d9" providerId="ADAL" clId="{89BB3D7B-C036-5F40-87FB-82A408BD3CB9}" dt="2025-07-25T16:56:46.982" v="12" actId="20577"/>
        <pc:sldMkLst>
          <pc:docMk/>
          <pc:sldMk cId="2397930012" sldId="259"/>
        </pc:sldMkLst>
        <pc:spChg chg="mod">
          <ac:chgData name="Epifanio, Aida" userId="000e21c5-13fc-4426-b772-2c28c79a20d9" providerId="ADAL" clId="{89BB3D7B-C036-5F40-87FB-82A408BD3CB9}" dt="2025-07-25T16:56:46.982" v="12" actId="20577"/>
          <ac:spMkLst>
            <pc:docMk/>
            <pc:sldMk cId="2397930012" sldId="259"/>
            <ac:spMk id="3" creationId="{D0354E6F-7A85-4E42-9D2C-B103C8D642B2}"/>
          </ac:spMkLst>
        </pc:spChg>
      </pc:sldChg>
      <pc:sldChg chg="modSp">
        <pc:chgData name="Epifanio, Aida" userId="000e21c5-13fc-4426-b772-2c28c79a20d9" providerId="ADAL" clId="{89BB3D7B-C036-5F40-87FB-82A408BD3CB9}" dt="2025-07-25T16:58:26.340" v="27" actId="20577"/>
        <pc:sldMkLst>
          <pc:docMk/>
          <pc:sldMk cId="3873393266" sldId="268"/>
        </pc:sldMkLst>
        <pc:spChg chg="mod">
          <ac:chgData name="Epifanio, Aida" userId="000e21c5-13fc-4426-b772-2c28c79a20d9" providerId="ADAL" clId="{89BB3D7B-C036-5F40-87FB-82A408BD3CB9}" dt="2025-07-25T16:58:26.340" v="27" actId="20577"/>
          <ac:spMkLst>
            <pc:docMk/>
            <pc:sldMk cId="3873393266" sldId="268"/>
            <ac:spMk id="3" creationId="{8698785E-64FC-CAB7-D889-413163C90BF9}"/>
          </ac:spMkLst>
        </pc:spChg>
      </pc:sldChg>
      <pc:sldChg chg="modSp">
        <pc:chgData name="Epifanio, Aida" userId="000e21c5-13fc-4426-b772-2c28c79a20d9" providerId="ADAL" clId="{89BB3D7B-C036-5F40-87FB-82A408BD3CB9}" dt="2025-07-25T16:56:50.468" v="13" actId="20577"/>
        <pc:sldMkLst>
          <pc:docMk/>
          <pc:sldMk cId="1063600702" sldId="269"/>
        </pc:sldMkLst>
        <pc:spChg chg="mod">
          <ac:chgData name="Epifanio, Aida" userId="000e21c5-13fc-4426-b772-2c28c79a20d9" providerId="ADAL" clId="{89BB3D7B-C036-5F40-87FB-82A408BD3CB9}" dt="2025-07-25T16:56:50.468" v="13" actId="20577"/>
          <ac:spMkLst>
            <pc:docMk/>
            <pc:sldMk cId="1063600702" sldId="269"/>
            <ac:spMk id="3" creationId="{9E403A78-D791-8C44-BD38-AA99F8630CEE}"/>
          </ac:spMkLst>
        </pc:spChg>
      </pc:sldChg>
      <pc:sldChg chg="modSp">
        <pc:chgData name="Epifanio, Aida" userId="000e21c5-13fc-4426-b772-2c28c79a20d9" providerId="ADAL" clId="{89BB3D7B-C036-5F40-87FB-82A408BD3CB9}" dt="2025-07-25T16:56:52.463" v="14" actId="20577"/>
        <pc:sldMkLst>
          <pc:docMk/>
          <pc:sldMk cId="829768609" sldId="270"/>
        </pc:sldMkLst>
        <pc:spChg chg="mod">
          <ac:chgData name="Epifanio, Aida" userId="000e21c5-13fc-4426-b772-2c28c79a20d9" providerId="ADAL" clId="{89BB3D7B-C036-5F40-87FB-82A408BD3CB9}" dt="2025-07-25T16:56:52.463" v="14" actId="20577"/>
          <ac:spMkLst>
            <pc:docMk/>
            <pc:sldMk cId="829768609" sldId="270"/>
            <ac:spMk id="3" creationId="{51A2AD14-7ABB-0B46-88E4-B2FA0D214420}"/>
          </ac:spMkLst>
        </pc:spChg>
      </pc:sldChg>
      <pc:sldChg chg="modSp">
        <pc:chgData name="Epifanio, Aida" userId="000e21c5-13fc-4426-b772-2c28c79a20d9" providerId="ADAL" clId="{89BB3D7B-C036-5F40-87FB-82A408BD3CB9}" dt="2025-07-25T16:58:33.442" v="30" actId="20577"/>
        <pc:sldMkLst>
          <pc:docMk/>
          <pc:sldMk cId="2164004640" sldId="271"/>
        </pc:sldMkLst>
        <pc:spChg chg="mod">
          <ac:chgData name="Epifanio, Aida" userId="000e21c5-13fc-4426-b772-2c28c79a20d9" providerId="ADAL" clId="{89BB3D7B-C036-5F40-87FB-82A408BD3CB9}" dt="2025-07-25T16:58:33.442" v="30" actId="20577"/>
          <ac:spMkLst>
            <pc:docMk/>
            <pc:sldMk cId="2164004640" sldId="271"/>
            <ac:spMk id="3" creationId="{145C145B-9BD0-782E-DDE5-77AF98623B45}"/>
          </ac:spMkLst>
        </pc:spChg>
      </pc:sldChg>
      <pc:sldChg chg="modSp">
        <pc:chgData name="Epifanio, Aida" userId="000e21c5-13fc-4426-b772-2c28c79a20d9" providerId="ADAL" clId="{89BB3D7B-C036-5F40-87FB-82A408BD3CB9}" dt="2025-07-25T16:58:30.236" v="29" actId="20577"/>
        <pc:sldMkLst>
          <pc:docMk/>
          <pc:sldMk cId="3613614809" sldId="272"/>
        </pc:sldMkLst>
        <pc:spChg chg="mod">
          <ac:chgData name="Epifanio, Aida" userId="000e21c5-13fc-4426-b772-2c28c79a20d9" providerId="ADAL" clId="{89BB3D7B-C036-5F40-87FB-82A408BD3CB9}" dt="2025-07-25T16:58:30.236" v="29" actId="20577"/>
          <ac:spMkLst>
            <pc:docMk/>
            <pc:sldMk cId="3613614809" sldId="272"/>
            <ac:spMk id="3" creationId="{9A8D93B2-1DB8-FED9-8F72-986C333904B9}"/>
          </ac:spMkLst>
        </pc:spChg>
      </pc:sldChg>
      <pc:sldChg chg="modSp">
        <pc:chgData name="Epifanio, Aida" userId="000e21c5-13fc-4426-b772-2c28c79a20d9" providerId="ADAL" clId="{89BB3D7B-C036-5F40-87FB-82A408BD3CB9}" dt="2025-07-25T16:56:39.448" v="9" actId="20577"/>
        <pc:sldMkLst>
          <pc:docMk/>
          <pc:sldMk cId="876489781" sldId="274"/>
        </pc:sldMkLst>
        <pc:spChg chg="mod">
          <ac:chgData name="Epifanio, Aida" userId="000e21c5-13fc-4426-b772-2c28c79a20d9" providerId="ADAL" clId="{89BB3D7B-C036-5F40-87FB-82A408BD3CB9}" dt="2025-07-25T16:56:39.448" v="9" actId="20577"/>
          <ac:spMkLst>
            <pc:docMk/>
            <pc:sldMk cId="876489781" sldId="274"/>
            <ac:spMk id="3" creationId="{25524EBF-D422-F8A3-F8D3-3C00DFED2867}"/>
          </ac:spMkLst>
        </pc:spChg>
      </pc:sldChg>
      <pc:sldChg chg="modSp">
        <pc:chgData name="Epifanio, Aida" userId="000e21c5-13fc-4426-b772-2c28c79a20d9" providerId="ADAL" clId="{89BB3D7B-C036-5F40-87FB-82A408BD3CB9}" dt="2025-07-25T16:56:41.034" v="10" actId="20577"/>
        <pc:sldMkLst>
          <pc:docMk/>
          <pc:sldMk cId="2219264694" sldId="275"/>
        </pc:sldMkLst>
        <pc:spChg chg="mod">
          <ac:chgData name="Epifanio, Aida" userId="000e21c5-13fc-4426-b772-2c28c79a20d9" providerId="ADAL" clId="{89BB3D7B-C036-5F40-87FB-82A408BD3CB9}" dt="2025-07-25T16:56:41.034" v="10" actId="20577"/>
          <ac:spMkLst>
            <pc:docMk/>
            <pc:sldMk cId="2219264694" sldId="275"/>
            <ac:spMk id="3" creationId="{6326FA06-C82F-8960-4D68-024158782538}"/>
          </ac:spMkLst>
        </pc:spChg>
      </pc:sldChg>
      <pc:sldChg chg="modSp">
        <pc:chgData name="Epifanio, Aida" userId="000e21c5-13fc-4426-b772-2c28c79a20d9" providerId="ADAL" clId="{89BB3D7B-C036-5F40-87FB-82A408BD3CB9}" dt="2025-07-25T16:56:44.329" v="11" actId="20577"/>
        <pc:sldMkLst>
          <pc:docMk/>
          <pc:sldMk cId="1587744690" sldId="276"/>
        </pc:sldMkLst>
        <pc:spChg chg="mod">
          <ac:chgData name="Epifanio, Aida" userId="000e21c5-13fc-4426-b772-2c28c79a20d9" providerId="ADAL" clId="{89BB3D7B-C036-5F40-87FB-82A408BD3CB9}" dt="2025-07-25T16:56:44.329" v="11" actId="20577"/>
          <ac:spMkLst>
            <pc:docMk/>
            <pc:sldMk cId="1587744690" sldId="276"/>
            <ac:spMk id="3" creationId="{4339CFD1-8CB1-B32E-602F-01D9C61D76B2}"/>
          </ac:spMkLst>
        </pc:spChg>
      </pc:sldChg>
      <pc:sldChg chg="modSp mod">
        <pc:chgData name="Epifanio, Aida" userId="000e21c5-13fc-4426-b772-2c28c79a20d9" providerId="ADAL" clId="{89BB3D7B-C036-5F40-87FB-82A408BD3CB9}" dt="2025-07-25T16:55:44.776" v="3" actId="13244"/>
        <pc:sldMkLst>
          <pc:docMk/>
          <pc:sldMk cId="499581539" sldId="280"/>
        </pc:sldMkLst>
        <pc:spChg chg="ord">
          <ac:chgData name="Epifanio, Aida" userId="000e21c5-13fc-4426-b772-2c28c79a20d9" providerId="ADAL" clId="{89BB3D7B-C036-5F40-87FB-82A408BD3CB9}" dt="2025-07-25T16:55:44.776" v="3" actId="13244"/>
          <ac:spMkLst>
            <pc:docMk/>
            <pc:sldMk cId="499581539" sldId="280"/>
            <ac:spMk id="4" creationId="{98699310-B342-B3DD-EBFB-2A87F81F7CAC}"/>
          </ac:spMkLst>
        </pc:spChg>
        <pc:picChg chg="mod">
          <ac:chgData name="Epifanio, Aida" userId="000e21c5-13fc-4426-b772-2c28c79a20d9" providerId="ADAL" clId="{89BB3D7B-C036-5F40-87FB-82A408BD3CB9}" dt="2025-07-25T16:55:42.457" v="2" actId="962"/>
          <ac:picMkLst>
            <pc:docMk/>
            <pc:sldMk cId="499581539" sldId="280"/>
            <ac:picMk id="6" creationId="{7176C739-945E-678C-070C-0CD985EEED7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7/25/25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248804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302068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81724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243687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394349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32712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133623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310400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76892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422738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335584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204413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375121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1" r:id="rId14"/>
    <p:sldLayoutId id="214748367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sd.us/domain/585"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nemY63ocIEmDC-qUfsdZTVfo4xgqd21-/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docs.google.com/document/d/1YHvLMg37EeJ6Fch8RntQkk8OBmf5aKQTmTvw1VyVWkU/edit?usp=shar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nj.gov/education" TargetMode="External"/><Relationship Id="rId7" Type="http://schemas.openxmlformats.org/officeDocument/2006/relationships/hyperlink" Target="mailto:sarah.opdyke@frsd.us"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mailto:lori.koehler@frsd.us" TargetMode="External"/><Relationship Id="rId5" Type="http://schemas.openxmlformats.org/officeDocument/2006/relationships/hyperlink" Target="mailto:vanessa.ahmed@frsd.us" TargetMode="External"/><Relationship Id="rId4" Type="http://schemas.openxmlformats.org/officeDocument/2006/relationships/hyperlink" Target="mailto:anthony.demarco@frsd.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dirty="0"/>
              <a:t>Creating a School Culture of Empowerment</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3654079"/>
            <a:ext cx="12191998" cy="2427433"/>
          </a:xfrm>
        </p:spPr>
        <p:txBody>
          <a:bodyPr>
            <a:normAutofit fontScale="70000" lnSpcReduction="20000"/>
          </a:bodyPr>
          <a:lstStyle/>
          <a:p>
            <a:pPr>
              <a:lnSpc>
                <a:spcPct val="120000"/>
              </a:lnSpc>
              <a:spcAft>
                <a:spcPts val="0"/>
              </a:spcAft>
            </a:pPr>
            <a:r>
              <a:rPr lang="en-US" b="1" dirty="0"/>
              <a:t>Dr. Tony DeMarco</a:t>
            </a:r>
          </a:p>
          <a:p>
            <a:pPr>
              <a:lnSpc>
                <a:spcPct val="120000"/>
              </a:lnSpc>
              <a:spcAft>
                <a:spcPts val="0"/>
              </a:spcAft>
            </a:pPr>
            <a:r>
              <a:rPr lang="en-US" b="1" dirty="0"/>
              <a:t>Vanessa Ahmed</a:t>
            </a:r>
          </a:p>
          <a:p>
            <a:pPr>
              <a:lnSpc>
                <a:spcPct val="120000"/>
              </a:lnSpc>
              <a:spcAft>
                <a:spcPts val="0"/>
              </a:spcAft>
            </a:pPr>
            <a:r>
              <a:rPr lang="en-US" b="1" dirty="0"/>
              <a:t>Lori Koehler</a:t>
            </a:r>
          </a:p>
          <a:p>
            <a:pPr>
              <a:lnSpc>
                <a:spcPct val="120000"/>
              </a:lnSpc>
              <a:spcAft>
                <a:spcPts val="2400"/>
              </a:spcAft>
            </a:pPr>
            <a:r>
              <a:rPr lang="en-US" b="1" dirty="0"/>
              <a:t>Sarah Opdyke</a:t>
            </a:r>
            <a:endParaRPr lang="en-US" dirty="0"/>
          </a:p>
          <a:p>
            <a:r>
              <a:rPr lang="en-US" dirty="0"/>
              <a:t>July 29, 2025</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E58E6-E147-7169-1224-8F6E1EBBF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64289-F25E-6C58-A29F-B938E2052ECD}"/>
              </a:ext>
            </a:extLst>
          </p:cNvPr>
          <p:cNvSpPr>
            <a:spLocks noGrp="1"/>
          </p:cNvSpPr>
          <p:nvPr>
            <p:ph type="title"/>
          </p:nvPr>
        </p:nvSpPr>
        <p:spPr/>
        <p:txBody>
          <a:bodyPr/>
          <a:lstStyle/>
          <a:p>
            <a:r>
              <a:rPr lang="en-US" sz="4200"/>
              <a:t>Relationships and Collaboration (1 of 2)</a:t>
            </a:r>
          </a:p>
        </p:txBody>
      </p:sp>
      <p:sp>
        <p:nvSpPr>
          <p:cNvPr id="3" name="Content Placeholder 2">
            <a:extLst>
              <a:ext uri="{FF2B5EF4-FFF2-40B4-BE49-F238E27FC236}">
                <a16:creationId xmlns:a16="http://schemas.microsoft.com/office/drawing/2014/main" id="{896D8E68-3EBC-E8DE-9DAC-823FE784359E}"/>
              </a:ext>
            </a:extLst>
          </p:cNvPr>
          <p:cNvSpPr>
            <a:spLocks noGrp="1"/>
          </p:cNvSpPr>
          <p:nvPr>
            <p:ph type="body" sz="quarter" idx="11"/>
          </p:nvPr>
        </p:nvSpPr>
        <p:spPr>
          <a:xfrm>
            <a:off x="171450" y="2052361"/>
            <a:ext cx="11849100" cy="2753277"/>
          </a:xfrm>
        </p:spPr>
        <p:txBody>
          <a:bodyPr>
            <a:noAutofit/>
          </a:bodyPr>
          <a:lstStyle/>
          <a:p>
            <a:pPr marL="0" indent="0">
              <a:buNone/>
            </a:pPr>
            <a:r>
              <a:rPr lang="en-US"/>
              <a:t>Effective distributive leadership requires trust, collaboration, and empowering those with the capacity to engage in the work that is expected of them. </a:t>
            </a:r>
            <a:endParaRPr lang="en-US" sz="3200"/>
          </a:p>
        </p:txBody>
      </p:sp>
      <p:sp>
        <p:nvSpPr>
          <p:cNvPr id="4" name="Slide Number Placeholder 3">
            <a:extLst>
              <a:ext uri="{FF2B5EF4-FFF2-40B4-BE49-F238E27FC236}">
                <a16:creationId xmlns:a16="http://schemas.microsoft.com/office/drawing/2014/main" id="{B9632263-700B-0F8B-BEF9-9CDFE4215769}"/>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20046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10102-BB89-E18A-4B2B-530A8E927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74156-E4E0-4F13-7318-70EA3449D982}"/>
              </a:ext>
            </a:extLst>
          </p:cNvPr>
          <p:cNvSpPr>
            <a:spLocks noGrp="1"/>
          </p:cNvSpPr>
          <p:nvPr>
            <p:ph type="title"/>
          </p:nvPr>
        </p:nvSpPr>
        <p:spPr/>
        <p:txBody>
          <a:bodyPr/>
          <a:lstStyle/>
          <a:p>
            <a:r>
              <a:rPr lang="en-US" sz="4200"/>
              <a:t>Relationships and Collaboration (2 of 2)</a:t>
            </a:r>
          </a:p>
        </p:txBody>
      </p:sp>
      <p:sp>
        <p:nvSpPr>
          <p:cNvPr id="3" name="Content Placeholder 2">
            <a:extLst>
              <a:ext uri="{FF2B5EF4-FFF2-40B4-BE49-F238E27FC236}">
                <a16:creationId xmlns:a16="http://schemas.microsoft.com/office/drawing/2014/main" id="{551517F4-111A-AB49-4E59-E3D7C2DF7B55}"/>
              </a:ext>
            </a:extLst>
          </p:cNvPr>
          <p:cNvSpPr>
            <a:spLocks noGrp="1"/>
          </p:cNvSpPr>
          <p:nvPr>
            <p:ph type="body" sz="quarter" idx="11"/>
          </p:nvPr>
        </p:nvSpPr>
        <p:spPr>
          <a:xfrm>
            <a:off x="171450" y="2052361"/>
            <a:ext cx="11849100" cy="2753277"/>
          </a:xfrm>
        </p:spPr>
        <p:txBody>
          <a:bodyPr>
            <a:noAutofit/>
          </a:bodyPr>
          <a:lstStyle/>
          <a:p>
            <a:pPr marL="0" indent="0">
              <a:buNone/>
            </a:pPr>
            <a:r>
              <a:rPr lang="en-US"/>
              <a:t>Effective collaboration cannot take place without healthy relationships.</a:t>
            </a:r>
          </a:p>
          <a:p>
            <a:pPr marL="0" indent="0">
              <a:buNone/>
            </a:pPr>
            <a:r>
              <a:rPr lang="en-US"/>
              <a:t>Adopt a mindset of relationship building vs relationship management.</a:t>
            </a:r>
            <a:endParaRPr lang="en-US" sz="3200"/>
          </a:p>
        </p:txBody>
      </p:sp>
      <p:sp>
        <p:nvSpPr>
          <p:cNvPr id="4" name="Slide Number Placeholder 3">
            <a:extLst>
              <a:ext uri="{FF2B5EF4-FFF2-40B4-BE49-F238E27FC236}">
                <a16:creationId xmlns:a16="http://schemas.microsoft.com/office/drawing/2014/main" id="{8DE6A7FB-E6FD-C466-0093-04AD947EE540}"/>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32408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ED85-1921-3803-B505-430F8F022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472F8-4244-81D5-7EBB-DE809BBA8143}"/>
              </a:ext>
            </a:extLst>
          </p:cNvPr>
          <p:cNvSpPr>
            <a:spLocks noGrp="1"/>
          </p:cNvSpPr>
          <p:nvPr>
            <p:ph type="title"/>
          </p:nvPr>
        </p:nvSpPr>
        <p:spPr>
          <a:xfrm>
            <a:off x="1256841" y="378896"/>
            <a:ext cx="10096959" cy="843479"/>
          </a:xfrm>
        </p:spPr>
        <p:txBody>
          <a:bodyPr/>
          <a:lstStyle/>
          <a:p>
            <a:r>
              <a:rPr lang="en-US" sz="3200"/>
              <a:t>Relationships are the Heartbeat of the School (1 of 2) </a:t>
            </a:r>
          </a:p>
        </p:txBody>
      </p:sp>
      <p:sp>
        <p:nvSpPr>
          <p:cNvPr id="3" name="Content Placeholder 2">
            <a:extLst>
              <a:ext uri="{FF2B5EF4-FFF2-40B4-BE49-F238E27FC236}">
                <a16:creationId xmlns:a16="http://schemas.microsoft.com/office/drawing/2014/main" id="{906D6B71-079F-DEE1-3DB8-C450D35B6719}"/>
              </a:ext>
            </a:extLst>
          </p:cNvPr>
          <p:cNvSpPr>
            <a:spLocks noGrp="1"/>
          </p:cNvSpPr>
          <p:nvPr>
            <p:ph type="body" sz="quarter" idx="11"/>
          </p:nvPr>
        </p:nvSpPr>
        <p:spPr>
          <a:xfrm>
            <a:off x="171450" y="1480931"/>
            <a:ext cx="11849100" cy="5141392"/>
          </a:xfrm>
        </p:spPr>
        <p:txBody>
          <a:bodyPr>
            <a:noAutofit/>
          </a:bodyPr>
          <a:lstStyle/>
          <a:p>
            <a:pPr marL="0" indent="0">
              <a:buNone/>
            </a:pPr>
            <a:r>
              <a:rPr lang="en-US" sz="2400" dirty="0"/>
              <a:t>A Google AI overview describes a healthy heart as follows:</a:t>
            </a:r>
          </a:p>
          <a:p>
            <a:pPr marL="0" indent="0">
              <a:buNone/>
            </a:pPr>
            <a:r>
              <a:rPr lang="en-US" sz="2400" dirty="0"/>
              <a:t>A healthy heart is characterized by strong function and efficient circulation. Key indicators include a normal heart rate, healthy blood pressure, and the ability to perform moderate-intensity physical activity without discomfort. Other signs of a healthy heart can include a good recovery rate after exercise, strong gums, and a balanced lifestyle with healthy eating, regular exercise, and adequate sleep. </a:t>
            </a:r>
          </a:p>
          <a:p>
            <a:pPr marL="0" indent="0">
              <a:buNone/>
            </a:pPr>
            <a:r>
              <a:rPr lang="en-US" dirty="0"/>
              <a:t>How can this description of a healthy heart be used as a metaphor for a healthy school culture?</a:t>
            </a:r>
            <a:endParaRPr lang="en-US" sz="2400" dirty="0"/>
          </a:p>
        </p:txBody>
      </p:sp>
      <p:sp>
        <p:nvSpPr>
          <p:cNvPr id="4" name="Slide Number Placeholder 3">
            <a:extLst>
              <a:ext uri="{FF2B5EF4-FFF2-40B4-BE49-F238E27FC236}">
                <a16:creationId xmlns:a16="http://schemas.microsoft.com/office/drawing/2014/main" id="{C300AF72-9559-4207-947C-8CDA8FA626FD}"/>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95238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6DA6E-C2F9-8129-5D4D-93D4F7FBB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6DD71-202C-7F7B-1FB4-7A951F64EB20}"/>
              </a:ext>
            </a:extLst>
          </p:cNvPr>
          <p:cNvSpPr>
            <a:spLocks noGrp="1"/>
          </p:cNvSpPr>
          <p:nvPr>
            <p:ph type="title"/>
          </p:nvPr>
        </p:nvSpPr>
        <p:spPr>
          <a:xfrm>
            <a:off x="1256841" y="378896"/>
            <a:ext cx="10096959" cy="843479"/>
          </a:xfrm>
        </p:spPr>
        <p:txBody>
          <a:bodyPr/>
          <a:lstStyle/>
          <a:p>
            <a:r>
              <a:rPr lang="en-US" sz="3200"/>
              <a:t>Relationships are the Heartbeat of the School (2 of 2) </a:t>
            </a:r>
          </a:p>
        </p:txBody>
      </p:sp>
      <p:pic>
        <p:nvPicPr>
          <p:cNvPr id="6" name="Picture 5" descr="Diagram with four labeled sections showing elements of a healthy school environment: &#10;1) Strong Function – Healthy relationships drive school performance, &#10;2) Efficient Circulation – Communication flows freely throughout school, &#10;3) Recovery Rate – Resilience during challenges, &#10;4) Balanced Lifestyle – Work-life harmony for all staff.&quot;">
            <a:extLst>
              <a:ext uri="{FF2B5EF4-FFF2-40B4-BE49-F238E27FC236}">
                <a16:creationId xmlns:a16="http://schemas.microsoft.com/office/drawing/2014/main" id="{7176C739-945E-678C-070C-0CD985EEED7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56" y="1699582"/>
            <a:ext cx="9717157" cy="4080407"/>
          </a:xfrm>
          <a:prstGeom prst="rect">
            <a:avLst/>
          </a:prstGeom>
        </p:spPr>
      </p:pic>
      <p:sp>
        <p:nvSpPr>
          <p:cNvPr id="4" name="Slide Number Placeholder 3">
            <a:extLst>
              <a:ext uri="{FF2B5EF4-FFF2-40B4-BE49-F238E27FC236}">
                <a16:creationId xmlns:a16="http://schemas.microsoft.com/office/drawing/2014/main" id="{98699310-B342-B3DD-EBFB-2A87F81F7CAC}"/>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49958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8F177-4384-7C63-E53D-282C0BC96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040945-D6D0-58AC-15AA-EFBDE01D58CF}"/>
              </a:ext>
            </a:extLst>
          </p:cNvPr>
          <p:cNvSpPr>
            <a:spLocks noGrp="1"/>
          </p:cNvSpPr>
          <p:nvPr>
            <p:ph type="title"/>
          </p:nvPr>
        </p:nvSpPr>
        <p:spPr/>
        <p:txBody>
          <a:bodyPr/>
          <a:lstStyle/>
          <a:p>
            <a:r>
              <a:rPr lang="en-US"/>
              <a:t>Collaboration as a Core Value</a:t>
            </a:r>
          </a:p>
        </p:txBody>
      </p:sp>
      <p:sp>
        <p:nvSpPr>
          <p:cNvPr id="3" name="Content Placeholder 2">
            <a:extLst>
              <a:ext uri="{FF2B5EF4-FFF2-40B4-BE49-F238E27FC236}">
                <a16:creationId xmlns:a16="http://schemas.microsoft.com/office/drawing/2014/main" id="{13007ECE-505C-533C-ADC3-10E2CDF493B6}"/>
              </a:ext>
            </a:extLst>
          </p:cNvPr>
          <p:cNvSpPr>
            <a:spLocks noGrp="1"/>
          </p:cNvSpPr>
          <p:nvPr>
            <p:ph type="body" sz="quarter" idx="11"/>
          </p:nvPr>
        </p:nvSpPr>
        <p:spPr>
          <a:xfrm>
            <a:off x="171450" y="2564226"/>
            <a:ext cx="11849100" cy="1729547"/>
          </a:xfrm>
        </p:spPr>
        <p:txBody>
          <a:bodyPr>
            <a:noAutofit/>
          </a:bodyPr>
          <a:lstStyle/>
          <a:p>
            <a:pPr marL="0" indent="0">
              <a:spcBef>
                <a:spcPts val="0"/>
              </a:spcBef>
              <a:buNone/>
            </a:pPr>
            <a:r>
              <a:rPr lang="en-US" b="1"/>
              <a:t>If collaboration is a core value, it must be supported and nurtured by the systems in place.</a:t>
            </a:r>
            <a:endParaRPr lang="en-US" sz="3200"/>
          </a:p>
        </p:txBody>
      </p:sp>
      <p:sp>
        <p:nvSpPr>
          <p:cNvPr id="4" name="Slide Number Placeholder 3">
            <a:extLst>
              <a:ext uri="{FF2B5EF4-FFF2-40B4-BE49-F238E27FC236}">
                <a16:creationId xmlns:a16="http://schemas.microsoft.com/office/drawing/2014/main" id="{58D67DCF-D63A-F76D-F4A7-A29CA1119134}"/>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417732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2791C-8D25-1D2A-4268-D19D9680C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FC0FA-75F7-20AB-0648-8B670AC8636D}"/>
              </a:ext>
            </a:extLst>
          </p:cNvPr>
          <p:cNvSpPr>
            <a:spLocks noGrp="1"/>
          </p:cNvSpPr>
          <p:nvPr>
            <p:ph type="title"/>
          </p:nvPr>
        </p:nvSpPr>
        <p:spPr/>
        <p:txBody>
          <a:bodyPr/>
          <a:lstStyle/>
          <a:p>
            <a:r>
              <a:rPr lang="en-US" sz="3300"/>
              <a:t>Collaboration Resulting in Student Success (1 of 2)</a:t>
            </a:r>
          </a:p>
        </p:txBody>
      </p:sp>
      <p:sp>
        <p:nvSpPr>
          <p:cNvPr id="3" name="Content Placeholder 2">
            <a:extLst>
              <a:ext uri="{FF2B5EF4-FFF2-40B4-BE49-F238E27FC236}">
                <a16:creationId xmlns:a16="http://schemas.microsoft.com/office/drawing/2014/main" id="{9E403A78-D791-8C44-BD38-AA99F8630CEE}"/>
              </a:ext>
            </a:extLst>
          </p:cNvPr>
          <p:cNvSpPr>
            <a:spLocks noGrp="1"/>
          </p:cNvSpPr>
          <p:nvPr>
            <p:ph type="body" sz="quarter" idx="11"/>
          </p:nvPr>
        </p:nvSpPr>
        <p:spPr/>
        <p:txBody>
          <a:bodyPr>
            <a:noAutofit/>
          </a:bodyPr>
          <a:lstStyle/>
          <a:p>
            <a:pPr marL="0" indent="0">
              <a:buNone/>
            </a:pPr>
            <a:r>
              <a:rPr lang="en-US" dirty="0"/>
              <a:t>Leveraging the school schedule to meet academic needs and provide enrichment opportunities:</a:t>
            </a:r>
            <a:endParaRPr lang="en-US" sz="3200" dirty="0"/>
          </a:p>
          <a:p>
            <a:pPr fontAlgn="base"/>
            <a:r>
              <a:rPr lang="en-US" dirty="0"/>
              <a:t>Collaborative scheduling</a:t>
            </a:r>
          </a:p>
          <a:p>
            <a:pPr fontAlgn="base"/>
            <a:r>
              <a:rPr lang="en-US" dirty="0"/>
              <a:t>Co or collaborative teaching situations</a:t>
            </a:r>
          </a:p>
          <a:p>
            <a:pPr fontAlgn="base"/>
            <a:r>
              <a:rPr lang="en-US" dirty="0"/>
              <a:t>Common planning time</a:t>
            </a:r>
          </a:p>
        </p:txBody>
      </p:sp>
      <p:sp>
        <p:nvSpPr>
          <p:cNvPr id="4" name="Slide Number Placeholder 3">
            <a:extLst>
              <a:ext uri="{FF2B5EF4-FFF2-40B4-BE49-F238E27FC236}">
                <a16:creationId xmlns:a16="http://schemas.microsoft.com/office/drawing/2014/main" id="{52A00C3D-3704-07FC-6E33-00DC367FF943}"/>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06360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9BF23-5452-DA23-8513-5BB95AF8A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F7C82-6466-AB3F-9E34-6625CC6BE131}"/>
              </a:ext>
            </a:extLst>
          </p:cNvPr>
          <p:cNvSpPr>
            <a:spLocks noGrp="1"/>
          </p:cNvSpPr>
          <p:nvPr>
            <p:ph type="title"/>
          </p:nvPr>
        </p:nvSpPr>
        <p:spPr/>
        <p:txBody>
          <a:bodyPr/>
          <a:lstStyle/>
          <a:p>
            <a:r>
              <a:rPr lang="en-US" sz="3300"/>
              <a:t>Collaboration Resulting in Student Success (2 of 2)</a:t>
            </a:r>
          </a:p>
        </p:txBody>
      </p:sp>
      <p:sp>
        <p:nvSpPr>
          <p:cNvPr id="3" name="Content Placeholder 2">
            <a:extLst>
              <a:ext uri="{FF2B5EF4-FFF2-40B4-BE49-F238E27FC236}">
                <a16:creationId xmlns:a16="http://schemas.microsoft.com/office/drawing/2014/main" id="{51A2AD14-7ABB-0B46-88E4-B2FA0D214420}"/>
              </a:ext>
            </a:extLst>
          </p:cNvPr>
          <p:cNvSpPr>
            <a:spLocks noGrp="1"/>
          </p:cNvSpPr>
          <p:nvPr>
            <p:ph type="body" sz="quarter" idx="11"/>
          </p:nvPr>
        </p:nvSpPr>
        <p:spPr/>
        <p:txBody>
          <a:bodyPr>
            <a:noAutofit/>
          </a:bodyPr>
          <a:lstStyle/>
          <a:p>
            <a:pPr marL="0" indent="0">
              <a:buNone/>
            </a:pPr>
            <a:r>
              <a:rPr lang="en-US" dirty="0"/>
              <a:t>Proactively identifying students and promoting a flexible, dynamic process:</a:t>
            </a:r>
          </a:p>
          <a:p>
            <a:pPr fontAlgn="base"/>
            <a:r>
              <a:rPr lang="en-US" dirty="0"/>
              <a:t>At-risk students identified through multiple criteria</a:t>
            </a:r>
          </a:p>
          <a:p>
            <a:pPr fontAlgn="base"/>
            <a:r>
              <a:rPr lang="en-US" dirty="0"/>
              <a:t>Not a “one-size-fits-all” approach</a:t>
            </a:r>
          </a:p>
          <a:p>
            <a:pPr fontAlgn="base"/>
            <a:r>
              <a:rPr lang="en-US" dirty="0"/>
              <a:t>Programs that adapt based on student progress</a:t>
            </a:r>
          </a:p>
        </p:txBody>
      </p:sp>
      <p:sp>
        <p:nvSpPr>
          <p:cNvPr id="4" name="Slide Number Placeholder 3">
            <a:extLst>
              <a:ext uri="{FF2B5EF4-FFF2-40B4-BE49-F238E27FC236}">
                <a16:creationId xmlns:a16="http://schemas.microsoft.com/office/drawing/2014/main" id="{A4E1BC4F-2C1D-7DEA-D5C1-75951E18BE2D}"/>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82976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14C5D-9E89-B978-2376-B96CF7594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A2667-864A-88B2-1A3E-6495BF1A9353}"/>
              </a:ext>
            </a:extLst>
          </p:cNvPr>
          <p:cNvSpPr>
            <a:spLocks noGrp="1"/>
          </p:cNvSpPr>
          <p:nvPr>
            <p:ph type="title"/>
          </p:nvPr>
        </p:nvSpPr>
        <p:spPr/>
        <p:txBody>
          <a:bodyPr/>
          <a:lstStyle/>
          <a:p>
            <a:r>
              <a:rPr lang="en-US" sz="3700"/>
              <a:t>Maintaining a Positive School Culture (1 of 3)</a:t>
            </a:r>
          </a:p>
        </p:txBody>
      </p:sp>
      <p:sp>
        <p:nvSpPr>
          <p:cNvPr id="3" name="Content Placeholder 2">
            <a:extLst>
              <a:ext uri="{FF2B5EF4-FFF2-40B4-BE49-F238E27FC236}">
                <a16:creationId xmlns:a16="http://schemas.microsoft.com/office/drawing/2014/main" id="{8698785E-64FC-CAB7-D889-413163C90BF9}"/>
              </a:ext>
            </a:extLst>
          </p:cNvPr>
          <p:cNvSpPr>
            <a:spLocks noGrp="1"/>
          </p:cNvSpPr>
          <p:nvPr>
            <p:ph type="body" sz="quarter" idx="11"/>
          </p:nvPr>
        </p:nvSpPr>
        <p:spPr/>
        <p:txBody>
          <a:bodyPr>
            <a:noAutofit/>
          </a:bodyPr>
          <a:lstStyle/>
          <a:p>
            <a:pPr marL="0" indent="0">
              <a:spcAft>
                <a:spcPts val="3200"/>
              </a:spcAft>
              <a:buNone/>
            </a:pPr>
            <a:r>
              <a:rPr lang="en-US" sz="2800" b="1" dirty="0"/>
              <a:t>There is always something to celebrate, and there must be joy in our work!</a:t>
            </a:r>
            <a:endParaRPr lang="en-US" sz="2800" dirty="0"/>
          </a:p>
          <a:p>
            <a:pPr marL="0" indent="0">
              <a:spcAft>
                <a:spcPts val="2000"/>
              </a:spcAft>
              <a:buNone/>
            </a:pPr>
            <a:r>
              <a:rPr lang="en-US" sz="2800" dirty="0">
                <a:hlinkClick r:id="rId3">
                  <a:extLst>
                    <a:ext uri="{A12FA001-AC4F-418D-AE19-62706E023703}">
                      <ahyp:hlinkClr xmlns:ahyp="http://schemas.microsoft.com/office/drawing/2018/hyperlinkcolor" val="tx"/>
                    </a:ext>
                  </a:extLst>
                </a:hlinkClick>
              </a:rPr>
              <a:t>A “Lived Out” Mission Statement</a:t>
            </a:r>
            <a:endParaRPr lang="en-US" sz="2800" dirty="0"/>
          </a:p>
          <a:p>
            <a:pPr fontAlgn="base"/>
            <a:r>
              <a:rPr lang="en-US" sz="2800" dirty="0"/>
              <a:t>A “lived out”  mission statement is something that all stakeholders understand, can internalize, and becomes an authentic part of their everyday work at school</a:t>
            </a:r>
          </a:p>
        </p:txBody>
      </p:sp>
      <p:sp>
        <p:nvSpPr>
          <p:cNvPr id="4" name="Slide Number Placeholder 3">
            <a:extLst>
              <a:ext uri="{FF2B5EF4-FFF2-40B4-BE49-F238E27FC236}">
                <a16:creationId xmlns:a16="http://schemas.microsoft.com/office/drawing/2014/main" id="{6C2E3F54-FB89-B657-B6DD-09B959495A9E}"/>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387339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D80DC-BC72-77D6-1F49-565468541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17527-E258-A494-54C3-5D96F7BC1E18}"/>
              </a:ext>
            </a:extLst>
          </p:cNvPr>
          <p:cNvSpPr>
            <a:spLocks noGrp="1"/>
          </p:cNvSpPr>
          <p:nvPr>
            <p:ph type="title"/>
          </p:nvPr>
        </p:nvSpPr>
        <p:spPr/>
        <p:txBody>
          <a:bodyPr/>
          <a:lstStyle/>
          <a:p>
            <a:r>
              <a:rPr lang="en-US" sz="3700"/>
              <a:t>Maintaining a Positive School Culture (2 of 3)</a:t>
            </a:r>
          </a:p>
        </p:txBody>
      </p:sp>
      <p:sp>
        <p:nvSpPr>
          <p:cNvPr id="3" name="Content Placeholder 2">
            <a:extLst>
              <a:ext uri="{FF2B5EF4-FFF2-40B4-BE49-F238E27FC236}">
                <a16:creationId xmlns:a16="http://schemas.microsoft.com/office/drawing/2014/main" id="{9A8D93B2-1DB8-FED9-8F72-986C333904B9}"/>
              </a:ext>
            </a:extLst>
          </p:cNvPr>
          <p:cNvSpPr>
            <a:spLocks noGrp="1"/>
          </p:cNvSpPr>
          <p:nvPr>
            <p:ph type="body" sz="quarter" idx="11"/>
          </p:nvPr>
        </p:nvSpPr>
        <p:spPr>
          <a:xfrm>
            <a:off x="171451" y="1222375"/>
            <a:ext cx="7760198" cy="4287127"/>
          </a:xfrm>
        </p:spPr>
        <p:txBody>
          <a:bodyPr>
            <a:noAutofit/>
          </a:bodyPr>
          <a:lstStyle/>
          <a:p>
            <a:pPr marL="0" indent="0">
              <a:buNone/>
            </a:pPr>
            <a:r>
              <a:rPr lang="en-US" sz="2800" dirty="0"/>
              <a:t>Actively involve staff in significant school events/rituals</a:t>
            </a:r>
          </a:p>
          <a:p>
            <a:pPr fontAlgn="base"/>
            <a:r>
              <a:rPr lang="en-US" sz="2800" dirty="0"/>
              <a:t>Homeroom visits and “counting up” the days</a:t>
            </a:r>
          </a:p>
          <a:p>
            <a:pPr fontAlgn="base"/>
            <a:r>
              <a:rPr lang="en-US" sz="2800" dirty="0"/>
              <a:t>Rocky’s Rockstars</a:t>
            </a:r>
          </a:p>
          <a:p>
            <a:pPr fontAlgn="base"/>
            <a:r>
              <a:rPr lang="en-US" sz="2800" dirty="0"/>
              <a:t>Rocky’s Readers</a:t>
            </a:r>
          </a:p>
        </p:txBody>
      </p:sp>
      <p:pic>
        <p:nvPicPr>
          <p:cNvPr id="6" name="Picture 5">
            <a:extLst>
              <a:ext uri="{FF2B5EF4-FFF2-40B4-BE49-F238E27FC236}">
                <a16:creationId xmlns:a16="http://schemas.microsoft.com/office/drawing/2014/main" id="{A0926DC7-E8FD-C958-039B-386E6A25B3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232" y="3374442"/>
            <a:ext cx="1952577" cy="2135061"/>
          </a:xfrm>
          <a:prstGeom prst="rect">
            <a:avLst/>
          </a:prstGeom>
          <a:ln w="38100">
            <a:solidFill>
              <a:schemeClr val="tx1"/>
            </a:solidFill>
          </a:ln>
        </p:spPr>
      </p:pic>
      <p:sp>
        <p:nvSpPr>
          <p:cNvPr id="7" name="TextBox 6">
            <a:extLst>
              <a:ext uri="{FF2B5EF4-FFF2-40B4-BE49-F238E27FC236}">
                <a16:creationId xmlns:a16="http://schemas.microsoft.com/office/drawing/2014/main" id="{B20E36AC-2DAB-FACC-475D-66ECCB87CB5C}"/>
              </a:ext>
            </a:extLst>
          </p:cNvPr>
          <p:cNvSpPr txBox="1"/>
          <p:nvPr/>
        </p:nvSpPr>
        <p:spPr>
          <a:xfrm>
            <a:off x="7571995" y="5635624"/>
            <a:ext cx="3781805" cy="369332"/>
          </a:xfrm>
          <a:prstGeom prst="rect">
            <a:avLst/>
          </a:prstGeom>
          <a:noFill/>
        </p:spPr>
        <p:txBody>
          <a:bodyPr wrap="none" rtlCol="0">
            <a:spAutoFit/>
          </a:bodyPr>
          <a:lstStyle/>
          <a:p>
            <a:r>
              <a:rPr lang="en-US"/>
              <a:t>The RFIS Mascot: Rocky the Husky</a:t>
            </a:r>
          </a:p>
        </p:txBody>
      </p:sp>
      <p:sp>
        <p:nvSpPr>
          <p:cNvPr id="4" name="Slide Number Placeholder 3">
            <a:extLst>
              <a:ext uri="{FF2B5EF4-FFF2-40B4-BE49-F238E27FC236}">
                <a16:creationId xmlns:a16="http://schemas.microsoft.com/office/drawing/2014/main" id="{15C93719-8E0A-7594-6048-761FE581EEC6}"/>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361361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4FE7-C3AF-D3BB-2B3D-7F029AB4E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CD72F-AAE8-63E6-6D96-FDFDE588D0D3}"/>
              </a:ext>
            </a:extLst>
          </p:cNvPr>
          <p:cNvSpPr>
            <a:spLocks noGrp="1"/>
          </p:cNvSpPr>
          <p:nvPr>
            <p:ph type="title"/>
          </p:nvPr>
        </p:nvSpPr>
        <p:spPr/>
        <p:txBody>
          <a:bodyPr/>
          <a:lstStyle/>
          <a:p>
            <a:r>
              <a:rPr lang="en-US" sz="3700"/>
              <a:t>Maintaining a Positive School Culture (3 of 3)</a:t>
            </a:r>
          </a:p>
        </p:txBody>
      </p:sp>
      <p:sp>
        <p:nvSpPr>
          <p:cNvPr id="3" name="Content Placeholder 2">
            <a:extLst>
              <a:ext uri="{FF2B5EF4-FFF2-40B4-BE49-F238E27FC236}">
                <a16:creationId xmlns:a16="http://schemas.microsoft.com/office/drawing/2014/main" id="{120DE7B0-17FC-8823-19D0-4A8BBCB5918D}"/>
              </a:ext>
            </a:extLst>
          </p:cNvPr>
          <p:cNvSpPr>
            <a:spLocks noGrp="1"/>
          </p:cNvSpPr>
          <p:nvPr>
            <p:ph type="body" sz="quarter" idx="11"/>
          </p:nvPr>
        </p:nvSpPr>
        <p:spPr/>
        <p:txBody>
          <a:bodyPr>
            <a:noAutofit/>
          </a:bodyPr>
          <a:lstStyle/>
          <a:p>
            <a:pPr marL="0" indent="0">
              <a:buNone/>
            </a:pPr>
            <a:r>
              <a:rPr lang="en-US" sz="2800"/>
              <a:t>Maintaining an authentic coaching approach to staff evaluation</a:t>
            </a:r>
          </a:p>
          <a:p>
            <a:pPr fontAlgn="base"/>
            <a:r>
              <a:rPr lang="en-US" sz="2800"/>
              <a:t>Feedback as Growth</a:t>
            </a:r>
          </a:p>
          <a:p>
            <a:pPr fontAlgn="base"/>
            <a:r>
              <a:rPr lang="en-US" sz="2800"/>
              <a:t>Powerful Questions</a:t>
            </a:r>
          </a:p>
          <a:p>
            <a:pPr fontAlgn="base"/>
            <a:r>
              <a:rPr lang="en-US" sz="2800"/>
              <a:t>Solution-Focused</a:t>
            </a:r>
          </a:p>
          <a:p>
            <a:pPr fontAlgn="base"/>
            <a:r>
              <a:rPr lang="en-US" sz="2800"/>
              <a:t>Recognize Progress</a:t>
            </a:r>
          </a:p>
        </p:txBody>
      </p:sp>
      <p:sp>
        <p:nvSpPr>
          <p:cNvPr id="4" name="Slide Number Placeholder 3">
            <a:extLst>
              <a:ext uri="{FF2B5EF4-FFF2-40B4-BE49-F238E27FC236}">
                <a16:creationId xmlns:a16="http://schemas.microsoft.com/office/drawing/2014/main" id="{EE2E9A31-A102-87E8-7677-58B19C9A3840}"/>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262443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The Leadership Belief Spectrum</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648515"/>
            <a:ext cx="11849100" cy="3560969"/>
          </a:xfrm>
        </p:spPr>
        <p:txBody>
          <a:bodyPr rIns="274320">
            <a:noAutofit/>
          </a:bodyPr>
          <a:lstStyle/>
          <a:p>
            <a:pPr marL="0" indent="0">
              <a:buNone/>
            </a:pPr>
            <a:r>
              <a:rPr lang="en-US" sz="2800" b="1" dirty="0"/>
              <a:t>Instructions:</a:t>
            </a:r>
            <a:endParaRPr lang="en-US" sz="2800" dirty="0"/>
          </a:p>
          <a:p>
            <a:r>
              <a:rPr lang="en-US" sz="2800" dirty="0"/>
              <a:t>Read the statement when it is displayed on the screen</a:t>
            </a:r>
          </a:p>
          <a:p>
            <a:r>
              <a:rPr lang="en-US" sz="2800" dirty="0"/>
              <a:t>Move to the part of the room that matches your belief</a:t>
            </a:r>
          </a:p>
          <a:p>
            <a:r>
              <a:rPr lang="en-US" sz="2800" dirty="0"/>
              <a:t>Be prepared to share why you chose your position.</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36579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4C65E-6709-6E5E-935D-EAECB621F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50596-4A32-A13F-A1FA-1082A2070D4D}"/>
              </a:ext>
            </a:extLst>
          </p:cNvPr>
          <p:cNvSpPr>
            <a:spLocks noGrp="1"/>
          </p:cNvSpPr>
          <p:nvPr>
            <p:ph type="title"/>
          </p:nvPr>
        </p:nvSpPr>
        <p:spPr/>
        <p:txBody>
          <a:bodyPr/>
          <a:lstStyle/>
          <a:p>
            <a:r>
              <a:rPr lang="en-US"/>
              <a:t>The Next Steps</a:t>
            </a:r>
          </a:p>
        </p:txBody>
      </p:sp>
      <p:sp>
        <p:nvSpPr>
          <p:cNvPr id="3" name="Content Placeholder 2">
            <a:extLst>
              <a:ext uri="{FF2B5EF4-FFF2-40B4-BE49-F238E27FC236}">
                <a16:creationId xmlns:a16="http://schemas.microsoft.com/office/drawing/2014/main" id="{145C145B-9BD0-782E-DDE5-77AF98623B45}"/>
              </a:ext>
            </a:extLst>
          </p:cNvPr>
          <p:cNvSpPr>
            <a:spLocks noGrp="1"/>
          </p:cNvSpPr>
          <p:nvPr>
            <p:ph type="body" sz="quarter" idx="11"/>
          </p:nvPr>
        </p:nvSpPr>
        <p:spPr/>
        <p:txBody>
          <a:bodyPr>
            <a:noAutofit/>
          </a:bodyPr>
          <a:lstStyle/>
          <a:p>
            <a:pPr marL="0" indent="0">
              <a:buNone/>
            </a:pPr>
            <a:r>
              <a:rPr lang="en-US" sz="2400" dirty="0"/>
              <a:t>How can you use the principles of distributive leadership to empower members of your school community? </a:t>
            </a:r>
          </a:p>
          <a:p>
            <a:pPr marL="0" indent="0">
              <a:buNone/>
            </a:pPr>
            <a:r>
              <a:rPr lang="en-US" sz="2400" dirty="0"/>
              <a:t>Discuss with your group and begin to develop an action plan specific to the needs of your school. You can use any of the examples discussed today or create a plan for a situation unique to your school.  </a:t>
            </a:r>
            <a:r>
              <a:rPr lang="en-US" sz="2400" dirty="0">
                <a:hlinkClick r:id="rId3">
                  <a:extLst>
                    <a:ext uri="{A12FA001-AC4F-418D-AE19-62706E023703}">
                      <ahyp:hlinkClr xmlns:ahyp="http://schemas.microsoft.com/office/drawing/2018/hyperlinkcolor" val="tx"/>
                    </a:ext>
                  </a:extLst>
                </a:hlinkClick>
              </a:rPr>
              <a:t>Click here</a:t>
            </a:r>
            <a:r>
              <a:rPr lang="en-US" sz="2400" dirty="0"/>
              <a:t> for more examples of how to empower staff and drive meaningful change in your school. </a:t>
            </a:r>
          </a:p>
          <a:p>
            <a:pPr marL="0" indent="0">
              <a:buNone/>
            </a:pPr>
            <a:r>
              <a:rPr lang="en-US" sz="2400" dirty="0"/>
              <a:t>Here is a link to two possible </a:t>
            </a:r>
            <a:r>
              <a:rPr lang="en-US" sz="2400" dirty="0">
                <a:hlinkClick r:id="rId4">
                  <a:extLst>
                    <a:ext uri="{A12FA001-AC4F-418D-AE19-62706E023703}">
                      <ahyp:hlinkClr xmlns:ahyp="http://schemas.microsoft.com/office/drawing/2018/hyperlinkcolor" val="tx"/>
                    </a:ext>
                  </a:extLst>
                </a:hlinkClick>
              </a:rPr>
              <a:t>Action Plan Templates</a:t>
            </a:r>
            <a:r>
              <a:rPr lang="en-US" sz="2400" dirty="0"/>
              <a:t> to consider using. Make a copy of the doc and feel free to use it as you see fit.</a:t>
            </a:r>
          </a:p>
        </p:txBody>
      </p:sp>
      <p:sp>
        <p:nvSpPr>
          <p:cNvPr id="4" name="Slide Number Placeholder 3">
            <a:extLst>
              <a:ext uri="{FF2B5EF4-FFF2-40B4-BE49-F238E27FC236}">
                <a16:creationId xmlns:a16="http://schemas.microsoft.com/office/drawing/2014/main" id="{816123FB-826B-0564-E7D2-F7D9AF52691D}"/>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216400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a:xfrm>
            <a:off x="0" y="1803769"/>
            <a:ext cx="12192000" cy="794800"/>
          </a:xfrm>
        </p:spPr>
        <p:txBody>
          <a:bodyPr>
            <a:normAutofit/>
          </a:bodyPr>
          <a:lstStyle/>
          <a:p>
            <a:r>
              <a:rPr lang="en-US" sz="2800" dirty="0"/>
              <a:t>New Jersey Department of Education: </a:t>
            </a:r>
            <a:r>
              <a:rPr lang="en-US" sz="2800" dirty="0">
                <a:solidFill>
                  <a:srgbClr val="0000FF"/>
                </a:solidFill>
                <a:hlinkClick r:id="rId3" action="ppaction://hlinkfile">
                  <a:extLst>
                    <a:ext uri="{A12FA001-AC4F-418D-AE19-62706E023703}">
                      <ahyp:hlinkClr xmlns:ahyp="http://schemas.microsoft.com/office/drawing/2018/hyperlinkcolor" val="tx"/>
                    </a:ext>
                  </a:extLst>
                </a:hlinkClick>
              </a:rPr>
              <a:t>nj.gov/education</a:t>
            </a:r>
            <a:endParaRPr lang="en-US" sz="2800"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2882349"/>
            <a:ext cx="12191999" cy="3091068"/>
          </a:xfrm>
        </p:spPr>
        <p:txBody>
          <a:bodyPr>
            <a:normAutofit fontScale="77500" lnSpcReduction="20000"/>
          </a:bodyPr>
          <a:lstStyle/>
          <a:p>
            <a:r>
              <a:rPr lang="en-US" sz="2000" b="1" dirty="0"/>
              <a:t>Dr. Tony DeMarco –Principal, Reading-Fleming Intermediate School</a:t>
            </a:r>
          </a:p>
          <a:p>
            <a:r>
              <a:rPr lang="en-US" sz="2000" dirty="0">
                <a:solidFill>
                  <a:srgbClr val="0000FF"/>
                </a:solidFill>
                <a:hlinkClick r:id="rId4">
                  <a:extLst>
                    <a:ext uri="{A12FA001-AC4F-418D-AE19-62706E023703}">
                      <ahyp:hlinkClr xmlns:ahyp="http://schemas.microsoft.com/office/drawing/2018/hyperlinkcolor" val="tx"/>
                    </a:ext>
                  </a:extLst>
                </a:hlinkClick>
              </a:rPr>
              <a:t>anthony.demarco@frsd.us</a:t>
            </a:r>
            <a:endParaRPr lang="en-US" sz="2000" dirty="0">
              <a:solidFill>
                <a:srgbClr val="0000FF"/>
              </a:solidFill>
            </a:endParaRPr>
          </a:p>
          <a:p>
            <a:r>
              <a:rPr lang="en-US" sz="2000" b="1" dirty="0"/>
              <a:t>Vanessa Ahmed –Vice Principal, Reading-Fleming Intermediate School</a:t>
            </a:r>
          </a:p>
          <a:p>
            <a:r>
              <a:rPr lang="en-US" sz="2000" dirty="0">
                <a:solidFill>
                  <a:srgbClr val="0000FF"/>
                </a:solidFill>
                <a:hlinkClick r:id="rId5">
                  <a:extLst>
                    <a:ext uri="{A12FA001-AC4F-418D-AE19-62706E023703}">
                      <ahyp:hlinkClr xmlns:ahyp="http://schemas.microsoft.com/office/drawing/2018/hyperlinkcolor" val="tx"/>
                    </a:ext>
                  </a:extLst>
                </a:hlinkClick>
              </a:rPr>
              <a:t>vanessa.ahmed@frsd.us</a:t>
            </a:r>
            <a:endParaRPr lang="en-US" sz="2000" dirty="0">
              <a:solidFill>
                <a:srgbClr val="0000FF"/>
              </a:solidFill>
            </a:endParaRPr>
          </a:p>
          <a:p>
            <a:r>
              <a:rPr lang="en-US" sz="2000" b="1" dirty="0"/>
              <a:t>Lori Koehler –Math Teacher, Reading-Fleming Intermediate School</a:t>
            </a:r>
          </a:p>
          <a:p>
            <a:r>
              <a:rPr lang="en-US" sz="2000" dirty="0">
                <a:solidFill>
                  <a:srgbClr val="0000FF"/>
                </a:solidFill>
                <a:hlinkClick r:id="rId6">
                  <a:extLst>
                    <a:ext uri="{A12FA001-AC4F-418D-AE19-62706E023703}">
                      <ahyp:hlinkClr xmlns:ahyp="http://schemas.microsoft.com/office/drawing/2018/hyperlinkcolor" val="tx"/>
                    </a:ext>
                  </a:extLst>
                </a:hlinkClick>
              </a:rPr>
              <a:t>lori.koehler@frsd.us</a:t>
            </a:r>
            <a:endParaRPr lang="en-US" sz="2000" dirty="0">
              <a:solidFill>
                <a:srgbClr val="0000FF"/>
              </a:solidFill>
            </a:endParaRPr>
          </a:p>
          <a:p>
            <a:r>
              <a:rPr lang="en-US" sz="2000" b="1" dirty="0"/>
              <a:t>Sarah Opdyke –Math Interventionist/Teacher, Reading-Fleming Intermediate School</a:t>
            </a:r>
          </a:p>
          <a:p>
            <a:r>
              <a:rPr lang="en-US" sz="2000" dirty="0">
                <a:solidFill>
                  <a:srgbClr val="0000FF"/>
                </a:solidFill>
                <a:hlinkClick r:id="rId7">
                  <a:extLst>
                    <a:ext uri="{A12FA001-AC4F-418D-AE19-62706E023703}">
                      <ahyp:hlinkClr xmlns:ahyp="http://schemas.microsoft.com/office/drawing/2018/hyperlinkcolor" val="tx"/>
                    </a:ext>
                  </a:extLst>
                </a:hlinkClick>
              </a:rPr>
              <a:t>sarah.opdyke@frsd.us</a:t>
            </a:r>
            <a:endParaRPr lang="en-US" sz="2000" dirty="0">
              <a:solidFill>
                <a:srgbClr val="0000FF"/>
              </a:solidFill>
            </a:endParaRPr>
          </a:p>
          <a:p>
            <a:endParaRPr lang="en-US" sz="2000" dirty="0"/>
          </a:p>
          <a:p>
            <a:endParaRPr lang="en-US" sz="2000"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1153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73C53-FDD5-2665-A95B-81EE7440F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7A4E4-0F00-C6ED-9F78-6E24736C2867}"/>
              </a:ext>
            </a:extLst>
          </p:cNvPr>
          <p:cNvSpPr>
            <a:spLocks noGrp="1"/>
          </p:cNvSpPr>
          <p:nvPr>
            <p:ph type="title"/>
          </p:nvPr>
        </p:nvSpPr>
        <p:spPr/>
        <p:txBody>
          <a:bodyPr/>
          <a:lstStyle/>
          <a:p>
            <a:r>
              <a:rPr lang="en-US" sz="4400"/>
              <a:t> </a:t>
            </a:r>
            <a:r>
              <a:rPr lang="en-US"/>
              <a:t>Leadership &amp; Decision Making</a:t>
            </a:r>
          </a:p>
        </p:txBody>
      </p:sp>
      <p:sp>
        <p:nvSpPr>
          <p:cNvPr id="3" name="Content Placeholder 2">
            <a:extLst>
              <a:ext uri="{FF2B5EF4-FFF2-40B4-BE49-F238E27FC236}">
                <a16:creationId xmlns:a16="http://schemas.microsoft.com/office/drawing/2014/main" id="{25524EBF-D422-F8A3-F8D3-3C00DFED2867}"/>
              </a:ext>
            </a:extLst>
          </p:cNvPr>
          <p:cNvSpPr>
            <a:spLocks noGrp="1"/>
          </p:cNvSpPr>
          <p:nvPr>
            <p:ph type="body" sz="quarter" idx="11"/>
          </p:nvPr>
        </p:nvSpPr>
        <p:spPr>
          <a:xfrm>
            <a:off x="171450" y="1648515"/>
            <a:ext cx="11849100" cy="3560969"/>
          </a:xfrm>
        </p:spPr>
        <p:txBody>
          <a:bodyPr rIns="274320">
            <a:noAutofit/>
          </a:bodyPr>
          <a:lstStyle/>
          <a:p>
            <a:pPr marL="0" indent="0">
              <a:buNone/>
            </a:pPr>
            <a:r>
              <a:rPr lang="en-US" sz="2800" dirty="0"/>
              <a:t>“The principal should be the final decision-maker on all important school issues.”</a:t>
            </a:r>
          </a:p>
          <a:p>
            <a:pPr marL="0" indent="0">
              <a:buNone/>
            </a:pPr>
            <a:r>
              <a:rPr lang="en-US" sz="2800" dirty="0"/>
              <a:t>“Teachers should have a voice in school-wide decisions, even if they don’t hold formal leadership roles.”</a:t>
            </a:r>
          </a:p>
          <a:p>
            <a:pPr marL="0" indent="0">
              <a:buNone/>
            </a:pPr>
            <a:r>
              <a:rPr lang="en-US" sz="2800" dirty="0"/>
              <a:t>“Shared decision-making slows down progress and leads to inconsistent implementation.”</a:t>
            </a:r>
          </a:p>
        </p:txBody>
      </p:sp>
      <p:sp>
        <p:nvSpPr>
          <p:cNvPr id="4" name="Slide Number Placeholder 3">
            <a:extLst>
              <a:ext uri="{FF2B5EF4-FFF2-40B4-BE49-F238E27FC236}">
                <a16:creationId xmlns:a16="http://schemas.microsoft.com/office/drawing/2014/main" id="{61A27FDE-3A8B-4BFC-C7D3-87D9678F79FB}"/>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87648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A4A95-6A7E-A0F8-7108-203070417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82F5E-44BD-BD48-00E5-4792F208160C}"/>
              </a:ext>
            </a:extLst>
          </p:cNvPr>
          <p:cNvSpPr>
            <a:spLocks noGrp="1"/>
          </p:cNvSpPr>
          <p:nvPr>
            <p:ph type="title"/>
          </p:nvPr>
        </p:nvSpPr>
        <p:spPr/>
        <p:txBody>
          <a:bodyPr/>
          <a:lstStyle/>
          <a:p>
            <a:r>
              <a:rPr lang="en-US" sz="4400"/>
              <a:t> </a:t>
            </a:r>
            <a:r>
              <a:rPr lang="en-US"/>
              <a:t>Trust and Control</a:t>
            </a:r>
          </a:p>
        </p:txBody>
      </p:sp>
      <p:sp>
        <p:nvSpPr>
          <p:cNvPr id="3" name="Content Placeholder 2">
            <a:extLst>
              <a:ext uri="{FF2B5EF4-FFF2-40B4-BE49-F238E27FC236}">
                <a16:creationId xmlns:a16="http://schemas.microsoft.com/office/drawing/2014/main" id="{6326FA06-C82F-8960-4D68-024158782538}"/>
              </a:ext>
            </a:extLst>
          </p:cNvPr>
          <p:cNvSpPr>
            <a:spLocks noGrp="1"/>
          </p:cNvSpPr>
          <p:nvPr>
            <p:ph type="body" sz="quarter" idx="11"/>
          </p:nvPr>
        </p:nvSpPr>
        <p:spPr>
          <a:xfrm>
            <a:off x="101876" y="2116344"/>
            <a:ext cx="11849100" cy="2625311"/>
          </a:xfrm>
        </p:spPr>
        <p:txBody>
          <a:bodyPr rIns="274320">
            <a:noAutofit/>
          </a:bodyPr>
          <a:lstStyle/>
          <a:p>
            <a:pPr marL="0" indent="0">
              <a:buNone/>
            </a:pPr>
            <a:r>
              <a:rPr lang="en-US" sz="2800" dirty="0"/>
              <a:t>“Giving up control as a leader is risky and can lead to mistakes.”</a:t>
            </a:r>
          </a:p>
          <a:p>
            <a:pPr marL="0" indent="0">
              <a:buNone/>
            </a:pPr>
            <a:r>
              <a:rPr lang="en-US" sz="2800" dirty="0"/>
              <a:t>“Trust must be earned before responsibilities can be shared.”</a:t>
            </a:r>
          </a:p>
          <a:p>
            <a:pPr marL="0" indent="0">
              <a:buNone/>
            </a:pPr>
            <a:r>
              <a:rPr lang="en-US" sz="2800" dirty="0"/>
              <a:t>“Micromanagement is sometimes necessary to ensure high standards.”</a:t>
            </a:r>
          </a:p>
        </p:txBody>
      </p:sp>
      <p:sp>
        <p:nvSpPr>
          <p:cNvPr id="4" name="Slide Number Placeholder 3">
            <a:extLst>
              <a:ext uri="{FF2B5EF4-FFF2-40B4-BE49-F238E27FC236}">
                <a16:creationId xmlns:a16="http://schemas.microsoft.com/office/drawing/2014/main" id="{AC0F6FB1-341A-BB8F-B71C-6770AAE8D15B}"/>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22192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074A0-D51A-B1EF-DEBE-5FE875C8B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346EA-C281-EA60-BAC0-3A9B56580E6A}"/>
              </a:ext>
            </a:extLst>
          </p:cNvPr>
          <p:cNvSpPr>
            <a:spLocks noGrp="1"/>
          </p:cNvSpPr>
          <p:nvPr>
            <p:ph type="title"/>
          </p:nvPr>
        </p:nvSpPr>
        <p:spPr/>
        <p:txBody>
          <a:bodyPr/>
          <a:lstStyle/>
          <a:p>
            <a:r>
              <a:rPr lang="en-US" sz="4400"/>
              <a:t> </a:t>
            </a:r>
            <a:r>
              <a:rPr lang="en-US"/>
              <a:t>Empowerment and Growth</a:t>
            </a:r>
          </a:p>
        </p:txBody>
      </p:sp>
      <p:sp>
        <p:nvSpPr>
          <p:cNvPr id="3" name="Content Placeholder 2">
            <a:extLst>
              <a:ext uri="{FF2B5EF4-FFF2-40B4-BE49-F238E27FC236}">
                <a16:creationId xmlns:a16="http://schemas.microsoft.com/office/drawing/2014/main" id="{4339CFD1-8CB1-B32E-602F-01D9C61D76B2}"/>
              </a:ext>
            </a:extLst>
          </p:cNvPr>
          <p:cNvSpPr>
            <a:spLocks noGrp="1"/>
          </p:cNvSpPr>
          <p:nvPr>
            <p:ph type="body" sz="quarter" idx="11"/>
          </p:nvPr>
        </p:nvSpPr>
        <p:spPr>
          <a:xfrm>
            <a:off x="171450" y="1648515"/>
            <a:ext cx="11849100" cy="3560969"/>
          </a:xfrm>
        </p:spPr>
        <p:txBody>
          <a:bodyPr rIns="274320">
            <a:noAutofit/>
          </a:bodyPr>
          <a:lstStyle/>
          <a:p>
            <a:r>
              <a:rPr lang="en-US" sz="2800" dirty="0"/>
              <a:t>“Teachers thrive when they are trusted to lead.”</a:t>
            </a:r>
          </a:p>
          <a:p>
            <a:r>
              <a:rPr lang="en-US" sz="2800" dirty="0"/>
              <a:t>“Leadership opportunities should be reserved for the most experienced staff.”</a:t>
            </a:r>
          </a:p>
          <a:p>
            <a:r>
              <a:rPr lang="en-US" sz="2800" dirty="0"/>
              <a:t>“Professional growth happens best when teachers are given autonomy and responsibility.”</a:t>
            </a:r>
          </a:p>
        </p:txBody>
      </p:sp>
      <p:sp>
        <p:nvSpPr>
          <p:cNvPr id="4" name="Slide Number Placeholder 3">
            <a:extLst>
              <a:ext uri="{FF2B5EF4-FFF2-40B4-BE49-F238E27FC236}">
                <a16:creationId xmlns:a16="http://schemas.microsoft.com/office/drawing/2014/main" id="{F5D5ADB6-50D5-E43C-69A0-E4C9BFDD9BDB}"/>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15877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3B82-3AD6-D258-7609-12C90736D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378DE-80C1-CB1A-3DD2-1F7E86969B10}"/>
              </a:ext>
            </a:extLst>
          </p:cNvPr>
          <p:cNvSpPr>
            <a:spLocks noGrp="1"/>
          </p:cNvSpPr>
          <p:nvPr>
            <p:ph type="title"/>
          </p:nvPr>
        </p:nvSpPr>
        <p:spPr/>
        <p:txBody>
          <a:bodyPr/>
          <a:lstStyle/>
          <a:p>
            <a:r>
              <a:rPr lang="en-US" sz="4400" dirty="0"/>
              <a:t> </a:t>
            </a:r>
            <a:r>
              <a:rPr lang="en-US" dirty="0"/>
              <a:t>Culture and Collaboration</a:t>
            </a:r>
          </a:p>
        </p:txBody>
      </p:sp>
      <p:sp>
        <p:nvSpPr>
          <p:cNvPr id="3" name="Content Placeholder 2">
            <a:extLst>
              <a:ext uri="{FF2B5EF4-FFF2-40B4-BE49-F238E27FC236}">
                <a16:creationId xmlns:a16="http://schemas.microsoft.com/office/drawing/2014/main" id="{EBCC0A9B-297B-8AF9-799D-9AE3ABF56D04}"/>
              </a:ext>
            </a:extLst>
          </p:cNvPr>
          <p:cNvSpPr>
            <a:spLocks noGrp="1"/>
          </p:cNvSpPr>
          <p:nvPr>
            <p:ph type="body" sz="quarter" idx="11"/>
          </p:nvPr>
        </p:nvSpPr>
        <p:spPr>
          <a:xfrm>
            <a:off x="171450" y="1892714"/>
            <a:ext cx="11849100" cy="3072572"/>
          </a:xfrm>
        </p:spPr>
        <p:txBody>
          <a:bodyPr rIns="274320">
            <a:noAutofit/>
          </a:bodyPr>
          <a:lstStyle/>
          <a:p>
            <a:r>
              <a:rPr lang="en-US" sz="2800"/>
              <a:t>“A strong school culture starts with how leadership is shared.”</a:t>
            </a:r>
          </a:p>
          <a:p>
            <a:r>
              <a:rPr lang="en-US" sz="2800"/>
              <a:t>“Teachers should be actively involved in shaping the school’s vision and values.”</a:t>
            </a:r>
          </a:p>
          <a:p>
            <a:r>
              <a:rPr lang="en-US" sz="2800"/>
              <a:t>“When teachers feel valued and heard, student success improves.”</a:t>
            </a:r>
          </a:p>
        </p:txBody>
      </p:sp>
      <p:sp>
        <p:nvSpPr>
          <p:cNvPr id="4" name="Slide Number Placeholder 3">
            <a:extLst>
              <a:ext uri="{FF2B5EF4-FFF2-40B4-BE49-F238E27FC236}">
                <a16:creationId xmlns:a16="http://schemas.microsoft.com/office/drawing/2014/main" id="{829565C9-07A0-962F-1EF1-3A320AE89850}"/>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11377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a:t>Rethinking School Leadership</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0" y="1843639"/>
            <a:ext cx="11849100" cy="3170721"/>
          </a:xfrm>
        </p:spPr>
        <p:txBody>
          <a:bodyPr>
            <a:noAutofit/>
          </a:bodyPr>
          <a:lstStyle/>
          <a:p>
            <a:pPr marL="0" indent="0">
              <a:buNone/>
            </a:pPr>
            <a:r>
              <a:rPr lang="en-US" dirty="0"/>
              <a:t>Modern-day schools are complex organizations, and a traditional top-down approach is not conducive to achieving measurable student learning outcomes or establishing a positive culture where staff believe they are empowered to effect positive change.</a:t>
            </a:r>
            <a:endParaRPr lang="en-US" sz="2600" dirty="0"/>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239793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a:t>Shared/Distributive Leadership</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a:xfrm>
            <a:off x="171450" y="1798913"/>
            <a:ext cx="11849100" cy="3260173"/>
          </a:xfrm>
        </p:spPr>
        <p:txBody>
          <a:bodyPr>
            <a:noAutofit/>
          </a:bodyPr>
          <a:lstStyle/>
          <a:p>
            <a:pPr marL="0" indent="0">
              <a:buNone/>
            </a:pPr>
            <a:r>
              <a:rPr lang="en-US"/>
              <a:t>Sharing or distributing leadership does not diminish or dilute the power or leadership of an individual. To the contrary, it allows leadership to be distributed and shared exponentially through various individuals.</a:t>
            </a:r>
            <a:endParaRPr lang="en-US" sz="3200"/>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18743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4800"/>
              <a:t>Shared vs. Distributive Leadership</a:t>
            </a:r>
          </a:p>
        </p:txBody>
      </p:sp>
      <p:sp>
        <p:nvSpPr>
          <p:cNvPr id="5" name="TextBox 4">
            <a:extLst>
              <a:ext uri="{FF2B5EF4-FFF2-40B4-BE49-F238E27FC236}">
                <a16:creationId xmlns:a16="http://schemas.microsoft.com/office/drawing/2014/main" id="{412993C3-9022-3D97-0A7F-532729B4C37C}"/>
              </a:ext>
            </a:extLst>
          </p:cNvPr>
          <p:cNvSpPr txBox="1"/>
          <p:nvPr/>
        </p:nvSpPr>
        <p:spPr>
          <a:xfrm>
            <a:off x="347871" y="1920895"/>
            <a:ext cx="4959626" cy="1384995"/>
          </a:xfrm>
          <a:prstGeom prst="rect">
            <a:avLst/>
          </a:prstGeom>
          <a:noFill/>
        </p:spPr>
        <p:txBody>
          <a:bodyPr wrap="square" rtlCol="0">
            <a:spAutoFit/>
          </a:bodyPr>
          <a:lstStyle/>
          <a:p>
            <a:pPr algn="ctr"/>
            <a:r>
              <a:rPr lang="en-US" sz="2400" b="1"/>
              <a:t>Shared Leadership</a:t>
            </a:r>
          </a:p>
          <a:p>
            <a:r>
              <a:rPr lang="en-US" sz="2000"/>
              <a:t>Multiple individuals share responsibilities</a:t>
            </a:r>
          </a:p>
          <a:p>
            <a:endParaRPr lang="en-US" sz="2000"/>
          </a:p>
          <a:p>
            <a:r>
              <a:rPr lang="en-US" sz="2000"/>
              <a:t>Collaborative influence across roles</a:t>
            </a:r>
          </a:p>
        </p:txBody>
      </p:sp>
      <p:sp>
        <p:nvSpPr>
          <p:cNvPr id="6" name="TextBox 5">
            <a:extLst>
              <a:ext uri="{FF2B5EF4-FFF2-40B4-BE49-F238E27FC236}">
                <a16:creationId xmlns:a16="http://schemas.microsoft.com/office/drawing/2014/main" id="{FD6D3EF1-928E-4EBB-B866-7DAA5591B2B0}"/>
              </a:ext>
            </a:extLst>
          </p:cNvPr>
          <p:cNvSpPr txBox="1"/>
          <p:nvPr/>
        </p:nvSpPr>
        <p:spPr>
          <a:xfrm>
            <a:off x="6096000" y="1920895"/>
            <a:ext cx="5440754" cy="1661993"/>
          </a:xfrm>
          <a:prstGeom prst="rect">
            <a:avLst/>
          </a:prstGeom>
          <a:noFill/>
        </p:spPr>
        <p:txBody>
          <a:bodyPr wrap="square" rtlCol="0">
            <a:spAutoFit/>
          </a:bodyPr>
          <a:lstStyle/>
          <a:p>
            <a:pPr algn="ctr"/>
            <a:r>
              <a:rPr lang="en-US" sz="2400" b="1"/>
              <a:t>Distributed Leadership</a:t>
            </a:r>
          </a:p>
          <a:p>
            <a:r>
              <a:rPr lang="en-US" sz="2000"/>
              <a:t>Decision-making is dispersed among the team</a:t>
            </a:r>
          </a:p>
          <a:p>
            <a:endParaRPr lang="en-US" sz="2000"/>
          </a:p>
          <a:p>
            <a:r>
              <a:rPr lang="en-US" sz="2000"/>
              <a:t>Develops leadership capacity in others</a:t>
            </a:r>
          </a:p>
          <a:p>
            <a:endParaRPr lang="en-US"/>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0" y="4100310"/>
            <a:ext cx="11849100" cy="1661993"/>
          </a:xfrm>
        </p:spPr>
        <p:txBody>
          <a:bodyPr>
            <a:noAutofit/>
          </a:bodyPr>
          <a:lstStyle/>
          <a:p>
            <a:pPr marL="0" indent="0">
              <a:buNone/>
            </a:pPr>
            <a:r>
              <a:rPr lang="en-US" sz="2000"/>
              <a:t>By adopting a distributive leadership approach, principals can delegate responsibilities to capable staff members, fostering a culture of trust and shared ownership. When teachers are given a voice in decision-making, it enhances the school climate, strengthens teacher confidence, and positively impacts student outcomes.</a:t>
            </a:r>
          </a:p>
        </p:txBody>
      </p:sp>
      <p:sp>
        <p:nvSpPr>
          <p:cNvPr id="4" name="Slide Number Placeholder 3">
            <a:extLst>
              <a:ext uri="{FF2B5EF4-FFF2-40B4-BE49-F238E27FC236}">
                <a16:creationId xmlns:a16="http://schemas.microsoft.com/office/drawing/2014/main" id="{6AB7E0ED-8C65-4624-9E98-A972E1CA5FD2}"/>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4231543697"/>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8" ma:contentTypeDescription="Create a new document." ma:contentTypeScope="" ma:versionID="12c1b3172c00e8ee8b9f17c5da4487d3">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84d0f6fe05ff33f392b76bd5294c5962"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433862-BF26-4E73-82DE-B9FB05E43B91}">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5192090b-d375-45ce-ab28-255186fa6668"/>
    <ds:schemaRef ds:uri="http://purl.org/dc/dcmitype/"/>
    <ds:schemaRef ds:uri="http://schemas.microsoft.com/office/2006/metadata/properties"/>
    <ds:schemaRef ds:uri="2d764204-0d3c-4e84-bb9d-8d20c8237785"/>
    <ds:schemaRef ds:uri="http://www.w3.org/XML/1998/namespace"/>
  </ds:schemaRefs>
</ds:datastoreItem>
</file>

<file path=customXml/itemProps2.xml><?xml version="1.0" encoding="utf-8"?>
<ds:datastoreItem xmlns:ds="http://schemas.openxmlformats.org/officeDocument/2006/customXml" ds:itemID="{EC66C2E6-C311-477C-97BF-299DF7D457FE}">
  <ds:schemaRefs>
    <ds:schemaRef ds:uri="2d764204-0d3c-4e84-bb9d-8d20c8237785"/>
    <ds:schemaRef ds:uri="5192090b-d375-45ce-ab28-255186fa6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9CB4B2-8865-4519-B583-651C8822D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NDJOE_Main</Template>
  <TotalTime>4</TotalTime>
  <Words>1011</Words>
  <Application>Microsoft Macintosh PowerPoint</Application>
  <PresentationFormat>Widescreen</PresentationFormat>
  <Paragraphs>126</Paragraphs>
  <Slides>21</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Palatino Linotype</vt:lpstr>
      <vt:lpstr>NDJOE_Main</vt:lpstr>
      <vt:lpstr>NJDOE_TitleSlide</vt:lpstr>
      <vt:lpstr>NJDOE_SectionTitle</vt:lpstr>
      <vt:lpstr>Creating a School Culture of Empowerment</vt:lpstr>
      <vt:lpstr>The Leadership Belief Spectrum</vt:lpstr>
      <vt:lpstr> Leadership &amp; Decision Making</vt:lpstr>
      <vt:lpstr> Trust and Control</vt:lpstr>
      <vt:lpstr> Empowerment and Growth</vt:lpstr>
      <vt:lpstr> Culture and Collaboration</vt:lpstr>
      <vt:lpstr>Rethinking School Leadership</vt:lpstr>
      <vt:lpstr>Shared/Distributive Leadership</vt:lpstr>
      <vt:lpstr>Shared vs. Distributive Leadership</vt:lpstr>
      <vt:lpstr>Relationships and Collaboration (1 of 2)</vt:lpstr>
      <vt:lpstr>Relationships and Collaboration (2 of 2)</vt:lpstr>
      <vt:lpstr>Relationships are the Heartbeat of the School (1 of 2) </vt:lpstr>
      <vt:lpstr>Relationships are the Heartbeat of the School (2 of 2) </vt:lpstr>
      <vt:lpstr>Collaboration as a Core Value</vt:lpstr>
      <vt:lpstr>Collaboration Resulting in Student Success (1 of 2)</vt:lpstr>
      <vt:lpstr>Collaboration Resulting in Student Success (2 of 2)</vt:lpstr>
      <vt:lpstr>Maintaining a Positive School Culture (1 of 3)</vt:lpstr>
      <vt:lpstr>Maintaining a Positive School Culture (2 of 3)</vt:lpstr>
      <vt:lpstr>Maintaining a Positive School Culture (3 of 3)</vt:lpstr>
      <vt:lpstr>The Next Steps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Teacher Efficacy and Growth: Creating a School Culture of Empowerment</dc:title>
  <dc:subject/>
  <dc:creator>DeMarco, Anthony</dc:creator>
  <cp:keywords/>
  <dc:description/>
  <cp:lastModifiedBy>Epifanio, Aida</cp:lastModifiedBy>
  <cp:revision>1</cp:revision>
  <dcterms:created xsi:type="dcterms:W3CDTF">2025-05-12T16:51:52Z</dcterms:created>
  <dcterms:modified xsi:type="dcterms:W3CDTF">2025-07-25T16:58:35Z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MediaServiceImageTags">
    <vt:lpwstr/>
  </property>
</Properties>
</file>