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4"/>
    <p:sldMasterId id="2147483666" r:id="rId5"/>
  </p:sldMasterIdLst>
  <p:notesMasterIdLst>
    <p:notesMasterId r:id="rId43"/>
  </p:notesMasterIdLst>
  <p:sldIdLst>
    <p:sldId id="293" r:id="rId6"/>
    <p:sldId id="257" r:id="rId7"/>
    <p:sldId id="294" r:id="rId8"/>
    <p:sldId id="259" r:id="rId9"/>
    <p:sldId id="260" r:id="rId10"/>
    <p:sldId id="261" r:id="rId11"/>
    <p:sldId id="262" r:id="rId12"/>
    <p:sldId id="263" r:id="rId13"/>
    <p:sldId id="264" r:id="rId14"/>
    <p:sldId id="296"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97"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x="12192000" cy="6858000"/>
  <p:notesSz cx="6858000" cy="9144000"/>
  <p:embeddedFontLst>
    <p:embeddedFont>
      <p:font typeface="Lexend Light" pitchFamily="2" charset="77"/>
      <p:regular r:id="rId44"/>
      <p:bold r:id="rId45"/>
    </p:embeddedFont>
    <p:embeddedFont>
      <p:font typeface="Merriweather Light" panose="020F0302020204030204" pitchFamily="34" charset="0"/>
      <p:regular r:id="rId46"/>
      <p:italic r:id="rId47"/>
    </p:embeddedFont>
    <p:embeddedFont>
      <p:font typeface="Palatino Linotype" panose="02040502050505030304" pitchFamily="18" charset="0"/>
      <p:regular r:id="rId48"/>
      <p:bold r:id="rId49"/>
      <p:italic r:id="rId50"/>
      <p:boldItalic r:id="rId51"/>
    </p:embeddedFont>
    <p:embeddedFont>
      <p:font typeface="Playfair Display" pitchFamily="2" charset="77"/>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3D0AA9-58BF-5347-95DA-3B637DA0F5B4}" v="604" dt="2025-07-25T15:02:20.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43"/>
    <p:restoredTop sz="94692"/>
  </p:normalViewPr>
  <p:slideViewPr>
    <p:cSldViewPr snapToGrid="0">
      <p:cViewPr>
        <p:scale>
          <a:sx n="60" d="100"/>
          <a:sy n="60" d="100"/>
        </p:scale>
        <p:origin x="448" y="1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zzagatti, Peter" userId="d885410b-8af8-48ce-89eb-76b89c7a7250" providerId="ADAL" clId="{071FCC59-4D80-41A1-9088-3E2E206DC76E}"/>
    <pc:docChg chg="custSel modSld">
      <pc:chgData name="Mazzagatti, Peter" userId="d885410b-8af8-48ce-89eb-76b89c7a7250" providerId="ADAL" clId="{071FCC59-4D80-41A1-9088-3E2E206DC76E}" dt="2025-07-22T00:02:50.885" v="136" actId="1076"/>
      <pc:docMkLst>
        <pc:docMk/>
      </pc:docMkLst>
      <pc:sldChg chg="addSp delSp modSp mod">
        <pc:chgData name="Mazzagatti, Peter" userId="d885410b-8af8-48ce-89eb-76b89c7a7250" providerId="ADAL" clId="{071FCC59-4D80-41A1-9088-3E2E206DC76E}" dt="2025-07-22T00:00:17.703" v="123" actId="13244"/>
        <pc:sldMkLst>
          <pc:docMk/>
          <pc:sldMk cId="0" sldId="256"/>
        </pc:sldMkLst>
      </pc:sldChg>
      <pc:sldChg chg="delSp modSp mod">
        <pc:chgData name="Mazzagatti, Peter" userId="d885410b-8af8-48ce-89eb-76b89c7a7250" providerId="ADAL" clId="{071FCC59-4D80-41A1-9088-3E2E206DC76E}" dt="2025-07-21T23:58:49.391" v="7" actId="478"/>
        <pc:sldMkLst>
          <pc:docMk/>
          <pc:sldMk cId="0" sldId="290"/>
        </pc:sldMkLst>
        <pc:spChg chg="ord">
          <ac:chgData name="Mazzagatti, Peter" userId="d885410b-8af8-48ce-89eb-76b89c7a7250" providerId="ADAL" clId="{071FCC59-4D80-41A1-9088-3E2E206DC76E}" dt="2025-07-21T23:58:40.080" v="6" actId="13244"/>
          <ac:spMkLst>
            <pc:docMk/>
            <pc:sldMk cId="0" sldId="290"/>
            <ac:spMk id="420" creationId="{00000000-0000-0000-0000-000000000000}"/>
          </ac:spMkLst>
        </pc:spChg>
      </pc:sldChg>
      <pc:sldChg chg="addSp delSp modSp mod">
        <pc:chgData name="Mazzagatti, Peter" userId="d885410b-8af8-48ce-89eb-76b89c7a7250" providerId="ADAL" clId="{071FCC59-4D80-41A1-9088-3E2E206DC76E}" dt="2025-07-22T00:02:50.885" v="136" actId="1076"/>
        <pc:sldMkLst>
          <pc:docMk/>
          <pc:sldMk cId="0" sldId="291"/>
        </pc:sldMkLst>
        <pc:spChg chg="ord">
          <ac:chgData name="Mazzagatti, Peter" userId="d885410b-8af8-48ce-89eb-76b89c7a7250" providerId="ADAL" clId="{071FCC59-4D80-41A1-9088-3E2E206DC76E}" dt="2025-07-22T00:01:04.202" v="124" actId="13244"/>
          <ac:spMkLst>
            <pc:docMk/>
            <pc:sldMk cId="0" sldId="291"/>
            <ac:spMk id="428" creationId="{00000000-0000-0000-0000-000000000000}"/>
          </ac:spMkLst>
        </pc:spChg>
      </pc:sldChg>
    </pc:docChg>
  </pc:docChgLst>
  <pc:docChgLst>
    <pc:chgData name="Epifanio, Aida" userId="000e21c5-13fc-4426-b772-2c28c79a20d9" providerId="ADAL" clId="{5C3D0AA9-58BF-5347-95DA-3B637DA0F5B4}"/>
    <pc:docChg chg="undo custSel addSld delSld modSld sldOrd">
      <pc:chgData name="Epifanio, Aida" userId="000e21c5-13fc-4426-b772-2c28c79a20d9" providerId="ADAL" clId="{5C3D0AA9-58BF-5347-95DA-3B637DA0F5B4}" dt="2025-07-25T15:09:19.463" v="621" actId="13244"/>
      <pc:docMkLst>
        <pc:docMk/>
      </pc:docMkLst>
      <pc:sldChg chg="addSp delSp modSp del mod">
        <pc:chgData name="Epifanio, Aida" userId="000e21c5-13fc-4426-b772-2c28c79a20d9" providerId="ADAL" clId="{5C3D0AA9-58BF-5347-95DA-3B637DA0F5B4}" dt="2025-07-25T14:15:49.917" v="253" actId="2696"/>
        <pc:sldMkLst>
          <pc:docMk/>
          <pc:sldMk cId="0" sldId="256"/>
        </pc:sldMkLst>
        <pc:spChg chg="add del">
          <ac:chgData name="Epifanio, Aida" userId="000e21c5-13fc-4426-b772-2c28c79a20d9" providerId="ADAL" clId="{5C3D0AA9-58BF-5347-95DA-3B637DA0F5B4}" dt="2025-07-25T13:43:46.719" v="13" actId="478"/>
          <ac:spMkLst>
            <pc:docMk/>
            <pc:sldMk cId="0" sldId="256"/>
            <ac:spMk id="2" creationId="{5D72681B-FEF6-F3F7-B344-D92DABA848DF}"/>
          </ac:spMkLst>
        </pc:spChg>
        <pc:spChg chg="add del mod">
          <ac:chgData name="Epifanio, Aida" userId="000e21c5-13fc-4426-b772-2c28c79a20d9" providerId="ADAL" clId="{5C3D0AA9-58BF-5347-95DA-3B637DA0F5B4}" dt="2025-07-25T13:43:46.719" v="13" actId="478"/>
          <ac:spMkLst>
            <pc:docMk/>
            <pc:sldMk cId="0" sldId="256"/>
            <ac:spMk id="4" creationId="{3398E61F-5B8E-3DCC-BD8A-972A16A3B8A7}"/>
          </ac:spMkLst>
        </pc:spChg>
        <pc:spChg chg="mod ord">
          <ac:chgData name="Epifanio, Aida" userId="000e21c5-13fc-4426-b772-2c28c79a20d9" providerId="ADAL" clId="{5C3D0AA9-58BF-5347-95DA-3B637DA0F5B4}" dt="2025-07-25T14:14:52.374" v="240" actId="21"/>
          <ac:spMkLst>
            <pc:docMk/>
            <pc:sldMk cId="0" sldId="256"/>
            <ac:spMk id="121" creationId="{00000000-0000-0000-0000-000000000000}"/>
          </ac:spMkLst>
        </pc:spChg>
        <pc:spChg chg="mod">
          <ac:chgData name="Epifanio, Aida" userId="000e21c5-13fc-4426-b772-2c28c79a20d9" providerId="ADAL" clId="{5C3D0AA9-58BF-5347-95DA-3B637DA0F5B4}" dt="2025-07-25T14:14:20.880" v="234" actId="21"/>
          <ac:spMkLst>
            <pc:docMk/>
            <pc:sldMk cId="0" sldId="256"/>
            <ac:spMk id="123" creationId="{00000000-0000-0000-0000-000000000000}"/>
          </ac:spMkLst>
        </pc:spChg>
        <pc:picChg chg="del mod">
          <ac:chgData name="Epifanio, Aida" userId="000e21c5-13fc-4426-b772-2c28c79a20d9" providerId="ADAL" clId="{5C3D0AA9-58BF-5347-95DA-3B637DA0F5B4}" dt="2025-07-25T14:15:24.355" v="251" actId="21"/>
          <ac:picMkLst>
            <pc:docMk/>
            <pc:sldMk cId="0" sldId="256"/>
            <ac:picMk id="120" creationId="{00000000-0000-0000-0000-000000000000}"/>
          </ac:picMkLst>
        </pc:picChg>
        <pc:picChg chg="del mod">
          <ac:chgData name="Epifanio, Aida" userId="000e21c5-13fc-4426-b772-2c28c79a20d9" providerId="ADAL" clId="{5C3D0AA9-58BF-5347-95DA-3B637DA0F5B4}" dt="2025-07-25T14:15:24.355" v="251" actId="21"/>
          <ac:picMkLst>
            <pc:docMk/>
            <pc:sldMk cId="0" sldId="256"/>
            <ac:picMk id="124" creationId="{00000000-0000-0000-0000-000000000000}"/>
          </ac:picMkLst>
        </pc:picChg>
      </pc:sldChg>
      <pc:sldChg chg="addSp delSp modSp mod">
        <pc:chgData name="Epifanio, Aida" userId="000e21c5-13fc-4426-b772-2c28c79a20d9" providerId="ADAL" clId="{5C3D0AA9-58BF-5347-95DA-3B637DA0F5B4}" dt="2025-07-25T15:01:42.650" v="605" actId="13244"/>
        <pc:sldMkLst>
          <pc:docMk/>
          <pc:sldMk cId="0" sldId="257"/>
        </pc:sldMkLst>
        <pc:spChg chg="mod ord">
          <ac:chgData name="Epifanio, Aida" userId="000e21c5-13fc-4426-b772-2c28c79a20d9" providerId="ADAL" clId="{5C3D0AA9-58BF-5347-95DA-3B637DA0F5B4}" dt="2025-07-25T15:01:42.650" v="605" actId="13244"/>
          <ac:spMkLst>
            <pc:docMk/>
            <pc:sldMk cId="0" sldId="257"/>
            <ac:spMk id="2" creationId="{9BECBD2B-3F45-9233-8701-5A2FDA061D82}"/>
          </ac:spMkLst>
        </pc:spChg>
        <pc:spChg chg="add mod">
          <ac:chgData name="Epifanio, Aida" userId="000e21c5-13fc-4426-b772-2c28c79a20d9" providerId="ADAL" clId="{5C3D0AA9-58BF-5347-95DA-3B637DA0F5B4}" dt="2025-07-25T14:18:46.283" v="274" actId="962"/>
          <ac:spMkLst>
            <pc:docMk/>
            <pc:sldMk cId="0" sldId="257"/>
            <ac:spMk id="3" creationId="{093005E1-BA58-D3EC-5F27-E37D812F22E2}"/>
          </ac:spMkLst>
        </pc:spChg>
        <pc:spChg chg="del">
          <ac:chgData name="Epifanio, Aida" userId="000e21c5-13fc-4426-b772-2c28c79a20d9" providerId="ADAL" clId="{5C3D0AA9-58BF-5347-95DA-3B637DA0F5B4}" dt="2025-07-25T14:18:13.635" v="270" actId="478"/>
          <ac:spMkLst>
            <pc:docMk/>
            <pc:sldMk cId="0" sldId="257"/>
            <ac:spMk id="130" creationId="{00000000-0000-0000-0000-000000000000}"/>
          </ac:spMkLst>
        </pc:spChg>
        <pc:spChg chg="del">
          <ac:chgData name="Epifanio, Aida" userId="000e21c5-13fc-4426-b772-2c28c79a20d9" providerId="ADAL" clId="{5C3D0AA9-58BF-5347-95DA-3B637DA0F5B4}" dt="2025-07-25T14:18:13.635" v="270" actId="478"/>
          <ac:spMkLst>
            <pc:docMk/>
            <pc:sldMk cId="0" sldId="257"/>
            <ac:spMk id="132" creationId="{00000000-0000-0000-0000-000000000000}"/>
          </ac:spMkLst>
        </pc:spChg>
        <pc:spChg chg="del">
          <ac:chgData name="Epifanio, Aida" userId="000e21c5-13fc-4426-b772-2c28c79a20d9" providerId="ADAL" clId="{5C3D0AA9-58BF-5347-95DA-3B637DA0F5B4}" dt="2025-07-25T14:18:13.635" v="270" actId="478"/>
          <ac:spMkLst>
            <pc:docMk/>
            <pc:sldMk cId="0" sldId="257"/>
            <ac:spMk id="133" creationId="{00000000-0000-0000-0000-000000000000}"/>
          </ac:spMkLst>
        </pc:spChg>
        <pc:spChg chg="del">
          <ac:chgData name="Epifanio, Aida" userId="000e21c5-13fc-4426-b772-2c28c79a20d9" providerId="ADAL" clId="{5C3D0AA9-58BF-5347-95DA-3B637DA0F5B4}" dt="2025-07-25T14:18:13.635" v="270" actId="478"/>
          <ac:spMkLst>
            <pc:docMk/>
            <pc:sldMk cId="0" sldId="257"/>
            <ac:spMk id="134" creationId="{00000000-0000-0000-0000-000000000000}"/>
          </ac:spMkLst>
        </pc:spChg>
        <pc:picChg chg="mod">
          <ac:chgData name="Epifanio, Aida" userId="000e21c5-13fc-4426-b772-2c28c79a20d9" providerId="ADAL" clId="{5C3D0AA9-58BF-5347-95DA-3B637DA0F5B4}" dt="2025-07-25T14:18:19.591" v="271" actId="962"/>
          <ac:picMkLst>
            <pc:docMk/>
            <pc:sldMk cId="0" sldId="257"/>
            <ac:picMk id="131" creationId="{00000000-0000-0000-0000-000000000000}"/>
          </ac:picMkLst>
        </pc:picChg>
      </pc:sldChg>
      <pc:sldChg chg="delSp modSp del modAnim">
        <pc:chgData name="Epifanio, Aida" userId="000e21c5-13fc-4426-b772-2c28c79a20d9" providerId="ADAL" clId="{5C3D0AA9-58BF-5347-95DA-3B637DA0F5B4}" dt="2025-07-25T14:24:26.534" v="324" actId="2696"/>
        <pc:sldMkLst>
          <pc:docMk/>
          <pc:sldMk cId="0" sldId="258"/>
        </pc:sldMkLst>
        <pc:spChg chg="del">
          <ac:chgData name="Epifanio, Aida" userId="000e21c5-13fc-4426-b772-2c28c79a20d9" providerId="ADAL" clId="{5C3D0AA9-58BF-5347-95DA-3B637DA0F5B4}" dt="2025-07-25T14:22:08.020" v="295" actId="21"/>
          <ac:spMkLst>
            <pc:docMk/>
            <pc:sldMk cId="0" sldId="258"/>
            <ac:spMk id="139" creationId="{00000000-0000-0000-0000-000000000000}"/>
          </ac:spMkLst>
        </pc:spChg>
        <pc:spChg chg="mod">
          <ac:chgData name="Epifanio, Aida" userId="000e21c5-13fc-4426-b772-2c28c79a20d9" providerId="ADAL" clId="{5C3D0AA9-58BF-5347-95DA-3B637DA0F5B4}" dt="2025-07-25T14:21:50.632" v="291" actId="21"/>
          <ac:spMkLst>
            <pc:docMk/>
            <pc:sldMk cId="0" sldId="258"/>
            <ac:spMk id="143" creationId="{00000000-0000-0000-0000-000000000000}"/>
          </ac:spMkLst>
        </pc:spChg>
      </pc:sldChg>
      <pc:sldChg chg="modSp">
        <pc:chgData name="Epifanio, Aida" userId="000e21c5-13fc-4426-b772-2c28c79a20d9" providerId="ADAL" clId="{5C3D0AA9-58BF-5347-95DA-3B637DA0F5B4}" dt="2025-07-25T13:46:07.859" v="17" actId="20577"/>
        <pc:sldMkLst>
          <pc:docMk/>
          <pc:sldMk cId="0" sldId="259"/>
        </pc:sldMkLst>
        <pc:spChg chg="mod">
          <ac:chgData name="Epifanio, Aida" userId="000e21c5-13fc-4426-b772-2c28c79a20d9" providerId="ADAL" clId="{5C3D0AA9-58BF-5347-95DA-3B637DA0F5B4}" dt="2025-07-25T13:44:18.114" v="15" actId="962"/>
          <ac:spMkLst>
            <pc:docMk/>
            <pc:sldMk cId="0" sldId="259"/>
            <ac:spMk id="148" creationId="{00000000-0000-0000-0000-000000000000}"/>
          </ac:spMkLst>
        </pc:spChg>
        <pc:spChg chg="mod">
          <ac:chgData name="Epifanio, Aida" userId="000e21c5-13fc-4426-b772-2c28c79a20d9" providerId="ADAL" clId="{5C3D0AA9-58BF-5347-95DA-3B637DA0F5B4}" dt="2025-07-25T13:46:07.859" v="17" actId="20577"/>
          <ac:spMkLst>
            <pc:docMk/>
            <pc:sldMk cId="0" sldId="259"/>
            <ac:spMk id="149" creationId="{00000000-0000-0000-0000-000000000000}"/>
          </ac:spMkLst>
        </pc:spChg>
        <pc:spChg chg="mod">
          <ac:chgData name="Epifanio, Aida" userId="000e21c5-13fc-4426-b772-2c28c79a20d9" providerId="ADAL" clId="{5C3D0AA9-58BF-5347-95DA-3B637DA0F5B4}" dt="2025-07-25T13:46:01.113" v="16" actId="962"/>
          <ac:spMkLst>
            <pc:docMk/>
            <pc:sldMk cId="0" sldId="259"/>
            <ac:spMk id="150" creationId="{00000000-0000-0000-0000-000000000000}"/>
          </ac:spMkLst>
        </pc:spChg>
      </pc:sldChg>
      <pc:sldChg chg="modSp mod">
        <pc:chgData name="Epifanio, Aida" userId="000e21c5-13fc-4426-b772-2c28c79a20d9" providerId="ADAL" clId="{5C3D0AA9-58BF-5347-95DA-3B637DA0F5B4}" dt="2025-07-25T15:02:36.682" v="610" actId="14100"/>
        <pc:sldMkLst>
          <pc:docMk/>
          <pc:sldMk cId="0" sldId="260"/>
        </pc:sldMkLst>
        <pc:spChg chg="mod">
          <ac:chgData name="Epifanio, Aida" userId="000e21c5-13fc-4426-b772-2c28c79a20d9" providerId="ADAL" clId="{5C3D0AA9-58BF-5347-95DA-3B637DA0F5B4}" dt="2025-07-25T13:46:30.428" v="20" actId="962"/>
          <ac:spMkLst>
            <pc:docMk/>
            <pc:sldMk cId="0" sldId="260"/>
            <ac:spMk id="155" creationId="{00000000-0000-0000-0000-000000000000}"/>
          </ac:spMkLst>
        </pc:spChg>
        <pc:spChg chg="mod">
          <ac:chgData name="Epifanio, Aida" userId="000e21c5-13fc-4426-b772-2c28c79a20d9" providerId="ADAL" clId="{5C3D0AA9-58BF-5347-95DA-3B637DA0F5B4}" dt="2025-07-25T15:02:36.682" v="610" actId="14100"/>
          <ac:spMkLst>
            <pc:docMk/>
            <pc:sldMk cId="0" sldId="260"/>
            <ac:spMk id="156" creationId="{00000000-0000-0000-0000-000000000000}"/>
          </ac:spMkLst>
        </pc:spChg>
        <pc:spChg chg="mod">
          <ac:chgData name="Epifanio, Aida" userId="000e21c5-13fc-4426-b772-2c28c79a20d9" providerId="ADAL" clId="{5C3D0AA9-58BF-5347-95DA-3B637DA0F5B4}" dt="2025-07-25T14:18:43.037" v="273" actId="962"/>
          <ac:spMkLst>
            <pc:docMk/>
            <pc:sldMk cId="0" sldId="260"/>
            <ac:spMk id="157" creationId="{00000000-0000-0000-0000-000000000000}"/>
          </ac:spMkLst>
        </pc:spChg>
      </pc:sldChg>
      <pc:sldChg chg="modSp mod">
        <pc:chgData name="Epifanio, Aida" userId="000e21c5-13fc-4426-b772-2c28c79a20d9" providerId="ADAL" clId="{5C3D0AA9-58BF-5347-95DA-3B637DA0F5B4}" dt="2025-07-25T15:02:49.172" v="611" actId="13244"/>
        <pc:sldMkLst>
          <pc:docMk/>
          <pc:sldMk cId="0" sldId="261"/>
        </pc:sldMkLst>
        <pc:spChg chg="mod">
          <ac:chgData name="Epifanio, Aida" userId="000e21c5-13fc-4426-b772-2c28c79a20d9" providerId="ADAL" clId="{5C3D0AA9-58BF-5347-95DA-3B637DA0F5B4}" dt="2025-07-25T13:46:57.548" v="24" actId="962"/>
          <ac:spMkLst>
            <pc:docMk/>
            <pc:sldMk cId="0" sldId="261"/>
            <ac:spMk id="162" creationId="{00000000-0000-0000-0000-000000000000}"/>
          </ac:spMkLst>
        </pc:spChg>
        <pc:spChg chg="mod">
          <ac:chgData name="Epifanio, Aida" userId="000e21c5-13fc-4426-b772-2c28c79a20d9" providerId="ADAL" clId="{5C3D0AA9-58BF-5347-95DA-3B637DA0F5B4}" dt="2025-07-25T13:46:50.895" v="23" actId="962"/>
          <ac:spMkLst>
            <pc:docMk/>
            <pc:sldMk cId="0" sldId="261"/>
            <ac:spMk id="163" creationId="{00000000-0000-0000-0000-000000000000}"/>
          </ac:spMkLst>
        </pc:spChg>
        <pc:spChg chg="mod">
          <ac:chgData name="Epifanio, Aida" userId="000e21c5-13fc-4426-b772-2c28c79a20d9" providerId="ADAL" clId="{5C3D0AA9-58BF-5347-95DA-3B637DA0F5B4}" dt="2025-07-25T13:49:40.194" v="58" actId="962"/>
          <ac:spMkLst>
            <pc:docMk/>
            <pc:sldMk cId="0" sldId="261"/>
            <ac:spMk id="164" creationId="{00000000-0000-0000-0000-000000000000}"/>
          </ac:spMkLst>
        </pc:spChg>
        <pc:picChg chg="mod ord">
          <ac:chgData name="Epifanio, Aida" userId="000e21c5-13fc-4426-b772-2c28c79a20d9" providerId="ADAL" clId="{5C3D0AA9-58BF-5347-95DA-3B637DA0F5B4}" dt="2025-07-25T15:02:49.172" v="611" actId="13244"/>
          <ac:picMkLst>
            <pc:docMk/>
            <pc:sldMk cId="0" sldId="261"/>
            <ac:picMk id="165" creationId="{00000000-0000-0000-0000-000000000000}"/>
          </ac:picMkLst>
        </pc:picChg>
      </pc:sldChg>
      <pc:sldChg chg="modSp mod">
        <pc:chgData name="Epifanio, Aida" userId="000e21c5-13fc-4426-b772-2c28c79a20d9" providerId="ADAL" clId="{5C3D0AA9-58BF-5347-95DA-3B637DA0F5B4}" dt="2025-07-25T15:03:03.260" v="613" actId="13244"/>
        <pc:sldMkLst>
          <pc:docMk/>
          <pc:sldMk cId="0" sldId="262"/>
        </pc:sldMkLst>
        <pc:spChg chg="mod">
          <ac:chgData name="Epifanio, Aida" userId="000e21c5-13fc-4426-b772-2c28c79a20d9" providerId="ADAL" clId="{5C3D0AA9-58BF-5347-95DA-3B637DA0F5B4}" dt="2025-07-25T13:47:03.128" v="25" actId="962"/>
          <ac:spMkLst>
            <pc:docMk/>
            <pc:sldMk cId="0" sldId="262"/>
            <ac:spMk id="171" creationId="{00000000-0000-0000-0000-000000000000}"/>
          </ac:spMkLst>
        </pc:spChg>
        <pc:spChg chg="mod ord">
          <ac:chgData name="Epifanio, Aida" userId="000e21c5-13fc-4426-b772-2c28c79a20d9" providerId="ADAL" clId="{5C3D0AA9-58BF-5347-95DA-3B637DA0F5B4}" dt="2025-07-25T15:03:03.260" v="613" actId="13244"/>
          <ac:spMkLst>
            <pc:docMk/>
            <pc:sldMk cId="0" sldId="262"/>
            <ac:spMk id="172" creationId="{00000000-0000-0000-0000-000000000000}"/>
          </ac:spMkLst>
        </pc:spChg>
        <pc:spChg chg="mod">
          <ac:chgData name="Epifanio, Aida" userId="000e21c5-13fc-4426-b772-2c28c79a20d9" providerId="ADAL" clId="{5C3D0AA9-58BF-5347-95DA-3B637DA0F5B4}" dt="2025-07-25T13:47:20.344" v="29" actId="962"/>
          <ac:spMkLst>
            <pc:docMk/>
            <pc:sldMk cId="0" sldId="262"/>
            <ac:spMk id="173" creationId="{00000000-0000-0000-0000-000000000000}"/>
          </ac:spMkLst>
        </pc:spChg>
        <pc:picChg chg="mod ord">
          <ac:chgData name="Epifanio, Aida" userId="000e21c5-13fc-4426-b772-2c28c79a20d9" providerId="ADAL" clId="{5C3D0AA9-58BF-5347-95DA-3B637DA0F5B4}" dt="2025-07-25T15:02:59.294" v="612" actId="13244"/>
          <ac:picMkLst>
            <pc:docMk/>
            <pc:sldMk cId="0" sldId="262"/>
            <ac:picMk id="174" creationId="{00000000-0000-0000-0000-000000000000}"/>
          </ac:picMkLst>
        </pc:picChg>
      </pc:sldChg>
      <pc:sldChg chg="addSp delSp modSp mod">
        <pc:chgData name="Epifanio, Aida" userId="000e21c5-13fc-4426-b772-2c28c79a20d9" providerId="ADAL" clId="{5C3D0AA9-58BF-5347-95DA-3B637DA0F5B4}" dt="2025-07-25T15:03:11.107" v="614" actId="13244"/>
        <pc:sldMkLst>
          <pc:docMk/>
          <pc:sldMk cId="0" sldId="263"/>
        </pc:sldMkLst>
        <pc:spChg chg="add del mod">
          <ac:chgData name="Epifanio, Aida" userId="000e21c5-13fc-4426-b772-2c28c79a20d9" providerId="ADAL" clId="{5C3D0AA9-58BF-5347-95DA-3B637DA0F5B4}" dt="2025-07-25T13:48:20.888" v="44" actId="478"/>
          <ac:spMkLst>
            <pc:docMk/>
            <pc:sldMk cId="0" sldId="263"/>
            <ac:spMk id="2" creationId="{D6EB1856-18AF-79F3-1367-345E596D8119}"/>
          </ac:spMkLst>
        </pc:spChg>
        <pc:spChg chg="mod">
          <ac:chgData name="Epifanio, Aida" userId="000e21c5-13fc-4426-b772-2c28c79a20d9" providerId="ADAL" clId="{5C3D0AA9-58BF-5347-95DA-3B637DA0F5B4}" dt="2025-07-25T13:49:29.097" v="57" actId="962"/>
          <ac:spMkLst>
            <pc:docMk/>
            <pc:sldMk cId="0" sldId="263"/>
            <ac:spMk id="180" creationId="{00000000-0000-0000-0000-000000000000}"/>
          </ac:spMkLst>
        </pc:spChg>
        <pc:spChg chg="mod">
          <ac:chgData name="Epifanio, Aida" userId="000e21c5-13fc-4426-b772-2c28c79a20d9" providerId="ADAL" clId="{5C3D0AA9-58BF-5347-95DA-3B637DA0F5B4}" dt="2025-07-25T14:25:42.445" v="330" actId="115"/>
          <ac:spMkLst>
            <pc:docMk/>
            <pc:sldMk cId="0" sldId="263"/>
            <ac:spMk id="181" creationId="{00000000-0000-0000-0000-000000000000}"/>
          </ac:spMkLst>
        </pc:spChg>
        <pc:spChg chg="mod">
          <ac:chgData name="Epifanio, Aida" userId="000e21c5-13fc-4426-b772-2c28c79a20d9" providerId="ADAL" clId="{5C3D0AA9-58BF-5347-95DA-3B637DA0F5B4}" dt="2025-07-25T13:51:37.661" v="76" actId="962"/>
          <ac:spMkLst>
            <pc:docMk/>
            <pc:sldMk cId="0" sldId="263"/>
            <ac:spMk id="182" creationId="{00000000-0000-0000-0000-000000000000}"/>
          </ac:spMkLst>
        </pc:spChg>
        <pc:picChg chg="mod ord">
          <ac:chgData name="Epifanio, Aida" userId="000e21c5-13fc-4426-b772-2c28c79a20d9" providerId="ADAL" clId="{5C3D0AA9-58BF-5347-95DA-3B637DA0F5B4}" dt="2025-07-25T15:03:11.107" v="614" actId="13244"/>
          <ac:picMkLst>
            <pc:docMk/>
            <pc:sldMk cId="0" sldId="263"/>
            <ac:picMk id="183" creationId="{00000000-0000-0000-0000-000000000000}"/>
          </ac:picMkLst>
        </pc:picChg>
      </pc:sldChg>
      <pc:sldChg chg="modSp">
        <pc:chgData name="Epifanio, Aida" userId="000e21c5-13fc-4426-b772-2c28c79a20d9" providerId="ADAL" clId="{5C3D0AA9-58BF-5347-95DA-3B637DA0F5B4}" dt="2025-07-25T14:25:52.562" v="331" actId="115"/>
        <pc:sldMkLst>
          <pc:docMk/>
          <pc:sldMk cId="0" sldId="264"/>
        </pc:sldMkLst>
        <pc:spChg chg="mod">
          <ac:chgData name="Epifanio, Aida" userId="000e21c5-13fc-4426-b772-2c28c79a20d9" providerId="ADAL" clId="{5C3D0AA9-58BF-5347-95DA-3B637DA0F5B4}" dt="2025-07-25T13:50:09.036" v="64" actId="962"/>
          <ac:spMkLst>
            <pc:docMk/>
            <pc:sldMk cId="0" sldId="264"/>
            <ac:spMk id="189" creationId="{00000000-0000-0000-0000-000000000000}"/>
          </ac:spMkLst>
        </pc:spChg>
        <pc:spChg chg="mod">
          <ac:chgData name="Epifanio, Aida" userId="000e21c5-13fc-4426-b772-2c28c79a20d9" providerId="ADAL" clId="{5C3D0AA9-58BF-5347-95DA-3B637DA0F5B4}" dt="2025-07-25T14:25:52.562" v="331" actId="115"/>
          <ac:spMkLst>
            <pc:docMk/>
            <pc:sldMk cId="0" sldId="264"/>
            <ac:spMk id="190" creationId="{00000000-0000-0000-0000-000000000000}"/>
          </ac:spMkLst>
        </pc:spChg>
        <pc:spChg chg="mod">
          <ac:chgData name="Epifanio, Aida" userId="000e21c5-13fc-4426-b772-2c28c79a20d9" providerId="ADAL" clId="{5C3D0AA9-58BF-5347-95DA-3B637DA0F5B4}" dt="2025-07-25T13:49:57.955" v="62" actId="962"/>
          <ac:spMkLst>
            <pc:docMk/>
            <pc:sldMk cId="0" sldId="264"/>
            <ac:spMk id="191" creationId="{00000000-0000-0000-0000-000000000000}"/>
          </ac:spMkLst>
        </pc:spChg>
      </pc:sldChg>
      <pc:sldChg chg="addSp delSp modSp del mod">
        <pc:chgData name="Epifanio, Aida" userId="000e21c5-13fc-4426-b772-2c28c79a20d9" providerId="ADAL" clId="{5C3D0AA9-58BF-5347-95DA-3B637DA0F5B4}" dt="2025-07-25T14:30:27.860" v="375" actId="2696"/>
        <pc:sldMkLst>
          <pc:docMk/>
          <pc:sldMk cId="0" sldId="265"/>
        </pc:sldMkLst>
        <pc:spChg chg="add del mod">
          <ac:chgData name="Epifanio, Aida" userId="000e21c5-13fc-4426-b772-2c28c79a20d9" providerId="ADAL" clId="{5C3D0AA9-58BF-5347-95DA-3B637DA0F5B4}" dt="2025-07-25T13:51:19.761" v="74" actId="21"/>
          <ac:spMkLst>
            <pc:docMk/>
            <pc:sldMk cId="0" sldId="265"/>
            <ac:spMk id="3" creationId="{BB8412D8-D9FE-1F0D-7538-E5558D1490C9}"/>
          </ac:spMkLst>
        </pc:spChg>
        <pc:spChg chg="mod">
          <ac:chgData name="Epifanio, Aida" userId="000e21c5-13fc-4426-b772-2c28c79a20d9" providerId="ADAL" clId="{5C3D0AA9-58BF-5347-95DA-3B637DA0F5B4}" dt="2025-07-25T14:28:00.187" v="336" actId="21"/>
          <ac:spMkLst>
            <pc:docMk/>
            <pc:sldMk cId="0" sldId="265"/>
            <ac:spMk id="197" creationId="{00000000-0000-0000-0000-000000000000}"/>
          </ac:spMkLst>
        </pc:spChg>
        <pc:spChg chg="del">
          <ac:chgData name="Epifanio, Aida" userId="000e21c5-13fc-4426-b772-2c28c79a20d9" providerId="ADAL" clId="{5C3D0AA9-58BF-5347-95DA-3B637DA0F5B4}" dt="2025-07-25T13:50:50.765" v="67" actId="478"/>
          <ac:spMkLst>
            <pc:docMk/>
            <pc:sldMk cId="0" sldId="265"/>
            <ac:spMk id="200" creationId="{00000000-0000-0000-0000-000000000000}"/>
          </ac:spMkLst>
        </pc:spChg>
        <pc:spChg chg="del">
          <ac:chgData name="Epifanio, Aida" userId="000e21c5-13fc-4426-b772-2c28c79a20d9" providerId="ADAL" clId="{5C3D0AA9-58BF-5347-95DA-3B637DA0F5B4}" dt="2025-07-25T13:50:50.765" v="67" actId="478"/>
          <ac:spMkLst>
            <pc:docMk/>
            <pc:sldMk cId="0" sldId="265"/>
            <ac:spMk id="201" creationId="{00000000-0000-0000-0000-000000000000}"/>
          </ac:spMkLst>
        </pc:spChg>
        <pc:spChg chg="del">
          <ac:chgData name="Epifanio, Aida" userId="000e21c5-13fc-4426-b772-2c28c79a20d9" providerId="ADAL" clId="{5C3D0AA9-58BF-5347-95DA-3B637DA0F5B4}" dt="2025-07-25T13:50:50.765" v="67" actId="478"/>
          <ac:spMkLst>
            <pc:docMk/>
            <pc:sldMk cId="0" sldId="265"/>
            <ac:spMk id="202" creationId="{00000000-0000-0000-0000-000000000000}"/>
          </ac:spMkLst>
        </pc:spChg>
        <pc:spChg chg="del">
          <ac:chgData name="Epifanio, Aida" userId="000e21c5-13fc-4426-b772-2c28c79a20d9" providerId="ADAL" clId="{5C3D0AA9-58BF-5347-95DA-3B637DA0F5B4}" dt="2025-07-25T13:50:50.765" v="67" actId="478"/>
          <ac:spMkLst>
            <pc:docMk/>
            <pc:sldMk cId="0" sldId="265"/>
            <ac:spMk id="203" creationId="{00000000-0000-0000-0000-000000000000}"/>
          </ac:spMkLst>
        </pc:spChg>
        <pc:picChg chg="del mod">
          <ac:chgData name="Epifanio, Aida" userId="000e21c5-13fc-4426-b772-2c28c79a20d9" providerId="ADAL" clId="{5C3D0AA9-58BF-5347-95DA-3B637DA0F5B4}" dt="2025-07-25T14:28:06.942" v="338" actId="21"/>
          <ac:picMkLst>
            <pc:docMk/>
            <pc:sldMk cId="0" sldId="265"/>
            <ac:picMk id="199" creationId="{00000000-0000-0000-0000-000000000000}"/>
          </ac:picMkLst>
        </pc:picChg>
      </pc:sldChg>
      <pc:sldChg chg="modSp">
        <pc:chgData name="Epifanio, Aida" userId="000e21c5-13fc-4426-b772-2c28c79a20d9" providerId="ADAL" clId="{5C3D0AA9-58BF-5347-95DA-3B637DA0F5B4}" dt="2025-07-25T13:51:47.346" v="78" actId="962"/>
        <pc:sldMkLst>
          <pc:docMk/>
          <pc:sldMk cId="0" sldId="266"/>
        </pc:sldMkLst>
        <pc:spChg chg="mod">
          <ac:chgData name="Epifanio, Aida" userId="000e21c5-13fc-4426-b772-2c28c79a20d9" providerId="ADAL" clId="{5C3D0AA9-58BF-5347-95DA-3B637DA0F5B4}" dt="2025-07-25T13:51:44.056" v="77" actId="962"/>
          <ac:spMkLst>
            <pc:docMk/>
            <pc:sldMk cId="0" sldId="266"/>
            <ac:spMk id="209" creationId="{00000000-0000-0000-0000-000000000000}"/>
          </ac:spMkLst>
        </pc:spChg>
        <pc:spChg chg="mod">
          <ac:chgData name="Epifanio, Aida" userId="000e21c5-13fc-4426-b772-2c28c79a20d9" providerId="ADAL" clId="{5C3D0AA9-58BF-5347-95DA-3B637DA0F5B4}" dt="2025-07-25T13:51:32.459" v="75" actId="962"/>
          <ac:spMkLst>
            <pc:docMk/>
            <pc:sldMk cId="0" sldId="266"/>
            <ac:spMk id="210" creationId="{00000000-0000-0000-0000-000000000000}"/>
          </ac:spMkLst>
        </pc:spChg>
        <pc:spChg chg="mod">
          <ac:chgData name="Epifanio, Aida" userId="000e21c5-13fc-4426-b772-2c28c79a20d9" providerId="ADAL" clId="{5C3D0AA9-58BF-5347-95DA-3B637DA0F5B4}" dt="2025-07-25T13:51:47.346" v="78" actId="962"/>
          <ac:spMkLst>
            <pc:docMk/>
            <pc:sldMk cId="0" sldId="266"/>
            <ac:spMk id="211" creationId="{00000000-0000-0000-0000-000000000000}"/>
          </ac:spMkLst>
        </pc:spChg>
      </pc:sldChg>
      <pc:sldChg chg="modSp">
        <pc:chgData name="Epifanio, Aida" userId="000e21c5-13fc-4426-b772-2c28c79a20d9" providerId="ADAL" clId="{5C3D0AA9-58BF-5347-95DA-3B637DA0F5B4}" dt="2025-07-25T14:51:10.702" v="598" actId="14100"/>
        <pc:sldMkLst>
          <pc:docMk/>
          <pc:sldMk cId="0" sldId="267"/>
        </pc:sldMkLst>
        <pc:spChg chg="mod">
          <ac:chgData name="Epifanio, Aida" userId="000e21c5-13fc-4426-b772-2c28c79a20d9" providerId="ADAL" clId="{5C3D0AA9-58BF-5347-95DA-3B637DA0F5B4}" dt="2025-07-25T13:52:12.791" v="81" actId="962"/>
          <ac:spMkLst>
            <pc:docMk/>
            <pc:sldMk cId="0" sldId="267"/>
            <ac:spMk id="217" creationId="{00000000-0000-0000-0000-000000000000}"/>
          </ac:spMkLst>
        </pc:spChg>
        <pc:spChg chg="mod">
          <ac:chgData name="Epifanio, Aida" userId="000e21c5-13fc-4426-b772-2c28c79a20d9" providerId="ADAL" clId="{5C3D0AA9-58BF-5347-95DA-3B637DA0F5B4}" dt="2025-07-25T14:51:10.702" v="598" actId="14100"/>
          <ac:spMkLst>
            <pc:docMk/>
            <pc:sldMk cId="0" sldId="267"/>
            <ac:spMk id="218" creationId="{00000000-0000-0000-0000-000000000000}"/>
          </ac:spMkLst>
        </pc:spChg>
        <pc:spChg chg="mod">
          <ac:chgData name="Epifanio, Aida" userId="000e21c5-13fc-4426-b772-2c28c79a20d9" providerId="ADAL" clId="{5C3D0AA9-58BF-5347-95DA-3B637DA0F5B4}" dt="2025-07-25T13:52:08.844" v="80" actId="962"/>
          <ac:spMkLst>
            <pc:docMk/>
            <pc:sldMk cId="0" sldId="267"/>
            <ac:spMk id="219" creationId="{00000000-0000-0000-0000-000000000000}"/>
          </ac:spMkLst>
        </pc:spChg>
      </pc:sldChg>
      <pc:sldChg chg="modSp">
        <pc:chgData name="Epifanio, Aida" userId="000e21c5-13fc-4426-b772-2c28c79a20d9" providerId="ADAL" clId="{5C3D0AA9-58BF-5347-95DA-3B637DA0F5B4}" dt="2025-07-25T14:49:59.004" v="589" actId="20577"/>
        <pc:sldMkLst>
          <pc:docMk/>
          <pc:sldMk cId="0" sldId="268"/>
        </pc:sldMkLst>
        <pc:spChg chg="mod">
          <ac:chgData name="Epifanio, Aida" userId="000e21c5-13fc-4426-b772-2c28c79a20d9" providerId="ADAL" clId="{5C3D0AA9-58BF-5347-95DA-3B637DA0F5B4}" dt="2025-07-25T13:52:32.872" v="84" actId="962"/>
          <ac:spMkLst>
            <pc:docMk/>
            <pc:sldMk cId="0" sldId="268"/>
            <ac:spMk id="225" creationId="{00000000-0000-0000-0000-000000000000}"/>
          </ac:spMkLst>
        </pc:spChg>
        <pc:spChg chg="mod">
          <ac:chgData name="Epifanio, Aida" userId="000e21c5-13fc-4426-b772-2c28c79a20d9" providerId="ADAL" clId="{5C3D0AA9-58BF-5347-95DA-3B637DA0F5B4}" dt="2025-07-25T14:49:59.004" v="589" actId="20577"/>
          <ac:spMkLst>
            <pc:docMk/>
            <pc:sldMk cId="0" sldId="268"/>
            <ac:spMk id="226" creationId="{00000000-0000-0000-0000-000000000000}"/>
          </ac:spMkLst>
        </pc:spChg>
        <pc:spChg chg="mod">
          <ac:chgData name="Epifanio, Aida" userId="000e21c5-13fc-4426-b772-2c28c79a20d9" providerId="ADAL" clId="{5C3D0AA9-58BF-5347-95DA-3B637DA0F5B4}" dt="2025-07-25T13:52:20.457" v="82" actId="962"/>
          <ac:spMkLst>
            <pc:docMk/>
            <pc:sldMk cId="0" sldId="268"/>
            <ac:spMk id="227" creationId="{00000000-0000-0000-0000-000000000000}"/>
          </ac:spMkLst>
        </pc:spChg>
      </pc:sldChg>
      <pc:sldChg chg="modSp">
        <pc:chgData name="Epifanio, Aida" userId="000e21c5-13fc-4426-b772-2c28c79a20d9" providerId="ADAL" clId="{5C3D0AA9-58BF-5347-95DA-3B637DA0F5B4}" dt="2025-07-25T14:49:44.528" v="585" actId="27636"/>
        <pc:sldMkLst>
          <pc:docMk/>
          <pc:sldMk cId="0" sldId="269"/>
        </pc:sldMkLst>
        <pc:spChg chg="mod">
          <ac:chgData name="Epifanio, Aida" userId="000e21c5-13fc-4426-b772-2c28c79a20d9" providerId="ADAL" clId="{5C3D0AA9-58BF-5347-95DA-3B637DA0F5B4}" dt="2025-07-25T13:52:54.379" v="90" actId="962"/>
          <ac:spMkLst>
            <pc:docMk/>
            <pc:sldMk cId="0" sldId="269"/>
            <ac:spMk id="233" creationId="{00000000-0000-0000-0000-000000000000}"/>
          </ac:spMkLst>
        </pc:spChg>
        <pc:spChg chg="mod">
          <ac:chgData name="Epifanio, Aida" userId="000e21c5-13fc-4426-b772-2c28c79a20d9" providerId="ADAL" clId="{5C3D0AA9-58BF-5347-95DA-3B637DA0F5B4}" dt="2025-07-25T14:49:44.528" v="585" actId="27636"/>
          <ac:spMkLst>
            <pc:docMk/>
            <pc:sldMk cId="0" sldId="269"/>
            <ac:spMk id="234" creationId="{00000000-0000-0000-0000-000000000000}"/>
          </ac:spMkLst>
        </pc:spChg>
        <pc:spChg chg="mod">
          <ac:chgData name="Epifanio, Aida" userId="000e21c5-13fc-4426-b772-2c28c79a20d9" providerId="ADAL" clId="{5C3D0AA9-58BF-5347-95DA-3B637DA0F5B4}" dt="2025-07-25T13:52:44.458" v="88" actId="962"/>
          <ac:spMkLst>
            <pc:docMk/>
            <pc:sldMk cId="0" sldId="269"/>
            <ac:spMk id="235" creationId="{00000000-0000-0000-0000-000000000000}"/>
          </ac:spMkLst>
        </pc:spChg>
      </pc:sldChg>
      <pc:sldChg chg="modSp">
        <pc:chgData name="Epifanio, Aida" userId="000e21c5-13fc-4426-b772-2c28c79a20d9" providerId="ADAL" clId="{5C3D0AA9-58BF-5347-95DA-3B637DA0F5B4}" dt="2025-07-25T14:48:20.591" v="577" actId="20577"/>
        <pc:sldMkLst>
          <pc:docMk/>
          <pc:sldMk cId="0" sldId="270"/>
        </pc:sldMkLst>
        <pc:spChg chg="mod">
          <ac:chgData name="Epifanio, Aida" userId="000e21c5-13fc-4426-b772-2c28c79a20d9" providerId="ADAL" clId="{5C3D0AA9-58BF-5347-95DA-3B637DA0F5B4}" dt="2025-07-25T13:53:13.704" v="93" actId="962"/>
          <ac:spMkLst>
            <pc:docMk/>
            <pc:sldMk cId="0" sldId="270"/>
            <ac:spMk id="241" creationId="{00000000-0000-0000-0000-000000000000}"/>
          </ac:spMkLst>
        </pc:spChg>
        <pc:spChg chg="mod">
          <ac:chgData name="Epifanio, Aida" userId="000e21c5-13fc-4426-b772-2c28c79a20d9" providerId="ADAL" clId="{5C3D0AA9-58BF-5347-95DA-3B637DA0F5B4}" dt="2025-07-25T14:48:20.591" v="577" actId="20577"/>
          <ac:spMkLst>
            <pc:docMk/>
            <pc:sldMk cId="0" sldId="270"/>
            <ac:spMk id="242" creationId="{00000000-0000-0000-0000-000000000000}"/>
          </ac:spMkLst>
        </pc:spChg>
        <pc:spChg chg="mod">
          <ac:chgData name="Epifanio, Aida" userId="000e21c5-13fc-4426-b772-2c28c79a20d9" providerId="ADAL" clId="{5C3D0AA9-58BF-5347-95DA-3B637DA0F5B4}" dt="2025-07-25T13:53:02.592" v="91" actId="962"/>
          <ac:spMkLst>
            <pc:docMk/>
            <pc:sldMk cId="0" sldId="270"/>
            <ac:spMk id="243" creationId="{00000000-0000-0000-0000-000000000000}"/>
          </ac:spMkLst>
        </pc:spChg>
      </pc:sldChg>
      <pc:sldChg chg="modSp mod">
        <pc:chgData name="Epifanio, Aida" userId="000e21c5-13fc-4426-b772-2c28c79a20d9" providerId="ADAL" clId="{5C3D0AA9-58BF-5347-95DA-3B637DA0F5B4}" dt="2025-07-25T15:06:22.230" v="617" actId="13244"/>
        <pc:sldMkLst>
          <pc:docMk/>
          <pc:sldMk cId="0" sldId="271"/>
        </pc:sldMkLst>
        <pc:spChg chg="mod">
          <ac:chgData name="Epifanio, Aida" userId="000e21c5-13fc-4426-b772-2c28c79a20d9" providerId="ADAL" clId="{5C3D0AA9-58BF-5347-95DA-3B637DA0F5B4}" dt="2025-07-25T13:53:31.960" v="97" actId="962"/>
          <ac:spMkLst>
            <pc:docMk/>
            <pc:sldMk cId="0" sldId="271"/>
            <ac:spMk id="249" creationId="{00000000-0000-0000-0000-000000000000}"/>
          </ac:spMkLst>
        </pc:spChg>
        <pc:spChg chg="mod">
          <ac:chgData name="Epifanio, Aida" userId="000e21c5-13fc-4426-b772-2c28c79a20d9" providerId="ADAL" clId="{5C3D0AA9-58BF-5347-95DA-3B637DA0F5B4}" dt="2025-07-25T14:47:24.557" v="566" actId="20577"/>
          <ac:spMkLst>
            <pc:docMk/>
            <pc:sldMk cId="0" sldId="271"/>
            <ac:spMk id="250" creationId="{00000000-0000-0000-0000-000000000000}"/>
          </ac:spMkLst>
        </pc:spChg>
        <pc:spChg chg="mod">
          <ac:chgData name="Epifanio, Aida" userId="000e21c5-13fc-4426-b772-2c28c79a20d9" providerId="ADAL" clId="{5C3D0AA9-58BF-5347-95DA-3B637DA0F5B4}" dt="2025-07-25T13:53:23" v="95" actId="962"/>
          <ac:spMkLst>
            <pc:docMk/>
            <pc:sldMk cId="0" sldId="271"/>
            <ac:spMk id="251" creationId="{00000000-0000-0000-0000-000000000000}"/>
          </ac:spMkLst>
        </pc:spChg>
        <pc:picChg chg="mod ord">
          <ac:chgData name="Epifanio, Aida" userId="000e21c5-13fc-4426-b772-2c28c79a20d9" providerId="ADAL" clId="{5C3D0AA9-58BF-5347-95DA-3B637DA0F5B4}" dt="2025-07-25T15:06:22.230" v="617" actId="13244"/>
          <ac:picMkLst>
            <pc:docMk/>
            <pc:sldMk cId="0" sldId="271"/>
            <ac:picMk id="252" creationId="{00000000-0000-0000-0000-000000000000}"/>
          </ac:picMkLst>
        </pc:picChg>
      </pc:sldChg>
      <pc:sldChg chg="modSp mod">
        <pc:chgData name="Epifanio, Aida" userId="000e21c5-13fc-4426-b772-2c28c79a20d9" providerId="ADAL" clId="{5C3D0AA9-58BF-5347-95DA-3B637DA0F5B4}" dt="2025-07-25T15:06:32.596" v="618" actId="1076"/>
        <pc:sldMkLst>
          <pc:docMk/>
          <pc:sldMk cId="0" sldId="272"/>
        </pc:sldMkLst>
        <pc:spChg chg="mod">
          <ac:chgData name="Epifanio, Aida" userId="000e21c5-13fc-4426-b772-2c28c79a20d9" providerId="ADAL" clId="{5C3D0AA9-58BF-5347-95DA-3B637DA0F5B4}" dt="2025-07-25T13:53:51.926" v="100" actId="962"/>
          <ac:spMkLst>
            <pc:docMk/>
            <pc:sldMk cId="0" sldId="272"/>
            <ac:spMk id="258" creationId="{00000000-0000-0000-0000-000000000000}"/>
          </ac:spMkLst>
        </pc:spChg>
        <pc:spChg chg="mod">
          <ac:chgData name="Epifanio, Aida" userId="000e21c5-13fc-4426-b772-2c28c79a20d9" providerId="ADAL" clId="{5C3D0AA9-58BF-5347-95DA-3B637DA0F5B4}" dt="2025-07-25T15:06:32.596" v="618" actId="1076"/>
          <ac:spMkLst>
            <pc:docMk/>
            <pc:sldMk cId="0" sldId="272"/>
            <ac:spMk id="259" creationId="{00000000-0000-0000-0000-000000000000}"/>
          </ac:spMkLst>
        </pc:spChg>
        <pc:spChg chg="mod">
          <ac:chgData name="Epifanio, Aida" userId="000e21c5-13fc-4426-b772-2c28c79a20d9" providerId="ADAL" clId="{5C3D0AA9-58BF-5347-95DA-3B637DA0F5B4}" dt="2025-07-25T13:53:39.074" v="98" actId="962"/>
          <ac:spMkLst>
            <pc:docMk/>
            <pc:sldMk cId="0" sldId="272"/>
            <ac:spMk id="260" creationId="{00000000-0000-0000-0000-000000000000}"/>
          </ac:spMkLst>
        </pc:spChg>
      </pc:sldChg>
      <pc:sldChg chg="modSp">
        <pc:chgData name="Epifanio, Aida" userId="000e21c5-13fc-4426-b772-2c28c79a20d9" providerId="ADAL" clId="{5C3D0AA9-58BF-5347-95DA-3B637DA0F5B4}" dt="2025-07-25T13:54:14.221" v="103" actId="962"/>
        <pc:sldMkLst>
          <pc:docMk/>
          <pc:sldMk cId="0" sldId="273"/>
        </pc:sldMkLst>
        <pc:spChg chg="mod">
          <ac:chgData name="Epifanio, Aida" userId="000e21c5-13fc-4426-b772-2c28c79a20d9" providerId="ADAL" clId="{5C3D0AA9-58BF-5347-95DA-3B637DA0F5B4}" dt="2025-07-25T13:54:14.221" v="103" actId="962"/>
          <ac:spMkLst>
            <pc:docMk/>
            <pc:sldMk cId="0" sldId="273"/>
            <ac:spMk id="266" creationId="{00000000-0000-0000-0000-000000000000}"/>
          </ac:spMkLst>
        </pc:spChg>
        <pc:spChg chg="mod">
          <ac:chgData name="Epifanio, Aida" userId="000e21c5-13fc-4426-b772-2c28c79a20d9" providerId="ADAL" clId="{5C3D0AA9-58BF-5347-95DA-3B637DA0F5B4}" dt="2025-07-25T13:54:10.724" v="102" actId="962"/>
          <ac:spMkLst>
            <pc:docMk/>
            <pc:sldMk cId="0" sldId="273"/>
            <ac:spMk id="267" creationId="{00000000-0000-0000-0000-000000000000}"/>
          </ac:spMkLst>
        </pc:spChg>
        <pc:spChg chg="mod">
          <ac:chgData name="Epifanio, Aida" userId="000e21c5-13fc-4426-b772-2c28c79a20d9" providerId="ADAL" clId="{5C3D0AA9-58BF-5347-95DA-3B637DA0F5B4}" dt="2025-07-25T13:54:01.740" v="101" actId="962"/>
          <ac:spMkLst>
            <pc:docMk/>
            <pc:sldMk cId="0" sldId="273"/>
            <ac:spMk id="268" creationId="{00000000-0000-0000-0000-000000000000}"/>
          </ac:spMkLst>
        </pc:spChg>
      </pc:sldChg>
      <pc:sldChg chg="modSp">
        <pc:chgData name="Epifanio, Aida" userId="000e21c5-13fc-4426-b772-2c28c79a20d9" providerId="ADAL" clId="{5C3D0AA9-58BF-5347-95DA-3B637DA0F5B4}" dt="2025-07-25T14:47:17.047" v="565" actId="20577"/>
        <pc:sldMkLst>
          <pc:docMk/>
          <pc:sldMk cId="0" sldId="274"/>
        </pc:sldMkLst>
        <pc:spChg chg="mod">
          <ac:chgData name="Epifanio, Aida" userId="000e21c5-13fc-4426-b772-2c28c79a20d9" providerId="ADAL" clId="{5C3D0AA9-58BF-5347-95DA-3B637DA0F5B4}" dt="2025-07-25T13:54:31.590" v="106" actId="962"/>
          <ac:spMkLst>
            <pc:docMk/>
            <pc:sldMk cId="0" sldId="274"/>
            <ac:spMk id="274" creationId="{00000000-0000-0000-0000-000000000000}"/>
          </ac:spMkLst>
        </pc:spChg>
        <pc:spChg chg="mod">
          <ac:chgData name="Epifanio, Aida" userId="000e21c5-13fc-4426-b772-2c28c79a20d9" providerId="ADAL" clId="{5C3D0AA9-58BF-5347-95DA-3B637DA0F5B4}" dt="2025-07-25T14:47:17.047" v="565" actId="20577"/>
          <ac:spMkLst>
            <pc:docMk/>
            <pc:sldMk cId="0" sldId="274"/>
            <ac:spMk id="275" creationId="{00000000-0000-0000-0000-000000000000}"/>
          </ac:spMkLst>
        </pc:spChg>
        <pc:spChg chg="mod">
          <ac:chgData name="Epifanio, Aida" userId="000e21c5-13fc-4426-b772-2c28c79a20d9" providerId="ADAL" clId="{5C3D0AA9-58BF-5347-95DA-3B637DA0F5B4}" dt="2025-07-25T13:54:21.839" v="104" actId="962"/>
          <ac:spMkLst>
            <pc:docMk/>
            <pc:sldMk cId="0" sldId="274"/>
            <ac:spMk id="276" creationId="{00000000-0000-0000-0000-000000000000}"/>
          </ac:spMkLst>
        </pc:spChg>
      </pc:sldChg>
      <pc:sldChg chg="modSp">
        <pc:chgData name="Epifanio, Aida" userId="000e21c5-13fc-4426-b772-2c28c79a20d9" providerId="ADAL" clId="{5C3D0AA9-58BF-5347-95DA-3B637DA0F5B4}" dt="2025-07-25T14:03:43.941" v="138" actId="20577"/>
        <pc:sldMkLst>
          <pc:docMk/>
          <pc:sldMk cId="0" sldId="275"/>
        </pc:sldMkLst>
        <pc:spChg chg="mod">
          <ac:chgData name="Epifanio, Aida" userId="000e21c5-13fc-4426-b772-2c28c79a20d9" providerId="ADAL" clId="{5C3D0AA9-58BF-5347-95DA-3B637DA0F5B4}" dt="2025-07-25T14:03:43.941" v="138" actId="20577"/>
          <ac:spMkLst>
            <pc:docMk/>
            <pc:sldMk cId="0" sldId="275"/>
            <ac:spMk id="282" creationId="{00000000-0000-0000-0000-000000000000}"/>
          </ac:spMkLst>
        </pc:spChg>
        <pc:spChg chg="mod">
          <ac:chgData name="Epifanio, Aida" userId="000e21c5-13fc-4426-b772-2c28c79a20d9" providerId="ADAL" clId="{5C3D0AA9-58BF-5347-95DA-3B637DA0F5B4}" dt="2025-07-25T13:54:49.239" v="108" actId="962"/>
          <ac:spMkLst>
            <pc:docMk/>
            <pc:sldMk cId="0" sldId="275"/>
            <ac:spMk id="283" creationId="{00000000-0000-0000-0000-000000000000}"/>
          </ac:spMkLst>
        </pc:spChg>
        <pc:spChg chg="mod">
          <ac:chgData name="Epifanio, Aida" userId="000e21c5-13fc-4426-b772-2c28c79a20d9" providerId="ADAL" clId="{5C3D0AA9-58BF-5347-95DA-3B637DA0F5B4}" dt="2025-07-25T13:54:40.265" v="107" actId="962"/>
          <ac:spMkLst>
            <pc:docMk/>
            <pc:sldMk cId="0" sldId="275"/>
            <ac:spMk id="284" creationId="{00000000-0000-0000-0000-000000000000}"/>
          </ac:spMkLst>
        </pc:spChg>
      </pc:sldChg>
      <pc:sldChg chg="addSp delSp modSp">
        <pc:chgData name="Epifanio, Aida" userId="000e21c5-13fc-4426-b772-2c28c79a20d9" providerId="ADAL" clId="{5C3D0AA9-58BF-5347-95DA-3B637DA0F5B4}" dt="2025-07-25T14:04:42.056" v="147" actId="478"/>
        <pc:sldMkLst>
          <pc:docMk/>
          <pc:sldMk cId="0" sldId="276"/>
        </pc:sldMkLst>
        <pc:spChg chg="mod">
          <ac:chgData name="Epifanio, Aida" userId="000e21c5-13fc-4426-b772-2c28c79a20d9" providerId="ADAL" clId="{5C3D0AA9-58BF-5347-95DA-3B637DA0F5B4}" dt="2025-07-25T14:03:54.173" v="139" actId="962"/>
          <ac:spMkLst>
            <pc:docMk/>
            <pc:sldMk cId="0" sldId="276"/>
            <ac:spMk id="290" creationId="{00000000-0000-0000-0000-000000000000}"/>
          </ac:spMkLst>
        </pc:spChg>
        <pc:spChg chg="mod">
          <ac:chgData name="Epifanio, Aida" userId="000e21c5-13fc-4426-b772-2c28c79a20d9" providerId="ADAL" clId="{5C3D0AA9-58BF-5347-95DA-3B637DA0F5B4}" dt="2025-07-25T14:04:20.604" v="143" actId="962"/>
          <ac:spMkLst>
            <pc:docMk/>
            <pc:sldMk cId="0" sldId="276"/>
            <ac:spMk id="291" creationId="{00000000-0000-0000-0000-000000000000}"/>
          </ac:spMkLst>
        </pc:spChg>
        <pc:spChg chg="mod">
          <ac:chgData name="Epifanio, Aida" userId="000e21c5-13fc-4426-b772-2c28c79a20d9" providerId="ADAL" clId="{5C3D0AA9-58BF-5347-95DA-3B637DA0F5B4}" dt="2025-07-25T14:04:14.337" v="142" actId="962"/>
          <ac:spMkLst>
            <pc:docMk/>
            <pc:sldMk cId="0" sldId="276"/>
            <ac:spMk id="292" creationId="{00000000-0000-0000-0000-000000000000}"/>
          </ac:spMkLst>
        </pc:spChg>
        <pc:spChg chg="add del mod">
          <ac:chgData name="Epifanio, Aida" userId="000e21c5-13fc-4426-b772-2c28c79a20d9" providerId="ADAL" clId="{5C3D0AA9-58BF-5347-95DA-3B637DA0F5B4}" dt="2025-07-25T14:04:42.056" v="147" actId="478"/>
          <ac:spMkLst>
            <pc:docMk/>
            <pc:sldMk cId="0" sldId="276"/>
            <ac:spMk id="293" creationId="{00000000-0000-0000-0000-000000000000}"/>
          </ac:spMkLst>
        </pc:spChg>
      </pc:sldChg>
      <pc:sldChg chg="delSp modSp">
        <pc:chgData name="Epifanio, Aida" userId="000e21c5-13fc-4426-b772-2c28c79a20d9" providerId="ADAL" clId="{5C3D0AA9-58BF-5347-95DA-3B637DA0F5B4}" dt="2025-07-25T14:05:46.334" v="156" actId="478"/>
        <pc:sldMkLst>
          <pc:docMk/>
          <pc:sldMk cId="0" sldId="277"/>
        </pc:sldMkLst>
        <pc:spChg chg="mod">
          <ac:chgData name="Epifanio, Aida" userId="000e21c5-13fc-4426-b772-2c28c79a20d9" providerId="ADAL" clId="{5C3D0AA9-58BF-5347-95DA-3B637DA0F5B4}" dt="2025-07-25T14:05:40.439" v="154" actId="962"/>
          <ac:spMkLst>
            <pc:docMk/>
            <pc:sldMk cId="0" sldId="277"/>
            <ac:spMk id="299" creationId="{00000000-0000-0000-0000-000000000000}"/>
          </ac:spMkLst>
        </pc:spChg>
        <pc:spChg chg="mod">
          <ac:chgData name="Epifanio, Aida" userId="000e21c5-13fc-4426-b772-2c28c79a20d9" providerId="ADAL" clId="{5C3D0AA9-58BF-5347-95DA-3B637DA0F5B4}" dt="2025-07-25T14:05:35.124" v="153" actId="962"/>
          <ac:spMkLst>
            <pc:docMk/>
            <pc:sldMk cId="0" sldId="277"/>
            <ac:spMk id="300" creationId="{00000000-0000-0000-0000-000000000000}"/>
          </ac:spMkLst>
        </pc:spChg>
        <pc:spChg chg="mod">
          <ac:chgData name="Epifanio, Aida" userId="000e21c5-13fc-4426-b772-2c28c79a20d9" providerId="ADAL" clId="{5C3D0AA9-58BF-5347-95DA-3B637DA0F5B4}" dt="2025-07-25T14:05:42.885" v="155" actId="962"/>
          <ac:spMkLst>
            <pc:docMk/>
            <pc:sldMk cId="0" sldId="277"/>
            <ac:spMk id="301" creationId="{00000000-0000-0000-0000-000000000000}"/>
          </ac:spMkLst>
        </pc:spChg>
        <pc:spChg chg="del">
          <ac:chgData name="Epifanio, Aida" userId="000e21c5-13fc-4426-b772-2c28c79a20d9" providerId="ADAL" clId="{5C3D0AA9-58BF-5347-95DA-3B637DA0F5B4}" dt="2025-07-25T14:05:46.334" v="156" actId="478"/>
          <ac:spMkLst>
            <pc:docMk/>
            <pc:sldMk cId="0" sldId="277"/>
            <ac:spMk id="302" creationId="{00000000-0000-0000-0000-000000000000}"/>
          </ac:spMkLst>
        </pc:spChg>
      </pc:sldChg>
      <pc:sldChg chg="delSp modSp">
        <pc:chgData name="Epifanio, Aida" userId="000e21c5-13fc-4426-b772-2c28c79a20d9" providerId="ADAL" clId="{5C3D0AA9-58BF-5347-95DA-3B637DA0F5B4}" dt="2025-07-25T14:08:15.824" v="182" actId="962"/>
        <pc:sldMkLst>
          <pc:docMk/>
          <pc:sldMk cId="0" sldId="278"/>
        </pc:sldMkLst>
        <pc:spChg chg="mod">
          <ac:chgData name="Epifanio, Aida" userId="000e21c5-13fc-4426-b772-2c28c79a20d9" providerId="ADAL" clId="{5C3D0AA9-58BF-5347-95DA-3B637DA0F5B4}" dt="2025-07-25T14:06:05.423" v="159" actId="962"/>
          <ac:spMkLst>
            <pc:docMk/>
            <pc:sldMk cId="0" sldId="278"/>
            <ac:spMk id="308" creationId="{00000000-0000-0000-0000-000000000000}"/>
          </ac:spMkLst>
        </pc:spChg>
        <pc:spChg chg="mod">
          <ac:chgData name="Epifanio, Aida" userId="000e21c5-13fc-4426-b772-2c28c79a20d9" providerId="ADAL" clId="{5C3D0AA9-58BF-5347-95DA-3B637DA0F5B4}" dt="2025-07-25T14:06:18.759" v="160" actId="962"/>
          <ac:spMkLst>
            <pc:docMk/>
            <pc:sldMk cId="0" sldId="278"/>
            <ac:spMk id="309" creationId="{00000000-0000-0000-0000-000000000000}"/>
          </ac:spMkLst>
        </pc:spChg>
        <pc:spChg chg="mod">
          <ac:chgData name="Epifanio, Aida" userId="000e21c5-13fc-4426-b772-2c28c79a20d9" providerId="ADAL" clId="{5C3D0AA9-58BF-5347-95DA-3B637DA0F5B4}" dt="2025-07-25T14:08:15.824" v="182" actId="962"/>
          <ac:spMkLst>
            <pc:docMk/>
            <pc:sldMk cId="0" sldId="278"/>
            <ac:spMk id="310" creationId="{00000000-0000-0000-0000-000000000000}"/>
          </ac:spMkLst>
        </pc:spChg>
        <pc:spChg chg="del">
          <ac:chgData name="Epifanio, Aida" userId="000e21c5-13fc-4426-b772-2c28c79a20d9" providerId="ADAL" clId="{5C3D0AA9-58BF-5347-95DA-3B637DA0F5B4}" dt="2025-07-25T14:06:24.904" v="162" actId="478"/>
          <ac:spMkLst>
            <pc:docMk/>
            <pc:sldMk cId="0" sldId="278"/>
            <ac:spMk id="311" creationId="{00000000-0000-0000-0000-000000000000}"/>
          </ac:spMkLst>
        </pc:spChg>
      </pc:sldChg>
      <pc:sldChg chg="delSp modSp del mod delAnim modAnim">
        <pc:chgData name="Epifanio, Aida" userId="000e21c5-13fc-4426-b772-2c28c79a20d9" providerId="ADAL" clId="{5C3D0AA9-58BF-5347-95DA-3B637DA0F5B4}" dt="2025-07-25T14:37:39.583" v="466" actId="2696"/>
        <pc:sldMkLst>
          <pc:docMk/>
          <pc:sldMk cId="0" sldId="279"/>
        </pc:sldMkLst>
        <pc:spChg chg="mod">
          <ac:chgData name="Epifanio, Aida" userId="000e21c5-13fc-4426-b772-2c28c79a20d9" providerId="ADAL" clId="{5C3D0AA9-58BF-5347-95DA-3B637DA0F5B4}" dt="2025-07-25T14:32:19.228" v="380" actId="21"/>
          <ac:spMkLst>
            <pc:docMk/>
            <pc:sldMk cId="0" sldId="279"/>
            <ac:spMk id="318" creationId="{00000000-0000-0000-0000-000000000000}"/>
          </ac:spMkLst>
        </pc:spChg>
        <pc:spChg chg="del mod">
          <ac:chgData name="Epifanio, Aida" userId="000e21c5-13fc-4426-b772-2c28c79a20d9" providerId="ADAL" clId="{5C3D0AA9-58BF-5347-95DA-3B637DA0F5B4}" dt="2025-07-25T14:37:13.032" v="460"/>
          <ac:spMkLst>
            <pc:docMk/>
            <pc:sldMk cId="0" sldId="279"/>
            <ac:spMk id="322" creationId="{00000000-0000-0000-0000-000000000000}"/>
          </ac:spMkLst>
        </pc:spChg>
        <pc:spChg chg="del mod">
          <ac:chgData name="Epifanio, Aida" userId="000e21c5-13fc-4426-b772-2c28c79a20d9" providerId="ADAL" clId="{5C3D0AA9-58BF-5347-95DA-3B637DA0F5B4}" dt="2025-07-25T14:37:11.391" v="456"/>
          <ac:spMkLst>
            <pc:docMk/>
            <pc:sldMk cId="0" sldId="279"/>
            <ac:spMk id="323" creationId="{00000000-0000-0000-0000-000000000000}"/>
          </ac:spMkLst>
        </pc:spChg>
        <pc:spChg chg="del mod">
          <ac:chgData name="Epifanio, Aida" userId="000e21c5-13fc-4426-b772-2c28c79a20d9" providerId="ADAL" clId="{5C3D0AA9-58BF-5347-95DA-3B637DA0F5B4}" dt="2025-07-25T14:37:13.031" v="458"/>
          <ac:spMkLst>
            <pc:docMk/>
            <pc:sldMk cId="0" sldId="279"/>
            <ac:spMk id="324" creationId="{00000000-0000-0000-0000-000000000000}"/>
          </ac:spMkLst>
        </pc:spChg>
        <pc:spChg chg="del mod">
          <ac:chgData name="Epifanio, Aida" userId="000e21c5-13fc-4426-b772-2c28c79a20d9" providerId="ADAL" clId="{5C3D0AA9-58BF-5347-95DA-3B637DA0F5B4}" dt="2025-07-25T14:37:13.449" v="462"/>
          <ac:spMkLst>
            <pc:docMk/>
            <pc:sldMk cId="0" sldId="279"/>
            <ac:spMk id="325" creationId="{00000000-0000-0000-0000-000000000000}"/>
          </ac:spMkLst>
        </pc:spChg>
        <pc:spChg chg="del mod">
          <ac:chgData name="Epifanio, Aida" userId="000e21c5-13fc-4426-b772-2c28c79a20d9" providerId="ADAL" clId="{5C3D0AA9-58BF-5347-95DA-3B637DA0F5B4}" dt="2025-07-25T14:37:13.450" v="464"/>
          <ac:spMkLst>
            <pc:docMk/>
            <pc:sldMk cId="0" sldId="279"/>
            <ac:spMk id="326" creationId="{00000000-0000-0000-0000-000000000000}"/>
          </ac:spMkLst>
        </pc:spChg>
        <pc:spChg chg="mod">
          <ac:chgData name="Epifanio, Aida" userId="000e21c5-13fc-4426-b772-2c28c79a20d9" providerId="ADAL" clId="{5C3D0AA9-58BF-5347-95DA-3B637DA0F5B4}" dt="2025-07-25T14:33:28.648" v="391" actId="21"/>
          <ac:spMkLst>
            <pc:docMk/>
            <pc:sldMk cId="0" sldId="279"/>
            <ac:spMk id="327" creationId="{00000000-0000-0000-0000-000000000000}"/>
          </ac:spMkLst>
        </pc:spChg>
        <pc:spChg chg="del mod">
          <ac:chgData name="Epifanio, Aida" userId="000e21c5-13fc-4426-b772-2c28c79a20d9" providerId="ADAL" clId="{5C3D0AA9-58BF-5347-95DA-3B637DA0F5B4}" dt="2025-07-25T14:06:55.980" v="164" actId="478"/>
          <ac:spMkLst>
            <pc:docMk/>
            <pc:sldMk cId="0" sldId="279"/>
            <ac:spMk id="328" creationId="{00000000-0000-0000-0000-000000000000}"/>
          </ac:spMkLst>
        </pc:spChg>
        <pc:cxnChg chg="mod">
          <ac:chgData name="Epifanio, Aida" userId="000e21c5-13fc-4426-b772-2c28c79a20d9" providerId="ADAL" clId="{5C3D0AA9-58BF-5347-95DA-3B637DA0F5B4}" dt="2025-07-25T14:07:56.335" v="179" actId="1076"/>
          <ac:cxnSpMkLst>
            <pc:docMk/>
            <pc:sldMk cId="0" sldId="279"/>
            <ac:cxnSpMk id="321" creationId="{00000000-0000-0000-0000-000000000000}"/>
          </ac:cxnSpMkLst>
        </pc:cxnChg>
      </pc:sldChg>
      <pc:sldChg chg="modSp">
        <pc:chgData name="Epifanio, Aida" userId="000e21c5-13fc-4426-b772-2c28c79a20d9" providerId="ADAL" clId="{5C3D0AA9-58BF-5347-95DA-3B637DA0F5B4}" dt="2025-07-25T14:08:35.678" v="185" actId="962"/>
        <pc:sldMkLst>
          <pc:docMk/>
          <pc:sldMk cId="0" sldId="280"/>
        </pc:sldMkLst>
        <pc:spChg chg="mod">
          <ac:chgData name="Epifanio, Aida" userId="000e21c5-13fc-4426-b772-2c28c79a20d9" providerId="ADAL" clId="{5C3D0AA9-58BF-5347-95DA-3B637DA0F5B4}" dt="2025-07-25T14:08:35.678" v="185" actId="962"/>
          <ac:spMkLst>
            <pc:docMk/>
            <pc:sldMk cId="0" sldId="280"/>
            <ac:spMk id="334" creationId="{00000000-0000-0000-0000-000000000000}"/>
          </ac:spMkLst>
        </pc:spChg>
        <pc:spChg chg="mod">
          <ac:chgData name="Epifanio, Aida" userId="000e21c5-13fc-4426-b772-2c28c79a20d9" providerId="ADAL" clId="{5C3D0AA9-58BF-5347-95DA-3B637DA0F5B4}" dt="2025-07-25T14:08:31.255" v="184" actId="962"/>
          <ac:spMkLst>
            <pc:docMk/>
            <pc:sldMk cId="0" sldId="280"/>
            <ac:spMk id="335" creationId="{00000000-0000-0000-0000-000000000000}"/>
          </ac:spMkLst>
        </pc:spChg>
        <pc:spChg chg="mod">
          <ac:chgData name="Epifanio, Aida" userId="000e21c5-13fc-4426-b772-2c28c79a20d9" providerId="ADAL" clId="{5C3D0AA9-58BF-5347-95DA-3B637DA0F5B4}" dt="2025-07-25T14:08:24.298" v="183" actId="962"/>
          <ac:spMkLst>
            <pc:docMk/>
            <pc:sldMk cId="0" sldId="280"/>
            <ac:spMk id="336" creationId="{00000000-0000-0000-0000-000000000000}"/>
          </ac:spMkLst>
        </pc:spChg>
      </pc:sldChg>
      <pc:sldChg chg="modSp">
        <pc:chgData name="Epifanio, Aida" userId="000e21c5-13fc-4426-b772-2c28c79a20d9" providerId="ADAL" clId="{5C3D0AA9-58BF-5347-95DA-3B637DA0F5B4}" dt="2025-07-25T14:09:04.915" v="190" actId="20577"/>
        <pc:sldMkLst>
          <pc:docMk/>
          <pc:sldMk cId="0" sldId="281"/>
        </pc:sldMkLst>
        <pc:spChg chg="mod">
          <ac:chgData name="Epifanio, Aida" userId="000e21c5-13fc-4426-b772-2c28c79a20d9" providerId="ADAL" clId="{5C3D0AA9-58BF-5347-95DA-3B637DA0F5B4}" dt="2025-07-25T14:09:02.449" v="188" actId="962"/>
          <ac:spMkLst>
            <pc:docMk/>
            <pc:sldMk cId="0" sldId="281"/>
            <ac:spMk id="342" creationId="{00000000-0000-0000-0000-000000000000}"/>
          </ac:spMkLst>
        </pc:spChg>
        <pc:spChg chg="mod">
          <ac:chgData name="Epifanio, Aida" userId="000e21c5-13fc-4426-b772-2c28c79a20d9" providerId="ADAL" clId="{5C3D0AA9-58BF-5347-95DA-3B637DA0F5B4}" dt="2025-07-25T14:09:04.915" v="190" actId="20577"/>
          <ac:spMkLst>
            <pc:docMk/>
            <pc:sldMk cId="0" sldId="281"/>
            <ac:spMk id="343" creationId="{00000000-0000-0000-0000-000000000000}"/>
          </ac:spMkLst>
        </pc:spChg>
        <pc:spChg chg="mod">
          <ac:chgData name="Epifanio, Aida" userId="000e21c5-13fc-4426-b772-2c28c79a20d9" providerId="ADAL" clId="{5C3D0AA9-58BF-5347-95DA-3B637DA0F5B4}" dt="2025-07-25T14:08:50.066" v="186" actId="962"/>
          <ac:spMkLst>
            <pc:docMk/>
            <pc:sldMk cId="0" sldId="281"/>
            <ac:spMk id="344" creationId="{00000000-0000-0000-0000-000000000000}"/>
          </ac:spMkLst>
        </pc:spChg>
      </pc:sldChg>
      <pc:sldChg chg="modSp">
        <pc:chgData name="Epifanio, Aida" userId="000e21c5-13fc-4426-b772-2c28c79a20d9" providerId="ADAL" clId="{5C3D0AA9-58BF-5347-95DA-3B637DA0F5B4}" dt="2025-07-25T14:38:12.084" v="472" actId="14100"/>
        <pc:sldMkLst>
          <pc:docMk/>
          <pc:sldMk cId="0" sldId="282"/>
        </pc:sldMkLst>
        <pc:spChg chg="mod">
          <ac:chgData name="Epifanio, Aida" userId="000e21c5-13fc-4426-b772-2c28c79a20d9" providerId="ADAL" clId="{5C3D0AA9-58BF-5347-95DA-3B637DA0F5B4}" dt="2025-07-25T14:09:35.305" v="193" actId="962"/>
          <ac:spMkLst>
            <pc:docMk/>
            <pc:sldMk cId="0" sldId="282"/>
            <ac:spMk id="350" creationId="{00000000-0000-0000-0000-000000000000}"/>
          </ac:spMkLst>
        </pc:spChg>
        <pc:spChg chg="mod">
          <ac:chgData name="Epifanio, Aida" userId="000e21c5-13fc-4426-b772-2c28c79a20d9" providerId="ADAL" clId="{5C3D0AA9-58BF-5347-95DA-3B637DA0F5B4}" dt="2025-07-25T14:38:12.084" v="472" actId="14100"/>
          <ac:spMkLst>
            <pc:docMk/>
            <pc:sldMk cId="0" sldId="282"/>
            <ac:spMk id="351" creationId="{00000000-0000-0000-0000-000000000000}"/>
          </ac:spMkLst>
        </pc:spChg>
        <pc:spChg chg="mod">
          <ac:chgData name="Epifanio, Aida" userId="000e21c5-13fc-4426-b772-2c28c79a20d9" providerId="ADAL" clId="{5C3D0AA9-58BF-5347-95DA-3B637DA0F5B4}" dt="2025-07-25T14:09:13.002" v="191" actId="962"/>
          <ac:spMkLst>
            <pc:docMk/>
            <pc:sldMk cId="0" sldId="282"/>
            <ac:spMk id="352" creationId="{00000000-0000-0000-0000-000000000000}"/>
          </ac:spMkLst>
        </pc:spChg>
      </pc:sldChg>
      <pc:sldChg chg="modSp">
        <pc:chgData name="Epifanio, Aida" userId="000e21c5-13fc-4426-b772-2c28c79a20d9" providerId="ADAL" clId="{5C3D0AA9-58BF-5347-95DA-3B637DA0F5B4}" dt="2025-07-25T14:10:08.242" v="196" actId="962"/>
        <pc:sldMkLst>
          <pc:docMk/>
          <pc:sldMk cId="0" sldId="283"/>
        </pc:sldMkLst>
        <pc:spChg chg="mod">
          <ac:chgData name="Epifanio, Aida" userId="000e21c5-13fc-4426-b772-2c28c79a20d9" providerId="ADAL" clId="{5C3D0AA9-58BF-5347-95DA-3B637DA0F5B4}" dt="2025-07-25T14:10:08.242" v="196" actId="962"/>
          <ac:spMkLst>
            <pc:docMk/>
            <pc:sldMk cId="0" sldId="283"/>
            <ac:spMk id="358" creationId="{00000000-0000-0000-0000-000000000000}"/>
          </ac:spMkLst>
        </pc:spChg>
        <pc:spChg chg="mod">
          <ac:chgData name="Epifanio, Aida" userId="000e21c5-13fc-4426-b772-2c28c79a20d9" providerId="ADAL" clId="{5C3D0AA9-58BF-5347-95DA-3B637DA0F5B4}" dt="2025-07-25T14:10:04.295" v="195" actId="962"/>
          <ac:spMkLst>
            <pc:docMk/>
            <pc:sldMk cId="0" sldId="283"/>
            <ac:spMk id="359" creationId="{00000000-0000-0000-0000-000000000000}"/>
          </ac:spMkLst>
        </pc:spChg>
        <pc:spChg chg="mod">
          <ac:chgData name="Epifanio, Aida" userId="000e21c5-13fc-4426-b772-2c28c79a20d9" providerId="ADAL" clId="{5C3D0AA9-58BF-5347-95DA-3B637DA0F5B4}" dt="2025-07-25T14:09:58.804" v="194" actId="962"/>
          <ac:spMkLst>
            <pc:docMk/>
            <pc:sldMk cId="0" sldId="283"/>
            <ac:spMk id="360" creationId="{00000000-0000-0000-0000-000000000000}"/>
          </ac:spMkLst>
        </pc:spChg>
      </pc:sldChg>
      <pc:sldChg chg="modSp">
        <pc:chgData name="Epifanio, Aida" userId="000e21c5-13fc-4426-b772-2c28c79a20d9" providerId="ADAL" clId="{5C3D0AA9-58BF-5347-95DA-3B637DA0F5B4}" dt="2025-07-25T14:38:31.024" v="474" actId="948"/>
        <pc:sldMkLst>
          <pc:docMk/>
          <pc:sldMk cId="0" sldId="284"/>
        </pc:sldMkLst>
        <pc:spChg chg="mod">
          <ac:chgData name="Epifanio, Aida" userId="000e21c5-13fc-4426-b772-2c28c79a20d9" providerId="ADAL" clId="{5C3D0AA9-58BF-5347-95DA-3B637DA0F5B4}" dt="2025-07-25T14:10:22.739" v="199" actId="962"/>
          <ac:spMkLst>
            <pc:docMk/>
            <pc:sldMk cId="0" sldId="284"/>
            <ac:spMk id="366" creationId="{00000000-0000-0000-0000-000000000000}"/>
          </ac:spMkLst>
        </pc:spChg>
        <pc:spChg chg="mod">
          <ac:chgData name="Epifanio, Aida" userId="000e21c5-13fc-4426-b772-2c28c79a20d9" providerId="ADAL" clId="{5C3D0AA9-58BF-5347-95DA-3B637DA0F5B4}" dt="2025-07-25T14:38:31.024" v="474" actId="948"/>
          <ac:spMkLst>
            <pc:docMk/>
            <pc:sldMk cId="0" sldId="284"/>
            <ac:spMk id="367" creationId="{00000000-0000-0000-0000-000000000000}"/>
          </ac:spMkLst>
        </pc:spChg>
        <pc:spChg chg="mod">
          <ac:chgData name="Epifanio, Aida" userId="000e21c5-13fc-4426-b772-2c28c79a20d9" providerId="ADAL" clId="{5C3D0AA9-58BF-5347-95DA-3B637DA0F5B4}" dt="2025-07-25T14:10:13.969" v="197" actId="962"/>
          <ac:spMkLst>
            <pc:docMk/>
            <pc:sldMk cId="0" sldId="284"/>
            <ac:spMk id="368" creationId="{00000000-0000-0000-0000-000000000000}"/>
          </ac:spMkLst>
        </pc:spChg>
      </pc:sldChg>
      <pc:sldChg chg="modSp">
        <pc:chgData name="Epifanio, Aida" userId="000e21c5-13fc-4426-b772-2c28c79a20d9" providerId="ADAL" clId="{5C3D0AA9-58BF-5347-95DA-3B637DA0F5B4}" dt="2025-07-25T14:10:36.806" v="202" actId="962"/>
        <pc:sldMkLst>
          <pc:docMk/>
          <pc:sldMk cId="0" sldId="285"/>
        </pc:sldMkLst>
        <pc:spChg chg="mod">
          <ac:chgData name="Epifanio, Aida" userId="000e21c5-13fc-4426-b772-2c28c79a20d9" providerId="ADAL" clId="{5C3D0AA9-58BF-5347-95DA-3B637DA0F5B4}" dt="2025-07-25T14:10:36.806" v="202" actId="962"/>
          <ac:spMkLst>
            <pc:docMk/>
            <pc:sldMk cId="0" sldId="285"/>
            <ac:spMk id="374" creationId="{00000000-0000-0000-0000-000000000000}"/>
          </ac:spMkLst>
        </pc:spChg>
        <pc:spChg chg="mod">
          <ac:chgData name="Epifanio, Aida" userId="000e21c5-13fc-4426-b772-2c28c79a20d9" providerId="ADAL" clId="{5C3D0AA9-58BF-5347-95DA-3B637DA0F5B4}" dt="2025-07-25T14:10:33.552" v="201" actId="962"/>
          <ac:spMkLst>
            <pc:docMk/>
            <pc:sldMk cId="0" sldId="285"/>
            <ac:spMk id="375" creationId="{00000000-0000-0000-0000-000000000000}"/>
          </ac:spMkLst>
        </pc:spChg>
        <pc:spChg chg="mod">
          <ac:chgData name="Epifanio, Aida" userId="000e21c5-13fc-4426-b772-2c28c79a20d9" providerId="ADAL" clId="{5C3D0AA9-58BF-5347-95DA-3B637DA0F5B4}" dt="2025-07-25T14:10:27.603" v="200" actId="962"/>
          <ac:spMkLst>
            <pc:docMk/>
            <pc:sldMk cId="0" sldId="285"/>
            <ac:spMk id="376" creationId="{00000000-0000-0000-0000-000000000000}"/>
          </ac:spMkLst>
        </pc:spChg>
      </pc:sldChg>
      <pc:sldChg chg="modSp">
        <pc:chgData name="Epifanio, Aida" userId="000e21c5-13fc-4426-b772-2c28c79a20d9" providerId="ADAL" clId="{5C3D0AA9-58BF-5347-95DA-3B637DA0F5B4}" dt="2025-07-25T14:38:39.492" v="475" actId="20577"/>
        <pc:sldMkLst>
          <pc:docMk/>
          <pc:sldMk cId="0" sldId="286"/>
        </pc:sldMkLst>
        <pc:spChg chg="mod">
          <ac:chgData name="Epifanio, Aida" userId="000e21c5-13fc-4426-b772-2c28c79a20d9" providerId="ADAL" clId="{5C3D0AA9-58BF-5347-95DA-3B637DA0F5B4}" dt="2025-07-25T14:10:53.477" v="205" actId="962"/>
          <ac:spMkLst>
            <pc:docMk/>
            <pc:sldMk cId="0" sldId="286"/>
            <ac:spMk id="382" creationId="{00000000-0000-0000-0000-000000000000}"/>
          </ac:spMkLst>
        </pc:spChg>
        <pc:spChg chg="mod">
          <ac:chgData name="Epifanio, Aida" userId="000e21c5-13fc-4426-b772-2c28c79a20d9" providerId="ADAL" clId="{5C3D0AA9-58BF-5347-95DA-3B637DA0F5B4}" dt="2025-07-25T14:38:39.492" v="475" actId="20577"/>
          <ac:spMkLst>
            <pc:docMk/>
            <pc:sldMk cId="0" sldId="286"/>
            <ac:spMk id="383" creationId="{00000000-0000-0000-0000-000000000000}"/>
          </ac:spMkLst>
        </pc:spChg>
        <pc:spChg chg="mod">
          <ac:chgData name="Epifanio, Aida" userId="000e21c5-13fc-4426-b772-2c28c79a20d9" providerId="ADAL" clId="{5C3D0AA9-58BF-5347-95DA-3B637DA0F5B4}" dt="2025-07-25T14:10:41.789" v="203" actId="962"/>
          <ac:spMkLst>
            <pc:docMk/>
            <pc:sldMk cId="0" sldId="286"/>
            <ac:spMk id="384" creationId="{00000000-0000-0000-0000-000000000000}"/>
          </ac:spMkLst>
        </pc:spChg>
      </pc:sldChg>
      <pc:sldChg chg="modSp mod">
        <pc:chgData name="Epifanio, Aida" userId="000e21c5-13fc-4426-b772-2c28c79a20d9" providerId="ADAL" clId="{5C3D0AA9-58BF-5347-95DA-3B637DA0F5B4}" dt="2025-07-25T15:08:35.447" v="619" actId="13244"/>
        <pc:sldMkLst>
          <pc:docMk/>
          <pc:sldMk cId="0" sldId="287"/>
        </pc:sldMkLst>
        <pc:spChg chg="mod">
          <ac:chgData name="Epifanio, Aida" userId="000e21c5-13fc-4426-b772-2c28c79a20d9" providerId="ADAL" clId="{5C3D0AA9-58BF-5347-95DA-3B637DA0F5B4}" dt="2025-07-25T14:11:12.125" v="209" actId="962"/>
          <ac:spMkLst>
            <pc:docMk/>
            <pc:sldMk cId="0" sldId="287"/>
            <ac:spMk id="390" creationId="{00000000-0000-0000-0000-000000000000}"/>
          </ac:spMkLst>
        </pc:spChg>
        <pc:spChg chg="mod">
          <ac:chgData name="Epifanio, Aida" userId="000e21c5-13fc-4426-b772-2c28c79a20d9" providerId="ADAL" clId="{5C3D0AA9-58BF-5347-95DA-3B637DA0F5B4}" dt="2025-07-25T14:38:47.946" v="479" actId="20577"/>
          <ac:spMkLst>
            <pc:docMk/>
            <pc:sldMk cId="0" sldId="287"/>
            <ac:spMk id="391" creationId="{00000000-0000-0000-0000-000000000000}"/>
          </ac:spMkLst>
        </pc:spChg>
        <pc:spChg chg="mod">
          <ac:chgData name="Epifanio, Aida" userId="000e21c5-13fc-4426-b772-2c28c79a20d9" providerId="ADAL" clId="{5C3D0AA9-58BF-5347-95DA-3B637DA0F5B4}" dt="2025-07-25T14:11:01.477" v="207" actId="962"/>
          <ac:spMkLst>
            <pc:docMk/>
            <pc:sldMk cId="0" sldId="287"/>
            <ac:spMk id="392" creationId="{00000000-0000-0000-0000-000000000000}"/>
          </ac:spMkLst>
        </pc:spChg>
        <pc:picChg chg="mod ord">
          <ac:chgData name="Epifanio, Aida" userId="000e21c5-13fc-4426-b772-2c28c79a20d9" providerId="ADAL" clId="{5C3D0AA9-58BF-5347-95DA-3B637DA0F5B4}" dt="2025-07-25T15:08:35.447" v="619" actId="13244"/>
          <ac:picMkLst>
            <pc:docMk/>
            <pc:sldMk cId="0" sldId="287"/>
            <ac:picMk id="393" creationId="{00000000-0000-0000-0000-000000000000}"/>
          </ac:picMkLst>
        </pc:picChg>
      </pc:sldChg>
      <pc:sldChg chg="modSp mod">
        <pc:chgData name="Epifanio, Aida" userId="000e21c5-13fc-4426-b772-2c28c79a20d9" providerId="ADAL" clId="{5C3D0AA9-58BF-5347-95DA-3B637DA0F5B4}" dt="2025-07-25T15:09:08.743" v="620" actId="13244"/>
        <pc:sldMkLst>
          <pc:docMk/>
          <pc:sldMk cId="0" sldId="288"/>
        </pc:sldMkLst>
        <pc:spChg chg="mod">
          <ac:chgData name="Epifanio, Aida" userId="000e21c5-13fc-4426-b772-2c28c79a20d9" providerId="ADAL" clId="{5C3D0AA9-58BF-5347-95DA-3B637DA0F5B4}" dt="2025-07-25T14:11:33.301" v="213" actId="962"/>
          <ac:spMkLst>
            <pc:docMk/>
            <pc:sldMk cId="0" sldId="288"/>
            <ac:spMk id="399" creationId="{00000000-0000-0000-0000-000000000000}"/>
          </ac:spMkLst>
        </pc:spChg>
        <pc:spChg chg="mod">
          <ac:chgData name="Epifanio, Aida" userId="000e21c5-13fc-4426-b772-2c28c79a20d9" providerId="ADAL" clId="{5C3D0AA9-58BF-5347-95DA-3B637DA0F5B4}" dt="2025-07-25T14:38:55.208" v="482" actId="20577"/>
          <ac:spMkLst>
            <pc:docMk/>
            <pc:sldMk cId="0" sldId="288"/>
            <ac:spMk id="400" creationId="{00000000-0000-0000-0000-000000000000}"/>
          </ac:spMkLst>
        </pc:spChg>
        <pc:spChg chg="mod">
          <ac:chgData name="Epifanio, Aida" userId="000e21c5-13fc-4426-b772-2c28c79a20d9" providerId="ADAL" clId="{5C3D0AA9-58BF-5347-95DA-3B637DA0F5B4}" dt="2025-07-25T14:11:22.188" v="211" actId="962"/>
          <ac:spMkLst>
            <pc:docMk/>
            <pc:sldMk cId="0" sldId="288"/>
            <ac:spMk id="401" creationId="{00000000-0000-0000-0000-000000000000}"/>
          </ac:spMkLst>
        </pc:spChg>
        <pc:picChg chg="mod ord">
          <ac:chgData name="Epifanio, Aida" userId="000e21c5-13fc-4426-b772-2c28c79a20d9" providerId="ADAL" clId="{5C3D0AA9-58BF-5347-95DA-3B637DA0F5B4}" dt="2025-07-25T15:09:08.743" v="620" actId="13244"/>
          <ac:picMkLst>
            <pc:docMk/>
            <pc:sldMk cId="0" sldId="288"/>
            <ac:picMk id="402" creationId="{00000000-0000-0000-0000-000000000000}"/>
          </ac:picMkLst>
        </pc:picChg>
      </pc:sldChg>
      <pc:sldChg chg="modSp mod">
        <pc:chgData name="Epifanio, Aida" userId="000e21c5-13fc-4426-b772-2c28c79a20d9" providerId="ADAL" clId="{5C3D0AA9-58BF-5347-95DA-3B637DA0F5B4}" dt="2025-07-25T15:09:19.463" v="621" actId="13244"/>
        <pc:sldMkLst>
          <pc:docMk/>
          <pc:sldMk cId="0" sldId="289"/>
        </pc:sldMkLst>
        <pc:spChg chg="mod">
          <ac:chgData name="Epifanio, Aida" userId="000e21c5-13fc-4426-b772-2c28c79a20d9" providerId="ADAL" clId="{5C3D0AA9-58BF-5347-95DA-3B637DA0F5B4}" dt="2025-07-25T14:11:48.713" v="217" actId="962"/>
          <ac:spMkLst>
            <pc:docMk/>
            <pc:sldMk cId="0" sldId="289"/>
            <ac:spMk id="408" creationId="{00000000-0000-0000-0000-000000000000}"/>
          </ac:spMkLst>
        </pc:spChg>
        <pc:spChg chg="mod">
          <ac:chgData name="Epifanio, Aida" userId="000e21c5-13fc-4426-b772-2c28c79a20d9" providerId="ADAL" clId="{5C3D0AA9-58BF-5347-95DA-3B637DA0F5B4}" dt="2025-07-25T14:38:58.366" v="484" actId="20577"/>
          <ac:spMkLst>
            <pc:docMk/>
            <pc:sldMk cId="0" sldId="289"/>
            <ac:spMk id="409" creationId="{00000000-0000-0000-0000-000000000000}"/>
          </ac:spMkLst>
        </pc:spChg>
        <pc:spChg chg="mod">
          <ac:chgData name="Epifanio, Aida" userId="000e21c5-13fc-4426-b772-2c28c79a20d9" providerId="ADAL" clId="{5C3D0AA9-58BF-5347-95DA-3B637DA0F5B4}" dt="2025-07-25T14:11:39.569" v="215" actId="962"/>
          <ac:spMkLst>
            <pc:docMk/>
            <pc:sldMk cId="0" sldId="289"/>
            <ac:spMk id="410" creationId="{00000000-0000-0000-0000-000000000000}"/>
          </ac:spMkLst>
        </pc:spChg>
        <pc:picChg chg="mod ord">
          <ac:chgData name="Epifanio, Aida" userId="000e21c5-13fc-4426-b772-2c28c79a20d9" providerId="ADAL" clId="{5C3D0AA9-58BF-5347-95DA-3B637DA0F5B4}" dt="2025-07-25T15:09:19.463" v="621" actId="13244"/>
          <ac:picMkLst>
            <pc:docMk/>
            <pc:sldMk cId="0" sldId="289"/>
            <ac:picMk id="411" creationId="{00000000-0000-0000-0000-000000000000}"/>
          </ac:picMkLst>
        </pc:picChg>
      </pc:sldChg>
      <pc:sldChg chg="addSp delSp modSp mod modClrScheme chgLayout">
        <pc:chgData name="Epifanio, Aida" userId="000e21c5-13fc-4426-b772-2c28c79a20d9" providerId="ADAL" clId="{5C3D0AA9-58BF-5347-95DA-3B637DA0F5B4}" dt="2025-07-25T14:45:10.994" v="560" actId="962"/>
        <pc:sldMkLst>
          <pc:docMk/>
          <pc:sldMk cId="0" sldId="290"/>
        </pc:sldMkLst>
        <pc:spChg chg="add mod ord">
          <ac:chgData name="Epifanio, Aida" userId="000e21c5-13fc-4426-b772-2c28c79a20d9" providerId="ADAL" clId="{5C3D0AA9-58BF-5347-95DA-3B637DA0F5B4}" dt="2025-07-25T14:41:23.226" v="516"/>
          <ac:spMkLst>
            <pc:docMk/>
            <pc:sldMk cId="0" sldId="290"/>
            <ac:spMk id="2" creationId="{E710179C-5B81-A54D-24D1-BD8E5F200E47}"/>
          </ac:spMkLst>
        </pc:spChg>
        <pc:spChg chg="mod ord">
          <ac:chgData name="Epifanio, Aida" userId="000e21c5-13fc-4426-b772-2c28c79a20d9" providerId="ADAL" clId="{5C3D0AA9-58BF-5347-95DA-3B637DA0F5B4}" dt="2025-07-25T14:39:54.343" v="489" actId="700"/>
          <ac:spMkLst>
            <pc:docMk/>
            <pc:sldMk cId="0" sldId="290"/>
            <ac:spMk id="418" creationId="{00000000-0000-0000-0000-000000000000}"/>
          </ac:spMkLst>
        </pc:spChg>
        <pc:spChg chg="mod ord">
          <ac:chgData name="Epifanio, Aida" userId="000e21c5-13fc-4426-b772-2c28c79a20d9" providerId="ADAL" clId="{5C3D0AA9-58BF-5347-95DA-3B637DA0F5B4}" dt="2025-07-25T14:39:54.343" v="489" actId="700"/>
          <ac:spMkLst>
            <pc:docMk/>
            <pc:sldMk cId="0" sldId="290"/>
            <ac:spMk id="419" creationId="{00000000-0000-0000-0000-000000000000}"/>
          </ac:spMkLst>
        </pc:spChg>
        <pc:spChg chg="mod ord">
          <ac:chgData name="Epifanio, Aida" userId="000e21c5-13fc-4426-b772-2c28c79a20d9" providerId="ADAL" clId="{5C3D0AA9-58BF-5347-95DA-3B637DA0F5B4}" dt="2025-07-25T14:45:10.994" v="560" actId="962"/>
          <ac:spMkLst>
            <pc:docMk/>
            <pc:sldMk cId="0" sldId="290"/>
            <ac:spMk id="420" creationId="{00000000-0000-0000-0000-000000000000}"/>
          </ac:spMkLst>
        </pc:spChg>
        <pc:spChg chg="del mod">
          <ac:chgData name="Epifanio, Aida" userId="000e21c5-13fc-4426-b772-2c28c79a20d9" providerId="ADAL" clId="{5C3D0AA9-58BF-5347-95DA-3B637DA0F5B4}" dt="2025-07-25T14:40:07.610" v="492" actId="478"/>
          <ac:spMkLst>
            <pc:docMk/>
            <pc:sldMk cId="0" sldId="290"/>
            <ac:spMk id="421" creationId="{00000000-0000-0000-0000-000000000000}"/>
          </ac:spMkLst>
        </pc:spChg>
      </pc:sldChg>
      <pc:sldChg chg="addSp delSp modSp mod chgLayout">
        <pc:chgData name="Epifanio, Aida" userId="000e21c5-13fc-4426-b772-2c28c79a20d9" providerId="ADAL" clId="{5C3D0AA9-58BF-5347-95DA-3B637DA0F5B4}" dt="2025-07-25T14:45:15.298" v="561" actId="962"/>
        <pc:sldMkLst>
          <pc:docMk/>
          <pc:sldMk cId="0" sldId="291"/>
        </pc:sldMkLst>
        <pc:spChg chg="add mod ord">
          <ac:chgData name="Epifanio, Aida" userId="000e21c5-13fc-4426-b772-2c28c79a20d9" providerId="ADAL" clId="{5C3D0AA9-58BF-5347-95DA-3B637DA0F5B4}" dt="2025-07-25T14:44:24.565" v="553" actId="20577"/>
          <ac:spMkLst>
            <pc:docMk/>
            <pc:sldMk cId="0" sldId="291"/>
            <ac:spMk id="2" creationId="{9BB1FF1F-1B03-6AD2-4E96-0978E9A9CAC0}"/>
          </ac:spMkLst>
        </pc:spChg>
        <pc:spChg chg="add mod ord">
          <ac:chgData name="Epifanio, Aida" userId="000e21c5-13fc-4426-b772-2c28c79a20d9" providerId="ADAL" clId="{5C3D0AA9-58BF-5347-95DA-3B637DA0F5B4}" dt="2025-07-25T14:44:50.311" v="558" actId="20577"/>
          <ac:spMkLst>
            <pc:docMk/>
            <pc:sldMk cId="0" sldId="291"/>
            <ac:spMk id="3" creationId="{6CCE6E81-28CA-D0A8-06BA-A5A72E900F51}"/>
          </ac:spMkLst>
        </pc:spChg>
        <pc:spChg chg="mod ord">
          <ac:chgData name="Epifanio, Aida" userId="000e21c5-13fc-4426-b772-2c28c79a20d9" providerId="ADAL" clId="{5C3D0AA9-58BF-5347-95DA-3B637DA0F5B4}" dt="2025-07-25T14:45:03.736" v="559" actId="962"/>
          <ac:spMkLst>
            <pc:docMk/>
            <pc:sldMk cId="0" sldId="291"/>
            <ac:spMk id="426" creationId="{00000000-0000-0000-0000-000000000000}"/>
          </ac:spMkLst>
        </pc:spChg>
        <pc:spChg chg="mod ord">
          <ac:chgData name="Epifanio, Aida" userId="000e21c5-13fc-4426-b772-2c28c79a20d9" providerId="ADAL" clId="{5C3D0AA9-58BF-5347-95DA-3B637DA0F5B4}" dt="2025-07-25T14:45:15.298" v="561" actId="962"/>
          <ac:spMkLst>
            <pc:docMk/>
            <pc:sldMk cId="0" sldId="291"/>
            <ac:spMk id="428" creationId="{00000000-0000-0000-0000-000000000000}"/>
          </ac:spMkLst>
        </pc:spChg>
        <pc:spChg chg="del mod">
          <ac:chgData name="Epifanio, Aida" userId="000e21c5-13fc-4426-b772-2c28c79a20d9" providerId="ADAL" clId="{5C3D0AA9-58BF-5347-95DA-3B637DA0F5B4}" dt="2025-07-25T14:42:03.796" v="523" actId="478"/>
          <ac:spMkLst>
            <pc:docMk/>
            <pc:sldMk cId="0" sldId="291"/>
            <ac:spMk id="433" creationId="{00000000-0000-0000-0000-000000000000}"/>
          </ac:spMkLst>
        </pc:spChg>
      </pc:sldChg>
      <pc:sldChg chg="modSp">
        <pc:chgData name="Epifanio, Aida" userId="000e21c5-13fc-4426-b772-2c28c79a20d9" providerId="ADAL" clId="{5C3D0AA9-58BF-5347-95DA-3B637DA0F5B4}" dt="2025-07-25T14:13:03.112" v="232" actId="962"/>
        <pc:sldMkLst>
          <pc:docMk/>
          <pc:sldMk cId="0" sldId="292"/>
        </pc:sldMkLst>
        <pc:spChg chg="mod">
          <ac:chgData name="Epifanio, Aida" userId="000e21c5-13fc-4426-b772-2c28c79a20d9" providerId="ADAL" clId="{5C3D0AA9-58BF-5347-95DA-3B637DA0F5B4}" dt="2025-07-25T14:13:03.112" v="232" actId="962"/>
          <ac:spMkLst>
            <pc:docMk/>
            <pc:sldMk cId="0" sldId="292"/>
            <ac:spMk id="438" creationId="{00000000-0000-0000-0000-000000000000}"/>
          </ac:spMkLst>
        </pc:spChg>
        <pc:spChg chg="mod">
          <ac:chgData name="Epifanio, Aida" userId="000e21c5-13fc-4426-b772-2c28c79a20d9" providerId="ADAL" clId="{5C3D0AA9-58BF-5347-95DA-3B637DA0F5B4}" dt="2025-07-25T14:13:00.147" v="231" actId="962"/>
          <ac:spMkLst>
            <pc:docMk/>
            <pc:sldMk cId="0" sldId="292"/>
            <ac:spMk id="439" creationId="{00000000-0000-0000-0000-000000000000}"/>
          </ac:spMkLst>
        </pc:spChg>
        <pc:spChg chg="mod">
          <ac:chgData name="Epifanio, Aida" userId="000e21c5-13fc-4426-b772-2c28c79a20d9" providerId="ADAL" clId="{5C3D0AA9-58BF-5347-95DA-3B637DA0F5B4}" dt="2025-07-25T14:12:58.551" v="230" actId="962"/>
          <ac:spMkLst>
            <pc:docMk/>
            <pc:sldMk cId="0" sldId="292"/>
            <ac:spMk id="440" creationId="{00000000-0000-0000-0000-000000000000}"/>
          </ac:spMkLst>
        </pc:spChg>
        <pc:spChg chg="mod">
          <ac:chgData name="Epifanio, Aida" userId="000e21c5-13fc-4426-b772-2c28c79a20d9" providerId="ADAL" clId="{5C3D0AA9-58BF-5347-95DA-3B637DA0F5B4}" dt="2025-07-25T14:12:55.748" v="229" actId="962"/>
          <ac:spMkLst>
            <pc:docMk/>
            <pc:sldMk cId="0" sldId="292"/>
            <ac:spMk id="441" creationId="{00000000-0000-0000-0000-000000000000}"/>
          </ac:spMkLst>
        </pc:spChg>
        <pc:spChg chg="mod">
          <ac:chgData name="Epifanio, Aida" userId="000e21c5-13fc-4426-b772-2c28c79a20d9" providerId="ADAL" clId="{5C3D0AA9-58BF-5347-95DA-3B637DA0F5B4}" dt="2025-07-25T14:12:52.510" v="228" actId="962"/>
          <ac:spMkLst>
            <pc:docMk/>
            <pc:sldMk cId="0" sldId="292"/>
            <ac:spMk id="442" creationId="{00000000-0000-0000-0000-000000000000}"/>
          </ac:spMkLst>
        </pc:spChg>
        <pc:spChg chg="mod">
          <ac:chgData name="Epifanio, Aida" userId="000e21c5-13fc-4426-b772-2c28c79a20d9" providerId="ADAL" clId="{5C3D0AA9-58BF-5347-95DA-3B637DA0F5B4}" dt="2025-07-25T14:12:49.461" v="227" actId="962"/>
          <ac:spMkLst>
            <pc:docMk/>
            <pc:sldMk cId="0" sldId="292"/>
            <ac:spMk id="443" creationId="{00000000-0000-0000-0000-000000000000}"/>
          </ac:spMkLst>
        </pc:spChg>
        <pc:spChg chg="mod">
          <ac:chgData name="Epifanio, Aida" userId="000e21c5-13fc-4426-b772-2c28c79a20d9" providerId="ADAL" clId="{5C3D0AA9-58BF-5347-95DA-3B637DA0F5B4}" dt="2025-07-25T14:12:46.234" v="226" actId="962"/>
          <ac:spMkLst>
            <pc:docMk/>
            <pc:sldMk cId="0" sldId="292"/>
            <ac:spMk id="444" creationId="{00000000-0000-0000-0000-000000000000}"/>
          </ac:spMkLst>
        </pc:spChg>
        <pc:spChg chg="mod">
          <ac:chgData name="Epifanio, Aida" userId="000e21c5-13fc-4426-b772-2c28c79a20d9" providerId="ADAL" clId="{5C3D0AA9-58BF-5347-95DA-3B637DA0F5B4}" dt="2025-07-25T14:12:27.565" v="222" actId="962"/>
          <ac:spMkLst>
            <pc:docMk/>
            <pc:sldMk cId="0" sldId="292"/>
            <ac:spMk id="445" creationId="{00000000-0000-0000-0000-000000000000}"/>
          </ac:spMkLst>
        </pc:spChg>
      </pc:sldChg>
      <pc:sldChg chg="addSp modSp add mod">
        <pc:chgData name="Epifanio, Aida" userId="000e21c5-13fc-4426-b772-2c28c79a20d9" providerId="ADAL" clId="{5C3D0AA9-58BF-5347-95DA-3B637DA0F5B4}" dt="2025-07-25T15:01:27.796" v="604" actId="13244"/>
        <pc:sldMkLst>
          <pc:docMk/>
          <pc:sldMk cId="1869916186" sldId="293"/>
        </pc:sldMkLst>
        <pc:spChg chg="mod">
          <ac:chgData name="Epifanio, Aida" userId="000e21c5-13fc-4426-b772-2c28c79a20d9" providerId="ADAL" clId="{5C3D0AA9-58BF-5347-95DA-3B637DA0F5B4}" dt="2025-07-25T14:14:40.823" v="237" actId="1076"/>
          <ac:spMkLst>
            <pc:docMk/>
            <pc:sldMk cId="1869916186" sldId="293"/>
            <ac:spMk id="2" creationId="{B7857FFF-0053-4747-B34E-976807CC35AB}"/>
          </ac:spMkLst>
        </pc:spChg>
        <pc:spChg chg="mod">
          <ac:chgData name="Epifanio, Aida" userId="000e21c5-13fc-4426-b772-2c28c79a20d9" providerId="ADAL" clId="{5C3D0AA9-58BF-5347-95DA-3B637DA0F5B4}" dt="2025-07-25T14:53:35.812" v="602" actId="1076"/>
          <ac:spMkLst>
            <pc:docMk/>
            <pc:sldMk cId="1869916186" sldId="293"/>
            <ac:spMk id="5" creationId="{012D5881-96EC-447F-A717-A35057F07353}"/>
          </ac:spMkLst>
        </pc:spChg>
        <pc:picChg chg="add mod ord">
          <ac:chgData name="Epifanio, Aida" userId="000e21c5-13fc-4426-b772-2c28c79a20d9" providerId="ADAL" clId="{5C3D0AA9-58BF-5347-95DA-3B637DA0F5B4}" dt="2025-07-25T15:01:27.796" v="604" actId="13244"/>
          <ac:picMkLst>
            <pc:docMk/>
            <pc:sldMk cId="1869916186" sldId="293"/>
            <ac:picMk id="3" creationId="{F0FD85C9-6C02-B263-77CA-D68D4936CC13}"/>
          </ac:picMkLst>
        </pc:picChg>
        <pc:picChg chg="add mod">
          <ac:chgData name="Epifanio, Aida" userId="000e21c5-13fc-4426-b772-2c28c79a20d9" providerId="ADAL" clId="{5C3D0AA9-58BF-5347-95DA-3B637DA0F5B4}" dt="2025-07-25T14:16:43.910" v="262" actId="962"/>
          <ac:picMkLst>
            <pc:docMk/>
            <pc:sldMk cId="1869916186" sldId="293"/>
            <ac:picMk id="4" creationId="{A8BE636F-BA11-F83A-9A30-364192226C00}"/>
          </ac:picMkLst>
        </pc:picChg>
        <pc:picChg chg="ord">
          <ac:chgData name="Epifanio, Aida" userId="000e21c5-13fc-4426-b772-2c28c79a20d9" providerId="ADAL" clId="{5C3D0AA9-58BF-5347-95DA-3B637DA0F5B4}" dt="2025-07-25T15:01:21.122" v="603" actId="13244"/>
          <ac:picMkLst>
            <pc:docMk/>
            <pc:sldMk cId="1869916186" sldId="293"/>
            <ac:picMk id="6" creationId="{0021F1E6-2135-4F4E-9EA0-EBD236B615BC}"/>
          </ac:picMkLst>
        </pc:picChg>
      </pc:sldChg>
      <pc:sldChg chg="modSp add del modNotes">
        <pc:chgData name="Epifanio, Aida" userId="000e21c5-13fc-4426-b772-2c28c79a20d9" providerId="ADAL" clId="{5C3D0AA9-58BF-5347-95DA-3B637DA0F5B4}" dt="2025-07-25T13:56:09.033" v="134"/>
        <pc:sldMkLst>
          <pc:docMk/>
          <pc:sldMk cId="3397289359" sldId="293"/>
        </pc:sldMkLst>
        <pc:spChg chg="mod">
          <ac:chgData name="Epifanio, Aida" userId="000e21c5-13fc-4426-b772-2c28c79a20d9" providerId="ADAL" clId="{5C3D0AA9-58BF-5347-95DA-3B637DA0F5B4}" dt="2025-07-25T13:56:04.448" v="133"/>
          <ac:spMkLst>
            <pc:docMk/>
            <pc:sldMk cId="3397289359" sldId="293"/>
            <ac:spMk id="2" creationId="{E1D966A8-0979-B1BE-00BC-43F18E2000BF}"/>
          </ac:spMkLst>
        </pc:spChg>
      </pc:sldChg>
      <pc:sldChg chg="modSp add del ord modNotes">
        <pc:chgData name="Epifanio, Aida" userId="000e21c5-13fc-4426-b772-2c28c79a20d9" providerId="ADAL" clId="{5C3D0AA9-58BF-5347-95DA-3B637DA0F5B4}" dt="2025-07-25T14:18:00.505" v="269"/>
        <pc:sldMkLst>
          <pc:docMk/>
          <pc:sldMk cId="3657976536" sldId="294"/>
        </pc:sldMkLst>
        <pc:spChg chg="mod">
          <ac:chgData name="Epifanio, Aida" userId="000e21c5-13fc-4426-b772-2c28c79a20d9" providerId="ADAL" clId="{5C3D0AA9-58BF-5347-95DA-3B637DA0F5B4}" dt="2025-07-25T14:17:48.938" v="267"/>
          <ac:spMkLst>
            <pc:docMk/>
            <pc:sldMk cId="3657976536" sldId="294"/>
            <ac:spMk id="2" creationId="{A9381FA9-4C1F-4E6F-B96C-FA516DC2F7B5}"/>
          </ac:spMkLst>
        </pc:spChg>
      </pc:sldChg>
      <pc:sldChg chg="addSp modSp add mod modAnim modNotes">
        <pc:chgData name="Epifanio, Aida" userId="000e21c5-13fc-4426-b772-2c28c79a20d9" providerId="ADAL" clId="{5C3D0AA9-58BF-5347-95DA-3B637DA0F5B4}" dt="2025-07-25T15:02:23.586" v="609" actId="13244"/>
        <pc:sldMkLst>
          <pc:docMk/>
          <pc:sldMk cId="4252135442" sldId="294"/>
        </pc:sldMkLst>
        <pc:spChg chg="add mod ord">
          <ac:chgData name="Epifanio, Aida" userId="000e21c5-13fc-4426-b772-2c28c79a20d9" providerId="ADAL" clId="{5C3D0AA9-58BF-5347-95DA-3B637DA0F5B4}" dt="2025-07-25T15:02:08.210" v="607" actId="167"/>
          <ac:spMkLst>
            <pc:docMk/>
            <pc:sldMk cId="4252135442" sldId="294"/>
            <ac:spMk id="2" creationId="{9F8282EB-4F28-44E8-2450-147A59FEFF9F}"/>
          </ac:spMkLst>
        </pc:spChg>
        <pc:spChg chg="ord">
          <ac:chgData name="Epifanio, Aida" userId="000e21c5-13fc-4426-b772-2c28c79a20d9" providerId="ADAL" clId="{5C3D0AA9-58BF-5347-95DA-3B637DA0F5B4}" dt="2025-07-25T15:02:23.586" v="609" actId="13244"/>
          <ac:spMkLst>
            <pc:docMk/>
            <pc:sldMk cId="4252135442" sldId="294"/>
            <ac:spMk id="9" creationId="{2F0073C9-2701-6CC9-1F7C-E11DAA71423A}"/>
          </ac:spMkLst>
        </pc:spChg>
        <pc:spChg chg="mod">
          <ac:chgData name="Epifanio, Aida" userId="000e21c5-13fc-4426-b772-2c28c79a20d9" providerId="ADAL" clId="{5C3D0AA9-58BF-5347-95DA-3B637DA0F5B4}" dt="2025-07-25T14:24:37.027" v="326" actId="255"/>
          <ac:spMkLst>
            <pc:docMk/>
            <pc:sldMk cId="4252135442" sldId="294"/>
            <ac:spMk id="10" creationId="{1D2CC0DF-EF34-D0EA-AA33-E2F6387BFB40}"/>
          </ac:spMkLst>
        </pc:spChg>
        <pc:spChg chg="mod">
          <ac:chgData name="Epifanio, Aida" userId="000e21c5-13fc-4426-b772-2c28c79a20d9" providerId="ADAL" clId="{5C3D0AA9-58BF-5347-95DA-3B637DA0F5B4}" dt="2025-07-25T14:24:12.527" v="323" actId="1076"/>
          <ac:spMkLst>
            <pc:docMk/>
            <pc:sldMk cId="4252135442" sldId="294"/>
            <ac:spMk id="11" creationId="{E69E1071-C97C-EFCA-6E81-8A940D28CA3C}"/>
          </ac:spMkLst>
        </pc:spChg>
        <pc:spChg chg="mod">
          <ac:chgData name="Epifanio, Aida" userId="000e21c5-13fc-4426-b772-2c28c79a20d9" providerId="ADAL" clId="{5C3D0AA9-58BF-5347-95DA-3B637DA0F5B4}" dt="2025-07-25T15:02:20.159" v="608" actId="166"/>
          <ac:spMkLst>
            <pc:docMk/>
            <pc:sldMk cId="4252135442" sldId="294"/>
            <ac:spMk id="12" creationId="{0B968766-49B3-252E-964B-A743E6F9DF43}"/>
          </ac:spMkLst>
        </pc:spChg>
      </pc:sldChg>
      <pc:sldChg chg="new del">
        <pc:chgData name="Epifanio, Aida" userId="000e21c5-13fc-4426-b772-2c28c79a20d9" providerId="ADAL" clId="{5C3D0AA9-58BF-5347-95DA-3B637DA0F5B4}" dt="2025-07-25T14:27:55.534" v="335" actId="2696"/>
        <pc:sldMkLst>
          <pc:docMk/>
          <pc:sldMk cId="3231483350" sldId="295"/>
        </pc:sldMkLst>
      </pc:sldChg>
      <pc:sldChg chg="addSp delSp modSp add mod modNotes">
        <pc:chgData name="Epifanio, Aida" userId="000e21c5-13fc-4426-b772-2c28c79a20d9" providerId="ADAL" clId="{5C3D0AA9-58BF-5347-95DA-3B637DA0F5B4}" dt="2025-07-25T15:04:51.137" v="616" actId="13244"/>
        <pc:sldMkLst>
          <pc:docMk/>
          <pc:sldMk cId="1924415436" sldId="296"/>
        </pc:sldMkLst>
        <pc:spChg chg="add del mod">
          <ac:chgData name="Epifanio, Aida" userId="000e21c5-13fc-4426-b772-2c28c79a20d9" providerId="ADAL" clId="{5C3D0AA9-58BF-5347-95DA-3B637DA0F5B4}" dt="2025-07-25T14:28:28.871" v="343" actId="478"/>
          <ac:spMkLst>
            <pc:docMk/>
            <pc:sldMk cId="1924415436" sldId="296"/>
            <ac:spMk id="3" creationId="{F10B2D68-EF38-0C53-68D0-EB2E798E7F1A}"/>
          </ac:spMkLst>
        </pc:spChg>
        <pc:spChg chg="mod">
          <ac:chgData name="Epifanio, Aida" userId="000e21c5-13fc-4426-b772-2c28c79a20d9" providerId="ADAL" clId="{5C3D0AA9-58BF-5347-95DA-3B637DA0F5B4}" dt="2025-07-25T14:29:31.404" v="360" actId="404"/>
          <ac:spMkLst>
            <pc:docMk/>
            <pc:sldMk cId="1924415436" sldId="296"/>
            <ac:spMk id="13" creationId="{CA3B6657-997D-AD7A-24E6-886B1A41E7D4}"/>
          </ac:spMkLst>
        </pc:spChg>
        <pc:spChg chg="del">
          <ac:chgData name="Epifanio, Aida" userId="000e21c5-13fc-4426-b772-2c28c79a20d9" providerId="ADAL" clId="{5C3D0AA9-58BF-5347-95DA-3B637DA0F5B4}" dt="2025-07-25T14:28:16.915" v="339"/>
          <ac:spMkLst>
            <pc:docMk/>
            <pc:sldMk cId="1924415436" sldId="296"/>
            <ac:spMk id="14" creationId="{2BE0ED16-2E6D-F180-1ABA-27D364F5B427}"/>
          </ac:spMkLst>
        </pc:spChg>
        <pc:spChg chg="mod">
          <ac:chgData name="Epifanio, Aida" userId="000e21c5-13fc-4426-b772-2c28c79a20d9" providerId="ADAL" clId="{5C3D0AA9-58BF-5347-95DA-3B637DA0F5B4}" dt="2025-07-25T14:30:42.377" v="376" actId="20577"/>
          <ac:spMkLst>
            <pc:docMk/>
            <pc:sldMk cId="1924415436" sldId="296"/>
            <ac:spMk id="15" creationId="{F49B67DA-C33B-8CFA-FB7E-AD3C2F9F4A11}"/>
          </ac:spMkLst>
        </pc:spChg>
        <pc:picChg chg="add del mod">
          <ac:chgData name="Epifanio, Aida" userId="000e21c5-13fc-4426-b772-2c28c79a20d9" providerId="ADAL" clId="{5C3D0AA9-58BF-5347-95DA-3B637DA0F5B4}" dt="2025-07-25T14:28:26.463" v="342" actId="478"/>
          <ac:picMkLst>
            <pc:docMk/>
            <pc:sldMk cId="1924415436" sldId="296"/>
            <ac:picMk id="2" creationId="{127BD24D-C7C4-0604-0AFB-1272E01D8EF1}"/>
          </ac:picMkLst>
        </pc:picChg>
        <pc:picChg chg="add mod ord">
          <ac:chgData name="Epifanio, Aida" userId="000e21c5-13fc-4426-b772-2c28c79a20d9" providerId="ADAL" clId="{5C3D0AA9-58BF-5347-95DA-3B637DA0F5B4}" dt="2025-07-25T15:04:51.137" v="616" actId="13244"/>
          <ac:picMkLst>
            <pc:docMk/>
            <pc:sldMk cId="1924415436" sldId="296"/>
            <ac:picMk id="4" creationId="{21DEDBFC-6CDE-80CF-150A-6B6C72D8B08F}"/>
          </ac:picMkLst>
        </pc:picChg>
      </pc:sldChg>
      <pc:sldChg chg="addSp delSp modSp add mod modClrScheme chgLayout modNotes">
        <pc:chgData name="Epifanio, Aida" userId="000e21c5-13fc-4426-b772-2c28c79a20d9" providerId="ADAL" clId="{5C3D0AA9-58BF-5347-95DA-3B637DA0F5B4}" dt="2025-07-25T14:37:51.037" v="471" actId="20577"/>
        <pc:sldMkLst>
          <pc:docMk/>
          <pc:sldMk cId="765884132" sldId="297"/>
        </pc:sldMkLst>
        <pc:spChg chg="add mod ord">
          <ac:chgData name="Epifanio, Aida" userId="000e21c5-13fc-4426-b772-2c28c79a20d9" providerId="ADAL" clId="{5C3D0AA9-58BF-5347-95DA-3B637DA0F5B4}" dt="2025-07-25T14:37:43.168" v="467" actId="20577"/>
          <ac:spMkLst>
            <pc:docMk/>
            <pc:sldMk cId="765884132" sldId="297"/>
            <ac:spMk id="2" creationId="{87977C3E-F95F-5AFE-C1AC-4423BAA94BFE}"/>
          </ac:spMkLst>
        </pc:spChg>
        <pc:spChg chg="add mod ord">
          <ac:chgData name="Epifanio, Aida" userId="000e21c5-13fc-4426-b772-2c28c79a20d9" providerId="ADAL" clId="{5C3D0AA9-58BF-5347-95DA-3B637DA0F5B4}" dt="2025-07-25T14:37:51.037" v="471" actId="20577"/>
          <ac:spMkLst>
            <pc:docMk/>
            <pc:sldMk cId="765884132" sldId="297"/>
            <ac:spMk id="3" creationId="{DD6E531E-2886-60AD-6115-CAC58C01EF7E}"/>
          </ac:spMkLst>
        </pc:spChg>
        <pc:spChg chg="mod ord">
          <ac:chgData name="Epifanio, Aida" userId="000e21c5-13fc-4426-b772-2c28c79a20d9" providerId="ADAL" clId="{5C3D0AA9-58BF-5347-95DA-3B637DA0F5B4}" dt="2025-07-25T14:32:56.822" v="385" actId="700"/>
          <ac:spMkLst>
            <pc:docMk/>
            <pc:sldMk cId="765884132" sldId="297"/>
            <ac:spMk id="9" creationId="{2F0073C9-2701-6CC9-1F7C-E11DAA71423A}"/>
          </ac:spMkLst>
        </pc:spChg>
        <pc:spChg chg="mod ord">
          <ac:chgData name="Epifanio, Aida" userId="000e21c5-13fc-4426-b772-2c28c79a20d9" providerId="ADAL" clId="{5C3D0AA9-58BF-5347-95DA-3B637DA0F5B4}" dt="2025-07-25T14:32:56.822" v="385" actId="700"/>
          <ac:spMkLst>
            <pc:docMk/>
            <pc:sldMk cId="765884132" sldId="297"/>
            <ac:spMk id="16" creationId="{D61F04AA-7EF2-C981-1ED2-43868B4A7FD9}"/>
          </ac:spMkLst>
        </pc:spChg>
        <pc:spChg chg="mod ord">
          <ac:chgData name="Epifanio, Aida" userId="000e21c5-13fc-4426-b772-2c28c79a20d9" providerId="ADAL" clId="{5C3D0AA9-58BF-5347-95DA-3B637DA0F5B4}" dt="2025-07-25T14:34:51.896" v="415" actId="1076"/>
          <ac:spMkLst>
            <pc:docMk/>
            <pc:sldMk cId="765884132" sldId="297"/>
            <ac:spMk id="17" creationId="{88B46F38-34A7-63F8-B0CA-8DD727F18C4C}"/>
          </ac:spMkLst>
        </pc:spChg>
        <pc:spChg chg="del mod ord">
          <ac:chgData name="Epifanio, Aida" userId="000e21c5-13fc-4426-b772-2c28c79a20d9" providerId="ADAL" clId="{5C3D0AA9-58BF-5347-95DA-3B637DA0F5B4}" dt="2025-07-25T14:32:56.822" v="385" actId="700"/>
          <ac:spMkLst>
            <pc:docMk/>
            <pc:sldMk cId="765884132" sldId="297"/>
            <ac:spMk id="18" creationId="{858B8161-06BC-A1EC-3D0C-C5A62509972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lbQIeys5rbw&amp;list=PL2uWqdcaf18-wJJHuArtnPE8iE8udDdpF&amp;index=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eacherprep.princeton.edu/tpp-handbook/new-jersey-professional-standards-teacher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nea.org/resource-library/teacher-leader-model-standard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476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u="sng" dirty="0">
                <a:solidFill>
                  <a:schemeClr val="hlink"/>
                </a:solidFill>
                <a:hlinkClick r:id="rId3"/>
              </a:rPr>
              <a:t>https://www.youtube.com/watch?v=lbQIeys5rbw&amp;list=PL2uWqdcaf18-wJJHuArtnPE8iE8udDdpF&amp;index=4</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5346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af1ed5fd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af1ed5fd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36af1ed5fd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6af1ed5fd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6af1ed5fd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36af1ed5fdc_0_1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6af1ed5fdc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6af1ed5fdc_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80000"/>
              </a:lnSpc>
              <a:spcBef>
                <a:spcPts val="640"/>
              </a:spcBef>
              <a:spcAft>
                <a:spcPts val="0"/>
              </a:spcAft>
              <a:buClr>
                <a:schemeClr val="dk1"/>
              </a:buClr>
              <a:buSzPts val="1100"/>
              <a:buFont typeface="Arial"/>
              <a:buNone/>
            </a:pPr>
            <a:endParaRPr sz="1400">
              <a:solidFill>
                <a:srgbClr val="1E2D31"/>
              </a:solidFill>
              <a:latin typeface="Playfair Display"/>
              <a:ea typeface="Playfair Display"/>
              <a:cs typeface="Playfair Display"/>
              <a:sym typeface="Playfair Display"/>
            </a:endParaRPr>
          </a:p>
          <a:p>
            <a:pPr marL="0" lvl="0" indent="0" algn="l" rtl="0">
              <a:lnSpc>
                <a:spcPct val="80000"/>
              </a:lnSpc>
              <a:spcBef>
                <a:spcPts val="640"/>
              </a:spcBef>
              <a:spcAft>
                <a:spcPts val="0"/>
              </a:spcAft>
              <a:buClr>
                <a:schemeClr val="dk1"/>
              </a:buClr>
              <a:buSzPts val="1100"/>
              <a:buFont typeface="Arial"/>
              <a:buNone/>
            </a:pPr>
            <a:r>
              <a:rPr lang="en-US" sz="1400" u="sng">
                <a:solidFill>
                  <a:srgbClr val="1155CC"/>
                </a:solid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https://teacherprep.princeton.edu/tpp-handbook/new-jersey-professional-standards-teachers</a:t>
            </a:r>
            <a:endParaRPr sz="1400">
              <a:solidFill>
                <a:srgbClr val="1E2D31"/>
              </a:solidFill>
              <a:latin typeface="Playfair Display"/>
              <a:ea typeface="Playfair Display"/>
              <a:cs typeface="Playfair Display"/>
              <a:sym typeface="Playfair Display"/>
            </a:endParaRPr>
          </a:p>
          <a:p>
            <a:pPr marL="0" lvl="0" indent="0" algn="l" rtl="0">
              <a:lnSpc>
                <a:spcPct val="80000"/>
              </a:lnSpc>
              <a:spcBef>
                <a:spcPts val="640"/>
              </a:spcBef>
              <a:spcAft>
                <a:spcPts val="0"/>
              </a:spcAft>
              <a:buClr>
                <a:schemeClr val="dk1"/>
              </a:buClr>
              <a:buSzPts val="1100"/>
              <a:buFont typeface="Arial"/>
              <a:buNone/>
            </a:pPr>
            <a:endParaRPr sz="1400">
              <a:solidFill>
                <a:srgbClr val="1E2D31"/>
              </a:solidFill>
              <a:latin typeface="Playfair Display"/>
              <a:ea typeface="Playfair Display"/>
              <a:cs typeface="Playfair Display"/>
              <a:sym typeface="Playfair Display"/>
            </a:endParaRPr>
          </a:p>
          <a:p>
            <a:pPr marL="0" lvl="0" indent="0" algn="l" rtl="0">
              <a:lnSpc>
                <a:spcPct val="80000"/>
              </a:lnSpc>
              <a:spcBef>
                <a:spcPts val="640"/>
              </a:spcBef>
              <a:spcAft>
                <a:spcPts val="0"/>
              </a:spcAft>
              <a:buClr>
                <a:schemeClr val="dk1"/>
              </a:buClr>
              <a:buSzPts val="1100"/>
              <a:buFont typeface="Arial"/>
              <a:buNone/>
            </a:pPr>
            <a:r>
              <a:rPr lang="en-US" sz="1400" u="sng">
                <a:solidFill>
                  <a:srgbClr val="1155CC"/>
                </a:solidFill>
                <a:latin typeface="Playfair Display"/>
                <a:ea typeface="Playfair Display"/>
                <a:cs typeface="Playfair Display"/>
                <a:sym typeface="Playfair Display"/>
                <a:hlinkClick r:id="rId4">
                  <a:extLst>
                    <a:ext uri="{A12FA001-AC4F-418D-AE19-62706E023703}">
                      <ahyp:hlinkClr xmlns:ahyp="http://schemas.microsoft.com/office/drawing/2018/hyperlinkcolor" val="tx"/>
                    </a:ext>
                  </a:extLst>
                </a:hlinkClick>
              </a:rPr>
              <a:t>https://www.nea.org/resource-library/teacher-leader-model-standards</a:t>
            </a:r>
            <a:endParaRPr sz="1400">
              <a:solidFill>
                <a:srgbClr val="1E2D31"/>
              </a:solidFill>
              <a:latin typeface="Playfair Display"/>
              <a:ea typeface="Playfair Display"/>
              <a:cs typeface="Playfair Display"/>
              <a:sym typeface="Playfair Display"/>
            </a:endParaRPr>
          </a:p>
          <a:p>
            <a:pPr marL="0" lvl="0" indent="0" algn="l" rtl="0">
              <a:lnSpc>
                <a:spcPct val="80000"/>
              </a:lnSpc>
              <a:spcBef>
                <a:spcPts val="640"/>
              </a:spcBef>
              <a:spcAft>
                <a:spcPts val="0"/>
              </a:spcAft>
              <a:buClr>
                <a:schemeClr val="dk1"/>
              </a:buClr>
              <a:buSzPts val="1100"/>
              <a:buFont typeface="Arial"/>
              <a:buNone/>
            </a:pPr>
            <a:endParaRPr sz="1400">
              <a:solidFill>
                <a:srgbClr val="1E2D31"/>
              </a:solidFill>
              <a:latin typeface="Playfair Display"/>
              <a:ea typeface="Playfair Display"/>
              <a:cs typeface="Playfair Display"/>
              <a:sym typeface="Playfair Display"/>
            </a:endParaRPr>
          </a:p>
          <a:p>
            <a:pPr marL="0" lvl="0" indent="0" algn="l" rtl="0">
              <a:spcBef>
                <a:spcPts val="0"/>
              </a:spcBef>
              <a:spcAft>
                <a:spcPts val="0"/>
              </a:spcAft>
              <a:buNone/>
            </a:pPr>
            <a:endParaRPr/>
          </a:p>
        </p:txBody>
      </p:sp>
      <p:sp>
        <p:nvSpPr>
          <p:cNvPr id="223" name="Google Shape;223;g36af1ed5fdc_0_1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6af1ed5fdc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6af1ed5fdc_0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36af1ed5fdc_0_1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6af1ed5fdc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6af1ed5fdc_0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36af1ed5fdc_0_1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6b1f92703b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6b1f92703b_1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36b1f92703b_1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6af1ed5fdc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6af1ed5fdc_0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36af1ed5fdc_0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6af1ed5fdc_0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6af1ed5fdc_0_2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36af1ed5fdc_0_2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6af1ed5fdc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6af1ed5fdc_0_2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36af1ed5fdc_0_2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6af1ed5fd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6af1ed5fd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36af1ed5fdc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6b0f1b6647_1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6b0f1b6647_1_4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0000"/>
                </a:solidFill>
                <a:latin typeface="Roboto"/>
                <a:ea typeface="Roboto"/>
                <a:cs typeface="Roboto"/>
                <a:sym typeface="Roboto"/>
              </a:rPr>
              <a:t>1. EducationNC</a:t>
            </a:r>
            <a:endParaRPr>
              <a:solidFill>
                <a:srgbClr val="000000"/>
              </a:solidFill>
              <a:latin typeface="Roboto"/>
              <a:ea typeface="Roboto"/>
              <a:cs typeface="Roboto"/>
              <a:sym typeface="Roboto"/>
            </a:endParaRPr>
          </a:p>
          <a:p>
            <a:pPr marL="0" lvl="0" indent="0" algn="l" rtl="0">
              <a:spcBef>
                <a:spcPts val="0"/>
              </a:spcBef>
              <a:spcAft>
                <a:spcPts val="0"/>
              </a:spcAft>
              <a:buNone/>
            </a:pPr>
            <a:r>
              <a:rPr lang="en-US">
                <a:solidFill>
                  <a:srgbClr val="000000"/>
                </a:solidFill>
                <a:latin typeface="Roboto"/>
                <a:ea typeface="Roboto"/>
                <a:cs typeface="Roboto"/>
                <a:sym typeface="Roboto"/>
              </a:rPr>
              <a:t>ednc.org/perspective-bu…</a:t>
            </a:r>
            <a:endParaRPr>
              <a:solidFill>
                <a:srgbClr val="000000"/>
              </a:solidFill>
              <a:latin typeface="Roboto"/>
              <a:ea typeface="Roboto"/>
              <a:cs typeface="Roboto"/>
              <a:sym typeface="Roboto"/>
            </a:endParaRPr>
          </a:p>
          <a:p>
            <a:pPr marL="0" lvl="0" indent="0" algn="l" rtl="0">
              <a:spcBef>
                <a:spcPts val="0"/>
              </a:spcBef>
              <a:spcAft>
                <a:spcPts val="0"/>
              </a:spcAft>
              <a:buNone/>
            </a:pPr>
            <a:r>
              <a:rPr lang="en-US">
                <a:solidFill>
                  <a:srgbClr val="000000"/>
                </a:solidFill>
                <a:latin typeface="Roboto"/>
                <a:ea typeface="Roboto"/>
                <a:cs typeface="Roboto"/>
                <a:sym typeface="Roboto"/>
              </a:rPr>
              <a:t>Transforming school culture with shared leadership - EdNC</a:t>
            </a:r>
            <a:endParaRPr>
              <a:solidFill>
                <a:srgbClr val="000000"/>
              </a:solidFill>
              <a:latin typeface="Roboto"/>
              <a:ea typeface="Roboto"/>
              <a:cs typeface="Roboto"/>
              <a:sym typeface="Roboto"/>
            </a:endParaRPr>
          </a:p>
          <a:p>
            <a:pPr marL="0" lvl="0" indent="0" algn="l" rtl="0">
              <a:spcBef>
                <a:spcPts val="0"/>
              </a:spcBef>
              <a:spcAft>
                <a:spcPts val="0"/>
              </a:spcAft>
              <a:buNone/>
            </a:pPr>
            <a:r>
              <a:rPr lang="en-US" sz="1100">
                <a:solidFill>
                  <a:srgbClr val="000000"/>
                </a:solidFill>
                <a:latin typeface="Roboto"/>
                <a:ea typeface="Roboto"/>
                <a:cs typeface="Roboto"/>
                <a:sym typeface="Roboto"/>
              </a:rPr>
              <a:t>"At its heart, a shared leadership model is about giving a voice to students and teachers," says Jackson Park Elementary School's principal, Will Gibson.</a:t>
            </a:r>
            <a:endParaRPr sz="1100">
              <a:solidFill>
                <a:srgbClr val="000000"/>
              </a:solidFill>
              <a:latin typeface="Roboto"/>
              <a:ea typeface="Roboto"/>
              <a:cs typeface="Roboto"/>
              <a:sym typeface="Roboto"/>
            </a:endParaRPr>
          </a:p>
          <a:p>
            <a:pPr marL="0" lvl="0" indent="0" algn="l" rtl="0">
              <a:spcBef>
                <a:spcPts val="0"/>
              </a:spcBef>
              <a:spcAft>
                <a:spcPts val="0"/>
              </a:spcAft>
              <a:buNone/>
            </a:pPr>
            <a:endParaRPr/>
          </a:p>
        </p:txBody>
      </p:sp>
      <p:sp>
        <p:nvSpPr>
          <p:cNvPr id="280" name="Google Shape;280;g36b0f1b6647_1_4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6b0f1b6647_1_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6b0f1b6647_1_4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2. Nietteach</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niet.org/newsroom/show/…</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The One-Two Punch of Teacher Leadership | NIET</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Formal pathways that support retention and advancement of top teachers ensure great teaching in every classroom and provide the opportunity, competence, and confidence to pursue other educational leadership positions.</a:t>
            </a:r>
            <a:endParaRPr>
              <a:latin typeface="Roboto"/>
              <a:ea typeface="Roboto"/>
              <a:cs typeface="Roboto"/>
              <a:sym typeface="Roboto"/>
            </a:endParaRPr>
          </a:p>
          <a:p>
            <a:pPr marL="0" lvl="0" indent="0" algn="l" rtl="0">
              <a:spcBef>
                <a:spcPts val="0"/>
              </a:spcBef>
              <a:spcAft>
                <a:spcPts val="0"/>
              </a:spcAft>
              <a:buNone/>
            </a:pPr>
            <a:endParaRPr/>
          </a:p>
        </p:txBody>
      </p:sp>
      <p:sp>
        <p:nvSpPr>
          <p:cNvPr id="288" name="Google Shape;288;g36b0f1b6647_1_4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6b0f1b6647_1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6b0f1b6647_1_4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Roboto"/>
                <a:ea typeface="Roboto"/>
                <a:cs typeface="Roboto"/>
                <a:sym typeface="Roboto"/>
              </a:rPr>
              <a:t>3. kennesaw</a:t>
            </a:r>
            <a:endParaRPr>
              <a:latin typeface="Roboto"/>
              <a:ea typeface="Roboto"/>
              <a:cs typeface="Roboto"/>
              <a:sym typeface="Roboto"/>
            </a:endParaRPr>
          </a:p>
          <a:p>
            <a:pPr marL="0" lvl="0" indent="0" algn="l" rtl="0">
              <a:lnSpc>
                <a:spcPct val="115000"/>
              </a:lnSpc>
              <a:spcBef>
                <a:spcPts val="0"/>
              </a:spcBef>
              <a:spcAft>
                <a:spcPts val="0"/>
              </a:spcAft>
              <a:buNone/>
            </a:pPr>
            <a:r>
              <a:rPr lang="en-US">
                <a:latin typeface="Roboto"/>
                <a:ea typeface="Roboto"/>
                <a:cs typeface="Roboto"/>
                <a:sym typeface="Roboto"/>
              </a:rPr>
              <a:t>digitalcommons.kennesaw.edu/cgi/viewconten…</a:t>
            </a:r>
            <a:endParaRPr>
              <a:latin typeface="Roboto"/>
              <a:ea typeface="Roboto"/>
              <a:cs typeface="Roboto"/>
              <a:sym typeface="Roboto"/>
            </a:endParaRPr>
          </a:p>
          <a:p>
            <a:pPr marL="0" lvl="0" indent="0" algn="l" rtl="0">
              <a:lnSpc>
                <a:spcPct val="115000"/>
              </a:lnSpc>
              <a:spcBef>
                <a:spcPts val="0"/>
              </a:spcBef>
              <a:spcAft>
                <a:spcPts val="0"/>
              </a:spcAft>
              <a:buNone/>
            </a:pPr>
            <a:r>
              <a:rPr lang="en-US">
                <a:latin typeface="Roboto"/>
                <a:ea typeface="Roboto"/>
                <a:cs typeface="Roboto"/>
                <a:sym typeface="Roboto"/>
              </a:rPr>
              <a:t>[PDF] The Role of Teacher Leaders in Sustaining School Culture During ...</a:t>
            </a:r>
            <a:endParaRPr>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2 One way to ensure a school can continue its success in the face of a leadership transition is to establish distributed leadership. In distributed leadership, it is understood that the combined leadership of multiple parties is more effective than an individual leader could be (Leithwood et al., 2007).</a:t>
            </a:r>
            <a:endParaRPr sz="1100">
              <a:latin typeface="Roboto"/>
              <a:ea typeface="Roboto"/>
              <a:cs typeface="Roboto"/>
              <a:sym typeface="Roboto"/>
            </a:endParaRPr>
          </a:p>
          <a:p>
            <a:pPr marL="0" lvl="0" indent="0" algn="l" rtl="0">
              <a:lnSpc>
                <a:spcPct val="115000"/>
              </a:lnSpc>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p>
        </p:txBody>
      </p:sp>
      <p:sp>
        <p:nvSpPr>
          <p:cNvPr id="297" name="Google Shape;297;g36b0f1b6647_1_4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6b0f1b6647_1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6b0f1b6647_1_4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Roboto"/>
                <a:ea typeface="Roboto"/>
                <a:cs typeface="Roboto"/>
                <a:sym typeface="Roboto"/>
              </a:rPr>
              <a:t>4. Frontiers</a:t>
            </a:r>
            <a:endParaRPr>
              <a:latin typeface="Roboto"/>
              <a:ea typeface="Roboto"/>
              <a:cs typeface="Roboto"/>
              <a:sym typeface="Roboto"/>
            </a:endParaRPr>
          </a:p>
          <a:p>
            <a:pPr marL="0" lvl="0" indent="0" algn="l" rtl="0">
              <a:lnSpc>
                <a:spcPct val="115000"/>
              </a:lnSpc>
              <a:spcBef>
                <a:spcPts val="0"/>
              </a:spcBef>
              <a:spcAft>
                <a:spcPts val="0"/>
              </a:spcAft>
              <a:buNone/>
            </a:pPr>
            <a:r>
              <a:rPr lang="en-US">
                <a:latin typeface="Roboto"/>
                <a:ea typeface="Roboto"/>
                <a:cs typeface="Roboto"/>
                <a:sym typeface="Roboto"/>
              </a:rPr>
              <a:t>frontiersin.org/journals/educa…</a:t>
            </a:r>
            <a:endParaRPr>
              <a:latin typeface="Roboto"/>
              <a:ea typeface="Roboto"/>
              <a:cs typeface="Roboto"/>
              <a:sym typeface="Roboto"/>
            </a:endParaRPr>
          </a:p>
          <a:p>
            <a:pPr marL="0" lvl="0" indent="0" algn="l" rtl="0">
              <a:lnSpc>
                <a:spcPct val="115000"/>
              </a:lnSpc>
              <a:spcBef>
                <a:spcPts val="0"/>
              </a:spcBef>
              <a:spcAft>
                <a:spcPts val="0"/>
              </a:spcAft>
              <a:buNone/>
            </a:pPr>
            <a:r>
              <a:rPr lang="en-US">
                <a:latin typeface="Roboto"/>
                <a:ea typeface="Roboto"/>
                <a:cs typeface="Roboto"/>
                <a:sym typeface="Roboto"/>
              </a:rPr>
              <a:t>The role of leaders in shaping school culture - Frontiers</a:t>
            </a:r>
            <a:endParaRPr>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1Department of Pedagogy, Aleksander Moisiu University, Durrës, Albania 2Department of English, Aleksander Moisiu University, Durrës, Albania Principals plays a decisive role in shaping school culture.</a:t>
            </a:r>
            <a:endParaRPr sz="1100">
              <a:latin typeface="Roboto"/>
              <a:ea typeface="Roboto"/>
              <a:cs typeface="Roboto"/>
              <a:sym typeface="Roboto"/>
            </a:endParaRPr>
          </a:p>
          <a:p>
            <a:pPr marL="0" lvl="0" indent="0" algn="l" rtl="0">
              <a:lnSpc>
                <a:spcPct val="115000"/>
              </a:lnSpc>
              <a:spcBef>
                <a:spcPts val="0"/>
              </a:spcBef>
              <a:spcAft>
                <a:spcPts val="0"/>
              </a:spcAft>
              <a:buNone/>
            </a:pPr>
            <a:endParaRPr>
              <a:latin typeface="Roboto"/>
              <a:ea typeface="Roboto"/>
              <a:cs typeface="Roboto"/>
              <a:sym typeface="Roboto"/>
            </a:endParaRPr>
          </a:p>
          <a:p>
            <a:pPr marL="0" lvl="0" indent="0" algn="l" rtl="0">
              <a:lnSpc>
                <a:spcPct val="115000"/>
              </a:lnSpc>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p>
        </p:txBody>
      </p:sp>
      <p:sp>
        <p:nvSpPr>
          <p:cNvPr id="306" name="Google Shape;306;g36b0f1b6647_1_4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dirty="0">
                <a:latin typeface="Roboto"/>
                <a:ea typeface="Roboto"/>
                <a:cs typeface="Roboto"/>
                <a:sym typeface="Roboto"/>
              </a:rPr>
              <a:t>4. Frontiers</a:t>
            </a:r>
          </a:p>
          <a:p>
            <a:pPr marL="0" lvl="0" indent="0" algn="l" rtl="0">
              <a:lnSpc>
                <a:spcPct val="115000"/>
              </a:lnSpc>
              <a:spcBef>
                <a:spcPts val="0"/>
              </a:spcBef>
              <a:spcAft>
                <a:spcPts val="0"/>
              </a:spcAft>
              <a:buNone/>
            </a:pPr>
            <a:r>
              <a:rPr lang="en-US" dirty="0" err="1">
                <a:latin typeface="Roboto"/>
                <a:ea typeface="Roboto"/>
                <a:cs typeface="Roboto"/>
                <a:sym typeface="Roboto"/>
              </a:rPr>
              <a:t>frontiersin.org</a:t>
            </a:r>
            <a:r>
              <a:rPr lang="en-US" dirty="0">
                <a:latin typeface="Roboto"/>
                <a:ea typeface="Roboto"/>
                <a:cs typeface="Roboto"/>
                <a:sym typeface="Roboto"/>
              </a:rPr>
              <a:t>/journals/</a:t>
            </a:r>
            <a:r>
              <a:rPr lang="en-US" dirty="0" err="1">
                <a:latin typeface="Roboto"/>
                <a:ea typeface="Roboto"/>
                <a:cs typeface="Roboto"/>
                <a:sym typeface="Roboto"/>
              </a:rPr>
              <a:t>educa</a:t>
            </a:r>
            <a:r>
              <a:rPr lang="en-US" dirty="0">
                <a:latin typeface="Roboto"/>
                <a:ea typeface="Roboto"/>
                <a:cs typeface="Roboto"/>
                <a:sym typeface="Roboto"/>
              </a:rPr>
              <a:t>…</a:t>
            </a:r>
          </a:p>
          <a:p>
            <a:pPr marL="0" lvl="0" indent="0" algn="l" rtl="0">
              <a:lnSpc>
                <a:spcPct val="115000"/>
              </a:lnSpc>
              <a:spcBef>
                <a:spcPts val="0"/>
              </a:spcBef>
              <a:spcAft>
                <a:spcPts val="0"/>
              </a:spcAft>
              <a:buNone/>
            </a:pPr>
            <a:r>
              <a:rPr lang="en-US" dirty="0">
                <a:latin typeface="Roboto"/>
                <a:ea typeface="Roboto"/>
                <a:cs typeface="Roboto"/>
                <a:sym typeface="Roboto"/>
              </a:rPr>
              <a:t>The role of leaders in shaping school culture - Frontiers</a:t>
            </a:r>
          </a:p>
          <a:p>
            <a:pPr marL="0" lvl="0" indent="0" algn="l" rtl="0">
              <a:lnSpc>
                <a:spcPct val="115000"/>
              </a:lnSpc>
              <a:spcBef>
                <a:spcPts val="0"/>
              </a:spcBef>
              <a:spcAft>
                <a:spcPts val="0"/>
              </a:spcAft>
              <a:buNone/>
            </a:pPr>
            <a:r>
              <a:rPr lang="en-US" sz="1200" dirty="0">
                <a:latin typeface="Roboto"/>
                <a:ea typeface="Roboto"/>
                <a:cs typeface="Roboto"/>
                <a:sym typeface="Roboto"/>
              </a:rPr>
              <a:t>1Department of Pedagogy, Aleksander </a:t>
            </a:r>
            <a:r>
              <a:rPr lang="en-US" sz="1200" dirty="0" err="1">
                <a:latin typeface="Roboto"/>
                <a:ea typeface="Roboto"/>
                <a:cs typeface="Roboto"/>
                <a:sym typeface="Roboto"/>
              </a:rPr>
              <a:t>Moisiu</a:t>
            </a:r>
            <a:r>
              <a:rPr lang="en-US" sz="1200" dirty="0">
                <a:latin typeface="Roboto"/>
                <a:ea typeface="Roboto"/>
                <a:cs typeface="Roboto"/>
                <a:sym typeface="Roboto"/>
              </a:rPr>
              <a:t> University, </a:t>
            </a:r>
            <a:r>
              <a:rPr lang="en-US" sz="1200" dirty="0" err="1">
                <a:latin typeface="Roboto"/>
                <a:ea typeface="Roboto"/>
                <a:cs typeface="Roboto"/>
                <a:sym typeface="Roboto"/>
              </a:rPr>
              <a:t>Durrës</a:t>
            </a:r>
            <a:r>
              <a:rPr lang="en-US" sz="1200" dirty="0">
                <a:latin typeface="Roboto"/>
                <a:ea typeface="Roboto"/>
                <a:cs typeface="Roboto"/>
                <a:sym typeface="Roboto"/>
              </a:rPr>
              <a:t>, Albania 2Department of English, Aleksander </a:t>
            </a:r>
            <a:r>
              <a:rPr lang="en-US" sz="1200" dirty="0" err="1">
                <a:latin typeface="Roboto"/>
                <a:ea typeface="Roboto"/>
                <a:cs typeface="Roboto"/>
                <a:sym typeface="Roboto"/>
              </a:rPr>
              <a:t>Moisiu</a:t>
            </a:r>
            <a:r>
              <a:rPr lang="en-US" sz="1200" dirty="0">
                <a:latin typeface="Roboto"/>
                <a:ea typeface="Roboto"/>
                <a:cs typeface="Roboto"/>
                <a:sym typeface="Roboto"/>
              </a:rPr>
              <a:t> University, </a:t>
            </a:r>
            <a:r>
              <a:rPr lang="en-US" sz="1200" dirty="0" err="1">
                <a:latin typeface="Roboto"/>
                <a:ea typeface="Roboto"/>
                <a:cs typeface="Roboto"/>
                <a:sym typeface="Roboto"/>
              </a:rPr>
              <a:t>Durrës</a:t>
            </a:r>
            <a:r>
              <a:rPr lang="en-US" sz="1200" dirty="0">
                <a:latin typeface="Roboto"/>
                <a:ea typeface="Roboto"/>
                <a:cs typeface="Roboto"/>
                <a:sym typeface="Roboto"/>
              </a:rPr>
              <a:t>, Albania Principals plays a decisive role in shaping school culture.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839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6af1ed5fdc_0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6af1ed5fdc_0_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36af1ed5fdc_0_3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6af1ed5fdc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6af1ed5fdc_0_3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36af1ed5fdc_0_3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6af1ed5fdc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6af1ed5fdc_0_3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36af1ed5fdc_0_3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6af1ed5fdc_0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6af1ed5fdc_0_3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g36af1ed5fdc_0_3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6b0f1b6647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6b0f1b6647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36b0f1b6647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007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af1ed5fdc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af1ed5fdc_0_3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36af1ed5fdc_0_3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6af1ed5fdc_0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6af1ed5fdc_0_3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g36af1ed5fdc_0_3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62a0b4ceb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62a0b4ceb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362a0b4ceb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62a0b4ceb9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62a0b4ceb9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362a0b4ceb9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62a0b4ceb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62a0b4ceb9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g362a0b4ceb9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6af1ed5fdc_0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6af1ed5fdc_0_3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g36af1ed5fdc_0_3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6c1d0ee84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g36c1d0ee84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6af1ed5fdc_0_3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36af1ed5fdc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6af1ed5fdc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36af1ed5fdc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6b0f1b6647_1_4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36b0f1b6647_1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6af1ed5fdc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6af1ed5fdc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36af1ed5fdc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6af1ed5fd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6af1ed5fd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36af1ed5fd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6b0f1b664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6b0f1b664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36b0f1b6647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_TItl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0" y="2037850"/>
            <a:ext cx="12191999" cy="1282447"/>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6E2405"/>
              </a:buClr>
              <a:buSzPts val="5400"/>
              <a:buFont typeface="Palatino Linotype"/>
              <a:buNone/>
              <a:defRPr sz="5400" b="1" i="0" u="none" strike="noStrike" cap="none">
                <a:solidFill>
                  <a:srgbClr val="6E2405"/>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
          <p:cNvSpPr txBox="1">
            <a:spLocks noGrp="1"/>
          </p:cNvSpPr>
          <p:nvPr>
            <p:ph type="subTitle" idx="1"/>
          </p:nvPr>
        </p:nvSpPr>
        <p:spPr>
          <a:xfrm>
            <a:off x="1" y="3654080"/>
            <a:ext cx="12191998" cy="2198080"/>
          </a:xfrm>
          <a:prstGeom prst="rect">
            <a:avLst/>
          </a:prstGeom>
          <a:noFill/>
          <a:ln>
            <a:noFill/>
          </a:ln>
        </p:spPr>
        <p:txBody>
          <a:bodyPr spcFirstLastPara="1" wrap="square" lIns="91425" tIns="45700" rIns="91425" bIns="45700" anchor="t" anchorCtr="0">
            <a:normAutofit/>
          </a:bodyPr>
          <a:lstStyle>
            <a:lvl1pPr lvl="0" algn="ctr">
              <a:lnSpc>
                <a:spcPct val="108000"/>
              </a:lnSpc>
              <a:spcBef>
                <a:spcPts val="1000"/>
              </a:spcBef>
              <a:spcAft>
                <a:spcPts val="0"/>
              </a:spcAft>
              <a:buClr>
                <a:schemeClr val="dk1"/>
              </a:buClr>
              <a:buSzPts val="2800"/>
              <a:buNone/>
              <a:defRPr sz="2800"/>
            </a:lvl1pPr>
            <a:lvl2pPr lvl="1" algn="ctr">
              <a:lnSpc>
                <a:spcPct val="108000"/>
              </a:lnSpc>
              <a:spcBef>
                <a:spcPts val="1400"/>
              </a:spcBef>
              <a:spcAft>
                <a:spcPts val="0"/>
              </a:spcAft>
              <a:buClr>
                <a:schemeClr val="dk1"/>
              </a:buClr>
              <a:buSzPts val="1500"/>
              <a:buNone/>
              <a:defRPr sz="1500"/>
            </a:lvl2pPr>
            <a:lvl3pPr lvl="2" algn="ctr">
              <a:lnSpc>
                <a:spcPct val="108000"/>
              </a:lnSpc>
              <a:spcBef>
                <a:spcPts val="1400"/>
              </a:spcBef>
              <a:spcAft>
                <a:spcPts val="0"/>
              </a:spcAft>
              <a:buClr>
                <a:schemeClr val="dk1"/>
              </a:buClr>
              <a:buSzPts val="1350"/>
              <a:buNone/>
              <a:defRPr sz="1350"/>
            </a:lvl3pPr>
            <a:lvl4pPr lvl="3" algn="ctr">
              <a:lnSpc>
                <a:spcPct val="108000"/>
              </a:lnSpc>
              <a:spcBef>
                <a:spcPts val="1400"/>
              </a:spcBef>
              <a:spcAft>
                <a:spcPts val="0"/>
              </a:spcAft>
              <a:buClr>
                <a:schemeClr val="dk1"/>
              </a:buClr>
              <a:buSzPts val="1200"/>
              <a:buNone/>
              <a:defRPr sz="1200"/>
            </a:lvl4pPr>
            <a:lvl5pPr lvl="4" algn="ctr">
              <a:lnSpc>
                <a:spcPct val="108000"/>
              </a:lnSpc>
              <a:spcBef>
                <a:spcPts val="1400"/>
              </a:spcBef>
              <a:spcAft>
                <a:spcPts val="0"/>
              </a:spcAft>
              <a:buClr>
                <a:schemeClr val="dk1"/>
              </a:buClr>
              <a:buSzPts val="1200"/>
              <a:buNone/>
              <a:defRPr sz="1200"/>
            </a:lvl5pPr>
            <a:lvl6pPr lvl="5" algn="ctr">
              <a:lnSpc>
                <a:spcPct val="90000"/>
              </a:lnSpc>
              <a:spcBef>
                <a:spcPts val="14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_Content_table">
  <p:cSld name="Title_Content_table">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txBox="1">
            <a:spLocks noGrp="1"/>
          </p:cNvSpPr>
          <p:nvPr>
            <p:ph type="body" idx="1"/>
          </p:nvPr>
        </p:nvSpPr>
        <p:spPr>
          <a:xfrm>
            <a:off x="149319" y="1228725"/>
            <a:ext cx="11839480" cy="671793"/>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2"/>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_Graph">
  <p:cSld name="Title_Graph">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3"/>
          <p:cNvSpPr>
            <a:spLocks noGrp="1"/>
          </p:cNvSpPr>
          <p:nvPr>
            <p:ph type="chart" idx="2"/>
          </p:nvPr>
        </p:nvSpPr>
        <p:spPr>
          <a:xfrm>
            <a:off x="143219" y="1277938"/>
            <a:ext cx="11864631" cy="4682187"/>
          </a:xfrm>
          <a:prstGeom prst="rect">
            <a:avLst/>
          </a:prstGeom>
          <a:noFill/>
          <a:ln>
            <a:noFill/>
          </a:ln>
        </p:spPr>
        <p:txBody>
          <a:bodyPr spcFirstLastPara="1" wrap="square" lIns="91425" tIns="45700" rIns="822950" bIns="45700" anchor="t" anchorCtr="0">
            <a:noAutofit/>
          </a:bodyPr>
          <a:lstStyle>
            <a:lvl1pPr marR="0" lvl="0" algn="l" rtl="0">
              <a:lnSpc>
                <a:spcPct val="108000"/>
              </a:lnSpc>
              <a:spcBef>
                <a:spcPts val="1000"/>
              </a:spcBef>
              <a:spcAft>
                <a:spcPts val="0"/>
              </a:spcAft>
              <a:buClr>
                <a:schemeClr val="dk1"/>
              </a:buClr>
              <a:buSzPts val="4000"/>
              <a:buFont typeface="Arial"/>
              <a:buChar char="•"/>
              <a:defRPr sz="4000" b="0" i="0" u="none" strike="noStrike" cap="none">
                <a:solidFill>
                  <a:schemeClr val="dk1"/>
                </a:solidFill>
                <a:latin typeface="Palatino Linotype"/>
                <a:ea typeface="Palatino Linotype"/>
                <a:cs typeface="Palatino Linotype"/>
                <a:sym typeface="Palatino Linotype"/>
              </a:defRPr>
            </a:lvl1pPr>
            <a:lvl2pPr marR="0" lvl="1" algn="l" rtl="0">
              <a:lnSpc>
                <a:spcPct val="108000"/>
              </a:lnSpc>
              <a:spcBef>
                <a:spcPts val="1400"/>
              </a:spcBef>
              <a:spcAft>
                <a:spcPts val="0"/>
              </a:spcAft>
              <a:buClr>
                <a:schemeClr val="dk1"/>
              </a:buClr>
              <a:buSzPts val="3600"/>
              <a:buFont typeface="Arial"/>
              <a:buChar char="•"/>
              <a:defRPr sz="3600" b="0" i="0" u="none" strike="noStrike" cap="none">
                <a:solidFill>
                  <a:schemeClr val="dk1"/>
                </a:solidFill>
                <a:latin typeface="Palatino Linotype"/>
                <a:ea typeface="Palatino Linotype"/>
                <a:cs typeface="Palatino Linotype"/>
                <a:sym typeface="Palatino Linotype"/>
              </a:defRPr>
            </a:lvl2pPr>
            <a:lvl3pPr marR="0" lvl="2" algn="l" rtl="0">
              <a:lnSpc>
                <a:spcPct val="108000"/>
              </a:lnSpc>
              <a:spcBef>
                <a:spcPts val="1400"/>
              </a:spcBef>
              <a:spcAft>
                <a:spcPts val="0"/>
              </a:spcAft>
              <a:buClr>
                <a:schemeClr val="dk1"/>
              </a:buClr>
              <a:buSzPts val="3200"/>
              <a:buFont typeface="Arial"/>
              <a:buChar char="•"/>
              <a:defRPr sz="3200" b="0" i="0" u="none" strike="noStrike" cap="none">
                <a:solidFill>
                  <a:schemeClr val="dk1"/>
                </a:solidFill>
                <a:latin typeface="Palatino Linotype"/>
                <a:ea typeface="Palatino Linotype"/>
                <a:cs typeface="Palatino Linotype"/>
                <a:sym typeface="Palatino Linotype"/>
              </a:defRPr>
            </a:lvl3pPr>
            <a:lvl4pPr marR="0" lvl="3"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4pPr>
            <a:lvl5pPr marR="0" lvl="4"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5pPr>
            <a:lvl6pPr marR="0" lvl="5" algn="l" rtl="0">
              <a:lnSpc>
                <a:spcPct val="90000"/>
              </a:lnSpc>
              <a:spcBef>
                <a:spcPts val="14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82" name="Google Shape;82;p13"/>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Image">
  <p:cSld name="Title_Image">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4"/>
          <p:cNvSpPr>
            <a:spLocks noGrp="1"/>
          </p:cNvSpPr>
          <p:nvPr>
            <p:ph type="pic" idx="2"/>
          </p:nvPr>
        </p:nvSpPr>
        <p:spPr>
          <a:xfrm>
            <a:off x="594912" y="1520826"/>
            <a:ext cx="10642294" cy="4384216"/>
          </a:xfrm>
          <a:prstGeom prst="rect">
            <a:avLst/>
          </a:prstGeom>
          <a:noFill/>
          <a:ln>
            <a:noFill/>
          </a:ln>
        </p:spPr>
      </p:sp>
      <p:sp>
        <p:nvSpPr>
          <p:cNvPr id="86" name="Google Shape;86;p14"/>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_Picture_Vertical">
  <p:cSld name="Text_Picture_Vertical">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1250951" y="195934"/>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5"/>
          <p:cNvSpPr txBox="1">
            <a:spLocks noGrp="1"/>
          </p:cNvSpPr>
          <p:nvPr>
            <p:ph type="body" idx="1"/>
          </p:nvPr>
        </p:nvSpPr>
        <p:spPr>
          <a:xfrm>
            <a:off x="165100" y="1277651"/>
            <a:ext cx="11853863" cy="765753"/>
          </a:xfrm>
          <a:prstGeom prst="rect">
            <a:avLst/>
          </a:prstGeom>
          <a:noFill/>
          <a:ln>
            <a:noFill/>
          </a:ln>
        </p:spPr>
        <p:txBody>
          <a:bodyPr spcFirstLastPara="1" wrap="square" lIns="91425" tIns="45700" rIns="82295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5"/>
          <p:cNvSpPr>
            <a:spLocks noGrp="1"/>
          </p:cNvSpPr>
          <p:nvPr>
            <p:ph type="pic" idx="2"/>
          </p:nvPr>
        </p:nvSpPr>
        <p:spPr>
          <a:xfrm>
            <a:off x="1175657" y="2341622"/>
            <a:ext cx="10255262" cy="3617357"/>
          </a:xfrm>
          <a:prstGeom prst="rect">
            <a:avLst/>
          </a:prstGeom>
          <a:noFill/>
          <a:ln>
            <a:noFill/>
          </a:ln>
        </p:spPr>
      </p:sp>
      <p:sp>
        <p:nvSpPr>
          <p:cNvPr id="91" name="Google Shape;91;p15"/>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_Caption">
  <p:cSld name="Image_Caption">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6"/>
          <p:cNvSpPr>
            <a:spLocks noGrp="1"/>
          </p:cNvSpPr>
          <p:nvPr>
            <p:ph type="pic" idx="2"/>
          </p:nvPr>
        </p:nvSpPr>
        <p:spPr>
          <a:xfrm>
            <a:off x="1430460" y="1520826"/>
            <a:ext cx="9808557" cy="3687782"/>
          </a:xfrm>
          <a:prstGeom prst="rect">
            <a:avLst/>
          </a:prstGeom>
          <a:noFill/>
          <a:ln>
            <a:noFill/>
          </a:ln>
        </p:spPr>
      </p:sp>
      <p:sp>
        <p:nvSpPr>
          <p:cNvPr id="95" name="Google Shape;95;p16"/>
          <p:cNvSpPr txBox="1">
            <a:spLocks noGrp="1"/>
          </p:cNvSpPr>
          <p:nvPr>
            <p:ph type="body" idx="1"/>
          </p:nvPr>
        </p:nvSpPr>
        <p:spPr>
          <a:xfrm>
            <a:off x="1430460" y="5457471"/>
            <a:ext cx="9808556" cy="550863"/>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1000"/>
              </a:spcBef>
              <a:spcAft>
                <a:spcPts val="0"/>
              </a:spcAft>
              <a:buClr>
                <a:schemeClr val="dk1"/>
              </a:buClr>
              <a:buSzPts val="2000"/>
              <a:buNone/>
              <a:defRPr sz="20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6"/>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text" type="picTx">
  <p:cSld name="PICTURE_WITH_CAPTION_TEXT">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1250951" y="195934"/>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7"/>
          <p:cNvSpPr>
            <a:spLocks noGrp="1"/>
          </p:cNvSpPr>
          <p:nvPr>
            <p:ph type="pic" idx="2"/>
          </p:nvPr>
        </p:nvSpPr>
        <p:spPr>
          <a:xfrm>
            <a:off x="165254" y="1226582"/>
            <a:ext cx="5563517" cy="4689476"/>
          </a:xfrm>
          <a:prstGeom prst="rect">
            <a:avLst/>
          </a:prstGeom>
          <a:noFill/>
          <a:ln>
            <a:noFill/>
          </a:ln>
        </p:spPr>
      </p:sp>
      <p:sp>
        <p:nvSpPr>
          <p:cNvPr id="100" name="Google Shape;100;p17"/>
          <p:cNvSpPr txBox="1">
            <a:spLocks noGrp="1"/>
          </p:cNvSpPr>
          <p:nvPr>
            <p:ph type="body" idx="1"/>
          </p:nvPr>
        </p:nvSpPr>
        <p:spPr>
          <a:xfrm>
            <a:off x="6096000" y="1226581"/>
            <a:ext cx="5930746" cy="4689475"/>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2400"/>
              <a:buNone/>
              <a:defRPr sz="2400"/>
            </a:lvl1pPr>
            <a:lvl2pPr marL="914400" lvl="1" indent="-228600" algn="l">
              <a:lnSpc>
                <a:spcPct val="108000"/>
              </a:lnSpc>
              <a:spcBef>
                <a:spcPts val="1400"/>
              </a:spcBef>
              <a:spcAft>
                <a:spcPts val="0"/>
              </a:spcAft>
              <a:buClr>
                <a:schemeClr val="dk1"/>
              </a:buClr>
              <a:buSzPts val="1400"/>
              <a:buNone/>
              <a:defRPr sz="1400"/>
            </a:lvl2pPr>
            <a:lvl3pPr marL="1371600" lvl="2" indent="-228600" algn="l">
              <a:lnSpc>
                <a:spcPct val="108000"/>
              </a:lnSpc>
              <a:spcBef>
                <a:spcPts val="1400"/>
              </a:spcBef>
              <a:spcAft>
                <a:spcPts val="0"/>
              </a:spcAft>
              <a:buClr>
                <a:schemeClr val="dk1"/>
              </a:buClr>
              <a:buSzPts val="1200"/>
              <a:buNone/>
              <a:defRPr sz="1200"/>
            </a:lvl3pPr>
            <a:lvl4pPr marL="1828800" lvl="3" indent="-228600" algn="l">
              <a:lnSpc>
                <a:spcPct val="108000"/>
              </a:lnSpc>
              <a:spcBef>
                <a:spcPts val="1400"/>
              </a:spcBef>
              <a:spcAft>
                <a:spcPts val="0"/>
              </a:spcAft>
              <a:buClr>
                <a:schemeClr val="dk1"/>
              </a:buClr>
              <a:buSzPts val="1000"/>
              <a:buNone/>
              <a:defRPr sz="1000"/>
            </a:lvl4pPr>
            <a:lvl5pPr marL="2286000" lvl="4" indent="-228600" algn="l">
              <a:lnSpc>
                <a:spcPct val="108000"/>
              </a:lnSpc>
              <a:spcBef>
                <a:spcPts val="1400"/>
              </a:spcBef>
              <a:spcAft>
                <a:spcPts val="0"/>
              </a:spcAft>
              <a:buClr>
                <a:schemeClr val="dk1"/>
              </a:buClr>
              <a:buSzPts val="1000"/>
              <a:buNone/>
              <a:defRPr sz="1000"/>
            </a:lvl5pPr>
            <a:lvl6pPr marL="2743200" lvl="5" indent="-228600" algn="l">
              <a:lnSpc>
                <a:spcPct val="90000"/>
              </a:lnSpc>
              <a:spcBef>
                <a:spcPts val="14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1" name="Google Shape;101;p17"/>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_caption_text">
  <p:cSld name="Picture_caption_text">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1250951" y="195934"/>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8"/>
          <p:cNvSpPr>
            <a:spLocks noGrp="1"/>
          </p:cNvSpPr>
          <p:nvPr>
            <p:ph type="pic" idx="2"/>
          </p:nvPr>
        </p:nvSpPr>
        <p:spPr>
          <a:xfrm>
            <a:off x="165254" y="1226582"/>
            <a:ext cx="5563517" cy="4157181"/>
          </a:xfrm>
          <a:prstGeom prst="rect">
            <a:avLst/>
          </a:prstGeom>
          <a:noFill/>
          <a:ln>
            <a:noFill/>
          </a:ln>
        </p:spPr>
      </p:sp>
      <p:sp>
        <p:nvSpPr>
          <p:cNvPr id="105" name="Google Shape;105;p18"/>
          <p:cNvSpPr txBox="1">
            <a:spLocks noGrp="1"/>
          </p:cNvSpPr>
          <p:nvPr>
            <p:ph type="body" idx="1"/>
          </p:nvPr>
        </p:nvSpPr>
        <p:spPr>
          <a:xfrm>
            <a:off x="165100" y="5457825"/>
            <a:ext cx="5564188" cy="550863"/>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1000"/>
              </a:spcBef>
              <a:spcAft>
                <a:spcPts val="0"/>
              </a:spcAft>
              <a:buClr>
                <a:schemeClr val="dk1"/>
              </a:buClr>
              <a:buSzPts val="1600"/>
              <a:buNone/>
              <a:defRPr sz="16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8"/>
          <p:cNvSpPr txBox="1">
            <a:spLocks noGrp="1"/>
          </p:cNvSpPr>
          <p:nvPr>
            <p:ph type="body" idx="3"/>
          </p:nvPr>
        </p:nvSpPr>
        <p:spPr>
          <a:xfrm>
            <a:off x="6096000" y="1226581"/>
            <a:ext cx="5930746" cy="4689475"/>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2400"/>
              <a:buNone/>
              <a:defRPr sz="2400"/>
            </a:lvl1pPr>
            <a:lvl2pPr marL="914400" lvl="1" indent="-228600" algn="l">
              <a:lnSpc>
                <a:spcPct val="108000"/>
              </a:lnSpc>
              <a:spcBef>
                <a:spcPts val="1400"/>
              </a:spcBef>
              <a:spcAft>
                <a:spcPts val="0"/>
              </a:spcAft>
              <a:buClr>
                <a:schemeClr val="dk1"/>
              </a:buClr>
              <a:buSzPts val="1400"/>
              <a:buNone/>
              <a:defRPr sz="1400"/>
            </a:lvl2pPr>
            <a:lvl3pPr marL="1371600" lvl="2" indent="-228600" algn="l">
              <a:lnSpc>
                <a:spcPct val="108000"/>
              </a:lnSpc>
              <a:spcBef>
                <a:spcPts val="1400"/>
              </a:spcBef>
              <a:spcAft>
                <a:spcPts val="0"/>
              </a:spcAft>
              <a:buClr>
                <a:schemeClr val="dk1"/>
              </a:buClr>
              <a:buSzPts val="1200"/>
              <a:buNone/>
              <a:defRPr sz="1200"/>
            </a:lvl3pPr>
            <a:lvl4pPr marL="1828800" lvl="3" indent="-228600" algn="l">
              <a:lnSpc>
                <a:spcPct val="108000"/>
              </a:lnSpc>
              <a:spcBef>
                <a:spcPts val="1400"/>
              </a:spcBef>
              <a:spcAft>
                <a:spcPts val="0"/>
              </a:spcAft>
              <a:buClr>
                <a:schemeClr val="dk1"/>
              </a:buClr>
              <a:buSzPts val="1000"/>
              <a:buNone/>
              <a:defRPr sz="1000"/>
            </a:lvl4pPr>
            <a:lvl5pPr marL="2286000" lvl="4" indent="-228600" algn="l">
              <a:lnSpc>
                <a:spcPct val="108000"/>
              </a:lnSpc>
              <a:spcBef>
                <a:spcPts val="1400"/>
              </a:spcBef>
              <a:spcAft>
                <a:spcPts val="0"/>
              </a:spcAft>
              <a:buClr>
                <a:schemeClr val="dk1"/>
              </a:buClr>
              <a:buSzPts val="1000"/>
              <a:buNone/>
              <a:defRPr sz="1000"/>
            </a:lvl5pPr>
            <a:lvl6pPr marL="2743200" lvl="5" indent="-228600" algn="l">
              <a:lnSpc>
                <a:spcPct val="90000"/>
              </a:lnSpc>
              <a:spcBef>
                <a:spcPts val="14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18"/>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Divider" type="secHead">
  <p:cSld name="SECTION_HEADER">
    <p:spTree>
      <p:nvGrpSpPr>
        <p:cNvPr id="1" name="Shape 108"/>
        <p:cNvGrpSpPr/>
        <p:nvPr/>
      </p:nvGrpSpPr>
      <p:grpSpPr>
        <a:xfrm>
          <a:off x="0" y="0"/>
          <a:ext cx="0" cy="0"/>
          <a:chOff x="0" y="0"/>
          <a:chExt cx="0" cy="0"/>
        </a:xfrm>
      </p:grpSpPr>
      <p:sp>
        <p:nvSpPr>
          <p:cNvPr id="109" name="Google Shape;109;p19"/>
          <p:cNvSpPr>
            <a:spLocks noGrp="1"/>
          </p:cNvSpPr>
          <p:nvPr>
            <p:ph type="pic" idx="2"/>
          </p:nvPr>
        </p:nvSpPr>
        <p:spPr>
          <a:xfrm>
            <a:off x="0" y="0"/>
            <a:ext cx="11444400" cy="5272800"/>
          </a:xfrm>
          <a:prstGeom prst="rect">
            <a:avLst/>
          </a:prstGeom>
          <a:noFill/>
          <a:ln>
            <a:noFill/>
          </a:ln>
        </p:spPr>
      </p:sp>
      <p:sp>
        <p:nvSpPr>
          <p:cNvPr id="110" name="Google Shape;110;p19"/>
          <p:cNvSpPr txBox="1">
            <a:spLocks noGrp="1"/>
          </p:cNvSpPr>
          <p:nvPr>
            <p:ph type="title"/>
          </p:nvPr>
        </p:nvSpPr>
        <p:spPr>
          <a:xfrm>
            <a:off x="304800" y="5435067"/>
            <a:ext cx="11139600" cy="1423200"/>
          </a:xfrm>
          <a:prstGeom prst="rect">
            <a:avLst/>
          </a:prstGeom>
        </p:spPr>
        <p:txBody>
          <a:bodyPr spcFirstLastPara="1" wrap="square" lIns="91425" tIns="45700" rIns="91425" bIns="45700" anchor="ctr" anchorCtr="0">
            <a:normAutofit/>
          </a:bodyPr>
          <a:lstStyle>
            <a:lvl1pPr lvl="0">
              <a:spcBef>
                <a:spcPts val="0"/>
              </a:spcBef>
              <a:spcAft>
                <a:spcPts val="0"/>
              </a:spcAft>
              <a:buSzPts val="9600"/>
              <a:buFont typeface="Merriweather Light"/>
              <a:buNone/>
              <a:defRPr sz="9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19"/>
          <p:cNvCxnSpPr/>
          <p:nvPr/>
        </p:nvCxnSpPr>
        <p:spPr>
          <a:xfrm>
            <a:off x="11448342" y="1"/>
            <a:ext cx="0" cy="6858900"/>
          </a:xfrm>
          <a:prstGeom prst="straightConnector1">
            <a:avLst/>
          </a:prstGeom>
          <a:noFill/>
          <a:ln w="9525" cap="flat" cmpd="sng">
            <a:solidFill>
              <a:schemeClr val="accent1"/>
            </a:solidFill>
            <a:prstDash val="solid"/>
            <a:round/>
            <a:headEnd type="none" w="med" len="med"/>
            <a:tailEnd type="none" w="med" len="med"/>
          </a:ln>
        </p:spPr>
      </p:cxnSp>
      <p:sp>
        <p:nvSpPr>
          <p:cNvPr id="112" name="Google Shape;112;p19"/>
          <p:cNvSpPr txBox="1">
            <a:spLocks noGrp="1"/>
          </p:cNvSpPr>
          <p:nvPr>
            <p:ph type="title" idx="3"/>
          </p:nvPr>
        </p:nvSpPr>
        <p:spPr>
          <a:xfrm rot="-5400000">
            <a:off x="11147283" y="591417"/>
            <a:ext cx="1360500" cy="747600"/>
          </a:xfrm>
          <a:prstGeom prst="rect">
            <a:avLst/>
          </a:prstGeom>
        </p:spPr>
        <p:txBody>
          <a:bodyPr spcFirstLastPara="1" wrap="square" lIns="91425" tIns="45700" rIns="91425" bIns="45700" anchor="ctr" anchorCtr="0">
            <a:noAutofit/>
          </a:bodyPr>
          <a:lstStyle>
            <a:lvl1pPr lvl="0" algn="r">
              <a:spcBef>
                <a:spcPts val="0"/>
              </a:spcBef>
              <a:spcAft>
                <a:spcPts val="0"/>
              </a:spcAft>
              <a:buClr>
                <a:schemeClr val="accent2"/>
              </a:buClr>
              <a:buSzPts val="900"/>
              <a:buFont typeface="Lexend Light"/>
              <a:buNone/>
              <a:defRPr sz="9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113" name="Google Shape;113;p19"/>
          <p:cNvSpPr txBox="1">
            <a:spLocks noGrp="1"/>
          </p:cNvSpPr>
          <p:nvPr>
            <p:ph type="title" idx="4"/>
          </p:nvPr>
        </p:nvSpPr>
        <p:spPr>
          <a:xfrm rot="-5400000">
            <a:off x="9889983" y="3055250"/>
            <a:ext cx="3875100" cy="747600"/>
          </a:xfrm>
          <a:prstGeom prst="rect">
            <a:avLst/>
          </a:prstGeom>
        </p:spPr>
        <p:txBody>
          <a:bodyPr spcFirstLastPara="1" wrap="square" lIns="91425" tIns="45700" rIns="91425" bIns="45700" anchor="ctr" anchorCtr="0">
            <a:noAutofit/>
          </a:bodyPr>
          <a:lstStyle>
            <a:lvl1pPr lvl="0" algn="ctr">
              <a:spcBef>
                <a:spcPts val="0"/>
              </a:spcBef>
              <a:spcAft>
                <a:spcPts val="0"/>
              </a:spcAft>
              <a:buClr>
                <a:schemeClr val="accent2"/>
              </a:buClr>
              <a:buSzPts val="2000"/>
              <a:buFont typeface="Merriweather Light"/>
              <a:buNone/>
              <a:defRPr sz="2000">
                <a:solidFill>
                  <a:schemeClr val="accent2"/>
                </a:solidFill>
              </a:defRPr>
            </a:lvl1pPr>
            <a:lvl2pPr lvl="1" algn="ctr">
              <a:spcBef>
                <a:spcPts val="0"/>
              </a:spcBef>
              <a:spcAft>
                <a:spcPts val="0"/>
              </a:spcAft>
              <a:buClr>
                <a:schemeClr val="accent2"/>
              </a:buClr>
              <a:buSzPts val="1400"/>
              <a:buNone/>
              <a:defRPr>
                <a:solidFill>
                  <a:schemeClr val="accent2"/>
                </a:solidFill>
              </a:defRPr>
            </a:lvl2pPr>
            <a:lvl3pPr lvl="2" algn="ctr">
              <a:spcBef>
                <a:spcPts val="0"/>
              </a:spcBef>
              <a:spcAft>
                <a:spcPts val="0"/>
              </a:spcAft>
              <a:buClr>
                <a:schemeClr val="accent2"/>
              </a:buClr>
              <a:buSzPts val="1400"/>
              <a:buNone/>
              <a:defRPr>
                <a:solidFill>
                  <a:schemeClr val="accent2"/>
                </a:solidFill>
              </a:defRPr>
            </a:lvl3pPr>
            <a:lvl4pPr lvl="3" algn="ctr">
              <a:spcBef>
                <a:spcPts val="0"/>
              </a:spcBef>
              <a:spcAft>
                <a:spcPts val="0"/>
              </a:spcAft>
              <a:buClr>
                <a:schemeClr val="accent2"/>
              </a:buClr>
              <a:buSzPts val="1400"/>
              <a:buNone/>
              <a:defRPr>
                <a:solidFill>
                  <a:schemeClr val="accent2"/>
                </a:solidFill>
              </a:defRPr>
            </a:lvl4pPr>
            <a:lvl5pPr lvl="4" algn="ctr">
              <a:spcBef>
                <a:spcPts val="0"/>
              </a:spcBef>
              <a:spcAft>
                <a:spcPts val="0"/>
              </a:spcAft>
              <a:buClr>
                <a:schemeClr val="accent2"/>
              </a:buClr>
              <a:buSzPts val="1400"/>
              <a:buNone/>
              <a:defRPr>
                <a:solidFill>
                  <a:schemeClr val="accent2"/>
                </a:solidFill>
              </a:defRPr>
            </a:lvl5pPr>
            <a:lvl6pPr lvl="5" algn="ctr">
              <a:spcBef>
                <a:spcPts val="0"/>
              </a:spcBef>
              <a:spcAft>
                <a:spcPts val="0"/>
              </a:spcAft>
              <a:buClr>
                <a:schemeClr val="accent2"/>
              </a:buClr>
              <a:buSzPts val="1400"/>
              <a:buNone/>
              <a:defRPr>
                <a:solidFill>
                  <a:schemeClr val="accent2"/>
                </a:solidFill>
              </a:defRPr>
            </a:lvl6pPr>
            <a:lvl7pPr lvl="6" algn="ctr">
              <a:spcBef>
                <a:spcPts val="0"/>
              </a:spcBef>
              <a:spcAft>
                <a:spcPts val="0"/>
              </a:spcAft>
              <a:buClr>
                <a:schemeClr val="accent2"/>
              </a:buClr>
              <a:buSzPts val="1400"/>
              <a:buNone/>
              <a:defRPr>
                <a:solidFill>
                  <a:schemeClr val="accent2"/>
                </a:solidFill>
              </a:defRPr>
            </a:lvl7pPr>
            <a:lvl8pPr lvl="7" algn="ctr">
              <a:spcBef>
                <a:spcPts val="0"/>
              </a:spcBef>
              <a:spcAft>
                <a:spcPts val="0"/>
              </a:spcAft>
              <a:buClr>
                <a:schemeClr val="accent2"/>
              </a:buClr>
              <a:buSzPts val="1400"/>
              <a:buNone/>
              <a:defRPr>
                <a:solidFill>
                  <a:schemeClr val="accent2"/>
                </a:solidFill>
              </a:defRPr>
            </a:lvl8pPr>
            <a:lvl9pPr lvl="8" algn="ctr">
              <a:spcBef>
                <a:spcPts val="0"/>
              </a:spcBef>
              <a:spcAft>
                <a:spcPts val="0"/>
              </a:spcAft>
              <a:buClr>
                <a:schemeClr val="accent2"/>
              </a:buClr>
              <a:buSzPts val="1400"/>
              <a:buNone/>
              <a:defRPr>
                <a:solidFill>
                  <a:schemeClr val="accent2"/>
                </a:solidFill>
              </a:defRPr>
            </a:lvl9pPr>
          </a:lstStyle>
          <a:p>
            <a:endParaRPr/>
          </a:p>
        </p:txBody>
      </p:sp>
      <p:sp>
        <p:nvSpPr>
          <p:cNvPr id="114" name="Google Shape;114;p19"/>
          <p:cNvSpPr txBox="1">
            <a:spLocks noGrp="1"/>
          </p:cNvSpPr>
          <p:nvPr>
            <p:ph type="title" idx="5"/>
          </p:nvPr>
        </p:nvSpPr>
        <p:spPr>
          <a:xfrm>
            <a:off x="11444400" y="5772867"/>
            <a:ext cx="756900" cy="891600"/>
          </a:xfrm>
          <a:prstGeom prst="rect">
            <a:avLst/>
          </a:prstGeom>
        </p:spPr>
        <p:txBody>
          <a:bodyPr spcFirstLastPara="1" wrap="square" lIns="91425" tIns="45700" rIns="91425" bIns="45700" anchor="b" anchorCtr="0">
            <a:noAutofit/>
          </a:bodyPr>
          <a:lstStyle>
            <a:lvl1pPr lvl="0" algn="ctr">
              <a:spcBef>
                <a:spcPts val="0"/>
              </a:spcBef>
              <a:spcAft>
                <a:spcPts val="0"/>
              </a:spcAft>
              <a:buClr>
                <a:schemeClr val="accent2"/>
              </a:buClr>
              <a:buSzPts val="900"/>
              <a:buFont typeface="Lexend Light"/>
              <a:buNone/>
              <a:defRPr sz="9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1400"/>
              <a:buNone/>
              <a:defRPr>
                <a:solidFill>
                  <a:schemeClr val="accent2"/>
                </a:solidFill>
              </a:defRPr>
            </a:lvl2pPr>
            <a:lvl3pPr lvl="2" algn="r">
              <a:spcBef>
                <a:spcPts val="0"/>
              </a:spcBef>
              <a:spcAft>
                <a:spcPts val="0"/>
              </a:spcAft>
              <a:buClr>
                <a:schemeClr val="accent2"/>
              </a:buClr>
              <a:buSzPts val="1400"/>
              <a:buNone/>
              <a:defRPr>
                <a:solidFill>
                  <a:schemeClr val="accent2"/>
                </a:solidFill>
              </a:defRPr>
            </a:lvl3pPr>
            <a:lvl4pPr lvl="3" algn="r">
              <a:spcBef>
                <a:spcPts val="0"/>
              </a:spcBef>
              <a:spcAft>
                <a:spcPts val="0"/>
              </a:spcAft>
              <a:buClr>
                <a:schemeClr val="accent2"/>
              </a:buClr>
              <a:buSzPts val="1400"/>
              <a:buNone/>
              <a:defRPr>
                <a:solidFill>
                  <a:schemeClr val="accent2"/>
                </a:solidFill>
              </a:defRPr>
            </a:lvl4pPr>
            <a:lvl5pPr lvl="4" algn="r">
              <a:spcBef>
                <a:spcPts val="0"/>
              </a:spcBef>
              <a:spcAft>
                <a:spcPts val="0"/>
              </a:spcAft>
              <a:buClr>
                <a:schemeClr val="accent2"/>
              </a:buClr>
              <a:buSzPts val="1400"/>
              <a:buNone/>
              <a:defRPr>
                <a:solidFill>
                  <a:schemeClr val="accent2"/>
                </a:solidFill>
              </a:defRPr>
            </a:lvl5pPr>
            <a:lvl6pPr lvl="5" algn="r">
              <a:spcBef>
                <a:spcPts val="0"/>
              </a:spcBef>
              <a:spcAft>
                <a:spcPts val="0"/>
              </a:spcAft>
              <a:buClr>
                <a:schemeClr val="accent2"/>
              </a:buClr>
              <a:buSzPts val="1400"/>
              <a:buNone/>
              <a:defRPr>
                <a:solidFill>
                  <a:schemeClr val="accent2"/>
                </a:solidFill>
              </a:defRPr>
            </a:lvl6pPr>
            <a:lvl7pPr lvl="6" algn="r">
              <a:spcBef>
                <a:spcPts val="0"/>
              </a:spcBef>
              <a:spcAft>
                <a:spcPts val="0"/>
              </a:spcAft>
              <a:buClr>
                <a:schemeClr val="accent2"/>
              </a:buClr>
              <a:buSzPts val="1400"/>
              <a:buNone/>
              <a:defRPr>
                <a:solidFill>
                  <a:schemeClr val="accent2"/>
                </a:solidFill>
              </a:defRPr>
            </a:lvl7pPr>
            <a:lvl8pPr lvl="7" algn="r">
              <a:spcBef>
                <a:spcPts val="0"/>
              </a:spcBef>
              <a:spcAft>
                <a:spcPts val="0"/>
              </a:spcAft>
              <a:buClr>
                <a:schemeClr val="accent2"/>
              </a:buClr>
              <a:buSzPts val="1400"/>
              <a:buNone/>
              <a:defRPr>
                <a:solidFill>
                  <a:schemeClr val="accent2"/>
                </a:solidFill>
              </a:defRPr>
            </a:lvl8pPr>
            <a:lvl9pPr lvl="8" algn="r">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68501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1_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787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Content">
  <p:cSld name="Title_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171451" y="1222375"/>
            <a:ext cx="11849100" cy="4803775"/>
          </a:xfrm>
          <a:prstGeom prst="rect">
            <a:avLst/>
          </a:prstGeom>
          <a:noFill/>
          <a:ln>
            <a:noFill/>
          </a:ln>
        </p:spPr>
        <p:txBody>
          <a:bodyPr spcFirstLastPara="1" wrap="square" lIns="91425" tIns="45700" rIns="82295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cial_Media">
  <p:cSld name="Social_Media">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5"/>
          <p:cNvPicPr preferRelativeResize="0"/>
          <p:nvPr/>
        </p:nvPicPr>
        <p:blipFill rotWithShape="1">
          <a:blip r:embed="rId2">
            <a:alphaModFix/>
          </a:blip>
          <a:srcRect/>
          <a:stretch/>
        </p:blipFill>
        <p:spPr>
          <a:xfrm>
            <a:off x="1539535" y="1579728"/>
            <a:ext cx="914400" cy="914400"/>
          </a:xfrm>
          <a:prstGeom prst="rect">
            <a:avLst/>
          </a:prstGeom>
          <a:noFill/>
          <a:ln>
            <a:noFill/>
          </a:ln>
        </p:spPr>
      </p:pic>
      <p:sp>
        <p:nvSpPr>
          <p:cNvPr id="28" name="Google Shape;28;p5"/>
          <p:cNvSpPr txBox="1">
            <a:spLocks noGrp="1"/>
          </p:cNvSpPr>
          <p:nvPr>
            <p:ph type="body" idx="1"/>
          </p:nvPr>
        </p:nvSpPr>
        <p:spPr>
          <a:xfrm>
            <a:off x="748420" y="2532939"/>
            <a:ext cx="2486025" cy="914400"/>
          </a:xfrm>
          <a:prstGeom prst="rect">
            <a:avLst/>
          </a:prstGeom>
          <a:noFill/>
          <a:ln>
            <a:noFill/>
          </a:ln>
        </p:spPr>
        <p:txBody>
          <a:bodyPr spcFirstLastPara="1" wrap="square" lIns="91425" tIns="45700" rIns="0"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5"/>
          <p:cNvPicPr preferRelativeResize="0"/>
          <p:nvPr/>
        </p:nvPicPr>
        <p:blipFill rotWithShape="1">
          <a:blip r:embed="rId3">
            <a:alphaModFix/>
          </a:blip>
          <a:srcRect t="124" b="124"/>
          <a:stretch/>
        </p:blipFill>
        <p:spPr>
          <a:xfrm>
            <a:off x="4858762" y="1579728"/>
            <a:ext cx="916670" cy="914400"/>
          </a:xfrm>
          <a:prstGeom prst="rect">
            <a:avLst/>
          </a:prstGeom>
          <a:noFill/>
          <a:ln>
            <a:noFill/>
          </a:ln>
        </p:spPr>
      </p:pic>
      <p:sp>
        <p:nvSpPr>
          <p:cNvPr id="30" name="Google Shape;30;p5"/>
          <p:cNvSpPr txBox="1">
            <a:spLocks noGrp="1"/>
          </p:cNvSpPr>
          <p:nvPr>
            <p:ph type="body" idx="2"/>
          </p:nvPr>
        </p:nvSpPr>
        <p:spPr>
          <a:xfrm>
            <a:off x="4110793" y="2514600"/>
            <a:ext cx="2487168"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p5" descr="A blue and black logo&#10;&#10;Description automatically generated"/>
          <p:cNvPicPr preferRelativeResize="0"/>
          <p:nvPr/>
        </p:nvPicPr>
        <p:blipFill rotWithShape="1">
          <a:blip r:embed="rId4">
            <a:alphaModFix/>
          </a:blip>
          <a:srcRect/>
          <a:stretch/>
        </p:blipFill>
        <p:spPr>
          <a:xfrm>
            <a:off x="8261254" y="1579728"/>
            <a:ext cx="1075267" cy="914400"/>
          </a:xfrm>
          <a:prstGeom prst="rect">
            <a:avLst/>
          </a:prstGeom>
          <a:noFill/>
          <a:ln>
            <a:noFill/>
          </a:ln>
        </p:spPr>
      </p:pic>
      <p:sp>
        <p:nvSpPr>
          <p:cNvPr id="32" name="Google Shape;32;p5"/>
          <p:cNvSpPr txBox="1">
            <a:spLocks noGrp="1"/>
          </p:cNvSpPr>
          <p:nvPr>
            <p:ph type="body" idx="3"/>
          </p:nvPr>
        </p:nvSpPr>
        <p:spPr>
          <a:xfrm>
            <a:off x="7239001" y="2532939"/>
            <a:ext cx="3059502"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5"/>
          <p:cNvPicPr preferRelativeResize="0"/>
          <p:nvPr/>
        </p:nvPicPr>
        <p:blipFill rotWithShape="1">
          <a:blip r:embed="rId5">
            <a:alphaModFix/>
          </a:blip>
          <a:srcRect t="4126" b="4125"/>
          <a:stretch/>
        </p:blipFill>
        <p:spPr>
          <a:xfrm>
            <a:off x="1535363" y="4019550"/>
            <a:ext cx="912137" cy="914400"/>
          </a:xfrm>
          <a:prstGeom prst="rect">
            <a:avLst/>
          </a:prstGeom>
          <a:solidFill>
            <a:schemeClr val="dk1"/>
          </a:solidFill>
          <a:ln>
            <a:noFill/>
          </a:ln>
        </p:spPr>
      </p:pic>
      <p:sp>
        <p:nvSpPr>
          <p:cNvPr id="34" name="Google Shape;34;p5"/>
          <p:cNvSpPr txBox="1">
            <a:spLocks noGrp="1"/>
          </p:cNvSpPr>
          <p:nvPr>
            <p:ph type="body" idx="4"/>
          </p:nvPr>
        </p:nvSpPr>
        <p:spPr>
          <a:xfrm>
            <a:off x="747277" y="5031874"/>
            <a:ext cx="2487168"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5"/>
          <p:cNvPicPr preferRelativeResize="0"/>
          <p:nvPr/>
        </p:nvPicPr>
        <p:blipFill rotWithShape="1">
          <a:blip r:embed="rId6">
            <a:alphaModFix/>
          </a:blip>
          <a:srcRect t="1201" b="1200"/>
          <a:stretch/>
        </p:blipFill>
        <p:spPr>
          <a:xfrm>
            <a:off x="4896042" y="3991849"/>
            <a:ext cx="916670" cy="914400"/>
          </a:xfrm>
          <a:prstGeom prst="rect">
            <a:avLst/>
          </a:prstGeom>
          <a:noFill/>
          <a:ln>
            <a:noFill/>
          </a:ln>
        </p:spPr>
      </p:pic>
      <p:sp>
        <p:nvSpPr>
          <p:cNvPr id="36" name="Google Shape;36;p5"/>
          <p:cNvSpPr txBox="1">
            <a:spLocks noGrp="1"/>
          </p:cNvSpPr>
          <p:nvPr>
            <p:ph type="body" idx="5"/>
          </p:nvPr>
        </p:nvSpPr>
        <p:spPr>
          <a:xfrm>
            <a:off x="4110793" y="5009938"/>
            <a:ext cx="2487168"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5"/>
          <p:cNvPicPr preferRelativeResize="0"/>
          <p:nvPr/>
        </p:nvPicPr>
        <p:blipFill rotWithShape="1">
          <a:blip r:embed="rId7">
            <a:alphaModFix/>
          </a:blip>
          <a:srcRect/>
          <a:stretch/>
        </p:blipFill>
        <p:spPr>
          <a:xfrm>
            <a:off x="7260123" y="4129009"/>
            <a:ext cx="2855192" cy="640080"/>
          </a:xfrm>
          <a:prstGeom prst="rect">
            <a:avLst/>
          </a:prstGeom>
          <a:noFill/>
          <a:ln>
            <a:noFill/>
          </a:ln>
        </p:spPr>
      </p:pic>
      <p:sp>
        <p:nvSpPr>
          <p:cNvPr id="38" name="Google Shape;38;p5"/>
          <p:cNvSpPr txBox="1">
            <a:spLocks noGrp="1"/>
          </p:cNvSpPr>
          <p:nvPr>
            <p:ph type="body" idx="6"/>
          </p:nvPr>
        </p:nvSpPr>
        <p:spPr>
          <a:xfrm>
            <a:off x="7239001" y="5009938"/>
            <a:ext cx="3059502"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_You">
  <p:cSld name="Thank_You">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0" y="1803769"/>
            <a:ext cx="12192000" cy="1320370"/>
          </a:xfrm>
          <a:prstGeom prst="rect">
            <a:avLst/>
          </a:prstGeom>
          <a:noFill/>
          <a:ln>
            <a:noFill/>
          </a:ln>
        </p:spPr>
        <p:txBody>
          <a:bodyPr spcFirstLastPara="1" wrap="square" lIns="0" tIns="45700" rIns="91425" bIns="45700" anchor="t" anchorCtr="0">
            <a:normAutofit/>
          </a:bodyPr>
          <a:lstStyle>
            <a:lvl1pPr marL="457200" lvl="0" indent="-228600" algn="ctr">
              <a:lnSpc>
                <a:spcPct val="108000"/>
              </a:lnSpc>
              <a:spcBef>
                <a:spcPts val="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body" idx="2"/>
          </p:nvPr>
        </p:nvSpPr>
        <p:spPr>
          <a:xfrm>
            <a:off x="1" y="3608515"/>
            <a:ext cx="12191999" cy="1493491"/>
          </a:xfrm>
          <a:prstGeom prst="rect">
            <a:avLst/>
          </a:prstGeom>
          <a:noFill/>
          <a:ln>
            <a:noFill/>
          </a:ln>
        </p:spPr>
        <p:txBody>
          <a:bodyPr spcFirstLastPara="1" wrap="square" lIns="0" tIns="45700" rIns="0" bIns="45700" anchor="t" anchorCtr="0">
            <a:normAutofit/>
          </a:bodyPr>
          <a:lstStyle>
            <a:lvl1pPr marL="457200" lvl="0" indent="-228600" algn="ctr">
              <a:lnSpc>
                <a:spcPct val="108000"/>
              </a:lnSpc>
              <a:spcBef>
                <a:spcPts val="0"/>
              </a:spcBef>
              <a:spcAft>
                <a:spcPts val="0"/>
              </a:spcAft>
              <a:buClr>
                <a:schemeClr val="dk1"/>
              </a:buClr>
              <a:buSzPts val="3200"/>
              <a:buNone/>
              <a:defRPr sz="3200"/>
            </a:lvl1pPr>
            <a:lvl2pPr marL="914400" lvl="1" indent="-342900" algn="l">
              <a:lnSpc>
                <a:spcPct val="108000"/>
              </a:lnSpc>
              <a:spcBef>
                <a:spcPts val="12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Content_Vertical">
  <p:cSld name="Two_Content_Vertical">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146292" y="1430627"/>
            <a:ext cx="11890272" cy="2226974"/>
          </a:xfrm>
          <a:prstGeom prst="rect">
            <a:avLst/>
          </a:prstGeom>
          <a:noFill/>
          <a:ln>
            <a:noFill/>
          </a:ln>
        </p:spPr>
        <p:txBody>
          <a:bodyPr spcFirstLastPara="1" wrap="square" lIns="91425" tIns="45700" rIns="822950" bIns="45700" anchor="t" anchorCtr="0">
            <a:noAutofit/>
          </a:bodyPr>
          <a:lstStyle>
            <a:lvl1pPr marL="457200" lvl="0" indent="-431800" algn="l">
              <a:lnSpc>
                <a:spcPct val="108000"/>
              </a:lnSpc>
              <a:spcBef>
                <a:spcPts val="1000"/>
              </a:spcBef>
              <a:spcAft>
                <a:spcPts val="0"/>
              </a:spcAft>
              <a:buClr>
                <a:schemeClr val="dk1"/>
              </a:buClr>
              <a:buSzPts val="3200"/>
              <a:buChar char="•"/>
              <a:defRPr sz="3200"/>
            </a:lvl1pPr>
            <a:lvl2pPr marL="914400" lvl="1" indent="-406400" algn="l">
              <a:lnSpc>
                <a:spcPct val="108000"/>
              </a:lnSpc>
              <a:spcBef>
                <a:spcPts val="1400"/>
              </a:spcBef>
              <a:spcAft>
                <a:spcPts val="0"/>
              </a:spcAft>
              <a:buClr>
                <a:schemeClr val="dk1"/>
              </a:buClr>
              <a:buSzPts val="2800"/>
              <a:buChar char="•"/>
              <a:defRPr sz="2800"/>
            </a:lvl2pPr>
            <a:lvl3pPr marL="1371600" lvl="2" indent="-381000" algn="l">
              <a:lnSpc>
                <a:spcPct val="108000"/>
              </a:lnSpc>
              <a:spcBef>
                <a:spcPts val="1400"/>
              </a:spcBef>
              <a:spcAft>
                <a:spcPts val="0"/>
              </a:spcAft>
              <a:buClr>
                <a:schemeClr val="dk1"/>
              </a:buClr>
              <a:buSzPts val="2400"/>
              <a:buChar char="•"/>
              <a:defRPr sz="24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2"/>
          </p:nvPr>
        </p:nvSpPr>
        <p:spPr>
          <a:xfrm>
            <a:off x="155436" y="3735253"/>
            <a:ext cx="11890272" cy="2226974"/>
          </a:xfrm>
          <a:prstGeom prst="rect">
            <a:avLst/>
          </a:prstGeom>
          <a:noFill/>
          <a:ln>
            <a:noFill/>
          </a:ln>
        </p:spPr>
        <p:txBody>
          <a:bodyPr spcFirstLastPara="1" wrap="square" lIns="91425" tIns="45700" rIns="822950" bIns="45700" anchor="t" anchorCtr="0">
            <a:noAutofit/>
          </a:bodyPr>
          <a:lstStyle>
            <a:lvl1pPr marL="457200" lvl="0" indent="-431800" algn="l">
              <a:lnSpc>
                <a:spcPct val="108000"/>
              </a:lnSpc>
              <a:spcBef>
                <a:spcPts val="1000"/>
              </a:spcBef>
              <a:spcAft>
                <a:spcPts val="0"/>
              </a:spcAft>
              <a:buClr>
                <a:schemeClr val="dk1"/>
              </a:buClr>
              <a:buSzPts val="3200"/>
              <a:buChar char="•"/>
              <a:defRPr sz="3200"/>
            </a:lvl1pPr>
            <a:lvl2pPr marL="914400" lvl="1" indent="-406400" algn="l">
              <a:lnSpc>
                <a:spcPct val="108000"/>
              </a:lnSpc>
              <a:spcBef>
                <a:spcPts val="1400"/>
              </a:spcBef>
              <a:spcAft>
                <a:spcPts val="0"/>
              </a:spcAft>
              <a:buClr>
                <a:schemeClr val="dk1"/>
              </a:buClr>
              <a:buSzPts val="2800"/>
              <a:buChar char="•"/>
              <a:defRPr sz="2800"/>
            </a:lvl2pPr>
            <a:lvl3pPr marL="1371600" lvl="2" indent="-381000" algn="l">
              <a:lnSpc>
                <a:spcPct val="108000"/>
              </a:lnSpc>
              <a:spcBef>
                <a:spcPts val="1400"/>
              </a:spcBef>
              <a:spcAft>
                <a:spcPts val="0"/>
              </a:spcAft>
              <a:buClr>
                <a:schemeClr val="dk1"/>
              </a:buClr>
              <a:buSzPts val="2400"/>
              <a:buChar char="•"/>
              <a:defRPr sz="24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_Content_Subtitles">
  <p:cSld name="1_Two_Content_Subtitles">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146291" y="1138548"/>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8"/>
          <p:cNvSpPr txBox="1">
            <a:spLocks noGrp="1"/>
          </p:cNvSpPr>
          <p:nvPr>
            <p:ph type="body" idx="2"/>
          </p:nvPr>
        </p:nvSpPr>
        <p:spPr>
          <a:xfrm>
            <a:off x="146292" y="1962460"/>
            <a:ext cx="11890272" cy="1433759"/>
          </a:xfrm>
          <a:prstGeom prst="rect">
            <a:avLst/>
          </a:prstGeom>
          <a:noFill/>
          <a:ln>
            <a:noFill/>
          </a:ln>
        </p:spPr>
        <p:txBody>
          <a:bodyPr spcFirstLastPara="1" wrap="square" lIns="91425" tIns="45700" rIns="91425"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body" idx="3"/>
          </p:nvPr>
        </p:nvSpPr>
        <p:spPr>
          <a:xfrm>
            <a:off x="146290" y="3603812"/>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8"/>
          <p:cNvSpPr txBox="1">
            <a:spLocks noGrp="1"/>
          </p:cNvSpPr>
          <p:nvPr>
            <p:ph type="body" idx="4"/>
          </p:nvPr>
        </p:nvSpPr>
        <p:spPr>
          <a:xfrm>
            <a:off x="155436" y="4439797"/>
            <a:ext cx="11890272" cy="1522429"/>
          </a:xfrm>
          <a:prstGeom prst="rect">
            <a:avLst/>
          </a:prstGeom>
          <a:noFill/>
          <a:ln>
            <a:noFill/>
          </a:ln>
        </p:spPr>
        <p:txBody>
          <a:bodyPr spcFirstLastPara="1" wrap="square" lIns="91425" tIns="45700" rIns="91425"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176270" y="1429017"/>
            <a:ext cx="5843530" cy="4498057"/>
          </a:xfrm>
          <a:prstGeom prst="rect">
            <a:avLst/>
          </a:prstGeom>
          <a:noFill/>
          <a:ln>
            <a:noFill/>
          </a:ln>
        </p:spPr>
        <p:txBody>
          <a:bodyPr spcFirstLastPara="1" wrap="square" lIns="91425" tIns="45700" rIns="640075"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
          <p:cNvSpPr txBox="1">
            <a:spLocks noGrp="1"/>
          </p:cNvSpPr>
          <p:nvPr>
            <p:ph type="body" idx="2"/>
          </p:nvPr>
        </p:nvSpPr>
        <p:spPr>
          <a:xfrm>
            <a:off x="6172202" y="1429016"/>
            <a:ext cx="5843530" cy="4498057"/>
          </a:xfrm>
          <a:prstGeom prst="rect">
            <a:avLst/>
          </a:prstGeom>
          <a:noFill/>
          <a:ln>
            <a:noFill/>
          </a:ln>
        </p:spPr>
        <p:txBody>
          <a:bodyPr spcFirstLastPara="1" wrap="square" lIns="91425" tIns="45700" rIns="640075"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9"/>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_Content">
  <p:cSld name="Three_Conten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176270" y="1429017"/>
            <a:ext cx="3800820" cy="4498057"/>
          </a:xfrm>
          <a:prstGeom prst="rect">
            <a:avLst/>
          </a:prstGeom>
          <a:noFill/>
          <a:ln>
            <a:noFill/>
          </a:ln>
        </p:spPr>
        <p:txBody>
          <a:bodyPr spcFirstLastPara="1" wrap="square" lIns="91425" tIns="45700" rIns="45720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body" idx="2"/>
          </p:nvPr>
        </p:nvSpPr>
        <p:spPr>
          <a:xfrm>
            <a:off x="4195590" y="1429017"/>
            <a:ext cx="3800820" cy="4498057"/>
          </a:xfrm>
          <a:prstGeom prst="rect">
            <a:avLst/>
          </a:prstGeom>
          <a:noFill/>
          <a:ln>
            <a:noFill/>
          </a:ln>
        </p:spPr>
        <p:txBody>
          <a:bodyPr spcFirstLastPara="1" wrap="square" lIns="91425" tIns="45700" rIns="45720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0"/>
          <p:cNvSpPr txBox="1">
            <a:spLocks noGrp="1"/>
          </p:cNvSpPr>
          <p:nvPr>
            <p:ph type="body" idx="3"/>
          </p:nvPr>
        </p:nvSpPr>
        <p:spPr>
          <a:xfrm>
            <a:off x="8214912" y="1431790"/>
            <a:ext cx="3800820" cy="4498057"/>
          </a:xfrm>
          <a:prstGeom prst="rect">
            <a:avLst/>
          </a:prstGeom>
          <a:noFill/>
          <a:ln>
            <a:noFill/>
          </a:ln>
        </p:spPr>
        <p:txBody>
          <a:bodyPr spcFirstLastPara="1" wrap="square" lIns="91425" tIns="45700" rIns="82295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0"/>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258430" y="380196"/>
            <a:ext cx="10128421" cy="76997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a:off x="171064" y="1449806"/>
            <a:ext cx="5876390"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11"/>
          <p:cNvSpPr txBox="1">
            <a:spLocks noGrp="1"/>
          </p:cNvSpPr>
          <p:nvPr>
            <p:ph type="body" idx="2"/>
          </p:nvPr>
        </p:nvSpPr>
        <p:spPr>
          <a:xfrm>
            <a:off x="171064" y="2273718"/>
            <a:ext cx="5876389" cy="3664374"/>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30200" algn="l">
              <a:lnSpc>
                <a:spcPct val="108000"/>
              </a:lnSpc>
              <a:spcBef>
                <a:spcPts val="1400"/>
              </a:spcBef>
              <a:spcAft>
                <a:spcPts val="0"/>
              </a:spcAft>
              <a:buClr>
                <a:schemeClr val="dk1"/>
              </a:buClr>
              <a:buSzPts val="1600"/>
              <a:buChar char="•"/>
              <a:defRPr sz="1600"/>
            </a:lvl4pPr>
            <a:lvl5pPr marL="2286000" lvl="4" indent="-330200" algn="l">
              <a:lnSpc>
                <a:spcPct val="108000"/>
              </a:lnSpc>
              <a:spcBef>
                <a:spcPts val="1400"/>
              </a:spcBef>
              <a:spcAft>
                <a:spcPts val="0"/>
              </a:spcAft>
              <a:buClr>
                <a:schemeClr val="dk1"/>
              </a:buClr>
              <a:buSzPts val="1600"/>
              <a:buChar char="•"/>
              <a:defRPr sz="16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1"/>
          <p:cNvSpPr txBox="1">
            <a:spLocks noGrp="1"/>
          </p:cNvSpPr>
          <p:nvPr>
            <p:ph type="body" idx="3"/>
          </p:nvPr>
        </p:nvSpPr>
        <p:spPr>
          <a:xfrm>
            <a:off x="6145878" y="1450895"/>
            <a:ext cx="5876390"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11"/>
          <p:cNvSpPr txBox="1">
            <a:spLocks noGrp="1"/>
          </p:cNvSpPr>
          <p:nvPr>
            <p:ph type="body" idx="4"/>
          </p:nvPr>
        </p:nvSpPr>
        <p:spPr>
          <a:xfrm>
            <a:off x="6145878" y="2274806"/>
            <a:ext cx="5876389" cy="3663285"/>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30200" algn="l">
              <a:lnSpc>
                <a:spcPct val="108000"/>
              </a:lnSpc>
              <a:spcBef>
                <a:spcPts val="1400"/>
              </a:spcBef>
              <a:spcAft>
                <a:spcPts val="0"/>
              </a:spcAft>
              <a:buClr>
                <a:schemeClr val="dk1"/>
              </a:buClr>
              <a:buSzPts val="1600"/>
              <a:buChar char="•"/>
              <a:defRPr sz="1600"/>
            </a:lvl4pPr>
            <a:lvl5pPr marL="2286000" lvl="4" indent="-330200" algn="l">
              <a:lnSpc>
                <a:spcPct val="108000"/>
              </a:lnSpc>
              <a:spcBef>
                <a:spcPts val="1400"/>
              </a:spcBef>
              <a:spcAft>
                <a:spcPts val="0"/>
              </a:spcAft>
              <a:buClr>
                <a:schemeClr val="dk1"/>
              </a:buClr>
              <a:buSzPts val="1600"/>
              <a:buChar char="•"/>
              <a:defRPr sz="16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1"/>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3.pn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pic>
        <p:nvPicPr>
          <p:cNvPr id="10" name="Google Shape;10;p1" descr="Logo: New Jersey Department of Education."/>
          <p:cNvPicPr preferRelativeResize="0"/>
          <p:nvPr/>
        </p:nvPicPr>
        <p:blipFill rotWithShape="1">
          <a:blip r:embed="rId3">
            <a:alphaModFix/>
          </a:blip>
          <a:srcRect/>
          <a:stretch/>
        </p:blipFill>
        <p:spPr>
          <a:xfrm>
            <a:off x="110169" y="-5897"/>
            <a:ext cx="12081830" cy="2551181"/>
          </a:xfrm>
          <a:prstGeom prst="rect">
            <a:avLst/>
          </a:prstGeom>
          <a:noFill/>
          <a:ln>
            <a:noFill/>
          </a:ln>
        </p:spPr>
      </p:pic>
      <p:sp>
        <p:nvSpPr>
          <p:cNvPr id="11" name="Google Shape;11;p1"/>
          <p:cNvSpPr txBox="1">
            <a:spLocks noGrp="1"/>
          </p:cNvSpPr>
          <p:nvPr>
            <p:ph type="body" idx="1"/>
          </p:nvPr>
        </p:nvSpPr>
        <p:spPr>
          <a:xfrm>
            <a:off x="110169" y="1825625"/>
            <a:ext cx="11788048"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8000"/>
              </a:lnSpc>
              <a:spcBef>
                <a:spcPts val="1000"/>
              </a:spcBef>
              <a:spcAft>
                <a:spcPts val="0"/>
              </a:spcAft>
              <a:buClr>
                <a:schemeClr val="dk1"/>
              </a:buClr>
              <a:buSzPts val="4400"/>
              <a:buFont typeface="Arial"/>
              <a:buNone/>
              <a:defRPr sz="4400" b="0" i="0" u="none" strike="noStrike" cap="none">
                <a:solidFill>
                  <a:schemeClr val="dk1"/>
                </a:solidFill>
                <a:latin typeface="Palatino Linotype"/>
                <a:ea typeface="Palatino Linotype"/>
                <a:cs typeface="Palatino Linotype"/>
                <a:sym typeface="Palatino Linotype"/>
              </a:defRPr>
            </a:lvl1pPr>
            <a:lvl2pPr marL="914400" marR="0" lvl="1" indent="-431800" algn="l" rtl="0">
              <a:lnSpc>
                <a:spcPct val="108000"/>
              </a:lnSpc>
              <a:spcBef>
                <a:spcPts val="1400"/>
              </a:spcBef>
              <a:spcAft>
                <a:spcPts val="0"/>
              </a:spcAft>
              <a:buClr>
                <a:schemeClr val="dk1"/>
              </a:buClr>
              <a:buSzPts val="3200"/>
              <a:buFont typeface="Arial"/>
              <a:buChar char="•"/>
              <a:defRPr sz="3200" b="0" i="0" u="none" strike="noStrike" cap="none">
                <a:solidFill>
                  <a:schemeClr val="dk1"/>
                </a:solidFill>
                <a:latin typeface="Palatino Linotype"/>
                <a:ea typeface="Palatino Linotype"/>
                <a:cs typeface="Palatino Linotype"/>
                <a:sym typeface="Palatino Linotype"/>
              </a:defRPr>
            </a:lvl2pPr>
            <a:lvl3pPr marL="1371600" marR="0" lvl="2" indent="-406400"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3pPr>
            <a:lvl4pPr marL="1828800" marR="0" lvl="3" indent="-381000" algn="l" rtl="0">
              <a:lnSpc>
                <a:spcPct val="108000"/>
              </a:lnSpc>
              <a:spcBef>
                <a:spcPts val="140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4pPr>
            <a:lvl5pPr marL="2286000" marR="0" lvl="4" indent="-381000" algn="l" rtl="0">
              <a:lnSpc>
                <a:spcPct val="108000"/>
              </a:lnSpc>
              <a:spcBef>
                <a:spcPts val="140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5pPr>
            <a:lvl6pPr marL="2743200" marR="0" lvl="5" indent="-342900" algn="l" rtl="0">
              <a:lnSpc>
                <a:spcPct val="90000"/>
              </a:lnSpc>
              <a:spcBef>
                <a:spcPts val="14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
        <p:cNvGrpSpPr/>
        <p:nvPr/>
      </p:nvGrpSpPr>
      <p:grpSpPr>
        <a:xfrm>
          <a:off x="0" y="0"/>
          <a:ext cx="0" cy="0"/>
          <a:chOff x="0" y="0"/>
          <a:chExt cx="0" cy="0"/>
        </a:xfrm>
      </p:grpSpPr>
      <p:pic>
        <p:nvPicPr>
          <p:cNvPr id="16" name="Google Shape;16;p3" descr="A picture containing graphical user interface&#10;&#10;Description automatically generated"/>
          <p:cNvPicPr preferRelativeResize="0"/>
          <p:nvPr/>
        </p:nvPicPr>
        <p:blipFill rotWithShape="1">
          <a:blip r:embed="rId20">
            <a:alphaModFix/>
          </a:blip>
          <a:srcRect/>
          <a:stretch/>
        </p:blipFill>
        <p:spPr>
          <a:xfrm>
            <a:off x="149340" y="162881"/>
            <a:ext cx="11893320" cy="1630683"/>
          </a:xfrm>
          <a:prstGeom prst="rect">
            <a:avLst/>
          </a:prstGeom>
          <a:noFill/>
          <a:ln>
            <a:noFill/>
          </a:ln>
        </p:spPr>
      </p:pic>
      <p:sp>
        <p:nvSpPr>
          <p:cNvPr id="17" name="Google Shape;17;p3"/>
          <p:cNvSpPr txBox="1">
            <a:spLocks noGrp="1"/>
          </p:cNvSpPr>
          <p:nvPr>
            <p:ph type="title"/>
          </p:nvPr>
        </p:nvSpPr>
        <p:spPr>
          <a:xfrm>
            <a:off x="1256841" y="378896"/>
            <a:ext cx="10096959" cy="74757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E2405"/>
              </a:buClr>
              <a:buSzPts val="5000"/>
              <a:buFont typeface="Palatino Linotype"/>
              <a:buNone/>
              <a:defRPr sz="5000" b="1" i="0" u="none" strike="noStrike" cap="none">
                <a:solidFill>
                  <a:srgbClr val="6E2405"/>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3"/>
          <p:cNvSpPr txBox="1">
            <a:spLocks noGrp="1"/>
          </p:cNvSpPr>
          <p:nvPr>
            <p:ph type="body" idx="1"/>
          </p:nvPr>
        </p:nvSpPr>
        <p:spPr>
          <a:xfrm>
            <a:off x="146292" y="1430626"/>
            <a:ext cx="11890272" cy="4507465"/>
          </a:xfrm>
          <a:prstGeom prst="rect">
            <a:avLst/>
          </a:prstGeom>
          <a:noFill/>
          <a:ln>
            <a:noFill/>
          </a:ln>
        </p:spPr>
        <p:txBody>
          <a:bodyPr spcFirstLastPara="1" wrap="square" lIns="91425" tIns="45700" rIns="822950" bIns="45700" anchor="t" anchorCtr="0">
            <a:normAutofit/>
          </a:bodyPr>
          <a:lstStyle>
            <a:lvl1pPr marL="457200" marR="0" lvl="0" indent="-482600" algn="l" rtl="0">
              <a:lnSpc>
                <a:spcPct val="108000"/>
              </a:lnSpc>
              <a:spcBef>
                <a:spcPts val="1000"/>
              </a:spcBef>
              <a:spcAft>
                <a:spcPts val="0"/>
              </a:spcAft>
              <a:buClr>
                <a:schemeClr val="dk1"/>
              </a:buClr>
              <a:buSzPts val="4000"/>
              <a:buFont typeface="Arial"/>
              <a:buChar char="•"/>
              <a:defRPr sz="4000" b="0" i="0" u="none" strike="noStrike" cap="none">
                <a:solidFill>
                  <a:schemeClr val="dk1"/>
                </a:solidFill>
                <a:latin typeface="Palatino Linotype"/>
                <a:ea typeface="Palatino Linotype"/>
                <a:cs typeface="Palatino Linotype"/>
                <a:sym typeface="Palatino Linotype"/>
              </a:defRPr>
            </a:lvl1pPr>
            <a:lvl2pPr marL="914400" marR="0" lvl="1" indent="-457200" algn="l" rtl="0">
              <a:lnSpc>
                <a:spcPct val="108000"/>
              </a:lnSpc>
              <a:spcBef>
                <a:spcPts val="1400"/>
              </a:spcBef>
              <a:spcAft>
                <a:spcPts val="0"/>
              </a:spcAft>
              <a:buClr>
                <a:schemeClr val="dk1"/>
              </a:buClr>
              <a:buSzPts val="3600"/>
              <a:buFont typeface="Arial"/>
              <a:buChar char="•"/>
              <a:defRPr sz="3600" b="0" i="0" u="none" strike="noStrike" cap="none">
                <a:solidFill>
                  <a:schemeClr val="dk1"/>
                </a:solidFill>
                <a:latin typeface="Palatino Linotype"/>
                <a:ea typeface="Palatino Linotype"/>
                <a:cs typeface="Palatino Linotype"/>
                <a:sym typeface="Palatino Linotype"/>
              </a:defRPr>
            </a:lvl2pPr>
            <a:lvl3pPr marL="1371600" marR="0" lvl="2" indent="-431800" algn="l" rtl="0">
              <a:lnSpc>
                <a:spcPct val="108000"/>
              </a:lnSpc>
              <a:spcBef>
                <a:spcPts val="1400"/>
              </a:spcBef>
              <a:spcAft>
                <a:spcPts val="0"/>
              </a:spcAft>
              <a:buClr>
                <a:schemeClr val="dk1"/>
              </a:buClr>
              <a:buSzPts val="3200"/>
              <a:buFont typeface="Arial"/>
              <a:buChar char="•"/>
              <a:defRPr sz="3200" b="0" i="0" u="none" strike="noStrike" cap="none">
                <a:solidFill>
                  <a:schemeClr val="dk1"/>
                </a:solidFill>
                <a:latin typeface="Palatino Linotype"/>
                <a:ea typeface="Palatino Linotype"/>
                <a:cs typeface="Palatino Linotype"/>
                <a:sym typeface="Palatino Linotype"/>
              </a:defRPr>
            </a:lvl3pPr>
            <a:lvl4pPr marL="1828800" marR="0" lvl="3" indent="-406400"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4pPr>
            <a:lvl5pPr marL="2286000" marR="0" lvl="4" indent="-406400"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5pPr>
            <a:lvl6pPr marL="2743200" marR="0" lvl="5" indent="-342900" algn="l" rtl="0">
              <a:lnSpc>
                <a:spcPct val="90000"/>
              </a:lnSpc>
              <a:spcBef>
                <a:spcPts val="14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pic>
        <p:nvPicPr>
          <p:cNvPr id="19" name="Google Shape;19;p3"/>
          <p:cNvPicPr preferRelativeResize="0"/>
          <p:nvPr/>
        </p:nvPicPr>
        <p:blipFill rotWithShape="1">
          <a:blip r:embed="rId21">
            <a:alphaModFix/>
          </a:blip>
          <a:srcRect/>
          <a:stretch/>
        </p:blipFill>
        <p:spPr>
          <a:xfrm>
            <a:off x="149340" y="6050987"/>
            <a:ext cx="11890272" cy="768098"/>
          </a:xfrm>
          <a:prstGeom prst="rect">
            <a:avLst/>
          </a:prstGeom>
          <a:noFill/>
          <a:ln>
            <a:noFill/>
          </a:ln>
        </p:spPr>
      </p:pic>
      <p:sp>
        <p:nvSpPr>
          <p:cNvPr id="20" name="Google Shape;20;p3"/>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rtl="0">
              <a:spcBef>
                <a:spcPts val="0"/>
              </a:spcBef>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rtl="0">
              <a:spcBef>
                <a:spcPts val="0"/>
              </a:spcBef>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rtl="0">
              <a:spcBef>
                <a:spcPts val="0"/>
              </a:spcBef>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rtl="0">
              <a:spcBef>
                <a:spcPts val="0"/>
              </a:spcBef>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rtl="0">
              <a:spcBef>
                <a:spcPts val="0"/>
              </a:spcBef>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rtl="0">
              <a:spcBef>
                <a:spcPts val="0"/>
              </a:spcBef>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rtl="0">
              <a:spcBef>
                <a:spcPts val="0"/>
              </a:spcBef>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rtl="0">
              <a:spcBef>
                <a:spcPts val="0"/>
              </a:spcBef>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lbQIeys5rbw"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hyperlink" Target="https://www.youtube.com/watch?v=lbQIeys5rbw&amp;list=PL2uWqdcaf18-wJJHuArtnPE8iE8udDdpF&amp;index=4"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mailto:njstoy2022@gmail.com" TargetMode="External"/><Relationship Id="rId7" Type="http://schemas.openxmlformats.org/officeDocument/2006/relationships/hyperlink" Target="mailto:njctyleads@gmail.com"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mailto:kjohnson.ctoy25@gmail.com" TargetMode="External"/><Relationship Id="rId5" Type="http://schemas.openxmlformats.org/officeDocument/2006/relationships/hyperlink" Target="mailto:jcd31463@comcast.net" TargetMode="External"/><Relationship Id="rId4" Type="http://schemas.openxmlformats.org/officeDocument/2006/relationships/hyperlink" Target="mailto:lrmalinowsky@gmail.com"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2562696"/>
            <a:ext cx="12191999" cy="1282447"/>
          </a:xfrm>
          <a:prstGeom prst="rect">
            <a:avLst/>
          </a:prstGeom>
        </p:spPr>
        <p:txBody>
          <a:bodyPr/>
          <a:lstStyle/>
          <a:p>
            <a:pPr lvl="0"/>
            <a:r>
              <a:rPr lang="en-US" b="0" dirty="0">
                <a:ln w="9525" cap="flat" cmpd="sng">
                  <a:solidFill>
                    <a:srgbClr val="990000"/>
                  </a:solidFill>
                  <a:prstDash val="solid"/>
                  <a:round/>
                  <a:headEnd type="none" w="sm" len="sm"/>
                  <a:tailEnd type="none" w="sm" len="sm"/>
                </a:ln>
                <a:solidFill>
                  <a:schemeClr val="accent4"/>
                </a:solidFill>
              </a:rPr>
              <a:t>Teacher Leadership: Bridging Theory </a:t>
            </a:r>
            <a:br>
              <a:rPr lang="en-US" b="0" dirty="0">
                <a:ln w="9525" cap="flat" cmpd="sng">
                  <a:solidFill>
                    <a:srgbClr val="990000"/>
                  </a:solidFill>
                  <a:prstDash val="solid"/>
                  <a:round/>
                  <a:headEnd type="none" w="sm" len="sm"/>
                  <a:tailEnd type="none" w="sm" len="sm"/>
                </a:ln>
                <a:solidFill>
                  <a:schemeClr val="accent4"/>
                </a:solidFill>
              </a:rPr>
            </a:br>
            <a:r>
              <a:rPr lang="en-US" b="0" dirty="0">
                <a:ln w="9525" cap="flat" cmpd="sng">
                  <a:solidFill>
                    <a:srgbClr val="990000"/>
                  </a:solidFill>
                  <a:prstDash val="solid"/>
                  <a:round/>
                  <a:headEnd type="none" w="sm" len="sm"/>
                  <a:tailEnd type="none" w="sm" len="sm"/>
                </a:ln>
                <a:solidFill>
                  <a:schemeClr val="accent4"/>
                </a:solidFill>
              </a:rPr>
              <a:t>to Practice to Impact School Culture</a:t>
            </a:r>
          </a:p>
        </p:txBody>
      </p:sp>
      <p:pic>
        <p:nvPicPr>
          <p:cNvPr id="3" name="Picture 1" descr="njcty logo">
            <a:extLst>
              <a:ext uri="{FF2B5EF4-FFF2-40B4-BE49-F238E27FC236}">
                <a16:creationId xmlns:a16="http://schemas.microsoft.com/office/drawing/2014/main" id="{F0FD85C9-6C02-B263-77CA-D68D4936CC13}"/>
              </a:ext>
            </a:extLst>
          </p:cNvPr>
          <p:cNvPicPr preferRelativeResize="0"/>
          <p:nvPr/>
        </p:nvPicPr>
        <p:blipFill>
          <a:blip r:embed="rId3">
            <a:alphaModFix/>
          </a:blip>
          <a:stretch>
            <a:fillRect/>
          </a:stretch>
        </p:blipFill>
        <p:spPr>
          <a:xfrm>
            <a:off x="403398" y="4145239"/>
            <a:ext cx="1753200" cy="1860300"/>
          </a:xfrm>
          <a:prstGeom prst="roundRect">
            <a:avLst>
              <a:gd name="adj" fmla="val 16667"/>
            </a:avLst>
          </a:prstGeom>
          <a:noFill/>
          <a:ln>
            <a:noFill/>
          </a:ln>
        </p:spPr>
      </p:pic>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a:off x="0" y="4119854"/>
            <a:ext cx="12191998" cy="1282448"/>
          </a:xfrm>
        </p:spPr>
        <p:txBody>
          <a:bodyPr>
            <a:normAutofit/>
          </a:bodyPr>
          <a:lstStyle/>
          <a:p>
            <a:pPr lvl="0"/>
            <a:r>
              <a:rPr lang="en-US" sz="4200" b="1" dirty="0">
                <a:ln w="9525" cap="flat" cmpd="sng">
                  <a:solidFill>
                    <a:schemeClr val="accent4"/>
                  </a:solidFill>
                  <a:prstDash val="solid"/>
                  <a:round/>
                  <a:headEnd type="none" w="sm" len="sm"/>
                  <a:tailEnd type="none" w="sm" len="sm"/>
                </a:ln>
                <a:solidFill>
                  <a:srgbClr val="212529"/>
                </a:solidFill>
              </a:rPr>
              <a:t>NJ County Teachers of the Year</a:t>
            </a:r>
          </a:p>
        </p:txBody>
      </p:sp>
      <p:pic>
        <p:nvPicPr>
          <p:cNvPr id="4" name="Picture 2" descr="governors educator of the year logo">
            <a:extLst>
              <a:ext uri="{FF2B5EF4-FFF2-40B4-BE49-F238E27FC236}">
                <a16:creationId xmlns:a16="http://schemas.microsoft.com/office/drawing/2014/main" id="{A8BE636F-BA11-F83A-9A30-364192226C00}"/>
              </a:ext>
            </a:extLst>
          </p:cNvPr>
          <p:cNvPicPr preferRelativeResize="0"/>
          <p:nvPr/>
        </p:nvPicPr>
        <p:blipFill>
          <a:blip r:embed="rId4">
            <a:alphaModFix/>
          </a:blip>
          <a:stretch>
            <a:fillRect/>
          </a:stretch>
        </p:blipFill>
        <p:spPr>
          <a:xfrm>
            <a:off x="9928300" y="4018135"/>
            <a:ext cx="1860302" cy="1987404"/>
          </a:xfrm>
          <a:prstGeom prst="rect">
            <a:avLst/>
          </a:prstGeom>
          <a:noFill/>
          <a:ln>
            <a:noFill/>
          </a:ln>
        </p:spPr>
      </p:pic>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A3B6657-997D-AD7A-24E6-886B1A41E7D4}"/>
              </a:ext>
            </a:extLst>
          </p:cNvPr>
          <p:cNvSpPr>
            <a:spLocks noGrp="1"/>
          </p:cNvSpPr>
          <p:nvPr>
            <p:ph type="title"/>
          </p:nvPr>
        </p:nvSpPr>
        <p:spPr/>
        <p:txBody>
          <a:bodyPr/>
          <a:lstStyle/>
          <a:p>
            <a:r>
              <a:rPr lang="en-US" sz="4400" dirty="0"/>
              <a:t>School Culture &amp; Teacher Leadership</a:t>
            </a:r>
          </a:p>
        </p:txBody>
      </p:sp>
      <p:pic>
        <p:nvPicPr>
          <p:cNvPr id="4" name="Picture 1">
            <a:hlinkClick r:id="rId3"/>
            <a:extLst>
              <a:ext uri="{FF2B5EF4-FFF2-40B4-BE49-F238E27FC236}">
                <a16:creationId xmlns:a16="http://schemas.microsoft.com/office/drawing/2014/main" id="{21DEDBFC-6CDE-80CF-150A-6B6C72D8B08F}"/>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44575" y="1076618"/>
            <a:ext cx="10102849" cy="4768851"/>
          </a:xfrm>
          <a:prstGeom prst="rect">
            <a:avLst/>
          </a:prstGeom>
          <a:noFill/>
          <a:ln>
            <a:noFill/>
          </a:ln>
        </p:spPr>
      </p:pic>
      <p:sp>
        <p:nvSpPr>
          <p:cNvPr id="15" name="Text Placeholder 14">
            <a:extLst>
              <a:ext uri="{FF2B5EF4-FFF2-40B4-BE49-F238E27FC236}">
                <a16:creationId xmlns:a16="http://schemas.microsoft.com/office/drawing/2014/main" id="{F49B67DA-C33B-8CFA-FB7E-AD3C2F9F4A11}"/>
              </a:ext>
            </a:extLst>
          </p:cNvPr>
          <p:cNvSpPr>
            <a:spLocks noGrp="1"/>
          </p:cNvSpPr>
          <p:nvPr>
            <p:ph type="body" sz="half" idx="2"/>
          </p:nvPr>
        </p:nvSpPr>
        <p:spPr>
          <a:xfrm>
            <a:off x="-178832" y="5740520"/>
            <a:ext cx="13405733" cy="516677"/>
          </a:xfrm>
        </p:spPr>
        <p:txBody>
          <a:bodyPr>
            <a:noAutofit/>
          </a:bodyPr>
          <a:lstStyle/>
          <a:p>
            <a:pPr algn="ctr"/>
            <a:r>
              <a:rPr lang="en-US" sz="1800" u="sng" dirty="0">
                <a:solidFill>
                  <a:schemeClr val="hlink"/>
                </a:solidFill>
                <a:hlinkClick r:id="rId5"/>
              </a:rPr>
              <a:t>https://www.youtube.com/watch?v=lbQIeys5rbw&amp;list=PL2uWqdcaf18-wJJHuArtnPE8iE8udDdpF&amp;index=4</a:t>
            </a:r>
            <a:endParaRPr lang="en-US" sz="1800" dirty="0"/>
          </a:p>
        </p:txBody>
      </p:sp>
      <p:sp>
        <p:nvSpPr>
          <p:cNvPr id="9" name="Slide Number Placeholder 8">
            <a:extLst>
              <a:ext uri="{FF2B5EF4-FFF2-40B4-BE49-F238E27FC236}">
                <a16:creationId xmlns:a16="http://schemas.microsoft.com/office/drawing/2014/main" id="{2F0073C9-2701-6CC9-1F7C-E11DAA71423A}"/>
              </a:ext>
            </a:extLst>
          </p:cNvPr>
          <p:cNvSpPr>
            <a:spLocks noGrp="1"/>
          </p:cNvSpPr>
          <p:nvPr>
            <p:ph type="sldNum" sz="quarter" idx="12"/>
          </p:nvPr>
        </p:nvSpPr>
        <p:spPr/>
        <p:txBody>
          <a:bodyPr/>
          <a:lstStyle/>
          <a:p>
            <a:fld id="{A3D1C70C-36A2-44FC-A083-98959550CFF4}" type="slidenum">
              <a:rPr lang="en-US" smtClean="0"/>
              <a:pPr/>
              <a:t>10</a:t>
            </a:fld>
            <a:endParaRPr lang="en-US"/>
          </a:p>
        </p:txBody>
      </p:sp>
    </p:spTree>
    <p:extLst>
      <p:ext uri="{BB962C8B-B14F-4D97-AF65-F5344CB8AC3E}">
        <p14:creationId xmlns:p14="http://schemas.microsoft.com/office/powerpoint/2010/main" val="1924415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500" dirty="0"/>
              <a:t>The Teacher Leader Model Standards</a:t>
            </a:r>
            <a:endParaRPr sz="4500" dirty="0"/>
          </a:p>
        </p:txBody>
      </p:sp>
      <p:sp>
        <p:nvSpPr>
          <p:cNvPr id="210" name="Content Placeholder 1"/>
          <p:cNvSpPr txBox="1">
            <a:spLocks noGrp="1"/>
          </p:cNvSpPr>
          <p:nvPr>
            <p:ph type="body" idx="1"/>
          </p:nvPr>
        </p:nvSpPr>
        <p:spPr>
          <a:xfrm>
            <a:off x="150" y="1222375"/>
            <a:ext cx="12192000" cy="4803900"/>
          </a:xfrm>
          <a:prstGeom prst="rect">
            <a:avLst/>
          </a:prstGeom>
        </p:spPr>
        <p:txBody>
          <a:bodyPr spcFirstLastPara="1" wrap="square" lIns="91425" tIns="45700" rIns="822950" bIns="45700" anchor="t" anchorCtr="0">
            <a:normAutofit fontScale="47500" lnSpcReduction="20000"/>
          </a:bodyPr>
          <a:lstStyle/>
          <a:p>
            <a:pPr marL="0" lvl="0" indent="0" algn="l" rtl="0">
              <a:lnSpc>
                <a:spcPct val="115000"/>
              </a:lnSpc>
              <a:spcBef>
                <a:spcPts val="0"/>
              </a:spcBef>
              <a:spcAft>
                <a:spcPts val="0"/>
              </a:spcAft>
              <a:buNone/>
            </a:pPr>
            <a:r>
              <a:rPr lang="en-US" sz="4800" b="1" dirty="0">
                <a:solidFill>
                  <a:srgbClr val="6E2405"/>
                </a:solidFill>
              </a:rPr>
              <a:t>The Standards consist of seven domains describing the various attributes of teacher leadership: </a:t>
            </a:r>
            <a:endParaRPr sz="4800" b="1" dirty="0">
              <a:solidFill>
                <a:srgbClr val="6E2405"/>
              </a:solidFill>
            </a:endParaRPr>
          </a:p>
          <a:p>
            <a:pPr marL="457200" lvl="0" indent="-373380" algn="l" rtl="0">
              <a:lnSpc>
                <a:spcPct val="115000"/>
              </a:lnSpc>
              <a:spcBef>
                <a:spcPts val="2700"/>
              </a:spcBef>
              <a:spcAft>
                <a:spcPts val="0"/>
              </a:spcAft>
              <a:buClr>
                <a:srgbClr val="6E2405"/>
              </a:buClr>
              <a:buSzPct val="100000"/>
              <a:buFont typeface="Palatino Linotype"/>
              <a:buChar char="❖"/>
            </a:pPr>
            <a:r>
              <a:rPr lang="en-US" sz="4800" b="1" u="sng" dirty="0">
                <a:solidFill>
                  <a:srgbClr val="6E2405"/>
                </a:solidFill>
              </a:rPr>
              <a:t>Domain I:</a:t>
            </a:r>
            <a:r>
              <a:rPr lang="en-US" sz="4800" dirty="0">
                <a:solidFill>
                  <a:srgbClr val="6E2405"/>
                </a:solidFill>
              </a:rPr>
              <a:t> </a:t>
            </a:r>
            <a:r>
              <a:rPr lang="en-US" sz="4800" dirty="0">
                <a:solidFill>
                  <a:srgbClr val="363636"/>
                </a:solidFill>
              </a:rPr>
              <a:t>Fostering a collaborative culture to support educator development and student learning </a:t>
            </a:r>
            <a:endParaRPr sz="4800" dirty="0">
              <a:solidFill>
                <a:srgbClr val="363636"/>
              </a:solidFill>
            </a:endParaRPr>
          </a:p>
          <a:p>
            <a:pPr marL="457200" lvl="0" indent="-373380" algn="l" rtl="0">
              <a:lnSpc>
                <a:spcPct val="115000"/>
              </a:lnSpc>
              <a:spcBef>
                <a:spcPts val="0"/>
              </a:spcBef>
              <a:spcAft>
                <a:spcPts val="0"/>
              </a:spcAft>
              <a:buClr>
                <a:srgbClr val="6E2405"/>
              </a:buClr>
              <a:buSzPct val="100000"/>
              <a:buFont typeface="Palatino Linotype"/>
              <a:buChar char="❖"/>
            </a:pPr>
            <a:r>
              <a:rPr lang="en-US" sz="4800" b="1" u="sng" dirty="0">
                <a:solidFill>
                  <a:srgbClr val="6E2405"/>
                </a:solidFill>
              </a:rPr>
              <a:t>Domain II:</a:t>
            </a:r>
            <a:r>
              <a:rPr lang="en-US" sz="4800" dirty="0">
                <a:solidFill>
                  <a:srgbClr val="6E2405"/>
                </a:solidFill>
              </a:rPr>
              <a:t> </a:t>
            </a:r>
            <a:r>
              <a:rPr lang="en-US" sz="4800" dirty="0">
                <a:solidFill>
                  <a:srgbClr val="363636"/>
                </a:solidFill>
              </a:rPr>
              <a:t>Accessing and using research to improve practice and student learning </a:t>
            </a:r>
            <a:endParaRPr sz="4800" dirty="0">
              <a:solidFill>
                <a:srgbClr val="363636"/>
              </a:solidFill>
            </a:endParaRPr>
          </a:p>
          <a:p>
            <a:pPr marL="457200" lvl="0" indent="-373380" algn="l" rtl="0">
              <a:lnSpc>
                <a:spcPct val="115000"/>
              </a:lnSpc>
              <a:spcBef>
                <a:spcPts val="0"/>
              </a:spcBef>
              <a:spcAft>
                <a:spcPts val="0"/>
              </a:spcAft>
              <a:buClr>
                <a:srgbClr val="6E2405"/>
              </a:buClr>
              <a:buSzPct val="100000"/>
              <a:buFont typeface="Palatino Linotype"/>
              <a:buChar char="❖"/>
            </a:pPr>
            <a:r>
              <a:rPr lang="en-US" sz="4800" b="1" u="sng" dirty="0">
                <a:solidFill>
                  <a:srgbClr val="6E2405"/>
                </a:solidFill>
              </a:rPr>
              <a:t>Domain III:</a:t>
            </a:r>
            <a:r>
              <a:rPr lang="en-US" sz="4800" dirty="0">
                <a:solidFill>
                  <a:srgbClr val="363636"/>
                </a:solidFill>
              </a:rPr>
              <a:t>  Promoting professional learning for continuous improvement </a:t>
            </a:r>
            <a:endParaRPr sz="4800" dirty="0">
              <a:solidFill>
                <a:srgbClr val="363636"/>
              </a:solidFill>
            </a:endParaRPr>
          </a:p>
          <a:p>
            <a:pPr marL="457200" lvl="0" indent="-373380" algn="l" rtl="0">
              <a:lnSpc>
                <a:spcPct val="115000"/>
              </a:lnSpc>
              <a:spcBef>
                <a:spcPts val="0"/>
              </a:spcBef>
              <a:spcAft>
                <a:spcPts val="0"/>
              </a:spcAft>
              <a:buClr>
                <a:srgbClr val="6E2405"/>
              </a:buClr>
              <a:buSzPct val="100000"/>
              <a:buFont typeface="Palatino Linotype"/>
              <a:buChar char="❖"/>
            </a:pPr>
            <a:r>
              <a:rPr lang="en-US" sz="4800" b="1" u="sng" dirty="0">
                <a:solidFill>
                  <a:srgbClr val="6E2405"/>
                </a:solidFill>
              </a:rPr>
              <a:t>Domain IV:</a:t>
            </a:r>
            <a:r>
              <a:rPr lang="en-US" sz="4800" b="1" dirty="0">
                <a:solidFill>
                  <a:srgbClr val="363636"/>
                </a:solidFill>
              </a:rPr>
              <a:t>  </a:t>
            </a:r>
            <a:r>
              <a:rPr lang="en-US" sz="4800" dirty="0">
                <a:solidFill>
                  <a:srgbClr val="363636"/>
                </a:solidFill>
              </a:rPr>
              <a:t>Facilitating improvements in instruction and student learning </a:t>
            </a:r>
            <a:endParaRPr sz="4800" dirty="0">
              <a:solidFill>
                <a:srgbClr val="363636"/>
              </a:solidFill>
            </a:endParaRPr>
          </a:p>
          <a:p>
            <a:pPr marL="457200" lvl="0" indent="-373380" algn="l" rtl="0">
              <a:lnSpc>
                <a:spcPct val="115000"/>
              </a:lnSpc>
              <a:spcBef>
                <a:spcPts val="0"/>
              </a:spcBef>
              <a:spcAft>
                <a:spcPts val="0"/>
              </a:spcAft>
              <a:buClr>
                <a:srgbClr val="6E2405"/>
              </a:buClr>
              <a:buSzPct val="100000"/>
              <a:buFont typeface="Palatino Linotype"/>
              <a:buChar char="❖"/>
            </a:pPr>
            <a:r>
              <a:rPr lang="en-US" sz="4800" b="1" u="sng" dirty="0">
                <a:solidFill>
                  <a:srgbClr val="6E2405"/>
                </a:solidFill>
              </a:rPr>
              <a:t>Domain V:</a:t>
            </a:r>
            <a:r>
              <a:rPr lang="en-US" sz="4800" b="1" dirty="0">
                <a:solidFill>
                  <a:srgbClr val="6E2405"/>
                </a:solidFill>
              </a:rPr>
              <a:t> </a:t>
            </a:r>
            <a:r>
              <a:rPr lang="en-US" sz="4800" b="1" dirty="0">
                <a:solidFill>
                  <a:srgbClr val="363636"/>
                </a:solidFill>
              </a:rPr>
              <a:t> </a:t>
            </a:r>
            <a:r>
              <a:rPr lang="en-US" sz="4800" dirty="0">
                <a:solidFill>
                  <a:srgbClr val="363636"/>
                </a:solidFill>
              </a:rPr>
              <a:t>Promoting the use of assessments and data for school and district improvement </a:t>
            </a:r>
            <a:endParaRPr sz="4800" dirty="0">
              <a:solidFill>
                <a:srgbClr val="363636"/>
              </a:solidFill>
            </a:endParaRPr>
          </a:p>
          <a:p>
            <a:pPr marL="457200" lvl="0" indent="-373380" algn="l" rtl="0">
              <a:lnSpc>
                <a:spcPct val="115000"/>
              </a:lnSpc>
              <a:spcBef>
                <a:spcPts val="0"/>
              </a:spcBef>
              <a:spcAft>
                <a:spcPts val="0"/>
              </a:spcAft>
              <a:buClr>
                <a:srgbClr val="6E2405"/>
              </a:buClr>
              <a:buSzPct val="100000"/>
              <a:buFont typeface="Palatino Linotype"/>
              <a:buChar char="❖"/>
            </a:pPr>
            <a:r>
              <a:rPr lang="en-US" sz="4800" b="1" u="sng" dirty="0">
                <a:solidFill>
                  <a:srgbClr val="6E2405"/>
                </a:solidFill>
              </a:rPr>
              <a:t>Domain VI:</a:t>
            </a:r>
            <a:r>
              <a:rPr lang="en-US" sz="4800" b="1" dirty="0">
                <a:solidFill>
                  <a:srgbClr val="363636"/>
                </a:solidFill>
              </a:rPr>
              <a:t> </a:t>
            </a:r>
            <a:r>
              <a:rPr lang="en-US" sz="4800" dirty="0">
                <a:solidFill>
                  <a:srgbClr val="363636"/>
                </a:solidFill>
              </a:rPr>
              <a:t>Improving outreach and collaboration with families and community </a:t>
            </a:r>
            <a:endParaRPr sz="4800" dirty="0">
              <a:solidFill>
                <a:srgbClr val="363636"/>
              </a:solidFill>
            </a:endParaRPr>
          </a:p>
          <a:p>
            <a:pPr marL="457200" lvl="0" indent="-373380" algn="l" rtl="0">
              <a:lnSpc>
                <a:spcPct val="115000"/>
              </a:lnSpc>
              <a:spcBef>
                <a:spcPts val="0"/>
              </a:spcBef>
              <a:spcAft>
                <a:spcPts val="0"/>
              </a:spcAft>
              <a:buClr>
                <a:srgbClr val="6E2405"/>
              </a:buClr>
              <a:buSzPct val="100000"/>
              <a:buFont typeface="Palatino Linotype"/>
              <a:buChar char="❖"/>
            </a:pPr>
            <a:r>
              <a:rPr lang="en-US" sz="4800" b="1" u="sng" dirty="0">
                <a:solidFill>
                  <a:srgbClr val="6E2405"/>
                </a:solidFill>
              </a:rPr>
              <a:t>Domain VII:</a:t>
            </a:r>
            <a:r>
              <a:rPr lang="en-US" sz="4800" b="1" dirty="0">
                <a:solidFill>
                  <a:srgbClr val="6E2405"/>
                </a:solidFill>
              </a:rPr>
              <a:t> </a:t>
            </a:r>
            <a:r>
              <a:rPr lang="en-US" sz="4800" dirty="0">
                <a:solidFill>
                  <a:srgbClr val="363636"/>
                </a:solidFill>
              </a:rPr>
              <a:t> Advocating for student learning and the profession </a:t>
            </a:r>
            <a:endParaRPr dirty="0"/>
          </a:p>
        </p:txBody>
      </p:sp>
      <p:sp>
        <p:nvSpPr>
          <p:cNvPr id="211"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900"/>
              <a:t>Standard 10: Leadership and Collaboration</a:t>
            </a:r>
            <a:endParaRPr sz="3900"/>
          </a:p>
        </p:txBody>
      </p:sp>
      <p:sp>
        <p:nvSpPr>
          <p:cNvPr id="218" name="Content Placeholder 1"/>
          <p:cNvSpPr txBox="1">
            <a:spLocks noGrp="1"/>
          </p:cNvSpPr>
          <p:nvPr>
            <p:ph type="body" idx="1"/>
          </p:nvPr>
        </p:nvSpPr>
        <p:spPr>
          <a:xfrm>
            <a:off x="171450" y="1108548"/>
            <a:ext cx="12020550" cy="5063012"/>
          </a:xfrm>
          <a:prstGeom prst="rect">
            <a:avLst/>
          </a:prstGeom>
        </p:spPr>
        <p:txBody>
          <a:bodyPr spcFirstLastPara="1" wrap="square" lIns="91425" tIns="45700" rIns="822950" bIns="45700" anchor="t" anchorCtr="0">
            <a:spAutoFit/>
          </a:bodyPr>
          <a:lstStyle/>
          <a:p>
            <a:pPr marL="457200" lvl="0" indent="-368300" algn="l" rtl="0">
              <a:spcBef>
                <a:spcPts val="1000"/>
              </a:spcBef>
              <a:spcAft>
                <a:spcPts val="1800"/>
              </a:spcAft>
              <a:buClr>
                <a:srgbClr val="6E2405"/>
              </a:buClr>
              <a:buSzPts val="2200"/>
              <a:buChar char="❖"/>
            </a:pPr>
            <a:r>
              <a:rPr lang="en-US" sz="2200" dirty="0">
                <a:solidFill>
                  <a:srgbClr val="6E2405"/>
                </a:solidFill>
              </a:rPr>
              <a:t>Teachers seek leadership roles and opportunities</a:t>
            </a:r>
            <a:r>
              <a:rPr lang="en-US" sz="2200" dirty="0">
                <a:solidFill>
                  <a:srgbClr val="363636"/>
                </a:solidFill>
              </a:rPr>
              <a:t> to take responsibility for student learning and school improvement.</a:t>
            </a:r>
            <a:endParaRPr sz="2200" dirty="0">
              <a:solidFill>
                <a:srgbClr val="363636"/>
              </a:solidFill>
            </a:endParaRPr>
          </a:p>
          <a:p>
            <a:pPr marL="457200" lvl="0" indent="-368300" algn="l" rtl="0">
              <a:spcBef>
                <a:spcPts val="1400"/>
              </a:spcBef>
              <a:spcAft>
                <a:spcPts val="0"/>
              </a:spcAft>
              <a:buClr>
                <a:srgbClr val="6E2405"/>
              </a:buClr>
              <a:buSzPts val="2200"/>
              <a:buChar char="❖"/>
            </a:pPr>
            <a:r>
              <a:rPr lang="en-US" sz="2200" b="1" u="sng" dirty="0">
                <a:solidFill>
                  <a:srgbClr val="6E2405"/>
                </a:solidFill>
              </a:rPr>
              <a:t>Key performances include:</a:t>
            </a:r>
            <a:endParaRPr sz="2200" b="1" u="sng" dirty="0">
              <a:solidFill>
                <a:srgbClr val="6E2405"/>
              </a:solidFill>
            </a:endParaRPr>
          </a:p>
          <a:p>
            <a:pPr marL="914400" lvl="1" indent="-368300" algn="l" rtl="0">
              <a:spcBef>
                <a:spcPts val="0"/>
              </a:spcBef>
              <a:spcAft>
                <a:spcPts val="0"/>
              </a:spcAft>
              <a:buClr>
                <a:srgbClr val="363636"/>
              </a:buClr>
              <a:buSzPts val="2200"/>
              <a:buChar char="➢"/>
            </a:pPr>
            <a:r>
              <a:rPr lang="en-US" sz="2200" dirty="0">
                <a:solidFill>
                  <a:srgbClr val="363636"/>
                </a:solidFill>
              </a:rPr>
              <a:t>Taking active roles on instructional teams, giving and receiving feedback, analyzing learner work and data, and sharing decision-making responsibilities.</a:t>
            </a:r>
            <a:endParaRPr sz="2200" dirty="0">
              <a:solidFill>
                <a:srgbClr val="363636"/>
              </a:solidFill>
            </a:endParaRPr>
          </a:p>
          <a:p>
            <a:pPr marL="914400" lvl="1" indent="-368300" algn="l" rtl="0">
              <a:spcBef>
                <a:spcPts val="0"/>
              </a:spcBef>
              <a:spcAft>
                <a:spcPts val="0"/>
              </a:spcAft>
              <a:buClr>
                <a:srgbClr val="363636"/>
              </a:buClr>
              <a:buSzPts val="2200"/>
              <a:buChar char="➢"/>
            </a:pPr>
            <a:r>
              <a:rPr lang="en-US" sz="2200" dirty="0">
                <a:solidFill>
                  <a:srgbClr val="363636"/>
                </a:solidFill>
              </a:rPr>
              <a:t>Collaborating with colleagues, families, and community members to meet diverse learner needs and ensure growth.</a:t>
            </a:r>
            <a:endParaRPr sz="2200" dirty="0">
              <a:solidFill>
                <a:srgbClr val="363636"/>
              </a:solidFill>
            </a:endParaRPr>
          </a:p>
          <a:p>
            <a:pPr marL="914400" lvl="1" indent="-368300" algn="l" rtl="0">
              <a:spcBef>
                <a:spcPts val="0"/>
              </a:spcBef>
              <a:spcAft>
                <a:spcPts val="1800"/>
              </a:spcAft>
              <a:buClr>
                <a:srgbClr val="363636"/>
              </a:buClr>
              <a:buSzPts val="2200"/>
              <a:buChar char="➢"/>
            </a:pPr>
            <a:r>
              <a:rPr lang="en-US" sz="2200" dirty="0">
                <a:solidFill>
                  <a:srgbClr val="363636"/>
                </a:solidFill>
              </a:rPr>
              <a:t>Advancing the profession by advocating for best practices and continuous learning.</a:t>
            </a:r>
            <a:endParaRPr sz="100" dirty="0">
              <a:solidFill>
                <a:srgbClr val="363636"/>
              </a:solidFill>
            </a:endParaRPr>
          </a:p>
          <a:p>
            <a:pPr marL="457200" lvl="0" indent="-368300" algn="l" rtl="0">
              <a:spcBef>
                <a:spcPts val="1400"/>
              </a:spcBef>
              <a:spcAft>
                <a:spcPts val="0"/>
              </a:spcAft>
              <a:buClr>
                <a:srgbClr val="6E2405"/>
              </a:buClr>
              <a:buSzPts val="2200"/>
              <a:buChar char="❖"/>
            </a:pPr>
            <a:r>
              <a:rPr lang="en-US" sz="2200" dirty="0">
                <a:solidFill>
                  <a:srgbClr val="6E2405"/>
                </a:solidFill>
              </a:rPr>
              <a:t>Critical dispositions emphasize responsibility</a:t>
            </a:r>
            <a:r>
              <a:rPr lang="en-US" sz="2200" dirty="0">
                <a:solidFill>
                  <a:srgbClr val="363636"/>
                </a:solidFill>
              </a:rPr>
              <a:t> for student learning, reflective practice, understanding biases, and commitment to ethical standards.</a:t>
            </a:r>
            <a:endParaRPr sz="2200" dirty="0">
              <a:solidFill>
                <a:srgbClr val="363636"/>
              </a:solidFill>
            </a:endParaRPr>
          </a:p>
        </p:txBody>
      </p:sp>
      <p:sp>
        <p:nvSpPr>
          <p:cNvPr id="219"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a:t>NJPST Standard 10</a:t>
            </a:r>
            <a:endParaRPr sz="4200"/>
          </a:p>
        </p:txBody>
      </p:sp>
      <p:sp>
        <p:nvSpPr>
          <p:cNvPr id="226" name="Content Placeholder 1"/>
          <p:cNvSpPr txBox="1">
            <a:spLocks noGrp="1"/>
          </p:cNvSpPr>
          <p:nvPr>
            <p:ph type="body" idx="1"/>
          </p:nvPr>
        </p:nvSpPr>
        <p:spPr>
          <a:prstGeom prst="rect">
            <a:avLst/>
          </a:prstGeom>
        </p:spPr>
        <p:txBody>
          <a:bodyPr spcFirstLastPara="1" wrap="square" lIns="91425" tIns="45700" rIns="822950" bIns="45700" anchor="t" anchorCtr="0">
            <a:noAutofit/>
          </a:bodyPr>
          <a:lstStyle/>
          <a:p>
            <a:pPr marL="0" lvl="0" indent="0" algn="l" rtl="0">
              <a:lnSpc>
                <a:spcPct val="88000"/>
              </a:lnSpc>
              <a:spcBef>
                <a:spcPts val="1000"/>
              </a:spcBef>
              <a:spcAft>
                <a:spcPts val="0"/>
              </a:spcAft>
              <a:buSzPts val="275"/>
              <a:buNone/>
            </a:pPr>
            <a:r>
              <a:rPr lang="en-US" sz="2400" b="1" dirty="0">
                <a:solidFill>
                  <a:srgbClr val="363636"/>
                </a:solidFill>
                <a:highlight>
                  <a:schemeClr val="accent4"/>
                </a:highlight>
              </a:rPr>
              <a:t>🧩 NJPST Standard Ten: Leadership and Collaboration</a:t>
            </a:r>
            <a:endParaRPr sz="2400" b="1" dirty="0">
              <a:solidFill>
                <a:srgbClr val="363636"/>
              </a:solidFill>
              <a:highlight>
                <a:schemeClr val="accent4"/>
              </a:highlight>
            </a:endParaRPr>
          </a:p>
          <a:p>
            <a:pPr marL="0" lvl="0" indent="0" algn="l" rtl="0">
              <a:spcBef>
                <a:spcPts val="1400"/>
              </a:spcBef>
              <a:spcAft>
                <a:spcPts val="0"/>
              </a:spcAft>
              <a:buNone/>
            </a:pPr>
            <a:r>
              <a:rPr lang="en-US" sz="2500" b="1" dirty="0">
                <a:solidFill>
                  <a:srgbClr val="6E2405"/>
                </a:solidFill>
              </a:rPr>
              <a:t>Leadership and Collaboration</a:t>
            </a:r>
            <a:r>
              <a:rPr lang="en-US" sz="2500" b="1" dirty="0">
                <a:solidFill>
                  <a:srgbClr val="990000"/>
                </a:solidFill>
              </a:rPr>
              <a:t>  </a:t>
            </a:r>
            <a:r>
              <a:rPr lang="en-US" sz="2500" dirty="0"/>
              <a:t> </a:t>
            </a:r>
            <a:br>
              <a:rPr lang="en-US" sz="2500" dirty="0"/>
            </a:br>
            <a:r>
              <a:rPr lang="en-US" sz="2500" dirty="0"/>
              <a:t>The teacher seeks appropriate leadership roles and opportunities to take responsibility for student learning, to collaborate with learners, families, colleagues, other school professionals, and community members to ensure learner growth, and to advance the profession.   </a:t>
            </a:r>
            <a:endParaRPr sz="2500" dirty="0"/>
          </a:p>
          <a:p>
            <a:pPr marL="0" lvl="0" indent="0" algn="l" rtl="0">
              <a:spcBef>
                <a:spcPts val="1400"/>
              </a:spcBef>
              <a:spcAft>
                <a:spcPts val="0"/>
              </a:spcAft>
              <a:buNone/>
            </a:pPr>
            <a:r>
              <a:rPr lang="en-US" sz="2500" b="1" dirty="0">
                <a:solidFill>
                  <a:srgbClr val="6E2405"/>
                </a:solidFill>
              </a:rPr>
              <a:t>Ethical Practice</a:t>
            </a:r>
            <a:r>
              <a:rPr lang="en-US" sz="2500" b="1" dirty="0">
                <a:solidFill>
                  <a:srgbClr val="990000"/>
                </a:solidFill>
              </a:rPr>
              <a:t>  </a:t>
            </a:r>
            <a:r>
              <a:rPr lang="en-US" sz="2500" b="1" dirty="0"/>
              <a:t>  </a:t>
            </a:r>
            <a:br>
              <a:rPr lang="en-US" sz="2500" dirty="0"/>
            </a:br>
            <a:r>
              <a:rPr lang="en-US" sz="2500" dirty="0"/>
              <a:t>Teachers shall act in accordance with applicable policies as well as legal and ethical requirements</a:t>
            </a:r>
            <a:r>
              <a:rPr lang="en-US" sz="2500" baseline="0" dirty="0"/>
              <a:t> </a:t>
            </a:r>
            <a:r>
              <a:rPr lang="en-US" sz="2500" dirty="0"/>
              <a:t>and shall use integrity and fairness to promote the success of all students</a:t>
            </a:r>
            <a:r>
              <a:rPr lang="en-US" sz="2100" dirty="0"/>
              <a:t>.</a:t>
            </a:r>
            <a:endParaRPr sz="2100" dirty="0">
              <a:solidFill>
                <a:srgbClr val="212529"/>
              </a:solidFill>
              <a:highlight>
                <a:srgbClr val="FFFFFF"/>
              </a:highlight>
              <a:latin typeface="Arial"/>
              <a:ea typeface="Arial"/>
              <a:cs typeface="Arial"/>
              <a:sym typeface="Arial"/>
            </a:endParaRPr>
          </a:p>
        </p:txBody>
      </p:sp>
      <p:sp>
        <p:nvSpPr>
          <p:cNvPr id="227"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Impact on School Culture</a:t>
            </a:r>
            <a:endParaRPr dirty="0"/>
          </a:p>
        </p:txBody>
      </p:sp>
      <p:sp>
        <p:nvSpPr>
          <p:cNvPr id="234" name="Content Placeholder 1"/>
          <p:cNvSpPr txBox="1">
            <a:spLocks noGrp="1"/>
          </p:cNvSpPr>
          <p:nvPr>
            <p:ph type="body" idx="1"/>
          </p:nvPr>
        </p:nvSpPr>
        <p:spPr>
          <a:prstGeom prst="rect">
            <a:avLst/>
          </a:prstGeom>
        </p:spPr>
        <p:txBody>
          <a:bodyPr spcFirstLastPara="1" wrap="square" lIns="91425" tIns="45700" rIns="822950" bIns="45700" anchor="t" anchorCtr="0">
            <a:normAutofit fontScale="85000" lnSpcReduction="20000"/>
          </a:bodyPr>
          <a:lstStyle/>
          <a:p>
            <a:pPr marL="457200" lvl="0" indent="-422910" algn="l" rtl="0">
              <a:spcBef>
                <a:spcPts val="1000"/>
              </a:spcBef>
              <a:spcAft>
                <a:spcPts val="2400"/>
              </a:spcAft>
              <a:buClr>
                <a:srgbClr val="212529"/>
              </a:buClr>
              <a:buSzPts val="3060"/>
              <a:buChar char="❖"/>
            </a:pPr>
            <a:r>
              <a:rPr lang="en-US" dirty="0">
                <a:solidFill>
                  <a:srgbClr val="212529"/>
                </a:solidFill>
              </a:rPr>
              <a:t>Teacher leaders shape the norms and values of a school, creating a culture where new ideas are welcomed and all voices are valued.</a:t>
            </a:r>
            <a:endParaRPr sz="750" dirty="0">
              <a:solidFill>
                <a:srgbClr val="212529"/>
              </a:solidFill>
            </a:endParaRPr>
          </a:p>
          <a:p>
            <a:pPr indent="-422910">
              <a:spcAft>
                <a:spcPts val="2400"/>
              </a:spcAft>
              <a:buClr>
                <a:srgbClr val="212529"/>
              </a:buClr>
              <a:buSzPts val="3060"/>
              <a:buFont typeface="Arial"/>
              <a:buChar char="❖"/>
            </a:pPr>
            <a:r>
              <a:rPr lang="en-US" dirty="0">
                <a:solidFill>
                  <a:srgbClr val="212529"/>
                </a:solidFill>
              </a:rPr>
              <a:t>Schools with strong teacher leadership show higher levels of teacher motivation, retention, engagement, and willingness to implement instructional change.</a:t>
            </a:r>
            <a:endParaRPr dirty="0">
              <a:solidFill>
                <a:srgbClr val="212529"/>
              </a:solidFill>
            </a:endParaRPr>
          </a:p>
          <a:p>
            <a:pPr marL="457200" lvl="0" indent="-422910" algn="l" rtl="0">
              <a:spcBef>
                <a:spcPts val="1400"/>
              </a:spcBef>
              <a:spcAft>
                <a:spcPts val="0"/>
              </a:spcAft>
              <a:buClr>
                <a:srgbClr val="212529"/>
              </a:buClr>
              <a:buSzPct val="100000"/>
              <a:buChar char="❖"/>
            </a:pPr>
            <a:r>
              <a:rPr lang="en-US" dirty="0">
                <a:solidFill>
                  <a:srgbClr val="212529"/>
                </a:solidFill>
              </a:rPr>
              <a:t>Impact on school culture includes enhanced collaboration, increased teacher efficacy, and improved student outcomes.</a:t>
            </a:r>
            <a:endParaRPr dirty="0">
              <a:solidFill>
                <a:srgbClr val="212529"/>
              </a:solidFill>
            </a:endParaRPr>
          </a:p>
        </p:txBody>
      </p:sp>
      <p:sp>
        <p:nvSpPr>
          <p:cNvPr id="235"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Teacher Leadership in Practice </a:t>
            </a:r>
            <a:endParaRPr/>
          </a:p>
        </p:txBody>
      </p:sp>
      <p:sp>
        <p:nvSpPr>
          <p:cNvPr id="242" name="Content Placeholder 1"/>
          <p:cNvSpPr txBox="1">
            <a:spLocks noGrp="1"/>
          </p:cNvSpPr>
          <p:nvPr>
            <p:ph type="body" idx="1"/>
          </p:nvPr>
        </p:nvSpPr>
        <p:spPr>
          <a:prstGeom prst="rect">
            <a:avLst/>
          </a:prstGeom>
        </p:spPr>
        <p:txBody>
          <a:bodyPr spcFirstLastPara="1" wrap="square" lIns="91425" tIns="45700" rIns="822950" bIns="45700" anchor="t" anchorCtr="0">
            <a:normAutofit fontScale="62500" lnSpcReduction="20000"/>
          </a:bodyPr>
          <a:lstStyle/>
          <a:p>
            <a:pPr indent="-388620">
              <a:spcBef>
                <a:spcPts val="1400"/>
              </a:spcBef>
              <a:spcAft>
                <a:spcPts val="2400"/>
              </a:spcAft>
              <a:buClr>
                <a:srgbClr val="6E2405"/>
              </a:buClr>
              <a:buSzPct val="100000"/>
              <a:buFont typeface="Arial"/>
              <a:buChar char="❖"/>
            </a:pPr>
            <a:r>
              <a:rPr lang="en-US" u="sng" dirty="0">
                <a:solidFill>
                  <a:srgbClr val="6E2405"/>
                </a:solidFill>
              </a:rPr>
              <a:t>Modeling Collaboration:</a:t>
            </a:r>
            <a:r>
              <a:rPr lang="en-US" dirty="0">
                <a:solidFill>
                  <a:srgbClr val="363636"/>
                </a:solidFill>
              </a:rPr>
              <a:t> Teacher leaders demonstrate effective communication, active listening, and facilitation skills, helping colleagues work together to solve </a:t>
            </a:r>
            <a:r>
              <a:rPr lang="en-US" sz="3700" dirty="0">
                <a:solidFill>
                  <a:srgbClr val="363636"/>
                </a:solidFill>
              </a:rPr>
              <a:t>problems and make decisions.</a:t>
            </a:r>
            <a:endParaRPr sz="850" dirty="0">
              <a:solidFill>
                <a:srgbClr val="363636"/>
              </a:solidFill>
            </a:endParaRPr>
          </a:p>
          <a:p>
            <a:pPr marL="457200" lvl="0" indent="-388620" algn="l" rtl="0">
              <a:spcBef>
                <a:spcPts val="1400"/>
              </a:spcBef>
              <a:spcAft>
                <a:spcPts val="2400"/>
              </a:spcAft>
              <a:buClr>
                <a:srgbClr val="6E2405"/>
              </a:buClr>
              <a:buSzPct val="100000"/>
              <a:buChar char="❖"/>
            </a:pPr>
            <a:r>
              <a:rPr lang="en-US" u="sng" dirty="0">
                <a:solidFill>
                  <a:srgbClr val="6E2405"/>
                </a:solidFill>
              </a:rPr>
              <a:t>Mentorship and Coaching:</a:t>
            </a:r>
            <a:r>
              <a:rPr lang="en-US" dirty="0">
                <a:solidFill>
                  <a:srgbClr val="990000"/>
                </a:solidFill>
              </a:rPr>
              <a:t> </a:t>
            </a:r>
            <a:r>
              <a:rPr lang="en-US" dirty="0">
                <a:solidFill>
                  <a:srgbClr val="363636"/>
                </a:solidFill>
              </a:rPr>
              <a:t>Providing guidance and support to new and experienced teachers, promoting ongoing professional </a:t>
            </a:r>
            <a:r>
              <a:rPr lang="en-US" sz="3700" dirty="0">
                <a:solidFill>
                  <a:srgbClr val="363636"/>
                </a:solidFill>
              </a:rPr>
              <a:t>growth.</a:t>
            </a:r>
            <a:endParaRPr sz="850" dirty="0">
              <a:solidFill>
                <a:srgbClr val="363636"/>
              </a:solidFill>
            </a:endParaRPr>
          </a:p>
          <a:p>
            <a:pPr marL="457200" lvl="0" indent="-388620" algn="l" rtl="0">
              <a:spcBef>
                <a:spcPts val="1400"/>
              </a:spcBef>
              <a:spcAft>
                <a:spcPts val="2400"/>
              </a:spcAft>
              <a:buClr>
                <a:srgbClr val="6E2405"/>
              </a:buClr>
              <a:buSzPct val="100000"/>
              <a:buChar char="❖"/>
            </a:pPr>
            <a:r>
              <a:rPr lang="en-US" u="sng" dirty="0">
                <a:solidFill>
                  <a:srgbClr val="6E2405"/>
                </a:solidFill>
              </a:rPr>
              <a:t>Data-Driven Decision Making:</a:t>
            </a:r>
            <a:r>
              <a:rPr lang="en-US" dirty="0">
                <a:solidFill>
                  <a:srgbClr val="990000"/>
                </a:solidFill>
              </a:rPr>
              <a:t> </a:t>
            </a:r>
            <a:r>
              <a:rPr lang="en-US" dirty="0">
                <a:solidFill>
                  <a:srgbClr val="363636"/>
                </a:solidFill>
              </a:rPr>
              <a:t>Leading curriculum development and instructional improvement based on student data and evidence-based practices.</a:t>
            </a:r>
            <a:endParaRPr sz="950" dirty="0">
              <a:solidFill>
                <a:srgbClr val="363636"/>
              </a:solidFill>
            </a:endParaRPr>
          </a:p>
          <a:p>
            <a:pPr marL="457200" lvl="0" indent="-388620" algn="l" rtl="0">
              <a:spcBef>
                <a:spcPts val="1400"/>
              </a:spcBef>
              <a:spcAft>
                <a:spcPts val="0"/>
              </a:spcAft>
              <a:buClr>
                <a:srgbClr val="6E2405"/>
              </a:buClr>
              <a:buSzPct val="100000"/>
              <a:buChar char="❖"/>
            </a:pPr>
            <a:r>
              <a:rPr lang="en-US" u="sng" dirty="0">
                <a:solidFill>
                  <a:srgbClr val="6E2405"/>
                </a:solidFill>
              </a:rPr>
              <a:t>Inclusive Practices:</a:t>
            </a:r>
            <a:r>
              <a:rPr lang="en-US" dirty="0">
                <a:solidFill>
                  <a:srgbClr val="990000"/>
                </a:solidFill>
              </a:rPr>
              <a:t> </a:t>
            </a:r>
            <a:r>
              <a:rPr lang="en-US" dirty="0">
                <a:solidFill>
                  <a:srgbClr val="363636"/>
                </a:solidFill>
              </a:rPr>
              <a:t>Advocating for equity, social justice, and culturally responsive teaching to ensure all students have opportunities to succeed.</a:t>
            </a:r>
            <a:endParaRPr dirty="0">
              <a:solidFill>
                <a:srgbClr val="363636"/>
              </a:solidFill>
            </a:endParaRPr>
          </a:p>
        </p:txBody>
      </p:sp>
      <p:sp>
        <p:nvSpPr>
          <p:cNvPr id="243"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Thought Question:</a:t>
            </a:r>
            <a:endParaRPr/>
          </a:p>
        </p:txBody>
      </p:sp>
      <p:pic>
        <p:nvPicPr>
          <p:cNvPr id="252" name="Picture 1">
            <a:extLst>
              <a:ext uri="{C183D7F6-B498-43B3-948B-1728B52AA6E4}">
                <adec:decorative xmlns:adec="http://schemas.microsoft.com/office/drawing/2017/decorative" val="1"/>
              </a:ext>
            </a:extLst>
          </p:cNvPr>
          <p:cNvPicPr preferRelativeResize="0"/>
          <p:nvPr/>
        </p:nvPicPr>
        <p:blipFill rotWithShape="1">
          <a:blip r:embed="rId3">
            <a:alphaModFix/>
          </a:blip>
          <a:srcRect t="4879"/>
          <a:stretch/>
        </p:blipFill>
        <p:spPr>
          <a:xfrm>
            <a:off x="551700" y="1429075"/>
            <a:ext cx="4616100" cy="4390500"/>
          </a:xfrm>
          <a:prstGeom prst="roundRect">
            <a:avLst>
              <a:gd name="adj" fmla="val 16667"/>
            </a:avLst>
          </a:prstGeom>
          <a:noFill/>
          <a:ln w="38100" cap="flat" cmpd="sng">
            <a:solidFill>
              <a:schemeClr val="accent4"/>
            </a:solidFill>
            <a:prstDash val="solid"/>
            <a:round/>
            <a:headEnd type="none" w="sm" len="sm"/>
            <a:tailEnd type="none" w="sm" len="sm"/>
          </a:ln>
        </p:spPr>
      </p:pic>
      <p:sp>
        <p:nvSpPr>
          <p:cNvPr id="250" name="Content Placeholder 1"/>
          <p:cNvSpPr txBox="1">
            <a:spLocks noGrp="1"/>
          </p:cNvSpPr>
          <p:nvPr>
            <p:ph type="body" idx="1"/>
          </p:nvPr>
        </p:nvSpPr>
        <p:spPr>
          <a:xfrm>
            <a:off x="5321375" y="1222375"/>
            <a:ext cx="6699300" cy="4803900"/>
          </a:xfrm>
          <a:prstGeom prst="rect">
            <a:avLst/>
          </a:prstGeom>
        </p:spPr>
        <p:txBody>
          <a:bodyPr spcFirstLastPara="1" wrap="square" lIns="91425" tIns="45700" rIns="822950" bIns="45700" anchor="t" anchorCtr="0">
            <a:noAutofit/>
          </a:bodyPr>
          <a:lstStyle/>
          <a:p>
            <a:pPr marL="457200" lvl="0" indent="0" algn="l" rtl="0">
              <a:lnSpc>
                <a:spcPct val="98000"/>
              </a:lnSpc>
              <a:spcBef>
                <a:spcPts val="1000"/>
              </a:spcBef>
              <a:spcAft>
                <a:spcPts val="0"/>
              </a:spcAft>
              <a:buNone/>
            </a:pPr>
            <a:r>
              <a:rPr lang="en-US" sz="4200" dirty="0">
                <a:solidFill>
                  <a:srgbClr val="212529"/>
                </a:solidFill>
              </a:rPr>
              <a:t>What policies and practices must you change in order to transform your school into an organization that supports teacher leadership?</a:t>
            </a:r>
            <a:endParaRPr sz="4200" dirty="0">
              <a:solidFill>
                <a:srgbClr val="212529"/>
              </a:solidFill>
            </a:endParaRPr>
          </a:p>
        </p:txBody>
      </p:sp>
      <p:sp>
        <p:nvSpPr>
          <p:cNvPr id="251"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500"/>
              <a:t>Strategies to Nurture Teacher Leaders</a:t>
            </a:r>
            <a:endParaRPr sz="4500"/>
          </a:p>
        </p:txBody>
      </p:sp>
      <p:sp>
        <p:nvSpPr>
          <p:cNvPr id="259" name="Content Placeholder 1"/>
          <p:cNvSpPr txBox="1">
            <a:spLocks noGrp="1"/>
          </p:cNvSpPr>
          <p:nvPr>
            <p:ph type="body" idx="1"/>
          </p:nvPr>
        </p:nvSpPr>
        <p:spPr>
          <a:xfrm>
            <a:off x="171450" y="1083369"/>
            <a:ext cx="11849100" cy="4876200"/>
          </a:xfrm>
          <a:prstGeom prst="rect">
            <a:avLst/>
          </a:prstGeom>
        </p:spPr>
        <p:txBody>
          <a:bodyPr spcFirstLastPara="1" wrap="square" lIns="91425" tIns="45700" rIns="822950" bIns="45700" anchor="t" anchorCtr="0">
            <a:spAutoFit/>
          </a:bodyPr>
          <a:lstStyle/>
          <a:p>
            <a:pPr marL="457200" lvl="0" indent="-361950" algn="l" rtl="0">
              <a:lnSpc>
                <a:spcPct val="115000"/>
              </a:lnSpc>
              <a:spcBef>
                <a:spcPts val="1000"/>
              </a:spcBef>
              <a:spcAft>
                <a:spcPts val="0"/>
              </a:spcAft>
              <a:buClr>
                <a:srgbClr val="6E2405"/>
              </a:buClr>
              <a:buSzPts val="2100"/>
              <a:buChar char="❖"/>
            </a:pPr>
            <a:r>
              <a:rPr lang="en-US" sz="2100" b="1" dirty="0">
                <a:solidFill>
                  <a:srgbClr val="6E2405"/>
                </a:solidFill>
              </a:rPr>
              <a:t>Fostering Trust</a:t>
            </a:r>
            <a:endParaRPr sz="2100" b="1" dirty="0">
              <a:solidFill>
                <a:srgbClr val="6E2405"/>
              </a:solidFill>
            </a:endParaRPr>
          </a:p>
          <a:p>
            <a:pPr marL="914400" lvl="1" indent="-361950" algn="l" rtl="0">
              <a:lnSpc>
                <a:spcPct val="115000"/>
              </a:lnSpc>
              <a:spcBef>
                <a:spcPts val="0"/>
              </a:spcBef>
              <a:spcAft>
                <a:spcPts val="0"/>
              </a:spcAft>
              <a:buClr>
                <a:srgbClr val="363636"/>
              </a:buClr>
              <a:buSzPts val="2100"/>
              <a:buChar char="➢"/>
            </a:pPr>
            <a:r>
              <a:rPr lang="en-US" sz="2100" dirty="0">
                <a:solidFill>
                  <a:srgbClr val="363636"/>
                </a:solidFill>
              </a:rPr>
              <a:t>Create safe, respectful environments where teacher leaders feel valued and heard.</a:t>
            </a:r>
            <a:endParaRPr sz="2100" dirty="0">
              <a:solidFill>
                <a:srgbClr val="363636"/>
              </a:solidFill>
            </a:endParaRPr>
          </a:p>
          <a:p>
            <a:pPr marL="914400" lvl="1" indent="-361950" algn="l" rtl="0">
              <a:lnSpc>
                <a:spcPct val="115000"/>
              </a:lnSpc>
              <a:spcBef>
                <a:spcPts val="0"/>
              </a:spcBef>
              <a:spcAft>
                <a:spcPts val="0"/>
              </a:spcAft>
              <a:buClr>
                <a:srgbClr val="363636"/>
              </a:buClr>
              <a:buSzPts val="2100"/>
              <a:buChar char="➢"/>
            </a:pPr>
            <a:r>
              <a:rPr lang="en-US" sz="2100" dirty="0">
                <a:solidFill>
                  <a:srgbClr val="363636"/>
                </a:solidFill>
              </a:rPr>
              <a:t>Encourage open communication and shared decision-making to build confidence and collaboration.</a:t>
            </a:r>
            <a:endParaRPr sz="2100" dirty="0">
              <a:solidFill>
                <a:srgbClr val="363636"/>
              </a:solidFill>
            </a:endParaRPr>
          </a:p>
          <a:p>
            <a:pPr marL="457200" lvl="0" indent="-361950" algn="l" rtl="0">
              <a:lnSpc>
                <a:spcPct val="115000"/>
              </a:lnSpc>
              <a:spcBef>
                <a:spcPts val="0"/>
              </a:spcBef>
              <a:spcAft>
                <a:spcPts val="0"/>
              </a:spcAft>
              <a:buClr>
                <a:srgbClr val="6E2405"/>
              </a:buClr>
              <a:buSzPts val="2100"/>
              <a:buChar char="❖"/>
            </a:pPr>
            <a:r>
              <a:rPr lang="en-US" sz="2100" b="1" dirty="0">
                <a:solidFill>
                  <a:srgbClr val="6E2405"/>
                </a:solidFill>
              </a:rPr>
              <a:t>Empowering Teacher Leaders</a:t>
            </a:r>
            <a:endParaRPr sz="2100" b="1" dirty="0">
              <a:solidFill>
                <a:srgbClr val="6E2405"/>
              </a:solidFill>
            </a:endParaRPr>
          </a:p>
          <a:p>
            <a:pPr marL="914400" lvl="1" indent="-361950" algn="l" rtl="0">
              <a:lnSpc>
                <a:spcPct val="115000"/>
              </a:lnSpc>
              <a:spcBef>
                <a:spcPts val="0"/>
              </a:spcBef>
              <a:spcAft>
                <a:spcPts val="0"/>
              </a:spcAft>
              <a:buClr>
                <a:srgbClr val="363636"/>
              </a:buClr>
              <a:buSzPts val="2100"/>
              <a:buChar char="➢"/>
            </a:pPr>
            <a:r>
              <a:rPr lang="en-US" sz="2100" dirty="0">
                <a:solidFill>
                  <a:srgbClr val="363636"/>
                </a:solidFill>
              </a:rPr>
              <a:t>Provide formal leadership roles aligned with NJPST Standard Ten, such as instructional coaches, team leaders, or curriculum specialists.</a:t>
            </a:r>
            <a:endParaRPr sz="2100" dirty="0">
              <a:solidFill>
                <a:srgbClr val="363636"/>
              </a:solidFill>
            </a:endParaRPr>
          </a:p>
          <a:p>
            <a:pPr marL="914400" lvl="1" indent="-361950" algn="l" rtl="0">
              <a:lnSpc>
                <a:spcPct val="115000"/>
              </a:lnSpc>
              <a:spcBef>
                <a:spcPts val="0"/>
              </a:spcBef>
              <a:spcAft>
                <a:spcPts val="0"/>
              </a:spcAft>
              <a:buClr>
                <a:srgbClr val="363636"/>
              </a:buClr>
              <a:buSzPts val="2100"/>
              <a:buChar char="➢"/>
            </a:pPr>
            <a:r>
              <a:rPr lang="en-US" sz="2100" dirty="0">
                <a:solidFill>
                  <a:srgbClr val="363636"/>
                </a:solidFill>
              </a:rPr>
              <a:t>Allocate time and resources for teacher leaders to engage in leadership activities.</a:t>
            </a:r>
            <a:endParaRPr sz="2100" dirty="0">
              <a:solidFill>
                <a:srgbClr val="363636"/>
              </a:solidFill>
            </a:endParaRPr>
          </a:p>
          <a:p>
            <a:pPr marL="457200" lvl="0" indent="-361950" algn="l" rtl="0">
              <a:lnSpc>
                <a:spcPct val="115000"/>
              </a:lnSpc>
              <a:spcBef>
                <a:spcPts val="0"/>
              </a:spcBef>
              <a:spcAft>
                <a:spcPts val="0"/>
              </a:spcAft>
              <a:buClr>
                <a:srgbClr val="6E2405"/>
              </a:buClr>
              <a:buSzPts val="2100"/>
              <a:buChar char="❖"/>
            </a:pPr>
            <a:r>
              <a:rPr lang="en-US" sz="2100" b="1" dirty="0">
                <a:solidFill>
                  <a:srgbClr val="6E2405"/>
                </a:solidFill>
              </a:rPr>
              <a:t>Promoting Professional Growth</a:t>
            </a:r>
            <a:endParaRPr sz="2100" b="1" dirty="0">
              <a:solidFill>
                <a:srgbClr val="6E2405"/>
              </a:solidFill>
            </a:endParaRPr>
          </a:p>
          <a:p>
            <a:pPr marL="914400" lvl="1" indent="-361950" algn="l" rtl="0">
              <a:lnSpc>
                <a:spcPct val="115000"/>
              </a:lnSpc>
              <a:spcBef>
                <a:spcPts val="0"/>
              </a:spcBef>
              <a:spcAft>
                <a:spcPts val="0"/>
              </a:spcAft>
              <a:buClr>
                <a:srgbClr val="363636"/>
              </a:buClr>
              <a:buSzPts val="2100"/>
              <a:buChar char="➢"/>
            </a:pPr>
            <a:r>
              <a:rPr lang="en-US" sz="2100" dirty="0">
                <a:solidFill>
                  <a:srgbClr val="363636"/>
                </a:solidFill>
              </a:rPr>
              <a:t>Offer targeted professional development focused on leadership skills, collaboration, and data-driven instruction.</a:t>
            </a:r>
            <a:endParaRPr sz="2100" dirty="0">
              <a:solidFill>
                <a:srgbClr val="363636"/>
              </a:solidFill>
            </a:endParaRPr>
          </a:p>
          <a:p>
            <a:pPr marL="914400" lvl="1" indent="-361950" algn="l" rtl="0">
              <a:lnSpc>
                <a:spcPct val="115000"/>
              </a:lnSpc>
              <a:spcBef>
                <a:spcPts val="0"/>
              </a:spcBef>
              <a:spcAft>
                <a:spcPts val="0"/>
              </a:spcAft>
              <a:buClr>
                <a:srgbClr val="363636"/>
              </a:buClr>
              <a:buSzPts val="2100"/>
              <a:buChar char="➢"/>
            </a:pPr>
            <a:r>
              <a:rPr lang="en-US" sz="2100" dirty="0">
                <a:solidFill>
                  <a:srgbClr val="363636"/>
                </a:solidFill>
              </a:rPr>
              <a:t>Encourage reflective practice and continuous learning through peer observations, feedback cycles, and action research.</a:t>
            </a:r>
            <a:endParaRPr sz="4100" dirty="0">
              <a:solidFill>
                <a:srgbClr val="363636"/>
              </a:solidFill>
            </a:endParaRPr>
          </a:p>
        </p:txBody>
      </p:sp>
      <p:sp>
        <p:nvSpPr>
          <p:cNvPr id="260"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a:t>Strategies for Bridging Theory to Practice</a:t>
            </a:r>
            <a:endParaRPr sz="4100"/>
          </a:p>
        </p:txBody>
      </p:sp>
      <p:sp>
        <p:nvSpPr>
          <p:cNvPr id="267" name="Content Placeholder 1"/>
          <p:cNvSpPr txBox="1">
            <a:spLocks noGrp="1"/>
          </p:cNvSpPr>
          <p:nvPr>
            <p:ph type="body" idx="1"/>
          </p:nvPr>
        </p:nvSpPr>
        <p:spPr>
          <a:xfrm>
            <a:off x="171450" y="1222375"/>
            <a:ext cx="12306000" cy="4770900"/>
          </a:xfrm>
          <a:prstGeom prst="rect">
            <a:avLst/>
          </a:prstGeom>
        </p:spPr>
        <p:txBody>
          <a:bodyPr spcFirstLastPara="1" wrap="square" lIns="91425" tIns="45700" rIns="822950" bIns="45700" anchor="t" anchorCtr="0">
            <a:spAutoFit/>
          </a:bodyPr>
          <a:lstStyle/>
          <a:p>
            <a:pPr marL="457200" lvl="0" indent="-381000" algn="l" rtl="0">
              <a:spcBef>
                <a:spcPts val="1000"/>
              </a:spcBef>
              <a:spcAft>
                <a:spcPts val="0"/>
              </a:spcAft>
              <a:buClr>
                <a:srgbClr val="6E2405"/>
              </a:buClr>
              <a:buSzPts val="2400"/>
              <a:buChar char="❖"/>
            </a:pPr>
            <a:r>
              <a:rPr lang="en-US" sz="2400" b="1" dirty="0">
                <a:solidFill>
                  <a:srgbClr val="6E2405"/>
                </a:solidFill>
              </a:rPr>
              <a:t>Professional Development/Learning:</a:t>
            </a:r>
            <a:r>
              <a:rPr lang="en-US" sz="2400" dirty="0">
                <a:solidFill>
                  <a:srgbClr val="CC0000"/>
                </a:solidFill>
              </a:rPr>
              <a:t> </a:t>
            </a:r>
            <a:r>
              <a:rPr lang="en-US" sz="2400" dirty="0">
                <a:solidFill>
                  <a:srgbClr val="363636"/>
                </a:solidFill>
              </a:rPr>
              <a:t>Provide targeted training in leadership skills, adult learning theory, and facilitation.</a:t>
            </a:r>
            <a:endParaRPr sz="2400" dirty="0">
              <a:solidFill>
                <a:srgbClr val="363636"/>
              </a:solidFill>
            </a:endParaRPr>
          </a:p>
          <a:p>
            <a:pPr marL="457200" lvl="0" indent="-381000" algn="l" rtl="0">
              <a:spcBef>
                <a:spcPts val="1400"/>
              </a:spcBef>
              <a:spcAft>
                <a:spcPts val="0"/>
              </a:spcAft>
              <a:buClr>
                <a:srgbClr val="6E2405"/>
              </a:buClr>
              <a:buSzPts val="2400"/>
              <a:buChar char="❖"/>
            </a:pPr>
            <a:r>
              <a:rPr lang="en-US" sz="2400" b="1" dirty="0">
                <a:solidFill>
                  <a:srgbClr val="6E2405"/>
                </a:solidFill>
              </a:rPr>
              <a:t>Structured Collaboration: </a:t>
            </a:r>
            <a:r>
              <a:rPr lang="en-US" sz="2400" dirty="0">
                <a:solidFill>
                  <a:srgbClr val="363636"/>
                </a:solidFill>
              </a:rPr>
              <a:t>Establish regular opportunities for teacher leaders to facilitate peer observations, feedback sessions, and collaborative planning.</a:t>
            </a:r>
            <a:endParaRPr sz="2400" dirty="0">
              <a:solidFill>
                <a:srgbClr val="363636"/>
              </a:solidFill>
            </a:endParaRPr>
          </a:p>
          <a:p>
            <a:pPr marL="457200" lvl="0" indent="-381000" algn="l" rtl="0">
              <a:spcBef>
                <a:spcPts val="1400"/>
              </a:spcBef>
              <a:spcAft>
                <a:spcPts val="0"/>
              </a:spcAft>
              <a:buClr>
                <a:srgbClr val="6E2405"/>
              </a:buClr>
              <a:buSzPts val="2400"/>
              <a:buChar char="❖"/>
            </a:pPr>
            <a:r>
              <a:rPr lang="en-US" sz="2400" b="1" dirty="0">
                <a:solidFill>
                  <a:srgbClr val="6E2405"/>
                </a:solidFill>
              </a:rPr>
              <a:t>Recognition &amp; Support:</a:t>
            </a:r>
            <a:r>
              <a:rPr lang="en-US" sz="2400" dirty="0"/>
              <a:t> </a:t>
            </a:r>
            <a:r>
              <a:rPr lang="en-US" sz="2400" dirty="0">
                <a:solidFill>
                  <a:srgbClr val="363636"/>
                </a:solidFill>
              </a:rPr>
              <a:t>Administrators should empower teacher leaders with time, resources, and formal recognition of their roles.</a:t>
            </a:r>
            <a:endParaRPr sz="2400" dirty="0">
              <a:solidFill>
                <a:srgbClr val="363636"/>
              </a:solidFill>
            </a:endParaRPr>
          </a:p>
          <a:p>
            <a:pPr marL="457200" lvl="0" indent="-381000" algn="l" rtl="0">
              <a:spcBef>
                <a:spcPts val="1400"/>
              </a:spcBef>
              <a:spcAft>
                <a:spcPts val="0"/>
              </a:spcAft>
              <a:buClr>
                <a:srgbClr val="6E2405"/>
              </a:buClr>
              <a:buSzPts val="2400"/>
              <a:buChar char="❖"/>
            </a:pPr>
            <a:r>
              <a:rPr lang="en-US" sz="2400" b="1" dirty="0">
                <a:solidFill>
                  <a:srgbClr val="6E2405"/>
                </a:solidFill>
              </a:rPr>
              <a:t>Shared Leadership Structures:</a:t>
            </a:r>
            <a:r>
              <a:rPr lang="en-US" sz="2400" dirty="0">
                <a:solidFill>
                  <a:srgbClr val="6E2405"/>
                </a:solidFill>
              </a:rPr>
              <a:t> </a:t>
            </a:r>
            <a:r>
              <a:rPr lang="en-US" sz="2400" dirty="0">
                <a:solidFill>
                  <a:srgbClr val="363636"/>
                </a:solidFill>
              </a:rPr>
              <a:t>Implement systems that encourage shared decision-making and distribute leadership responsibilities across staff.</a:t>
            </a:r>
            <a:endParaRPr sz="2400" dirty="0">
              <a:solidFill>
                <a:srgbClr val="363636"/>
              </a:solidFill>
            </a:endParaRPr>
          </a:p>
          <a:p>
            <a:pPr marL="457200" lvl="0" indent="-381000" algn="l" rtl="0">
              <a:spcBef>
                <a:spcPts val="1400"/>
              </a:spcBef>
              <a:spcAft>
                <a:spcPts val="1400"/>
              </a:spcAft>
              <a:buClr>
                <a:srgbClr val="6E2405"/>
              </a:buClr>
              <a:buSzPts val="2400"/>
              <a:buChar char="❖"/>
            </a:pPr>
            <a:r>
              <a:rPr lang="en-US" sz="2400" b="1" dirty="0">
                <a:solidFill>
                  <a:srgbClr val="6E2405"/>
                </a:solidFill>
              </a:rPr>
              <a:t>Feedback Loop:</a:t>
            </a:r>
            <a:r>
              <a:rPr lang="en-US" sz="2400" dirty="0">
                <a:solidFill>
                  <a:srgbClr val="6E2405"/>
                </a:solidFill>
              </a:rPr>
              <a:t> </a:t>
            </a:r>
            <a:r>
              <a:rPr lang="en-US" sz="2400" dirty="0">
                <a:solidFill>
                  <a:srgbClr val="363636"/>
                </a:solidFill>
              </a:rPr>
              <a:t>Foster a culture where teachers reflect on their practice, learn from each other in a supportive environment, and having admin follow through.</a:t>
            </a:r>
            <a:endParaRPr sz="2400" dirty="0">
              <a:solidFill>
                <a:srgbClr val="363636"/>
              </a:solidFill>
            </a:endParaRPr>
          </a:p>
        </p:txBody>
      </p:sp>
      <p:sp>
        <p:nvSpPr>
          <p:cNvPr id="268"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Possible Collaborative Activities</a:t>
            </a:r>
            <a:endParaRPr/>
          </a:p>
        </p:txBody>
      </p:sp>
      <p:sp>
        <p:nvSpPr>
          <p:cNvPr id="275" name="Content Placeholder 1"/>
          <p:cNvSpPr txBox="1">
            <a:spLocks noGrp="1"/>
          </p:cNvSpPr>
          <p:nvPr>
            <p:ph type="body" idx="1"/>
          </p:nvPr>
        </p:nvSpPr>
        <p:spPr>
          <a:xfrm>
            <a:off x="652200" y="1477450"/>
            <a:ext cx="12302100" cy="3871200"/>
          </a:xfrm>
          <a:prstGeom prst="rect">
            <a:avLst/>
          </a:prstGeom>
        </p:spPr>
        <p:txBody>
          <a:bodyPr spcFirstLastPara="1" wrap="square" lIns="91425" tIns="45700" rIns="822950" bIns="45700" anchor="t" anchorCtr="0">
            <a:spAutoFit/>
          </a:bodyPr>
          <a:lstStyle/>
          <a:p>
            <a:pPr marL="457200" lvl="0" indent="-419100" algn="l" rtl="0">
              <a:lnSpc>
                <a:spcPct val="115000"/>
              </a:lnSpc>
              <a:spcBef>
                <a:spcPts val="600"/>
              </a:spcBef>
              <a:spcAft>
                <a:spcPts val="2400"/>
              </a:spcAft>
              <a:buClr>
                <a:srgbClr val="6E2405"/>
              </a:buClr>
              <a:buSzPts val="3000"/>
              <a:buFont typeface="Palatino Linotype"/>
              <a:buChar char="❖"/>
            </a:pPr>
            <a:r>
              <a:rPr lang="en-US" sz="3000" b="1" dirty="0">
                <a:solidFill>
                  <a:srgbClr val="6E2405"/>
                </a:solidFill>
              </a:rPr>
              <a:t>Case Study Analysis: </a:t>
            </a:r>
            <a:r>
              <a:rPr lang="en-US" sz="3000" dirty="0">
                <a:solidFill>
                  <a:srgbClr val="363636"/>
                </a:solidFill>
              </a:rPr>
              <a:t>Examine scenarios where teacher leadership transformed school culture.</a:t>
            </a:r>
            <a:endParaRPr sz="1000" dirty="0">
              <a:solidFill>
                <a:srgbClr val="363636"/>
              </a:solidFill>
            </a:endParaRPr>
          </a:p>
          <a:p>
            <a:pPr marL="457200" marR="0" lvl="0" indent="-419100" algn="l" rtl="0">
              <a:lnSpc>
                <a:spcPct val="115000"/>
              </a:lnSpc>
              <a:spcBef>
                <a:spcPts val="600"/>
              </a:spcBef>
              <a:spcAft>
                <a:spcPts val="2400"/>
              </a:spcAft>
              <a:buClr>
                <a:srgbClr val="6E2405"/>
              </a:buClr>
              <a:buSzPts val="3000"/>
              <a:buFont typeface="Palatino Linotype"/>
              <a:buChar char="❖"/>
            </a:pPr>
            <a:r>
              <a:rPr lang="en-US" sz="3000" b="1" dirty="0">
                <a:solidFill>
                  <a:srgbClr val="6E2405"/>
                </a:solidFill>
              </a:rPr>
              <a:t>Role-Playing:</a:t>
            </a:r>
            <a:r>
              <a:rPr lang="en-US" sz="3000" dirty="0">
                <a:solidFill>
                  <a:srgbClr val="363636"/>
                </a:solidFill>
              </a:rPr>
              <a:t> Practice leadership conversations and collaborative </a:t>
            </a:r>
            <a:r>
              <a:rPr lang="en-US" sz="3000" b="0" i="0" u="none" strike="noStrike" cap="none" dirty="0">
                <a:solidFill>
                  <a:srgbClr val="363636"/>
                </a:solidFill>
                <a:latin typeface="Palatino Linotype"/>
                <a:ea typeface="Palatino Linotype"/>
                <a:cs typeface="Palatino Linotype"/>
                <a:sym typeface="Palatino Linotype"/>
              </a:rPr>
              <a:t>problem-solving.</a:t>
            </a:r>
            <a:endParaRPr sz="1000" dirty="0">
              <a:solidFill>
                <a:srgbClr val="363636"/>
              </a:solidFill>
            </a:endParaRPr>
          </a:p>
          <a:p>
            <a:pPr marL="457200" lvl="0" indent="-419100" algn="l" rtl="0">
              <a:lnSpc>
                <a:spcPct val="115000"/>
              </a:lnSpc>
              <a:spcBef>
                <a:spcPts val="600"/>
              </a:spcBef>
              <a:spcAft>
                <a:spcPts val="0"/>
              </a:spcAft>
              <a:buClr>
                <a:srgbClr val="6E2405"/>
              </a:buClr>
              <a:buSzPts val="3000"/>
              <a:buFont typeface="Palatino Linotype"/>
              <a:buChar char="❖"/>
            </a:pPr>
            <a:r>
              <a:rPr lang="en-US" sz="3000" b="1" dirty="0">
                <a:solidFill>
                  <a:srgbClr val="6E2405"/>
                </a:solidFill>
              </a:rPr>
              <a:t>Action Planning:</a:t>
            </a:r>
            <a:r>
              <a:rPr lang="en-US" sz="3000" dirty="0">
                <a:solidFill>
                  <a:srgbClr val="363636"/>
                </a:solidFill>
              </a:rPr>
              <a:t> Develop individualized plans to implement teacher leadership strategies aligned with TMLS.</a:t>
            </a:r>
            <a:endParaRPr sz="5400" dirty="0">
              <a:solidFill>
                <a:srgbClr val="363636"/>
              </a:solidFill>
            </a:endParaRPr>
          </a:p>
        </p:txBody>
      </p:sp>
      <p:sp>
        <p:nvSpPr>
          <p:cNvPr id="276"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2" name="Title 1">
            <a:extLst>
              <a:ext uri="{FF2B5EF4-FFF2-40B4-BE49-F238E27FC236}">
                <a16:creationId xmlns:a16="http://schemas.microsoft.com/office/drawing/2014/main" id="{9BECBD2B-3F45-9233-8701-5A2FDA061D82}"/>
              </a:ext>
            </a:extLst>
          </p:cNvPr>
          <p:cNvSpPr>
            <a:spLocks noGrp="1"/>
          </p:cNvSpPr>
          <p:nvPr>
            <p:ph type="title"/>
          </p:nvPr>
        </p:nvSpPr>
        <p:spPr/>
        <p:txBody>
          <a:bodyPr/>
          <a:lstStyle/>
          <a:p>
            <a:r>
              <a:rPr lang="en-US" dirty="0">
                <a:solidFill>
                  <a:schemeClr val="accent2">
                    <a:lumMod val="50000"/>
                  </a:schemeClr>
                </a:solidFill>
              </a:rPr>
              <a:t>Bridging Theory and P</a:t>
            </a:r>
            <a:r>
              <a:rPr lang="en-US" dirty="0">
                <a:ln w="9525" cap="flat" cmpd="sng">
                  <a:solidFill>
                    <a:srgbClr val="990000"/>
                  </a:solidFill>
                  <a:prstDash val="solid"/>
                  <a:round/>
                  <a:headEnd type="none" w="sm" len="sm"/>
                  <a:tailEnd type="none" w="sm" len="sm"/>
                </a:ln>
                <a:solidFill>
                  <a:schemeClr val="accent2">
                    <a:lumMod val="50000"/>
                  </a:schemeClr>
                </a:solidFill>
              </a:rPr>
              <a:t>ractice</a:t>
            </a:r>
            <a:r>
              <a:rPr lang="en-US" dirty="0">
                <a:solidFill>
                  <a:schemeClr val="accent2">
                    <a:lumMod val="50000"/>
                  </a:schemeClr>
                </a:solidFill>
              </a:rPr>
              <a:t> </a:t>
            </a:r>
          </a:p>
        </p:txBody>
      </p:sp>
      <p:pic>
        <p:nvPicPr>
          <p:cNvPr id="131" name="Picture 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145700" y="1126475"/>
            <a:ext cx="9498424" cy="5111001"/>
          </a:xfrm>
          <a:prstGeom prst="rect">
            <a:avLst/>
          </a:prstGeom>
          <a:noFill/>
          <a:ln>
            <a:noFill/>
          </a:ln>
        </p:spPr>
      </p:pic>
      <p:sp>
        <p:nvSpPr>
          <p:cNvPr id="3" name="Slide Number Placeholder 3">
            <a:extLst>
              <a:ext uri="{FF2B5EF4-FFF2-40B4-BE49-F238E27FC236}">
                <a16:creationId xmlns:a16="http://schemas.microsoft.com/office/drawing/2014/main" id="{093005E1-BA58-D3EC-5F27-E37D812F22E2}"/>
              </a:ext>
            </a:extLst>
          </p:cNvPr>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Title 1"/>
          <p:cNvSpPr txBox="1">
            <a:spLocks noGrp="1"/>
          </p:cNvSpPr>
          <p:nvPr>
            <p:ph type="title"/>
          </p:nvPr>
        </p:nvSpPr>
        <p:spPr>
          <a:xfrm>
            <a:off x="288225" y="496625"/>
            <a:ext cx="10988400" cy="1062000"/>
          </a:xfrm>
          <a:prstGeom prst="rect">
            <a:avLst/>
          </a:prstGeom>
        </p:spPr>
        <p:txBody>
          <a:bodyPr spcFirstLastPara="1" wrap="square" lIns="91425" tIns="45700" rIns="91425" bIns="45700" anchor="ctr" anchorCtr="0">
            <a:spAutoFit/>
          </a:bodyPr>
          <a:lstStyle/>
          <a:p>
            <a:pPr marL="0" lvl="0" indent="0" algn="r" rtl="0">
              <a:spcBef>
                <a:spcPts val="0"/>
              </a:spcBef>
              <a:spcAft>
                <a:spcPts val="0"/>
              </a:spcAft>
              <a:buNone/>
            </a:pPr>
            <a:r>
              <a:rPr lang="en-US" sz="3500" dirty="0"/>
              <a:t>Scenarios Where Teacher Leadership</a:t>
            </a:r>
            <a:br>
              <a:rPr lang="en-US" sz="3500" dirty="0"/>
            </a:br>
            <a:r>
              <a:rPr lang="en-US" sz="3500" dirty="0"/>
              <a:t>Transformed School Culture (1)</a:t>
            </a:r>
            <a:endParaRPr sz="3500" dirty="0"/>
          </a:p>
        </p:txBody>
      </p:sp>
      <p:sp>
        <p:nvSpPr>
          <p:cNvPr id="283" name="Content Placeholder 1"/>
          <p:cNvSpPr txBox="1">
            <a:spLocks noGrp="1"/>
          </p:cNvSpPr>
          <p:nvPr>
            <p:ph type="body" idx="1"/>
          </p:nvPr>
        </p:nvSpPr>
        <p:spPr>
          <a:xfrm>
            <a:off x="171450" y="1920675"/>
            <a:ext cx="11849100" cy="3774300"/>
          </a:xfrm>
          <a:prstGeom prst="rect">
            <a:avLst/>
          </a:prstGeom>
        </p:spPr>
        <p:txBody>
          <a:bodyPr spcFirstLastPara="1" wrap="square" lIns="91425" tIns="45700" rIns="822950" bIns="45700" anchor="t" anchorCtr="0">
            <a:spAutoFit/>
          </a:bodyPr>
          <a:lstStyle/>
          <a:p>
            <a:pPr marL="457200" lvl="0" indent="-400050" algn="l" rtl="0">
              <a:lnSpc>
                <a:spcPct val="115000"/>
              </a:lnSpc>
              <a:spcBef>
                <a:spcPts val="600"/>
              </a:spcBef>
              <a:spcAft>
                <a:spcPts val="0"/>
              </a:spcAft>
              <a:buClr>
                <a:srgbClr val="6E2405"/>
              </a:buClr>
              <a:buSzPts val="2700"/>
              <a:buFont typeface="Palatino Linotype"/>
              <a:buChar char="❖"/>
            </a:pPr>
            <a:r>
              <a:rPr lang="en-US" sz="2700" b="1" dirty="0">
                <a:solidFill>
                  <a:srgbClr val="6E2405"/>
                </a:solidFill>
                <a:highlight>
                  <a:schemeClr val="accent4"/>
                </a:highlight>
              </a:rPr>
              <a:t>Scenario 1:</a:t>
            </a:r>
            <a:r>
              <a:rPr lang="en-US" sz="2700" b="1" dirty="0">
                <a:solidFill>
                  <a:srgbClr val="6E2405"/>
                </a:solidFill>
              </a:rPr>
              <a:t> </a:t>
            </a:r>
            <a:r>
              <a:rPr lang="en-US" sz="2200" b="1" dirty="0">
                <a:solidFill>
                  <a:srgbClr val="6E2405"/>
                </a:solidFill>
              </a:rPr>
              <a:t>Shared Leadership Model: Building Community and Engagement: </a:t>
            </a:r>
            <a:r>
              <a:rPr lang="en-US" sz="2300" dirty="0">
                <a:solidFill>
                  <a:srgbClr val="363636"/>
                </a:solidFill>
              </a:rPr>
              <a:t>A school implemented a shared leadership model where teachers and students were given significant voice in decision-making. Tenured teachers mentored newer staff, fostering a culture of collaboration and mutual respect. This approach led to increased teacher retention, as all teachers felt valued and heard. The school also saw stronger student engagement, with students empowered to lead community-impact projects such as STEM nights that connected classroom learning to real-world issues. These events became integral to the curriculum, enhancing instruction and building a sense of purpose and community pride.</a:t>
            </a:r>
            <a:endParaRPr sz="4700" dirty="0">
              <a:solidFill>
                <a:srgbClr val="363636"/>
              </a:solidFill>
            </a:endParaRPr>
          </a:p>
        </p:txBody>
      </p:sp>
      <p:sp>
        <p:nvSpPr>
          <p:cNvPr id="284"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Title 1"/>
          <p:cNvSpPr txBox="1">
            <a:spLocks noGrp="1"/>
          </p:cNvSpPr>
          <p:nvPr>
            <p:ph type="title"/>
          </p:nvPr>
        </p:nvSpPr>
        <p:spPr>
          <a:xfrm>
            <a:off x="288225" y="496625"/>
            <a:ext cx="10988400" cy="1062000"/>
          </a:xfrm>
          <a:prstGeom prst="rect">
            <a:avLst/>
          </a:prstGeom>
        </p:spPr>
        <p:txBody>
          <a:bodyPr spcFirstLastPara="1" wrap="square" lIns="91425" tIns="45700" rIns="91425" bIns="45700" anchor="ctr" anchorCtr="0">
            <a:spAutoFit/>
          </a:bodyPr>
          <a:lstStyle/>
          <a:p>
            <a:pPr marL="0" lvl="0" indent="0" algn="r" rtl="0">
              <a:spcBef>
                <a:spcPts val="0"/>
              </a:spcBef>
              <a:spcAft>
                <a:spcPts val="0"/>
              </a:spcAft>
              <a:buNone/>
            </a:pPr>
            <a:r>
              <a:rPr lang="en-US" sz="3500" dirty="0"/>
              <a:t>Scenarios Where Teacher Leadership</a:t>
            </a:r>
            <a:br>
              <a:rPr lang="en-US" sz="3500" dirty="0"/>
            </a:br>
            <a:r>
              <a:rPr lang="en-US" sz="3500" dirty="0"/>
              <a:t>Transformed School Culture (2)</a:t>
            </a:r>
            <a:endParaRPr sz="3500" dirty="0"/>
          </a:p>
        </p:txBody>
      </p:sp>
      <p:sp>
        <p:nvSpPr>
          <p:cNvPr id="291" name="Content Placeholder 1"/>
          <p:cNvSpPr txBox="1">
            <a:spLocks noGrp="1"/>
          </p:cNvSpPr>
          <p:nvPr>
            <p:ph type="body" idx="1"/>
          </p:nvPr>
        </p:nvSpPr>
        <p:spPr>
          <a:xfrm>
            <a:off x="171450" y="1920675"/>
            <a:ext cx="11849100" cy="3774300"/>
          </a:xfrm>
          <a:prstGeom prst="rect">
            <a:avLst/>
          </a:prstGeom>
        </p:spPr>
        <p:txBody>
          <a:bodyPr spcFirstLastPara="1" wrap="square" lIns="91425" tIns="45700" rIns="822950" bIns="45700" anchor="t" anchorCtr="0">
            <a:spAutoFit/>
          </a:bodyPr>
          <a:lstStyle/>
          <a:p>
            <a:pPr marL="457200" lvl="0" indent="-400050" algn="l" rtl="0">
              <a:lnSpc>
                <a:spcPct val="115000"/>
              </a:lnSpc>
              <a:spcBef>
                <a:spcPts val="600"/>
              </a:spcBef>
              <a:spcAft>
                <a:spcPts val="0"/>
              </a:spcAft>
              <a:buClr>
                <a:srgbClr val="6E2405"/>
              </a:buClr>
              <a:buSzPts val="2700"/>
              <a:buFont typeface="Palatino Linotype"/>
              <a:buChar char="❖"/>
            </a:pPr>
            <a:r>
              <a:rPr lang="en-US" sz="2700" b="1" dirty="0">
                <a:solidFill>
                  <a:srgbClr val="6E2405"/>
                </a:solidFill>
                <a:highlight>
                  <a:schemeClr val="accent4"/>
                </a:highlight>
              </a:rPr>
              <a:t>Scenario 2:</a:t>
            </a:r>
            <a:r>
              <a:rPr lang="en-US" sz="2700" b="1" dirty="0">
                <a:solidFill>
                  <a:srgbClr val="6E2405"/>
                </a:solidFill>
              </a:rPr>
              <a:t> </a:t>
            </a:r>
            <a:r>
              <a:rPr lang="en-US" sz="2200" b="1" dirty="0">
                <a:solidFill>
                  <a:srgbClr val="6E2405"/>
                </a:solidFill>
              </a:rPr>
              <a:t>Instructional Teacher Leadership in High-Need Districts: </a:t>
            </a:r>
            <a:r>
              <a:rPr lang="en-US" sz="2300" dirty="0">
                <a:solidFill>
                  <a:srgbClr val="363636"/>
                </a:solidFill>
              </a:rPr>
              <a:t>In the Gadsden Elementary School District in Arizona, formal teacher leadership roles were created, such as master teachers responsible for leading professional learning teams and coaching peers. This distributed leadership structure empowered teachers to innovate and support each other, leading to significant improvements in student achievement—many schools earned their first-ever "A" ratings from the state. The district also developed a sustainable leadership pipeline, with several principals rising from master teacher roles, demonstrating how teacher leadership can drive both cultural and academic transformation.</a:t>
            </a:r>
            <a:endParaRPr sz="4700" dirty="0">
              <a:solidFill>
                <a:srgbClr val="363636"/>
              </a:solidFill>
            </a:endParaRPr>
          </a:p>
        </p:txBody>
      </p:sp>
      <p:sp>
        <p:nvSpPr>
          <p:cNvPr id="292"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Title 1"/>
          <p:cNvSpPr txBox="1">
            <a:spLocks noGrp="1"/>
          </p:cNvSpPr>
          <p:nvPr>
            <p:ph type="title"/>
          </p:nvPr>
        </p:nvSpPr>
        <p:spPr>
          <a:xfrm>
            <a:off x="288225" y="496625"/>
            <a:ext cx="10988400" cy="1062000"/>
          </a:xfrm>
          <a:prstGeom prst="rect">
            <a:avLst/>
          </a:prstGeom>
        </p:spPr>
        <p:txBody>
          <a:bodyPr spcFirstLastPara="1" wrap="square" lIns="91425" tIns="45700" rIns="91425" bIns="45700" anchor="ctr" anchorCtr="0">
            <a:spAutoFit/>
          </a:bodyPr>
          <a:lstStyle/>
          <a:p>
            <a:pPr marL="0" lvl="0" indent="0" algn="r" rtl="0">
              <a:spcBef>
                <a:spcPts val="0"/>
              </a:spcBef>
              <a:spcAft>
                <a:spcPts val="0"/>
              </a:spcAft>
              <a:buNone/>
            </a:pPr>
            <a:r>
              <a:rPr lang="en-US" sz="3500" dirty="0"/>
              <a:t>Scenarios Where Teacher Leadership</a:t>
            </a:r>
            <a:br>
              <a:rPr lang="en-US" sz="3500" dirty="0"/>
            </a:br>
            <a:r>
              <a:rPr lang="en-US" sz="3500" dirty="0"/>
              <a:t>Transformed School Culture (3)</a:t>
            </a:r>
            <a:endParaRPr sz="3500" dirty="0"/>
          </a:p>
        </p:txBody>
      </p:sp>
      <p:sp>
        <p:nvSpPr>
          <p:cNvPr id="300" name="Content Placeholder 1"/>
          <p:cNvSpPr txBox="1">
            <a:spLocks noGrp="1"/>
          </p:cNvSpPr>
          <p:nvPr>
            <p:ph type="body" idx="1"/>
          </p:nvPr>
        </p:nvSpPr>
        <p:spPr>
          <a:xfrm>
            <a:off x="171450" y="1920675"/>
            <a:ext cx="11849100" cy="3444000"/>
          </a:xfrm>
          <a:prstGeom prst="rect">
            <a:avLst/>
          </a:prstGeom>
        </p:spPr>
        <p:txBody>
          <a:bodyPr spcFirstLastPara="1" wrap="square" lIns="91425" tIns="45700" rIns="822950" bIns="45700" anchor="t" anchorCtr="0">
            <a:spAutoFit/>
          </a:bodyPr>
          <a:lstStyle/>
          <a:p>
            <a:pPr marL="457200" lvl="0" indent="-400050" algn="l" rtl="0">
              <a:lnSpc>
                <a:spcPct val="115000"/>
              </a:lnSpc>
              <a:spcBef>
                <a:spcPts val="600"/>
              </a:spcBef>
              <a:spcAft>
                <a:spcPts val="0"/>
              </a:spcAft>
              <a:buClr>
                <a:srgbClr val="6E2405"/>
              </a:buClr>
              <a:buSzPts val="2700"/>
              <a:buFont typeface="Palatino Linotype"/>
              <a:buChar char="❖"/>
            </a:pPr>
            <a:r>
              <a:rPr lang="en-US" sz="2700" b="1" dirty="0">
                <a:solidFill>
                  <a:srgbClr val="6E2405"/>
                </a:solidFill>
                <a:highlight>
                  <a:schemeClr val="accent4"/>
                </a:highlight>
              </a:rPr>
              <a:t>Scenario 3: </a:t>
            </a:r>
            <a:r>
              <a:rPr lang="en-US" sz="2200" b="1" dirty="0">
                <a:solidFill>
                  <a:srgbClr val="6E2405"/>
                </a:solidFill>
              </a:rPr>
              <a:t>Distributed Leadership During Principal Transitions: </a:t>
            </a:r>
            <a:endParaRPr sz="2200" b="1" dirty="0">
              <a:solidFill>
                <a:srgbClr val="6E2405"/>
              </a:solidFill>
            </a:endParaRPr>
          </a:p>
          <a:p>
            <a:pPr marL="457200" lvl="0" indent="0" algn="l" rtl="0">
              <a:lnSpc>
                <a:spcPct val="115000"/>
              </a:lnSpc>
              <a:spcBef>
                <a:spcPts val="600"/>
              </a:spcBef>
              <a:spcAft>
                <a:spcPts val="600"/>
              </a:spcAft>
              <a:buNone/>
            </a:pPr>
            <a:r>
              <a:rPr lang="en-US" sz="2300" dirty="0">
                <a:solidFill>
                  <a:srgbClr val="363636"/>
                </a:solidFill>
              </a:rPr>
              <a:t>Research shows that when schools establish distributed leadership, where teachers share in decision-making and leadership responsibilities, the negative impacts of principal turnover are mitigated. Teacher leaders promote collaboration and inclusion, empowering their peers and sustaining positive school culture even during times of administrative change. This model fosters a sense of ownership and continuity among staff, leading to improved morale and student outcomes.</a:t>
            </a:r>
            <a:endParaRPr sz="4700" dirty="0">
              <a:solidFill>
                <a:srgbClr val="363636"/>
              </a:solidFill>
            </a:endParaRPr>
          </a:p>
        </p:txBody>
      </p:sp>
      <p:sp>
        <p:nvSpPr>
          <p:cNvPr id="301"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Title 1"/>
          <p:cNvSpPr txBox="1">
            <a:spLocks noGrp="1"/>
          </p:cNvSpPr>
          <p:nvPr>
            <p:ph type="title"/>
          </p:nvPr>
        </p:nvSpPr>
        <p:spPr>
          <a:xfrm>
            <a:off x="288225" y="496625"/>
            <a:ext cx="10988400" cy="1062000"/>
          </a:xfrm>
          <a:prstGeom prst="rect">
            <a:avLst/>
          </a:prstGeom>
        </p:spPr>
        <p:txBody>
          <a:bodyPr spcFirstLastPara="1" wrap="square" lIns="91425" tIns="45700" rIns="91425" bIns="45700" anchor="ctr" anchorCtr="0">
            <a:spAutoFit/>
          </a:bodyPr>
          <a:lstStyle/>
          <a:p>
            <a:pPr marL="0" lvl="0" indent="0" algn="r" rtl="0">
              <a:spcBef>
                <a:spcPts val="0"/>
              </a:spcBef>
              <a:spcAft>
                <a:spcPts val="0"/>
              </a:spcAft>
              <a:buNone/>
            </a:pPr>
            <a:r>
              <a:rPr lang="en-US" sz="3500" dirty="0"/>
              <a:t>Scenarios Where Teacher Leadership</a:t>
            </a:r>
            <a:br>
              <a:rPr lang="en-US" sz="3500" dirty="0"/>
            </a:br>
            <a:r>
              <a:rPr lang="en-US" sz="3500" dirty="0"/>
              <a:t>Transformed School Culture (4) </a:t>
            </a:r>
            <a:endParaRPr sz="3500" dirty="0"/>
          </a:p>
        </p:txBody>
      </p:sp>
      <p:sp>
        <p:nvSpPr>
          <p:cNvPr id="309" name="Content Placeholder 1"/>
          <p:cNvSpPr txBox="1">
            <a:spLocks noGrp="1"/>
          </p:cNvSpPr>
          <p:nvPr>
            <p:ph type="body" idx="1"/>
          </p:nvPr>
        </p:nvSpPr>
        <p:spPr>
          <a:xfrm>
            <a:off x="171450" y="1920675"/>
            <a:ext cx="11849100" cy="3444000"/>
          </a:xfrm>
          <a:prstGeom prst="rect">
            <a:avLst/>
          </a:prstGeom>
        </p:spPr>
        <p:txBody>
          <a:bodyPr spcFirstLastPara="1" wrap="square" lIns="91425" tIns="45700" rIns="822950" bIns="45700" anchor="t" anchorCtr="0">
            <a:spAutoFit/>
          </a:bodyPr>
          <a:lstStyle/>
          <a:p>
            <a:pPr marL="457200" lvl="0" indent="-400050" algn="l" rtl="0">
              <a:lnSpc>
                <a:spcPct val="115000"/>
              </a:lnSpc>
              <a:spcBef>
                <a:spcPts val="600"/>
              </a:spcBef>
              <a:spcAft>
                <a:spcPts val="0"/>
              </a:spcAft>
              <a:buClr>
                <a:srgbClr val="6E2405"/>
              </a:buClr>
              <a:buSzPts val="2700"/>
              <a:buFont typeface="Palatino Linotype"/>
              <a:buChar char="❖"/>
            </a:pPr>
            <a:r>
              <a:rPr lang="en-US" sz="2700" b="1" dirty="0">
                <a:solidFill>
                  <a:srgbClr val="6E2405"/>
                </a:solidFill>
                <a:highlight>
                  <a:schemeClr val="accent4"/>
                </a:highlight>
              </a:rPr>
              <a:t>Scenario 4:</a:t>
            </a:r>
            <a:r>
              <a:rPr lang="en-US" sz="2700" b="1" dirty="0">
                <a:solidFill>
                  <a:srgbClr val="6E2405"/>
                </a:solidFill>
              </a:rPr>
              <a:t> </a:t>
            </a:r>
            <a:r>
              <a:rPr lang="en-US" sz="2200" b="1" dirty="0">
                <a:solidFill>
                  <a:srgbClr val="6E2405"/>
                </a:solidFill>
              </a:rPr>
              <a:t>Collaborative and Supportive Leadership Styles: </a:t>
            </a:r>
            <a:endParaRPr sz="2200" b="1" dirty="0">
              <a:solidFill>
                <a:srgbClr val="6E2405"/>
              </a:solidFill>
            </a:endParaRPr>
          </a:p>
          <a:p>
            <a:pPr marL="457200" lvl="0" indent="0" algn="l" rtl="0">
              <a:lnSpc>
                <a:spcPct val="115000"/>
              </a:lnSpc>
              <a:spcBef>
                <a:spcPts val="600"/>
              </a:spcBef>
              <a:spcAft>
                <a:spcPts val="600"/>
              </a:spcAft>
              <a:buNone/>
            </a:pPr>
            <a:r>
              <a:rPr lang="en-US" sz="2300" dirty="0">
                <a:solidFill>
                  <a:srgbClr val="363636"/>
                </a:solidFill>
              </a:rPr>
              <a:t>Schools where principals and teacher leaders collaboratively shape the culture are marked by open communication, shared purpose, and collective celebration of achievements. In such environments, teachers are more engaged and satisfied, and the school community is strengthened through joint participation in events and rituals. In contrast, schools with authoritarian leadership experience disengagement and dissatisfaction among teachers, highlighting the transformative impact of teacher-led, collaborative cultures.</a:t>
            </a:r>
            <a:endParaRPr sz="4700" dirty="0">
              <a:solidFill>
                <a:srgbClr val="363636"/>
              </a:solidFill>
            </a:endParaRPr>
          </a:p>
        </p:txBody>
      </p:sp>
      <p:sp>
        <p:nvSpPr>
          <p:cNvPr id="310"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61F04AA-7EF2-C981-1ED2-43868B4A7FD9}"/>
              </a:ext>
            </a:extLst>
          </p:cNvPr>
          <p:cNvSpPr>
            <a:spLocks noGrp="1"/>
          </p:cNvSpPr>
          <p:nvPr>
            <p:ph type="title"/>
          </p:nvPr>
        </p:nvSpPr>
        <p:spPr/>
        <p:txBody>
          <a:bodyPr/>
          <a:lstStyle/>
          <a:p>
            <a:r>
              <a:rPr lang="en-US" sz="4800" dirty="0"/>
              <a:t>Key Elements Across Scenarios</a:t>
            </a:r>
            <a:endParaRPr lang="en-US" dirty="0"/>
          </a:p>
        </p:txBody>
      </p:sp>
      <p:sp>
        <p:nvSpPr>
          <p:cNvPr id="17" name="Content Placeholder 16">
            <a:extLst>
              <a:ext uri="{FF2B5EF4-FFF2-40B4-BE49-F238E27FC236}">
                <a16:creationId xmlns:a16="http://schemas.microsoft.com/office/drawing/2014/main" id="{88B46F38-34A7-63F8-B0CA-8DD727F18C4C}"/>
              </a:ext>
            </a:extLst>
          </p:cNvPr>
          <p:cNvSpPr>
            <a:spLocks noGrp="1"/>
          </p:cNvSpPr>
          <p:nvPr>
            <p:ph type="body" idx="1"/>
          </p:nvPr>
        </p:nvSpPr>
        <p:spPr>
          <a:xfrm rot="16200000">
            <a:off x="-2200933" y="2888714"/>
            <a:ext cx="5616473" cy="1080572"/>
          </a:xfrm>
        </p:spPr>
        <p:txBody>
          <a:bodyPr/>
          <a:lstStyle/>
          <a:p>
            <a:pPr marL="0" lvl="0" indent="0" algn="ctr">
              <a:lnSpc>
                <a:spcPct val="100000"/>
              </a:lnSpc>
              <a:spcBef>
                <a:spcPts val="0"/>
              </a:spcBef>
              <a:buClr>
                <a:srgbClr val="000000"/>
              </a:buClr>
              <a:buSzTx/>
              <a:buNone/>
            </a:pPr>
            <a:r>
              <a:rPr lang="en-US" sz="4000" dirty="0">
                <a:ln w="9525" cap="flat" cmpd="sng">
                  <a:solidFill>
                    <a:srgbClr val="FFC000"/>
                  </a:solidFill>
                  <a:prstDash val="solid"/>
                  <a:round/>
                  <a:headEnd type="none" w="sm" len="sm"/>
                  <a:tailEnd type="none" w="sm" len="sm"/>
                </a:ln>
                <a:solidFill>
                  <a:srgbClr val="FFFFFF"/>
                </a:solidFill>
                <a:cs typeface="Arial"/>
                <a:sym typeface="Arial"/>
              </a:rPr>
              <a:t>Key Elements Review</a:t>
            </a:r>
          </a:p>
        </p:txBody>
      </p:sp>
      <p:sp>
        <p:nvSpPr>
          <p:cNvPr id="2" name="Text Placeholder 1">
            <a:extLst>
              <a:ext uri="{FF2B5EF4-FFF2-40B4-BE49-F238E27FC236}">
                <a16:creationId xmlns:a16="http://schemas.microsoft.com/office/drawing/2014/main" id="{87977C3E-F95F-5AFE-C1AC-4423BAA94BFE}"/>
              </a:ext>
            </a:extLst>
          </p:cNvPr>
          <p:cNvSpPr>
            <a:spLocks noGrp="1"/>
          </p:cNvSpPr>
          <p:nvPr>
            <p:ph type="body" idx="2"/>
          </p:nvPr>
        </p:nvSpPr>
        <p:spPr>
          <a:xfrm>
            <a:off x="607303" y="1126476"/>
            <a:ext cx="11135302" cy="1000036"/>
          </a:xfrm>
        </p:spPr>
        <p:txBody>
          <a:bodyPr/>
          <a:lstStyle/>
          <a:p>
            <a:pPr lvl="0" indent="-368300">
              <a:lnSpc>
                <a:spcPct val="115000"/>
              </a:lnSpc>
              <a:spcBef>
                <a:spcPts val="600"/>
              </a:spcBef>
              <a:buClr>
                <a:srgbClr val="6E2405"/>
              </a:buClr>
              <a:buSzPts val="2200"/>
              <a:buFont typeface="Palatino Linotype"/>
              <a:buChar char="❖"/>
            </a:pPr>
            <a:r>
              <a:rPr lang="en-US" sz="2000" b="1" dirty="0">
                <a:solidFill>
                  <a:srgbClr val="6E2405"/>
                </a:solidFill>
                <a:highlight>
                  <a:srgbClr val="FFC000"/>
                </a:highlight>
              </a:rPr>
              <a:t>1: Turn and talk</a:t>
            </a:r>
            <a:r>
              <a:rPr lang="en-US" sz="2000" b="1" dirty="0">
                <a:solidFill>
                  <a:srgbClr val="6E2405"/>
                </a:solidFill>
              </a:rPr>
              <a:t> - What do YOU feel were the key elements across the 4 scenarios?</a:t>
            </a:r>
          </a:p>
          <a:p>
            <a:pPr lvl="0" indent="-368300">
              <a:lnSpc>
                <a:spcPct val="115000"/>
              </a:lnSpc>
              <a:spcBef>
                <a:spcPts val="600"/>
              </a:spcBef>
              <a:buClr>
                <a:srgbClr val="6E2405"/>
              </a:buClr>
              <a:buSzPts val="2200"/>
              <a:buFont typeface="Palatino Linotype"/>
              <a:buChar char="❖"/>
            </a:pPr>
            <a:r>
              <a:rPr lang="en-US" sz="2000" b="1" dirty="0">
                <a:solidFill>
                  <a:srgbClr val="6E2405"/>
                </a:solidFill>
                <a:highlight>
                  <a:srgbClr val="FFC000"/>
                </a:highlight>
              </a:rPr>
              <a:t>2. Discuss with your table</a:t>
            </a:r>
            <a:r>
              <a:rPr lang="en-US" sz="2000" b="1" dirty="0">
                <a:solidFill>
                  <a:srgbClr val="6E2405"/>
                </a:solidFill>
              </a:rPr>
              <a:t> - did everyone come up with the same ideas/elements?</a:t>
            </a:r>
            <a:endParaRPr lang="en-US" sz="3600" dirty="0">
              <a:solidFill>
                <a:srgbClr val="000000"/>
              </a:solidFill>
            </a:endParaRPr>
          </a:p>
        </p:txBody>
      </p:sp>
      <p:sp>
        <p:nvSpPr>
          <p:cNvPr id="3" name="Text Placeholder 2">
            <a:extLst>
              <a:ext uri="{FF2B5EF4-FFF2-40B4-BE49-F238E27FC236}">
                <a16:creationId xmlns:a16="http://schemas.microsoft.com/office/drawing/2014/main" id="{DD6E531E-2886-60AD-6115-CAC58C01EF7E}"/>
              </a:ext>
            </a:extLst>
          </p:cNvPr>
          <p:cNvSpPr>
            <a:spLocks noGrp="1"/>
          </p:cNvSpPr>
          <p:nvPr>
            <p:ph type="body" idx="3"/>
          </p:nvPr>
        </p:nvSpPr>
        <p:spPr>
          <a:xfrm>
            <a:off x="942027" y="2126512"/>
            <a:ext cx="11249973" cy="3803335"/>
          </a:xfrm>
        </p:spPr>
        <p:txBody>
          <a:bodyPr/>
          <a:lstStyle/>
          <a:p>
            <a:pPr marL="0" lvl="0" indent="0">
              <a:lnSpc>
                <a:spcPct val="100000"/>
              </a:lnSpc>
              <a:spcBef>
                <a:spcPts val="0"/>
              </a:spcBef>
              <a:buClr>
                <a:srgbClr val="000000"/>
              </a:buClr>
              <a:buSzTx/>
              <a:buNone/>
            </a:pPr>
            <a:r>
              <a:rPr lang="en-US" sz="1800" b="1" dirty="0">
                <a:solidFill>
                  <a:srgbClr val="6E2405"/>
                </a:solidFill>
              </a:rPr>
              <a:t>Empowerment and Voice: </a:t>
            </a:r>
          </a:p>
          <a:p>
            <a:pPr marL="0" lvl="0" indent="0">
              <a:lnSpc>
                <a:spcPct val="100000"/>
              </a:lnSpc>
              <a:spcBef>
                <a:spcPts val="0"/>
              </a:spcBef>
              <a:buClr>
                <a:srgbClr val="000000"/>
              </a:buClr>
              <a:buSzTx/>
              <a:buNone/>
            </a:pPr>
            <a:r>
              <a:rPr lang="en-US" sz="1800" dirty="0">
                <a:solidFill>
                  <a:srgbClr val="212529"/>
                </a:solidFill>
              </a:rPr>
              <a:t>Teachers are given real influence over school decisions, leading to higher engagement and satisfaction.</a:t>
            </a:r>
          </a:p>
          <a:p>
            <a:pPr marL="0" lvl="0" indent="0">
              <a:lnSpc>
                <a:spcPct val="100000"/>
              </a:lnSpc>
              <a:spcBef>
                <a:spcPts val="0"/>
              </a:spcBef>
              <a:buClr>
                <a:srgbClr val="000000"/>
              </a:buClr>
              <a:buSzPts val="1100"/>
              <a:buNone/>
            </a:pPr>
            <a:r>
              <a:rPr lang="en-US" sz="1800" b="1" dirty="0">
                <a:solidFill>
                  <a:srgbClr val="6E2405"/>
                </a:solidFill>
              </a:rPr>
              <a:t>Mentorship and Collaboration: </a:t>
            </a:r>
          </a:p>
          <a:p>
            <a:pPr marL="0" lvl="0" indent="0">
              <a:lnSpc>
                <a:spcPct val="100000"/>
              </a:lnSpc>
              <a:spcBef>
                <a:spcPts val="0"/>
              </a:spcBef>
              <a:buClr>
                <a:srgbClr val="000000"/>
              </a:buClr>
              <a:buSzTx/>
              <a:buNone/>
            </a:pPr>
            <a:r>
              <a:rPr lang="en-US" sz="1800" dirty="0">
                <a:solidFill>
                  <a:srgbClr val="212529"/>
                </a:solidFill>
              </a:rPr>
              <a:t>Experienced teachers mentor new staff, and all teachers collaborate on curricular and community projects.</a:t>
            </a:r>
          </a:p>
          <a:p>
            <a:pPr marL="0" lvl="0" indent="0">
              <a:lnSpc>
                <a:spcPct val="100000"/>
              </a:lnSpc>
              <a:spcBef>
                <a:spcPts val="0"/>
              </a:spcBef>
              <a:buClr>
                <a:srgbClr val="000000"/>
              </a:buClr>
              <a:buSzPts val="1100"/>
              <a:buNone/>
            </a:pPr>
            <a:r>
              <a:rPr lang="en-US" sz="1800" b="1" dirty="0">
                <a:solidFill>
                  <a:srgbClr val="6E2405"/>
                </a:solidFill>
              </a:rPr>
              <a:t>Sustained Improvement: </a:t>
            </a:r>
          </a:p>
          <a:p>
            <a:pPr marL="0" lvl="0" indent="0">
              <a:lnSpc>
                <a:spcPct val="100000"/>
              </a:lnSpc>
              <a:spcBef>
                <a:spcPts val="0"/>
              </a:spcBef>
              <a:buClr>
                <a:srgbClr val="000000"/>
              </a:buClr>
              <a:buSzTx/>
              <a:buNone/>
            </a:pPr>
            <a:r>
              <a:rPr lang="en-US" sz="1800" dirty="0">
                <a:solidFill>
                  <a:srgbClr val="212529"/>
                </a:solidFill>
              </a:rPr>
              <a:t>Teacher leadership supports continuity and improvement during leadership transitions, reducing disruption and maintaining positive culture.</a:t>
            </a:r>
          </a:p>
          <a:p>
            <a:pPr marL="0" lvl="0" indent="0">
              <a:lnSpc>
                <a:spcPct val="100000"/>
              </a:lnSpc>
              <a:spcBef>
                <a:spcPts val="0"/>
              </a:spcBef>
              <a:buClr>
                <a:srgbClr val="000000"/>
              </a:buClr>
              <a:buSzPts val="1100"/>
              <a:buNone/>
            </a:pPr>
            <a:r>
              <a:rPr lang="en-US" sz="1800" b="1" dirty="0">
                <a:solidFill>
                  <a:srgbClr val="6E2405"/>
                </a:solidFill>
              </a:rPr>
              <a:t>Student Outcomes: </a:t>
            </a:r>
          </a:p>
          <a:p>
            <a:pPr marL="0" lvl="0" indent="0">
              <a:lnSpc>
                <a:spcPct val="100000"/>
              </a:lnSpc>
              <a:spcBef>
                <a:spcPts val="0"/>
              </a:spcBef>
              <a:buClr>
                <a:srgbClr val="000000"/>
              </a:buClr>
              <a:buSzPts val="1100"/>
              <a:buNone/>
            </a:pPr>
            <a:r>
              <a:rPr lang="en-US" sz="1800" dirty="0">
                <a:solidFill>
                  <a:srgbClr val="212529"/>
                </a:solidFill>
              </a:rPr>
              <a:t>Schools with strong teacher leadership see measurable gains in student achievement and engagement.</a:t>
            </a:r>
            <a:endParaRPr lang="en-US" sz="4200" dirty="0">
              <a:solidFill>
                <a:srgbClr val="000000"/>
              </a:solidFill>
            </a:endParaRPr>
          </a:p>
          <a:p>
            <a:pPr marL="0" lvl="0" indent="0">
              <a:lnSpc>
                <a:spcPct val="100000"/>
              </a:lnSpc>
              <a:spcBef>
                <a:spcPts val="0"/>
              </a:spcBef>
              <a:buClr>
                <a:srgbClr val="000000"/>
              </a:buClr>
              <a:buSzPts val="1100"/>
              <a:buNone/>
            </a:pPr>
            <a:r>
              <a:rPr lang="en-US" sz="1800" b="1" dirty="0">
                <a:solidFill>
                  <a:srgbClr val="6E2405"/>
                </a:solidFill>
              </a:rPr>
              <a:t>Leadership Pipeline: </a:t>
            </a:r>
          </a:p>
          <a:p>
            <a:pPr marL="0" lvl="0" indent="0">
              <a:lnSpc>
                <a:spcPct val="100000"/>
              </a:lnSpc>
              <a:spcBef>
                <a:spcPts val="0"/>
              </a:spcBef>
              <a:buClr>
                <a:srgbClr val="000000"/>
              </a:buClr>
              <a:buSzPts val="1100"/>
              <a:buNone/>
            </a:pPr>
            <a:r>
              <a:rPr lang="en-US" sz="1800" dirty="0">
                <a:solidFill>
                  <a:srgbClr val="212529"/>
                </a:solidFill>
              </a:rPr>
              <a:t>Teacher leadership roles provide pathways for professional growth, often leading to future school and district leaders.</a:t>
            </a:r>
            <a:endParaRPr lang="en-US" sz="4200" dirty="0">
              <a:solidFill>
                <a:srgbClr val="000000"/>
              </a:solidFill>
            </a:endParaRPr>
          </a:p>
        </p:txBody>
      </p:sp>
      <p:sp>
        <p:nvSpPr>
          <p:cNvPr id="9" name="Slide Number Placeholder 8">
            <a:extLst>
              <a:ext uri="{FF2B5EF4-FFF2-40B4-BE49-F238E27FC236}">
                <a16:creationId xmlns:a16="http://schemas.microsoft.com/office/drawing/2014/main" id="{2F0073C9-2701-6CC9-1F7C-E11DAA71423A}"/>
              </a:ext>
            </a:extLst>
          </p:cNvPr>
          <p:cNvSpPr>
            <a:spLocks noGrp="1"/>
          </p:cNvSpPr>
          <p:nvPr>
            <p:ph type="sldNum" idx="12"/>
          </p:nvPr>
        </p:nvSpPr>
        <p:spPr/>
        <p:txBody>
          <a:bodyPr/>
          <a:lstStyle/>
          <a:p>
            <a:fld id="{A3D1C70C-36A2-44FC-A083-98959550CFF4}" type="slidenum">
              <a:rPr lang="en-US" smtClean="0"/>
              <a:pPr/>
              <a:t>24</a:t>
            </a:fld>
            <a:endParaRPr lang="en-US"/>
          </a:p>
        </p:txBody>
      </p:sp>
    </p:spTree>
    <p:extLst>
      <p:ext uri="{BB962C8B-B14F-4D97-AF65-F5344CB8AC3E}">
        <p14:creationId xmlns:p14="http://schemas.microsoft.com/office/powerpoint/2010/main" val="765884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Recommendations for NJ Schools</a:t>
            </a:r>
            <a:endParaRPr dirty="0"/>
          </a:p>
        </p:txBody>
      </p:sp>
      <p:sp>
        <p:nvSpPr>
          <p:cNvPr id="335" name="Content Placeholder 1"/>
          <p:cNvSpPr txBox="1">
            <a:spLocks noGrp="1"/>
          </p:cNvSpPr>
          <p:nvPr>
            <p:ph type="body" idx="1"/>
          </p:nvPr>
        </p:nvSpPr>
        <p:spPr>
          <a:prstGeom prst="rect">
            <a:avLst/>
          </a:prstGeom>
        </p:spPr>
        <p:txBody>
          <a:bodyPr spcFirstLastPara="1" wrap="square" lIns="91425" tIns="45700" rIns="822950" bIns="45700" anchor="t" anchorCtr="0">
            <a:normAutofit fontScale="70000" lnSpcReduction="20000"/>
          </a:bodyPr>
          <a:lstStyle/>
          <a:p>
            <a:pPr marL="457200" lvl="0" indent="-405765" algn="l" rtl="0">
              <a:spcBef>
                <a:spcPts val="1000"/>
              </a:spcBef>
              <a:spcAft>
                <a:spcPts val="0"/>
              </a:spcAft>
              <a:buClr>
                <a:srgbClr val="6E2405"/>
              </a:buClr>
              <a:buSzPct val="100000"/>
              <a:buChar char="❖"/>
            </a:pPr>
            <a:r>
              <a:rPr lang="en-US" b="1" dirty="0">
                <a:solidFill>
                  <a:srgbClr val="6E2405"/>
                </a:solidFill>
              </a:rPr>
              <a:t>Create Leadership Pathways:</a:t>
            </a:r>
            <a:r>
              <a:rPr lang="en-US" dirty="0">
                <a:solidFill>
                  <a:srgbClr val="363636"/>
                </a:solidFill>
              </a:rPr>
              <a:t> Develop clear roles and advancement opportunities for teacher leaders.</a:t>
            </a:r>
            <a:endParaRPr dirty="0">
              <a:solidFill>
                <a:srgbClr val="363636"/>
              </a:solidFill>
            </a:endParaRPr>
          </a:p>
          <a:p>
            <a:pPr marL="457200" lvl="0" indent="-405765" algn="l" rtl="0">
              <a:spcBef>
                <a:spcPts val="1400"/>
              </a:spcBef>
              <a:spcAft>
                <a:spcPts val="0"/>
              </a:spcAft>
              <a:buClr>
                <a:srgbClr val="6E2405"/>
              </a:buClr>
              <a:buSzPct val="100000"/>
              <a:buChar char="❖"/>
            </a:pPr>
            <a:r>
              <a:rPr lang="en-US" b="1" dirty="0">
                <a:solidFill>
                  <a:srgbClr val="6E2405"/>
                </a:solidFill>
              </a:rPr>
              <a:t>Foster a Collaborative Culture:</a:t>
            </a:r>
            <a:r>
              <a:rPr lang="en-US" dirty="0">
                <a:solidFill>
                  <a:srgbClr val="363636"/>
                </a:solidFill>
              </a:rPr>
              <a:t> Prioritize trust, open communication, and shared vision among all staff.</a:t>
            </a:r>
            <a:endParaRPr dirty="0">
              <a:solidFill>
                <a:srgbClr val="363636"/>
              </a:solidFill>
            </a:endParaRPr>
          </a:p>
          <a:p>
            <a:pPr marL="457200" lvl="0" indent="-405765" algn="l" rtl="0">
              <a:spcBef>
                <a:spcPts val="1400"/>
              </a:spcBef>
              <a:spcAft>
                <a:spcPts val="0"/>
              </a:spcAft>
              <a:buClr>
                <a:srgbClr val="6E2405"/>
              </a:buClr>
              <a:buSzPct val="100000"/>
              <a:buChar char="❖"/>
            </a:pPr>
            <a:r>
              <a:rPr lang="en-US" b="1" dirty="0">
                <a:solidFill>
                  <a:srgbClr val="6E2405"/>
                </a:solidFill>
              </a:rPr>
              <a:t>Support Ongoing Learning:</a:t>
            </a:r>
            <a:r>
              <a:rPr lang="en-US" dirty="0">
                <a:solidFill>
                  <a:srgbClr val="363636"/>
                </a:solidFill>
              </a:rPr>
              <a:t> Invest in continuous professional development focused on leadership and collaboration.</a:t>
            </a:r>
            <a:endParaRPr dirty="0">
              <a:solidFill>
                <a:srgbClr val="363636"/>
              </a:solidFill>
            </a:endParaRPr>
          </a:p>
          <a:p>
            <a:pPr marL="457200" lvl="0" indent="-405765" algn="l" rtl="0">
              <a:spcBef>
                <a:spcPts val="1400"/>
              </a:spcBef>
              <a:spcAft>
                <a:spcPts val="0"/>
              </a:spcAft>
              <a:buClr>
                <a:srgbClr val="6E2405"/>
              </a:buClr>
              <a:buSzPct val="100000"/>
              <a:buChar char="❖"/>
            </a:pPr>
            <a:r>
              <a:rPr lang="en-US" b="1" dirty="0">
                <a:solidFill>
                  <a:srgbClr val="6E2405"/>
                </a:solidFill>
              </a:rPr>
              <a:t>Encourage Inclusive Practices:</a:t>
            </a:r>
            <a:r>
              <a:rPr lang="en-US" dirty="0">
                <a:solidFill>
                  <a:srgbClr val="363636"/>
                </a:solidFill>
              </a:rPr>
              <a:t> Ensure teacher leaders are equipped to promote equity and culturally responsive teaching.</a:t>
            </a:r>
            <a:endParaRPr dirty="0">
              <a:solidFill>
                <a:srgbClr val="363636"/>
              </a:solidFill>
            </a:endParaRPr>
          </a:p>
          <a:p>
            <a:pPr marL="457200" lvl="0" indent="-405765" algn="l" rtl="0">
              <a:spcBef>
                <a:spcPts val="1400"/>
              </a:spcBef>
              <a:spcAft>
                <a:spcPts val="1400"/>
              </a:spcAft>
              <a:buClr>
                <a:srgbClr val="6E2405"/>
              </a:buClr>
              <a:buSzPct val="100000"/>
              <a:buChar char="❖"/>
            </a:pPr>
            <a:r>
              <a:rPr lang="en-US" b="1" dirty="0">
                <a:solidFill>
                  <a:srgbClr val="6E2405"/>
                </a:solidFill>
              </a:rPr>
              <a:t>Monitor and Evaluate Impact: </a:t>
            </a:r>
            <a:r>
              <a:rPr lang="en-US" dirty="0">
                <a:solidFill>
                  <a:srgbClr val="363636"/>
                </a:solidFill>
              </a:rPr>
              <a:t>Regularly assess the effects of teacher leadership on school culture and student outcomes.</a:t>
            </a:r>
            <a:endParaRPr dirty="0">
              <a:solidFill>
                <a:srgbClr val="363636"/>
              </a:solidFill>
            </a:endParaRPr>
          </a:p>
        </p:txBody>
      </p:sp>
      <p:sp>
        <p:nvSpPr>
          <p:cNvPr id="336"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Targeting Strategies for Teacher Leaders (1)</a:t>
            </a:r>
            <a:endParaRPr sz="3800" dirty="0"/>
          </a:p>
        </p:txBody>
      </p:sp>
      <p:sp>
        <p:nvSpPr>
          <p:cNvPr id="343" name="Content Placeholder 1"/>
          <p:cNvSpPr txBox="1">
            <a:spLocks noGrp="1"/>
          </p:cNvSpPr>
          <p:nvPr>
            <p:ph type="body" idx="1"/>
          </p:nvPr>
        </p:nvSpPr>
        <p:spPr>
          <a:prstGeom prst="rect">
            <a:avLst/>
          </a:prstGeom>
        </p:spPr>
        <p:txBody>
          <a:bodyPr spcFirstLastPara="1" wrap="square" lIns="91425" tIns="45700" rIns="822950" bIns="45700" anchor="t" anchorCtr="0">
            <a:noAutofit/>
          </a:bodyPr>
          <a:lstStyle/>
          <a:p>
            <a:pPr marL="0" lvl="0" indent="0" algn="l" rtl="0">
              <a:spcBef>
                <a:spcPts val="1000"/>
              </a:spcBef>
              <a:spcAft>
                <a:spcPts val="0"/>
              </a:spcAft>
              <a:buNone/>
            </a:pPr>
            <a:r>
              <a:rPr lang="en-US" sz="2200" dirty="0">
                <a:solidFill>
                  <a:srgbClr val="363636"/>
                </a:solidFill>
                <a:highlight>
                  <a:schemeClr val="accent4"/>
                </a:highlight>
              </a:rPr>
              <a:t>🏬</a:t>
            </a:r>
            <a:r>
              <a:rPr lang="en-US" sz="2200" b="1" dirty="0">
                <a:solidFill>
                  <a:srgbClr val="363636"/>
                </a:solidFill>
                <a:highlight>
                  <a:schemeClr val="accent4"/>
                </a:highlight>
              </a:rPr>
              <a:t> Instructional Leadership</a:t>
            </a:r>
            <a:endParaRPr sz="2200" b="1" dirty="0">
              <a:solidFill>
                <a:srgbClr val="363636"/>
              </a:solidFill>
              <a:highlight>
                <a:schemeClr val="accent4"/>
              </a:highlight>
            </a:endParaRPr>
          </a:p>
          <a:p>
            <a:pPr marL="457200" lvl="0" indent="-349250" algn="l" rtl="0">
              <a:spcBef>
                <a:spcPts val="1400"/>
              </a:spcBef>
              <a:spcAft>
                <a:spcPts val="0"/>
              </a:spcAft>
              <a:buClr>
                <a:srgbClr val="6E2405"/>
              </a:buClr>
              <a:buSzPts val="1900"/>
              <a:buChar char="❖"/>
            </a:pPr>
            <a:r>
              <a:rPr lang="en-US" sz="1900" b="1" dirty="0">
                <a:solidFill>
                  <a:srgbClr val="6E2405"/>
                </a:solidFill>
              </a:rPr>
              <a:t>Interdisciplinary Team Leads:</a:t>
            </a:r>
            <a:r>
              <a:rPr lang="en-US" sz="1900" dirty="0">
                <a:solidFill>
                  <a:srgbClr val="363636"/>
                </a:solidFill>
              </a:rPr>
              <a:t> Coordinate cross-subject collaboration for units, projects, and student support.</a:t>
            </a:r>
            <a:endParaRPr sz="1900" dirty="0">
              <a:solidFill>
                <a:srgbClr val="363636"/>
              </a:solidFill>
            </a:endParaRPr>
          </a:p>
          <a:p>
            <a:pPr marL="457200" lvl="0" indent="-349250" algn="l" rtl="0">
              <a:spcBef>
                <a:spcPts val="1400"/>
              </a:spcBef>
              <a:spcAft>
                <a:spcPts val="0"/>
              </a:spcAft>
              <a:buClr>
                <a:srgbClr val="6E2405"/>
              </a:buClr>
              <a:buSzPts val="1900"/>
              <a:buChar char="❖"/>
            </a:pPr>
            <a:r>
              <a:rPr lang="en-US" sz="1900" b="1" dirty="0">
                <a:solidFill>
                  <a:srgbClr val="6E2405"/>
                </a:solidFill>
              </a:rPr>
              <a:t>SEL Integration Coaches:</a:t>
            </a:r>
            <a:r>
              <a:rPr lang="en-US" sz="1900" b="1" dirty="0">
                <a:solidFill>
                  <a:srgbClr val="363636"/>
                </a:solidFill>
              </a:rPr>
              <a:t> </a:t>
            </a:r>
            <a:r>
              <a:rPr lang="en-US" sz="1900" dirty="0">
                <a:solidFill>
                  <a:srgbClr val="363636"/>
                </a:solidFill>
              </a:rPr>
              <a:t>Model and support social-emotional learning within academic content.</a:t>
            </a:r>
            <a:endParaRPr sz="1900" dirty="0">
              <a:solidFill>
                <a:srgbClr val="363636"/>
              </a:solidFill>
            </a:endParaRPr>
          </a:p>
          <a:p>
            <a:pPr marL="457200" lvl="0" indent="-349250" algn="l" rtl="0">
              <a:spcBef>
                <a:spcPts val="1400"/>
              </a:spcBef>
              <a:spcAft>
                <a:spcPts val="0"/>
              </a:spcAft>
              <a:buClr>
                <a:srgbClr val="6E2405"/>
              </a:buClr>
              <a:buSzPts val="1900"/>
              <a:buChar char="❖"/>
            </a:pPr>
            <a:r>
              <a:rPr lang="en-US" sz="1900" b="1" dirty="0">
                <a:solidFill>
                  <a:srgbClr val="6E2405"/>
                </a:solidFill>
              </a:rPr>
              <a:t>Student Data Leads:</a:t>
            </a:r>
            <a:r>
              <a:rPr lang="en-US" sz="1900" dirty="0">
                <a:solidFill>
                  <a:srgbClr val="6E2405"/>
                </a:solidFill>
              </a:rPr>
              <a:t> </a:t>
            </a:r>
            <a:r>
              <a:rPr lang="en-US" sz="1900" dirty="0">
                <a:solidFill>
                  <a:srgbClr val="363636"/>
                </a:solidFill>
              </a:rPr>
              <a:t>Lead team data reviews to inform interventions and monitor progress.</a:t>
            </a:r>
            <a:endParaRPr sz="1900" dirty="0">
              <a:solidFill>
                <a:srgbClr val="363636"/>
              </a:solidFill>
            </a:endParaRPr>
          </a:p>
          <a:p>
            <a:pPr marL="457200" lvl="0" indent="-349250" algn="l" rtl="0">
              <a:spcBef>
                <a:spcPts val="1400"/>
              </a:spcBef>
              <a:spcAft>
                <a:spcPts val="0"/>
              </a:spcAft>
              <a:buClr>
                <a:srgbClr val="6E2405"/>
              </a:buClr>
              <a:buSzPts val="1900"/>
              <a:buChar char="❖"/>
            </a:pPr>
            <a:r>
              <a:rPr lang="en-US" sz="1900" b="1" dirty="0">
                <a:solidFill>
                  <a:srgbClr val="6E2405"/>
                </a:solidFill>
              </a:rPr>
              <a:t>Peer Coaching:</a:t>
            </a:r>
            <a:r>
              <a:rPr lang="en-US" sz="1900" dirty="0">
                <a:solidFill>
                  <a:srgbClr val="363636"/>
                </a:solidFill>
              </a:rPr>
              <a:t> Pair teacher leaders with colleagues for goal setting, lesson feedback, and modeling best practices.</a:t>
            </a:r>
            <a:endParaRPr sz="1900" dirty="0">
              <a:solidFill>
                <a:srgbClr val="363636"/>
              </a:solidFill>
            </a:endParaRPr>
          </a:p>
          <a:p>
            <a:pPr marL="457200" lvl="0" indent="-349250" algn="l" rtl="0">
              <a:spcBef>
                <a:spcPts val="1400"/>
              </a:spcBef>
              <a:spcAft>
                <a:spcPts val="0"/>
              </a:spcAft>
              <a:buClr>
                <a:srgbClr val="6E2405"/>
              </a:buClr>
              <a:buSzPts val="1900"/>
              <a:buChar char="❖"/>
            </a:pPr>
            <a:r>
              <a:rPr lang="en-US" sz="1900" b="1" dirty="0">
                <a:solidFill>
                  <a:srgbClr val="6E2405"/>
                </a:solidFill>
              </a:rPr>
              <a:t>Model Classrooms:</a:t>
            </a:r>
            <a:r>
              <a:rPr lang="en-US" sz="1900" dirty="0">
                <a:solidFill>
                  <a:srgbClr val="6E2405"/>
                </a:solidFill>
              </a:rPr>
              <a:t> </a:t>
            </a:r>
            <a:r>
              <a:rPr lang="en-US" sz="1900" dirty="0">
                <a:solidFill>
                  <a:srgbClr val="363636"/>
                </a:solidFill>
              </a:rPr>
              <a:t>Designate certain classrooms as demonstration spaces where teachers can observe high-impact teaching strategies in action.</a:t>
            </a:r>
            <a:endParaRPr sz="1900" dirty="0">
              <a:solidFill>
                <a:srgbClr val="363636"/>
              </a:solidFill>
            </a:endParaRPr>
          </a:p>
          <a:p>
            <a:pPr marL="457200" lvl="0" indent="-349250" algn="l" rtl="0">
              <a:spcBef>
                <a:spcPts val="1400"/>
              </a:spcBef>
              <a:spcAft>
                <a:spcPts val="0"/>
              </a:spcAft>
              <a:buClr>
                <a:srgbClr val="6E2405"/>
              </a:buClr>
              <a:buSzPts val="1900"/>
              <a:buChar char="❖"/>
            </a:pPr>
            <a:r>
              <a:rPr lang="en-US" sz="1900" b="1" dirty="0">
                <a:solidFill>
                  <a:srgbClr val="6E2405"/>
                </a:solidFill>
              </a:rPr>
              <a:t>Lead PLCs (Professional Learning Communities):</a:t>
            </a:r>
            <a:r>
              <a:rPr lang="en-US" sz="1900" dirty="0">
                <a:solidFill>
                  <a:srgbClr val="363636"/>
                </a:solidFill>
              </a:rPr>
              <a:t> Empower teacher leaders to facilitate data-driven discussions, unit planning, and vertical articulation.</a:t>
            </a:r>
            <a:endParaRPr sz="400" dirty="0"/>
          </a:p>
        </p:txBody>
      </p:sp>
      <p:sp>
        <p:nvSpPr>
          <p:cNvPr id="344"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Targeting Strategies for Teacher Leaders (2) </a:t>
            </a:r>
            <a:endParaRPr sz="3800" dirty="0"/>
          </a:p>
        </p:txBody>
      </p:sp>
      <p:sp>
        <p:nvSpPr>
          <p:cNvPr id="351" name="Content Placeholder 1"/>
          <p:cNvSpPr txBox="1">
            <a:spLocks noGrp="1"/>
          </p:cNvSpPr>
          <p:nvPr>
            <p:ph type="body" idx="1"/>
          </p:nvPr>
        </p:nvSpPr>
        <p:spPr>
          <a:xfrm>
            <a:off x="171451" y="956931"/>
            <a:ext cx="11849100" cy="5069220"/>
          </a:xfrm>
          <a:prstGeom prst="rect">
            <a:avLst/>
          </a:prstGeom>
        </p:spPr>
        <p:txBody>
          <a:bodyPr spcFirstLastPara="1" wrap="square" lIns="91425" tIns="45700" rIns="822950" bIns="45700" anchor="t" anchorCtr="0">
            <a:noAutofit/>
          </a:bodyPr>
          <a:lstStyle/>
          <a:p>
            <a:pPr marL="0" lvl="0" indent="0" algn="l" rtl="0">
              <a:lnSpc>
                <a:spcPct val="115000"/>
              </a:lnSpc>
              <a:spcBef>
                <a:spcPts val="1200"/>
              </a:spcBef>
              <a:spcAft>
                <a:spcPts val="0"/>
              </a:spcAft>
              <a:buNone/>
            </a:pPr>
            <a:r>
              <a:rPr lang="en-US" sz="2000" b="1" dirty="0">
                <a:solidFill>
                  <a:srgbClr val="212529"/>
                </a:solidFill>
                <a:highlight>
                  <a:schemeClr val="accent4"/>
                </a:highlight>
              </a:rPr>
              <a:t>👥 </a:t>
            </a:r>
            <a:r>
              <a:rPr lang="en-US" sz="2000" b="1" dirty="0">
                <a:solidFill>
                  <a:srgbClr val="6E2405"/>
                </a:solidFill>
                <a:highlight>
                  <a:schemeClr val="accent4"/>
                </a:highlight>
              </a:rPr>
              <a:t>Professional Collaboration &amp; Mentorship</a:t>
            </a:r>
            <a:endParaRPr sz="2000" b="1" dirty="0">
              <a:solidFill>
                <a:srgbClr val="6E2405"/>
              </a:solidFill>
              <a:highlight>
                <a:schemeClr val="accent4"/>
              </a:highlight>
            </a:endParaRPr>
          </a:p>
          <a:p>
            <a:pPr marL="457200" lvl="0" indent="-349250" algn="l" rtl="0">
              <a:lnSpc>
                <a:spcPct val="115000"/>
              </a:lnSpc>
              <a:spcBef>
                <a:spcPts val="1200"/>
              </a:spcBef>
              <a:spcAft>
                <a:spcPts val="0"/>
              </a:spcAft>
              <a:buClr>
                <a:srgbClr val="6E2405"/>
              </a:buClr>
              <a:buSzPts val="1900"/>
              <a:buFont typeface="Palatino Linotype"/>
              <a:buChar char="❖"/>
            </a:pPr>
            <a:r>
              <a:rPr lang="en-US" sz="1900" dirty="0">
                <a:solidFill>
                  <a:srgbClr val="6E2405"/>
                </a:solidFill>
              </a:rPr>
              <a:t>Grade-Level Team Facilitators:</a:t>
            </a:r>
            <a:r>
              <a:rPr lang="en-US" sz="1900" dirty="0">
                <a:solidFill>
                  <a:srgbClr val="212529"/>
                </a:solidFill>
              </a:rPr>
              <a:t> Run team meetings focused on planning, communication, and student needs.</a:t>
            </a:r>
            <a:endParaRPr sz="1900" dirty="0">
              <a:solidFill>
                <a:srgbClr val="212529"/>
              </a:solidFill>
            </a:endParaRPr>
          </a:p>
          <a:p>
            <a:pPr marL="457200" lvl="0" indent="-349250" algn="l" rtl="0">
              <a:lnSpc>
                <a:spcPct val="115000"/>
              </a:lnSpc>
              <a:spcBef>
                <a:spcPts val="0"/>
              </a:spcBef>
              <a:spcAft>
                <a:spcPts val="0"/>
              </a:spcAft>
              <a:buClr>
                <a:srgbClr val="6E2405"/>
              </a:buClr>
              <a:buSzPts val="1900"/>
              <a:buFont typeface="Palatino Linotype"/>
              <a:buChar char="❖"/>
            </a:pPr>
            <a:r>
              <a:rPr lang="en-US" sz="1900" dirty="0">
                <a:solidFill>
                  <a:srgbClr val="6E2405"/>
                </a:solidFill>
              </a:rPr>
              <a:t>New Teacher Mentorship: </a:t>
            </a:r>
            <a:r>
              <a:rPr lang="en-US" sz="1900" dirty="0">
                <a:solidFill>
                  <a:srgbClr val="212529"/>
                </a:solidFill>
              </a:rPr>
              <a:t>Assign experienced teacher leaders to support onboarding, classroom management, and school culture integration.</a:t>
            </a:r>
            <a:endParaRPr sz="1900" dirty="0">
              <a:solidFill>
                <a:srgbClr val="212529"/>
              </a:solidFill>
            </a:endParaRPr>
          </a:p>
          <a:p>
            <a:pPr marL="457200" lvl="0" indent="-349250" algn="l" rtl="0">
              <a:lnSpc>
                <a:spcPct val="115000"/>
              </a:lnSpc>
              <a:spcBef>
                <a:spcPts val="0"/>
              </a:spcBef>
              <a:spcAft>
                <a:spcPts val="0"/>
              </a:spcAft>
              <a:buClr>
                <a:srgbClr val="6E2405"/>
              </a:buClr>
              <a:buSzPts val="1900"/>
              <a:buFont typeface="Palatino Linotype"/>
              <a:buChar char="❖"/>
            </a:pPr>
            <a:r>
              <a:rPr lang="en-US" sz="1900" dirty="0">
                <a:solidFill>
                  <a:srgbClr val="6E2405"/>
                </a:solidFill>
              </a:rPr>
              <a:t>PD Facilitators: </a:t>
            </a:r>
            <a:r>
              <a:rPr lang="en-US" sz="1900" dirty="0">
                <a:solidFill>
                  <a:srgbClr val="212529"/>
                </a:solidFill>
              </a:rPr>
              <a:t>Encourage teacher leaders to design and deliver professional development that’s relevant and teacher-tested.</a:t>
            </a:r>
            <a:endParaRPr sz="1900" dirty="0">
              <a:solidFill>
                <a:srgbClr val="212529"/>
              </a:solidFill>
            </a:endParaRPr>
          </a:p>
          <a:p>
            <a:pPr marL="457200" lvl="0" indent="-349250" algn="l" rtl="0">
              <a:lnSpc>
                <a:spcPct val="115000"/>
              </a:lnSpc>
              <a:spcBef>
                <a:spcPts val="0"/>
              </a:spcBef>
              <a:spcAft>
                <a:spcPts val="0"/>
              </a:spcAft>
              <a:buClr>
                <a:srgbClr val="6E2405"/>
              </a:buClr>
              <a:buSzPts val="1900"/>
              <a:buFont typeface="Palatino Linotype"/>
              <a:buChar char="❖"/>
            </a:pPr>
            <a:r>
              <a:rPr lang="en-US" sz="1900" dirty="0">
                <a:solidFill>
                  <a:srgbClr val="6E2405"/>
                </a:solidFill>
              </a:rPr>
              <a:t>Micro-PD Sessions:</a:t>
            </a:r>
            <a:r>
              <a:rPr lang="en-US" sz="1900" dirty="0">
                <a:solidFill>
                  <a:srgbClr val="212529"/>
                </a:solidFill>
              </a:rPr>
              <a:t> Host short, focused sessions during prep or lunch led by teachers around bite-sized, actionable topics.</a:t>
            </a:r>
            <a:endParaRPr sz="1900" dirty="0">
              <a:solidFill>
                <a:srgbClr val="212529"/>
              </a:solidFill>
            </a:endParaRPr>
          </a:p>
          <a:p>
            <a:pPr marL="0" lvl="0" indent="0" algn="l" rtl="0">
              <a:lnSpc>
                <a:spcPct val="115000"/>
              </a:lnSpc>
              <a:spcBef>
                <a:spcPts val="1200"/>
              </a:spcBef>
              <a:spcAft>
                <a:spcPts val="0"/>
              </a:spcAft>
              <a:buNone/>
            </a:pPr>
            <a:r>
              <a:rPr lang="en-US" sz="2000" b="1" dirty="0">
                <a:solidFill>
                  <a:srgbClr val="6E2405"/>
                </a:solidFill>
                <a:highlight>
                  <a:schemeClr val="accent4"/>
                </a:highlight>
              </a:rPr>
              <a:t>🎯 Student-Focused Roles</a:t>
            </a:r>
            <a:endParaRPr sz="2000" b="1" dirty="0">
              <a:solidFill>
                <a:srgbClr val="6E2405"/>
              </a:solidFill>
              <a:highlight>
                <a:schemeClr val="accent4"/>
              </a:highlight>
            </a:endParaRPr>
          </a:p>
          <a:p>
            <a:pPr marL="457200" lvl="0" indent="-349250" algn="l" rtl="0">
              <a:lnSpc>
                <a:spcPct val="115000"/>
              </a:lnSpc>
              <a:spcBef>
                <a:spcPts val="1200"/>
              </a:spcBef>
              <a:spcAft>
                <a:spcPts val="0"/>
              </a:spcAft>
              <a:buClr>
                <a:srgbClr val="6E2405"/>
              </a:buClr>
              <a:buSzPts val="1900"/>
              <a:buFont typeface="Palatino Linotype"/>
              <a:buChar char="❖"/>
            </a:pPr>
            <a:r>
              <a:rPr lang="en-US" sz="1900" dirty="0">
                <a:solidFill>
                  <a:srgbClr val="6E2405"/>
                </a:solidFill>
              </a:rPr>
              <a:t>Advisory Program Designers:</a:t>
            </a:r>
            <a:r>
              <a:rPr lang="en-US" sz="1900" dirty="0">
                <a:solidFill>
                  <a:srgbClr val="212529"/>
                </a:solidFill>
              </a:rPr>
              <a:t> Develop and lead advisory lessons on SEL and character.</a:t>
            </a:r>
            <a:endParaRPr sz="1900" dirty="0">
              <a:solidFill>
                <a:srgbClr val="212529"/>
              </a:solidFill>
            </a:endParaRPr>
          </a:p>
          <a:p>
            <a:pPr marL="457200" lvl="0" indent="-349250" algn="l" rtl="0">
              <a:lnSpc>
                <a:spcPct val="115000"/>
              </a:lnSpc>
              <a:spcBef>
                <a:spcPts val="0"/>
              </a:spcBef>
              <a:spcAft>
                <a:spcPts val="0"/>
              </a:spcAft>
              <a:buClr>
                <a:srgbClr val="6E2405"/>
              </a:buClr>
              <a:buSzPts val="1900"/>
              <a:buFont typeface="Palatino Linotype"/>
              <a:buChar char="❖"/>
            </a:pPr>
            <a:r>
              <a:rPr lang="en-US" sz="1900" dirty="0">
                <a:solidFill>
                  <a:srgbClr val="6E2405"/>
                </a:solidFill>
              </a:rPr>
              <a:t>Restorative Practice Liaisons:</a:t>
            </a:r>
            <a:r>
              <a:rPr lang="en-US" sz="1900" dirty="0">
                <a:solidFill>
                  <a:srgbClr val="212529"/>
                </a:solidFill>
              </a:rPr>
              <a:t> Support behavior interventions and lead restorative circles.</a:t>
            </a:r>
            <a:endParaRPr sz="1900" dirty="0">
              <a:solidFill>
                <a:srgbClr val="212529"/>
              </a:solidFill>
            </a:endParaRPr>
          </a:p>
          <a:p>
            <a:pPr marL="457200" lvl="0" indent="-349250" algn="l" rtl="0">
              <a:lnSpc>
                <a:spcPct val="115000"/>
              </a:lnSpc>
              <a:spcBef>
                <a:spcPts val="0"/>
              </a:spcBef>
              <a:spcAft>
                <a:spcPts val="0"/>
              </a:spcAft>
              <a:buClr>
                <a:srgbClr val="6E2405"/>
              </a:buClr>
              <a:buSzPts val="1900"/>
              <a:buFont typeface="Palatino Linotype"/>
              <a:buChar char="❖"/>
            </a:pPr>
            <a:r>
              <a:rPr lang="en-US" sz="1900" dirty="0">
                <a:solidFill>
                  <a:srgbClr val="6E2405"/>
                </a:solidFill>
              </a:rPr>
              <a:t>Student Voice Ambassadors: </a:t>
            </a:r>
            <a:r>
              <a:rPr lang="en-US" sz="1900" dirty="0">
                <a:solidFill>
                  <a:srgbClr val="212529"/>
                </a:solidFill>
              </a:rPr>
              <a:t>Guide student-led initiatives, forums, or leadership groups.</a:t>
            </a:r>
            <a:endParaRPr sz="1900" dirty="0">
              <a:solidFill>
                <a:srgbClr val="212529"/>
              </a:solidFill>
            </a:endParaRPr>
          </a:p>
        </p:txBody>
      </p:sp>
      <p:sp>
        <p:nvSpPr>
          <p:cNvPr id="352"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a:t>Targeting Strategies for Teacher Leaders (3) </a:t>
            </a:r>
            <a:endParaRPr sz="3800"/>
          </a:p>
        </p:txBody>
      </p:sp>
      <p:sp>
        <p:nvSpPr>
          <p:cNvPr id="359" name="Content Placeholder 1"/>
          <p:cNvSpPr txBox="1">
            <a:spLocks noGrp="1"/>
          </p:cNvSpPr>
          <p:nvPr>
            <p:ph type="body" idx="1"/>
          </p:nvPr>
        </p:nvSpPr>
        <p:spPr>
          <a:xfrm>
            <a:off x="171451" y="1222375"/>
            <a:ext cx="11849100" cy="4504800"/>
          </a:xfrm>
          <a:prstGeom prst="rect">
            <a:avLst/>
          </a:prstGeom>
        </p:spPr>
        <p:txBody>
          <a:bodyPr spcFirstLastPara="1" wrap="square" lIns="91425" tIns="45700" rIns="822950" bIns="45700" anchor="t" anchorCtr="0">
            <a:spAutoFit/>
          </a:bodyPr>
          <a:lstStyle/>
          <a:p>
            <a:pPr marL="0" lvl="0" indent="0" algn="l" rtl="0">
              <a:lnSpc>
                <a:spcPct val="100000"/>
              </a:lnSpc>
              <a:spcBef>
                <a:spcPts val="1000"/>
              </a:spcBef>
              <a:spcAft>
                <a:spcPts val="0"/>
              </a:spcAft>
              <a:buNone/>
            </a:pPr>
            <a:r>
              <a:rPr lang="en-US" sz="2400" b="1" dirty="0">
                <a:solidFill>
                  <a:srgbClr val="6E2405"/>
                </a:solidFill>
                <a:highlight>
                  <a:schemeClr val="accent4"/>
                </a:highlight>
              </a:rPr>
              <a:t>🌎 Culture, Equity &amp; Family Engagement</a:t>
            </a:r>
            <a:endParaRPr sz="2800" b="1" dirty="0">
              <a:solidFill>
                <a:srgbClr val="212529"/>
              </a:solidFill>
              <a:highlight>
                <a:schemeClr val="accent4"/>
              </a:highlight>
            </a:endParaRPr>
          </a:p>
          <a:p>
            <a:pPr marL="457200" lvl="0" indent="-381000" algn="l" rtl="0">
              <a:lnSpc>
                <a:spcPct val="100000"/>
              </a:lnSpc>
              <a:spcBef>
                <a:spcPts val="1400"/>
              </a:spcBef>
              <a:spcAft>
                <a:spcPts val="0"/>
              </a:spcAft>
              <a:buClr>
                <a:srgbClr val="6E2405"/>
              </a:buClr>
              <a:buSzPts val="2400"/>
              <a:buChar char="❖"/>
            </a:pPr>
            <a:r>
              <a:rPr lang="en-US" sz="2400" b="1" dirty="0">
                <a:solidFill>
                  <a:srgbClr val="6E2405"/>
                </a:solidFill>
              </a:rPr>
              <a:t>Curriculum Reviewers/Panels:</a:t>
            </a:r>
            <a:r>
              <a:rPr lang="en-US" sz="2400" b="1" dirty="0">
                <a:solidFill>
                  <a:srgbClr val="212529"/>
                </a:solidFill>
              </a:rPr>
              <a:t> </a:t>
            </a:r>
            <a:r>
              <a:rPr lang="en-US" sz="2400" dirty="0">
                <a:solidFill>
                  <a:srgbClr val="212529"/>
                </a:solidFill>
              </a:rPr>
              <a:t>Ensure grade-level content is culturally responsive and inclusive and engage teacher leaders in reviewing curriculum for representation, accessibility, and rigor.</a:t>
            </a:r>
            <a:endParaRPr sz="2400" dirty="0">
              <a:solidFill>
                <a:srgbClr val="212529"/>
              </a:solidFill>
            </a:endParaRPr>
          </a:p>
          <a:p>
            <a:pPr marL="457200" lvl="0" indent="-381000" algn="l" rtl="0">
              <a:lnSpc>
                <a:spcPct val="100000"/>
              </a:lnSpc>
              <a:spcBef>
                <a:spcPts val="1400"/>
              </a:spcBef>
              <a:spcAft>
                <a:spcPts val="0"/>
              </a:spcAft>
              <a:buClr>
                <a:srgbClr val="6E2405"/>
              </a:buClr>
              <a:buSzPts val="2400"/>
              <a:buChar char="❖"/>
            </a:pPr>
            <a:r>
              <a:rPr lang="en-US" sz="2400" b="1" dirty="0">
                <a:solidFill>
                  <a:srgbClr val="6E2405"/>
                </a:solidFill>
              </a:rPr>
              <a:t>Family Engagement Team Members:</a:t>
            </a:r>
            <a:r>
              <a:rPr lang="en-US" sz="2400" dirty="0">
                <a:solidFill>
                  <a:srgbClr val="212529"/>
                </a:solidFill>
              </a:rPr>
              <a:t> Plan and host events, workshops, and multilingual outreach.</a:t>
            </a:r>
            <a:endParaRPr sz="2400" dirty="0">
              <a:solidFill>
                <a:srgbClr val="212529"/>
              </a:solidFill>
            </a:endParaRPr>
          </a:p>
          <a:p>
            <a:pPr marL="457200" lvl="0" indent="-381000" algn="l" rtl="0">
              <a:lnSpc>
                <a:spcPct val="100000"/>
              </a:lnSpc>
              <a:spcBef>
                <a:spcPts val="1400"/>
              </a:spcBef>
              <a:spcAft>
                <a:spcPts val="0"/>
              </a:spcAft>
              <a:buClr>
                <a:srgbClr val="6E2405"/>
              </a:buClr>
              <a:buSzPts val="2400"/>
              <a:buChar char="❖"/>
            </a:pPr>
            <a:r>
              <a:rPr lang="en-US" sz="2400" b="1" dirty="0">
                <a:solidFill>
                  <a:srgbClr val="6E2405"/>
                </a:solidFill>
              </a:rPr>
              <a:t>Celebration Leads:</a:t>
            </a:r>
            <a:r>
              <a:rPr lang="en-US" sz="2400" dirty="0">
                <a:solidFill>
                  <a:srgbClr val="6E2405"/>
                </a:solidFill>
              </a:rPr>
              <a:t> </a:t>
            </a:r>
            <a:r>
              <a:rPr lang="en-US" sz="2400" dirty="0">
                <a:solidFill>
                  <a:srgbClr val="212529"/>
                </a:solidFill>
              </a:rPr>
              <a:t>Organize student recognition programs for achievement and growth.</a:t>
            </a:r>
            <a:endParaRPr sz="2400" dirty="0">
              <a:solidFill>
                <a:srgbClr val="212529"/>
              </a:solidFill>
            </a:endParaRPr>
          </a:p>
          <a:p>
            <a:pPr marL="457200" lvl="0" indent="-381000" algn="l" rtl="0">
              <a:lnSpc>
                <a:spcPct val="100000"/>
              </a:lnSpc>
              <a:spcBef>
                <a:spcPts val="1400"/>
              </a:spcBef>
              <a:spcAft>
                <a:spcPts val="1400"/>
              </a:spcAft>
              <a:buClr>
                <a:srgbClr val="6E2405"/>
              </a:buClr>
              <a:buSzPts val="2400"/>
              <a:buChar char="❖"/>
            </a:pPr>
            <a:r>
              <a:rPr lang="en-US" sz="2400" b="1" dirty="0">
                <a:solidFill>
                  <a:srgbClr val="6E2405"/>
                </a:solidFill>
              </a:rPr>
              <a:t>Equity Teams:</a:t>
            </a:r>
            <a:r>
              <a:rPr lang="en-US" sz="2400" dirty="0">
                <a:solidFill>
                  <a:srgbClr val="212529"/>
                </a:solidFill>
              </a:rPr>
              <a:t> Involve teacher leaders in facilitating conversations and trainings around cultural responsiveness and inclusive practices.</a:t>
            </a:r>
            <a:endParaRPr sz="2400" dirty="0">
              <a:solidFill>
                <a:srgbClr val="212529"/>
              </a:solidFill>
            </a:endParaRPr>
          </a:p>
        </p:txBody>
      </p:sp>
      <p:sp>
        <p:nvSpPr>
          <p:cNvPr id="360"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a:t>Targeting Strategies for Teacher Leaders (4) </a:t>
            </a:r>
            <a:endParaRPr sz="3800"/>
          </a:p>
        </p:txBody>
      </p:sp>
      <p:sp>
        <p:nvSpPr>
          <p:cNvPr id="367" name="Content Placeholder 1"/>
          <p:cNvSpPr txBox="1">
            <a:spLocks noGrp="1"/>
          </p:cNvSpPr>
          <p:nvPr>
            <p:ph type="body" idx="1"/>
          </p:nvPr>
        </p:nvSpPr>
        <p:spPr>
          <a:prstGeom prst="rect">
            <a:avLst/>
          </a:prstGeom>
        </p:spPr>
        <p:txBody>
          <a:bodyPr spcFirstLastPara="1" wrap="square" lIns="91425" tIns="45700" rIns="822950" bIns="45700" anchor="t" anchorCtr="0">
            <a:noAutofit/>
          </a:bodyPr>
          <a:lstStyle/>
          <a:p>
            <a:pPr marL="0" lvl="0" indent="0" algn="l" rtl="0">
              <a:lnSpc>
                <a:spcPct val="100000"/>
              </a:lnSpc>
              <a:spcBef>
                <a:spcPts val="1000"/>
              </a:spcBef>
              <a:spcAft>
                <a:spcPts val="1800"/>
              </a:spcAft>
              <a:buNone/>
            </a:pPr>
            <a:r>
              <a:rPr lang="en-US" sz="2200" b="1" dirty="0">
                <a:solidFill>
                  <a:srgbClr val="6E2405"/>
                </a:solidFill>
                <a:highlight>
                  <a:schemeClr val="accent4"/>
                </a:highlight>
              </a:rPr>
              <a:t>🌎 Culture, Equity &amp; Family Engagement (continued)</a:t>
            </a:r>
            <a:endParaRPr sz="1000" b="1" dirty="0">
              <a:solidFill>
                <a:srgbClr val="6E2405"/>
              </a:solidFill>
            </a:endParaRPr>
          </a:p>
          <a:p>
            <a:pPr marL="457200" lvl="0" indent="-368300" algn="l" rtl="0">
              <a:lnSpc>
                <a:spcPct val="100000"/>
              </a:lnSpc>
              <a:spcBef>
                <a:spcPts val="1400"/>
              </a:spcBef>
              <a:spcAft>
                <a:spcPts val="0"/>
              </a:spcAft>
              <a:buClr>
                <a:srgbClr val="6E2405"/>
              </a:buClr>
              <a:buSzPts val="2200"/>
              <a:buChar char="❖"/>
            </a:pPr>
            <a:r>
              <a:rPr lang="en-US" sz="2200" b="1" dirty="0">
                <a:solidFill>
                  <a:srgbClr val="6E2405"/>
                </a:solidFill>
              </a:rPr>
              <a:t>Teacher Voice Committees:</a:t>
            </a:r>
            <a:r>
              <a:rPr lang="en-US" sz="2200" b="1" dirty="0">
                <a:solidFill>
                  <a:srgbClr val="212529"/>
                </a:solidFill>
              </a:rPr>
              <a:t> </a:t>
            </a:r>
            <a:r>
              <a:rPr lang="en-US" sz="2200" dirty="0">
                <a:solidFill>
                  <a:srgbClr val="212529"/>
                </a:solidFill>
              </a:rPr>
              <a:t>Formalize avenues for teacher input on schoolwide decisions, initiatives, and student needs.</a:t>
            </a:r>
            <a:endParaRPr sz="2200" dirty="0">
              <a:solidFill>
                <a:srgbClr val="212529"/>
              </a:solidFill>
            </a:endParaRPr>
          </a:p>
          <a:p>
            <a:pPr marL="457200" lvl="0" indent="-368300" algn="l" rtl="0">
              <a:lnSpc>
                <a:spcPct val="100000"/>
              </a:lnSpc>
              <a:spcBef>
                <a:spcPts val="1000"/>
              </a:spcBef>
              <a:spcAft>
                <a:spcPts val="0"/>
              </a:spcAft>
              <a:buClr>
                <a:srgbClr val="6E2405"/>
              </a:buClr>
              <a:buSzPts val="2200"/>
              <a:buChar char="❖"/>
            </a:pPr>
            <a:r>
              <a:rPr lang="en-US" sz="2200" b="1" dirty="0">
                <a:solidFill>
                  <a:srgbClr val="6E2405"/>
                </a:solidFill>
              </a:rPr>
              <a:t>Recognition Programs:</a:t>
            </a:r>
            <a:r>
              <a:rPr lang="en-US" sz="2200" b="1" dirty="0">
                <a:solidFill>
                  <a:srgbClr val="212529"/>
                </a:solidFill>
              </a:rPr>
              <a:t> </a:t>
            </a:r>
            <a:r>
              <a:rPr lang="en-US" sz="2200" dirty="0">
                <a:solidFill>
                  <a:srgbClr val="212529"/>
                </a:solidFill>
              </a:rPr>
              <a:t>Have teacher leaders help develop peer-recognition systems to celebrate innovation, collaboration, and student impact.</a:t>
            </a:r>
            <a:endParaRPr sz="2200" dirty="0">
              <a:solidFill>
                <a:srgbClr val="212529"/>
              </a:solidFill>
            </a:endParaRPr>
          </a:p>
          <a:p>
            <a:pPr marL="457200" lvl="0" indent="-368300" algn="l" rtl="0">
              <a:lnSpc>
                <a:spcPct val="100000"/>
              </a:lnSpc>
              <a:spcBef>
                <a:spcPts val="1400"/>
              </a:spcBef>
              <a:spcAft>
                <a:spcPts val="0"/>
              </a:spcAft>
              <a:buClr>
                <a:srgbClr val="6E2405"/>
              </a:buClr>
              <a:buSzPts val="2200"/>
              <a:buChar char="❖"/>
            </a:pPr>
            <a:r>
              <a:rPr lang="en-US" sz="2200" b="1" dirty="0">
                <a:solidFill>
                  <a:srgbClr val="6E2405"/>
                </a:solidFill>
              </a:rPr>
              <a:t>Family Engagement Liaisons: </a:t>
            </a:r>
            <a:r>
              <a:rPr lang="en-US" sz="2200" dirty="0">
                <a:solidFill>
                  <a:srgbClr val="212529"/>
                </a:solidFill>
              </a:rPr>
              <a:t>Teacher leaders can help build partnerships between families and schools through events, communication, or outreach.</a:t>
            </a:r>
            <a:endParaRPr sz="2200" dirty="0">
              <a:solidFill>
                <a:srgbClr val="212529"/>
              </a:solidFill>
            </a:endParaRPr>
          </a:p>
          <a:p>
            <a:pPr marL="457200" lvl="0" indent="-368300" algn="l" rtl="0">
              <a:lnSpc>
                <a:spcPct val="100000"/>
              </a:lnSpc>
              <a:spcBef>
                <a:spcPts val="1400"/>
              </a:spcBef>
              <a:spcAft>
                <a:spcPts val="1400"/>
              </a:spcAft>
              <a:buClr>
                <a:srgbClr val="6E2405"/>
              </a:buClr>
              <a:buSzPts val="2200"/>
              <a:buChar char="❖"/>
            </a:pPr>
            <a:r>
              <a:rPr lang="en-US" sz="2200" b="1" dirty="0">
                <a:solidFill>
                  <a:srgbClr val="6E2405"/>
                </a:solidFill>
              </a:rPr>
              <a:t>Student Leadership Coaches:</a:t>
            </a:r>
            <a:r>
              <a:rPr lang="en-US" sz="2200" dirty="0">
                <a:solidFill>
                  <a:srgbClr val="6E2405"/>
                </a:solidFill>
              </a:rPr>
              <a:t> </a:t>
            </a:r>
            <a:r>
              <a:rPr lang="en-US" sz="2200" dirty="0">
                <a:solidFill>
                  <a:srgbClr val="212529"/>
                </a:solidFill>
              </a:rPr>
              <a:t>Guide student council or lead projects that promote student voice and service learning.</a:t>
            </a:r>
            <a:endParaRPr sz="2200" dirty="0">
              <a:solidFill>
                <a:srgbClr val="212529"/>
              </a:solidFill>
            </a:endParaRPr>
          </a:p>
        </p:txBody>
      </p:sp>
      <p:sp>
        <p:nvSpPr>
          <p:cNvPr id="368"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1">
            <a:extLst>
              <a:ext uri="{FF2B5EF4-FFF2-40B4-BE49-F238E27FC236}">
                <a16:creationId xmlns:a16="http://schemas.microsoft.com/office/drawing/2014/main" id="{9F8282EB-4F28-44E8-2450-147A59FEFF9F}"/>
              </a:ext>
              <a:ext uri="{C183D7F6-B498-43B3-948B-1728B52AA6E4}">
                <adec:decorative xmlns:adec="http://schemas.microsoft.com/office/drawing/2017/decorative" val="1"/>
              </a:ext>
            </a:extLst>
          </p:cNvPr>
          <p:cNvSpPr/>
          <p:nvPr/>
        </p:nvSpPr>
        <p:spPr>
          <a:xfrm>
            <a:off x="2344924" y="4431253"/>
            <a:ext cx="7813023" cy="1447562"/>
          </a:xfrm>
          <a:prstGeom prst="roundRect">
            <a:avLst>
              <a:gd name="adj" fmla="val 16667"/>
            </a:avLst>
          </a:prstGeom>
          <a:solidFill>
            <a:schemeClr val="accent4"/>
          </a:solidFill>
          <a:ln w="9525" cap="flat" cmpd="sng">
            <a:solidFill>
              <a:srgbClr val="6E24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4"/>
              </a:solidFill>
              <a:latin typeface="Palatino Linotype"/>
              <a:ea typeface="Palatino Linotype"/>
              <a:cs typeface="Palatino Linotype"/>
              <a:sym typeface="Palatino Linotype"/>
            </a:endParaRPr>
          </a:p>
        </p:txBody>
      </p:sp>
      <p:sp>
        <p:nvSpPr>
          <p:cNvPr id="10" name="Title 9">
            <a:extLst>
              <a:ext uri="{FF2B5EF4-FFF2-40B4-BE49-F238E27FC236}">
                <a16:creationId xmlns:a16="http://schemas.microsoft.com/office/drawing/2014/main" id="{1D2CC0DF-EF34-D0EA-AA33-E2F6387BFB40}"/>
              </a:ext>
            </a:extLst>
          </p:cNvPr>
          <p:cNvSpPr>
            <a:spLocks noGrp="1"/>
          </p:cNvSpPr>
          <p:nvPr>
            <p:ph type="title"/>
          </p:nvPr>
        </p:nvSpPr>
        <p:spPr>
          <a:xfrm>
            <a:off x="1052092" y="979185"/>
            <a:ext cx="10096959" cy="747579"/>
          </a:xfrm>
        </p:spPr>
        <p:txBody>
          <a:bodyPr/>
          <a:lstStyle/>
          <a:p>
            <a:pPr algn="ctr"/>
            <a:r>
              <a:rPr lang="en-US" sz="4200" dirty="0">
                <a:ln w="9525" cap="flat" cmpd="sng">
                  <a:solidFill>
                    <a:schemeClr val="dk1"/>
                  </a:solidFill>
                  <a:prstDash val="solid"/>
                  <a:round/>
                  <a:headEnd type="none" w="sm" len="sm"/>
                  <a:tailEnd type="none" w="sm" len="sm"/>
                </a:ln>
                <a:solidFill>
                  <a:schemeClr val="dk1"/>
                </a:solidFill>
                <a:ea typeface="Arial"/>
                <a:cs typeface="Arial"/>
                <a:sym typeface="Arial"/>
              </a:rPr>
              <a:t>"A Leader Is One Who Knows The Way, </a:t>
            </a:r>
            <a:br>
              <a:rPr lang="en-US" sz="4200" dirty="0">
                <a:ln w="9525" cap="flat" cmpd="sng">
                  <a:solidFill>
                    <a:schemeClr val="dk1"/>
                  </a:solidFill>
                  <a:prstDash val="solid"/>
                  <a:round/>
                  <a:headEnd type="none" w="sm" len="sm"/>
                  <a:tailEnd type="none" w="sm" len="sm"/>
                </a:ln>
                <a:solidFill>
                  <a:schemeClr val="dk1"/>
                </a:solidFill>
                <a:ea typeface="Arial"/>
                <a:cs typeface="Arial"/>
                <a:sym typeface="Arial"/>
              </a:rPr>
            </a:br>
            <a:r>
              <a:rPr lang="en-US" sz="4200" dirty="0">
                <a:ln w="9525" cap="flat" cmpd="sng">
                  <a:solidFill>
                    <a:schemeClr val="dk1"/>
                  </a:solidFill>
                  <a:prstDash val="solid"/>
                  <a:round/>
                  <a:headEnd type="none" w="sm" len="sm"/>
                  <a:tailEnd type="none" w="sm" len="sm"/>
                </a:ln>
                <a:solidFill>
                  <a:schemeClr val="dk1"/>
                </a:solidFill>
                <a:ea typeface="Arial"/>
                <a:cs typeface="Arial"/>
                <a:sym typeface="Arial"/>
              </a:rPr>
              <a:t>Goes The Way, And Shows The Way." </a:t>
            </a:r>
            <a:br>
              <a:rPr lang="en-US" sz="4200" dirty="0">
                <a:ln w="9525" cap="flat" cmpd="sng">
                  <a:solidFill>
                    <a:schemeClr val="dk1"/>
                  </a:solidFill>
                  <a:prstDash val="solid"/>
                  <a:round/>
                  <a:headEnd type="none" w="sm" len="sm"/>
                  <a:tailEnd type="none" w="sm" len="sm"/>
                </a:ln>
                <a:solidFill>
                  <a:schemeClr val="dk1"/>
                </a:solidFill>
                <a:ea typeface="Arial"/>
                <a:cs typeface="Arial"/>
                <a:sym typeface="Arial"/>
              </a:rPr>
            </a:br>
            <a:r>
              <a:rPr lang="en-US" sz="4200" dirty="0">
                <a:ln w="9525" cap="flat" cmpd="sng">
                  <a:solidFill>
                    <a:schemeClr val="dk1"/>
                  </a:solidFill>
                  <a:prstDash val="solid"/>
                  <a:round/>
                  <a:headEnd type="none" w="sm" len="sm"/>
                  <a:tailEnd type="none" w="sm" len="sm"/>
                </a:ln>
                <a:solidFill>
                  <a:schemeClr val="dk1"/>
                </a:solidFill>
                <a:ea typeface="Arial"/>
                <a:cs typeface="Arial"/>
                <a:sym typeface="Arial"/>
              </a:rPr>
              <a:t>– John C. Maxwell</a:t>
            </a:r>
            <a:endParaRPr lang="en-US" sz="4200" dirty="0"/>
          </a:p>
        </p:txBody>
      </p:sp>
      <p:sp>
        <p:nvSpPr>
          <p:cNvPr id="11" name="Content Placeholder 10">
            <a:extLst>
              <a:ext uri="{FF2B5EF4-FFF2-40B4-BE49-F238E27FC236}">
                <a16:creationId xmlns:a16="http://schemas.microsoft.com/office/drawing/2014/main" id="{E69E1071-C97C-EFCA-6E81-8A940D28CA3C}"/>
              </a:ext>
            </a:extLst>
          </p:cNvPr>
          <p:cNvSpPr>
            <a:spLocks noGrp="1"/>
          </p:cNvSpPr>
          <p:nvPr>
            <p:ph idx="1"/>
          </p:nvPr>
        </p:nvSpPr>
        <p:spPr>
          <a:xfrm>
            <a:off x="27026" y="2409625"/>
            <a:ext cx="12822865" cy="1635867"/>
          </a:xfrm>
        </p:spPr>
        <p:txBody>
          <a:bodyPr anchor="ctr"/>
          <a:lstStyle/>
          <a:p>
            <a:pPr marL="0" indent="0" algn="ctr">
              <a:buNone/>
            </a:pPr>
            <a:r>
              <a:rPr lang="en-US" dirty="0">
                <a:ln w="9525" cap="flat" cmpd="sng">
                  <a:solidFill>
                    <a:srgbClr val="326F8B"/>
                  </a:solidFill>
                  <a:prstDash val="solid"/>
                  <a:round/>
                  <a:headEnd type="none" w="sm" len="sm"/>
                  <a:tailEnd type="none" w="sm" len="sm"/>
                </a:ln>
                <a:solidFill>
                  <a:srgbClr val="326F8B"/>
                </a:solidFill>
              </a:rPr>
              <a:t>John C. Maxwell encapsulates the essence of leading by example. </a:t>
            </a:r>
            <a:br>
              <a:rPr lang="en-US" dirty="0">
                <a:ln w="9525" cap="flat" cmpd="sng">
                  <a:solidFill>
                    <a:srgbClr val="326F8B"/>
                  </a:solidFill>
                  <a:prstDash val="solid"/>
                  <a:round/>
                  <a:headEnd type="none" w="sm" len="sm"/>
                  <a:tailEnd type="none" w="sm" len="sm"/>
                </a:ln>
                <a:solidFill>
                  <a:srgbClr val="326F8B"/>
                </a:solidFill>
              </a:rPr>
            </a:br>
            <a:r>
              <a:rPr lang="en-US" dirty="0">
                <a:ln w="9525" cap="flat" cmpd="sng">
                  <a:solidFill>
                    <a:srgbClr val="326F8B"/>
                  </a:solidFill>
                  <a:prstDash val="solid"/>
                  <a:round/>
                  <a:headEnd type="none" w="sm" len="sm"/>
                  <a:tailEnd type="none" w="sm" len="sm"/>
                </a:ln>
                <a:solidFill>
                  <a:srgbClr val="326F8B"/>
                </a:solidFill>
              </a:rPr>
              <a:t>Effective leaders are knowledgeable, proactive, and visible.</a:t>
            </a:r>
          </a:p>
        </p:txBody>
      </p:sp>
      <p:sp>
        <p:nvSpPr>
          <p:cNvPr id="12" name="Content Placeholder 11">
            <a:extLst>
              <a:ext uri="{FF2B5EF4-FFF2-40B4-BE49-F238E27FC236}">
                <a16:creationId xmlns:a16="http://schemas.microsoft.com/office/drawing/2014/main" id="{0B968766-49B3-252E-964B-A743E6F9DF43}"/>
              </a:ext>
            </a:extLst>
          </p:cNvPr>
          <p:cNvSpPr>
            <a:spLocks noGrp="1"/>
          </p:cNvSpPr>
          <p:nvPr>
            <p:ph idx="13"/>
          </p:nvPr>
        </p:nvSpPr>
        <p:spPr>
          <a:xfrm>
            <a:off x="1793358" y="4518729"/>
            <a:ext cx="9637561" cy="1447562"/>
          </a:xfrm>
        </p:spPr>
        <p:txBody>
          <a:bodyPr/>
          <a:lstStyle/>
          <a:p>
            <a:pPr marL="0" indent="0" algn="ctr">
              <a:buNone/>
            </a:pPr>
            <a:r>
              <a:rPr lang="en-US" sz="2600" dirty="0">
                <a:ln w="9525" cap="flat" cmpd="sng">
                  <a:solidFill>
                    <a:srgbClr val="6E2405"/>
                  </a:solidFill>
                  <a:prstDash val="solid"/>
                  <a:round/>
                  <a:headEnd type="none" w="sm" len="sm"/>
                  <a:tailEnd type="none" w="sm" len="sm"/>
                </a:ln>
                <a:solidFill>
                  <a:srgbClr val="6E2405"/>
                </a:solidFill>
              </a:rPr>
              <a:t>This quote serves as a reminder that actions speak</a:t>
            </a:r>
            <a:br>
              <a:rPr lang="en-US" sz="2600" dirty="0">
                <a:ln w="9525" cap="flat" cmpd="sng">
                  <a:solidFill>
                    <a:srgbClr val="6E2405"/>
                  </a:solidFill>
                  <a:prstDash val="solid"/>
                  <a:round/>
                  <a:headEnd type="none" w="sm" len="sm"/>
                  <a:tailEnd type="none" w="sm" len="sm"/>
                </a:ln>
                <a:solidFill>
                  <a:srgbClr val="6E2405"/>
                </a:solidFill>
              </a:rPr>
            </a:br>
            <a:r>
              <a:rPr lang="en-US" sz="2600" dirty="0">
                <a:ln w="9525" cap="flat" cmpd="sng">
                  <a:solidFill>
                    <a:srgbClr val="6E2405"/>
                  </a:solidFill>
                  <a:prstDash val="solid"/>
                  <a:round/>
                  <a:headEnd type="none" w="sm" len="sm"/>
                  <a:tailEnd type="none" w="sm" len="sm"/>
                </a:ln>
                <a:solidFill>
                  <a:srgbClr val="6E2405"/>
                </a:solidFill>
              </a:rPr>
              <a:t> louder than words in inspiring and guiding a team.</a:t>
            </a:r>
            <a:endParaRPr lang="en-US" sz="2600" dirty="0"/>
          </a:p>
        </p:txBody>
      </p:sp>
      <p:sp>
        <p:nvSpPr>
          <p:cNvPr id="9" name="Slide Number Placeholder 8">
            <a:extLst>
              <a:ext uri="{FF2B5EF4-FFF2-40B4-BE49-F238E27FC236}">
                <a16:creationId xmlns:a16="http://schemas.microsoft.com/office/drawing/2014/main" id="{2F0073C9-2701-6CC9-1F7C-E11DAA71423A}"/>
              </a:ext>
            </a:extLst>
          </p:cNvPr>
          <p:cNvSpPr>
            <a:spLocks noGrp="1"/>
          </p:cNvSpPr>
          <p:nvPr>
            <p:ph type="sldNum" sz="quarter" idx="12"/>
          </p:nvPr>
        </p:nvSpPr>
        <p:spPr/>
        <p:txBody>
          <a:bodyPr/>
          <a:lstStyle/>
          <a:p>
            <a:fld id="{A3D1C70C-36A2-44FC-A083-98959550CFF4}" type="slidenum">
              <a:rPr lang="en-US" smtClean="0"/>
              <a:pPr/>
              <a:t>3</a:t>
            </a:fld>
            <a:endParaRPr lang="en-US"/>
          </a:p>
        </p:txBody>
      </p:sp>
    </p:spTree>
    <p:extLst>
      <p:ext uri="{BB962C8B-B14F-4D97-AF65-F5344CB8AC3E}">
        <p14:creationId xmlns:p14="http://schemas.microsoft.com/office/powerpoint/2010/main" val="42521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a:t>Targeting Strategies for Teacher Leaders (5) </a:t>
            </a:r>
            <a:endParaRPr sz="3800"/>
          </a:p>
        </p:txBody>
      </p:sp>
      <p:sp>
        <p:nvSpPr>
          <p:cNvPr id="375" name="Content Placeholder 1"/>
          <p:cNvSpPr txBox="1">
            <a:spLocks noGrp="1"/>
          </p:cNvSpPr>
          <p:nvPr>
            <p:ph type="body" idx="1"/>
          </p:nvPr>
        </p:nvSpPr>
        <p:spPr>
          <a:prstGeom prst="rect">
            <a:avLst/>
          </a:prstGeom>
        </p:spPr>
        <p:txBody>
          <a:bodyPr spcFirstLastPara="1" wrap="square" lIns="91425" tIns="45700" rIns="822950" bIns="45700" anchor="t" anchorCtr="0">
            <a:noAutofit/>
          </a:bodyPr>
          <a:lstStyle/>
          <a:p>
            <a:pPr marL="0" lvl="0" indent="0" algn="l" rtl="0">
              <a:spcBef>
                <a:spcPts val="1000"/>
              </a:spcBef>
              <a:spcAft>
                <a:spcPts val="0"/>
              </a:spcAft>
              <a:buNone/>
            </a:pPr>
            <a:r>
              <a:rPr lang="en-US" sz="2100" b="1" dirty="0">
                <a:solidFill>
                  <a:srgbClr val="212529"/>
                </a:solidFill>
                <a:highlight>
                  <a:schemeClr val="accent4"/>
                </a:highlight>
              </a:rPr>
              <a:t>💻</a:t>
            </a:r>
            <a:r>
              <a:rPr lang="en-US" sz="2200" b="1" dirty="0">
                <a:solidFill>
                  <a:srgbClr val="6E2405"/>
                </a:solidFill>
                <a:highlight>
                  <a:schemeClr val="accent4"/>
                </a:highlight>
              </a:rPr>
              <a:t> Innovation &amp; Enrichment</a:t>
            </a:r>
            <a:endParaRPr sz="2200" b="1" dirty="0">
              <a:solidFill>
                <a:srgbClr val="6E2405"/>
              </a:solidFill>
              <a:highlight>
                <a:schemeClr val="accent4"/>
              </a:highlight>
            </a:endParaRPr>
          </a:p>
          <a:p>
            <a:pPr marL="457200" lvl="0" indent="-361950" algn="l" rtl="0">
              <a:spcBef>
                <a:spcPts val="1400"/>
              </a:spcBef>
              <a:spcAft>
                <a:spcPts val="0"/>
              </a:spcAft>
              <a:buClr>
                <a:srgbClr val="6E2405"/>
              </a:buClr>
              <a:buSzPts val="2100"/>
              <a:buFont typeface="Palatino Linotype"/>
              <a:buChar char="❖"/>
            </a:pPr>
            <a:r>
              <a:rPr lang="en-US" sz="2100" b="1" dirty="0">
                <a:solidFill>
                  <a:srgbClr val="6E2405"/>
                </a:solidFill>
              </a:rPr>
              <a:t>Tech Integration Mentors: </a:t>
            </a:r>
            <a:r>
              <a:rPr lang="en-US" sz="2100" dirty="0">
                <a:solidFill>
                  <a:srgbClr val="212529"/>
                </a:solidFill>
              </a:rPr>
              <a:t>Support digital tools and classroom tech </a:t>
            </a:r>
            <a:endParaRPr sz="2100" dirty="0">
              <a:solidFill>
                <a:srgbClr val="212529"/>
              </a:solidFill>
            </a:endParaRPr>
          </a:p>
          <a:p>
            <a:pPr marL="457200" lvl="0" indent="-361950" algn="l" rtl="0">
              <a:spcBef>
                <a:spcPts val="1400"/>
              </a:spcBef>
              <a:spcAft>
                <a:spcPts val="0"/>
              </a:spcAft>
              <a:buClr>
                <a:srgbClr val="6E2405"/>
              </a:buClr>
              <a:buSzPts val="2100"/>
              <a:buFont typeface="Palatino Linotype"/>
              <a:buChar char="❖"/>
            </a:pPr>
            <a:r>
              <a:rPr lang="en-US" sz="2100" b="1" dirty="0">
                <a:solidFill>
                  <a:srgbClr val="6E2405"/>
                </a:solidFill>
              </a:rPr>
              <a:t>Enrichment Club Sponsors: </a:t>
            </a:r>
            <a:r>
              <a:rPr lang="en-US" sz="2100" dirty="0">
                <a:solidFill>
                  <a:srgbClr val="212529"/>
                </a:solidFill>
              </a:rPr>
              <a:t>Run clubs like STEM, arts, podcasting, or coding.</a:t>
            </a:r>
            <a:endParaRPr sz="2100" dirty="0">
              <a:solidFill>
                <a:srgbClr val="212529"/>
              </a:solidFill>
            </a:endParaRPr>
          </a:p>
          <a:p>
            <a:pPr marL="457200" lvl="0" indent="-361950" algn="l" rtl="0">
              <a:spcBef>
                <a:spcPts val="1400"/>
              </a:spcBef>
              <a:spcAft>
                <a:spcPts val="0"/>
              </a:spcAft>
              <a:buClr>
                <a:srgbClr val="6E2405"/>
              </a:buClr>
              <a:buSzPts val="2100"/>
              <a:buFont typeface="Palatino Linotype"/>
              <a:buChar char="❖"/>
            </a:pPr>
            <a:r>
              <a:rPr lang="en-US" sz="2100" b="1" dirty="0">
                <a:solidFill>
                  <a:srgbClr val="6E2405"/>
                </a:solidFill>
              </a:rPr>
              <a:t>PBL Coaches:</a:t>
            </a:r>
            <a:r>
              <a:rPr lang="en-US" sz="2100" b="1" dirty="0">
                <a:solidFill>
                  <a:srgbClr val="212529"/>
                </a:solidFill>
              </a:rPr>
              <a:t> </a:t>
            </a:r>
            <a:r>
              <a:rPr lang="en-US" sz="2100" dirty="0">
                <a:solidFill>
                  <a:srgbClr val="212529"/>
                </a:solidFill>
              </a:rPr>
              <a:t>Help teams design engaging, interdisciplinary project-based learning experiences.</a:t>
            </a:r>
            <a:endParaRPr sz="2100" dirty="0">
              <a:solidFill>
                <a:srgbClr val="212529"/>
              </a:solidFill>
            </a:endParaRPr>
          </a:p>
          <a:p>
            <a:pPr marL="457200" lvl="0" indent="-361950" algn="l" rtl="0">
              <a:spcBef>
                <a:spcPts val="1400"/>
              </a:spcBef>
              <a:spcAft>
                <a:spcPts val="0"/>
              </a:spcAft>
              <a:buClr>
                <a:srgbClr val="6E2405"/>
              </a:buClr>
              <a:buSzPts val="2100"/>
              <a:buFont typeface="Palatino Linotype"/>
              <a:buChar char="❖"/>
            </a:pPr>
            <a:r>
              <a:rPr lang="en-US" sz="2100" b="1" dirty="0">
                <a:solidFill>
                  <a:srgbClr val="6E2405"/>
                </a:solidFill>
              </a:rPr>
              <a:t>Tech Ambassadors:</a:t>
            </a:r>
            <a:r>
              <a:rPr lang="en-US" sz="2100" dirty="0">
                <a:solidFill>
                  <a:srgbClr val="6E2405"/>
                </a:solidFill>
              </a:rPr>
              <a:t> </a:t>
            </a:r>
            <a:r>
              <a:rPr lang="en-US" sz="2100" dirty="0">
                <a:solidFill>
                  <a:srgbClr val="212529"/>
                </a:solidFill>
              </a:rPr>
              <a:t>Identify tech-savvy teacher leaders to coach peers on integrating tools like AI, Google Workspace, or adaptive platforms.</a:t>
            </a:r>
            <a:endParaRPr sz="2100" dirty="0">
              <a:solidFill>
                <a:srgbClr val="212529"/>
              </a:solidFill>
            </a:endParaRPr>
          </a:p>
          <a:p>
            <a:pPr marL="457200" lvl="0" indent="-361950" algn="l" rtl="0">
              <a:spcBef>
                <a:spcPts val="1400"/>
              </a:spcBef>
              <a:spcAft>
                <a:spcPts val="0"/>
              </a:spcAft>
              <a:buClr>
                <a:srgbClr val="6E2405"/>
              </a:buClr>
              <a:buSzPts val="2100"/>
              <a:buFont typeface="Palatino Linotype"/>
              <a:buChar char="❖"/>
            </a:pPr>
            <a:r>
              <a:rPr lang="en-US" sz="2100" b="1" dirty="0">
                <a:solidFill>
                  <a:srgbClr val="6E2405"/>
                </a:solidFill>
              </a:rPr>
              <a:t>Pilot Programs: </a:t>
            </a:r>
            <a:r>
              <a:rPr lang="en-US" sz="2100" dirty="0">
                <a:solidFill>
                  <a:srgbClr val="212529"/>
                </a:solidFill>
              </a:rPr>
              <a:t>Let teacher leaders test new curriculum, digital tools, or instructional strategies and report on outcomes.</a:t>
            </a:r>
            <a:endParaRPr sz="2100" dirty="0">
              <a:solidFill>
                <a:srgbClr val="212529"/>
              </a:solidFill>
            </a:endParaRPr>
          </a:p>
          <a:p>
            <a:pPr marL="457200" lvl="0" indent="-361950" algn="l" rtl="0">
              <a:spcBef>
                <a:spcPts val="1400"/>
              </a:spcBef>
              <a:spcAft>
                <a:spcPts val="1400"/>
              </a:spcAft>
              <a:buClr>
                <a:srgbClr val="6E2405"/>
              </a:buClr>
              <a:buSzPts val="2100"/>
              <a:buFont typeface="Palatino Linotype"/>
              <a:buChar char="❖"/>
            </a:pPr>
            <a:r>
              <a:rPr lang="en-US" sz="2100" b="1" dirty="0">
                <a:solidFill>
                  <a:srgbClr val="6E2405"/>
                </a:solidFill>
              </a:rPr>
              <a:t>Teacher Lit Circle:</a:t>
            </a:r>
            <a:r>
              <a:rPr lang="en-US" sz="2100" dirty="0">
                <a:solidFill>
                  <a:srgbClr val="212529"/>
                </a:solidFill>
              </a:rPr>
              <a:t> Lead a school wide book study on best practices</a:t>
            </a:r>
            <a:endParaRPr sz="100" dirty="0">
              <a:solidFill>
                <a:srgbClr val="212529"/>
              </a:solidFill>
            </a:endParaRPr>
          </a:p>
        </p:txBody>
      </p:sp>
      <p:sp>
        <p:nvSpPr>
          <p:cNvPr id="376"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a:t>Targeting Strategies for Teacher Leaders (6) </a:t>
            </a:r>
            <a:endParaRPr sz="3800"/>
          </a:p>
        </p:txBody>
      </p:sp>
      <p:sp>
        <p:nvSpPr>
          <p:cNvPr id="383" name="Content Placeholder 1"/>
          <p:cNvSpPr txBox="1">
            <a:spLocks noGrp="1"/>
          </p:cNvSpPr>
          <p:nvPr>
            <p:ph type="body" idx="1"/>
          </p:nvPr>
        </p:nvSpPr>
        <p:spPr>
          <a:prstGeom prst="rect">
            <a:avLst/>
          </a:prstGeom>
        </p:spPr>
        <p:txBody>
          <a:bodyPr spcFirstLastPara="1" wrap="square" lIns="91425" tIns="45700" rIns="822950" bIns="45700" anchor="t" anchorCtr="0">
            <a:normAutofit/>
          </a:bodyPr>
          <a:lstStyle/>
          <a:p>
            <a:pPr marL="0" lvl="0" indent="0" algn="l" rtl="0">
              <a:spcBef>
                <a:spcPts val="1000"/>
              </a:spcBef>
              <a:spcAft>
                <a:spcPts val="0"/>
              </a:spcAft>
              <a:buNone/>
            </a:pPr>
            <a:r>
              <a:rPr lang="en-US" sz="2200" b="1" dirty="0">
                <a:solidFill>
                  <a:srgbClr val="6E2405"/>
                </a:solidFill>
                <a:highlight>
                  <a:schemeClr val="accent4"/>
                </a:highlight>
              </a:rPr>
              <a:t>⚒️ School Improvement &amp; Teacher Voice</a:t>
            </a:r>
            <a:endParaRPr sz="2200" b="1" dirty="0">
              <a:solidFill>
                <a:srgbClr val="6E2405"/>
              </a:solidFill>
              <a:highlight>
                <a:schemeClr val="accent4"/>
              </a:highlight>
            </a:endParaRPr>
          </a:p>
          <a:p>
            <a:pPr marL="457200" lvl="0" indent="-361950" algn="l" rtl="0">
              <a:spcBef>
                <a:spcPts val="1400"/>
              </a:spcBef>
              <a:spcAft>
                <a:spcPts val="0"/>
              </a:spcAft>
              <a:buClr>
                <a:srgbClr val="6E2405"/>
              </a:buClr>
              <a:buSzPts val="2100"/>
              <a:buChar char="❖"/>
            </a:pPr>
            <a:r>
              <a:rPr lang="en-US" sz="2100" b="1" dirty="0">
                <a:solidFill>
                  <a:srgbClr val="6E2405"/>
                </a:solidFill>
              </a:rPr>
              <a:t>Teacher Advisory Council: </a:t>
            </a:r>
            <a:r>
              <a:rPr lang="en-US" sz="2100" dirty="0"/>
              <a:t>Collaborate with admin on policies, scheduling, and school climate.</a:t>
            </a:r>
            <a:endParaRPr sz="2100" dirty="0"/>
          </a:p>
          <a:p>
            <a:pPr marL="457200" lvl="0" indent="-361950" algn="l" rtl="0">
              <a:spcBef>
                <a:spcPts val="1400"/>
              </a:spcBef>
              <a:spcAft>
                <a:spcPts val="0"/>
              </a:spcAft>
              <a:buClr>
                <a:srgbClr val="6E2405"/>
              </a:buClr>
              <a:buSzPts val="2100"/>
              <a:buChar char="❖"/>
            </a:pPr>
            <a:r>
              <a:rPr lang="en-US" sz="2100" b="1" dirty="0">
                <a:solidFill>
                  <a:srgbClr val="6E2405"/>
                </a:solidFill>
              </a:rPr>
              <a:t>MTSS Grade-Level Reps:</a:t>
            </a:r>
            <a:r>
              <a:rPr lang="en-US" sz="2100" dirty="0"/>
              <a:t> Participate in multi-tiered student support planning.</a:t>
            </a:r>
            <a:endParaRPr sz="2100" dirty="0"/>
          </a:p>
          <a:p>
            <a:pPr marL="457200" lvl="0" indent="-361950" algn="l" rtl="0">
              <a:spcBef>
                <a:spcPts val="1400"/>
              </a:spcBef>
              <a:spcAft>
                <a:spcPts val="0"/>
              </a:spcAft>
              <a:buClr>
                <a:srgbClr val="6E2405"/>
              </a:buClr>
              <a:buSzPts val="2100"/>
              <a:buChar char="❖"/>
            </a:pPr>
            <a:r>
              <a:rPr lang="en-US" sz="2100" b="1" dirty="0">
                <a:solidFill>
                  <a:srgbClr val="6E2405"/>
                </a:solidFill>
              </a:rPr>
              <a:t>Peer Observation Pods: </a:t>
            </a:r>
            <a:r>
              <a:rPr lang="en-US" sz="2100" dirty="0"/>
              <a:t>Coordinate walk-throughs and reflection cycles to improve instruction.</a:t>
            </a:r>
            <a:endParaRPr sz="2100" dirty="0"/>
          </a:p>
          <a:p>
            <a:pPr marL="457200" lvl="0" indent="-361950" algn="l" rtl="0">
              <a:spcBef>
                <a:spcPts val="1400"/>
              </a:spcBef>
              <a:spcAft>
                <a:spcPts val="0"/>
              </a:spcAft>
              <a:buClr>
                <a:srgbClr val="6E2405"/>
              </a:buClr>
              <a:buSzPts val="2100"/>
              <a:buChar char="❖"/>
            </a:pPr>
            <a:r>
              <a:rPr lang="en-US" sz="2100" b="1" dirty="0">
                <a:solidFill>
                  <a:srgbClr val="6E2405"/>
                </a:solidFill>
              </a:rPr>
              <a:t>Data Teams:</a:t>
            </a:r>
            <a:r>
              <a:rPr lang="en-US" sz="2100" dirty="0"/>
              <a:t> Engage teacher leaders in interpreting student data and shaping school improvement goals.</a:t>
            </a:r>
            <a:endParaRPr sz="2100" dirty="0"/>
          </a:p>
          <a:p>
            <a:pPr marL="457200" lvl="0" indent="-361950" algn="l" rtl="0">
              <a:spcBef>
                <a:spcPts val="1400"/>
              </a:spcBef>
              <a:spcAft>
                <a:spcPts val="0"/>
              </a:spcAft>
              <a:buClr>
                <a:srgbClr val="6E2405"/>
              </a:buClr>
              <a:buSzPts val="2100"/>
              <a:buChar char="❖"/>
            </a:pPr>
            <a:r>
              <a:rPr lang="en-US" sz="2100" b="1" dirty="0">
                <a:solidFill>
                  <a:srgbClr val="6E2405"/>
                </a:solidFill>
              </a:rPr>
              <a:t>Grant Writers/Project Leads: </a:t>
            </a:r>
            <a:r>
              <a:rPr lang="en-US" sz="2100" dirty="0"/>
              <a:t>Support teacher leaders in seeking funding for initiatives aligned with school priorities.</a:t>
            </a:r>
            <a:endParaRPr sz="100" dirty="0">
              <a:latin typeface="Arial"/>
              <a:ea typeface="Arial"/>
              <a:cs typeface="Arial"/>
              <a:sym typeface="Arial"/>
            </a:endParaRPr>
          </a:p>
        </p:txBody>
      </p:sp>
      <p:sp>
        <p:nvSpPr>
          <p:cNvPr id="384"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Title 1"/>
          <p:cNvSpPr txBox="1">
            <a:spLocks noGrp="1"/>
          </p:cNvSpPr>
          <p:nvPr>
            <p:ph type="title"/>
          </p:nvPr>
        </p:nvSpPr>
        <p:spPr>
          <a:xfrm>
            <a:off x="1267474" y="378896"/>
            <a:ext cx="10097100" cy="747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900" dirty="0"/>
              <a:t>Teacher Leadership Action Plan (1)</a:t>
            </a:r>
            <a:endParaRPr sz="5300" dirty="0"/>
          </a:p>
        </p:txBody>
      </p:sp>
      <p:pic>
        <p:nvPicPr>
          <p:cNvPr id="393" name="Picture 1">
            <a:extLst>
              <a:ext uri="{C183D7F6-B498-43B3-948B-1728B52AA6E4}">
                <adec:decorative xmlns:adec="http://schemas.microsoft.com/office/drawing/2017/decorative" val="1"/>
              </a:ext>
            </a:extLst>
          </p:cNvPr>
          <p:cNvPicPr preferRelativeResize="0"/>
          <p:nvPr/>
        </p:nvPicPr>
        <p:blipFill rotWithShape="1">
          <a:blip r:embed="rId3">
            <a:alphaModFix/>
          </a:blip>
          <a:srcRect l="5265" t="4243" r="1875" b="2689"/>
          <a:stretch/>
        </p:blipFill>
        <p:spPr>
          <a:xfrm>
            <a:off x="274550" y="1261800"/>
            <a:ext cx="5349600" cy="4668600"/>
          </a:xfrm>
          <a:prstGeom prst="roundRect">
            <a:avLst>
              <a:gd name="adj" fmla="val 16667"/>
            </a:avLst>
          </a:prstGeom>
          <a:noFill/>
          <a:ln w="38100" cap="flat" cmpd="sng">
            <a:solidFill>
              <a:schemeClr val="accent4"/>
            </a:solidFill>
            <a:prstDash val="solid"/>
            <a:round/>
            <a:headEnd type="none" w="sm" len="sm"/>
            <a:tailEnd type="none" w="sm" len="sm"/>
          </a:ln>
        </p:spPr>
      </p:pic>
      <p:sp>
        <p:nvSpPr>
          <p:cNvPr id="391" name="Content Placeholder 1"/>
          <p:cNvSpPr txBox="1">
            <a:spLocks noGrp="1"/>
          </p:cNvSpPr>
          <p:nvPr>
            <p:ph type="body" idx="1"/>
          </p:nvPr>
        </p:nvSpPr>
        <p:spPr>
          <a:xfrm>
            <a:off x="5321375" y="1126500"/>
            <a:ext cx="6699300" cy="4803900"/>
          </a:xfrm>
          <a:prstGeom prst="rect">
            <a:avLst/>
          </a:prstGeom>
        </p:spPr>
        <p:txBody>
          <a:bodyPr spcFirstLastPara="1" wrap="square" lIns="91425" tIns="45700" rIns="822950" bIns="45700" anchor="t" anchorCtr="0">
            <a:noAutofit/>
          </a:bodyPr>
          <a:lstStyle/>
          <a:p>
            <a:pPr marL="914400" lvl="0" indent="0" algn="l" rtl="0">
              <a:lnSpc>
                <a:spcPct val="98000"/>
              </a:lnSpc>
              <a:spcBef>
                <a:spcPts val="1000"/>
              </a:spcBef>
              <a:spcAft>
                <a:spcPts val="0"/>
              </a:spcAft>
              <a:buNone/>
            </a:pPr>
            <a:r>
              <a:rPr lang="en-US" sz="2400" b="1" dirty="0">
                <a:solidFill>
                  <a:srgbClr val="212529"/>
                </a:solidFill>
              </a:rPr>
              <a:t>Step 1: </a:t>
            </a:r>
            <a:r>
              <a:rPr lang="en-US" sz="2400" dirty="0">
                <a:solidFill>
                  <a:srgbClr val="212529"/>
                </a:solidFill>
              </a:rPr>
              <a:t>Identify a Climate/Culture Focus </a:t>
            </a:r>
            <a:endParaRPr sz="2400" dirty="0">
              <a:solidFill>
                <a:srgbClr val="212529"/>
              </a:solidFill>
            </a:endParaRPr>
          </a:p>
          <a:p>
            <a:pPr marL="914400" lvl="0" indent="0" algn="l" rtl="0">
              <a:lnSpc>
                <a:spcPct val="98000"/>
              </a:lnSpc>
              <a:spcBef>
                <a:spcPts val="1400"/>
              </a:spcBef>
              <a:spcAft>
                <a:spcPts val="0"/>
              </a:spcAft>
              <a:buNone/>
            </a:pPr>
            <a:r>
              <a:rPr lang="en-US" sz="2400" b="1" dirty="0">
                <a:solidFill>
                  <a:srgbClr val="212529"/>
                </a:solidFill>
              </a:rPr>
              <a:t>Prompt: </a:t>
            </a:r>
            <a:r>
              <a:rPr lang="en-US" sz="2400" dirty="0">
                <a:solidFill>
                  <a:srgbClr val="212529"/>
                </a:solidFill>
              </a:rPr>
              <a:t>"Brainstorm one specific area where teacher leaders could improve school climate (e.g., peer collaboration, student belonging, staff morale).</a:t>
            </a:r>
            <a:endParaRPr sz="2400" dirty="0">
              <a:solidFill>
                <a:srgbClr val="212529"/>
              </a:solidFill>
            </a:endParaRPr>
          </a:p>
          <a:p>
            <a:pPr marL="457200" lvl="0" indent="0" algn="l" rtl="0">
              <a:lnSpc>
                <a:spcPct val="100000"/>
              </a:lnSpc>
              <a:spcBef>
                <a:spcPts val="1400"/>
              </a:spcBef>
              <a:spcAft>
                <a:spcPts val="0"/>
              </a:spcAft>
              <a:buClr>
                <a:schemeClr val="dk1"/>
              </a:buClr>
              <a:buSzPts val="1100"/>
              <a:buFont typeface="Arial"/>
              <a:buNone/>
            </a:pPr>
            <a:r>
              <a:rPr lang="en-US" sz="1800" b="1" dirty="0">
                <a:solidFill>
                  <a:srgbClr val="212529"/>
                </a:solidFill>
              </a:rPr>
              <a:t>Action:________________________________________ </a:t>
            </a:r>
            <a:endParaRPr sz="1800" b="1" dirty="0">
              <a:solidFill>
                <a:srgbClr val="212529"/>
              </a:solidFill>
            </a:endParaRPr>
          </a:p>
          <a:p>
            <a:pPr marL="457200" lvl="0" indent="0" algn="l" rtl="0">
              <a:lnSpc>
                <a:spcPct val="100000"/>
              </a:lnSpc>
              <a:spcBef>
                <a:spcPts val="1400"/>
              </a:spcBef>
              <a:spcAft>
                <a:spcPts val="0"/>
              </a:spcAft>
              <a:buClr>
                <a:schemeClr val="dk1"/>
              </a:buClr>
              <a:buSzPts val="1100"/>
              <a:buFont typeface="Arial"/>
              <a:buNone/>
            </a:pPr>
            <a:r>
              <a:rPr lang="en-US" sz="1800" b="1" dirty="0">
                <a:solidFill>
                  <a:srgbClr val="212529"/>
                </a:solidFill>
              </a:rPr>
              <a:t>Role: </a:t>
            </a:r>
            <a:r>
              <a:rPr lang="en-US" sz="1800" dirty="0">
                <a:solidFill>
                  <a:srgbClr val="212529"/>
                </a:solidFill>
              </a:rPr>
              <a:t>Teacher leaders will [concrete task]  </a:t>
            </a:r>
            <a:endParaRPr sz="1800" dirty="0">
              <a:solidFill>
                <a:srgbClr val="212529"/>
              </a:solidFill>
            </a:endParaRPr>
          </a:p>
          <a:p>
            <a:pPr marL="457200" lvl="0" indent="0" algn="l" rtl="0">
              <a:lnSpc>
                <a:spcPct val="100000"/>
              </a:lnSpc>
              <a:spcBef>
                <a:spcPts val="1400"/>
              </a:spcBef>
              <a:spcAft>
                <a:spcPts val="0"/>
              </a:spcAft>
              <a:buClr>
                <a:schemeClr val="dk1"/>
              </a:buClr>
              <a:buSzPts val="1100"/>
              <a:buFont typeface="Arial"/>
              <a:buNone/>
            </a:pPr>
            <a:r>
              <a:rPr lang="en-US" sz="1800" b="1" dirty="0">
                <a:solidFill>
                  <a:srgbClr val="212529"/>
                </a:solidFill>
              </a:rPr>
              <a:t>Support Needed: </a:t>
            </a:r>
            <a:r>
              <a:rPr lang="en-US" sz="1800" dirty="0">
                <a:solidFill>
                  <a:srgbClr val="212529"/>
                </a:solidFill>
              </a:rPr>
              <a:t>[Time/tools/training]  </a:t>
            </a:r>
            <a:endParaRPr sz="1800" dirty="0">
              <a:solidFill>
                <a:srgbClr val="212529"/>
              </a:solidFill>
            </a:endParaRPr>
          </a:p>
          <a:p>
            <a:pPr marL="457200" lvl="0" indent="0" algn="l" rtl="0">
              <a:lnSpc>
                <a:spcPct val="100000"/>
              </a:lnSpc>
              <a:spcBef>
                <a:spcPts val="1400"/>
              </a:spcBef>
              <a:spcAft>
                <a:spcPts val="0"/>
              </a:spcAft>
              <a:buNone/>
            </a:pPr>
            <a:r>
              <a:rPr lang="en-US" sz="1800" b="1" dirty="0">
                <a:solidFill>
                  <a:srgbClr val="212529"/>
                </a:solidFill>
              </a:rPr>
              <a:t>Domain I Alignment: </a:t>
            </a:r>
            <a:r>
              <a:rPr lang="en-US" sz="1800" dirty="0">
                <a:solidFill>
                  <a:srgbClr val="212529"/>
                </a:solidFill>
              </a:rPr>
              <a:t>[e.g., "Facilitates peer</a:t>
            </a:r>
            <a:endParaRPr sz="1800" dirty="0">
              <a:solidFill>
                <a:srgbClr val="212529"/>
              </a:solidFill>
            </a:endParaRPr>
          </a:p>
          <a:p>
            <a:pPr marL="457200" lvl="0" indent="0" algn="l" rtl="0">
              <a:lnSpc>
                <a:spcPct val="100000"/>
              </a:lnSpc>
              <a:spcBef>
                <a:spcPts val="0"/>
              </a:spcBef>
              <a:spcAft>
                <a:spcPts val="0"/>
              </a:spcAft>
              <a:buClr>
                <a:schemeClr val="dk1"/>
              </a:buClr>
              <a:buSzPts val="1100"/>
              <a:buFont typeface="Arial"/>
              <a:buNone/>
            </a:pPr>
            <a:r>
              <a:rPr lang="en-US" sz="1800" dirty="0">
                <a:solidFill>
                  <a:srgbClr val="212529"/>
                </a:solidFill>
              </a:rPr>
              <a:t>learning"]</a:t>
            </a:r>
            <a:endParaRPr sz="1800" dirty="0">
              <a:solidFill>
                <a:srgbClr val="212529"/>
              </a:solidFill>
            </a:endParaRPr>
          </a:p>
        </p:txBody>
      </p:sp>
      <p:sp>
        <p:nvSpPr>
          <p:cNvPr id="392"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900"/>
              <a:t>Teacher Leadership Action Plan (2)</a:t>
            </a:r>
            <a:endParaRPr sz="3900"/>
          </a:p>
        </p:txBody>
      </p:sp>
      <p:pic>
        <p:nvPicPr>
          <p:cNvPr id="402" name="Picture 1">
            <a:extLst>
              <a:ext uri="{C183D7F6-B498-43B3-948B-1728B52AA6E4}">
                <adec:decorative xmlns:adec="http://schemas.microsoft.com/office/drawing/2017/decorative" val="1"/>
              </a:ext>
            </a:extLst>
          </p:cNvPr>
          <p:cNvPicPr preferRelativeResize="0"/>
          <p:nvPr/>
        </p:nvPicPr>
        <p:blipFill rotWithShape="1">
          <a:blip r:embed="rId3">
            <a:alphaModFix/>
          </a:blip>
          <a:srcRect t="4999" b="7288"/>
          <a:stretch/>
        </p:blipFill>
        <p:spPr>
          <a:xfrm>
            <a:off x="243475" y="1833925"/>
            <a:ext cx="5796650" cy="3647726"/>
          </a:xfrm>
          <a:prstGeom prst="rect">
            <a:avLst/>
          </a:prstGeom>
          <a:noFill/>
          <a:ln>
            <a:noFill/>
          </a:ln>
        </p:spPr>
      </p:pic>
      <p:sp>
        <p:nvSpPr>
          <p:cNvPr id="400" name="Content Placeholder 1"/>
          <p:cNvSpPr txBox="1">
            <a:spLocks noGrp="1"/>
          </p:cNvSpPr>
          <p:nvPr>
            <p:ph type="body" idx="1"/>
          </p:nvPr>
        </p:nvSpPr>
        <p:spPr>
          <a:xfrm>
            <a:off x="5796650" y="1141400"/>
            <a:ext cx="5948700" cy="4803900"/>
          </a:xfrm>
          <a:prstGeom prst="rect">
            <a:avLst/>
          </a:prstGeom>
        </p:spPr>
        <p:txBody>
          <a:bodyPr spcFirstLastPara="1" wrap="square" lIns="91425" tIns="45700" rIns="822950" bIns="45700" anchor="t" anchorCtr="0">
            <a:noAutofit/>
          </a:bodyPr>
          <a:lstStyle/>
          <a:p>
            <a:pPr marL="0" lvl="0" indent="0" algn="l" rtl="0">
              <a:lnSpc>
                <a:spcPct val="98000"/>
              </a:lnSpc>
              <a:spcBef>
                <a:spcPts val="1000"/>
              </a:spcBef>
              <a:spcAft>
                <a:spcPts val="0"/>
              </a:spcAft>
              <a:buNone/>
            </a:pPr>
            <a:r>
              <a:rPr lang="en-US" sz="2400" b="1" dirty="0">
                <a:solidFill>
                  <a:srgbClr val="212529"/>
                </a:solidFill>
              </a:rPr>
              <a:t>Step 2: Design a Teacher Leadership Role </a:t>
            </a:r>
            <a:endParaRPr sz="2400" b="1" dirty="0">
              <a:solidFill>
                <a:srgbClr val="212529"/>
              </a:solidFill>
            </a:endParaRPr>
          </a:p>
          <a:p>
            <a:pPr marL="914400" lvl="0" indent="-381000" algn="l" rtl="0">
              <a:lnSpc>
                <a:spcPct val="98000"/>
              </a:lnSpc>
              <a:spcBef>
                <a:spcPts val="1400"/>
              </a:spcBef>
              <a:spcAft>
                <a:spcPts val="0"/>
              </a:spcAft>
              <a:buClr>
                <a:srgbClr val="212529"/>
              </a:buClr>
              <a:buSzPts val="2400"/>
              <a:buChar char="•"/>
            </a:pPr>
            <a:r>
              <a:rPr lang="en-US" sz="2400" dirty="0">
                <a:solidFill>
                  <a:srgbClr val="212529"/>
                </a:solidFill>
              </a:rPr>
              <a:t>"Using Domain I of the NEA TLMS, draft a micro-action where teacher leaders address your focus area. Specify:</a:t>
            </a:r>
            <a:endParaRPr sz="2400" dirty="0">
              <a:solidFill>
                <a:srgbClr val="212529"/>
              </a:solidFill>
            </a:endParaRPr>
          </a:p>
          <a:p>
            <a:pPr marL="914400" lvl="0" indent="-381000" algn="l" rtl="0">
              <a:lnSpc>
                <a:spcPct val="98000"/>
              </a:lnSpc>
              <a:spcBef>
                <a:spcPts val="0"/>
              </a:spcBef>
              <a:spcAft>
                <a:spcPts val="0"/>
              </a:spcAft>
              <a:buClr>
                <a:srgbClr val="212529"/>
              </a:buClr>
              <a:buSzPts val="2400"/>
              <a:buChar char="•"/>
            </a:pPr>
            <a:r>
              <a:rPr lang="en-US" sz="2400" dirty="0">
                <a:solidFill>
                  <a:srgbClr val="212529"/>
                </a:solidFill>
              </a:rPr>
              <a:t>Role: What leadership task will teachers perform?</a:t>
            </a:r>
            <a:endParaRPr sz="2400" dirty="0">
              <a:solidFill>
                <a:srgbClr val="212529"/>
              </a:solidFill>
            </a:endParaRPr>
          </a:p>
          <a:p>
            <a:pPr marL="914400" lvl="0" indent="-381000" algn="l" rtl="0">
              <a:lnSpc>
                <a:spcPct val="98000"/>
              </a:lnSpc>
              <a:spcBef>
                <a:spcPts val="0"/>
              </a:spcBef>
              <a:spcAft>
                <a:spcPts val="0"/>
              </a:spcAft>
              <a:buClr>
                <a:srgbClr val="212529"/>
              </a:buClr>
              <a:buSzPts val="2400"/>
              <a:buChar char="•"/>
            </a:pPr>
            <a:r>
              <a:rPr lang="en-US" sz="2400" dirty="0">
                <a:solidFill>
                  <a:srgbClr val="212529"/>
                </a:solidFill>
              </a:rPr>
              <a:t>Support: What resources or training is needed?</a:t>
            </a:r>
            <a:endParaRPr sz="2400" dirty="0">
              <a:solidFill>
                <a:srgbClr val="212529"/>
              </a:solidFill>
            </a:endParaRPr>
          </a:p>
          <a:p>
            <a:pPr marL="914400" lvl="0" indent="-381000" algn="l" rtl="0">
              <a:lnSpc>
                <a:spcPct val="98000"/>
              </a:lnSpc>
              <a:spcBef>
                <a:spcPts val="0"/>
              </a:spcBef>
              <a:spcAft>
                <a:spcPts val="0"/>
              </a:spcAft>
              <a:buClr>
                <a:srgbClr val="212529"/>
              </a:buClr>
              <a:buSzPts val="2400"/>
              <a:buChar char="•"/>
            </a:pPr>
            <a:r>
              <a:rPr lang="en-US" sz="2400" dirty="0">
                <a:solidFill>
                  <a:srgbClr val="212529"/>
                </a:solidFill>
              </a:rPr>
              <a:t>Impact: How does this build a collaborative culture?"</a:t>
            </a:r>
            <a:endParaRPr sz="2400" dirty="0">
              <a:solidFill>
                <a:srgbClr val="212529"/>
              </a:solidFill>
            </a:endParaRPr>
          </a:p>
        </p:txBody>
      </p:sp>
      <p:sp>
        <p:nvSpPr>
          <p:cNvPr id="401"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900" dirty="0"/>
              <a:t>Teacher Leadership Action Plan (3)</a:t>
            </a:r>
            <a:endParaRPr sz="5300" dirty="0"/>
          </a:p>
        </p:txBody>
      </p:sp>
      <p:pic>
        <p:nvPicPr>
          <p:cNvPr id="411" name="Picture 1">
            <a:extLst>
              <a:ext uri="{C183D7F6-B498-43B3-948B-1728B52AA6E4}">
                <adec:decorative xmlns:adec="http://schemas.microsoft.com/office/drawing/2017/decorative" val="1"/>
              </a:ext>
            </a:extLst>
          </p:cNvPr>
          <p:cNvPicPr preferRelativeResize="0"/>
          <p:nvPr/>
        </p:nvPicPr>
        <p:blipFill rotWithShape="1">
          <a:blip r:embed="rId3">
            <a:alphaModFix/>
          </a:blip>
          <a:srcRect l="2506" r="1469"/>
          <a:stretch/>
        </p:blipFill>
        <p:spPr>
          <a:xfrm>
            <a:off x="125600" y="1681775"/>
            <a:ext cx="5600100" cy="3723000"/>
          </a:xfrm>
          <a:prstGeom prst="roundRect">
            <a:avLst>
              <a:gd name="adj" fmla="val 16667"/>
            </a:avLst>
          </a:prstGeom>
          <a:noFill/>
          <a:ln w="38100" cap="flat" cmpd="sng">
            <a:solidFill>
              <a:schemeClr val="accent4"/>
            </a:solidFill>
            <a:prstDash val="solid"/>
            <a:round/>
            <a:headEnd type="none" w="sm" len="sm"/>
            <a:tailEnd type="none" w="sm" len="sm"/>
          </a:ln>
        </p:spPr>
      </p:pic>
      <p:sp>
        <p:nvSpPr>
          <p:cNvPr id="409" name="Content Placeholder 1"/>
          <p:cNvSpPr txBox="1">
            <a:spLocks noGrp="1"/>
          </p:cNvSpPr>
          <p:nvPr>
            <p:ph type="body" idx="1"/>
          </p:nvPr>
        </p:nvSpPr>
        <p:spPr>
          <a:xfrm>
            <a:off x="5832300" y="1453300"/>
            <a:ext cx="6481200" cy="4803900"/>
          </a:xfrm>
          <a:prstGeom prst="rect">
            <a:avLst/>
          </a:prstGeom>
        </p:spPr>
        <p:txBody>
          <a:bodyPr spcFirstLastPara="1" wrap="square" lIns="91425" tIns="45700" rIns="822950" bIns="45700" anchor="t" anchorCtr="0">
            <a:noAutofit/>
          </a:bodyPr>
          <a:lstStyle/>
          <a:p>
            <a:pPr marL="0" lvl="0" indent="0" algn="l" rtl="0">
              <a:lnSpc>
                <a:spcPct val="98000"/>
              </a:lnSpc>
              <a:spcBef>
                <a:spcPts val="1000"/>
              </a:spcBef>
              <a:spcAft>
                <a:spcPts val="0"/>
              </a:spcAft>
              <a:buNone/>
            </a:pPr>
            <a:r>
              <a:rPr lang="en-US" sz="2400" dirty="0">
                <a:solidFill>
                  <a:srgbClr val="212529"/>
                </a:solidFill>
              </a:rPr>
              <a:t>Create a step-by-step plan outlining how teacher leaders can be supported and empowered in your school community</a:t>
            </a:r>
            <a:endParaRPr sz="2400" dirty="0">
              <a:solidFill>
                <a:srgbClr val="212529"/>
              </a:solidFill>
            </a:endParaRPr>
          </a:p>
          <a:p>
            <a:pPr marL="457200" lvl="0" indent="-381000" algn="l" rtl="0">
              <a:lnSpc>
                <a:spcPct val="98000"/>
              </a:lnSpc>
              <a:spcBef>
                <a:spcPts val="1400"/>
              </a:spcBef>
              <a:spcAft>
                <a:spcPts val="0"/>
              </a:spcAft>
              <a:buClr>
                <a:srgbClr val="212529"/>
              </a:buClr>
              <a:buSzPts val="2400"/>
              <a:buChar char="•"/>
            </a:pPr>
            <a:r>
              <a:rPr lang="en-US" sz="2400" dirty="0">
                <a:solidFill>
                  <a:srgbClr val="212529"/>
                </a:solidFill>
              </a:rPr>
              <a:t>Share ideas on how to measure the impact of these leadership initiatives on school climate over the next semester</a:t>
            </a:r>
            <a:endParaRPr sz="2400" dirty="0">
              <a:solidFill>
                <a:srgbClr val="212529"/>
              </a:solidFill>
            </a:endParaRPr>
          </a:p>
          <a:p>
            <a:pPr marL="457200" lvl="0" indent="-381000" algn="l" rtl="0">
              <a:lnSpc>
                <a:spcPct val="98000"/>
              </a:lnSpc>
              <a:spcBef>
                <a:spcPts val="0"/>
              </a:spcBef>
              <a:spcAft>
                <a:spcPts val="0"/>
              </a:spcAft>
              <a:buClr>
                <a:srgbClr val="212529"/>
              </a:buClr>
              <a:buSzPts val="2400"/>
              <a:buChar char="•"/>
            </a:pPr>
            <a:r>
              <a:rPr lang="en-US" sz="2400" dirty="0">
                <a:solidFill>
                  <a:srgbClr val="212529"/>
                </a:solidFill>
              </a:rPr>
              <a:t>Discuss potential challenges in developing teacher leaders and propose solutions to overcome them</a:t>
            </a:r>
            <a:endParaRPr sz="2400" dirty="0">
              <a:solidFill>
                <a:srgbClr val="212529"/>
              </a:solidFill>
            </a:endParaRPr>
          </a:p>
        </p:txBody>
      </p:sp>
      <p:sp>
        <p:nvSpPr>
          <p:cNvPr id="410"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Summary and Call to Action</a:t>
            </a:r>
            <a:endParaRPr/>
          </a:p>
        </p:txBody>
      </p:sp>
      <p:sp>
        <p:nvSpPr>
          <p:cNvPr id="419" name="Content Placeholder 1"/>
          <p:cNvSpPr txBox="1">
            <a:spLocks noGrp="1"/>
          </p:cNvSpPr>
          <p:nvPr>
            <p:ph type="body" idx="1"/>
          </p:nvPr>
        </p:nvSpPr>
        <p:spPr>
          <a:prstGeom prst="rect">
            <a:avLst/>
          </a:prstGeom>
        </p:spPr>
        <p:txBody>
          <a:bodyPr spcFirstLastPara="1" wrap="square" lIns="91425" tIns="45700" rIns="822950" bIns="45700" anchor="t" anchorCtr="0">
            <a:spAutoFit/>
          </a:bodyPr>
          <a:lstStyle/>
          <a:p>
            <a:pPr marL="457200" lvl="0" indent="-387350" algn="l" rtl="0">
              <a:lnSpc>
                <a:spcPct val="115000"/>
              </a:lnSpc>
              <a:spcBef>
                <a:spcPts val="600"/>
              </a:spcBef>
              <a:spcAft>
                <a:spcPts val="2400"/>
              </a:spcAft>
              <a:buSzPts val="2500"/>
              <a:buFont typeface="Palatino Linotype"/>
              <a:buChar char="❖"/>
            </a:pPr>
            <a:r>
              <a:rPr lang="en-US" sz="2500" dirty="0"/>
              <a:t>Teacher leadership is essential for cultivating a collaborative, inclusive, and high-performing school culture.</a:t>
            </a:r>
            <a:endParaRPr sz="600" dirty="0"/>
          </a:p>
          <a:p>
            <a:pPr marL="457200" lvl="0" indent="-387350" algn="l" rtl="0">
              <a:lnSpc>
                <a:spcPct val="115000"/>
              </a:lnSpc>
              <a:spcBef>
                <a:spcPts val="600"/>
              </a:spcBef>
              <a:spcAft>
                <a:spcPts val="2400"/>
              </a:spcAft>
              <a:buSzPts val="2500"/>
              <a:buFont typeface="Palatino Linotype"/>
              <a:buChar char="❖"/>
            </a:pPr>
            <a:r>
              <a:rPr lang="en-US" sz="2500" dirty="0"/>
              <a:t>NJ’s Professional Standards for Teachers and TLMS provide a clear framework for defining and supporting teacher leadership roles.</a:t>
            </a:r>
            <a:endParaRPr sz="600" dirty="0"/>
          </a:p>
          <a:p>
            <a:pPr marL="457200" lvl="0" indent="-387350" algn="l" rtl="0">
              <a:lnSpc>
                <a:spcPct val="115000"/>
              </a:lnSpc>
              <a:spcBef>
                <a:spcPts val="600"/>
              </a:spcBef>
              <a:spcAft>
                <a:spcPts val="0"/>
              </a:spcAft>
              <a:buSzPts val="2500"/>
              <a:buFont typeface="Palatino Linotype"/>
              <a:buChar char="❖"/>
            </a:pPr>
            <a:r>
              <a:rPr lang="en-US" sz="2500" dirty="0"/>
              <a:t>By fostering trust, empowering teachers, and promoting ongoing professional growth, schools can develop teacher leaders who drive meaningful school improvement.</a:t>
            </a:r>
            <a:endParaRPr sz="4300" b="1" dirty="0"/>
          </a:p>
        </p:txBody>
      </p:sp>
      <p:sp>
        <p:nvSpPr>
          <p:cNvPr id="2" name="Text Placeholder 1">
            <a:extLst>
              <a:ext uri="{FF2B5EF4-FFF2-40B4-BE49-F238E27FC236}">
                <a16:creationId xmlns:a16="http://schemas.microsoft.com/office/drawing/2014/main" id="{E710179C-5B81-A54D-24D1-BD8E5F200E47}"/>
              </a:ext>
            </a:extLst>
          </p:cNvPr>
          <p:cNvSpPr>
            <a:spLocks noGrp="1"/>
          </p:cNvSpPr>
          <p:nvPr>
            <p:ph type="body" idx="2"/>
          </p:nvPr>
        </p:nvSpPr>
        <p:spPr>
          <a:xfrm>
            <a:off x="550330" y="5427374"/>
            <a:ext cx="11890272" cy="829824"/>
          </a:xfrm>
        </p:spPr>
        <p:txBody>
          <a:bodyPr anchor="ctr"/>
          <a:lstStyle/>
          <a:p>
            <a:pPr marL="0" lvl="0" indent="0" algn="ctr">
              <a:lnSpc>
                <a:spcPct val="100000"/>
              </a:lnSpc>
              <a:spcBef>
                <a:spcPts val="0"/>
              </a:spcBef>
              <a:buClr>
                <a:srgbClr val="000000"/>
              </a:buClr>
              <a:buSzTx/>
              <a:buNone/>
            </a:pPr>
            <a:r>
              <a:rPr lang="en-US" sz="2200" dirty="0">
                <a:ln w="9525" cap="flat" cmpd="sng">
                  <a:solidFill>
                    <a:srgbClr val="6E2405"/>
                  </a:solidFill>
                  <a:prstDash val="solid"/>
                  <a:round/>
                  <a:headEnd type="none" w="sm" len="sm"/>
                  <a:tailEnd type="none" w="sm" len="sm"/>
                </a:ln>
                <a:solidFill>
                  <a:srgbClr val="6E2405"/>
                </a:solidFill>
                <a:cs typeface="Arial"/>
                <a:sym typeface="Arial"/>
              </a:rPr>
              <a:t>Thank you for your commitment to advancing teacher leadership in New Jersey schools.</a:t>
            </a:r>
          </a:p>
        </p:txBody>
      </p:sp>
      <p:sp>
        <p:nvSpPr>
          <p:cNvPr id="420"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Title 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5000"/>
              <a:buFont typeface="Palatino Linotype"/>
              <a:buNone/>
            </a:pPr>
            <a:r>
              <a:rPr lang="en-US" dirty="0"/>
              <a:t>Thank You!</a:t>
            </a:r>
            <a:endParaRPr dirty="0"/>
          </a:p>
        </p:txBody>
      </p:sp>
      <p:sp>
        <p:nvSpPr>
          <p:cNvPr id="2" name="Text Placeholder 1">
            <a:extLst>
              <a:ext uri="{FF2B5EF4-FFF2-40B4-BE49-F238E27FC236}">
                <a16:creationId xmlns:a16="http://schemas.microsoft.com/office/drawing/2014/main" id="{9BB1FF1F-1B03-6AD2-4E96-0978E9A9CAC0}"/>
              </a:ext>
            </a:extLst>
          </p:cNvPr>
          <p:cNvSpPr>
            <a:spLocks noGrp="1"/>
          </p:cNvSpPr>
          <p:nvPr>
            <p:ph type="body" idx="1"/>
          </p:nvPr>
        </p:nvSpPr>
        <p:spPr>
          <a:xfrm>
            <a:off x="1256841" y="1621481"/>
            <a:ext cx="10745972" cy="1320370"/>
          </a:xfrm>
        </p:spPr>
        <p:txBody>
          <a:bodyPr>
            <a:noAutofit/>
          </a:bodyPr>
          <a:lstStyle/>
          <a:p>
            <a:pPr marL="0" lvl="0" indent="0" algn="l"/>
            <a:r>
              <a:rPr lang="en-US" sz="1800" b="1" dirty="0">
                <a:solidFill>
                  <a:srgbClr val="212529"/>
                </a:solidFill>
              </a:rPr>
              <a:t>Today’s Presenters were:</a:t>
            </a:r>
          </a:p>
          <a:p>
            <a:pPr marL="0" lvl="0" indent="0" algn="l"/>
            <a:r>
              <a:rPr lang="en-US" sz="1800" dirty="0">
                <a:solidFill>
                  <a:srgbClr val="212529"/>
                </a:solidFill>
              </a:rPr>
              <a:t>Theresa Maughan: </a:t>
            </a:r>
            <a:r>
              <a:rPr lang="en-US" sz="1800" u="sng" dirty="0">
                <a:solidFill>
                  <a:srgbClr val="212529"/>
                </a:solidFill>
                <a:hlinkClick r:id="rId3">
                  <a:extLst>
                    <a:ext uri="{A12FA001-AC4F-418D-AE19-62706E023703}">
                      <ahyp:hlinkClr xmlns:ahyp="http://schemas.microsoft.com/office/drawing/2018/hyperlinkcolor" val="tx"/>
                    </a:ext>
                  </a:extLst>
                </a:hlinkClick>
              </a:rPr>
              <a:t>njstoy2022@gmail.com</a:t>
            </a:r>
            <a:r>
              <a:rPr lang="en-US" sz="1800" dirty="0">
                <a:solidFill>
                  <a:srgbClr val="212529"/>
                </a:solidFill>
              </a:rPr>
              <a:t> ( NJ State Teacher Of The Year 2022)</a:t>
            </a:r>
          </a:p>
          <a:p>
            <a:pPr marL="0" lvl="0" indent="0" algn="l"/>
            <a:r>
              <a:rPr lang="en-US" sz="1800" dirty="0">
                <a:solidFill>
                  <a:srgbClr val="212529"/>
                </a:solidFill>
              </a:rPr>
              <a:t>Leana Malinowsky: </a:t>
            </a:r>
            <a:r>
              <a:rPr lang="en-US" sz="1800" u="sng" dirty="0">
                <a:solidFill>
                  <a:srgbClr val="212529"/>
                </a:solidFill>
                <a:hlinkClick r:id="rId4">
                  <a:extLst>
                    <a:ext uri="{A12FA001-AC4F-418D-AE19-62706E023703}">
                      <ahyp:hlinkClr xmlns:ahyp="http://schemas.microsoft.com/office/drawing/2018/hyperlinkcolor" val="tx"/>
                    </a:ext>
                  </a:extLst>
                </a:hlinkClick>
              </a:rPr>
              <a:t>lrmalinowsky@gmail.com</a:t>
            </a:r>
            <a:r>
              <a:rPr lang="en-US" sz="1800" dirty="0">
                <a:solidFill>
                  <a:srgbClr val="212529"/>
                </a:solidFill>
              </a:rPr>
              <a:t> (Middlesex CTOY 20223)</a:t>
            </a:r>
          </a:p>
          <a:p>
            <a:pPr marL="0" lvl="0" indent="0" algn="l"/>
            <a:r>
              <a:rPr lang="en-US" sz="1800" dirty="0">
                <a:solidFill>
                  <a:srgbClr val="212529"/>
                </a:solidFill>
              </a:rPr>
              <a:t>Jennifer Donnelly: </a:t>
            </a:r>
            <a:r>
              <a:rPr lang="en-US" sz="1800" u="sng" dirty="0">
                <a:solidFill>
                  <a:srgbClr val="212529"/>
                </a:solidFill>
                <a:hlinkClick r:id="rId5">
                  <a:extLst>
                    <a:ext uri="{A12FA001-AC4F-418D-AE19-62706E023703}">
                      <ahyp:hlinkClr xmlns:ahyp="http://schemas.microsoft.com/office/drawing/2018/hyperlinkcolor" val="tx"/>
                    </a:ext>
                  </a:extLst>
                </a:hlinkClick>
              </a:rPr>
              <a:t>jcd31463@comcast.net</a:t>
            </a:r>
            <a:r>
              <a:rPr lang="en-US" sz="1800" dirty="0">
                <a:solidFill>
                  <a:srgbClr val="212529"/>
                </a:solidFill>
              </a:rPr>
              <a:t> ( Hudson CTOY 2024</a:t>
            </a:r>
          </a:p>
          <a:p>
            <a:pPr marL="0" lvl="0" indent="0" algn="l">
              <a:spcAft>
                <a:spcPts val="2400"/>
              </a:spcAft>
              <a:buSzPts val="1100"/>
            </a:pPr>
            <a:r>
              <a:rPr lang="en-US" sz="1800" dirty="0">
                <a:solidFill>
                  <a:srgbClr val="212529"/>
                </a:solidFill>
              </a:rPr>
              <a:t>Kristen Johnson :  </a:t>
            </a:r>
            <a:r>
              <a:rPr lang="en-US" sz="1800" u="sng" dirty="0">
                <a:hlinkClick r:id="rId6">
                  <a:extLst>
                    <a:ext uri="{A12FA001-AC4F-418D-AE19-62706E023703}">
                      <ahyp:hlinkClr xmlns:ahyp="http://schemas.microsoft.com/office/drawing/2018/hyperlinkcolor" val="tx"/>
                    </a:ext>
                  </a:extLst>
                </a:hlinkClick>
              </a:rPr>
              <a:t>kjohnson.ctoy25@gmail.com</a:t>
            </a:r>
            <a:r>
              <a:rPr lang="en-US" sz="1800" dirty="0">
                <a:solidFill>
                  <a:srgbClr val="212529"/>
                </a:solidFill>
              </a:rPr>
              <a:t> ( Middlesex CTOY 2025)</a:t>
            </a:r>
          </a:p>
          <a:p>
            <a:pPr marL="0" lvl="0" indent="0" algn="l"/>
            <a:r>
              <a:rPr lang="en-US" sz="1800" b="1" i="1" dirty="0">
                <a:solidFill>
                  <a:srgbClr val="212529"/>
                </a:solidFill>
              </a:rPr>
              <a:t>For for More Information and Support Please Reach To Us At</a:t>
            </a:r>
            <a:r>
              <a:rPr lang="en-US" sz="1800" dirty="0">
                <a:solidFill>
                  <a:srgbClr val="212529"/>
                </a:solidFill>
              </a:rPr>
              <a:t> : </a:t>
            </a:r>
            <a:r>
              <a:rPr lang="en-US" sz="1800" u="sng" dirty="0">
                <a:solidFill>
                  <a:srgbClr val="212529"/>
                </a:solidFill>
                <a:hlinkClick r:id="rId7">
                  <a:extLst>
                    <a:ext uri="{A12FA001-AC4F-418D-AE19-62706E023703}">
                      <ahyp:hlinkClr xmlns:ahyp="http://schemas.microsoft.com/office/drawing/2018/hyperlinkcolor" val="tx"/>
                    </a:ext>
                  </a:extLst>
                </a:hlinkClick>
              </a:rPr>
              <a:t>njctyleads@gmail.com</a:t>
            </a:r>
            <a:r>
              <a:rPr lang="en-US" sz="1800" dirty="0">
                <a:solidFill>
                  <a:srgbClr val="212529"/>
                </a:solidFill>
              </a:rPr>
              <a:t>                 </a:t>
            </a:r>
          </a:p>
        </p:txBody>
      </p:sp>
      <p:sp>
        <p:nvSpPr>
          <p:cNvPr id="3" name="Text Placeholder 2">
            <a:extLst>
              <a:ext uri="{FF2B5EF4-FFF2-40B4-BE49-F238E27FC236}">
                <a16:creationId xmlns:a16="http://schemas.microsoft.com/office/drawing/2014/main" id="{6CCE6E81-28CA-D0A8-06BA-A5A72E900F51}"/>
              </a:ext>
            </a:extLst>
          </p:cNvPr>
          <p:cNvSpPr>
            <a:spLocks noGrp="1"/>
          </p:cNvSpPr>
          <p:nvPr>
            <p:ph type="body" idx="2"/>
          </p:nvPr>
        </p:nvSpPr>
        <p:spPr>
          <a:xfrm>
            <a:off x="1256841" y="4171332"/>
            <a:ext cx="9311923" cy="1493491"/>
          </a:xfrm>
        </p:spPr>
        <p:txBody>
          <a:bodyPr>
            <a:noAutofit/>
          </a:bodyPr>
          <a:lstStyle/>
          <a:p>
            <a:pPr marL="0" lvl="0" indent="0"/>
            <a:r>
              <a:rPr lang="en-US" sz="1800" b="1" dirty="0">
                <a:solidFill>
                  <a:srgbClr val="212529"/>
                </a:solidFill>
              </a:rPr>
              <a:t>A Special Thank You To Our NJCTY Planning Committee For Their Work In Putting</a:t>
            </a:r>
            <a:r>
              <a:rPr lang="en-US" sz="1800" b="1" baseline="0" dirty="0">
                <a:solidFill>
                  <a:srgbClr val="212529"/>
                </a:solidFill>
              </a:rPr>
              <a:t> </a:t>
            </a:r>
            <a:r>
              <a:rPr lang="en-US" sz="1800" b="1" dirty="0">
                <a:solidFill>
                  <a:srgbClr val="212529"/>
                </a:solidFill>
              </a:rPr>
              <a:t>Together This Presentation</a:t>
            </a:r>
          </a:p>
          <a:p>
            <a:pPr marL="0" lvl="0" indent="0"/>
            <a:r>
              <a:rPr lang="en-US" sz="1800" dirty="0">
                <a:solidFill>
                  <a:srgbClr val="212529"/>
                </a:solidFill>
              </a:rPr>
              <a:t>Leigh Cline, Margarita Diakos, Lisa Dolby, Nicola Fischer,  Kristen Hickman,</a:t>
            </a:r>
          </a:p>
          <a:p>
            <a:pPr marL="0" lvl="0" indent="0"/>
            <a:r>
              <a:rPr lang="en-US" sz="1800" dirty="0">
                <a:solidFill>
                  <a:srgbClr val="212529"/>
                </a:solidFill>
              </a:rPr>
              <a:t>Julie Mercier, Bernadette </a:t>
            </a:r>
            <a:r>
              <a:rPr lang="en-US" sz="1800" dirty="0" err="1">
                <a:solidFill>
                  <a:srgbClr val="212529"/>
                </a:solidFill>
              </a:rPr>
              <a:t>Orsita</a:t>
            </a:r>
            <a:r>
              <a:rPr lang="en-US" sz="1800" dirty="0">
                <a:solidFill>
                  <a:srgbClr val="212529"/>
                </a:solidFill>
              </a:rPr>
              <a:t>, Jaclyn </a:t>
            </a:r>
            <a:r>
              <a:rPr lang="en-US" sz="1800" dirty="0" err="1">
                <a:solidFill>
                  <a:srgbClr val="212529"/>
                </a:solidFill>
              </a:rPr>
              <a:t>Potachar</a:t>
            </a:r>
            <a:r>
              <a:rPr lang="en-US" sz="1800" dirty="0">
                <a:solidFill>
                  <a:srgbClr val="212529"/>
                </a:solidFill>
              </a:rPr>
              <a:t>, Erin Sharpe, Andrea Wendell</a:t>
            </a:r>
          </a:p>
        </p:txBody>
      </p:sp>
      <p:sp>
        <p:nvSpPr>
          <p:cNvPr id="428" name="Slide Number Placeholder 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Title 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5000"/>
              <a:buFont typeface="Palatino Linotype"/>
              <a:buNone/>
            </a:pPr>
            <a:r>
              <a:rPr lang="en-US" dirty="0"/>
              <a:t>Follow Us on Social Media</a:t>
            </a:r>
            <a:endParaRPr dirty="0"/>
          </a:p>
        </p:txBody>
      </p:sp>
      <p:sp>
        <p:nvSpPr>
          <p:cNvPr id="439" name="Content Placeholder 1"/>
          <p:cNvSpPr txBox="1">
            <a:spLocks noGrp="1"/>
          </p:cNvSpPr>
          <p:nvPr>
            <p:ph type="body" idx="1"/>
          </p:nvPr>
        </p:nvSpPr>
        <p:spPr>
          <a:prstGeom prst="rect">
            <a:avLst/>
          </a:prstGeom>
          <a:noFill/>
          <a:ln>
            <a:noFill/>
          </a:ln>
        </p:spPr>
        <p:txBody>
          <a:bodyPr spcFirstLastPara="1" wrap="square" lIns="91425" tIns="45700" rIns="0" bIns="45700" anchor="t" anchorCtr="0">
            <a:noAutofit/>
          </a:bodyPr>
          <a:lstStyle/>
          <a:p>
            <a:pPr marL="0" lvl="0" indent="0" algn="ctr" rtl="0">
              <a:lnSpc>
                <a:spcPct val="108000"/>
              </a:lnSpc>
              <a:spcBef>
                <a:spcPts val="0"/>
              </a:spcBef>
              <a:spcAft>
                <a:spcPts val="0"/>
              </a:spcAft>
              <a:buClr>
                <a:schemeClr val="dk1"/>
              </a:buClr>
              <a:buSzPts val="1400"/>
              <a:buNone/>
            </a:pPr>
            <a:r>
              <a:rPr lang="en-US" sz="1400"/>
              <a:t>Facebook: </a:t>
            </a:r>
            <a:br>
              <a:rPr lang="en-US" sz="1400"/>
            </a:br>
            <a:r>
              <a:rPr lang="en-US" sz="1400"/>
              <a:t>@njdeptofed</a:t>
            </a:r>
            <a:endParaRPr/>
          </a:p>
        </p:txBody>
      </p:sp>
      <p:sp>
        <p:nvSpPr>
          <p:cNvPr id="440" name="Content Placeholder 2"/>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8000"/>
              </a:lnSpc>
              <a:spcBef>
                <a:spcPts val="0"/>
              </a:spcBef>
              <a:spcAft>
                <a:spcPts val="0"/>
              </a:spcAft>
              <a:buClr>
                <a:schemeClr val="dk1"/>
              </a:buClr>
              <a:buSzPts val="1400"/>
              <a:buNone/>
            </a:pPr>
            <a:r>
              <a:rPr lang="en-US" sz="1400" dirty="0"/>
              <a:t>Instagram: </a:t>
            </a:r>
            <a:br>
              <a:rPr lang="en-US" sz="1400" dirty="0"/>
            </a:br>
            <a:r>
              <a:rPr lang="en-US" sz="1400" dirty="0"/>
              <a:t>@</a:t>
            </a:r>
            <a:r>
              <a:rPr lang="en-US" sz="1400" dirty="0" err="1"/>
              <a:t>newjerseydoe</a:t>
            </a:r>
            <a:endParaRPr dirty="0"/>
          </a:p>
        </p:txBody>
      </p:sp>
      <p:sp>
        <p:nvSpPr>
          <p:cNvPr id="441" name="Content Placeholder 3"/>
          <p:cNvSpPr txBox="1">
            <a:spLocks noGrp="1"/>
          </p:cNvSpPr>
          <p:nvPr>
            <p:ph type="body" idx="3"/>
          </p:nvPr>
        </p:nvSpPr>
        <p:spPr>
          <a:xfrm>
            <a:off x="7157716" y="2540792"/>
            <a:ext cx="3222000" cy="914400"/>
          </a:xfrm>
          <a:prstGeom prst="rect">
            <a:avLst/>
          </a:prstGeom>
          <a:noFill/>
          <a:ln>
            <a:noFill/>
          </a:ln>
        </p:spPr>
        <p:txBody>
          <a:bodyPr spcFirstLastPara="1" wrap="square" lIns="91425" tIns="45700" rIns="91425" bIns="45700" anchor="t" anchorCtr="0">
            <a:noAutofit/>
          </a:bodyPr>
          <a:lstStyle/>
          <a:p>
            <a:pPr marL="0" lvl="0" indent="0" algn="ctr" rtl="0">
              <a:lnSpc>
                <a:spcPct val="108000"/>
              </a:lnSpc>
              <a:spcBef>
                <a:spcPts val="0"/>
              </a:spcBef>
              <a:spcAft>
                <a:spcPts val="0"/>
              </a:spcAft>
              <a:buClr>
                <a:schemeClr val="dk1"/>
              </a:buClr>
              <a:buSzPts val="1600"/>
              <a:buNone/>
            </a:pPr>
            <a:r>
              <a:rPr lang="en-US" sz="1600"/>
              <a:t>LinkedIn: </a:t>
            </a:r>
            <a:br>
              <a:rPr lang="en-US" sz="1600"/>
            </a:br>
            <a:r>
              <a:rPr lang="en-US"/>
              <a:t>New Jersey Department of Education</a:t>
            </a:r>
            <a:endParaRPr sz="1600"/>
          </a:p>
        </p:txBody>
      </p:sp>
      <p:sp>
        <p:nvSpPr>
          <p:cNvPr id="442" name="Content Placeholder 4"/>
          <p:cNvSpPr txBox="1">
            <a:spLocks noGrp="1"/>
          </p:cNvSpPr>
          <p:nvPr>
            <p:ph type="body" idx="4"/>
          </p:nvPr>
        </p:nvSpPr>
        <p:spPr>
          <a:xfrm>
            <a:off x="747277" y="5031874"/>
            <a:ext cx="2487300" cy="914400"/>
          </a:xfrm>
          <a:prstGeom prst="rect">
            <a:avLst/>
          </a:prstGeom>
          <a:noFill/>
          <a:ln>
            <a:noFill/>
          </a:ln>
        </p:spPr>
        <p:txBody>
          <a:bodyPr spcFirstLastPara="1" wrap="square" lIns="91425" tIns="45700" rIns="91425" bIns="45700" anchor="t" anchorCtr="0">
            <a:noAutofit/>
          </a:bodyPr>
          <a:lstStyle/>
          <a:p>
            <a:pPr marL="0" lvl="0" indent="0" algn="ctr" rtl="0">
              <a:lnSpc>
                <a:spcPct val="108000"/>
              </a:lnSpc>
              <a:spcBef>
                <a:spcPts val="0"/>
              </a:spcBef>
              <a:spcAft>
                <a:spcPts val="0"/>
              </a:spcAft>
              <a:buClr>
                <a:schemeClr val="dk1"/>
              </a:buClr>
              <a:buSzPts val="1400"/>
              <a:buNone/>
            </a:pPr>
            <a:r>
              <a:rPr lang="en-US" sz="1400"/>
              <a:t>Threads:</a:t>
            </a:r>
            <a:br>
              <a:rPr lang="en-US" sz="1400"/>
            </a:br>
            <a:r>
              <a:rPr lang="en-US" sz="1400"/>
              <a:t>@NewJerseyDOE</a:t>
            </a:r>
            <a:endParaRPr/>
          </a:p>
        </p:txBody>
      </p:sp>
      <p:sp>
        <p:nvSpPr>
          <p:cNvPr id="443" name="Content Placeholder 5"/>
          <p:cNvSpPr txBox="1">
            <a:spLocks noGrp="1"/>
          </p:cNvSpPr>
          <p:nvPr>
            <p:ph type="body" idx="5"/>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8000"/>
              </a:lnSpc>
              <a:spcBef>
                <a:spcPts val="0"/>
              </a:spcBef>
              <a:spcAft>
                <a:spcPts val="0"/>
              </a:spcAft>
              <a:buClr>
                <a:schemeClr val="dk1"/>
              </a:buClr>
              <a:buSzPts val="1400"/>
              <a:buNone/>
            </a:pPr>
            <a:r>
              <a:rPr lang="en-US" sz="1400"/>
              <a:t>X: @NewJerseyDOE</a:t>
            </a:r>
            <a:endParaRPr/>
          </a:p>
        </p:txBody>
      </p:sp>
      <p:sp>
        <p:nvSpPr>
          <p:cNvPr id="444" name="Content Placeholder 6"/>
          <p:cNvSpPr txBox="1">
            <a:spLocks noGrp="1"/>
          </p:cNvSpPr>
          <p:nvPr>
            <p:ph type="body" idx="6"/>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8000"/>
              </a:lnSpc>
              <a:spcBef>
                <a:spcPts val="0"/>
              </a:spcBef>
              <a:spcAft>
                <a:spcPts val="0"/>
              </a:spcAft>
              <a:buClr>
                <a:schemeClr val="dk1"/>
              </a:buClr>
              <a:buSzPts val="1600"/>
              <a:buNone/>
            </a:pPr>
            <a:r>
              <a:rPr lang="en-US" sz="1600"/>
              <a:t>YouTube: </a:t>
            </a:r>
            <a:r>
              <a:rPr lang="en-US" sz="1400"/>
              <a:t>@newjerseydepartmentofeduca6565</a:t>
            </a:r>
            <a:endParaRPr/>
          </a:p>
        </p:txBody>
      </p:sp>
      <p:sp>
        <p:nvSpPr>
          <p:cNvPr id="445" name="Slide Number Placeholder 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Title 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5000"/>
              <a:buFont typeface="Palatino Linotype"/>
              <a:buNone/>
            </a:pPr>
            <a:r>
              <a:rPr lang="en-US" dirty="0"/>
              <a:t>Today’s Presentation </a:t>
            </a:r>
            <a:endParaRPr dirty="0"/>
          </a:p>
        </p:txBody>
      </p:sp>
      <p:sp>
        <p:nvSpPr>
          <p:cNvPr id="149" name="Content Placeholder 1"/>
          <p:cNvSpPr txBox="1">
            <a:spLocks noGrp="1"/>
          </p:cNvSpPr>
          <p:nvPr>
            <p:ph type="body" idx="1"/>
          </p:nvPr>
        </p:nvSpPr>
        <p:spPr>
          <a:xfrm>
            <a:off x="171450" y="1222375"/>
            <a:ext cx="12020700" cy="4803900"/>
          </a:xfrm>
          <a:prstGeom prst="rect">
            <a:avLst/>
          </a:prstGeom>
          <a:noFill/>
          <a:ln>
            <a:noFill/>
          </a:ln>
        </p:spPr>
        <p:txBody>
          <a:bodyPr spcFirstLastPara="1" wrap="square" lIns="91425" tIns="45700" rIns="274300" bIns="45700" anchor="t" anchorCtr="0">
            <a:noAutofit/>
          </a:bodyPr>
          <a:lstStyle/>
          <a:p>
            <a:pPr marL="457200" lvl="0" indent="-450850" algn="l" rtl="0">
              <a:lnSpc>
                <a:spcPct val="108000"/>
              </a:lnSpc>
              <a:spcBef>
                <a:spcPts val="2100"/>
              </a:spcBef>
              <a:spcAft>
                <a:spcPts val="0"/>
              </a:spcAft>
              <a:buClr>
                <a:srgbClr val="363636"/>
              </a:buClr>
              <a:buSzPts val="3500"/>
              <a:buChar char="❖"/>
            </a:pPr>
            <a:r>
              <a:rPr lang="en-US" sz="3500" dirty="0">
                <a:solidFill>
                  <a:srgbClr val="363636"/>
                </a:solidFill>
              </a:rPr>
              <a:t>Provides actionable strategies for cultivating teacher leadership</a:t>
            </a:r>
            <a:endParaRPr sz="3500" dirty="0">
              <a:solidFill>
                <a:srgbClr val="363636"/>
              </a:solidFill>
            </a:endParaRPr>
          </a:p>
          <a:p>
            <a:pPr marL="457200" lvl="0" indent="-450850" algn="l" rtl="0">
              <a:lnSpc>
                <a:spcPct val="108000"/>
              </a:lnSpc>
              <a:spcBef>
                <a:spcPts val="0"/>
              </a:spcBef>
              <a:spcAft>
                <a:spcPts val="0"/>
              </a:spcAft>
              <a:buClr>
                <a:srgbClr val="363636"/>
              </a:buClr>
              <a:buSzPts val="3500"/>
              <a:buChar char="❖"/>
            </a:pPr>
            <a:r>
              <a:rPr lang="en-US" sz="3500" dirty="0">
                <a:solidFill>
                  <a:srgbClr val="363636"/>
                </a:solidFill>
              </a:rPr>
              <a:t>Aligns with NJ Professional Standards for Teachers (NJPST) and Teacher Leader Model Standards (TLMS)</a:t>
            </a:r>
            <a:endParaRPr sz="3500" dirty="0">
              <a:solidFill>
                <a:srgbClr val="363636"/>
              </a:solidFill>
            </a:endParaRPr>
          </a:p>
          <a:p>
            <a:pPr marL="457200" lvl="0" indent="-450850" algn="l" rtl="0">
              <a:lnSpc>
                <a:spcPct val="108000"/>
              </a:lnSpc>
              <a:spcBef>
                <a:spcPts val="0"/>
              </a:spcBef>
              <a:spcAft>
                <a:spcPts val="0"/>
              </a:spcAft>
              <a:buClr>
                <a:srgbClr val="363636"/>
              </a:buClr>
              <a:buSzPts val="3500"/>
              <a:buChar char="❖"/>
            </a:pPr>
            <a:r>
              <a:rPr lang="en-US" sz="3500" dirty="0">
                <a:solidFill>
                  <a:srgbClr val="363636"/>
                </a:solidFill>
              </a:rPr>
              <a:t>Covers research-based theory, practical methods, and collaborative activities</a:t>
            </a:r>
            <a:endParaRPr sz="3500" dirty="0">
              <a:solidFill>
                <a:srgbClr val="363636"/>
              </a:solidFill>
            </a:endParaRPr>
          </a:p>
          <a:p>
            <a:pPr marL="457200" lvl="0" indent="-450850" algn="l" rtl="0">
              <a:lnSpc>
                <a:spcPct val="108000"/>
              </a:lnSpc>
              <a:spcBef>
                <a:spcPts val="0"/>
              </a:spcBef>
              <a:spcAft>
                <a:spcPts val="0"/>
              </a:spcAft>
              <a:buClr>
                <a:srgbClr val="363636"/>
              </a:buClr>
              <a:buSzPts val="3500"/>
              <a:buChar char="❖"/>
            </a:pPr>
            <a:r>
              <a:rPr lang="en-US" sz="3500" dirty="0">
                <a:solidFill>
                  <a:srgbClr val="363636"/>
                </a:solidFill>
              </a:rPr>
              <a:t>Aims to develop teacher leaders who drive school improvement</a:t>
            </a:r>
            <a:endParaRPr sz="3500" dirty="0">
              <a:solidFill>
                <a:srgbClr val="363636"/>
              </a:solidFill>
            </a:endParaRPr>
          </a:p>
        </p:txBody>
      </p:sp>
      <p:sp>
        <p:nvSpPr>
          <p:cNvPr id="150" name="Slide Number Placeholder 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Title 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5000"/>
              <a:buFont typeface="Palatino Linotype"/>
              <a:buNone/>
            </a:pPr>
            <a:r>
              <a:rPr lang="en-US"/>
              <a:t>Objectives</a:t>
            </a:r>
            <a:endParaRPr/>
          </a:p>
        </p:txBody>
      </p:sp>
      <p:sp>
        <p:nvSpPr>
          <p:cNvPr id="156" name="Content Placeholder 1"/>
          <p:cNvSpPr txBox="1">
            <a:spLocks noGrp="1"/>
          </p:cNvSpPr>
          <p:nvPr>
            <p:ph type="body" idx="1"/>
          </p:nvPr>
        </p:nvSpPr>
        <p:spPr>
          <a:xfrm>
            <a:off x="171450" y="1126474"/>
            <a:ext cx="11849100" cy="4748425"/>
          </a:xfrm>
          <a:prstGeom prst="rect">
            <a:avLst/>
          </a:prstGeom>
          <a:noFill/>
          <a:ln>
            <a:noFill/>
          </a:ln>
        </p:spPr>
        <p:txBody>
          <a:bodyPr spcFirstLastPara="1" wrap="square" lIns="91425" tIns="45700" rIns="274300" bIns="45700" anchor="t" anchorCtr="0">
            <a:noAutofit/>
          </a:bodyPr>
          <a:lstStyle/>
          <a:p>
            <a:pPr marL="0" lvl="0" indent="0" algn="l" rtl="0">
              <a:lnSpc>
                <a:spcPct val="108000"/>
              </a:lnSpc>
              <a:spcBef>
                <a:spcPts val="0"/>
              </a:spcBef>
              <a:spcAft>
                <a:spcPts val="0"/>
              </a:spcAft>
              <a:buNone/>
            </a:pPr>
            <a:r>
              <a:rPr lang="en-US" sz="3000" dirty="0">
                <a:solidFill>
                  <a:srgbClr val="363636"/>
                </a:solidFill>
              </a:rPr>
              <a:t>By the end of this session, participants will:</a:t>
            </a:r>
            <a:endParaRPr sz="3000" dirty="0">
              <a:solidFill>
                <a:srgbClr val="363636"/>
              </a:solidFill>
            </a:endParaRPr>
          </a:p>
          <a:p>
            <a:pPr marL="457200" lvl="0" indent="-419100" algn="l" rtl="0">
              <a:lnSpc>
                <a:spcPct val="108000"/>
              </a:lnSpc>
              <a:spcBef>
                <a:spcPts val="0"/>
              </a:spcBef>
              <a:spcAft>
                <a:spcPts val="0"/>
              </a:spcAft>
              <a:buClr>
                <a:srgbClr val="363636"/>
              </a:buClr>
              <a:buSzPts val="3000"/>
              <a:buAutoNum type="arabicPeriod"/>
            </a:pPr>
            <a:r>
              <a:rPr lang="en-US" sz="3000" dirty="0">
                <a:solidFill>
                  <a:srgbClr val="363636"/>
                </a:solidFill>
              </a:rPr>
              <a:t>Understand the core principles of teacher leadership and its impact on school culture.</a:t>
            </a:r>
            <a:endParaRPr sz="3000" dirty="0">
              <a:solidFill>
                <a:srgbClr val="363636"/>
              </a:solidFill>
            </a:endParaRPr>
          </a:p>
          <a:p>
            <a:pPr marL="457200" lvl="0" indent="-419100" algn="l" rtl="0">
              <a:lnSpc>
                <a:spcPct val="108000"/>
              </a:lnSpc>
              <a:spcBef>
                <a:spcPts val="0"/>
              </a:spcBef>
              <a:spcAft>
                <a:spcPts val="0"/>
              </a:spcAft>
              <a:buClr>
                <a:srgbClr val="363636"/>
              </a:buClr>
              <a:buSzPts val="3000"/>
              <a:buAutoNum type="arabicPeriod"/>
            </a:pPr>
            <a:r>
              <a:rPr lang="en-US" sz="3000" dirty="0">
                <a:solidFill>
                  <a:srgbClr val="363636"/>
                </a:solidFill>
              </a:rPr>
              <a:t>Identify how the NJ Professional Standards for Teachers (NJPST), particularly Standard Ten: Leadership and Collaboration, and Teacher Leader Model Standards (TLMS) define teacher leadership roles.</a:t>
            </a:r>
            <a:endParaRPr sz="3000" dirty="0">
              <a:solidFill>
                <a:srgbClr val="363636"/>
              </a:solidFill>
            </a:endParaRPr>
          </a:p>
          <a:p>
            <a:pPr marL="457200" lvl="0" indent="-419100" algn="l" rtl="0">
              <a:lnSpc>
                <a:spcPct val="108000"/>
              </a:lnSpc>
              <a:spcBef>
                <a:spcPts val="0"/>
              </a:spcBef>
              <a:spcAft>
                <a:spcPts val="0"/>
              </a:spcAft>
              <a:buClr>
                <a:srgbClr val="363636"/>
              </a:buClr>
              <a:buSzPts val="3000"/>
              <a:buAutoNum type="arabicPeriod"/>
            </a:pPr>
            <a:r>
              <a:rPr lang="en-US" sz="3000" dirty="0">
                <a:solidFill>
                  <a:srgbClr val="363636"/>
                </a:solidFill>
              </a:rPr>
              <a:t>Apply strategies to nurture teacher leaders by fostering trust, empowering them, and promoting their professional growth.</a:t>
            </a:r>
            <a:endParaRPr sz="3000" dirty="0">
              <a:solidFill>
                <a:srgbClr val="363636"/>
              </a:solidFill>
            </a:endParaRPr>
          </a:p>
        </p:txBody>
      </p:sp>
      <p:sp>
        <p:nvSpPr>
          <p:cNvPr id="157" name="Slide Number Placeholder 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Title 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5000"/>
              <a:buFont typeface="Palatino Linotype"/>
              <a:buNone/>
            </a:pPr>
            <a:r>
              <a:rPr lang="en-US" dirty="0"/>
              <a:t>Take a note</a:t>
            </a:r>
            <a:endParaRPr dirty="0"/>
          </a:p>
        </p:txBody>
      </p:sp>
      <p:pic>
        <p:nvPicPr>
          <p:cNvPr id="165" name="Picture 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41475" y="1799246"/>
            <a:ext cx="3259500" cy="3259500"/>
          </a:xfrm>
          <a:prstGeom prst="roundRect">
            <a:avLst>
              <a:gd name="adj" fmla="val 16667"/>
            </a:avLst>
          </a:prstGeom>
          <a:noFill/>
          <a:ln w="38100" cap="flat" cmpd="sng">
            <a:solidFill>
              <a:schemeClr val="accent4"/>
            </a:solidFill>
            <a:prstDash val="solid"/>
            <a:round/>
            <a:headEnd type="none" w="sm" len="sm"/>
            <a:tailEnd type="none" w="sm" len="sm"/>
          </a:ln>
        </p:spPr>
      </p:pic>
      <p:sp>
        <p:nvSpPr>
          <p:cNvPr id="163" name="Content Placeholder 1"/>
          <p:cNvSpPr txBox="1">
            <a:spLocks noGrp="1"/>
          </p:cNvSpPr>
          <p:nvPr>
            <p:ph type="body" idx="1"/>
          </p:nvPr>
        </p:nvSpPr>
        <p:spPr>
          <a:xfrm>
            <a:off x="3400975" y="1897650"/>
            <a:ext cx="8456400" cy="3063900"/>
          </a:xfrm>
          <a:prstGeom prst="rect">
            <a:avLst/>
          </a:prstGeom>
          <a:noFill/>
          <a:ln>
            <a:noFill/>
          </a:ln>
        </p:spPr>
        <p:txBody>
          <a:bodyPr spcFirstLastPara="1" wrap="square" lIns="91425" tIns="45700" rIns="274300" bIns="45700" anchor="t" anchorCtr="0">
            <a:spAutoFit/>
          </a:bodyPr>
          <a:lstStyle/>
          <a:p>
            <a:pPr marL="228600" lvl="0" indent="0" algn="l" rtl="0">
              <a:lnSpc>
                <a:spcPct val="108000"/>
              </a:lnSpc>
              <a:spcBef>
                <a:spcPts val="2100"/>
              </a:spcBef>
              <a:spcAft>
                <a:spcPts val="0"/>
              </a:spcAft>
              <a:buNone/>
            </a:pPr>
            <a:r>
              <a:rPr lang="en-US" sz="3300" dirty="0">
                <a:solidFill>
                  <a:srgbClr val="363636"/>
                </a:solidFill>
              </a:rPr>
              <a:t>After hearing the presentation’s overview and objectives, write down one (or more) things that YOU hope to learn and/or take away with you today.</a:t>
            </a:r>
            <a:endParaRPr sz="3300" dirty="0">
              <a:solidFill>
                <a:srgbClr val="363636"/>
              </a:solidFill>
            </a:endParaRPr>
          </a:p>
          <a:p>
            <a:pPr marL="228600" lvl="0" indent="0" algn="l" rtl="0">
              <a:lnSpc>
                <a:spcPct val="108000"/>
              </a:lnSpc>
              <a:spcBef>
                <a:spcPts val="2100"/>
              </a:spcBef>
              <a:spcAft>
                <a:spcPts val="0"/>
              </a:spcAft>
              <a:buNone/>
            </a:pPr>
            <a:r>
              <a:rPr lang="en-US" sz="3300" dirty="0">
                <a:solidFill>
                  <a:srgbClr val="363636"/>
                </a:solidFill>
              </a:rPr>
              <a:t>Then turn and tell your neighbor. </a:t>
            </a:r>
            <a:endParaRPr sz="3300" dirty="0">
              <a:solidFill>
                <a:srgbClr val="363636"/>
              </a:solidFill>
            </a:endParaRPr>
          </a:p>
        </p:txBody>
      </p:sp>
      <p:sp>
        <p:nvSpPr>
          <p:cNvPr id="164" name="Slide Number Placeholder 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Overview</a:t>
            </a:r>
            <a:endParaRPr dirty="0"/>
          </a:p>
        </p:txBody>
      </p:sp>
      <p:sp>
        <p:nvSpPr>
          <p:cNvPr id="172" name="Content Placeholder 1"/>
          <p:cNvSpPr txBox="1">
            <a:spLocks noGrp="1"/>
          </p:cNvSpPr>
          <p:nvPr>
            <p:ph type="body" idx="1"/>
          </p:nvPr>
        </p:nvSpPr>
        <p:spPr>
          <a:xfrm>
            <a:off x="171451" y="1222375"/>
            <a:ext cx="11849100" cy="3427821"/>
          </a:xfrm>
          <a:prstGeom prst="rect">
            <a:avLst/>
          </a:prstGeom>
        </p:spPr>
        <p:txBody>
          <a:bodyPr spcFirstLastPara="1" wrap="square" lIns="91425" tIns="45700" rIns="822950" bIns="45700" anchor="t" anchorCtr="0">
            <a:spAutoFit/>
          </a:bodyPr>
          <a:lstStyle/>
          <a:p>
            <a:pPr marL="457200" lvl="0" indent="-412750" algn="l" rtl="0">
              <a:lnSpc>
                <a:spcPct val="115000"/>
              </a:lnSpc>
              <a:spcBef>
                <a:spcPts val="600"/>
              </a:spcBef>
              <a:spcAft>
                <a:spcPts val="3600"/>
              </a:spcAft>
              <a:buClr>
                <a:srgbClr val="212529"/>
              </a:buClr>
              <a:buSzPts val="2900"/>
              <a:buFont typeface="Palatino Linotype"/>
              <a:buChar char="❖"/>
            </a:pPr>
            <a:r>
              <a:rPr lang="en-US" sz="2900" dirty="0">
                <a:solidFill>
                  <a:srgbClr val="212529"/>
                </a:solidFill>
              </a:rPr>
              <a:t>Teacher leaders drive meaningful change by connecting theory to practice and transforming school culture.</a:t>
            </a:r>
            <a:endParaRPr sz="2900" dirty="0">
              <a:solidFill>
                <a:srgbClr val="212529"/>
              </a:solidFill>
            </a:endParaRPr>
          </a:p>
          <a:p>
            <a:pPr marL="457200" lvl="0" indent="-412750" algn="l" rtl="0">
              <a:lnSpc>
                <a:spcPct val="115000"/>
              </a:lnSpc>
              <a:spcBef>
                <a:spcPts val="600"/>
              </a:spcBef>
              <a:spcAft>
                <a:spcPts val="0"/>
              </a:spcAft>
              <a:buClr>
                <a:srgbClr val="212529"/>
              </a:buClr>
              <a:buSzPts val="2900"/>
              <a:buFont typeface="Palatino Linotype"/>
              <a:buChar char="❖"/>
            </a:pPr>
            <a:r>
              <a:rPr lang="en-US" sz="2900" dirty="0">
                <a:solidFill>
                  <a:srgbClr val="212529"/>
                </a:solidFill>
              </a:rPr>
              <a:t>This empowers teachers to shape school </a:t>
            </a:r>
            <a:endParaRPr sz="2900" dirty="0">
              <a:solidFill>
                <a:srgbClr val="212529"/>
              </a:solidFill>
            </a:endParaRPr>
          </a:p>
          <a:p>
            <a:pPr marL="457200" lvl="0" indent="0" algn="l" rtl="0">
              <a:lnSpc>
                <a:spcPct val="115000"/>
              </a:lnSpc>
              <a:spcBef>
                <a:spcPts val="600"/>
              </a:spcBef>
              <a:spcAft>
                <a:spcPts val="0"/>
              </a:spcAft>
              <a:buNone/>
            </a:pPr>
            <a:r>
              <a:rPr lang="en-US" sz="2900" dirty="0">
                <a:solidFill>
                  <a:srgbClr val="212529"/>
                </a:solidFill>
              </a:rPr>
              <a:t>values, norms, and collaboration beyond</a:t>
            </a:r>
            <a:endParaRPr sz="2900" dirty="0">
              <a:solidFill>
                <a:srgbClr val="212529"/>
              </a:solidFill>
            </a:endParaRPr>
          </a:p>
          <a:p>
            <a:pPr marL="457200" lvl="0" indent="0" algn="l" rtl="0">
              <a:lnSpc>
                <a:spcPct val="115000"/>
              </a:lnSpc>
              <a:spcBef>
                <a:spcPts val="600"/>
              </a:spcBef>
              <a:spcAft>
                <a:spcPts val="0"/>
              </a:spcAft>
              <a:buNone/>
            </a:pPr>
            <a:r>
              <a:rPr lang="en-US" sz="2900" dirty="0">
                <a:solidFill>
                  <a:srgbClr val="212529"/>
                </a:solidFill>
              </a:rPr>
              <a:t>classroom instruction.</a:t>
            </a:r>
            <a:endParaRPr sz="2900" dirty="0">
              <a:solidFill>
                <a:srgbClr val="212529"/>
              </a:solidFill>
            </a:endParaRPr>
          </a:p>
        </p:txBody>
      </p:sp>
      <p:pic>
        <p:nvPicPr>
          <p:cNvPr id="174" name="Picture 1">
            <a:extLst>
              <a:ext uri="{C183D7F6-B498-43B3-948B-1728B52AA6E4}">
                <adec:decorative xmlns:adec="http://schemas.microsoft.com/office/drawing/2017/decorative" val="1"/>
              </a:ext>
            </a:extLst>
          </p:cNvPr>
          <p:cNvPicPr preferRelativeResize="0"/>
          <p:nvPr/>
        </p:nvPicPr>
        <p:blipFill rotWithShape="1">
          <a:blip r:embed="rId3">
            <a:alphaModFix/>
          </a:blip>
          <a:srcRect l="2541" t="9021" r="1901" b="8210"/>
          <a:stretch/>
        </p:blipFill>
        <p:spPr>
          <a:xfrm>
            <a:off x="7531425" y="2209275"/>
            <a:ext cx="4435800" cy="3999600"/>
          </a:xfrm>
          <a:prstGeom prst="ellipse">
            <a:avLst/>
          </a:prstGeom>
          <a:noFill/>
          <a:ln w="38100" cap="flat" cmpd="sng">
            <a:solidFill>
              <a:srgbClr val="B3451A"/>
            </a:solidFill>
            <a:prstDash val="solid"/>
            <a:round/>
            <a:headEnd type="none" w="sm" len="sm"/>
            <a:tailEnd type="none" w="sm" len="sm"/>
          </a:ln>
        </p:spPr>
      </p:pic>
      <p:sp>
        <p:nvSpPr>
          <p:cNvPr id="173" name="Slide Number Placeholder 3"/>
          <p:cNvSpPr txBox="1">
            <a:spLocks noGrp="1"/>
          </p:cNvSpPr>
          <p:nvPr>
            <p:ph type="sldNum" idx="12"/>
          </p:nvPr>
        </p:nvSpPr>
        <p:spPr>
          <a:xfrm>
            <a:off x="9497400" y="6350404"/>
            <a:ext cx="1856400" cy="25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Theoretical Foundations (1)</a:t>
            </a:r>
            <a:endParaRPr/>
          </a:p>
        </p:txBody>
      </p:sp>
      <p:sp>
        <p:nvSpPr>
          <p:cNvPr id="181" name="Content Placeholder 1"/>
          <p:cNvSpPr txBox="1">
            <a:spLocks noGrp="1"/>
          </p:cNvSpPr>
          <p:nvPr>
            <p:ph type="body" idx="1"/>
          </p:nvPr>
        </p:nvSpPr>
        <p:spPr>
          <a:xfrm>
            <a:off x="171450" y="1222375"/>
            <a:ext cx="13456627" cy="4152378"/>
          </a:xfrm>
          <a:prstGeom prst="rect">
            <a:avLst/>
          </a:prstGeom>
        </p:spPr>
        <p:txBody>
          <a:bodyPr spcFirstLastPara="1" wrap="square" lIns="91425" tIns="45700" rIns="822950" bIns="45700" anchor="t" anchorCtr="0">
            <a:spAutoFit/>
          </a:bodyPr>
          <a:lstStyle/>
          <a:p>
            <a:pPr marL="0" lvl="0" indent="0" algn="l" rtl="0">
              <a:lnSpc>
                <a:spcPct val="98000"/>
              </a:lnSpc>
              <a:spcBef>
                <a:spcPts val="1000"/>
              </a:spcBef>
              <a:spcAft>
                <a:spcPts val="0"/>
              </a:spcAft>
              <a:buSzPts val="523"/>
              <a:buNone/>
            </a:pPr>
            <a:r>
              <a:rPr lang="en-US" sz="2810" b="1" dirty="0">
                <a:solidFill>
                  <a:srgbClr val="6E2405"/>
                </a:solidFill>
              </a:rPr>
              <a:t>Definition:  </a:t>
            </a:r>
            <a:r>
              <a:rPr lang="en-US" sz="3110" dirty="0">
                <a:solidFill>
                  <a:srgbClr val="363636"/>
                </a:solidFill>
              </a:rPr>
              <a:t>Teacher leadership is:</a:t>
            </a:r>
            <a:endParaRPr sz="3110" dirty="0">
              <a:solidFill>
                <a:srgbClr val="363636"/>
              </a:solidFill>
            </a:endParaRPr>
          </a:p>
          <a:p>
            <a:pPr marL="457200" lvl="0" indent="-426085" algn="l" rtl="0">
              <a:lnSpc>
                <a:spcPct val="98000"/>
              </a:lnSpc>
              <a:spcBef>
                <a:spcPts val="1400"/>
              </a:spcBef>
              <a:spcAft>
                <a:spcPts val="0"/>
              </a:spcAft>
              <a:buClr>
                <a:srgbClr val="363636"/>
              </a:buClr>
              <a:buSzPts val="3110"/>
              <a:buChar char="❖"/>
            </a:pPr>
            <a:r>
              <a:rPr lang="en-US" sz="3110" dirty="0">
                <a:solidFill>
                  <a:srgbClr val="363636"/>
                </a:solidFill>
              </a:rPr>
              <a:t>Influencing peers, administrators, and the school community</a:t>
            </a:r>
            <a:endParaRPr sz="3110" dirty="0">
              <a:solidFill>
                <a:srgbClr val="363636"/>
              </a:solidFill>
            </a:endParaRPr>
          </a:p>
          <a:p>
            <a:pPr marL="457200" lvl="0" indent="-426085" algn="l" rtl="0">
              <a:lnSpc>
                <a:spcPct val="98000"/>
              </a:lnSpc>
              <a:spcBef>
                <a:spcPts val="0"/>
              </a:spcBef>
              <a:spcAft>
                <a:spcPts val="0"/>
              </a:spcAft>
              <a:buClr>
                <a:srgbClr val="363636"/>
              </a:buClr>
              <a:buSzPts val="3110"/>
              <a:buChar char="❖"/>
            </a:pPr>
            <a:r>
              <a:rPr lang="en-US" sz="3110" dirty="0">
                <a:solidFill>
                  <a:srgbClr val="363636"/>
                </a:solidFill>
              </a:rPr>
              <a:t>Improving teaching, learning, and student achievement</a:t>
            </a:r>
            <a:endParaRPr sz="3110" dirty="0">
              <a:solidFill>
                <a:srgbClr val="363636"/>
              </a:solidFill>
            </a:endParaRPr>
          </a:p>
          <a:p>
            <a:pPr marL="457200" lvl="0" indent="-426085" algn="l" rtl="0">
              <a:lnSpc>
                <a:spcPct val="98000"/>
              </a:lnSpc>
              <a:spcBef>
                <a:spcPts val="0"/>
              </a:spcBef>
              <a:spcAft>
                <a:spcPts val="0"/>
              </a:spcAft>
              <a:buClr>
                <a:srgbClr val="363636"/>
              </a:buClr>
              <a:buSzPts val="3110"/>
              <a:buChar char="❖"/>
            </a:pPr>
            <a:r>
              <a:rPr lang="en-US" sz="3110" dirty="0">
                <a:solidFill>
                  <a:srgbClr val="363636"/>
                </a:solidFill>
              </a:rPr>
              <a:t>Taking on roles beyond the classroom</a:t>
            </a:r>
            <a:endParaRPr sz="3110" dirty="0">
              <a:solidFill>
                <a:srgbClr val="363636"/>
              </a:solidFill>
            </a:endParaRPr>
          </a:p>
          <a:p>
            <a:pPr marL="457200" lvl="0" indent="-426085" algn="l" rtl="0">
              <a:lnSpc>
                <a:spcPct val="98000"/>
              </a:lnSpc>
              <a:spcBef>
                <a:spcPts val="0"/>
              </a:spcBef>
              <a:spcAft>
                <a:spcPts val="0"/>
              </a:spcAft>
              <a:buClr>
                <a:srgbClr val="363636"/>
              </a:buClr>
              <a:buSzPts val="3110"/>
              <a:buChar char="❖"/>
            </a:pPr>
            <a:r>
              <a:rPr lang="en-US" sz="3110" dirty="0">
                <a:solidFill>
                  <a:srgbClr val="363636"/>
                </a:solidFill>
              </a:rPr>
              <a:t>Promoting collaboration, shared responsibility, and ongoing professional growth</a:t>
            </a:r>
            <a:endParaRPr sz="3110" dirty="0">
              <a:solidFill>
                <a:srgbClr val="363636"/>
              </a:solidFill>
            </a:endParaRPr>
          </a:p>
          <a:p>
            <a:pPr marL="457200" lvl="0" indent="-426085" algn="l" rtl="0">
              <a:lnSpc>
                <a:spcPct val="98000"/>
              </a:lnSpc>
              <a:spcBef>
                <a:spcPts val="0"/>
              </a:spcBef>
              <a:spcAft>
                <a:spcPts val="0"/>
              </a:spcAft>
              <a:buClr>
                <a:srgbClr val="363636"/>
              </a:buClr>
              <a:buSzPts val="3110"/>
              <a:buChar char="❖"/>
            </a:pPr>
            <a:r>
              <a:rPr lang="en-US" sz="3110" dirty="0">
                <a:solidFill>
                  <a:srgbClr val="363636"/>
                </a:solidFill>
              </a:rPr>
              <a:t>Fostering a positive, innovative</a:t>
            </a:r>
          </a:p>
          <a:p>
            <a:pPr marL="488315" lvl="1" indent="0">
              <a:lnSpc>
                <a:spcPct val="98000"/>
              </a:lnSpc>
              <a:spcBef>
                <a:spcPts val="0"/>
              </a:spcBef>
              <a:buClr>
                <a:srgbClr val="363636"/>
              </a:buClr>
              <a:buSzPts val="3110"/>
              <a:buNone/>
            </a:pPr>
            <a:r>
              <a:rPr lang="en-US" sz="3110" dirty="0">
                <a:solidFill>
                  <a:srgbClr val="363636"/>
                </a:solidFill>
              </a:rPr>
              <a:t>school culture</a:t>
            </a:r>
            <a:endParaRPr sz="3110" dirty="0"/>
          </a:p>
        </p:txBody>
      </p:sp>
      <p:pic>
        <p:nvPicPr>
          <p:cNvPr id="183" name="Picture 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379025" y="3780691"/>
            <a:ext cx="5385083" cy="2688483"/>
          </a:xfrm>
          <a:prstGeom prst="rect">
            <a:avLst/>
          </a:prstGeom>
          <a:noFill/>
          <a:ln>
            <a:noFill/>
          </a:ln>
        </p:spPr>
      </p:pic>
      <p:sp>
        <p:nvSpPr>
          <p:cNvPr id="182"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Title 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Theoretical Foundations (2)</a:t>
            </a:r>
            <a:endParaRPr dirty="0"/>
          </a:p>
        </p:txBody>
      </p:sp>
      <p:sp>
        <p:nvSpPr>
          <p:cNvPr id="190" name="Content Placeholder 1"/>
          <p:cNvSpPr txBox="1">
            <a:spLocks noGrp="1"/>
          </p:cNvSpPr>
          <p:nvPr>
            <p:ph type="body" idx="1"/>
          </p:nvPr>
        </p:nvSpPr>
        <p:spPr>
          <a:xfrm>
            <a:off x="171450" y="1222375"/>
            <a:ext cx="12020700" cy="5066218"/>
          </a:xfrm>
          <a:prstGeom prst="rect">
            <a:avLst/>
          </a:prstGeom>
        </p:spPr>
        <p:txBody>
          <a:bodyPr spcFirstLastPara="1" wrap="square" lIns="91425" tIns="45700" rIns="822950" bIns="45700" anchor="t" anchorCtr="0">
            <a:spAutoFit/>
          </a:bodyPr>
          <a:lstStyle/>
          <a:p>
            <a:pPr marL="0" lvl="0" indent="0" algn="l" rtl="0">
              <a:lnSpc>
                <a:spcPct val="98000"/>
              </a:lnSpc>
              <a:spcBef>
                <a:spcPts val="1000"/>
              </a:spcBef>
              <a:spcAft>
                <a:spcPts val="0"/>
              </a:spcAft>
              <a:buSzPts val="523"/>
              <a:buNone/>
            </a:pPr>
            <a:r>
              <a:rPr lang="en-US" sz="3209" b="1" dirty="0">
                <a:solidFill>
                  <a:srgbClr val="6E2405"/>
                </a:solidFill>
              </a:rPr>
              <a:t>Key Theories:</a:t>
            </a:r>
            <a:endParaRPr sz="3209" b="1" dirty="0">
              <a:solidFill>
                <a:srgbClr val="212529"/>
              </a:solidFill>
            </a:endParaRPr>
          </a:p>
          <a:p>
            <a:pPr marL="914400" lvl="1" indent="-420369" algn="l" rtl="0">
              <a:lnSpc>
                <a:spcPct val="98000"/>
              </a:lnSpc>
              <a:spcBef>
                <a:spcPts val="1400"/>
              </a:spcBef>
              <a:spcAft>
                <a:spcPts val="0"/>
              </a:spcAft>
              <a:buClr>
                <a:srgbClr val="6E2405"/>
              </a:buClr>
              <a:buSzPts val="3020"/>
              <a:buFont typeface="Palatino Linotype"/>
              <a:buChar char="➢"/>
            </a:pPr>
            <a:r>
              <a:rPr lang="en-US" sz="3020" b="1" dirty="0">
                <a:solidFill>
                  <a:srgbClr val="6E2405"/>
                </a:solidFill>
              </a:rPr>
              <a:t>Distributed Leadership:</a:t>
            </a:r>
            <a:r>
              <a:rPr lang="en-US" sz="3020" dirty="0">
                <a:solidFill>
                  <a:srgbClr val="212529"/>
                </a:solidFill>
              </a:rPr>
              <a:t> Leadership responsibilities are shared among teachers, not limited to formal administrators.</a:t>
            </a:r>
            <a:endParaRPr sz="3020" dirty="0">
              <a:solidFill>
                <a:srgbClr val="212529"/>
              </a:solidFill>
            </a:endParaRPr>
          </a:p>
          <a:p>
            <a:pPr marL="914400" lvl="1" indent="-420369" algn="l" rtl="0">
              <a:lnSpc>
                <a:spcPct val="98000"/>
              </a:lnSpc>
              <a:spcBef>
                <a:spcPts val="1400"/>
              </a:spcBef>
              <a:spcAft>
                <a:spcPts val="0"/>
              </a:spcAft>
              <a:buClr>
                <a:srgbClr val="6E2405"/>
              </a:buClr>
              <a:buSzPts val="3020"/>
              <a:buFont typeface="Palatino Linotype"/>
              <a:buChar char="➢"/>
            </a:pPr>
            <a:r>
              <a:rPr lang="en-US" sz="3020" b="1" dirty="0">
                <a:solidFill>
                  <a:srgbClr val="6E2405"/>
                </a:solidFill>
              </a:rPr>
              <a:t>Transformational Leadership:</a:t>
            </a:r>
            <a:r>
              <a:rPr lang="en-US" sz="3020" b="1" dirty="0">
                <a:solidFill>
                  <a:srgbClr val="212529"/>
                </a:solidFill>
              </a:rPr>
              <a:t> </a:t>
            </a:r>
            <a:r>
              <a:rPr lang="en-US" sz="3020" dirty="0">
                <a:solidFill>
                  <a:srgbClr val="212529"/>
                </a:solidFill>
              </a:rPr>
              <a:t>Focuses on inspiring and motivating colleagues to achieve collective goals and foster innovation.</a:t>
            </a:r>
            <a:endParaRPr sz="3020" dirty="0">
              <a:solidFill>
                <a:srgbClr val="212529"/>
              </a:solidFill>
            </a:endParaRPr>
          </a:p>
          <a:p>
            <a:pPr marL="914400" lvl="1" indent="-420369" algn="l" rtl="0">
              <a:lnSpc>
                <a:spcPct val="98000"/>
              </a:lnSpc>
              <a:spcBef>
                <a:spcPts val="1400"/>
              </a:spcBef>
              <a:spcAft>
                <a:spcPts val="1400"/>
              </a:spcAft>
              <a:buClr>
                <a:srgbClr val="6E2405"/>
              </a:buClr>
              <a:buSzPts val="3020"/>
              <a:buFont typeface="Palatino Linotype"/>
              <a:buChar char="➢"/>
            </a:pPr>
            <a:r>
              <a:rPr lang="en-US" sz="3020" b="1" dirty="0">
                <a:solidFill>
                  <a:srgbClr val="6E2405"/>
                </a:solidFill>
              </a:rPr>
              <a:t>Collaborative Culture:</a:t>
            </a:r>
            <a:r>
              <a:rPr lang="en-US" sz="3020" dirty="0">
                <a:solidFill>
                  <a:srgbClr val="212529"/>
                </a:solidFill>
              </a:rPr>
              <a:t> Emphasizes teamwork, open communication, and shared decision-making.</a:t>
            </a:r>
            <a:endParaRPr sz="2910" dirty="0">
              <a:solidFill>
                <a:srgbClr val="212529"/>
              </a:solidFill>
            </a:endParaRPr>
          </a:p>
        </p:txBody>
      </p:sp>
      <p:sp>
        <p:nvSpPr>
          <p:cNvPr id="191" name="Slide Number Placeholder 3"/>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NJDOE_TitleSlide">
  <a:themeElements>
    <a:clrScheme name="Custom 4">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DJOE_Main">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91CD4CBB0FE44F9CFC2EC17BEABC09" ma:contentTypeVersion="18" ma:contentTypeDescription="Create a new document." ma:contentTypeScope="" ma:versionID="12c1b3172c00e8ee8b9f17c5da4487d3">
  <xsd:schema xmlns:xsd="http://www.w3.org/2001/XMLSchema" xmlns:xs="http://www.w3.org/2001/XMLSchema" xmlns:p="http://schemas.microsoft.com/office/2006/metadata/properties" xmlns:ns2="5192090b-d375-45ce-ab28-255186fa6668" xmlns:ns3="2d764204-0d3c-4e84-bb9d-8d20c8237785" targetNamespace="http://schemas.microsoft.com/office/2006/metadata/properties" ma:root="true" ma:fieldsID="84d0f6fe05ff33f392b76bd5294c5962" ns2:_="" ns3:_="">
    <xsd:import namespace="5192090b-d375-45ce-ab28-255186fa6668"/>
    <xsd:import namespace="2d764204-0d3c-4e84-bb9d-8d20c82377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92090b-d375-45ce-ab28-255186fa66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8829e9b-2c9c-4724-8f43-688495af2fc8"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764204-0d3c-4e84-bb9d-8d20c823778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ee4c0b5f-ad40-4bc7-967c-d947eb9c5bdd}" ma:internalName="TaxCatchAll" ma:showField="CatchAllData" ma:web="2d764204-0d3c-4e84-bb9d-8d20c82377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d764204-0d3c-4e84-bb9d-8d20c8237785" xsi:nil="true"/>
    <lcf76f155ced4ddcb4097134ff3c332f xmlns="5192090b-d375-45ce-ab28-255186fa666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AF8DA6-2CDD-443A-9471-9D447E8879AD}">
  <ds:schemaRefs>
    <ds:schemaRef ds:uri="http://schemas.microsoft.com/sharepoint/v3/contenttype/forms"/>
  </ds:schemaRefs>
</ds:datastoreItem>
</file>

<file path=customXml/itemProps2.xml><?xml version="1.0" encoding="utf-8"?>
<ds:datastoreItem xmlns:ds="http://schemas.openxmlformats.org/officeDocument/2006/customXml" ds:itemID="{A819DF6B-8F7B-4653-AF5C-CC9B803847E0}">
  <ds:schemaRefs>
    <ds:schemaRef ds:uri="2d764204-0d3c-4e84-bb9d-8d20c8237785"/>
    <ds:schemaRef ds:uri="5192090b-d375-45ce-ab28-255186fa6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0BC0F8-D3BB-4AA8-9044-8288D17E93C4}">
  <ds:schemaRefs>
    <ds:schemaRef ds:uri="http://www.w3.org/XML/1998/namespace"/>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5192090b-d375-45ce-ab28-255186fa6668"/>
    <ds:schemaRef ds:uri="http://purl.org/dc/terms/"/>
    <ds:schemaRef ds:uri="http://schemas.microsoft.com/office/infopath/2007/PartnerControls"/>
    <ds:schemaRef ds:uri="2d764204-0d3c-4e84-bb9d-8d20c8237785"/>
  </ds:schemaRefs>
</ds:datastoreItem>
</file>

<file path=docProps/app.xml><?xml version="1.0" encoding="utf-8"?>
<Properties xmlns="http://schemas.openxmlformats.org/officeDocument/2006/extended-properties" xmlns:vt="http://schemas.openxmlformats.org/officeDocument/2006/docPropsVTypes">
  <TotalTime>2</TotalTime>
  <Words>3259</Words>
  <Application>Microsoft Macintosh PowerPoint</Application>
  <PresentationFormat>Widescreen</PresentationFormat>
  <Paragraphs>299</Paragraphs>
  <Slides>37</Slides>
  <Notes>37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Arial</vt:lpstr>
      <vt:lpstr>Roboto</vt:lpstr>
      <vt:lpstr>Merriweather Light</vt:lpstr>
      <vt:lpstr>Calibri</vt:lpstr>
      <vt:lpstr>Playfair Display</vt:lpstr>
      <vt:lpstr>Palatino Linotype</vt:lpstr>
      <vt:lpstr>Lexend Light</vt:lpstr>
      <vt:lpstr>NJDOE_TitleSlide</vt:lpstr>
      <vt:lpstr>NDJOE_Main</vt:lpstr>
      <vt:lpstr>Teacher Leadership: Bridging Theory  to Practice to Impact School Culture</vt:lpstr>
      <vt:lpstr>Bridging Theory and Practice </vt:lpstr>
      <vt:lpstr>"A Leader Is One Who Knows The Way,  Goes The Way, And Shows The Way."  – John C. Maxwell</vt:lpstr>
      <vt:lpstr>Today’s Presentation </vt:lpstr>
      <vt:lpstr>Objectives</vt:lpstr>
      <vt:lpstr>Take a note</vt:lpstr>
      <vt:lpstr>Overview</vt:lpstr>
      <vt:lpstr>Theoretical Foundations (1)</vt:lpstr>
      <vt:lpstr>Theoretical Foundations (2)</vt:lpstr>
      <vt:lpstr>School Culture &amp; Teacher Leadership</vt:lpstr>
      <vt:lpstr>The Teacher Leader Model Standards</vt:lpstr>
      <vt:lpstr>Standard 10: Leadership and Collaboration</vt:lpstr>
      <vt:lpstr>NJPST Standard 10</vt:lpstr>
      <vt:lpstr>Impact on School Culture</vt:lpstr>
      <vt:lpstr>Teacher Leadership in Practice </vt:lpstr>
      <vt:lpstr>Thought Question:</vt:lpstr>
      <vt:lpstr>Strategies to Nurture Teacher Leaders</vt:lpstr>
      <vt:lpstr>Strategies for Bridging Theory to Practice</vt:lpstr>
      <vt:lpstr>Possible Collaborative Activities</vt:lpstr>
      <vt:lpstr>Scenarios Where Teacher Leadership Transformed School Culture (1)</vt:lpstr>
      <vt:lpstr>Scenarios Where Teacher Leadership Transformed School Culture (2)</vt:lpstr>
      <vt:lpstr>Scenarios Where Teacher Leadership Transformed School Culture (3)</vt:lpstr>
      <vt:lpstr>Scenarios Where Teacher Leadership Transformed School Culture (4) </vt:lpstr>
      <vt:lpstr>Key Elements Across Scenarios</vt:lpstr>
      <vt:lpstr>Recommendations for NJ Schools</vt:lpstr>
      <vt:lpstr>Targeting Strategies for Teacher Leaders (1)</vt:lpstr>
      <vt:lpstr>Targeting Strategies for Teacher Leaders (2) </vt:lpstr>
      <vt:lpstr>Targeting Strategies for Teacher Leaders (3) </vt:lpstr>
      <vt:lpstr>Targeting Strategies for Teacher Leaders (4) </vt:lpstr>
      <vt:lpstr>Targeting Strategies for Teacher Leaders (5) </vt:lpstr>
      <vt:lpstr>Targeting Strategies for Teacher Leaders (6) </vt:lpstr>
      <vt:lpstr>Teacher Leadership Action Plan (1)</vt:lpstr>
      <vt:lpstr>Teacher Leadership Action Plan (2)</vt:lpstr>
      <vt:lpstr>Teacher Leadership Action Plan (3)</vt:lpstr>
      <vt:lpstr>Summary and Call to Action</vt:lpstr>
      <vt:lpstr>Thank You!</vt:lpstr>
      <vt:lpstr>Follow Us on Social Media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Leadership: Bridging Theory  to Practice to Impact School Culture</dc:title>
  <dc:subject/>
  <dc:creator>NJ County Teachers of the Year</dc:creator>
  <cp:keywords/>
  <dc:description/>
  <cp:lastModifiedBy>Epifanio, Aida</cp:lastModifiedBy>
  <cp:revision>1</cp:revision>
  <dcterms:modified xsi:type="dcterms:W3CDTF">2025-07-25T15:12:20Z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0x010100B891CD4CBB0FE44F9CFC2EC17BEABC09</vt:lpwstr>
  </property>
  <property fmtid="{D5CDD505-2E9C-101B-9397-08002B2CF9AE}" pid="3" name="MediaServiceImageTags">
    <vt:lpwstr/>
  </property>
</Properties>
</file>