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58" r:id="rId2"/>
    <p:sldMasterId id="2147483682" r:id="rId3"/>
  </p:sldMasterIdLst>
  <p:notesMasterIdLst>
    <p:notesMasterId r:id="rId34"/>
  </p:notesMasterIdLst>
  <p:sldIdLst>
    <p:sldId id="256" r:id="rId4"/>
    <p:sldId id="258" r:id="rId5"/>
    <p:sldId id="586" r:id="rId6"/>
    <p:sldId id="587" r:id="rId7"/>
    <p:sldId id="588" r:id="rId8"/>
    <p:sldId id="589" r:id="rId9"/>
    <p:sldId id="590" r:id="rId10"/>
    <p:sldId id="591" r:id="rId11"/>
    <p:sldId id="592" r:id="rId12"/>
    <p:sldId id="593" r:id="rId13"/>
    <p:sldId id="619" r:id="rId14"/>
    <p:sldId id="620" r:id="rId15"/>
    <p:sldId id="596" r:id="rId16"/>
    <p:sldId id="621" r:id="rId17"/>
    <p:sldId id="598" r:id="rId18"/>
    <p:sldId id="599" r:id="rId19"/>
    <p:sldId id="600" r:id="rId20"/>
    <p:sldId id="601" r:id="rId21"/>
    <p:sldId id="602" r:id="rId22"/>
    <p:sldId id="622" r:id="rId23"/>
    <p:sldId id="623" r:id="rId24"/>
    <p:sldId id="605" r:id="rId25"/>
    <p:sldId id="624" r:id="rId26"/>
    <p:sldId id="607" r:id="rId27"/>
    <p:sldId id="625" r:id="rId28"/>
    <p:sldId id="609" r:id="rId29"/>
    <p:sldId id="610" r:id="rId30"/>
    <p:sldId id="611" r:id="rId31"/>
    <p:sldId id="626" r:id="rId32"/>
    <p:sldId id="61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ward, Lori" initials="HL" lastIdx="1" clrIdx="0">
    <p:extLst>
      <p:ext uri="{19B8F6BF-5375-455C-9EA6-DF929625EA0E}">
        <p15:presenceInfo xmlns:p15="http://schemas.microsoft.com/office/powerpoint/2012/main" userId="S::lhoward@doe.nj.gov::d5213947-1876-47ee-a9dd-b8679d1363b9" providerId="AD"/>
      </p:ext>
    </p:extLst>
  </p:cmAuthor>
  <p:cmAuthor id="2" name="Thomas, Elizabeth" initials="ET" lastIdx="4" clrIdx="1">
    <p:extLst>
      <p:ext uri="{19B8F6BF-5375-455C-9EA6-DF929625EA0E}">
        <p15:presenceInfo xmlns:p15="http://schemas.microsoft.com/office/powerpoint/2012/main" userId="S::ethomas@doe.nj.gov::ecf9b76d-2424-407e-a49b-ad172b417e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AF2"/>
    <a:srgbClr val="6DA6D9"/>
    <a:srgbClr val="5597D3"/>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98BC5B-ADA3-4FA5-AEFC-21E8594D869C}" v="51" dt="2025-07-23T19:37:22.9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0" autoAdjust="0"/>
    <p:restoredTop sz="86410" autoAdjust="0"/>
  </p:normalViewPr>
  <p:slideViewPr>
    <p:cSldViewPr snapToGrid="0">
      <p:cViewPr varScale="1">
        <p:scale>
          <a:sx n="48" d="100"/>
          <a:sy n="48" d="100"/>
        </p:scale>
        <p:origin x="44" y="200"/>
      </p:cViewPr>
      <p:guideLst/>
    </p:cSldViewPr>
  </p:slideViewPr>
  <p:outlineViewPr>
    <p:cViewPr>
      <p:scale>
        <a:sx n="33" d="100"/>
        <a:sy n="33" d="100"/>
      </p:scale>
      <p:origin x="0" y="-13372"/>
    </p:cViewPr>
  </p:outlineViewPr>
  <p:notesTextViewPr>
    <p:cViewPr>
      <p:scale>
        <a:sx n="1" d="1"/>
        <a:sy n="1" d="1"/>
      </p:scale>
      <p:origin x="0" y="0"/>
    </p:cViewPr>
  </p:notesTextViewPr>
  <p:sorterViewPr>
    <p:cViewPr varScale="1">
      <p:scale>
        <a:sx n="1" d="1"/>
        <a:sy n="1" d="1"/>
      </p:scale>
      <p:origin x="0" y="-89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pifanio, Aida" userId="000e21c5-13fc-4426-b772-2c28c79a20d9" providerId="ADAL" clId="{C498BC5B-ADA3-4FA5-AEFC-21E8594D869C}"/>
    <pc:docChg chg="custSel addSld delSld modSld">
      <pc:chgData name="Epifanio, Aida" userId="000e21c5-13fc-4426-b772-2c28c79a20d9" providerId="ADAL" clId="{C498BC5B-ADA3-4FA5-AEFC-21E8594D869C}" dt="2025-07-23T19:37:18.140" v="55" actId="255"/>
      <pc:docMkLst>
        <pc:docMk/>
      </pc:docMkLst>
      <pc:sldChg chg="modSp">
        <pc:chgData name="Epifanio, Aida" userId="000e21c5-13fc-4426-b772-2c28c79a20d9" providerId="ADAL" clId="{C498BC5B-ADA3-4FA5-AEFC-21E8594D869C}" dt="2025-07-23T19:23:07.682" v="16" actId="20577"/>
        <pc:sldMkLst>
          <pc:docMk/>
          <pc:sldMk cId="3002990117" sldId="258"/>
        </pc:sldMkLst>
        <pc:spChg chg="mod">
          <ac:chgData name="Epifanio, Aida" userId="000e21c5-13fc-4426-b772-2c28c79a20d9" providerId="ADAL" clId="{C498BC5B-ADA3-4FA5-AEFC-21E8594D869C}" dt="2025-07-23T19:23:07.682" v="16" actId="20577"/>
          <ac:spMkLst>
            <pc:docMk/>
            <pc:sldMk cId="3002990117" sldId="258"/>
            <ac:spMk id="5" creationId="{64267A49-B743-CDD9-4832-8AB953955AEC}"/>
          </ac:spMkLst>
        </pc:spChg>
      </pc:sldChg>
      <pc:sldChg chg="modSp del">
        <pc:chgData name="Epifanio, Aida" userId="000e21c5-13fc-4426-b772-2c28c79a20d9" providerId="ADAL" clId="{C498BC5B-ADA3-4FA5-AEFC-21E8594D869C}" dt="2025-07-23T19:34:28.479" v="35" actId="2696"/>
        <pc:sldMkLst>
          <pc:docMk/>
          <pc:sldMk cId="2529699348" sldId="263"/>
        </pc:sldMkLst>
        <pc:spChg chg="mod">
          <ac:chgData name="Epifanio, Aida" userId="000e21c5-13fc-4426-b772-2c28c79a20d9" providerId="ADAL" clId="{C498BC5B-ADA3-4FA5-AEFC-21E8594D869C}" dt="2025-07-23T19:24:34.280" v="33" actId="20577"/>
          <ac:spMkLst>
            <pc:docMk/>
            <pc:sldMk cId="2529699348" sldId="263"/>
            <ac:spMk id="5" creationId="{9D829465-9614-F4A7-2745-4442655ECD23}"/>
          </ac:spMkLst>
        </pc:spChg>
        <pc:spChg chg="mod">
          <ac:chgData name="Epifanio, Aida" userId="000e21c5-13fc-4426-b772-2c28c79a20d9" providerId="ADAL" clId="{C498BC5B-ADA3-4FA5-AEFC-21E8594D869C}" dt="2025-07-23T19:24:29.060" v="32" actId="20577"/>
          <ac:spMkLst>
            <pc:docMk/>
            <pc:sldMk cId="2529699348" sldId="263"/>
            <ac:spMk id="8" creationId="{CD71530C-A2CF-90BE-687C-3FB18D13E934}"/>
          </ac:spMkLst>
        </pc:spChg>
      </pc:sldChg>
      <pc:sldChg chg="modSp mod">
        <pc:chgData name="Epifanio, Aida" userId="000e21c5-13fc-4426-b772-2c28c79a20d9" providerId="ADAL" clId="{C498BC5B-ADA3-4FA5-AEFC-21E8594D869C}" dt="2025-07-23T19:35:05.893" v="39" actId="122"/>
        <pc:sldMkLst>
          <pc:docMk/>
          <pc:sldMk cId="1776142742" sldId="586"/>
        </pc:sldMkLst>
        <pc:spChg chg="mod">
          <ac:chgData name="Epifanio, Aida" userId="000e21c5-13fc-4426-b772-2c28c79a20d9" providerId="ADAL" clId="{C498BC5B-ADA3-4FA5-AEFC-21E8594D869C}" dt="2025-07-23T19:35:05.893" v="39" actId="122"/>
          <ac:spMkLst>
            <pc:docMk/>
            <pc:sldMk cId="1776142742" sldId="586"/>
            <ac:spMk id="5" creationId="{E90094EA-EA27-19DE-8DFE-44F105A2233C}"/>
          </ac:spMkLst>
        </pc:spChg>
        <pc:picChg chg="mod">
          <ac:chgData name="Epifanio, Aida" userId="000e21c5-13fc-4426-b772-2c28c79a20d9" providerId="ADAL" clId="{C498BC5B-ADA3-4FA5-AEFC-21E8594D869C}" dt="2025-07-23T19:20:53.837" v="2" actId="962"/>
          <ac:picMkLst>
            <pc:docMk/>
            <pc:sldMk cId="1776142742" sldId="586"/>
            <ac:picMk id="7" creationId="{EC6B262E-57B5-06AE-CE08-4976A1B576BA}"/>
          </ac:picMkLst>
        </pc:picChg>
      </pc:sldChg>
      <pc:sldChg chg="modSp mod">
        <pc:chgData name="Epifanio, Aida" userId="000e21c5-13fc-4426-b772-2c28c79a20d9" providerId="ADAL" clId="{C498BC5B-ADA3-4FA5-AEFC-21E8594D869C}" dt="2025-07-23T19:22:12.689" v="11" actId="13244"/>
        <pc:sldMkLst>
          <pc:docMk/>
          <pc:sldMk cId="3788368368" sldId="587"/>
        </pc:sldMkLst>
        <pc:spChg chg="ord">
          <ac:chgData name="Epifanio, Aida" userId="000e21c5-13fc-4426-b772-2c28c79a20d9" providerId="ADAL" clId="{C498BC5B-ADA3-4FA5-AEFC-21E8594D869C}" dt="2025-07-23T19:21:48.548" v="5" actId="13244"/>
          <ac:spMkLst>
            <pc:docMk/>
            <pc:sldMk cId="3788368368" sldId="587"/>
            <ac:spMk id="6" creationId="{BF9AA24B-394F-BC00-7437-2CB59D1BE10F}"/>
          </ac:spMkLst>
        </pc:spChg>
        <pc:spChg chg="mod ord">
          <ac:chgData name="Epifanio, Aida" userId="000e21c5-13fc-4426-b772-2c28c79a20d9" providerId="ADAL" clId="{C498BC5B-ADA3-4FA5-AEFC-21E8594D869C}" dt="2025-07-23T19:22:07.719" v="10" actId="13244"/>
          <ac:spMkLst>
            <pc:docMk/>
            <pc:sldMk cId="3788368368" sldId="587"/>
            <ac:spMk id="14" creationId="{2DAB7758-28B7-4F5D-EF79-1EE021B3DCFB}"/>
          </ac:spMkLst>
        </pc:spChg>
        <pc:picChg chg="ord">
          <ac:chgData name="Epifanio, Aida" userId="000e21c5-13fc-4426-b772-2c28c79a20d9" providerId="ADAL" clId="{C498BC5B-ADA3-4FA5-AEFC-21E8594D869C}" dt="2025-07-23T19:22:12.689" v="11" actId="13244"/>
          <ac:picMkLst>
            <pc:docMk/>
            <pc:sldMk cId="3788368368" sldId="587"/>
            <ac:picMk id="7" creationId="{D2DA864A-4955-D17E-6F1E-06A41081CB48}"/>
          </ac:picMkLst>
        </pc:picChg>
      </pc:sldChg>
      <pc:sldChg chg="modSp">
        <pc:chgData name="Epifanio, Aida" userId="000e21c5-13fc-4426-b772-2c28c79a20d9" providerId="ADAL" clId="{C498BC5B-ADA3-4FA5-AEFC-21E8594D869C}" dt="2025-07-23T19:23:47.122" v="26" actId="20577"/>
        <pc:sldMkLst>
          <pc:docMk/>
          <pc:sldMk cId="800783389" sldId="589"/>
        </pc:sldMkLst>
        <pc:spChg chg="mod">
          <ac:chgData name="Epifanio, Aida" userId="000e21c5-13fc-4426-b772-2c28c79a20d9" providerId="ADAL" clId="{C498BC5B-ADA3-4FA5-AEFC-21E8594D869C}" dt="2025-07-23T19:23:47.122" v="26" actId="20577"/>
          <ac:spMkLst>
            <pc:docMk/>
            <pc:sldMk cId="800783389" sldId="589"/>
            <ac:spMk id="5" creationId="{E2B4C820-63D0-1D90-7288-B089308A0607}"/>
          </ac:spMkLst>
        </pc:spChg>
      </pc:sldChg>
      <pc:sldChg chg="modSp">
        <pc:chgData name="Epifanio, Aida" userId="000e21c5-13fc-4426-b772-2c28c79a20d9" providerId="ADAL" clId="{C498BC5B-ADA3-4FA5-AEFC-21E8594D869C}" dt="2025-07-23T19:23:52.718" v="28" actId="20577"/>
        <pc:sldMkLst>
          <pc:docMk/>
          <pc:sldMk cId="3887049054" sldId="593"/>
        </pc:sldMkLst>
        <pc:spChg chg="mod">
          <ac:chgData name="Epifanio, Aida" userId="000e21c5-13fc-4426-b772-2c28c79a20d9" providerId="ADAL" clId="{C498BC5B-ADA3-4FA5-AEFC-21E8594D869C}" dt="2025-07-23T19:23:52.718" v="28" actId="20577"/>
          <ac:spMkLst>
            <pc:docMk/>
            <pc:sldMk cId="3887049054" sldId="593"/>
            <ac:spMk id="5" creationId="{28B9F5B5-0608-E414-C716-160DC7D6426F}"/>
          </ac:spMkLst>
        </pc:spChg>
      </pc:sldChg>
      <pc:sldChg chg="modSp">
        <pc:chgData name="Epifanio, Aida" userId="000e21c5-13fc-4426-b772-2c28c79a20d9" providerId="ADAL" clId="{C498BC5B-ADA3-4FA5-AEFC-21E8594D869C}" dt="2025-07-23T19:37:18.140" v="55" actId="255"/>
        <pc:sldMkLst>
          <pc:docMk/>
          <pc:sldMk cId="600651252" sldId="596"/>
        </pc:sldMkLst>
        <pc:spChg chg="mod">
          <ac:chgData name="Epifanio, Aida" userId="000e21c5-13fc-4426-b772-2c28c79a20d9" providerId="ADAL" clId="{C498BC5B-ADA3-4FA5-AEFC-21E8594D869C}" dt="2025-07-23T19:37:18.140" v="55" actId="255"/>
          <ac:spMkLst>
            <pc:docMk/>
            <pc:sldMk cId="600651252" sldId="596"/>
            <ac:spMk id="5" creationId="{21402614-BDEA-2BE4-91C5-F5B5ED39E429}"/>
          </ac:spMkLst>
        </pc:spChg>
      </pc:sldChg>
      <pc:sldChg chg="modSp">
        <pc:chgData name="Epifanio, Aida" userId="000e21c5-13fc-4426-b772-2c28c79a20d9" providerId="ADAL" clId="{C498BC5B-ADA3-4FA5-AEFC-21E8594D869C}" dt="2025-07-23T19:24:18.793" v="30" actId="20577"/>
        <pc:sldMkLst>
          <pc:docMk/>
          <pc:sldMk cId="1113511468" sldId="599"/>
        </pc:sldMkLst>
        <pc:spChg chg="mod">
          <ac:chgData name="Epifanio, Aida" userId="000e21c5-13fc-4426-b772-2c28c79a20d9" providerId="ADAL" clId="{C498BC5B-ADA3-4FA5-AEFC-21E8594D869C}" dt="2025-07-23T19:24:18.793" v="30" actId="20577"/>
          <ac:spMkLst>
            <pc:docMk/>
            <pc:sldMk cId="1113511468" sldId="599"/>
            <ac:spMk id="5" creationId="{D63F26F9-83EC-F607-3FA3-8A108FC88F76}"/>
          </ac:spMkLst>
        </pc:spChg>
      </pc:sldChg>
      <pc:sldChg chg="modSp mod">
        <pc:chgData name="Epifanio, Aida" userId="000e21c5-13fc-4426-b772-2c28c79a20d9" providerId="ADAL" clId="{C498BC5B-ADA3-4FA5-AEFC-21E8594D869C}" dt="2025-07-23T19:22:44.483" v="14"/>
        <pc:sldMkLst>
          <pc:docMk/>
          <pc:sldMk cId="3626352931" sldId="607"/>
        </pc:sldMkLst>
        <pc:picChg chg="ord">
          <ac:chgData name="Epifanio, Aida" userId="000e21c5-13fc-4426-b772-2c28c79a20d9" providerId="ADAL" clId="{C498BC5B-ADA3-4FA5-AEFC-21E8594D869C}" dt="2025-07-23T19:22:44.483" v="14"/>
          <ac:picMkLst>
            <pc:docMk/>
            <pc:sldMk cId="3626352931" sldId="607"/>
            <ac:picMk id="6" creationId="{3C8F2892-3E86-0F73-2FC1-2DE460BF5FB0}"/>
          </ac:picMkLst>
        </pc:picChg>
        <pc:picChg chg="ord">
          <ac:chgData name="Epifanio, Aida" userId="000e21c5-13fc-4426-b772-2c28c79a20d9" providerId="ADAL" clId="{C498BC5B-ADA3-4FA5-AEFC-21E8594D869C}" dt="2025-07-23T19:22:38.019" v="12" actId="13244"/>
          <ac:picMkLst>
            <pc:docMk/>
            <pc:sldMk cId="3626352931" sldId="607"/>
            <ac:picMk id="8" creationId="{5190A2EC-1A40-240E-5A3A-D22EC0956E44}"/>
          </ac:picMkLst>
        </pc:picChg>
      </pc:sldChg>
      <pc:sldChg chg="delSp modSp mod">
        <pc:chgData name="Epifanio, Aida" userId="000e21c5-13fc-4426-b772-2c28c79a20d9" providerId="ADAL" clId="{C498BC5B-ADA3-4FA5-AEFC-21E8594D869C}" dt="2025-07-23T19:20:08.521" v="1" actId="1076"/>
        <pc:sldMkLst>
          <pc:docMk/>
          <pc:sldMk cId="1630258760" sldId="618"/>
        </pc:sldMkLst>
        <pc:spChg chg="mod">
          <ac:chgData name="Epifanio, Aida" userId="000e21c5-13fc-4426-b772-2c28c79a20d9" providerId="ADAL" clId="{C498BC5B-ADA3-4FA5-AEFC-21E8594D869C}" dt="2025-07-23T19:20:08.521" v="1" actId="1076"/>
          <ac:spMkLst>
            <pc:docMk/>
            <pc:sldMk cId="1630258760" sldId="618"/>
            <ac:spMk id="5" creationId="{71E69D65-D9DC-DF5F-BDDD-DDDDE7564C31}"/>
          </ac:spMkLst>
        </pc:spChg>
        <pc:spChg chg="del">
          <ac:chgData name="Epifanio, Aida" userId="000e21c5-13fc-4426-b772-2c28c79a20d9" providerId="ADAL" clId="{C498BC5B-ADA3-4FA5-AEFC-21E8594D869C}" dt="2025-07-23T19:20:05.116" v="0" actId="478"/>
          <ac:spMkLst>
            <pc:docMk/>
            <pc:sldMk cId="1630258760" sldId="618"/>
            <ac:spMk id="6" creationId="{0EAC4346-A6CD-8A59-3818-E88976EB7844}"/>
          </ac:spMkLst>
        </pc:spChg>
      </pc:sldChg>
      <pc:sldChg chg="modSp">
        <pc:chgData name="Epifanio, Aida" userId="000e21c5-13fc-4426-b772-2c28c79a20d9" providerId="ADAL" clId="{C498BC5B-ADA3-4FA5-AEFC-21E8594D869C}" dt="2025-07-23T19:37:01.084" v="51" actId="255"/>
        <pc:sldMkLst>
          <pc:docMk/>
          <pc:sldMk cId="1586668188" sldId="621"/>
        </pc:sldMkLst>
        <pc:spChg chg="mod">
          <ac:chgData name="Epifanio, Aida" userId="000e21c5-13fc-4426-b772-2c28c79a20d9" providerId="ADAL" clId="{C498BC5B-ADA3-4FA5-AEFC-21E8594D869C}" dt="2025-07-23T19:37:01.084" v="51" actId="255"/>
          <ac:spMkLst>
            <pc:docMk/>
            <pc:sldMk cId="1586668188" sldId="621"/>
            <ac:spMk id="5" creationId="{CEF66DC3-BD2D-15D0-DC5F-F8AD651A87B8}"/>
          </ac:spMkLst>
        </pc:spChg>
      </pc:sldChg>
      <pc:sldChg chg="modSp mod">
        <pc:chgData name="Epifanio, Aida" userId="000e21c5-13fc-4426-b772-2c28c79a20d9" providerId="ADAL" clId="{C498BC5B-ADA3-4FA5-AEFC-21E8594D869C}" dt="2025-07-23T19:22:49.328" v="15" actId="13244"/>
        <pc:sldMkLst>
          <pc:docMk/>
          <pc:sldMk cId="935066733" sldId="625"/>
        </pc:sldMkLst>
        <pc:spChg chg="ord">
          <ac:chgData name="Epifanio, Aida" userId="000e21c5-13fc-4426-b772-2c28c79a20d9" providerId="ADAL" clId="{C498BC5B-ADA3-4FA5-AEFC-21E8594D869C}" dt="2025-07-23T19:22:49.328" v="15" actId="13244"/>
          <ac:spMkLst>
            <pc:docMk/>
            <pc:sldMk cId="935066733" sldId="625"/>
            <ac:spMk id="5" creationId="{6CF9CE67-2745-9054-3B93-682B54D0C97B}"/>
          </ac:spMkLst>
        </pc:spChg>
      </pc:sldChg>
      <pc:sldChg chg="add">
        <pc:chgData name="Epifanio, Aida" userId="000e21c5-13fc-4426-b772-2c28c79a20d9" providerId="ADAL" clId="{C498BC5B-ADA3-4FA5-AEFC-21E8594D869C}" dt="2025-07-23T19:34:24.872" v="34"/>
        <pc:sldMkLst>
          <pc:docMk/>
          <pc:sldMk cId="1377162728" sldId="6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7/23/2025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8</a:t>
            </a:fld>
            <a:endParaRPr lang="en-US"/>
          </a:p>
        </p:txBody>
      </p:sp>
    </p:spTree>
    <p:extLst>
      <p:ext uri="{BB962C8B-B14F-4D97-AF65-F5344CB8AC3E}">
        <p14:creationId xmlns:p14="http://schemas.microsoft.com/office/powerpoint/2010/main" val="425073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buNone/>
            </a:pPr>
            <a:r>
              <a:rPr lang="en-US" sz="1800" b="0" i="0" u="none" strike="noStrike">
                <a:solidFill>
                  <a:srgbClr val="000000"/>
                </a:solidFill>
                <a:effectLst/>
                <a:latin typeface="Arial" panose="020B0604020202020204" pitchFamily="34" charset="0"/>
              </a:rPr>
              <a:t>This slide shares NJDOE social media accounts across platforms to invite continued engagement with this work and future updates.</a:t>
            </a:r>
            <a:endParaRPr lang="en-US" b="0">
              <a:effectLst/>
            </a:endParaRPr>
          </a:p>
          <a:p>
            <a:pPr rtl="0">
              <a:spcBef>
                <a:spcPts val="1200"/>
              </a:spcBef>
              <a:spcAft>
                <a:spcPts val="1200"/>
              </a:spcAft>
              <a:buNone/>
            </a:pPr>
            <a:br>
              <a:rPr lang="en-US"/>
            </a:br>
            <a:br>
              <a:rPr lang="en-US"/>
            </a:br>
            <a:endParaRPr lang="en-US"/>
          </a:p>
          <a:p>
            <a:endParaRPr lang="en-US"/>
          </a:p>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29</a:t>
            </a:fld>
            <a:endParaRPr lang="en-US"/>
          </a:p>
        </p:txBody>
      </p:sp>
    </p:spTree>
    <p:extLst>
      <p:ext uri="{BB962C8B-B14F-4D97-AF65-F5344CB8AC3E}">
        <p14:creationId xmlns:p14="http://schemas.microsoft.com/office/powerpoint/2010/main" val="2059673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a:noAutofit/>
          </a:bodyPr>
          <a:lstStyle>
            <a:lvl1pPr marL="0" indent="0">
              <a:buNone/>
              <a:defRPr sz="2000"/>
            </a:lvl1pPr>
          </a:lstStyle>
          <a:p>
            <a:pPr lvl="0"/>
            <a:r>
              <a:rPr lang="en-US" dirty="0"/>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2000"/>
            </a:lvl1pPr>
          </a:lstStyle>
          <a:p>
            <a:pPr lvl="0"/>
            <a:r>
              <a:rPr lang="en-US" dirty="0"/>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9068" y="1289225"/>
            <a:ext cx="11853863" cy="962407"/>
          </a:xfrm>
        </p:spPr>
        <p:txBody>
          <a:bodyPr/>
          <a:lstStyle>
            <a:lvl1pPr>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20456" y="2382516"/>
            <a:ext cx="8831483" cy="35115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1125287"/>
          </a:xfrm>
        </p:spPr>
        <p:txBody>
          <a:bodyPr rIns="91440">
            <a:normAutofit/>
          </a:bodyPr>
          <a:lstStyle>
            <a:lvl1pPr marL="0" indent="0" algn="ctr">
              <a:spcBef>
                <a:spcPts val="0"/>
              </a:spcBef>
              <a:buNone/>
              <a:defRPr sz="3200"/>
            </a:lvl1pPr>
          </a:lstStyle>
          <a:p>
            <a:pPr lvl="0"/>
            <a:r>
              <a:rPr lang="en-US" dirty="0"/>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638552"/>
            <a:ext cx="12191999" cy="1239312"/>
          </a:xfrm>
        </p:spPr>
        <p:txBody>
          <a:bodyPr rIns="91440">
            <a:normAutofit/>
          </a:bodyPr>
          <a:lstStyle>
            <a:lvl1pPr marL="0" indent="0" algn="ctr">
              <a:spcBef>
                <a:spcPts val="0"/>
              </a:spcBef>
              <a:buNone/>
              <a:defRPr sz="3200"/>
            </a:lvl1pPr>
          </a:lstStyle>
          <a:p>
            <a:pPr lvl="0"/>
            <a:r>
              <a:rPr lang="en-US" dirty="0"/>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97872"/>
            <a:ext cx="12192000" cy="640081"/>
          </a:xfrm>
        </p:spPr>
        <p:txBody>
          <a:bodyPr lIns="0" rIns="0">
            <a:normAutofit/>
          </a:bodyPr>
          <a:lstStyle>
            <a:lvl1pPr marL="0" indent="0" algn="ctr">
              <a:spcBef>
                <a:spcPts val="0"/>
              </a:spcBef>
              <a:spcAft>
                <a:spcPts val="0"/>
              </a:spcAft>
              <a:buNone/>
              <a:defRPr sz="2400" b="1"/>
            </a:lvl1pPr>
          </a:lstStyle>
          <a:p>
            <a:pPr lvl="0"/>
            <a:r>
              <a:rPr lang="en-US" dirty="0"/>
              <a:t>Text</a:t>
            </a:r>
          </a:p>
        </p:txBody>
      </p:sp>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dirty="0"/>
              <a:t>Enter Facebook info</a:t>
            </a:r>
          </a:p>
        </p:txBody>
      </p:sp>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dirty="0"/>
              <a:t>Enter Twitter info</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dirty="0"/>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endParaRPr lang="en-US" dirty="0"/>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dirty="0"/>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dirty="0"/>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dirty="0"/>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dirty="0"/>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dirty="0"/>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dirty="0"/>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424019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dirty="0"/>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Office Name</a:t>
            </a:r>
          </a:p>
          <a:p>
            <a:r>
              <a:rPr lang="en-US" dirty="0"/>
              <a:t>Division Name</a:t>
            </a:r>
          </a:p>
          <a:p>
            <a:r>
              <a:rPr lang="en-US" dirty="0"/>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b="1"/>
            </a:lvl1pPr>
          </a:lstStyle>
          <a:p>
            <a:r>
              <a:rPr lang="en-US" dirty="0"/>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endParaRPr lang="en-US" dirty="0"/>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263129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dirty="0"/>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dirty="0"/>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endParaRPr lang="en-US" dirty="0"/>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66" r:id="rId7"/>
    <p:sldLayoutId id="2147483681" r:id="rId8"/>
    <p:sldLayoutId id="2147483675" r:id="rId9"/>
    <p:sldLayoutId id="2147483676" r:id="rId10"/>
    <p:sldLayoutId id="2147483690" r:id="rId11"/>
    <p:sldLayoutId id="2147483669" r:id="rId12"/>
    <p:sldLayoutId id="2147483689" r:id="rId13"/>
    <p:sldLayoutId id="2147483672" r:id="rId14"/>
    <p:sldLayoutId id="2147483678" r:id="rId15"/>
    <p:sldLayoutId id="2147483691" r:id="rId16"/>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dirty="0"/>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files.eric.ed.gov/fulltext/ED621761.pdf" TargetMode="External"/><Relationship Id="rId2" Type="http://schemas.openxmlformats.org/officeDocument/2006/relationships/hyperlink" Target="https://www.nctwcs.org/downloads/2022_Final_NCTWC-Educator-survey-questions.pdf" TargetMode="Externa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nces.ed.gov/surveys/talis/talis2018/questionnaires/Teacher_Q_English.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nj.gov/education"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lido.com/support/gsi/how-to-change-the-design" TargetMode="Externa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chrome.google.com/webstore/detail/slido/dhhclfjehmpacimcdknijodpjpmppki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2037850"/>
            <a:ext cx="12191999" cy="2057072"/>
          </a:xfrm>
          <a:prstGeom prst="rect">
            <a:avLst/>
          </a:prstGeom>
        </p:spPr>
        <p:txBody>
          <a:bodyPr/>
          <a:lstStyle/>
          <a:p>
            <a:r>
              <a:rPr lang="en-US" dirty="0"/>
              <a:t>Paper Cuts to Power Plays:</a:t>
            </a:r>
            <a:br>
              <a:rPr lang="en-US" dirty="0"/>
            </a:br>
            <a:r>
              <a:rPr lang="en-US" dirty="0"/>
              <a:t>Streamlined Systems that </a:t>
            </a:r>
            <a:br>
              <a:rPr lang="en-US" dirty="0"/>
            </a:br>
            <a:r>
              <a:rPr lang="en-US" dirty="0"/>
              <a:t>Supercharge Teacher Growth</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1" y="4094922"/>
            <a:ext cx="12191998" cy="1757238"/>
          </a:xfrm>
        </p:spPr>
        <p:txBody>
          <a:bodyPr>
            <a:normAutofit lnSpcReduction="10000"/>
          </a:bodyPr>
          <a:lstStyle/>
          <a:p>
            <a:pPr lvl="0">
              <a:spcBef>
                <a:spcPts val="2400"/>
              </a:spcBef>
              <a:spcAft>
                <a:spcPts val="0"/>
              </a:spcAft>
              <a:buClr>
                <a:schemeClr val="dk1"/>
              </a:buClr>
              <a:buSzPct val="100000"/>
            </a:pPr>
            <a:r>
              <a:rPr lang="en-US" dirty="0"/>
              <a:t>The Gateway Group </a:t>
            </a:r>
          </a:p>
          <a:p>
            <a:pPr lvl="0">
              <a:spcBef>
                <a:spcPts val="2400"/>
              </a:spcBef>
              <a:spcAft>
                <a:spcPts val="0"/>
              </a:spcAft>
              <a:buClr>
                <a:schemeClr val="dk1"/>
              </a:buClr>
              <a:buSzPct val="100000"/>
            </a:pPr>
            <a:r>
              <a:rPr lang="en-US" dirty="0"/>
              <a:t>Gateway Regional, National Park, Wenonah, Westville, and Woodbury Heights</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C5127-6108-8121-FF51-9B708172C0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594BEB-1E1D-2E93-22A9-EFF8B36A3D0A}"/>
              </a:ext>
            </a:extLst>
          </p:cNvPr>
          <p:cNvSpPr>
            <a:spLocks noGrp="1"/>
          </p:cNvSpPr>
          <p:nvPr>
            <p:ph type="title"/>
          </p:nvPr>
        </p:nvSpPr>
        <p:spPr/>
        <p:txBody>
          <a:bodyPr/>
          <a:lstStyle/>
          <a:p>
            <a:r>
              <a:rPr lang="en-US" dirty="0"/>
              <a:t>Our Results </a:t>
            </a:r>
            <a:r>
              <a:rPr lang="en-US" sz="2400" dirty="0"/>
              <a:t>(1 of 3)</a:t>
            </a:r>
            <a:endParaRPr lang="en-US" dirty="0"/>
          </a:p>
        </p:txBody>
      </p:sp>
      <p:sp>
        <p:nvSpPr>
          <p:cNvPr id="5" name="Content Placeholder 4">
            <a:extLst>
              <a:ext uri="{FF2B5EF4-FFF2-40B4-BE49-F238E27FC236}">
                <a16:creationId xmlns:a16="http://schemas.microsoft.com/office/drawing/2014/main" id="{28B9F5B5-0608-E414-C716-160DC7D6426F}"/>
              </a:ext>
            </a:extLst>
          </p:cNvPr>
          <p:cNvSpPr>
            <a:spLocks noGrp="1"/>
          </p:cNvSpPr>
          <p:nvPr>
            <p:ph type="body" sz="quarter" idx="11"/>
          </p:nvPr>
        </p:nvSpPr>
        <p:spPr>
          <a:xfrm>
            <a:off x="171450" y="1222376"/>
            <a:ext cx="5924549" cy="4504656"/>
          </a:xfrm>
        </p:spPr>
        <p:txBody>
          <a:bodyPr>
            <a:normAutofit fontScale="92500"/>
          </a:bodyPr>
          <a:lstStyle/>
          <a:p>
            <a:pPr lvl="0">
              <a:spcBef>
                <a:spcPts val="0"/>
              </a:spcBef>
              <a:spcAft>
                <a:spcPts val="0"/>
              </a:spcAft>
              <a:buClr>
                <a:schemeClr val="dk1"/>
              </a:buClr>
              <a:buSzPts val="2400"/>
            </a:pPr>
            <a:r>
              <a:rPr lang="en-US" sz="2800" dirty="0"/>
              <a:t>Surveys were administered in the spring of 2024 and spring of 2025</a:t>
            </a:r>
          </a:p>
          <a:p>
            <a:pPr lvl="0">
              <a:spcBef>
                <a:spcPts val="2100"/>
              </a:spcBef>
              <a:spcAft>
                <a:spcPts val="0"/>
              </a:spcAft>
              <a:buClr>
                <a:schemeClr val="dk1"/>
              </a:buClr>
              <a:buSzPts val="2400"/>
            </a:pPr>
            <a:r>
              <a:rPr lang="en-US" sz="2800" dirty="0"/>
              <a:t>Survey respondents were asked if they felt the committee met the goals set out by the grant. </a:t>
            </a:r>
          </a:p>
          <a:p>
            <a:pPr lvl="0">
              <a:spcBef>
                <a:spcPts val="2100"/>
              </a:spcBef>
              <a:spcAft>
                <a:spcPts val="0"/>
              </a:spcAft>
              <a:buClr>
                <a:schemeClr val="dk1"/>
              </a:buClr>
              <a:buSzPts val="2400"/>
            </a:pPr>
            <a:r>
              <a:rPr lang="en-US" sz="2800" dirty="0"/>
              <a:t>Most teachers reported that the committee at least partially met the goals.</a:t>
            </a:r>
          </a:p>
        </p:txBody>
      </p:sp>
      <p:pic>
        <p:nvPicPr>
          <p:cNvPr id="6" name="Picture 5">
            <a:extLst>
              <a:ext uri="{FF2B5EF4-FFF2-40B4-BE49-F238E27FC236}">
                <a16:creationId xmlns:a16="http://schemas.microsoft.com/office/drawing/2014/main" id="{20DEC332-3E5F-3011-22FF-E44D821B069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995" y="1864754"/>
            <a:ext cx="5410955" cy="3219899"/>
          </a:xfrm>
          <a:prstGeom prst="rect">
            <a:avLst/>
          </a:prstGeom>
        </p:spPr>
      </p:pic>
      <p:sp>
        <p:nvSpPr>
          <p:cNvPr id="4" name="Slide Number Placeholder 3">
            <a:extLst>
              <a:ext uri="{FF2B5EF4-FFF2-40B4-BE49-F238E27FC236}">
                <a16:creationId xmlns:a16="http://schemas.microsoft.com/office/drawing/2014/main" id="{46A9723E-3212-B8F5-80D3-980F6422DF3A}"/>
              </a:ext>
            </a:extLst>
          </p:cNvPr>
          <p:cNvSpPr>
            <a:spLocks noGrp="1"/>
          </p:cNvSpPr>
          <p:nvPr>
            <p:ph type="sldNum" sz="quarter" idx="10"/>
          </p:nvPr>
        </p:nvSpPr>
        <p:spPr/>
        <p:txBody>
          <a:bodyPr/>
          <a:lstStyle/>
          <a:p>
            <a:fld id="{A3D1C70C-36A2-44FC-A083-98959550CFF4}" type="slidenum">
              <a:rPr lang="en-US" smtClean="0"/>
              <a:pPr/>
              <a:t>10</a:t>
            </a:fld>
            <a:endParaRPr lang="en-US"/>
          </a:p>
        </p:txBody>
      </p:sp>
    </p:spTree>
    <p:extLst>
      <p:ext uri="{BB962C8B-B14F-4D97-AF65-F5344CB8AC3E}">
        <p14:creationId xmlns:p14="http://schemas.microsoft.com/office/powerpoint/2010/main" val="3887049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2F62F-5842-709B-3C34-EFB4990628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A1135-C07E-DFBE-AAB8-AB54D2343098}"/>
              </a:ext>
            </a:extLst>
          </p:cNvPr>
          <p:cNvSpPr>
            <a:spLocks noGrp="1"/>
          </p:cNvSpPr>
          <p:nvPr>
            <p:ph type="title"/>
          </p:nvPr>
        </p:nvSpPr>
        <p:spPr>
          <a:xfrm>
            <a:off x="1256841" y="378896"/>
            <a:ext cx="10096959" cy="747579"/>
          </a:xfrm>
        </p:spPr>
        <p:txBody>
          <a:bodyPr anchor="ctr">
            <a:normAutofit/>
          </a:bodyPr>
          <a:lstStyle/>
          <a:p>
            <a:r>
              <a:rPr lang="en-US" sz="4600" dirty="0"/>
              <a:t>Our Results (2 of 3)</a:t>
            </a:r>
          </a:p>
        </p:txBody>
      </p:sp>
      <p:pic>
        <p:nvPicPr>
          <p:cNvPr id="6" name="Picture 5" descr="A table titled &quot;Comparison of Responses, 2024 to 2025&quot; showing the change in the Gateway's group's results from 2024 to 2025 in percentage points.&#10;&#10;In 2024, 41% said paperwork was minimized. In 2025, that rose to 50% — a 9-point increase.&#10;&#10;31% agreed in 2024 that teachers are protected from extra duties. In 2025, it was 43% — up by 13 points.&#10;&#10;64% said they had access to instructional materials in 2024, and that went up to 75% in 2025 — an 11-point increase.&#10;&#10;Access to digital content improved from 76% in 2024 to 81% in 2025 — a 5-point gain.&#10;&#10;79% felt they had adequate workspace in 2024, and that rose to 83% in 2025 — a 4-point increase.">
            <a:extLst>
              <a:ext uri="{FF2B5EF4-FFF2-40B4-BE49-F238E27FC236}">
                <a16:creationId xmlns:a16="http://schemas.microsoft.com/office/drawing/2014/main" id="{5E62AD2D-F96C-7412-2058-B0275085B886}"/>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594912" y="1572553"/>
            <a:ext cx="10642294" cy="4280762"/>
          </a:xfrm>
          <a:prstGeom prst="rect">
            <a:avLst/>
          </a:prstGeom>
          <a:noFill/>
        </p:spPr>
      </p:pic>
      <p:sp>
        <p:nvSpPr>
          <p:cNvPr id="4" name="Slide Number Placeholder 3">
            <a:extLst>
              <a:ext uri="{FF2B5EF4-FFF2-40B4-BE49-F238E27FC236}">
                <a16:creationId xmlns:a16="http://schemas.microsoft.com/office/drawing/2014/main" id="{0B474D7C-425F-D603-272D-41A22CBD76E7}"/>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11</a:t>
            </a:fld>
            <a:endParaRPr lang="en-US"/>
          </a:p>
        </p:txBody>
      </p:sp>
    </p:spTree>
    <p:extLst>
      <p:ext uri="{BB962C8B-B14F-4D97-AF65-F5344CB8AC3E}">
        <p14:creationId xmlns:p14="http://schemas.microsoft.com/office/powerpoint/2010/main" val="3977637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0F190-A8B2-2C04-6C1C-3902AB9964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E8F66D-00DE-DE5D-5587-CC757635D592}"/>
              </a:ext>
            </a:extLst>
          </p:cNvPr>
          <p:cNvSpPr>
            <a:spLocks noGrp="1"/>
          </p:cNvSpPr>
          <p:nvPr>
            <p:ph type="title"/>
          </p:nvPr>
        </p:nvSpPr>
        <p:spPr/>
        <p:txBody>
          <a:bodyPr/>
          <a:lstStyle/>
          <a:p>
            <a:r>
              <a:rPr lang="en-US" dirty="0"/>
              <a:t>Our Results </a:t>
            </a:r>
            <a:r>
              <a:rPr lang="en-US" sz="2400" dirty="0"/>
              <a:t>(3 of 3)</a:t>
            </a:r>
            <a:endParaRPr lang="en-US" dirty="0"/>
          </a:p>
        </p:txBody>
      </p:sp>
      <p:sp>
        <p:nvSpPr>
          <p:cNvPr id="5" name="Content Placeholder 4">
            <a:extLst>
              <a:ext uri="{FF2B5EF4-FFF2-40B4-BE49-F238E27FC236}">
                <a16:creationId xmlns:a16="http://schemas.microsoft.com/office/drawing/2014/main" id="{A47C0DB7-4D04-E6A1-3290-79388DEA3555}"/>
              </a:ext>
            </a:extLst>
          </p:cNvPr>
          <p:cNvSpPr>
            <a:spLocks noGrp="1"/>
          </p:cNvSpPr>
          <p:nvPr>
            <p:ph type="body" sz="quarter" idx="11"/>
          </p:nvPr>
        </p:nvSpPr>
        <p:spPr>
          <a:xfrm>
            <a:off x="171450" y="1222375"/>
            <a:ext cx="5924549" cy="4925761"/>
          </a:xfrm>
        </p:spPr>
        <p:txBody>
          <a:bodyPr>
            <a:normAutofit/>
          </a:bodyPr>
          <a:lstStyle/>
          <a:p>
            <a:pPr lvl="0">
              <a:spcBef>
                <a:spcPts val="0"/>
              </a:spcBef>
              <a:spcAft>
                <a:spcPts val="0"/>
              </a:spcAft>
              <a:buClr>
                <a:schemeClr val="dk1"/>
              </a:buClr>
              <a:buSzPts val="2000"/>
            </a:pPr>
            <a:r>
              <a:rPr lang="en-US" sz="2000" dirty="0"/>
              <a:t>Specific goals of the grant were to reduce the time teachers spend on paperwork and administrative tasks and to increase planning and collaboration time. </a:t>
            </a:r>
            <a:endParaRPr lang="en-US" dirty="0"/>
          </a:p>
          <a:p>
            <a:pPr lvl="0">
              <a:spcBef>
                <a:spcPts val="0"/>
              </a:spcBef>
              <a:spcAft>
                <a:spcPts val="0"/>
              </a:spcAft>
              <a:buClr>
                <a:schemeClr val="dk1"/>
              </a:buClr>
              <a:buSzPts val="2000"/>
            </a:pPr>
            <a:r>
              <a:rPr lang="en-US" sz="2000" dirty="0"/>
              <a:t>Average Time Savings based on Survey and Time Tracking Results: </a:t>
            </a:r>
            <a:endParaRPr lang="en-US" dirty="0"/>
          </a:p>
          <a:p>
            <a:pPr lvl="1">
              <a:spcBef>
                <a:spcPts val="0"/>
              </a:spcBef>
              <a:spcAft>
                <a:spcPts val="0"/>
              </a:spcAft>
              <a:buClr>
                <a:schemeClr val="dk1"/>
              </a:buClr>
              <a:buSzPts val="2000"/>
            </a:pPr>
            <a:r>
              <a:rPr lang="en-US" sz="2000" dirty="0"/>
              <a:t>22 minutes per day in planning, grading/feedback, and discipline </a:t>
            </a:r>
            <a:endParaRPr lang="en-US" dirty="0"/>
          </a:p>
          <a:p>
            <a:pPr lvl="1">
              <a:spcBef>
                <a:spcPts val="0"/>
              </a:spcBef>
              <a:spcAft>
                <a:spcPts val="0"/>
              </a:spcAft>
              <a:buClr>
                <a:schemeClr val="dk1"/>
              </a:buClr>
              <a:buSzPts val="2000"/>
            </a:pPr>
            <a:r>
              <a:rPr lang="en-US" sz="2000" dirty="0"/>
              <a:t>100 minutes per year in compliance training </a:t>
            </a:r>
            <a:endParaRPr lang="en-US" dirty="0"/>
          </a:p>
          <a:p>
            <a:pPr lvl="1">
              <a:spcBef>
                <a:spcPts val="0"/>
              </a:spcBef>
              <a:spcAft>
                <a:spcPts val="0"/>
              </a:spcAft>
              <a:buClr>
                <a:schemeClr val="dk1"/>
              </a:buClr>
              <a:buSzPts val="2000"/>
            </a:pPr>
            <a:r>
              <a:rPr lang="en-US" sz="2000" dirty="0"/>
              <a:t>120 minutes per year by streamlining evaluation documentation</a:t>
            </a:r>
            <a:endParaRPr lang="en-US" dirty="0"/>
          </a:p>
          <a:p>
            <a:pPr lvl="0">
              <a:spcBef>
                <a:spcPts val="0"/>
              </a:spcBef>
              <a:spcAft>
                <a:spcPts val="0"/>
              </a:spcAft>
              <a:buClr>
                <a:schemeClr val="dk1"/>
              </a:buClr>
              <a:buSzPts val="2000"/>
            </a:pPr>
            <a:r>
              <a:rPr lang="en-US" sz="2000" dirty="0"/>
              <a:t>= ~66 hours over the course of the year, or 10 school days worth of time.</a:t>
            </a:r>
            <a:endParaRPr lang="en-US" dirty="0"/>
          </a:p>
        </p:txBody>
      </p:sp>
      <p:pic>
        <p:nvPicPr>
          <p:cNvPr id="6" name="Picture 5">
            <a:extLst>
              <a:ext uri="{FF2B5EF4-FFF2-40B4-BE49-F238E27FC236}">
                <a16:creationId xmlns:a16="http://schemas.microsoft.com/office/drawing/2014/main" id="{33E5D66D-A8D1-3B45-D323-B1C20EE1C37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56995" y="1866877"/>
            <a:ext cx="5410955" cy="3215653"/>
          </a:xfrm>
          <a:prstGeom prst="rect">
            <a:avLst/>
          </a:prstGeom>
        </p:spPr>
      </p:pic>
      <p:sp>
        <p:nvSpPr>
          <p:cNvPr id="4" name="Slide Number Placeholder 3">
            <a:extLst>
              <a:ext uri="{FF2B5EF4-FFF2-40B4-BE49-F238E27FC236}">
                <a16:creationId xmlns:a16="http://schemas.microsoft.com/office/drawing/2014/main" id="{28C19E81-AD71-1635-EAC0-92ABED93326A}"/>
              </a:ext>
            </a:extLst>
          </p:cNvPr>
          <p:cNvSpPr>
            <a:spLocks noGrp="1"/>
          </p:cNvSpPr>
          <p:nvPr>
            <p:ph type="sldNum" sz="quarter" idx="10"/>
          </p:nvPr>
        </p:nvSpPr>
        <p:spPr/>
        <p:txBody>
          <a:bodyPr/>
          <a:lstStyle/>
          <a:p>
            <a:fld id="{A3D1C70C-36A2-44FC-A083-98959550CFF4}" type="slidenum">
              <a:rPr lang="en-US" smtClean="0"/>
              <a:pPr/>
              <a:t>12</a:t>
            </a:fld>
            <a:endParaRPr lang="en-US"/>
          </a:p>
        </p:txBody>
      </p:sp>
    </p:spTree>
    <p:extLst>
      <p:ext uri="{BB962C8B-B14F-4D97-AF65-F5344CB8AC3E}">
        <p14:creationId xmlns:p14="http://schemas.microsoft.com/office/powerpoint/2010/main" val="1845316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4A91E-7756-CB41-3AFA-C803051738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39C897-91A5-B012-F85F-3BA4A743C3BE}"/>
              </a:ext>
            </a:extLst>
          </p:cNvPr>
          <p:cNvSpPr>
            <a:spLocks noGrp="1"/>
          </p:cNvSpPr>
          <p:nvPr>
            <p:ph type="title"/>
          </p:nvPr>
        </p:nvSpPr>
        <p:spPr/>
        <p:txBody>
          <a:bodyPr/>
          <a:lstStyle/>
          <a:p>
            <a:r>
              <a:rPr lang="en-US" sz="4800" dirty="0"/>
              <a:t>Activity 1: Where Do We Start?</a:t>
            </a:r>
            <a:r>
              <a:rPr lang="en-US" sz="5400" dirty="0"/>
              <a:t> </a:t>
            </a:r>
            <a:r>
              <a:rPr lang="en-US" sz="2800" dirty="0"/>
              <a:t>(1 of 2)</a:t>
            </a:r>
            <a:endParaRPr lang="en-US" dirty="0"/>
          </a:p>
        </p:txBody>
      </p:sp>
      <p:pic>
        <p:nvPicPr>
          <p:cNvPr id="6" name="Picture 5" descr="American Institutes for Research logo">
            <a:extLst>
              <a:ext uri="{FF2B5EF4-FFF2-40B4-BE49-F238E27FC236}">
                <a16:creationId xmlns:a16="http://schemas.microsoft.com/office/drawing/2014/main" id="{21A6D87F-0202-A8D5-D24F-EC0EBF008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140" y="1289948"/>
            <a:ext cx="1267002" cy="514422"/>
          </a:xfrm>
          <a:prstGeom prst="rect">
            <a:avLst/>
          </a:prstGeom>
        </p:spPr>
      </p:pic>
      <p:pic>
        <p:nvPicPr>
          <p:cNvPr id="8" name="Picture 7" descr="Center on Great Teachers and Leaders at the American Institutes for Research logo">
            <a:extLst>
              <a:ext uri="{FF2B5EF4-FFF2-40B4-BE49-F238E27FC236}">
                <a16:creationId xmlns:a16="http://schemas.microsoft.com/office/drawing/2014/main" id="{A1B6C638-927E-C649-CC89-A2DFE27A2D30}"/>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97" y="1607387"/>
            <a:ext cx="4210638" cy="809738"/>
          </a:xfrm>
          <a:prstGeom prst="rect">
            <a:avLst/>
          </a:prstGeom>
        </p:spPr>
      </p:pic>
      <p:pic>
        <p:nvPicPr>
          <p:cNvPr id="10" name="Picture 9" descr="A graphic titled “What Are Teaching Conditions?” listing eight key areas:&#10;&#10;Time&#10;&#10;Facilities and Resources&#10;&#10;Community Support and Involvement&#10;&#10;Managing Student Conduct&#10;&#10;Teacher Leadership&#10;&#10;School Leadership&#10;&#10;Professional Development&#10;&#10;Instructional Practices and Support">
            <a:extLst>
              <a:ext uri="{FF2B5EF4-FFF2-40B4-BE49-F238E27FC236}">
                <a16:creationId xmlns:a16="http://schemas.microsoft.com/office/drawing/2014/main" id="{8C87252E-BBAA-8FE9-AAB5-FD0216EF22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03" y="2898037"/>
            <a:ext cx="5591955" cy="2715004"/>
          </a:xfrm>
          <a:prstGeom prst="rect">
            <a:avLst/>
          </a:prstGeom>
        </p:spPr>
      </p:pic>
      <p:sp>
        <p:nvSpPr>
          <p:cNvPr id="5" name="Content Placeholder 4">
            <a:extLst>
              <a:ext uri="{FF2B5EF4-FFF2-40B4-BE49-F238E27FC236}">
                <a16:creationId xmlns:a16="http://schemas.microsoft.com/office/drawing/2014/main" id="{21402614-BDEA-2BE4-91C5-F5B5ED39E429}"/>
              </a:ext>
            </a:extLst>
          </p:cNvPr>
          <p:cNvSpPr>
            <a:spLocks noGrp="1"/>
          </p:cNvSpPr>
          <p:nvPr>
            <p:ph type="body" sz="quarter" idx="11"/>
          </p:nvPr>
        </p:nvSpPr>
        <p:spPr>
          <a:xfrm>
            <a:off x="6096000" y="1352864"/>
            <a:ext cx="6412831" cy="4803775"/>
          </a:xfrm>
        </p:spPr>
        <p:txBody>
          <a:bodyPr>
            <a:normAutofit/>
          </a:bodyPr>
          <a:lstStyle/>
          <a:p>
            <a:pPr marL="0" lvl="0" indent="0">
              <a:spcBef>
                <a:spcPts val="0"/>
              </a:spcBef>
              <a:spcAft>
                <a:spcPts val="0"/>
              </a:spcAft>
              <a:buClr>
                <a:schemeClr val="dk1"/>
              </a:buClr>
              <a:buSzPts val="2000"/>
              <a:buNone/>
            </a:pPr>
            <a:r>
              <a:rPr lang="en-US" sz="2000" dirty="0"/>
              <a:t>We used the Teaching Conditions Toolkit. </a:t>
            </a:r>
          </a:p>
          <a:p>
            <a:pPr lvl="0">
              <a:spcBef>
                <a:spcPts val="0"/>
              </a:spcBef>
              <a:spcAft>
                <a:spcPts val="0"/>
              </a:spcAft>
              <a:buClr>
                <a:schemeClr val="dk1"/>
              </a:buClr>
              <a:buSzPts val="2000"/>
            </a:pPr>
            <a:r>
              <a:rPr lang="en-US" sz="2000" dirty="0"/>
              <a:t>It helped center our conversations. </a:t>
            </a:r>
          </a:p>
          <a:p>
            <a:pPr lvl="0">
              <a:spcBef>
                <a:spcPts val="0"/>
              </a:spcBef>
              <a:spcAft>
                <a:spcPts val="2400"/>
              </a:spcAft>
              <a:buClr>
                <a:schemeClr val="dk1"/>
              </a:buClr>
              <a:buSzPts val="2000"/>
            </a:pPr>
            <a:r>
              <a:rPr lang="en-US" sz="2000" dirty="0"/>
              <a:t>It provided a research-based place to begin our customization. </a:t>
            </a:r>
          </a:p>
          <a:p>
            <a:pPr>
              <a:spcBef>
                <a:spcPts val="0"/>
              </a:spcBef>
              <a:spcAft>
                <a:spcPts val="2400"/>
              </a:spcAft>
              <a:buClr>
                <a:schemeClr val="dk1"/>
              </a:buClr>
              <a:buSzPts val="2000"/>
            </a:pPr>
            <a:r>
              <a:rPr lang="en-US" sz="2000" dirty="0"/>
              <a:t>There are 8 Teaching Conditions identified, each with their own performance indicators. </a:t>
            </a:r>
          </a:p>
          <a:p>
            <a:pPr marL="0" lvl="0" indent="0">
              <a:spcBef>
                <a:spcPts val="0"/>
              </a:spcBef>
              <a:spcAft>
                <a:spcPts val="0"/>
              </a:spcAft>
              <a:buClr>
                <a:schemeClr val="dk1"/>
              </a:buClr>
              <a:buSzPts val="2000"/>
              <a:buNone/>
            </a:pPr>
            <a:r>
              <a:rPr lang="en-US" sz="2000" dirty="0"/>
              <a:t>We’re going to work through Condition 1: Time. </a:t>
            </a:r>
          </a:p>
          <a:p>
            <a:pPr lvl="0">
              <a:spcBef>
                <a:spcPts val="0"/>
              </a:spcBef>
              <a:spcAft>
                <a:spcPts val="0"/>
              </a:spcAft>
              <a:buClr>
                <a:schemeClr val="dk1"/>
              </a:buClr>
              <a:buSzPts val="2000"/>
            </a:pPr>
            <a:r>
              <a:rPr lang="en-US" sz="2000" dirty="0"/>
              <a:t>Consider your local practices – would you mark them as glowing, proficient, or growing?</a:t>
            </a:r>
          </a:p>
        </p:txBody>
      </p:sp>
      <p:sp>
        <p:nvSpPr>
          <p:cNvPr id="4" name="Slide Number Placeholder 3">
            <a:extLst>
              <a:ext uri="{FF2B5EF4-FFF2-40B4-BE49-F238E27FC236}">
                <a16:creationId xmlns:a16="http://schemas.microsoft.com/office/drawing/2014/main" id="{DC3C678F-CC1F-9DE4-7F06-519D86FC8871}"/>
              </a:ext>
            </a:extLst>
          </p:cNvPr>
          <p:cNvSpPr>
            <a:spLocks noGrp="1"/>
          </p:cNvSpPr>
          <p:nvPr>
            <p:ph type="sldNum" sz="quarter" idx="10"/>
          </p:nvPr>
        </p:nvSpPr>
        <p:spPr/>
        <p:txBody>
          <a:bodyPr/>
          <a:lstStyle/>
          <a:p>
            <a:fld id="{A3D1C70C-36A2-44FC-A083-98959550CFF4}" type="slidenum">
              <a:rPr lang="en-US" smtClean="0"/>
              <a:pPr/>
              <a:t>13</a:t>
            </a:fld>
            <a:endParaRPr lang="en-US"/>
          </a:p>
        </p:txBody>
      </p:sp>
    </p:spTree>
    <p:extLst>
      <p:ext uri="{BB962C8B-B14F-4D97-AF65-F5344CB8AC3E}">
        <p14:creationId xmlns:p14="http://schemas.microsoft.com/office/powerpoint/2010/main" val="600651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E5B40-412E-E35B-ECC9-A6B4F30E0E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3ED6D8-A442-2EAD-FD75-99FE8E980FFB}"/>
              </a:ext>
            </a:extLst>
          </p:cNvPr>
          <p:cNvSpPr>
            <a:spLocks noGrp="1"/>
          </p:cNvSpPr>
          <p:nvPr>
            <p:ph type="title"/>
          </p:nvPr>
        </p:nvSpPr>
        <p:spPr/>
        <p:txBody>
          <a:bodyPr/>
          <a:lstStyle/>
          <a:p>
            <a:r>
              <a:rPr lang="en-US" sz="4800" dirty="0"/>
              <a:t>Activity 1: Where Do We Start?</a:t>
            </a:r>
            <a:r>
              <a:rPr lang="en-US" sz="5400" dirty="0"/>
              <a:t> </a:t>
            </a:r>
            <a:r>
              <a:rPr lang="en-US" sz="2800" dirty="0"/>
              <a:t>(2 of 2)</a:t>
            </a:r>
            <a:endParaRPr lang="en-US" dirty="0"/>
          </a:p>
        </p:txBody>
      </p:sp>
      <p:pic>
        <p:nvPicPr>
          <p:cNvPr id="6" name="Picture 5" descr="American Institutes for Research logo">
            <a:extLst>
              <a:ext uri="{FF2B5EF4-FFF2-40B4-BE49-F238E27FC236}">
                <a16:creationId xmlns:a16="http://schemas.microsoft.com/office/drawing/2014/main" id="{5CEB333D-D0ED-3F93-37FD-4E87B0446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140" y="1289948"/>
            <a:ext cx="1267002" cy="514422"/>
          </a:xfrm>
          <a:prstGeom prst="rect">
            <a:avLst/>
          </a:prstGeom>
        </p:spPr>
      </p:pic>
      <p:pic>
        <p:nvPicPr>
          <p:cNvPr id="8" name="Picture 7" descr="Center on Great Teachers and Leaders at the American Institutes for Research logo">
            <a:extLst>
              <a:ext uri="{FF2B5EF4-FFF2-40B4-BE49-F238E27FC236}">
                <a16:creationId xmlns:a16="http://schemas.microsoft.com/office/drawing/2014/main" id="{6DAB9A80-1CCB-DBB6-46F0-287EF1C23161}"/>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97" y="1607387"/>
            <a:ext cx="4210638" cy="809738"/>
          </a:xfrm>
          <a:prstGeom prst="rect">
            <a:avLst/>
          </a:prstGeom>
        </p:spPr>
      </p:pic>
      <p:pic>
        <p:nvPicPr>
          <p:cNvPr id="10" name="Picture 9" descr="Title: Where You Sit Shapes How You See Things&#10;Description: This table lists 2013 TELL Kentucky survey questions showing the largest differences in agreement between principals and teachers. Percentages represent the portion of each group who agreed with the statements. The final column shows the percentage point difference between the two groups.&#10;&#10;Table:&#10;&#10;Statement: Efforts are made to minimize the amount of routine paperwork teachers are required to do.&#10;&#10;Principals: 93.0%&#10;&#10;Teachers: 54.1%&#10;&#10;Difference: 38.9 percentage points&#10;&#10;Statement: Teachers feel comfortable raising issues and concerns that are important to them.&#10;&#10;Principals: 98.8%&#10;&#10;Teachers: 70.2%&#10;&#10;Difference: 28.6 percentage points&#10;&#10;Statement: School administrators consistently enforce rules for student conduct.&#10;&#10;Principals: 99.0%&#10;&#10;Teachers: 71.3%&#10;&#10;Difference: 27.7 percentage points&#10;&#10;Statement: Teachers are allowed to focus on educating students with minimal interruptions.&#10;&#10;Principals: 95.5%&#10;&#10;Teachers: 69.0%&#10;&#10;Difference: 26.5 percentage points&#10;&#10;Statement: Teachers are assigned classes that maximize their likelihood of success with students.&#10;&#10;Principals: 98.1%&#10;&#10;Teachers: 72.1%&#10;&#10;Difference: 26.0 percentage points&#10;&#10;Statement: The noninstructional time provided for teachers in my school is sufficient.&#10;&#10;Principals: 90.8%&#10;&#10;Teachers: 65.2%&#10;&#10;Difference: 25.6 percentage points&#10;&#10;Statement: There is an atmosphere of trust and mutual respect in this school.&#10;&#10;Principals: 97.6%&#10;&#10;Teachers: 73.0%&#10;&#10;Difference: 24.6 percentage points&#10;&#10;Statement: Students at this school follow rules of conduct.&#10;&#10;Principals: 97.0%&#10;&#10;Teachers: 72.9%&#10;&#10;Difference: 24.1 percentage points">
            <a:extLst>
              <a:ext uri="{FF2B5EF4-FFF2-40B4-BE49-F238E27FC236}">
                <a16:creationId xmlns:a16="http://schemas.microsoft.com/office/drawing/2014/main" id="{794E3F23-C03B-C844-38CA-5CA4FC68C30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6197" y="2898037"/>
            <a:ext cx="5901257" cy="2878477"/>
          </a:xfrm>
          <a:prstGeom prst="rect">
            <a:avLst/>
          </a:prstGeom>
        </p:spPr>
      </p:pic>
      <p:sp>
        <p:nvSpPr>
          <p:cNvPr id="5" name="Content Placeholder 4">
            <a:extLst>
              <a:ext uri="{FF2B5EF4-FFF2-40B4-BE49-F238E27FC236}">
                <a16:creationId xmlns:a16="http://schemas.microsoft.com/office/drawing/2014/main" id="{CEF66DC3-BD2D-15D0-DC5F-F8AD651A87B8}"/>
              </a:ext>
            </a:extLst>
          </p:cNvPr>
          <p:cNvSpPr>
            <a:spLocks noGrp="1"/>
          </p:cNvSpPr>
          <p:nvPr>
            <p:ph type="body" sz="quarter" idx="11"/>
          </p:nvPr>
        </p:nvSpPr>
        <p:spPr>
          <a:xfrm>
            <a:off x="6305320" y="1568347"/>
            <a:ext cx="5396332" cy="4246977"/>
          </a:xfrm>
        </p:spPr>
        <p:txBody>
          <a:bodyPr>
            <a:normAutofit/>
          </a:bodyPr>
          <a:lstStyle/>
          <a:p>
            <a:pPr marL="0" lvl="0" indent="0">
              <a:spcBef>
                <a:spcPts val="0"/>
              </a:spcBef>
              <a:spcAft>
                <a:spcPts val="2400"/>
              </a:spcAft>
              <a:buClr>
                <a:schemeClr val="dk1"/>
              </a:buClr>
              <a:buSzPts val="2000"/>
              <a:buNone/>
            </a:pPr>
            <a:r>
              <a:rPr lang="en-US" sz="2800" dirty="0"/>
              <a:t>Look back at your rankings. </a:t>
            </a:r>
          </a:p>
          <a:p>
            <a:pPr marL="0" lvl="0" indent="0">
              <a:spcBef>
                <a:spcPts val="0"/>
              </a:spcBef>
              <a:spcAft>
                <a:spcPts val="2400"/>
              </a:spcAft>
              <a:buClr>
                <a:schemeClr val="dk1"/>
              </a:buClr>
              <a:buSzPts val="2000"/>
              <a:buNone/>
            </a:pPr>
            <a:r>
              <a:rPr lang="en-US" sz="2800" dirty="0"/>
              <a:t>Would teachers in your school respond the same way? Would administrators in your school </a:t>
            </a:r>
            <a:r>
              <a:rPr lang="en-US" sz="2800" kern="1200" dirty="0">
                <a:solidFill>
                  <a:schemeClr val="tx1"/>
                </a:solidFill>
              </a:rPr>
              <a:t>respond the same way? </a:t>
            </a:r>
            <a:endParaRPr lang="en-US" sz="2800" dirty="0"/>
          </a:p>
          <a:p>
            <a:pPr marL="0" lvl="0" indent="0">
              <a:spcBef>
                <a:spcPts val="0"/>
              </a:spcBef>
              <a:spcAft>
                <a:spcPts val="0"/>
              </a:spcAft>
              <a:buClr>
                <a:schemeClr val="dk1"/>
              </a:buClr>
              <a:buSzPts val="2000"/>
              <a:buNone/>
            </a:pPr>
            <a:r>
              <a:rPr lang="en-US" sz="2800" dirty="0"/>
              <a:t>How do we bridge the gap? </a:t>
            </a:r>
          </a:p>
        </p:txBody>
      </p:sp>
      <p:sp>
        <p:nvSpPr>
          <p:cNvPr id="4" name="Slide Number Placeholder 3">
            <a:extLst>
              <a:ext uri="{FF2B5EF4-FFF2-40B4-BE49-F238E27FC236}">
                <a16:creationId xmlns:a16="http://schemas.microsoft.com/office/drawing/2014/main" id="{2102098B-65DA-42DF-1027-D15B01002A36}"/>
              </a:ext>
            </a:extLst>
          </p:cNvPr>
          <p:cNvSpPr>
            <a:spLocks noGrp="1"/>
          </p:cNvSpPr>
          <p:nvPr>
            <p:ph type="sldNum" sz="quarter" idx="10"/>
          </p:nvPr>
        </p:nvSpPr>
        <p:spPr/>
        <p:txBody>
          <a:bodyPr/>
          <a:lstStyle/>
          <a:p>
            <a:fld id="{A3D1C70C-36A2-44FC-A083-98959550CFF4}" type="slidenum">
              <a:rPr lang="en-US" smtClean="0"/>
              <a:pPr/>
              <a:t>14</a:t>
            </a:fld>
            <a:endParaRPr lang="en-US"/>
          </a:p>
        </p:txBody>
      </p:sp>
    </p:spTree>
    <p:extLst>
      <p:ext uri="{BB962C8B-B14F-4D97-AF65-F5344CB8AC3E}">
        <p14:creationId xmlns:p14="http://schemas.microsoft.com/office/powerpoint/2010/main" val="1586668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E6F87-81CB-02F0-57A5-6D5070DE1E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DCC814-BB5B-FA10-D9C8-1669FB343699}"/>
              </a:ext>
            </a:extLst>
          </p:cNvPr>
          <p:cNvSpPr>
            <a:spLocks noGrp="1"/>
          </p:cNvSpPr>
          <p:nvPr>
            <p:ph type="title"/>
          </p:nvPr>
        </p:nvSpPr>
        <p:spPr/>
        <p:txBody>
          <a:bodyPr/>
          <a:lstStyle/>
          <a:p>
            <a:r>
              <a:rPr lang="en-US" sz="4800" dirty="0"/>
              <a:t>Activity 2: Diagnosing Pain Points</a:t>
            </a:r>
          </a:p>
        </p:txBody>
      </p:sp>
      <p:pic>
        <p:nvPicPr>
          <p:cNvPr id="6" name="Picture 5">
            <a:extLst>
              <a:ext uri="{FF2B5EF4-FFF2-40B4-BE49-F238E27FC236}">
                <a16:creationId xmlns:a16="http://schemas.microsoft.com/office/drawing/2014/main" id="{F915A37D-96E8-46E3-676D-51EC6BCEDBE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6" y="2028629"/>
            <a:ext cx="6296904" cy="2800741"/>
          </a:xfrm>
          <a:prstGeom prst="rect">
            <a:avLst/>
          </a:prstGeom>
        </p:spPr>
      </p:pic>
      <p:sp>
        <p:nvSpPr>
          <p:cNvPr id="5" name="Content Placeholder 4">
            <a:extLst>
              <a:ext uri="{FF2B5EF4-FFF2-40B4-BE49-F238E27FC236}">
                <a16:creationId xmlns:a16="http://schemas.microsoft.com/office/drawing/2014/main" id="{2DA615A9-B928-177E-95F3-FD41D30F94D2}"/>
              </a:ext>
            </a:extLst>
          </p:cNvPr>
          <p:cNvSpPr>
            <a:spLocks noGrp="1"/>
          </p:cNvSpPr>
          <p:nvPr>
            <p:ph type="body" sz="quarter" idx="11"/>
          </p:nvPr>
        </p:nvSpPr>
        <p:spPr>
          <a:xfrm>
            <a:off x="6476999" y="1222375"/>
            <a:ext cx="5554579" cy="4803775"/>
          </a:xfrm>
        </p:spPr>
        <p:txBody>
          <a:bodyPr>
            <a:normAutofit lnSpcReduction="10000"/>
          </a:bodyPr>
          <a:lstStyle/>
          <a:p>
            <a:pPr marL="0" lvl="0" indent="0">
              <a:lnSpc>
                <a:spcPct val="150000"/>
              </a:lnSpc>
              <a:spcBef>
                <a:spcPts val="0"/>
              </a:spcBef>
              <a:spcAft>
                <a:spcPts val="0"/>
              </a:spcAft>
              <a:buClr>
                <a:schemeClr val="dk1"/>
              </a:buClr>
              <a:buSzPts val="2200"/>
              <a:buNone/>
            </a:pPr>
            <a:r>
              <a:rPr lang="en-US" sz="2200" b="1" dirty="0"/>
              <a:t>Teacher Task Analysis </a:t>
            </a:r>
            <a:endParaRPr lang="en-US" dirty="0"/>
          </a:p>
          <a:p>
            <a:pPr lvl="1">
              <a:lnSpc>
                <a:spcPct val="150000"/>
              </a:lnSpc>
              <a:spcBef>
                <a:spcPts val="0"/>
              </a:spcBef>
              <a:spcAft>
                <a:spcPts val="0"/>
              </a:spcAft>
              <a:buClr>
                <a:schemeClr val="dk1"/>
              </a:buClr>
              <a:buSzPts val="2200"/>
            </a:pPr>
            <a:r>
              <a:rPr lang="en-US" sz="2200" dirty="0"/>
              <a:t>What do we do? </a:t>
            </a:r>
            <a:endParaRPr lang="en-US" dirty="0"/>
          </a:p>
          <a:p>
            <a:pPr lvl="1">
              <a:lnSpc>
                <a:spcPct val="150000"/>
              </a:lnSpc>
              <a:spcBef>
                <a:spcPts val="0"/>
              </a:spcBef>
              <a:spcAft>
                <a:spcPts val="0"/>
              </a:spcAft>
              <a:buClr>
                <a:schemeClr val="dk1"/>
              </a:buClr>
              <a:buSzPts val="2200"/>
            </a:pPr>
            <a:r>
              <a:rPr lang="en-US" sz="2200" dirty="0"/>
              <a:t>How much time does it take? </a:t>
            </a:r>
            <a:endParaRPr lang="en-US" dirty="0"/>
          </a:p>
          <a:p>
            <a:pPr lvl="1">
              <a:lnSpc>
                <a:spcPct val="150000"/>
              </a:lnSpc>
              <a:spcBef>
                <a:spcPts val="0"/>
              </a:spcBef>
              <a:spcAft>
                <a:spcPts val="0"/>
              </a:spcAft>
              <a:buClr>
                <a:schemeClr val="dk1"/>
              </a:buClr>
              <a:buSzPts val="2200"/>
            </a:pPr>
            <a:r>
              <a:rPr lang="en-US" sz="2200" dirty="0"/>
              <a:t>Why do we do it? </a:t>
            </a:r>
            <a:endParaRPr lang="en-US" dirty="0"/>
          </a:p>
          <a:p>
            <a:pPr lvl="1">
              <a:lnSpc>
                <a:spcPct val="150000"/>
              </a:lnSpc>
              <a:spcBef>
                <a:spcPts val="0"/>
              </a:spcBef>
              <a:spcAft>
                <a:spcPts val="0"/>
              </a:spcAft>
              <a:buClr>
                <a:schemeClr val="dk1"/>
              </a:buClr>
              <a:buSzPts val="2200"/>
            </a:pPr>
            <a:r>
              <a:rPr lang="en-US" sz="2200" dirty="0"/>
              <a:t>Is it required?</a:t>
            </a:r>
            <a:endParaRPr lang="en-US" dirty="0"/>
          </a:p>
          <a:p>
            <a:pPr lvl="1">
              <a:lnSpc>
                <a:spcPct val="150000"/>
              </a:lnSpc>
              <a:spcBef>
                <a:spcPts val="0"/>
              </a:spcBef>
              <a:spcAft>
                <a:spcPts val="0"/>
              </a:spcAft>
              <a:buClr>
                <a:schemeClr val="dk1"/>
              </a:buClr>
              <a:buSzPts val="2200"/>
            </a:pPr>
            <a:r>
              <a:rPr lang="en-US" sz="2200" dirty="0"/>
              <a:t>How do we make it better? </a:t>
            </a:r>
            <a:endParaRPr lang="en-US" dirty="0"/>
          </a:p>
          <a:p>
            <a:pPr marL="0" lvl="0" indent="0">
              <a:lnSpc>
                <a:spcPct val="150000"/>
              </a:lnSpc>
              <a:spcBef>
                <a:spcPts val="0"/>
              </a:spcBef>
              <a:spcAft>
                <a:spcPts val="0"/>
              </a:spcAft>
              <a:buClr>
                <a:schemeClr val="dk1"/>
              </a:buClr>
              <a:buSzPts val="2200"/>
              <a:buNone/>
            </a:pPr>
            <a:r>
              <a:rPr lang="en-US" sz="2200" b="1" dirty="0"/>
              <a:t>Think – Pair – Share </a:t>
            </a:r>
            <a:endParaRPr lang="en-US" dirty="0"/>
          </a:p>
          <a:p>
            <a:pPr lvl="1">
              <a:lnSpc>
                <a:spcPct val="150000"/>
              </a:lnSpc>
              <a:spcBef>
                <a:spcPts val="0"/>
              </a:spcBef>
              <a:spcAft>
                <a:spcPts val="0"/>
              </a:spcAft>
              <a:buClr>
                <a:schemeClr val="dk1"/>
              </a:buClr>
              <a:buSzPts val="2200"/>
            </a:pPr>
            <a:r>
              <a:rPr lang="en-US" sz="2200" dirty="0"/>
              <a:t>What would your school add to our list? </a:t>
            </a:r>
            <a:endParaRPr lang="en-US" dirty="0"/>
          </a:p>
          <a:p>
            <a:pPr lvl="1">
              <a:lnSpc>
                <a:spcPct val="150000"/>
              </a:lnSpc>
              <a:spcBef>
                <a:spcPts val="0"/>
              </a:spcBef>
              <a:spcAft>
                <a:spcPts val="0"/>
              </a:spcAft>
              <a:buClr>
                <a:schemeClr val="dk1"/>
              </a:buClr>
              <a:buSzPts val="2200"/>
            </a:pPr>
            <a:r>
              <a:rPr lang="en-US" sz="2200" dirty="0"/>
              <a:t>What should we do next?</a:t>
            </a:r>
            <a:endParaRPr lang="en-US" sz="3200" dirty="0"/>
          </a:p>
        </p:txBody>
      </p:sp>
      <p:sp>
        <p:nvSpPr>
          <p:cNvPr id="4" name="Slide Number Placeholder 3">
            <a:extLst>
              <a:ext uri="{FF2B5EF4-FFF2-40B4-BE49-F238E27FC236}">
                <a16:creationId xmlns:a16="http://schemas.microsoft.com/office/drawing/2014/main" id="{AAF9BE80-724B-1D7F-9CE7-F8F9971CEDE4}"/>
              </a:ext>
            </a:extLst>
          </p:cNvPr>
          <p:cNvSpPr>
            <a:spLocks noGrp="1"/>
          </p:cNvSpPr>
          <p:nvPr>
            <p:ph type="sldNum" sz="quarter" idx="10"/>
          </p:nvPr>
        </p:nvSpPr>
        <p:spPr/>
        <p:txBody>
          <a:bodyPr/>
          <a:lstStyle/>
          <a:p>
            <a:fld id="{A3D1C70C-36A2-44FC-A083-98959550CFF4}" type="slidenum">
              <a:rPr lang="en-US" smtClean="0"/>
              <a:pPr/>
              <a:t>15</a:t>
            </a:fld>
            <a:endParaRPr lang="en-US"/>
          </a:p>
        </p:txBody>
      </p:sp>
    </p:spTree>
    <p:extLst>
      <p:ext uri="{BB962C8B-B14F-4D97-AF65-F5344CB8AC3E}">
        <p14:creationId xmlns:p14="http://schemas.microsoft.com/office/powerpoint/2010/main" val="2779050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44FEE-9AC5-A831-A988-4F9EAA2A1F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247855-B573-C6B7-418D-EF37126AFF2B}"/>
              </a:ext>
            </a:extLst>
          </p:cNvPr>
          <p:cNvSpPr>
            <a:spLocks noGrp="1"/>
          </p:cNvSpPr>
          <p:nvPr>
            <p:ph type="title"/>
          </p:nvPr>
        </p:nvSpPr>
        <p:spPr/>
        <p:txBody>
          <a:bodyPr/>
          <a:lstStyle/>
          <a:p>
            <a:r>
              <a:rPr lang="en-US" sz="4400" dirty="0"/>
              <a:t>Spotlight: Time and Efficiency Survey</a:t>
            </a:r>
          </a:p>
        </p:txBody>
      </p:sp>
      <p:sp>
        <p:nvSpPr>
          <p:cNvPr id="5" name="Content Placeholder 4">
            <a:extLst>
              <a:ext uri="{FF2B5EF4-FFF2-40B4-BE49-F238E27FC236}">
                <a16:creationId xmlns:a16="http://schemas.microsoft.com/office/drawing/2014/main" id="{D63F26F9-83EC-F607-3FA3-8A108FC88F76}"/>
              </a:ext>
            </a:extLst>
          </p:cNvPr>
          <p:cNvSpPr>
            <a:spLocks noGrp="1"/>
          </p:cNvSpPr>
          <p:nvPr>
            <p:ph type="body" sz="quarter" idx="11"/>
          </p:nvPr>
        </p:nvSpPr>
        <p:spPr>
          <a:xfrm>
            <a:off x="0" y="1158076"/>
            <a:ext cx="6785811" cy="4803775"/>
          </a:xfrm>
        </p:spPr>
        <p:txBody>
          <a:bodyPr>
            <a:normAutofit lnSpcReduction="10000"/>
          </a:bodyPr>
          <a:lstStyle/>
          <a:p>
            <a:pPr lvl="1">
              <a:lnSpc>
                <a:spcPct val="150000"/>
              </a:lnSpc>
              <a:spcBef>
                <a:spcPts val="0"/>
              </a:spcBef>
              <a:spcAft>
                <a:spcPts val="0"/>
              </a:spcAft>
              <a:buClr>
                <a:schemeClr val="dk1"/>
              </a:buClr>
              <a:buSzPts val="2000"/>
            </a:pPr>
            <a:r>
              <a:rPr lang="en-US" sz="2000" dirty="0"/>
              <a:t>Our committee reviewed three examples of teacher-facing surveys as a basis to develop our own. </a:t>
            </a:r>
            <a:endParaRPr lang="en-US" dirty="0"/>
          </a:p>
          <a:p>
            <a:pPr lvl="2">
              <a:lnSpc>
                <a:spcPct val="150000"/>
              </a:lnSpc>
              <a:spcBef>
                <a:spcPts val="0"/>
              </a:spcBef>
              <a:spcAft>
                <a:spcPts val="0"/>
              </a:spcAft>
              <a:buClr>
                <a:schemeClr val="dk1"/>
              </a:buClr>
              <a:buSzPts val="2000"/>
            </a:pPr>
            <a:r>
              <a:rPr lang="en-US" sz="2000" dirty="0"/>
              <a:t>North Carolina Teacher Working Conditions - </a:t>
            </a:r>
            <a:r>
              <a:rPr lang="en-US" sz="2000" u="sng" dirty="0">
                <a:solidFill>
                  <a:schemeClr val="hlink"/>
                </a:solidFill>
                <a:hlinkClick r:id="rId2"/>
              </a:rPr>
              <a:t>2022 North Carolina Teacher Working Conditions Survey - Survey Questions for Educators</a:t>
            </a:r>
            <a:r>
              <a:rPr lang="en-US" sz="2000" dirty="0"/>
              <a:t> </a:t>
            </a:r>
            <a:endParaRPr lang="en-US" dirty="0"/>
          </a:p>
          <a:p>
            <a:pPr lvl="2">
              <a:lnSpc>
                <a:spcPct val="150000"/>
              </a:lnSpc>
              <a:spcBef>
                <a:spcPts val="0"/>
              </a:spcBef>
              <a:spcAft>
                <a:spcPts val="0"/>
              </a:spcAft>
              <a:buClr>
                <a:schemeClr val="dk1"/>
              </a:buClr>
              <a:buSzPts val="2000"/>
            </a:pPr>
            <a:r>
              <a:rPr lang="en-US" sz="2000" dirty="0"/>
              <a:t>EdChoice.org </a:t>
            </a:r>
            <a:r>
              <a:rPr lang="en-US" sz="2000" u="sng" dirty="0">
                <a:solidFill>
                  <a:schemeClr val="hlink"/>
                </a:solidFill>
                <a:hlinkClick r:id="rId3"/>
              </a:rPr>
              <a:t>How do Teachers Spend their Time?</a:t>
            </a:r>
            <a:r>
              <a:rPr lang="en-US" sz="2000" dirty="0"/>
              <a:t> </a:t>
            </a:r>
            <a:endParaRPr lang="en-US" dirty="0"/>
          </a:p>
          <a:p>
            <a:pPr lvl="2">
              <a:lnSpc>
                <a:spcPct val="150000"/>
              </a:lnSpc>
              <a:spcBef>
                <a:spcPts val="0"/>
              </a:spcBef>
              <a:spcAft>
                <a:spcPts val="0"/>
              </a:spcAft>
              <a:buClr>
                <a:schemeClr val="dk1"/>
              </a:buClr>
              <a:buSzPts val="2000"/>
            </a:pPr>
            <a:r>
              <a:rPr lang="en-US" sz="2000" dirty="0"/>
              <a:t>TALIS </a:t>
            </a:r>
            <a:r>
              <a:rPr lang="en-US" sz="2000" u="sng" dirty="0">
                <a:solidFill>
                  <a:schemeClr val="hlink"/>
                </a:solidFill>
                <a:hlinkClick r:id="rId4"/>
              </a:rPr>
              <a:t>English language General Teacher Questionnaire</a:t>
            </a:r>
            <a:r>
              <a:rPr lang="en-US" sz="2000" dirty="0"/>
              <a:t> </a:t>
            </a:r>
            <a:endParaRPr lang="en-US" dirty="0"/>
          </a:p>
        </p:txBody>
      </p:sp>
      <p:pic>
        <p:nvPicPr>
          <p:cNvPr id="6" name="Picture 5">
            <a:extLst>
              <a:ext uri="{FF2B5EF4-FFF2-40B4-BE49-F238E27FC236}">
                <a16:creationId xmlns:a16="http://schemas.microsoft.com/office/drawing/2014/main" id="{C21D447C-973F-ADE3-D42D-76872CCF01F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7143" y="1126475"/>
            <a:ext cx="5007081" cy="4918411"/>
          </a:xfrm>
          <a:prstGeom prst="rect">
            <a:avLst/>
          </a:prstGeom>
        </p:spPr>
      </p:pic>
      <p:sp>
        <p:nvSpPr>
          <p:cNvPr id="4" name="Slide Number Placeholder 3">
            <a:extLst>
              <a:ext uri="{FF2B5EF4-FFF2-40B4-BE49-F238E27FC236}">
                <a16:creationId xmlns:a16="http://schemas.microsoft.com/office/drawing/2014/main" id="{EC28AB85-03D3-6FDE-2AF7-E6238CE0A56E}"/>
              </a:ext>
            </a:extLst>
          </p:cNvPr>
          <p:cNvSpPr>
            <a:spLocks noGrp="1"/>
          </p:cNvSpPr>
          <p:nvPr>
            <p:ph type="sldNum" sz="quarter" idx="10"/>
          </p:nvPr>
        </p:nvSpPr>
        <p:spPr/>
        <p:txBody>
          <a:bodyPr/>
          <a:lstStyle/>
          <a:p>
            <a:fld id="{A3D1C70C-36A2-44FC-A083-98959550CFF4}" type="slidenum">
              <a:rPr lang="en-US" smtClean="0"/>
              <a:pPr/>
              <a:t>16</a:t>
            </a:fld>
            <a:endParaRPr lang="en-US"/>
          </a:p>
        </p:txBody>
      </p:sp>
    </p:spTree>
    <p:extLst>
      <p:ext uri="{BB962C8B-B14F-4D97-AF65-F5344CB8AC3E}">
        <p14:creationId xmlns:p14="http://schemas.microsoft.com/office/powerpoint/2010/main" val="1113511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0754-0967-2528-C67F-E59C589C33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B4C757-E33B-4CAD-97C3-F5FD8B968187}"/>
              </a:ext>
            </a:extLst>
          </p:cNvPr>
          <p:cNvSpPr>
            <a:spLocks noGrp="1"/>
          </p:cNvSpPr>
          <p:nvPr>
            <p:ph type="title"/>
          </p:nvPr>
        </p:nvSpPr>
        <p:spPr/>
        <p:txBody>
          <a:bodyPr/>
          <a:lstStyle/>
          <a:p>
            <a:r>
              <a:rPr kumimoji="0" lang="en-US" sz="4400" b="1" i="0" u="none" strike="noStrike" kern="0" cap="none" spc="0" normalizeH="0" baseline="0" noProof="0" dirty="0">
                <a:ln>
                  <a:noFill/>
                </a:ln>
                <a:solidFill>
                  <a:srgbClr val="6E2405"/>
                </a:solidFill>
                <a:effectLst/>
                <a:uLnTx/>
                <a:uFillTx/>
                <a:latin typeface="Palatino Linotype"/>
                <a:sym typeface="Palatino Linotype"/>
              </a:rPr>
              <a:t>Spotlight: Time Tracking Project</a:t>
            </a:r>
            <a:endParaRPr lang="en-US" dirty="0"/>
          </a:p>
        </p:txBody>
      </p:sp>
      <p:sp>
        <p:nvSpPr>
          <p:cNvPr id="5" name="Content Placeholder 4">
            <a:extLst>
              <a:ext uri="{FF2B5EF4-FFF2-40B4-BE49-F238E27FC236}">
                <a16:creationId xmlns:a16="http://schemas.microsoft.com/office/drawing/2014/main" id="{6D534036-D6D1-64D9-121C-5CA5A1920DFE}"/>
              </a:ext>
            </a:extLst>
          </p:cNvPr>
          <p:cNvSpPr>
            <a:spLocks noGrp="1"/>
          </p:cNvSpPr>
          <p:nvPr>
            <p:ph type="body" sz="quarter" idx="11"/>
          </p:nvPr>
        </p:nvSpPr>
        <p:spPr>
          <a:xfrm>
            <a:off x="-249654" y="1388771"/>
            <a:ext cx="4966033" cy="4803775"/>
          </a:xfrm>
        </p:spPr>
        <p:txBody>
          <a:bodyPr>
            <a:normAutofit/>
          </a:bodyPr>
          <a:lstStyle/>
          <a:p>
            <a:pPr lvl="1">
              <a:lnSpc>
                <a:spcPct val="150000"/>
              </a:lnSpc>
              <a:spcBef>
                <a:spcPts val="0"/>
              </a:spcBef>
              <a:spcAft>
                <a:spcPts val="0"/>
              </a:spcAft>
              <a:buClr>
                <a:schemeClr val="dk1"/>
              </a:buClr>
              <a:buSzPts val="2000"/>
            </a:pPr>
            <a:r>
              <a:rPr lang="en-US" sz="2000" dirty="0"/>
              <a:t>We create a time-tracking project to triangulate survey data. </a:t>
            </a:r>
            <a:endParaRPr lang="en-US" dirty="0"/>
          </a:p>
          <a:p>
            <a:pPr lvl="2">
              <a:lnSpc>
                <a:spcPct val="150000"/>
              </a:lnSpc>
              <a:spcBef>
                <a:spcPts val="0"/>
              </a:spcBef>
              <a:spcAft>
                <a:spcPts val="0"/>
              </a:spcAft>
              <a:buClr>
                <a:schemeClr val="dk1"/>
              </a:buClr>
              <a:buSzPts val="1600"/>
            </a:pPr>
            <a:r>
              <a:rPr lang="en-US" sz="1600" dirty="0"/>
              <a:t>23 teachers across the 5 campuses participated. </a:t>
            </a:r>
            <a:endParaRPr lang="en-US" dirty="0"/>
          </a:p>
          <a:p>
            <a:pPr lvl="2">
              <a:lnSpc>
                <a:spcPct val="150000"/>
              </a:lnSpc>
              <a:spcBef>
                <a:spcPts val="0"/>
              </a:spcBef>
              <a:spcAft>
                <a:spcPts val="0"/>
              </a:spcAft>
              <a:buClr>
                <a:schemeClr val="dk1"/>
              </a:buClr>
              <a:buSzPts val="1600"/>
            </a:pPr>
            <a:r>
              <a:rPr lang="en-US" sz="1600" dirty="0"/>
              <a:t>For 8 ”normal” days across a ~30-day period, teachers noted their activities in 15-minute increments. </a:t>
            </a:r>
            <a:endParaRPr lang="en-US" dirty="0"/>
          </a:p>
          <a:p>
            <a:pPr lvl="2">
              <a:lnSpc>
                <a:spcPct val="150000"/>
              </a:lnSpc>
              <a:spcBef>
                <a:spcPts val="0"/>
              </a:spcBef>
              <a:spcAft>
                <a:spcPts val="0"/>
              </a:spcAft>
              <a:buClr>
                <a:schemeClr val="dk1"/>
              </a:buClr>
              <a:buSzPts val="1600"/>
            </a:pPr>
            <a:r>
              <a:rPr lang="en-US" sz="1600" dirty="0"/>
              <a:t>Tracking data was analyzed and compared to the survey data. </a:t>
            </a:r>
            <a:endParaRPr lang="en-US" dirty="0"/>
          </a:p>
        </p:txBody>
      </p:sp>
      <p:pic>
        <p:nvPicPr>
          <p:cNvPr id="6" name="Picture 5">
            <a:extLst>
              <a:ext uri="{FF2B5EF4-FFF2-40B4-BE49-F238E27FC236}">
                <a16:creationId xmlns:a16="http://schemas.microsoft.com/office/drawing/2014/main" id="{029C5164-5753-968A-B824-7583C53F6C8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073" y="1607184"/>
            <a:ext cx="7639843" cy="4340181"/>
          </a:xfrm>
          <a:prstGeom prst="rect">
            <a:avLst/>
          </a:prstGeom>
        </p:spPr>
      </p:pic>
      <p:sp>
        <p:nvSpPr>
          <p:cNvPr id="4" name="Slide Number Placeholder 3">
            <a:extLst>
              <a:ext uri="{FF2B5EF4-FFF2-40B4-BE49-F238E27FC236}">
                <a16:creationId xmlns:a16="http://schemas.microsoft.com/office/drawing/2014/main" id="{80356D78-07B3-D954-37C9-B3C38CF0406E}"/>
              </a:ext>
            </a:extLst>
          </p:cNvPr>
          <p:cNvSpPr>
            <a:spLocks noGrp="1"/>
          </p:cNvSpPr>
          <p:nvPr>
            <p:ph type="sldNum" sz="quarter" idx="10"/>
          </p:nvPr>
        </p:nvSpPr>
        <p:spPr/>
        <p:txBody>
          <a:bodyPr/>
          <a:lstStyle/>
          <a:p>
            <a:fld id="{A3D1C70C-36A2-44FC-A083-98959550CFF4}" type="slidenum">
              <a:rPr lang="en-US" smtClean="0"/>
              <a:pPr/>
              <a:t>17</a:t>
            </a:fld>
            <a:endParaRPr lang="en-US"/>
          </a:p>
        </p:txBody>
      </p:sp>
    </p:spTree>
    <p:extLst>
      <p:ext uri="{BB962C8B-B14F-4D97-AF65-F5344CB8AC3E}">
        <p14:creationId xmlns:p14="http://schemas.microsoft.com/office/powerpoint/2010/main" val="1958413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09117-B303-298D-E775-237402E826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8761B2-A8BF-CE97-20E9-C736310BAFF2}"/>
              </a:ext>
            </a:extLst>
          </p:cNvPr>
          <p:cNvSpPr>
            <a:spLocks noGrp="1"/>
          </p:cNvSpPr>
          <p:nvPr>
            <p:ph type="title"/>
          </p:nvPr>
        </p:nvSpPr>
        <p:spPr/>
        <p:txBody>
          <a:bodyPr/>
          <a:lstStyle/>
          <a:p>
            <a:r>
              <a:rPr kumimoji="0" lang="en-US" sz="4800" b="1" i="0" u="none" strike="noStrike" kern="0" cap="none" spc="0" normalizeH="0" baseline="0" noProof="0" dirty="0">
                <a:ln>
                  <a:noFill/>
                </a:ln>
                <a:solidFill>
                  <a:srgbClr val="6E2405"/>
                </a:solidFill>
                <a:effectLst/>
                <a:uLnTx/>
                <a:uFillTx/>
                <a:latin typeface="Palatino Linotype"/>
                <a:sym typeface="Palatino Linotype"/>
              </a:rPr>
              <a:t>Activity 3: From Pain to Possibility</a:t>
            </a:r>
            <a:endParaRPr lang="en-US" dirty="0"/>
          </a:p>
        </p:txBody>
      </p:sp>
      <p:sp>
        <p:nvSpPr>
          <p:cNvPr id="5" name="Content Placeholder 4">
            <a:extLst>
              <a:ext uri="{FF2B5EF4-FFF2-40B4-BE49-F238E27FC236}">
                <a16:creationId xmlns:a16="http://schemas.microsoft.com/office/drawing/2014/main" id="{D2D73438-607F-84C3-FD4C-42931640219F}"/>
              </a:ext>
            </a:extLst>
          </p:cNvPr>
          <p:cNvSpPr>
            <a:spLocks noGrp="1"/>
          </p:cNvSpPr>
          <p:nvPr>
            <p:ph type="body" sz="quarter" idx="11"/>
          </p:nvPr>
        </p:nvSpPr>
        <p:spPr>
          <a:xfrm>
            <a:off x="7073899" y="1289948"/>
            <a:ext cx="5375107" cy="4803775"/>
          </a:xfrm>
        </p:spPr>
        <p:txBody>
          <a:bodyPr>
            <a:normAutofit/>
          </a:bodyPr>
          <a:lstStyle/>
          <a:p>
            <a:pPr marL="0" marR="0" lvl="0" indent="0" algn="l" defTabSz="914400" rtl="0" eaLnBrk="1" fontAlgn="auto" latinLnBrk="0" hangingPunct="1">
              <a:lnSpc>
                <a:spcPct val="150000"/>
              </a:lnSpc>
              <a:spcBef>
                <a:spcPts val="0"/>
              </a:spcBef>
              <a:spcAft>
                <a:spcPts val="0"/>
              </a:spcAft>
              <a:buClr>
                <a:srgbClr val="000000"/>
              </a:buClr>
              <a:buSzPts val="2200"/>
              <a:buFont typeface="Arial"/>
              <a:buNone/>
              <a:tabLst/>
              <a:defRPr/>
            </a:pPr>
            <a:r>
              <a:rPr kumimoji="0" lang="en-US" sz="2200" b="1" i="0" u="none" strike="noStrike" kern="0" cap="none" spc="0" normalizeH="0" baseline="0" noProof="0" dirty="0">
                <a:ln>
                  <a:noFill/>
                </a:ln>
                <a:solidFill>
                  <a:srgbClr val="000000"/>
                </a:solidFill>
                <a:effectLst/>
                <a:uLnTx/>
                <a:uFillTx/>
                <a:latin typeface="Palatino Linotype"/>
                <a:sym typeface="Palatino Linotype"/>
              </a:rPr>
              <a:t>Ideals, Positives, and Challenges </a:t>
            </a:r>
            <a:endParaRPr kumimoji="0" lang="en-US" sz="3600" b="0" i="0" u="none" strike="noStrike" kern="0" cap="none" spc="0" normalizeH="0" baseline="0" noProof="0" dirty="0">
              <a:ln>
                <a:noFill/>
              </a:ln>
              <a:solidFill>
                <a:srgbClr val="000000"/>
              </a:solidFill>
              <a:effectLst/>
              <a:uLnTx/>
              <a:uFillTx/>
              <a:latin typeface="Palatino Linotype"/>
              <a:sym typeface="Palatino Linotype"/>
            </a:endParaRPr>
          </a:p>
          <a:p>
            <a:pPr marL="685800" marR="0" lvl="1" indent="-2286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en-US" sz="1800" b="0" i="0" u="none" strike="noStrike" kern="0" cap="none" spc="0" normalizeH="0" baseline="0" noProof="0" dirty="0">
                <a:ln>
                  <a:noFill/>
                </a:ln>
                <a:solidFill>
                  <a:srgbClr val="000000"/>
                </a:solidFill>
                <a:effectLst/>
                <a:uLnTx/>
                <a:uFillTx/>
                <a:latin typeface="Palatino Linotype"/>
                <a:sym typeface="Palatino Linotype"/>
              </a:rPr>
              <a:t>Used our pain points and the survey items to develop indicators </a:t>
            </a:r>
            <a:endParaRPr kumimoji="0" lang="en-US" sz="3200" b="0" i="0" u="none" strike="noStrike" kern="0" cap="none" spc="0" normalizeH="0" baseline="0" noProof="0" dirty="0">
              <a:ln>
                <a:noFill/>
              </a:ln>
              <a:solidFill>
                <a:srgbClr val="000000"/>
              </a:solidFill>
              <a:effectLst/>
              <a:uLnTx/>
              <a:uFillTx/>
              <a:latin typeface="Palatino Linotype"/>
              <a:sym typeface="Palatino Linotype"/>
            </a:endParaRPr>
          </a:p>
          <a:p>
            <a:pPr marL="685800" marR="0" lvl="1" indent="-2286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en-US" sz="1800" b="0" i="0" u="none" strike="noStrike" kern="0" cap="none" spc="0" normalizeH="0" baseline="0" noProof="0" dirty="0">
                <a:ln>
                  <a:noFill/>
                </a:ln>
                <a:solidFill>
                  <a:srgbClr val="000000"/>
                </a:solidFill>
                <a:effectLst/>
                <a:uLnTx/>
                <a:uFillTx/>
                <a:latin typeface="Palatino Linotype"/>
                <a:sym typeface="Palatino Linotype"/>
              </a:rPr>
              <a:t>Assessed our current reality and challenges </a:t>
            </a:r>
            <a:endParaRPr kumimoji="0" lang="en-US" sz="3200" b="0" i="0" u="none" strike="noStrike" kern="0" cap="none" spc="0" normalizeH="0" baseline="0" noProof="0" dirty="0">
              <a:ln>
                <a:noFill/>
              </a:ln>
              <a:solidFill>
                <a:srgbClr val="000000"/>
              </a:solidFill>
              <a:effectLst/>
              <a:uLnTx/>
              <a:uFillTx/>
              <a:latin typeface="Palatino Linotype"/>
              <a:sym typeface="Palatino Linotype"/>
            </a:endParaRPr>
          </a:p>
          <a:p>
            <a:pPr marL="685800" marR="0" lvl="1" indent="-2286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en-US" sz="1800" b="0" i="0" u="none" strike="noStrike" kern="0" cap="none" spc="0" normalizeH="0" baseline="0" noProof="0" dirty="0">
                <a:ln>
                  <a:noFill/>
                </a:ln>
                <a:solidFill>
                  <a:srgbClr val="000000"/>
                </a:solidFill>
                <a:effectLst/>
                <a:uLnTx/>
                <a:uFillTx/>
                <a:latin typeface="Palatino Linotype"/>
                <a:sym typeface="Palatino Linotype"/>
              </a:rPr>
              <a:t>Brainstormed ways to overcome these challenges </a:t>
            </a:r>
            <a:endParaRPr kumimoji="0" lang="en-US" sz="3200" b="0" i="0" u="none" strike="noStrike" kern="0" cap="none" spc="0" normalizeH="0" baseline="0" noProof="0" dirty="0">
              <a:ln>
                <a:noFill/>
              </a:ln>
              <a:solidFill>
                <a:srgbClr val="000000"/>
              </a:solidFill>
              <a:effectLst/>
              <a:uLnTx/>
              <a:uFillTx/>
              <a:latin typeface="Palatino Linotype"/>
              <a:sym typeface="Palatino Linotype"/>
            </a:endParaRPr>
          </a:p>
          <a:p>
            <a:pPr marL="0" marR="0" lvl="0" indent="0" algn="l" defTabSz="914400" rtl="0" eaLnBrk="1" fontAlgn="auto" latinLnBrk="0" hangingPunct="1">
              <a:lnSpc>
                <a:spcPct val="150000"/>
              </a:lnSpc>
              <a:spcBef>
                <a:spcPts val="0"/>
              </a:spcBef>
              <a:spcAft>
                <a:spcPts val="0"/>
              </a:spcAft>
              <a:buClr>
                <a:srgbClr val="000000"/>
              </a:buClr>
              <a:buSzPts val="2200"/>
              <a:buFont typeface="Arial"/>
              <a:buNone/>
              <a:tabLst/>
              <a:defRPr/>
            </a:pPr>
            <a:r>
              <a:rPr kumimoji="0" lang="en-US" sz="2200" b="1" i="0" u="none" strike="noStrike" kern="0" cap="none" spc="0" normalizeH="0" baseline="0" noProof="0" dirty="0">
                <a:ln>
                  <a:noFill/>
                </a:ln>
                <a:solidFill>
                  <a:srgbClr val="000000"/>
                </a:solidFill>
                <a:effectLst/>
                <a:uLnTx/>
                <a:uFillTx/>
                <a:latin typeface="Palatino Linotype"/>
                <a:sym typeface="Palatino Linotype"/>
              </a:rPr>
              <a:t>Café Conversations </a:t>
            </a:r>
            <a:endParaRPr kumimoji="0" lang="en-US" sz="3600" b="0" i="0" u="none" strike="noStrike" kern="0" cap="none" spc="0" normalizeH="0" baseline="0" noProof="0" dirty="0">
              <a:ln>
                <a:noFill/>
              </a:ln>
              <a:solidFill>
                <a:srgbClr val="000000"/>
              </a:solidFill>
              <a:effectLst/>
              <a:uLnTx/>
              <a:uFillTx/>
              <a:latin typeface="Palatino Linotype"/>
              <a:sym typeface="Palatino Linotype"/>
            </a:endParaRPr>
          </a:p>
          <a:p>
            <a:pPr marL="685800" marR="0" lvl="1" indent="-2286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en-US" sz="1800" b="0" i="0" u="none" strike="noStrike" kern="0" cap="none" spc="0" normalizeH="0" baseline="0" noProof="0" dirty="0">
                <a:ln>
                  <a:noFill/>
                </a:ln>
                <a:solidFill>
                  <a:srgbClr val="000000"/>
                </a:solidFill>
                <a:effectLst/>
                <a:uLnTx/>
                <a:uFillTx/>
                <a:latin typeface="Palatino Linotype"/>
                <a:sym typeface="Palatino Linotype"/>
              </a:rPr>
              <a:t>Engage with the topic, about 4-5 minutes with a group. </a:t>
            </a:r>
            <a:endParaRPr kumimoji="0" lang="en-US" sz="3200" b="0" i="0" u="none" strike="noStrike" kern="0" cap="none" spc="0" normalizeH="0" baseline="0" noProof="0" dirty="0">
              <a:ln>
                <a:noFill/>
              </a:ln>
              <a:solidFill>
                <a:srgbClr val="000000"/>
              </a:solidFill>
              <a:effectLst/>
              <a:uLnTx/>
              <a:uFillTx/>
              <a:latin typeface="Palatino Linotype"/>
              <a:sym typeface="Palatino Linotype"/>
            </a:endParaRPr>
          </a:p>
          <a:p>
            <a:pPr marL="685800" marR="0" lvl="1" indent="-2286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kumimoji="0" lang="en-US" sz="1800" b="0" i="0" u="none" strike="noStrike" kern="0" cap="none" spc="0" normalizeH="0" baseline="0" noProof="0" dirty="0">
                <a:ln>
                  <a:noFill/>
                </a:ln>
                <a:solidFill>
                  <a:srgbClr val="000000"/>
                </a:solidFill>
                <a:effectLst/>
                <a:uLnTx/>
                <a:uFillTx/>
                <a:latin typeface="Palatino Linotype"/>
                <a:sym typeface="Palatino Linotype"/>
              </a:rPr>
              <a:t>Rotate and repeat. </a:t>
            </a:r>
            <a:endParaRPr kumimoji="0" lang="en-US" sz="3200" b="0" i="0" u="none" strike="noStrike" kern="0" cap="none" spc="0" normalizeH="0" baseline="0" noProof="0" dirty="0">
              <a:ln>
                <a:noFill/>
              </a:ln>
              <a:solidFill>
                <a:srgbClr val="000000"/>
              </a:solidFill>
              <a:effectLst/>
              <a:uLnTx/>
              <a:uFillTx/>
              <a:latin typeface="Palatino Linotype"/>
              <a:sym typeface="Palatino Linotype"/>
            </a:endParaRPr>
          </a:p>
        </p:txBody>
      </p:sp>
      <p:pic>
        <p:nvPicPr>
          <p:cNvPr id="6" name="Picture 5">
            <a:extLst>
              <a:ext uri="{FF2B5EF4-FFF2-40B4-BE49-F238E27FC236}">
                <a16:creationId xmlns:a16="http://schemas.microsoft.com/office/drawing/2014/main" id="{2CF44299-5696-6872-D38B-66023E6583B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43" y="1897552"/>
            <a:ext cx="6553172" cy="3062896"/>
          </a:xfrm>
          <a:prstGeom prst="rect">
            <a:avLst/>
          </a:prstGeom>
        </p:spPr>
      </p:pic>
      <p:sp>
        <p:nvSpPr>
          <p:cNvPr id="4" name="Slide Number Placeholder 3">
            <a:extLst>
              <a:ext uri="{FF2B5EF4-FFF2-40B4-BE49-F238E27FC236}">
                <a16:creationId xmlns:a16="http://schemas.microsoft.com/office/drawing/2014/main" id="{42194432-BC3B-F7B0-7335-7B879C44D2D2}"/>
              </a:ext>
            </a:extLst>
          </p:cNvPr>
          <p:cNvSpPr>
            <a:spLocks noGrp="1"/>
          </p:cNvSpPr>
          <p:nvPr>
            <p:ph type="sldNum" sz="quarter" idx="10"/>
          </p:nvPr>
        </p:nvSpPr>
        <p:spPr/>
        <p:txBody>
          <a:bodyPr/>
          <a:lstStyle/>
          <a:p>
            <a:fld id="{A3D1C70C-36A2-44FC-A083-98959550CFF4}" type="slidenum">
              <a:rPr lang="en-US" smtClean="0"/>
              <a:pPr/>
              <a:t>18</a:t>
            </a:fld>
            <a:endParaRPr lang="en-US"/>
          </a:p>
        </p:txBody>
      </p:sp>
    </p:spTree>
    <p:extLst>
      <p:ext uri="{BB962C8B-B14F-4D97-AF65-F5344CB8AC3E}">
        <p14:creationId xmlns:p14="http://schemas.microsoft.com/office/powerpoint/2010/main" val="60791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6AC3D-3D86-1471-CF9B-5DDC6DC2EC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26D88B-B18B-3BFF-2181-9EAEA9F9428B}"/>
              </a:ext>
            </a:extLst>
          </p:cNvPr>
          <p:cNvSpPr>
            <a:spLocks noGrp="1"/>
          </p:cNvSpPr>
          <p:nvPr>
            <p:ph type="title"/>
          </p:nvPr>
        </p:nvSpPr>
        <p:spPr/>
        <p:txBody>
          <a:bodyPr/>
          <a:lstStyle/>
          <a:p>
            <a:r>
              <a:rPr kumimoji="0" lang="en-US" sz="5000" b="1" i="0" u="none" strike="noStrike" kern="0" cap="none" spc="0" normalizeH="0" baseline="0" noProof="0" dirty="0">
                <a:ln>
                  <a:noFill/>
                </a:ln>
                <a:solidFill>
                  <a:srgbClr val="6E2405"/>
                </a:solidFill>
                <a:effectLst/>
                <a:uLnTx/>
                <a:uFillTx/>
                <a:latin typeface="Palatino Linotype"/>
                <a:sym typeface="Palatino Linotype"/>
              </a:rPr>
              <a:t>Spotlight: Deliverables </a:t>
            </a:r>
            <a:r>
              <a:rPr kumimoji="0" lang="en-US" sz="2400" b="1" i="0" u="none" strike="noStrike" kern="0" cap="none" spc="0" normalizeH="0" baseline="0" noProof="0" dirty="0">
                <a:ln>
                  <a:noFill/>
                </a:ln>
                <a:solidFill>
                  <a:srgbClr val="6E2405"/>
                </a:solidFill>
                <a:effectLst/>
                <a:uLnTx/>
                <a:uFillTx/>
                <a:latin typeface="Palatino Linotype"/>
                <a:sym typeface="Palatino Linotype"/>
              </a:rPr>
              <a:t>(1 of 3)</a:t>
            </a:r>
            <a:endParaRPr lang="en-US" dirty="0"/>
          </a:p>
        </p:txBody>
      </p:sp>
      <p:pic>
        <p:nvPicPr>
          <p:cNvPr id="6" name="Picture 5" descr="A screenshot of a Communication Template">
            <a:extLst>
              <a:ext uri="{FF2B5EF4-FFF2-40B4-BE49-F238E27FC236}">
                <a16:creationId xmlns:a16="http://schemas.microsoft.com/office/drawing/2014/main" id="{D8719B6A-CDA4-872E-C326-34DC05D3E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815" y="1126475"/>
            <a:ext cx="4305901" cy="4782217"/>
          </a:xfrm>
          <a:prstGeom prst="rect">
            <a:avLst/>
          </a:prstGeom>
        </p:spPr>
      </p:pic>
      <p:pic>
        <p:nvPicPr>
          <p:cNvPr id="8" name="Picture 7" descr="A screenshot of different types of behavior-focused, communication to home examples.">
            <a:extLst>
              <a:ext uri="{FF2B5EF4-FFF2-40B4-BE49-F238E27FC236}">
                <a16:creationId xmlns:a16="http://schemas.microsoft.com/office/drawing/2014/main" id="{B2367F77-1E66-EB48-41A7-5267B1181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280" y="1219213"/>
            <a:ext cx="6761084" cy="4921182"/>
          </a:xfrm>
          <a:prstGeom prst="rect">
            <a:avLst/>
          </a:prstGeom>
        </p:spPr>
      </p:pic>
      <p:sp>
        <p:nvSpPr>
          <p:cNvPr id="4" name="Slide Number Placeholder 3">
            <a:extLst>
              <a:ext uri="{FF2B5EF4-FFF2-40B4-BE49-F238E27FC236}">
                <a16:creationId xmlns:a16="http://schemas.microsoft.com/office/drawing/2014/main" id="{49D6C151-B09A-DA6B-0453-5042F215A70A}"/>
              </a:ext>
            </a:extLst>
          </p:cNvPr>
          <p:cNvSpPr>
            <a:spLocks noGrp="1"/>
          </p:cNvSpPr>
          <p:nvPr>
            <p:ph type="sldNum" sz="quarter" idx="10"/>
          </p:nvPr>
        </p:nvSpPr>
        <p:spPr/>
        <p:txBody>
          <a:bodyPr/>
          <a:lstStyle/>
          <a:p>
            <a:fld id="{A3D1C70C-36A2-44FC-A083-98959550CFF4}" type="slidenum">
              <a:rPr lang="en-US" smtClean="0"/>
              <a:pPr/>
              <a:t>19</a:t>
            </a:fld>
            <a:endParaRPr lang="en-US"/>
          </a:p>
        </p:txBody>
      </p:sp>
    </p:spTree>
    <p:extLst>
      <p:ext uri="{BB962C8B-B14F-4D97-AF65-F5344CB8AC3E}">
        <p14:creationId xmlns:p14="http://schemas.microsoft.com/office/powerpoint/2010/main" val="299205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A822-4657-B932-6F6D-61BB664DE3FE}"/>
              </a:ext>
            </a:extLst>
          </p:cNvPr>
          <p:cNvSpPr>
            <a:spLocks noGrp="1"/>
          </p:cNvSpPr>
          <p:nvPr>
            <p:ph type="title"/>
          </p:nvPr>
        </p:nvSpPr>
        <p:spPr/>
        <p:txBody>
          <a:bodyPr/>
          <a:lstStyle/>
          <a:p>
            <a:r>
              <a:rPr lang="en-US" dirty="0"/>
              <a:t>Session Objectives </a:t>
            </a:r>
          </a:p>
        </p:txBody>
      </p:sp>
      <p:sp>
        <p:nvSpPr>
          <p:cNvPr id="5" name="Content Placeholder 4">
            <a:extLst>
              <a:ext uri="{FF2B5EF4-FFF2-40B4-BE49-F238E27FC236}">
                <a16:creationId xmlns:a16="http://schemas.microsoft.com/office/drawing/2014/main" id="{64267A49-B743-CDD9-4832-8AB953955AEC}"/>
              </a:ext>
            </a:extLst>
          </p:cNvPr>
          <p:cNvSpPr>
            <a:spLocks noGrp="1"/>
          </p:cNvSpPr>
          <p:nvPr>
            <p:ph type="body" sz="quarter" idx="11"/>
          </p:nvPr>
        </p:nvSpPr>
        <p:spPr/>
        <p:txBody>
          <a:bodyPr>
            <a:normAutofit/>
          </a:bodyPr>
          <a:lstStyle/>
          <a:p>
            <a:pPr marL="457200" lvl="0" indent="-406400">
              <a:spcBef>
                <a:spcPts val="0"/>
              </a:spcBef>
              <a:spcAft>
                <a:spcPts val="0"/>
              </a:spcAft>
              <a:buSzPts val="2800"/>
              <a:buFont typeface="Palatino Linotype"/>
              <a:buAutoNum type="arabicPeriod"/>
            </a:pPr>
            <a:r>
              <a:rPr lang="en-US" sz="2800" dirty="0"/>
              <a:t>Learn how five districts collaborated to </a:t>
            </a:r>
          </a:p>
          <a:p>
            <a:pPr marL="914400" lvl="1" indent="-406400">
              <a:spcBef>
                <a:spcPts val="0"/>
              </a:spcBef>
              <a:spcAft>
                <a:spcPts val="0"/>
              </a:spcAft>
              <a:buSzPts val="2800"/>
              <a:buFont typeface="Palatino Linotype"/>
              <a:buAutoNum type="alphaLcPeriod"/>
            </a:pPr>
            <a:r>
              <a:rPr lang="en-US" sz="2800" dirty="0"/>
              <a:t>reclaim teacher time, </a:t>
            </a:r>
          </a:p>
          <a:p>
            <a:pPr marL="914400" lvl="1" indent="-406400">
              <a:spcBef>
                <a:spcPts val="0"/>
              </a:spcBef>
              <a:spcAft>
                <a:spcPts val="0"/>
              </a:spcAft>
              <a:buSzPts val="2800"/>
              <a:buFont typeface="Palatino Linotype"/>
              <a:buAutoNum type="alphaLcPeriod"/>
            </a:pPr>
            <a:r>
              <a:rPr lang="en-US" sz="2800" dirty="0"/>
              <a:t>streamline compliance, </a:t>
            </a:r>
          </a:p>
          <a:p>
            <a:pPr marL="914400" lvl="1" indent="-406400">
              <a:spcBef>
                <a:spcPts val="0"/>
              </a:spcBef>
              <a:spcAft>
                <a:spcPts val="0"/>
              </a:spcAft>
              <a:buSzPts val="2800"/>
              <a:buFont typeface="Palatino Linotype"/>
              <a:buAutoNum type="alphaLcPeriod"/>
            </a:pPr>
            <a:r>
              <a:rPr lang="en-US" sz="2800" dirty="0"/>
              <a:t>and ignite horizontal PLCs. </a:t>
            </a:r>
          </a:p>
          <a:p>
            <a:pPr marL="457200" lvl="0" indent="-406400">
              <a:spcBef>
                <a:spcPts val="0"/>
              </a:spcBef>
              <a:spcAft>
                <a:spcPts val="0"/>
              </a:spcAft>
              <a:buSzPts val="2800"/>
              <a:buFont typeface="Palatino Linotype"/>
              <a:buAutoNum type="arabicPeriod"/>
            </a:pPr>
            <a:r>
              <a:rPr lang="en-US" sz="2800" dirty="0"/>
              <a:t>Test drive our step-by-step, replicable systems and </a:t>
            </a:r>
          </a:p>
          <a:p>
            <a:pPr marL="914400" lvl="1" indent="-406400">
              <a:spcBef>
                <a:spcPts val="0"/>
              </a:spcBef>
              <a:spcAft>
                <a:spcPts val="0"/>
              </a:spcAft>
              <a:buSzPts val="2800"/>
              <a:buFont typeface="Palatino Linotype"/>
              <a:buAutoNum type="alphaLcPeriod"/>
            </a:pPr>
            <a:r>
              <a:rPr lang="en-US" sz="2800" dirty="0"/>
              <a:t>leave with templates, </a:t>
            </a:r>
          </a:p>
          <a:p>
            <a:pPr marL="914400" lvl="1" indent="-406400">
              <a:spcBef>
                <a:spcPts val="0"/>
              </a:spcBef>
              <a:spcAft>
                <a:spcPts val="0"/>
              </a:spcAft>
              <a:buSzPts val="2800"/>
              <a:buFont typeface="Palatino Linotype"/>
              <a:buAutoNum type="alphaLcPeriod"/>
            </a:pPr>
            <a:r>
              <a:rPr lang="en-US" sz="2800" dirty="0"/>
              <a:t>facilitation protocols, and </a:t>
            </a:r>
          </a:p>
          <a:p>
            <a:pPr marL="914400" lvl="1" indent="-406400">
              <a:spcBef>
                <a:spcPts val="0"/>
              </a:spcBef>
              <a:spcAft>
                <a:spcPts val="0"/>
              </a:spcAft>
              <a:buSzPts val="2800"/>
              <a:buFont typeface="Palatino Linotype"/>
              <a:buAutoNum type="alphaLcPeriod"/>
            </a:pPr>
            <a:r>
              <a:rPr lang="en-US" sz="2800" dirty="0"/>
              <a:t>the AI prompts</a:t>
            </a:r>
            <a:endParaRPr lang="en-US" dirty="0"/>
          </a:p>
        </p:txBody>
      </p:sp>
      <p:sp>
        <p:nvSpPr>
          <p:cNvPr id="4" name="Slide Number Placeholder 3">
            <a:extLst>
              <a:ext uri="{FF2B5EF4-FFF2-40B4-BE49-F238E27FC236}">
                <a16:creationId xmlns:a16="http://schemas.microsoft.com/office/drawing/2014/main" id="{D3E0D9FD-F693-7413-9C9D-401ED830FB61}"/>
              </a:ext>
            </a:extLst>
          </p:cNvPr>
          <p:cNvSpPr>
            <a:spLocks noGrp="1"/>
          </p:cNvSpPr>
          <p:nvPr>
            <p:ph type="sldNum" sz="quarter" idx="10"/>
          </p:nvPr>
        </p:nvSpPr>
        <p:spPr/>
        <p:txBody>
          <a:bodyPr/>
          <a:lstStyle/>
          <a:p>
            <a:fld id="{A3D1C70C-36A2-44FC-A083-98959550CFF4}" type="slidenum">
              <a:rPr lang="en-US" smtClean="0"/>
              <a:pPr/>
              <a:t>2</a:t>
            </a:fld>
            <a:endParaRPr lang="en-US"/>
          </a:p>
        </p:txBody>
      </p:sp>
    </p:spTree>
    <p:extLst>
      <p:ext uri="{BB962C8B-B14F-4D97-AF65-F5344CB8AC3E}">
        <p14:creationId xmlns:p14="http://schemas.microsoft.com/office/powerpoint/2010/main" val="3002990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32584-465F-8E60-69C6-739D10B344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DD7345-ECD3-6A8A-EEBB-BABD92BA48E4}"/>
              </a:ext>
            </a:extLst>
          </p:cNvPr>
          <p:cNvSpPr>
            <a:spLocks noGrp="1"/>
          </p:cNvSpPr>
          <p:nvPr>
            <p:ph type="title"/>
          </p:nvPr>
        </p:nvSpPr>
        <p:spPr/>
        <p:txBody>
          <a:bodyPr/>
          <a:lstStyle/>
          <a:p>
            <a:r>
              <a:rPr kumimoji="0" lang="en-US" sz="5000" b="1" i="0" u="none" strike="noStrike" kern="0" cap="none" spc="0" normalizeH="0" baseline="0" noProof="0" dirty="0">
                <a:ln>
                  <a:noFill/>
                </a:ln>
                <a:solidFill>
                  <a:srgbClr val="6E2405"/>
                </a:solidFill>
                <a:effectLst/>
                <a:uLnTx/>
                <a:uFillTx/>
                <a:latin typeface="Palatino Linotype"/>
                <a:sym typeface="Palatino Linotype"/>
              </a:rPr>
              <a:t>Spotlight: Deliverables </a:t>
            </a:r>
            <a:r>
              <a:rPr kumimoji="0" lang="en-US" sz="2400" b="1" i="0" u="none" strike="noStrike" kern="0" cap="none" spc="0" normalizeH="0" baseline="0" noProof="0" dirty="0">
                <a:ln>
                  <a:noFill/>
                </a:ln>
                <a:solidFill>
                  <a:srgbClr val="6E2405"/>
                </a:solidFill>
                <a:effectLst/>
                <a:uLnTx/>
                <a:uFillTx/>
                <a:latin typeface="Palatino Linotype"/>
                <a:sym typeface="Palatino Linotype"/>
              </a:rPr>
              <a:t>(2 of 3)</a:t>
            </a:r>
            <a:endParaRPr lang="en-US" dirty="0"/>
          </a:p>
        </p:txBody>
      </p:sp>
      <p:pic>
        <p:nvPicPr>
          <p:cNvPr id="6" name="Picture 5" descr="Screenshot of a template document titled &quot;What platform do I use for…?&quot;&#10;Description: A list of schools with the platforms used for specific educational tasks like assessments, lesson plans, IEP/504 data, and observation documentation.">
            <a:extLst>
              <a:ext uri="{FF2B5EF4-FFF2-40B4-BE49-F238E27FC236}">
                <a16:creationId xmlns:a16="http://schemas.microsoft.com/office/drawing/2014/main" id="{078E9DF1-168F-79F8-00C7-24F0D44D32B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7115" y="1219213"/>
            <a:ext cx="6488036" cy="4546503"/>
          </a:xfrm>
          <a:prstGeom prst="rect">
            <a:avLst/>
          </a:prstGeom>
        </p:spPr>
      </p:pic>
      <p:pic>
        <p:nvPicPr>
          <p:cNvPr id="8" name="Picture 7">
            <a:extLst>
              <a:ext uri="{FF2B5EF4-FFF2-40B4-BE49-F238E27FC236}">
                <a16:creationId xmlns:a16="http://schemas.microsoft.com/office/drawing/2014/main" id="{40CBBEA2-2D3C-349B-8DA7-66D8F1125E4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24646" y="1282713"/>
            <a:ext cx="4606273" cy="3543287"/>
          </a:xfrm>
          <a:prstGeom prst="rect">
            <a:avLst/>
          </a:prstGeom>
        </p:spPr>
      </p:pic>
      <p:sp>
        <p:nvSpPr>
          <p:cNvPr id="4" name="Slide Number Placeholder 3">
            <a:extLst>
              <a:ext uri="{FF2B5EF4-FFF2-40B4-BE49-F238E27FC236}">
                <a16:creationId xmlns:a16="http://schemas.microsoft.com/office/drawing/2014/main" id="{C9AED7BB-E06D-7DEA-B7B9-DA57838B00CA}"/>
              </a:ext>
            </a:extLst>
          </p:cNvPr>
          <p:cNvSpPr>
            <a:spLocks noGrp="1"/>
          </p:cNvSpPr>
          <p:nvPr>
            <p:ph type="sldNum" sz="quarter" idx="10"/>
          </p:nvPr>
        </p:nvSpPr>
        <p:spPr/>
        <p:txBody>
          <a:bodyPr/>
          <a:lstStyle/>
          <a:p>
            <a:fld id="{A3D1C70C-36A2-44FC-A083-98959550CFF4}" type="slidenum">
              <a:rPr lang="en-US" smtClean="0"/>
              <a:pPr/>
              <a:t>20</a:t>
            </a:fld>
            <a:endParaRPr lang="en-US"/>
          </a:p>
        </p:txBody>
      </p:sp>
    </p:spTree>
    <p:extLst>
      <p:ext uri="{BB962C8B-B14F-4D97-AF65-F5344CB8AC3E}">
        <p14:creationId xmlns:p14="http://schemas.microsoft.com/office/powerpoint/2010/main" val="574308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7CF0A-EA1B-B8B8-E99E-E2337AF623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74B479-F8EB-C73C-B544-B818C50C3391}"/>
              </a:ext>
            </a:extLst>
          </p:cNvPr>
          <p:cNvSpPr>
            <a:spLocks noGrp="1"/>
          </p:cNvSpPr>
          <p:nvPr>
            <p:ph type="title"/>
          </p:nvPr>
        </p:nvSpPr>
        <p:spPr/>
        <p:txBody>
          <a:bodyPr/>
          <a:lstStyle/>
          <a:p>
            <a:r>
              <a:rPr kumimoji="0" lang="en-US" sz="5000" b="1" i="0" u="none" strike="noStrike" kern="0" cap="none" spc="0" normalizeH="0" baseline="0" noProof="0" dirty="0">
                <a:ln>
                  <a:noFill/>
                </a:ln>
                <a:solidFill>
                  <a:srgbClr val="6E2405"/>
                </a:solidFill>
                <a:effectLst/>
                <a:uLnTx/>
                <a:uFillTx/>
                <a:latin typeface="Palatino Linotype"/>
                <a:sym typeface="Palatino Linotype"/>
              </a:rPr>
              <a:t>Spotlight: Deliverables </a:t>
            </a:r>
            <a:r>
              <a:rPr kumimoji="0" lang="en-US" sz="2400" b="1" i="0" u="none" strike="noStrike" kern="0" cap="none" spc="0" normalizeH="0" baseline="0" noProof="0" dirty="0">
                <a:ln>
                  <a:noFill/>
                </a:ln>
                <a:solidFill>
                  <a:srgbClr val="6E2405"/>
                </a:solidFill>
                <a:effectLst/>
                <a:uLnTx/>
                <a:uFillTx/>
                <a:latin typeface="Palatino Linotype"/>
                <a:sym typeface="Palatino Linotype"/>
              </a:rPr>
              <a:t>(3 of 3)</a:t>
            </a:r>
            <a:endParaRPr lang="en-US" dirty="0"/>
          </a:p>
        </p:txBody>
      </p:sp>
      <p:pic>
        <p:nvPicPr>
          <p:cNvPr id="6" name="Picture 5" descr="Screenshot of a sample Google form titled &quot;PLC Beginning of the School Year Form&quot;">
            <a:extLst>
              <a:ext uri="{FF2B5EF4-FFF2-40B4-BE49-F238E27FC236}">
                <a16:creationId xmlns:a16="http://schemas.microsoft.com/office/drawing/2014/main" id="{50020704-28AD-4E9B-1F59-D60B719230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2215" y="1254019"/>
            <a:ext cx="5910785" cy="4649671"/>
          </a:xfrm>
          <a:prstGeom prst="rect">
            <a:avLst/>
          </a:prstGeom>
        </p:spPr>
      </p:pic>
      <p:pic>
        <p:nvPicPr>
          <p:cNvPr id="8" name="Picture 7" descr="Screenshot of a sample template titled &quot;WHES PLC Meeting Notes&quot;">
            <a:extLst>
              <a:ext uri="{FF2B5EF4-FFF2-40B4-BE49-F238E27FC236}">
                <a16:creationId xmlns:a16="http://schemas.microsoft.com/office/drawing/2014/main" id="{BAB4A445-8492-810D-3ACC-FA4F05F999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002" y="1420679"/>
            <a:ext cx="4393332" cy="2605849"/>
          </a:xfrm>
          <a:prstGeom prst="rect">
            <a:avLst/>
          </a:prstGeom>
        </p:spPr>
      </p:pic>
      <p:sp>
        <p:nvSpPr>
          <p:cNvPr id="4" name="Slide Number Placeholder 3">
            <a:extLst>
              <a:ext uri="{FF2B5EF4-FFF2-40B4-BE49-F238E27FC236}">
                <a16:creationId xmlns:a16="http://schemas.microsoft.com/office/drawing/2014/main" id="{94513B0A-C555-5469-C6AB-BA4BD7056766}"/>
              </a:ext>
            </a:extLst>
          </p:cNvPr>
          <p:cNvSpPr>
            <a:spLocks noGrp="1"/>
          </p:cNvSpPr>
          <p:nvPr>
            <p:ph type="sldNum" sz="quarter" idx="10"/>
          </p:nvPr>
        </p:nvSpPr>
        <p:spPr/>
        <p:txBody>
          <a:bodyPr/>
          <a:lstStyle/>
          <a:p>
            <a:fld id="{A3D1C70C-36A2-44FC-A083-98959550CFF4}" type="slidenum">
              <a:rPr lang="en-US" smtClean="0"/>
              <a:pPr/>
              <a:t>21</a:t>
            </a:fld>
            <a:endParaRPr lang="en-US"/>
          </a:p>
        </p:txBody>
      </p:sp>
    </p:spTree>
    <p:extLst>
      <p:ext uri="{BB962C8B-B14F-4D97-AF65-F5344CB8AC3E}">
        <p14:creationId xmlns:p14="http://schemas.microsoft.com/office/powerpoint/2010/main" val="623201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CE8E2-E98A-3A69-D88B-65365631D9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04A414-7634-DDAA-EA37-7C37710CAEA4}"/>
              </a:ext>
            </a:extLst>
          </p:cNvPr>
          <p:cNvSpPr>
            <a:spLocks noGrp="1"/>
          </p:cNvSpPr>
          <p:nvPr>
            <p:ph type="title"/>
          </p:nvPr>
        </p:nvSpPr>
        <p:spPr/>
        <p:txBody>
          <a:bodyPr/>
          <a:lstStyle/>
          <a:p>
            <a:r>
              <a:rPr kumimoji="0" lang="en-US" sz="4800" b="1" i="0" u="none" strike="noStrike" kern="0" cap="none" spc="0" normalizeH="0" baseline="0" noProof="0" dirty="0">
                <a:ln>
                  <a:noFill/>
                </a:ln>
                <a:solidFill>
                  <a:srgbClr val="6E2405"/>
                </a:solidFill>
                <a:effectLst/>
                <a:uLnTx/>
                <a:uFillTx/>
                <a:latin typeface="Palatino Linotype"/>
                <a:sym typeface="Palatino Linotype"/>
              </a:rPr>
              <a:t>Spotlight: AI Implementation </a:t>
            </a:r>
            <a:r>
              <a:rPr kumimoji="0" lang="en-US" sz="2400" b="1" i="0" u="none" strike="noStrike" kern="0" cap="none" spc="0" normalizeH="0" baseline="0" noProof="0" dirty="0">
                <a:ln>
                  <a:noFill/>
                </a:ln>
                <a:solidFill>
                  <a:srgbClr val="6E2405"/>
                </a:solidFill>
                <a:effectLst/>
                <a:uLnTx/>
                <a:uFillTx/>
                <a:latin typeface="Palatino Linotype"/>
                <a:sym typeface="Palatino Linotype"/>
              </a:rPr>
              <a:t>(1 of 2)</a:t>
            </a:r>
            <a:endParaRPr lang="en-US" dirty="0"/>
          </a:p>
        </p:txBody>
      </p:sp>
      <p:sp>
        <p:nvSpPr>
          <p:cNvPr id="5" name="Content Placeholder 4">
            <a:extLst>
              <a:ext uri="{FF2B5EF4-FFF2-40B4-BE49-F238E27FC236}">
                <a16:creationId xmlns:a16="http://schemas.microsoft.com/office/drawing/2014/main" id="{6E1968EF-E931-2521-234E-45A567160D74}"/>
              </a:ext>
            </a:extLst>
          </p:cNvPr>
          <p:cNvSpPr>
            <a:spLocks noGrp="1"/>
          </p:cNvSpPr>
          <p:nvPr>
            <p:ph type="body" sz="quarter" idx="11"/>
          </p:nvPr>
        </p:nvSpPr>
        <p:spPr>
          <a:xfrm>
            <a:off x="264695" y="1222375"/>
            <a:ext cx="11730789" cy="4803775"/>
          </a:xfrm>
        </p:spPr>
        <p:txBody>
          <a:bodyPr>
            <a:normAutofit/>
          </a:bodyPr>
          <a:lstStyle/>
          <a:p>
            <a:pPr marL="0" marR="0" lvl="0" indent="0" algn="ctr" defTabSz="914400" rtl="0" eaLnBrk="1" fontAlgn="auto" latinLnBrk="0" hangingPunct="1">
              <a:lnSpc>
                <a:spcPct val="150000"/>
              </a:lnSpc>
              <a:spcBef>
                <a:spcPts val="0"/>
              </a:spcBef>
              <a:spcAft>
                <a:spcPts val="0"/>
              </a:spcAft>
              <a:buClr>
                <a:srgbClr val="000000"/>
              </a:buClr>
              <a:buSzPts val="2200"/>
              <a:buFont typeface="Arial"/>
              <a:buNone/>
              <a:tabLst/>
              <a:defRPr/>
            </a:pPr>
            <a:r>
              <a:rPr kumimoji="0" lang="en-US" sz="2200" b="1" i="0" u="none" strike="noStrike" kern="0" cap="none" spc="0" normalizeH="0" baseline="0" noProof="0" dirty="0">
                <a:ln>
                  <a:noFill/>
                </a:ln>
                <a:solidFill>
                  <a:srgbClr val="000000"/>
                </a:solidFill>
                <a:effectLst/>
                <a:uLnTx/>
                <a:uFillTx/>
                <a:latin typeface="Palatino Linotype"/>
                <a:sym typeface="Palatino Linotype"/>
              </a:rPr>
              <a:t>What tasks take up an inordinate amount of time and/or low-level brainpower? </a:t>
            </a:r>
          </a:p>
          <a:p>
            <a:pPr marL="0" marR="0" lvl="0" indent="0" algn="ctr" defTabSz="914400" rtl="0" eaLnBrk="1" fontAlgn="auto" latinLnBrk="0" hangingPunct="1">
              <a:lnSpc>
                <a:spcPct val="150000"/>
              </a:lnSpc>
              <a:spcBef>
                <a:spcPts val="0"/>
              </a:spcBef>
              <a:spcAft>
                <a:spcPts val="0"/>
              </a:spcAft>
              <a:buClr>
                <a:srgbClr val="000000"/>
              </a:buClr>
              <a:buSzPts val="2200"/>
              <a:buFont typeface="Arial"/>
              <a:buNone/>
              <a:tabLst/>
              <a:defRPr/>
            </a:pPr>
            <a:r>
              <a:rPr kumimoji="0" lang="en-US" sz="2200" b="1" i="0" u="none" strike="noStrike" kern="0" cap="none" spc="0" normalizeH="0" baseline="0" noProof="0" dirty="0">
                <a:ln>
                  <a:noFill/>
                </a:ln>
                <a:solidFill>
                  <a:srgbClr val="000000"/>
                </a:solidFill>
                <a:effectLst/>
                <a:uLnTx/>
                <a:uFillTx/>
                <a:latin typeface="Palatino Linotype"/>
                <a:sym typeface="Palatino Linotype"/>
              </a:rPr>
              <a:t>What tasks get you “stuck”? </a:t>
            </a:r>
          </a:p>
          <a:p>
            <a:pPr marL="457200" marR="0" lvl="0" indent="-368300" algn="l" defTabSz="914400" rtl="0" eaLnBrk="1" fontAlgn="auto" latinLnBrk="0" hangingPunct="1">
              <a:lnSpc>
                <a:spcPct val="150000"/>
              </a:lnSpc>
              <a:spcBef>
                <a:spcPts val="0"/>
              </a:spcBef>
              <a:spcAft>
                <a:spcPts val="0"/>
              </a:spcAft>
              <a:buClr>
                <a:srgbClr val="000000"/>
              </a:buClr>
              <a:buSzPts val="2200"/>
              <a:buFont typeface="Arial"/>
              <a:buChar char="•"/>
              <a:tabLst/>
              <a:defRPr/>
            </a:pPr>
            <a:r>
              <a:rPr kumimoji="0" lang="en-US" sz="2200" b="0" i="0" u="none" strike="noStrike" kern="0" cap="none" spc="0" normalizeH="0" baseline="0" noProof="0" dirty="0">
                <a:ln>
                  <a:noFill/>
                </a:ln>
                <a:solidFill>
                  <a:srgbClr val="000000"/>
                </a:solidFill>
                <a:effectLst/>
                <a:uLnTx/>
                <a:uFillTx/>
                <a:latin typeface="Palatino Linotype"/>
                <a:sym typeface="Palatino Linotype"/>
              </a:rPr>
              <a:t>These are good tasks to use AI for help. Just remember, AI is like a really enthusiastic, but inexperienced intern. It works, it just needs guidance, feedback, and oversight.</a:t>
            </a:r>
          </a:p>
        </p:txBody>
      </p:sp>
      <p:pic>
        <p:nvPicPr>
          <p:cNvPr id="3" name="Picture 2">
            <a:extLst>
              <a:ext uri="{FF2B5EF4-FFF2-40B4-BE49-F238E27FC236}">
                <a16:creationId xmlns:a16="http://schemas.microsoft.com/office/drawing/2014/main" id="{4E802B32-9A6E-DC23-5908-BD156BDDA5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50276" y="3672543"/>
            <a:ext cx="7291448" cy="1963082"/>
          </a:xfrm>
          <a:prstGeom prst="rect">
            <a:avLst/>
          </a:prstGeom>
        </p:spPr>
      </p:pic>
      <p:sp>
        <p:nvSpPr>
          <p:cNvPr id="4" name="Slide Number Placeholder 3">
            <a:extLst>
              <a:ext uri="{FF2B5EF4-FFF2-40B4-BE49-F238E27FC236}">
                <a16:creationId xmlns:a16="http://schemas.microsoft.com/office/drawing/2014/main" id="{3ED28057-86E7-94D1-94FF-D88C67C23517}"/>
              </a:ext>
            </a:extLst>
          </p:cNvPr>
          <p:cNvSpPr>
            <a:spLocks noGrp="1"/>
          </p:cNvSpPr>
          <p:nvPr>
            <p:ph type="sldNum" sz="quarter" idx="10"/>
          </p:nvPr>
        </p:nvSpPr>
        <p:spPr/>
        <p:txBody>
          <a:bodyPr/>
          <a:lstStyle/>
          <a:p>
            <a:fld id="{A3D1C70C-36A2-44FC-A083-98959550CFF4}" type="slidenum">
              <a:rPr lang="en-US" smtClean="0"/>
              <a:pPr/>
              <a:t>22</a:t>
            </a:fld>
            <a:endParaRPr lang="en-US"/>
          </a:p>
        </p:txBody>
      </p:sp>
    </p:spTree>
    <p:extLst>
      <p:ext uri="{BB962C8B-B14F-4D97-AF65-F5344CB8AC3E}">
        <p14:creationId xmlns:p14="http://schemas.microsoft.com/office/powerpoint/2010/main" val="917046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BA824-BFBE-26A6-E49B-004E392712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CD5804-FD88-9712-0DBB-924F2B4B8841}"/>
              </a:ext>
            </a:extLst>
          </p:cNvPr>
          <p:cNvSpPr>
            <a:spLocks noGrp="1"/>
          </p:cNvSpPr>
          <p:nvPr>
            <p:ph type="title"/>
          </p:nvPr>
        </p:nvSpPr>
        <p:spPr/>
        <p:txBody>
          <a:bodyPr/>
          <a:lstStyle/>
          <a:p>
            <a:r>
              <a:rPr kumimoji="0" lang="en-US" sz="4800" b="1" i="0" u="none" strike="noStrike" kern="0" cap="none" spc="0" normalizeH="0" baseline="0" noProof="0" dirty="0">
                <a:ln>
                  <a:noFill/>
                </a:ln>
                <a:solidFill>
                  <a:srgbClr val="6E2405"/>
                </a:solidFill>
                <a:effectLst/>
                <a:uLnTx/>
                <a:uFillTx/>
                <a:latin typeface="Palatino Linotype"/>
                <a:sym typeface="Palatino Linotype"/>
              </a:rPr>
              <a:t>Spotlight: AI Implementation </a:t>
            </a:r>
            <a:r>
              <a:rPr kumimoji="0" lang="en-US" sz="2400" b="1" i="0" u="none" strike="noStrike" kern="0" cap="none" spc="0" normalizeH="0" baseline="0" noProof="0" dirty="0">
                <a:ln>
                  <a:noFill/>
                </a:ln>
                <a:solidFill>
                  <a:srgbClr val="6E2405"/>
                </a:solidFill>
                <a:effectLst/>
                <a:uLnTx/>
                <a:uFillTx/>
                <a:latin typeface="Palatino Linotype"/>
                <a:sym typeface="Palatino Linotype"/>
              </a:rPr>
              <a:t>(2 of 2)</a:t>
            </a:r>
            <a:endParaRPr lang="en-US" dirty="0"/>
          </a:p>
        </p:txBody>
      </p:sp>
      <p:sp>
        <p:nvSpPr>
          <p:cNvPr id="5" name="Content Placeholder 4">
            <a:extLst>
              <a:ext uri="{FF2B5EF4-FFF2-40B4-BE49-F238E27FC236}">
                <a16:creationId xmlns:a16="http://schemas.microsoft.com/office/drawing/2014/main" id="{C292960E-7040-15AD-6A8C-BAA0B96C3A04}"/>
              </a:ext>
            </a:extLst>
          </p:cNvPr>
          <p:cNvSpPr>
            <a:spLocks noGrp="1"/>
          </p:cNvSpPr>
          <p:nvPr>
            <p:ph type="body" sz="quarter" idx="11"/>
          </p:nvPr>
        </p:nvSpPr>
        <p:spPr>
          <a:xfrm>
            <a:off x="264695" y="1222375"/>
            <a:ext cx="11730789" cy="4803775"/>
          </a:xfrm>
        </p:spPr>
        <p:txBody>
          <a:bodyPr>
            <a:normAutofit/>
          </a:bodyPr>
          <a:lstStyle/>
          <a:p>
            <a:pPr marL="457200" lvl="0" indent="-368300">
              <a:lnSpc>
                <a:spcPct val="150000"/>
              </a:lnSpc>
              <a:spcBef>
                <a:spcPts val="0"/>
              </a:spcBef>
              <a:spcAft>
                <a:spcPts val="0"/>
              </a:spcAft>
              <a:buClr>
                <a:srgbClr val="000000"/>
              </a:buClr>
              <a:buSzPts val="2200"/>
              <a:buFont typeface="Arial"/>
              <a:buChar char="•"/>
              <a:defRPr/>
            </a:pPr>
            <a:r>
              <a:rPr lang="en-US" sz="2200" b="1" kern="0" dirty="0">
                <a:solidFill>
                  <a:srgbClr val="000000"/>
                </a:solidFill>
                <a:latin typeface="Palatino Linotype"/>
                <a:sym typeface="Palatino Linotype"/>
              </a:rPr>
              <a:t>Effective AI is all about the prompt. </a:t>
            </a:r>
          </a:p>
          <a:p>
            <a:pPr marL="914400" lvl="1" indent="-368300">
              <a:lnSpc>
                <a:spcPct val="150000"/>
              </a:lnSpc>
              <a:spcBef>
                <a:spcPts val="0"/>
              </a:spcBef>
              <a:spcAft>
                <a:spcPts val="0"/>
              </a:spcAft>
              <a:buClr>
                <a:srgbClr val="000000"/>
              </a:buClr>
              <a:buSzPts val="2200"/>
              <a:buFont typeface="Arial"/>
              <a:buChar char="•"/>
              <a:defRPr/>
            </a:pPr>
            <a:r>
              <a:rPr lang="en-US" sz="2200" kern="0" dirty="0">
                <a:solidFill>
                  <a:srgbClr val="000000"/>
                </a:solidFill>
                <a:latin typeface="Palatino Linotype"/>
                <a:sym typeface="Palatino Linotype"/>
              </a:rPr>
              <a:t>Role - the persona of this AI.</a:t>
            </a:r>
          </a:p>
          <a:p>
            <a:pPr marL="914400" lvl="1" indent="-368300">
              <a:lnSpc>
                <a:spcPct val="150000"/>
              </a:lnSpc>
              <a:spcBef>
                <a:spcPts val="0"/>
              </a:spcBef>
              <a:spcAft>
                <a:spcPts val="0"/>
              </a:spcAft>
              <a:buClr>
                <a:srgbClr val="000000"/>
              </a:buClr>
              <a:buSzPts val="2200"/>
              <a:buFont typeface="Arial"/>
              <a:buChar char="•"/>
              <a:defRPr/>
            </a:pPr>
            <a:r>
              <a:rPr lang="en-US" sz="2200" kern="0" dirty="0">
                <a:solidFill>
                  <a:srgbClr val="000000"/>
                </a:solidFill>
                <a:latin typeface="Palatino Linotype"/>
                <a:sym typeface="Palatino Linotype"/>
              </a:rPr>
              <a:t>Task - stated clearly and definitively, explaining what you want the AI to do.</a:t>
            </a:r>
          </a:p>
          <a:p>
            <a:pPr marL="914400" lvl="1" indent="-368300">
              <a:lnSpc>
                <a:spcPct val="150000"/>
              </a:lnSpc>
              <a:spcBef>
                <a:spcPts val="0"/>
              </a:spcBef>
              <a:spcAft>
                <a:spcPts val="0"/>
              </a:spcAft>
              <a:buClr>
                <a:srgbClr val="000000"/>
              </a:buClr>
              <a:buSzPts val="2200"/>
              <a:buFont typeface="Arial"/>
              <a:buChar char="•"/>
              <a:defRPr/>
            </a:pPr>
            <a:r>
              <a:rPr lang="en-US" sz="2200" kern="0" dirty="0">
                <a:solidFill>
                  <a:srgbClr val="000000"/>
                </a:solidFill>
                <a:latin typeface="Palatino Linotype"/>
                <a:sym typeface="Palatino Linotype"/>
              </a:rPr>
              <a:t>Goal - a concise statement about the final output of this prompt.</a:t>
            </a:r>
          </a:p>
          <a:p>
            <a:pPr marL="914400" lvl="1" indent="-368300">
              <a:lnSpc>
                <a:spcPct val="150000"/>
              </a:lnSpc>
              <a:spcBef>
                <a:spcPts val="0"/>
              </a:spcBef>
              <a:spcAft>
                <a:spcPts val="0"/>
              </a:spcAft>
              <a:buClr>
                <a:srgbClr val="000000"/>
              </a:buClr>
              <a:buSzPts val="2200"/>
              <a:buFont typeface="Arial"/>
              <a:buChar char="•"/>
              <a:defRPr/>
            </a:pPr>
            <a:r>
              <a:rPr lang="en-US" sz="2200" kern="0" dirty="0">
                <a:solidFill>
                  <a:srgbClr val="000000"/>
                </a:solidFill>
                <a:latin typeface="Palatino Linotype"/>
                <a:sym typeface="Palatino Linotype"/>
              </a:rPr>
              <a:t>Steps - the precise steps you want the AI to follow to achieve the goal.</a:t>
            </a:r>
          </a:p>
          <a:p>
            <a:pPr marL="914400" lvl="1" indent="-368300">
              <a:lnSpc>
                <a:spcPct val="150000"/>
              </a:lnSpc>
              <a:spcBef>
                <a:spcPts val="0"/>
              </a:spcBef>
              <a:spcAft>
                <a:spcPts val="0"/>
              </a:spcAft>
              <a:buClr>
                <a:srgbClr val="000000"/>
              </a:buClr>
              <a:buSzPts val="2200"/>
              <a:buFont typeface="Arial"/>
              <a:buChar char="•"/>
              <a:defRPr/>
            </a:pPr>
            <a:r>
              <a:rPr lang="en-US" sz="2200" kern="0" dirty="0">
                <a:solidFill>
                  <a:srgbClr val="000000"/>
                </a:solidFill>
                <a:latin typeface="Palatino Linotype"/>
                <a:sym typeface="Palatino Linotype"/>
              </a:rPr>
              <a:t>Rules - any additional guidelines that you want the AI to consider.</a:t>
            </a:r>
          </a:p>
          <a:p>
            <a:pPr marL="457200" lvl="0" indent="-368300">
              <a:lnSpc>
                <a:spcPct val="150000"/>
              </a:lnSpc>
              <a:spcBef>
                <a:spcPts val="0"/>
              </a:spcBef>
              <a:spcAft>
                <a:spcPts val="0"/>
              </a:spcAft>
              <a:buClr>
                <a:srgbClr val="000000"/>
              </a:buClr>
              <a:buSzPts val="2200"/>
              <a:buFont typeface="Arial"/>
              <a:buChar char="•"/>
              <a:defRPr/>
            </a:pPr>
            <a:r>
              <a:rPr lang="en-US" sz="2200" b="1" kern="0" dirty="0">
                <a:solidFill>
                  <a:srgbClr val="000000"/>
                </a:solidFill>
                <a:latin typeface="Palatino Linotype"/>
                <a:sym typeface="Palatino Linotype"/>
              </a:rPr>
              <a:t>Refine and iterate the output. </a:t>
            </a:r>
          </a:p>
          <a:p>
            <a:pPr marL="914400" lvl="1" indent="-368300">
              <a:lnSpc>
                <a:spcPct val="150000"/>
              </a:lnSpc>
              <a:spcBef>
                <a:spcPts val="0"/>
              </a:spcBef>
              <a:spcAft>
                <a:spcPts val="0"/>
              </a:spcAft>
              <a:buClr>
                <a:srgbClr val="000000"/>
              </a:buClr>
              <a:buSzPts val="2200"/>
              <a:buFont typeface="Arial"/>
              <a:buChar char="•"/>
              <a:defRPr/>
            </a:pPr>
            <a:r>
              <a:rPr lang="en-US" sz="2200" kern="0" dirty="0">
                <a:solidFill>
                  <a:srgbClr val="000000"/>
                </a:solidFill>
                <a:latin typeface="Palatino Linotype"/>
                <a:sym typeface="Palatino Linotype"/>
              </a:rPr>
              <a:t>This part is good… but… </a:t>
            </a:r>
          </a:p>
          <a:p>
            <a:pPr marL="914400" lvl="1" indent="-368300">
              <a:lnSpc>
                <a:spcPct val="150000"/>
              </a:lnSpc>
              <a:spcBef>
                <a:spcPts val="0"/>
              </a:spcBef>
              <a:spcAft>
                <a:spcPts val="0"/>
              </a:spcAft>
              <a:buClr>
                <a:srgbClr val="000000"/>
              </a:buClr>
              <a:buSzPts val="2200"/>
              <a:buFont typeface="Arial"/>
              <a:buChar char="•"/>
              <a:defRPr/>
            </a:pPr>
            <a:r>
              <a:rPr lang="en-US" sz="2200" kern="0" dirty="0">
                <a:solidFill>
                  <a:srgbClr val="000000"/>
                </a:solidFill>
                <a:latin typeface="Palatino Linotype"/>
                <a:sym typeface="Palatino Linotype"/>
              </a:rPr>
              <a:t>Give me 5 more examples, change the tone, etc.</a:t>
            </a:r>
          </a:p>
        </p:txBody>
      </p:sp>
      <p:sp>
        <p:nvSpPr>
          <p:cNvPr id="4" name="Slide Number Placeholder 3">
            <a:extLst>
              <a:ext uri="{FF2B5EF4-FFF2-40B4-BE49-F238E27FC236}">
                <a16:creationId xmlns:a16="http://schemas.microsoft.com/office/drawing/2014/main" id="{A983CF3E-EB56-85D8-16C8-D48E75F6E977}"/>
              </a:ext>
            </a:extLst>
          </p:cNvPr>
          <p:cNvSpPr>
            <a:spLocks noGrp="1"/>
          </p:cNvSpPr>
          <p:nvPr>
            <p:ph type="sldNum" sz="quarter" idx="10"/>
          </p:nvPr>
        </p:nvSpPr>
        <p:spPr/>
        <p:txBody>
          <a:bodyPr/>
          <a:lstStyle/>
          <a:p>
            <a:fld id="{A3D1C70C-36A2-44FC-A083-98959550CFF4}" type="slidenum">
              <a:rPr lang="en-US" smtClean="0"/>
              <a:pPr/>
              <a:t>23</a:t>
            </a:fld>
            <a:endParaRPr lang="en-US"/>
          </a:p>
        </p:txBody>
      </p:sp>
    </p:spTree>
    <p:extLst>
      <p:ext uri="{BB962C8B-B14F-4D97-AF65-F5344CB8AC3E}">
        <p14:creationId xmlns:p14="http://schemas.microsoft.com/office/powerpoint/2010/main" val="121262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63560-727C-B6A3-FBC0-4CCE169B84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2065D8-DE4E-E5C5-7C6C-1EBD5F1D8A45}"/>
              </a:ext>
            </a:extLst>
          </p:cNvPr>
          <p:cNvSpPr>
            <a:spLocks noGrp="1"/>
          </p:cNvSpPr>
          <p:nvPr>
            <p:ph type="title"/>
          </p:nvPr>
        </p:nvSpPr>
        <p:spPr/>
        <p:txBody>
          <a:bodyPr/>
          <a:lstStyle/>
          <a:p>
            <a:r>
              <a:rPr kumimoji="0" lang="en-US" sz="4800" b="1" i="0" u="none" strike="noStrike" kern="0" cap="none" spc="0" normalizeH="0" baseline="0" noProof="0" dirty="0">
                <a:ln>
                  <a:noFill/>
                </a:ln>
                <a:solidFill>
                  <a:srgbClr val="6E2405"/>
                </a:solidFill>
                <a:effectLst/>
                <a:uLnTx/>
                <a:uFillTx/>
                <a:latin typeface="Palatino Linotype"/>
                <a:sym typeface="Palatino Linotype"/>
              </a:rPr>
              <a:t>AI Examples </a:t>
            </a:r>
            <a:r>
              <a:rPr kumimoji="0" lang="en-US" sz="2400" b="1" i="0" u="none" strike="noStrike" kern="0" cap="none" spc="0" normalizeH="0" baseline="0" noProof="0" dirty="0">
                <a:ln>
                  <a:noFill/>
                </a:ln>
                <a:solidFill>
                  <a:srgbClr val="6E2405"/>
                </a:solidFill>
                <a:effectLst/>
                <a:uLnTx/>
                <a:uFillTx/>
                <a:latin typeface="Palatino Linotype"/>
                <a:sym typeface="Palatino Linotype"/>
              </a:rPr>
              <a:t>(1 of 2) </a:t>
            </a:r>
            <a:endParaRPr lang="en-US" dirty="0"/>
          </a:p>
        </p:txBody>
      </p:sp>
      <p:pic>
        <p:nvPicPr>
          <p:cNvPr id="8" name="Picture 7" descr="QR Code for School AI Link titled &quot;Your QSAC Coordinator Friend&quot;&#10;&#10;Link: https://student.schoolai.com/student-space?code=YC95">
            <a:extLst>
              <a:ext uri="{FF2B5EF4-FFF2-40B4-BE49-F238E27FC236}">
                <a16:creationId xmlns:a16="http://schemas.microsoft.com/office/drawing/2014/main" id="{5190A2EC-1A40-240E-5A3A-D22EC0956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896" y="1290861"/>
            <a:ext cx="5485841" cy="2005792"/>
          </a:xfrm>
          <a:prstGeom prst="rect">
            <a:avLst/>
          </a:prstGeom>
        </p:spPr>
      </p:pic>
      <p:sp>
        <p:nvSpPr>
          <p:cNvPr id="9" name="TextBox 8">
            <a:extLst>
              <a:ext uri="{FF2B5EF4-FFF2-40B4-BE49-F238E27FC236}">
                <a16:creationId xmlns:a16="http://schemas.microsoft.com/office/drawing/2014/main" id="{714D2912-2849-5AC1-F9FB-6CCB1AFF3A7A}"/>
              </a:ext>
            </a:extLst>
          </p:cNvPr>
          <p:cNvSpPr txBox="1"/>
          <p:nvPr/>
        </p:nvSpPr>
        <p:spPr>
          <a:xfrm>
            <a:off x="2132597" y="3561348"/>
            <a:ext cx="3040982" cy="461665"/>
          </a:xfrm>
          <a:prstGeom prst="rect">
            <a:avLst/>
          </a:prstGeom>
          <a:noFill/>
        </p:spPr>
        <p:txBody>
          <a:bodyPr wrap="square">
            <a:spAutoFit/>
          </a:bodyPr>
          <a:lstStyle/>
          <a:p>
            <a:pPr algn="ctr"/>
            <a:r>
              <a:rPr lang="en-US" sz="2400" b="1" dirty="0"/>
              <a:t>Your QSAC Friend</a:t>
            </a:r>
          </a:p>
        </p:txBody>
      </p:sp>
      <p:pic>
        <p:nvPicPr>
          <p:cNvPr id="6" name="Picture 5" descr="Screenshot example of the School AI prompt for &quot;Your QSAC Coordinator Friend&quot;">
            <a:extLst>
              <a:ext uri="{FF2B5EF4-FFF2-40B4-BE49-F238E27FC236}">
                <a16:creationId xmlns:a16="http://schemas.microsoft.com/office/drawing/2014/main" id="{3C8F2892-3E86-0F73-2FC1-2DE460BF5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266" y="1126475"/>
            <a:ext cx="4667893" cy="4992873"/>
          </a:xfrm>
          <a:prstGeom prst="rect">
            <a:avLst/>
          </a:prstGeom>
        </p:spPr>
      </p:pic>
      <p:sp>
        <p:nvSpPr>
          <p:cNvPr id="4" name="Slide Number Placeholder 3">
            <a:extLst>
              <a:ext uri="{FF2B5EF4-FFF2-40B4-BE49-F238E27FC236}">
                <a16:creationId xmlns:a16="http://schemas.microsoft.com/office/drawing/2014/main" id="{32EE390C-CC23-EF08-9F6C-DE6DDDCB3680}"/>
              </a:ext>
            </a:extLst>
          </p:cNvPr>
          <p:cNvSpPr>
            <a:spLocks noGrp="1"/>
          </p:cNvSpPr>
          <p:nvPr>
            <p:ph type="sldNum" sz="quarter" idx="10"/>
          </p:nvPr>
        </p:nvSpPr>
        <p:spPr/>
        <p:txBody>
          <a:bodyPr/>
          <a:lstStyle/>
          <a:p>
            <a:fld id="{A3D1C70C-36A2-44FC-A083-98959550CFF4}" type="slidenum">
              <a:rPr lang="en-US" smtClean="0"/>
              <a:pPr/>
              <a:t>24</a:t>
            </a:fld>
            <a:endParaRPr lang="en-US"/>
          </a:p>
        </p:txBody>
      </p:sp>
    </p:spTree>
    <p:extLst>
      <p:ext uri="{BB962C8B-B14F-4D97-AF65-F5344CB8AC3E}">
        <p14:creationId xmlns:p14="http://schemas.microsoft.com/office/powerpoint/2010/main" val="3626352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4DF0E-8937-603A-42BA-33E38618A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C0F813-5F4A-D9AB-CBE8-FE770761EB0D}"/>
              </a:ext>
            </a:extLst>
          </p:cNvPr>
          <p:cNvSpPr>
            <a:spLocks noGrp="1"/>
          </p:cNvSpPr>
          <p:nvPr>
            <p:ph type="title"/>
          </p:nvPr>
        </p:nvSpPr>
        <p:spPr/>
        <p:txBody>
          <a:bodyPr/>
          <a:lstStyle/>
          <a:p>
            <a:r>
              <a:rPr kumimoji="0" lang="en-US" sz="4800" b="1" i="0" u="none" strike="noStrike" kern="0" cap="none" spc="0" normalizeH="0" baseline="0" noProof="0" dirty="0">
                <a:ln>
                  <a:noFill/>
                </a:ln>
                <a:solidFill>
                  <a:srgbClr val="6E2405"/>
                </a:solidFill>
                <a:effectLst/>
                <a:uLnTx/>
                <a:uFillTx/>
                <a:latin typeface="Palatino Linotype"/>
                <a:sym typeface="Palatino Linotype"/>
              </a:rPr>
              <a:t>AI Examples </a:t>
            </a:r>
            <a:r>
              <a:rPr kumimoji="0" lang="en-US" sz="2400" b="1" i="0" u="none" strike="noStrike" kern="0" cap="none" spc="0" normalizeH="0" baseline="0" noProof="0" dirty="0">
                <a:ln>
                  <a:noFill/>
                </a:ln>
                <a:solidFill>
                  <a:srgbClr val="6E2405"/>
                </a:solidFill>
                <a:effectLst/>
                <a:uLnTx/>
                <a:uFillTx/>
                <a:latin typeface="Palatino Linotype"/>
                <a:sym typeface="Palatino Linotype"/>
              </a:rPr>
              <a:t>(2 of 2) </a:t>
            </a:r>
            <a:endParaRPr lang="en-US" dirty="0"/>
          </a:p>
        </p:txBody>
      </p:sp>
      <p:pic>
        <p:nvPicPr>
          <p:cNvPr id="8" name="Picture 7" descr="QR Code for School AI Link titled &quot;Fundamental Five Activity Planner&quot;&#10;&#10;Link: QR Code links&#10;&#10;&#10;Epifanio, Aida&#10;​&#10;Epifanio, Aida​&#10;https://student.schoolai.com/student-space?code=YC95&#10;&#10;https://student.schoolai.com/student-space?code=9DR8">
            <a:extLst>
              <a:ext uri="{FF2B5EF4-FFF2-40B4-BE49-F238E27FC236}">
                <a16:creationId xmlns:a16="http://schemas.microsoft.com/office/drawing/2014/main" id="{999A9325-8245-4B58-D3A0-9DD22DF028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5629" y="1290861"/>
            <a:ext cx="5462375" cy="2005792"/>
          </a:xfrm>
          <a:prstGeom prst="rect">
            <a:avLst/>
          </a:prstGeom>
        </p:spPr>
      </p:pic>
      <p:sp>
        <p:nvSpPr>
          <p:cNvPr id="5" name="TextBox 4">
            <a:extLst>
              <a:ext uri="{FF2B5EF4-FFF2-40B4-BE49-F238E27FC236}">
                <a16:creationId xmlns:a16="http://schemas.microsoft.com/office/drawing/2014/main" id="{6CF9CE67-2745-9054-3B93-682B54D0C97B}"/>
              </a:ext>
            </a:extLst>
          </p:cNvPr>
          <p:cNvSpPr txBox="1"/>
          <p:nvPr/>
        </p:nvSpPr>
        <p:spPr>
          <a:xfrm>
            <a:off x="2132597" y="3561348"/>
            <a:ext cx="304098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Palatino Linotype"/>
                <a:ea typeface="Palatino Linotype"/>
                <a:cs typeface="Palatino Linotype"/>
                <a:sym typeface="Palatino Linotype"/>
              </a:rPr>
              <a:t>F5 Planner</a:t>
            </a:r>
          </a:p>
        </p:txBody>
      </p:sp>
      <p:pic>
        <p:nvPicPr>
          <p:cNvPr id="6" name="Picture 5" descr="Screenshot example of the School AI prompt for &quot;Fundamental Five Activity Planner&quot;">
            <a:extLst>
              <a:ext uri="{FF2B5EF4-FFF2-40B4-BE49-F238E27FC236}">
                <a16:creationId xmlns:a16="http://schemas.microsoft.com/office/drawing/2014/main" id="{B243FEB1-D86F-0515-CE15-3F112196C3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15902" y="1327287"/>
            <a:ext cx="4943634" cy="4729098"/>
          </a:xfrm>
          <a:prstGeom prst="rect">
            <a:avLst/>
          </a:prstGeom>
        </p:spPr>
      </p:pic>
      <p:sp>
        <p:nvSpPr>
          <p:cNvPr id="4" name="Slide Number Placeholder 3">
            <a:extLst>
              <a:ext uri="{FF2B5EF4-FFF2-40B4-BE49-F238E27FC236}">
                <a16:creationId xmlns:a16="http://schemas.microsoft.com/office/drawing/2014/main" id="{0E0AF3A2-BA45-0401-B61B-20B868E67B5A}"/>
              </a:ext>
            </a:extLst>
          </p:cNvPr>
          <p:cNvSpPr>
            <a:spLocks noGrp="1"/>
          </p:cNvSpPr>
          <p:nvPr>
            <p:ph type="sldNum" sz="quarter" idx="10"/>
          </p:nvPr>
        </p:nvSpPr>
        <p:spPr/>
        <p:txBody>
          <a:bodyPr/>
          <a:lstStyle/>
          <a:p>
            <a:fld id="{A3D1C70C-36A2-44FC-A083-98959550CFF4}" type="slidenum">
              <a:rPr lang="en-US" smtClean="0"/>
              <a:pPr/>
              <a:t>25</a:t>
            </a:fld>
            <a:endParaRPr lang="en-US"/>
          </a:p>
        </p:txBody>
      </p:sp>
    </p:spTree>
    <p:extLst>
      <p:ext uri="{BB962C8B-B14F-4D97-AF65-F5344CB8AC3E}">
        <p14:creationId xmlns:p14="http://schemas.microsoft.com/office/powerpoint/2010/main" val="935066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2ACDD-F3E4-613A-5F66-8FBFB33F1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F7B02C-D819-3096-3F0A-D4D00C5B92BF}"/>
              </a:ext>
            </a:extLst>
          </p:cNvPr>
          <p:cNvSpPr>
            <a:spLocks noGrp="1"/>
          </p:cNvSpPr>
          <p:nvPr>
            <p:ph type="title"/>
          </p:nvPr>
        </p:nvSpPr>
        <p:spPr/>
        <p:txBody>
          <a:bodyPr/>
          <a:lstStyle/>
          <a:p>
            <a:r>
              <a:rPr lang="en-US" dirty="0"/>
              <a:t>Our Process</a:t>
            </a:r>
          </a:p>
        </p:txBody>
      </p:sp>
      <p:sp>
        <p:nvSpPr>
          <p:cNvPr id="5" name="Content Placeholder 4">
            <a:extLst>
              <a:ext uri="{FF2B5EF4-FFF2-40B4-BE49-F238E27FC236}">
                <a16:creationId xmlns:a16="http://schemas.microsoft.com/office/drawing/2014/main" id="{14537F60-3ADD-C23C-4EF5-C3748DFDBE95}"/>
              </a:ext>
            </a:extLst>
          </p:cNvPr>
          <p:cNvSpPr>
            <a:spLocks noGrp="1"/>
          </p:cNvSpPr>
          <p:nvPr>
            <p:ph type="body" sz="quarter" idx="11"/>
          </p:nvPr>
        </p:nvSpPr>
        <p:spPr/>
        <p:txBody>
          <a:bodyPr>
            <a:normAutofit/>
          </a:bodyPr>
          <a:lstStyle/>
          <a:p>
            <a:pPr marL="457200" lvl="0" indent="-457200">
              <a:lnSpc>
                <a:spcPct val="150000"/>
              </a:lnSpc>
              <a:spcBef>
                <a:spcPts val="0"/>
              </a:spcBef>
              <a:spcAft>
                <a:spcPts val="0"/>
              </a:spcAft>
              <a:buClr>
                <a:schemeClr val="dk1"/>
              </a:buClr>
              <a:buSzPts val="2200"/>
              <a:buAutoNum type="arabicPeriod"/>
            </a:pPr>
            <a:r>
              <a:rPr lang="en-US" sz="2200" dirty="0"/>
              <a:t>Form the teams and develop relationships. </a:t>
            </a:r>
            <a:endParaRPr lang="en-US" dirty="0"/>
          </a:p>
          <a:p>
            <a:pPr marL="457200" lvl="0" indent="-457200">
              <a:lnSpc>
                <a:spcPct val="150000"/>
              </a:lnSpc>
              <a:spcBef>
                <a:spcPts val="0"/>
              </a:spcBef>
              <a:spcAft>
                <a:spcPts val="0"/>
              </a:spcAft>
              <a:buClr>
                <a:schemeClr val="dk1"/>
              </a:buClr>
              <a:buSzPts val="2200"/>
              <a:buAutoNum type="arabicPeriod"/>
            </a:pPr>
            <a:r>
              <a:rPr lang="en-US" sz="2200" dirty="0"/>
              <a:t>Interrogate our practices.</a:t>
            </a:r>
            <a:endParaRPr lang="en-US" dirty="0"/>
          </a:p>
          <a:p>
            <a:pPr lvl="1">
              <a:lnSpc>
                <a:spcPct val="150000"/>
              </a:lnSpc>
              <a:spcBef>
                <a:spcPts val="0"/>
              </a:spcBef>
              <a:spcAft>
                <a:spcPts val="0"/>
              </a:spcAft>
              <a:buClr>
                <a:schemeClr val="dk1"/>
              </a:buClr>
              <a:buSzPts val="2200"/>
            </a:pPr>
            <a:r>
              <a:rPr lang="en-US" sz="2200" dirty="0"/>
              <a:t>Review and revise training plan. </a:t>
            </a:r>
            <a:endParaRPr lang="en-US" dirty="0"/>
          </a:p>
          <a:p>
            <a:pPr lvl="1">
              <a:lnSpc>
                <a:spcPct val="150000"/>
              </a:lnSpc>
              <a:spcBef>
                <a:spcPts val="0"/>
              </a:spcBef>
              <a:spcAft>
                <a:spcPts val="0"/>
              </a:spcAft>
              <a:buClr>
                <a:schemeClr val="dk1"/>
              </a:buClr>
              <a:buSzPts val="2200"/>
            </a:pPr>
            <a:r>
              <a:rPr lang="en-US" sz="2200" dirty="0"/>
              <a:t>Review and revise components of the teacher evaluation system. </a:t>
            </a:r>
            <a:endParaRPr lang="en-US" dirty="0"/>
          </a:p>
          <a:p>
            <a:pPr marL="457200" lvl="0" indent="-457200">
              <a:lnSpc>
                <a:spcPct val="150000"/>
              </a:lnSpc>
              <a:spcBef>
                <a:spcPts val="0"/>
              </a:spcBef>
              <a:spcAft>
                <a:spcPts val="0"/>
              </a:spcAft>
              <a:buClr>
                <a:schemeClr val="dk1"/>
              </a:buClr>
              <a:buSzPts val="2200"/>
              <a:buAutoNum type="arabicPeriod"/>
            </a:pPr>
            <a:r>
              <a:rPr lang="en-US" sz="2200" dirty="0"/>
              <a:t>Identify ideals, positives, and challenges. </a:t>
            </a:r>
            <a:endParaRPr lang="en-US" dirty="0"/>
          </a:p>
          <a:p>
            <a:pPr marL="457200" lvl="0" indent="-457200">
              <a:lnSpc>
                <a:spcPct val="150000"/>
              </a:lnSpc>
              <a:spcBef>
                <a:spcPts val="0"/>
              </a:spcBef>
              <a:spcAft>
                <a:spcPts val="0"/>
              </a:spcAft>
              <a:buClr>
                <a:schemeClr val="dk1"/>
              </a:buClr>
              <a:buSzPts val="2200"/>
              <a:buAutoNum type="arabicPeriod"/>
            </a:pPr>
            <a:r>
              <a:rPr lang="en-US" sz="2200" dirty="0"/>
              <a:t>Develop the data collection tools – surveys and time tracking. </a:t>
            </a:r>
            <a:endParaRPr lang="en-US" dirty="0"/>
          </a:p>
          <a:p>
            <a:pPr marL="457200" lvl="0" indent="-457200">
              <a:lnSpc>
                <a:spcPct val="150000"/>
              </a:lnSpc>
              <a:spcBef>
                <a:spcPts val="0"/>
              </a:spcBef>
              <a:spcAft>
                <a:spcPts val="0"/>
              </a:spcAft>
              <a:buClr>
                <a:schemeClr val="dk1"/>
              </a:buClr>
              <a:buSzPts val="2200"/>
              <a:buAutoNum type="arabicPeriod"/>
            </a:pPr>
            <a:r>
              <a:rPr lang="en-US" sz="2200" dirty="0"/>
              <a:t>Structure PLCs and collaboration. Train teacher leaders. </a:t>
            </a:r>
            <a:endParaRPr lang="en-US" dirty="0"/>
          </a:p>
          <a:p>
            <a:pPr marL="457200" lvl="0" indent="-457200">
              <a:lnSpc>
                <a:spcPct val="150000"/>
              </a:lnSpc>
              <a:spcBef>
                <a:spcPts val="0"/>
              </a:spcBef>
              <a:spcAft>
                <a:spcPts val="0"/>
              </a:spcAft>
              <a:buClr>
                <a:schemeClr val="dk1"/>
              </a:buClr>
              <a:buSzPts val="2200"/>
              <a:buAutoNum type="arabicPeriod"/>
            </a:pPr>
            <a:r>
              <a:rPr lang="en-US" sz="2200" dirty="0"/>
              <a:t>Create a single source of knowledge. </a:t>
            </a:r>
            <a:endParaRPr lang="en-US" dirty="0"/>
          </a:p>
          <a:p>
            <a:pPr marL="457200" lvl="0" indent="-457200">
              <a:lnSpc>
                <a:spcPct val="150000"/>
              </a:lnSpc>
              <a:spcBef>
                <a:spcPts val="0"/>
              </a:spcBef>
              <a:spcAft>
                <a:spcPts val="0"/>
              </a:spcAft>
              <a:buClr>
                <a:schemeClr val="dk1"/>
              </a:buClr>
              <a:buSzPts val="2200"/>
              <a:buAutoNum type="arabicPeriod"/>
            </a:pPr>
            <a:r>
              <a:rPr lang="en-US" sz="2200" dirty="0"/>
              <a:t>Implement AI tools to save time.</a:t>
            </a:r>
            <a:endParaRPr lang="en-US" sz="3200" dirty="0"/>
          </a:p>
        </p:txBody>
      </p:sp>
      <p:sp>
        <p:nvSpPr>
          <p:cNvPr id="4" name="Slide Number Placeholder 3">
            <a:extLst>
              <a:ext uri="{FF2B5EF4-FFF2-40B4-BE49-F238E27FC236}">
                <a16:creationId xmlns:a16="http://schemas.microsoft.com/office/drawing/2014/main" id="{860C8D6B-608B-DFA6-ECEC-276B83A4BEA4}"/>
              </a:ext>
            </a:extLst>
          </p:cNvPr>
          <p:cNvSpPr>
            <a:spLocks noGrp="1"/>
          </p:cNvSpPr>
          <p:nvPr>
            <p:ph type="sldNum" sz="quarter" idx="10"/>
          </p:nvPr>
        </p:nvSpPr>
        <p:spPr/>
        <p:txBody>
          <a:bodyPr/>
          <a:lstStyle/>
          <a:p>
            <a:fld id="{A3D1C70C-36A2-44FC-A083-98959550CFF4}" type="slidenum">
              <a:rPr lang="en-US" smtClean="0"/>
              <a:pPr/>
              <a:t>26</a:t>
            </a:fld>
            <a:endParaRPr lang="en-US"/>
          </a:p>
        </p:txBody>
      </p:sp>
    </p:spTree>
    <p:extLst>
      <p:ext uri="{BB962C8B-B14F-4D97-AF65-F5344CB8AC3E}">
        <p14:creationId xmlns:p14="http://schemas.microsoft.com/office/powerpoint/2010/main" val="599575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E0D6D-4C19-A605-25F9-EAE5F3E940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621B1C-B406-3ABC-3670-B98323D33098}"/>
              </a:ext>
            </a:extLst>
          </p:cNvPr>
          <p:cNvSpPr>
            <a:spLocks noGrp="1"/>
          </p:cNvSpPr>
          <p:nvPr>
            <p:ph type="title"/>
          </p:nvPr>
        </p:nvSpPr>
        <p:spPr/>
        <p:txBody>
          <a:bodyPr/>
          <a:lstStyle/>
          <a:p>
            <a:r>
              <a:rPr lang="en-US" dirty="0"/>
              <a:t>Our Next Steps </a:t>
            </a:r>
          </a:p>
        </p:txBody>
      </p:sp>
      <p:sp>
        <p:nvSpPr>
          <p:cNvPr id="5" name="Content Placeholder 4">
            <a:extLst>
              <a:ext uri="{FF2B5EF4-FFF2-40B4-BE49-F238E27FC236}">
                <a16:creationId xmlns:a16="http://schemas.microsoft.com/office/drawing/2014/main" id="{51EC1056-F0DA-4E8A-E638-5B83D2233CD0}"/>
              </a:ext>
            </a:extLst>
          </p:cNvPr>
          <p:cNvSpPr>
            <a:spLocks noGrp="1"/>
          </p:cNvSpPr>
          <p:nvPr>
            <p:ph type="body" sz="quarter" idx="11"/>
          </p:nvPr>
        </p:nvSpPr>
        <p:spPr/>
        <p:txBody>
          <a:bodyPr>
            <a:normAutofit/>
          </a:bodyPr>
          <a:lstStyle/>
          <a:p>
            <a:pPr marL="457200" marR="0" lvl="0" indent="-457200" algn="l" defTabSz="914400" rtl="0" eaLnBrk="1" fontAlgn="auto" latinLnBrk="0" hangingPunct="1">
              <a:lnSpc>
                <a:spcPct val="150000"/>
              </a:lnSpc>
              <a:spcBef>
                <a:spcPts val="0"/>
              </a:spcBef>
              <a:spcAft>
                <a:spcPts val="0"/>
              </a:spcAft>
              <a:buClr>
                <a:srgbClr val="000000"/>
              </a:buClr>
              <a:buSzPts val="2000"/>
              <a:buFont typeface="Arial"/>
              <a:buAutoNum type="arabicPeriod"/>
              <a:tabLst/>
              <a:defRPr/>
            </a:pPr>
            <a:r>
              <a:rPr kumimoji="0" lang="en-US" sz="2000" b="0" i="0" u="none" strike="noStrike" kern="0" cap="none" spc="0" normalizeH="0" baseline="0" noProof="0" dirty="0">
                <a:ln>
                  <a:noFill/>
                </a:ln>
                <a:solidFill>
                  <a:srgbClr val="000000"/>
                </a:solidFill>
                <a:effectLst/>
                <a:uLnTx/>
                <a:uFillTx/>
                <a:latin typeface="Palatino Linotype"/>
                <a:sym typeface="Palatino Linotype"/>
              </a:rPr>
              <a:t>Maintain cross-district ScIP meetings in the summer and across the year. </a:t>
            </a:r>
            <a:endParaRPr kumimoji="0" lang="en-US" sz="3600" b="0" i="0" u="none" strike="noStrike" kern="0" cap="none" spc="0" normalizeH="0" baseline="0" noProof="0" dirty="0">
              <a:ln>
                <a:noFill/>
              </a:ln>
              <a:solidFill>
                <a:srgbClr val="000000"/>
              </a:solidFill>
              <a:effectLst/>
              <a:uLnTx/>
              <a:uFillTx/>
              <a:latin typeface="Palatino Linotype"/>
              <a:sym typeface="Palatino Linotype"/>
            </a:endParaRPr>
          </a:p>
          <a:p>
            <a:pPr marL="914400" marR="0" lvl="1" indent="-457200" algn="l" defTabSz="914400" rtl="0" eaLnBrk="1" fontAlgn="auto" latinLnBrk="0" hangingPunct="1">
              <a:lnSpc>
                <a:spcPct val="150000"/>
              </a:lnSpc>
              <a:spcBef>
                <a:spcPts val="0"/>
              </a:spcBef>
              <a:spcAft>
                <a:spcPts val="0"/>
              </a:spcAft>
              <a:buClr>
                <a:srgbClr val="000000"/>
              </a:buClr>
              <a:buSzPts val="2000"/>
              <a:buFont typeface="Arial"/>
              <a:buAutoNum type="arabicPeriod"/>
              <a:tabLst/>
              <a:defRPr/>
            </a:pPr>
            <a:r>
              <a:rPr kumimoji="0" lang="en-US" sz="2000" b="0" i="0" u="none" strike="noStrike" kern="0" cap="none" spc="0" normalizeH="0" baseline="0" noProof="0" dirty="0">
                <a:ln>
                  <a:noFill/>
                </a:ln>
                <a:solidFill>
                  <a:srgbClr val="000000"/>
                </a:solidFill>
                <a:effectLst/>
                <a:uLnTx/>
                <a:uFillTx/>
                <a:latin typeface="Palatino Linotype"/>
                <a:sym typeface="Palatino Linotype"/>
              </a:rPr>
              <a:t>Rework time and commitment to NJSCI survey for data collection. </a:t>
            </a:r>
            <a:endParaRPr kumimoji="0" lang="en-US" sz="3200" b="0" i="0" u="none" strike="noStrike" kern="0" cap="none" spc="0" normalizeH="0" baseline="0" noProof="0" dirty="0">
              <a:ln>
                <a:noFill/>
              </a:ln>
              <a:solidFill>
                <a:srgbClr val="000000"/>
              </a:solidFill>
              <a:effectLst/>
              <a:uLnTx/>
              <a:uFillTx/>
              <a:latin typeface="Palatino Linotype"/>
              <a:sym typeface="Palatino Linotype"/>
            </a:endParaRPr>
          </a:p>
          <a:p>
            <a:pPr marL="914400" marR="0" lvl="1" indent="-457200" algn="l" defTabSz="914400" rtl="0" eaLnBrk="1" fontAlgn="auto" latinLnBrk="0" hangingPunct="1">
              <a:lnSpc>
                <a:spcPct val="150000"/>
              </a:lnSpc>
              <a:spcBef>
                <a:spcPts val="0"/>
              </a:spcBef>
              <a:spcAft>
                <a:spcPts val="0"/>
              </a:spcAft>
              <a:buClr>
                <a:srgbClr val="000000"/>
              </a:buClr>
              <a:buSzPts val="2000"/>
              <a:buFont typeface="Arial"/>
              <a:buAutoNum type="arabicPeriod"/>
              <a:tabLst/>
              <a:defRPr/>
            </a:pPr>
            <a:r>
              <a:rPr kumimoji="0" lang="en-US" sz="2000" b="0" i="0" u="none" strike="noStrike" kern="0" cap="none" spc="0" normalizeH="0" baseline="0" noProof="0" dirty="0">
                <a:ln>
                  <a:noFill/>
                </a:ln>
                <a:solidFill>
                  <a:srgbClr val="000000"/>
                </a:solidFill>
                <a:effectLst/>
                <a:uLnTx/>
                <a:uFillTx/>
                <a:latin typeface="Palatino Linotype"/>
                <a:sym typeface="Palatino Linotype"/>
              </a:rPr>
              <a:t>Administer the time/efficiency survey again in the spring of 2026; triangulate with tracking data from volunteer PLCs. </a:t>
            </a:r>
            <a:endParaRPr kumimoji="0" lang="en-US" sz="3200" b="0" i="0" u="none" strike="noStrike" kern="0" cap="none" spc="0" normalizeH="0" baseline="0" noProof="0" dirty="0">
              <a:ln>
                <a:noFill/>
              </a:ln>
              <a:solidFill>
                <a:srgbClr val="000000"/>
              </a:solidFill>
              <a:effectLst/>
              <a:uLnTx/>
              <a:uFillTx/>
              <a:latin typeface="Palatino Linotype"/>
              <a:sym typeface="Palatino Linotype"/>
            </a:endParaRPr>
          </a:p>
          <a:p>
            <a:pPr marL="457200" marR="0" lvl="0" indent="-457200" algn="l" defTabSz="914400" rtl="0" eaLnBrk="1" fontAlgn="auto" latinLnBrk="0" hangingPunct="1">
              <a:lnSpc>
                <a:spcPct val="150000"/>
              </a:lnSpc>
              <a:spcBef>
                <a:spcPts val="0"/>
              </a:spcBef>
              <a:spcAft>
                <a:spcPts val="0"/>
              </a:spcAft>
              <a:buClr>
                <a:srgbClr val="000000"/>
              </a:buClr>
              <a:buSzPts val="2000"/>
              <a:buFont typeface="Arial"/>
              <a:buAutoNum type="arabicPeriod"/>
              <a:tabLst/>
              <a:defRPr/>
            </a:pPr>
            <a:r>
              <a:rPr kumimoji="0" lang="en-US" sz="2000" b="0" i="0" u="none" strike="noStrike" kern="0" cap="none" spc="0" normalizeH="0" baseline="0" noProof="0" dirty="0">
                <a:ln>
                  <a:noFill/>
                </a:ln>
                <a:solidFill>
                  <a:srgbClr val="000000"/>
                </a:solidFill>
                <a:effectLst/>
                <a:uLnTx/>
                <a:uFillTx/>
                <a:latin typeface="Palatino Linotype"/>
                <a:sym typeface="Palatino Linotype"/>
              </a:rPr>
              <a:t>Develop a PLC Efficacy Tool and provide additional support to PLCs who need it. </a:t>
            </a:r>
            <a:endParaRPr kumimoji="0" lang="en-US" sz="3600" b="0" i="0" u="none" strike="noStrike" kern="0" cap="none" spc="0" normalizeH="0" baseline="0" noProof="0" dirty="0">
              <a:ln>
                <a:noFill/>
              </a:ln>
              <a:solidFill>
                <a:srgbClr val="000000"/>
              </a:solidFill>
              <a:effectLst/>
              <a:uLnTx/>
              <a:uFillTx/>
              <a:latin typeface="Palatino Linotype"/>
              <a:sym typeface="Palatino Linotype"/>
            </a:endParaRPr>
          </a:p>
          <a:p>
            <a:pPr marL="457200" marR="0" lvl="0" indent="-457200" algn="l" defTabSz="914400" rtl="0" eaLnBrk="1" fontAlgn="auto" latinLnBrk="0" hangingPunct="1">
              <a:lnSpc>
                <a:spcPct val="150000"/>
              </a:lnSpc>
              <a:spcBef>
                <a:spcPts val="0"/>
              </a:spcBef>
              <a:spcAft>
                <a:spcPts val="0"/>
              </a:spcAft>
              <a:buClr>
                <a:srgbClr val="000000"/>
              </a:buClr>
              <a:buSzPts val="2000"/>
              <a:buFont typeface="Arial"/>
              <a:buAutoNum type="arabicPeriod"/>
              <a:tabLst/>
              <a:defRPr/>
            </a:pPr>
            <a:r>
              <a:rPr kumimoji="0" lang="en-US" sz="2000" b="0" i="0" u="none" strike="noStrike" kern="0" cap="none" spc="0" normalizeH="0" baseline="0" noProof="0" dirty="0">
                <a:ln>
                  <a:noFill/>
                </a:ln>
                <a:solidFill>
                  <a:srgbClr val="000000"/>
                </a:solidFill>
                <a:effectLst/>
                <a:uLnTx/>
                <a:uFillTx/>
                <a:latin typeface="Palatino Linotype"/>
                <a:sym typeface="Palatino Linotype"/>
              </a:rPr>
              <a:t>Continue to explore options for curriculum management tools and protocols. </a:t>
            </a:r>
            <a:endParaRPr kumimoji="0" lang="en-US" sz="3600" b="0" i="0" u="none" strike="noStrike" kern="0" cap="none" spc="0" normalizeH="0" baseline="0" noProof="0" dirty="0">
              <a:ln>
                <a:noFill/>
              </a:ln>
              <a:solidFill>
                <a:srgbClr val="000000"/>
              </a:solidFill>
              <a:effectLst/>
              <a:uLnTx/>
              <a:uFillTx/>
              <a:latin typeface="Palatino Linotype"/>
              <a:sym typeface="Palatino Linotype"/>
            </a:endParaRPr>
          </a:p>
          <a:p>
            <a:pPr marL="457200" marR="0" lvl="0" indent="-457200" algn="l" defTabSz="914400" rtl="0" eaLnBrk="1" fontAlgn="auto" latinLnBrk="0" hangingPunct="1">
              <a:lnSpc>
                <a:spcPct val="150000"/>
              </a:lnSpc>
              <a:spcBef>
                <a:spcPts val="0"/>
              </a:spcBef>
              <a:spcAft>
                <a:spcPts val="0"/>
              </a:spcAft>
              <a:buClr>
                <a:srgbClr val="000000"/>
              </a:buClr>
              <a:buSzPts val="2000"/>
              <a:buFont typeface="Arial"/>
              <a:buAutoNum type="arabicPeriod"/>
              <a:tabLst/>
              <a:defRPr/>
            </a:pPr>
            <a:r>
              <a:rPr kumimoji="0" lang="en-US" sz="2000" b="0" i="0" u="none" strike="noStrike" kern="0" cap="none" spc="0" normalizeH="0" baseline="0" noProof="0" dirty="0">
                <a:ln>
                  <a:noFill/>
                </a:ln>
                <a:solidFill>
                  <a:srgbClr val="000000"/>
                </a:solidFill>
                <a:effectLst/>
                <a:uLnTx/>
                <a:uFillTx/>
                <a:latin typeface="Palatino Linotype"/>
                <a:sym typeface="Palatino Linotype"/>
              </a:rPr>
              <a:t>Expand AI usage, where appropriate. </a:t>
            </a:r>
            <a:endParaRPr kumimoji="0" lang="en-US" sz="3600" b="0" i="0" u="none" strike="noStrike" kern="0" cap="none" spc="0" normalizeH="0" baseline="0" noProof="0" dirty="0">
              <a:ln>
                <a:noFill/>
              </a:ln>
              <a:solidFill>
                <a:srgbClr val="000000"/>
              </a:solidFill>
              <a:effectLst/>
              <a:uLnTx/>
              <a:uFillTx/>
              <a:latin typeface="Palatino Linotype"/>
              <a:sym typeface="Palatino Linotype"/>
            </a:endParaRPr>
          </a:p>
        </p:txBody>
      </p:sp>
      <p:sp>
        <p:nvSpPr>
          <p:cNvPr id="4" name="Slide Number Placeholder 3">
            <a:extLst>
              <a:ext uri="{FF2B5EF4-FFF2-40B4-BE49-F238E27FC236}">
                <a16:creationId xmlns:a16="http://schemas.microsoft.com/office/drawing/2014/main" id="{F8FA24D8-4300-EEFE-D85A-A7891D4419F0}"/>
              </a:ext>
            </a:extLst>
          </p:cNvPr>
          <p:cNvSpPr>
            <a:spLocks noGrp="1"/>
          </p:cNvSpPr>
          <p:nvPr>
            <p:ph type="sldNum" sz="quarter" idx="10"/>
          </p:nvPr>
        </p:nvSpPr>
        <p:spPr/>
        <p:txBody>
          <a:bodyPr/>
          <a:lstStyle/>
          <a:p>
            <a:fld id="{A3D1C70C-36A2-44FC-A083-98959550CFF4}" type="slidenum">
              <a:rPr lang="en-US" smtClean="0"/>
              <a:pPr/>
              <a:t>27</a:t>
            </a:fld>
            <a:endParaRPr lang="en-US"/>
          </a:p>
        </p:txBody>
      </p:sp>
    </p:spTree>
    <p:extLst>
      <p:ext uri="{BB962C8B-B14F-4D97-AF65-F5344CB8AC3E}">
        <p14:creationId xmlns:p14="http://schemas.microsoft.com/office/powerpoint/2010/main" val="2607791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D3232-AE36-98F9-F5AA-4FB978AFC3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4D30F6-8D57-DA5C-B1C7-CCBCABCB5281}"/>
              </a:ext>
            </a:extLst>
          </p:cNvPr>
          <p:cNvSpPr>
            <a:spLocks noGrp="1"/>
          </p:cNvSpPr>
          <p:nvPr>
            <p:ph type="title"/>
          </p:nvPr>
        </p:nvSpPr>
        <p:spPr/>
        <p:txBody>
          <a:bodyPr/>
          <a:lstStyle/>
          <a:p>
            <a:r>
              <a:rPr kumimoji="0" lang="en-US" sz="4800" b="1" i="0" u="none" strike="noStrike" kern="0" cap="none" spc="0" normalizeH="0" baseline="0" noProof="0" dirty="0">
                <a:ln>
                  <a:noFill/>
                </a:ln>
                <a:solidFill>
                  <a:srgbClr val="6E2405"/>
                </a:solidFill>
                <a:effectLst/>
                <a:uLnTx/>
                <a:uFillTx/>
                <a:latin typeface="Palatino Linotype"/>
                <a:sym typeface="Palatino Linotype"/>
              </a:rPr>
              <a:t>Activity 4: Reflection</a:t>
            </a:r>
            <a:endParaRPr lang="en-US" dirty="0"/>
          </a:p>
        </p:txBody>
      </p:sp>
      <p:sp>
        <p:nvSpPr>
          <p:cNvPr id="5" name="Content Placeholder 4">
            <a:extLst>
              <a:ext uri="{FF2B5EF4-FFF2-40B4-BE49-F238E27FC236}">
                <a16:creationId xmlns:a16="http://schemas.microsoft.com/office/drawing/2014/main" id="{6D414EBE-46EA-9114-5EE4-1556A3C0C4F4}"/>
              </a:ext>
            </a:extLst>
          </p:cNvPr>
          <p:cNvSpPr>
            <a:spLocks noGrp="1"/>
          </p:cNvSpPr>
          <p:nvPr>
            <p:ph type="body" sz="quarter" idx="11"/>
          </p:nvPr>
        </p:nvSpPr>
        <p:spPr/>
        <p:txBody>
          <a:bodyPr>
            <a:normAutofit/>
          </a:bodyPr>
          <a:lstStyle/>
          <a:p>
            <a:pPr marL="0" marR="0" lvl="0" indent="0" algn="l" defTabSz="914400" rtl="0" eaLnBrk="1" fontAlgn="auto" latinLnBrk="0" hangingPunct="1">
              <a:lnSpc>
                <a:spcPct val="150000"/>
              </a:lnSpc>
              <a:spcBef>
                <a:spcPts val="0"/>
              </a:spcBef>
              <a:spcAft>
                <a:spcPts val="0"/>
              </a:spcAft>
              <a:buClr>
                <a:srgbClr val="000000"/>
              </a:buClr>
              <a:buSzPts val="2200"/>
              <a:buFont typeface="Arial"/>
              <a:buNone/>
              <a:tabLst/>
              <a:defRPr/>
            </a:pPr>
            <a:r>
              <a:rPr kumimoji="0" lang="en-US" sz="2200" b="1" i="0" u="none" strike="noStrike" kern="0" cap="none" spc="0" normalizeH="0" baseline="0" noProof="0" dirty="0">
                <a:ln>
                  <a:noFill/>
                </a:ln>
                <a:solidFill>
                  <a:srgbClr val="000000"/>
                </a:solidFill>
                <a:effectLst/>
                <a:uLnTx/>
                <a:uFillTx/>
                <a:latin typeface="Palatino Linotype"/>
                <a:sym typeface="Palatino Linotype"/>
              </a:rPr>
              <a:t>Today is July 29, 2025. </a:t>
            </a:r>
            <a:endParaRPr kumimoji="0" lang="en-US" sz="3600" b="0" i="0" u="none" strike="noStrike" kern="0" cap="none" spc="0" normalizeH="0" baseline="0" noProof="0" dirty="0">
              <a:ln>
                <a:noFill/>
              </a:ln>
              <a:solidFill>
                <a:srgbClr val="000000"/>
              </a:solidFill>
              <a:effectLst/>
              <a:uLnTx/>
              <a:uFillTx/>
              <a:latin typeface="Palatino Linotype"/>
              <a:sym typeface="Palatino Linotype"/>
            </a:endParaRPr>
          </a:p>
          <a:p>
            <a:pPr marL="228600" marR="0" lvl="0" indent="-228600" algn="l" defTabSz="914400" rtl="0" eaLnBrk="1" fontAlgn="auto" latinLnBrk="0" hangingPunct="1">
              <a:lnSpc>
                <a:spcPct val="150000"/>
              </a:lnSpc>
              <a:spcBef>
                <a:spcPts val="0"/>
              </a:spcBef>
              <a:spcAft>
                <a:spcPts val="0"/>
              </a:spcAft>
              <a:buClr>
                <a:srgbClr val="000000"/>
              </a:buClr>
              <a:buSzPts val="2200"/>
              <a:buFont typeface="Arial"/>
              <a:buChar char="•"/>
              <a:tabLst/>
              <a:defRPr/>
            </a:pPr>
            <a:r>
              <a:rPr kumimoji="0" lang="en-US" sz="2200" b="0" i="0" u="none" strike="noStrike" kern="0" cap="none" spc="0" normalizeH="0" baseline="0" noProof="0" dirty="0">
                <a:ln>
                  <a:noFill/>
                </a:ln>
                <a:solidFill>
                  <a:srgbClr val="000000"/>
                </a:solidFill>
                <a:effectLst/>
                <a:uLnTx/>
                <a:uFillTx/>
                <a:latin typeface="Palatino Linotype"/>
                <a:sym typeface="Palatino Linotype"/>
              </a:rPr>
              <a:t>Open your calendar to August 26, 2025. Create a 15-minute appointment for yourself with 3 things you want to remember from today (this session or any others!). </a:t>
            </a:r>
            <a:endParaRPr kumimoji="0" lang="en-US" sz="3600" b="0" i="0" u="none" strike="noStrike" kern="0" cap="none" spc="0" normalizeH="0" baseline="0" noProof="0" dirty="0">
              <a:ln>
                <a:noFill/>
              </a:ln>
              <a:solidFill>
                <a:srgbClr val="000000"/>
              </a:solidFill>
              <a:effectLst/>
              <a:uLnTx/>
              <a:uFillTx/>
              <a:latin typeface="Palatino Linotype"/>
              <a:sym typeface="Palatino Linotype"/>
            </a:endParaRPr>
          </a:p>
          <a:p>
            <a:pPr marL="228600" marR="0" lvl="0" indent="-228600" algn="l" defTabSz="914400" rtl="0" eaLnBrk="1" fontAlgn="auto" latinLnBrk="0" hangingPunct="1">
              <a:lnSpc>
                <a:spcPct val="150000"/>
              </a:lnSpc>
              <a:spcBef>
                <a:spcPts val="0"/>
              </a:spcBef>
              <a:spcAft>
                <a:spcPts val="0"/>
              </a:spcAft>
              <a:buClr>
                <a:srgbClr val="000000"/>
              </a:buClr>
              <a:buSzPts val="2200"/>
              <a:buFont typeface="Arial"/>
              <a:buChar char="•"/>
              <a:tabLst/>
              <a:defRPr/>
            </a:pPr>
            <a:r>
              <a:rPr kumimoji="0" lang="en-US" sz="2200" b="0" i="0" u="none" strike="noStrike" kern="0" cap="none" spc="0" normalizeH="0" baseline="0" noProof="0" dirty="0">
                <a:ln>
                  <a:noFill/>
                </a:ln>
                <a:solidFill>
                  <a:srgbClr val="000000"/>
                </a:solidFill>
                <a:effectLst/>
                <a:uLnTx/>
                <a:uFillTx/>
                <a:latin typeface="Palatino Linotype"/>
                <a:sym typeface="Palatino Linotype"/>
              </a:rPr>
              <a:t>Open your calendar to September 30, 2025. Create a 15-minute appointment for yourself review your beginning-of-the-year goals. </a:t>
            </a:r>
            <a:endParaRPr kumimoji="0" lang="en-US" sz="1800" b="0" i="0" u="none" strike="noStrike" kern="0" cap="none" spc="0" normalizeH="0" baseline="0" noProof="0" dirty="0">
              <a:ln>
                <a:noFill/>
              </a:ln>
              <a:solidFill>
                <a:srgbClr val="000000"/>
              </a:solidFill>
              <a:effectLst/>
              <a:uLnTx/>
              <a:uFillTx/>
              <a:latin typeface="Palatino Linotype"/>
              <a:sym typeface="Palatino Linotype"/>
            </a:endParaRPr>
          </a:p>
        </p:txBody>
      </p:sp>
      <p:sp>
        <p:nvSpPr>
          <p:cNvPr id="4" name="Slide Number Placeholder 3">
            <a:extLst>
              <a:ext uri="{FF2B5EF4-FFF2-40B4-BE49-F238E27FC236}">
                <a16:creationId xmlns:a16="http://schemas.microsoft.com/office/drawing/2014/main" id="{B4AE02E1-C7E4-399C-9C24-9C108EACC928}"/>
              </a:ext>
            </a:extLst>
          </p:cNvPr>
          <p:cNvSpPr>
            <a:spLocks noGrp="1"/>
          </p:cNvSpPr>
          <p:nvPr>
            <p:ph type="sldNum" sz="quarter" idx="10"/>
          </p:nvPr>
        </p:nvSpPr>
        <p:spPr/>
        <p:txBody>
          <a:bodyPr/>
          <a:lstStyle/>
          <a:p>
            <a:fld id="{A3D1C70C-36A2-44FC-A083-98959550CFF4}" type="slidenum">
              <a:rPr lang="en-US" smtClean="0"/>
              <a:pPr/>
              <a:t>28</a:t>
            </a:fld>
            <a:endParaRPr lang="en-US"/>
          </a:p>
        </p:txBody>
      </p:sp>
    </p:spTree>
    <p:extLst>
      <p:ext uri="{BB962C8B-B14F-4D97-AF65-F5344CB8AC3E}">
        <p14:creationId xmlns:p14="http://schemas.microsoft.com/office/powerpoint/2010/main" val="538905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E8BA-44FC-0170-9A47-06A3B4939B44}"/>
              </a:ext>
            </a:extLst>
          </p:cNvPr>
          <p:cNvSpPr>
            <a:spLocks noGrp="1"/>
          </p:cNvSpPr>
          <p:nvPr>
            <p:ph type="title" idx="4294967295"/>
          </p:nvPr>
        </p:nvSpPr>
        <p:spPr>
          <a:xfrm>
            <a:off x="1256841" y="378896"/>
            <a:ext cx="10096959" cy="7475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rgbClr val="6E2405"/>
                </a:solidFill>
                <a:effectLst/>
                <a:uLnTx/>
                <a:uFillTx/>
                <a:latin typeface="Palatino Linotype" panose="02040502050505030304" pitchFamily="18" charset="0"/>
                <a:ea typeface="+mj-ea"/>
                <a:cs typeface="+mj-cs"/>
              </a:rPr>
              <a:t>Follow Us on Social Media</a:t>
            </a:r>
          </a:p>
        </p:txBody>
      </p:sp>
      <p:sp>
        <p:nvSpPr>
          <p:cNvPr id="3" name="Text Placeholder 2" descr="Connect with us via NJDOE’s social media channels: Facebook: @njdeptofed&#10;">
            <a:extLst>
              <a:ext uri="{FF2B5EF4-FFF2-40B4-BE49-F238E27FC236}">
                <a16:creationId xmlns:a16="http://schemas.microsoft.com/office/drawing/2014/main" id="{44DF877A-4764-1162-7123-E7F0FC9CA3B3}"/>
              </a:ext>
            </a:extLst>
          </p:cNvPr>
          <p:cNvSpPr>
            <a:spLocks noGrp="1" noRot="1" noMove="1" noResize="1" noEditPoints="1" noAdjustHandles="1" noChangeArrowheads="1" noChangeShapeType="1"/>
          </p:cNvSpPr>
          <p:nvPr>
            <p:ph type="body" sz="quarter" idx="18"/>
          </p:nvPr>
        </p:nvSpPr>
        <p:spPr/>
        <p:txBody>
          <a:bodyPr/>
          <a:lstStyle/>
          <a:p>
            <a:r>
              <a:rPr lang="en-US" sz="1400" dirty="0"/>
              <a:t>Facebook: </a:t>
            </a:r>
            <a:br>
              <a:rPr lang="en-US" sz="1400" dirty="0"/>
            </a:br>
            <a:r>
              <a:rPr lang="en-US" sz="1400" dirty="0"/>
              <a:t>@njdeptofed</a:t>
            </a:r>
          </a:p>
        </p:txBody>
      </p:sp>
      <p:sp>
        <p:nvSpPr>
          <p:cNvPr id="4" name="Text Placeholder 3" descr="Connect with us via NJDOE’s social media channels: Instagram: @newjerseydoe&#10;">
            <a:extLst>
              <a:ext uri="{FF2B5EF4-FFF2-40B4-BE49-F238E27FC236}">
                <a16:creationId xmlns:a16="http://schemas.microsoft.com/office/drawing/2014/main" id="{4F7534DB-B373-4FE4-44DA-DEFD0DE3C6A8}"/>
              </a:ext>
            </a:extLst>
          </p:cNvPr>
          <p:cNvSpPr>
            <a:spLocks noGrp="1" noRot="1" noMove="1" noResize="1" noEditPoints="1" noAdjustHandles="1" noChangeArrowheads="1" noChangeShapeType="1"/>
          </p:cNvSpPr>
          <p:nvPr>
            <p:ph type="body" sz="quarter" idx="19"/>
          </p:nvPr>
        </p:nvSpPr>
        <p:spPr/>
        <p:txBody>
          <a:bodyPr/>
          <a:lstStyle/>
          <a:p>
            <a:r>
              <a:rPr lang="en-US" sz="1400" dirty="0"/>
              <a:t>Instagram: </a:t>
            </a:r>
            <a:br>
              <a:rPr lang="en-US" sz="1400" dirty="0"/>
            </a:br>
            <a:r>
              <a:rPr lang="en-US" sz="1400" dirty="0"/>
              <a:t>@newjerseydoe</a:t>
            </a:r>
          </a:p>
        </p:txBody>
      </p:sp>
      <p:sp>
        <p:nvSpPr>
          <p:cNvPr id="5" name="Text Placeholder 4" descr="Connect with us via NJDOE’s social media channels: LinkedIn: New Jersey Department of Education&#10;">
            <a:extLst>
              <a:ext uri="{FF2B5EF4-FFF2-40B4-BE49-F238E27FC236}">
                <a16:creationId xmlns:a16="http://schemas.microsoft.com/office/drawing/2014/main" id="{9D829465-9614-F4A7-2745-4442655ECD23}"/>
              </a:ext>
            </a:extLst>
          </p:cNvPr>
          <p:cNvSpPr>
            <a:spLocks noGrp="1" noRot="1" noMove="1" noResize="1" noEditPoints="1" noAdjustHandles="1" noChangeArrowheads="1" noChangeShapeType="1"/>
          </p:cNvSpPr>
          <p:nvPr>
            <p:ph type="body" sz="quarter" idx="20"/>
          </p:nvPr>
        </p:nvSpPr>
        <p:spPr>
          <a:xfrm>
            <a:off x="7157716" y="2540792"/>
            <a:ext cx="3222071" cy="914400"/>
          </a:xfrm>
        </p:spPr>
        <p:txBody>
          <a:bodyPr/>
          <a:lstStyle/>
          <a:p>
            <a:r>
              <a:rPr lang="en-US" sz="1600" dirty="0"/>
              <a:t>LinkedIn: </a:t>
            </a:r>
            <a:br>
              <a:rPr lang="en-US" sz="1600" dirty="0"/>
            </a:br>
            <a:r>
              <a:rPr lang="en-US" dirty="0"/>
              <a:t>New Jersey Department of Education</a:t>
            </a:r>
            <a:endParaRPr lang="en-US" sz="1600" dirty="0"/>
          </a:p>
        </p:txBody>
      </p:sp>
      <p:sp>
        <p:nvSpPr>
          <p:cNvPr id="6" name="Text Placeholder 5" descr="Connect with us via NJDOE’s social media channels: Threads: @NewJerseyDOE&#10;">
            <a:extLst>
              <a:ext uri="{FF2B5EF4-FFF2-40B4-BE49-F238E27FC236}">
                <a16:creationId xmlns:a16="http://schemas.microsoft.com/office/drawing/2014/main" id="{6D7DB17C-4391-4447-9B73-1C6D87CCAF5D}"/>
              </a:ext>
            </a:extLst>
          </p:cNvPr>
          <p:cNvSpPr>
            <a:spLocks noGrp="1" noRot="1" noMove="1" noResize="1" noEditPoints="1" noAdjustHandles="1" noChangeArrowheads="1" noChangeShapeType="1"/>
          </p:cNvSpPr>
          <p:nvPr>
            <p:ph type="body" sz="quarter" idx="21"/>
          </p:nvPr>
        </p:nvSpPr>
        <p:spPr/>
        <p:txBody>
          <a:bodyPr/>
          <a:lstStyle/>
          <a:p>
            <a:r>
              <a:rPr lang="en-US" sz="1400" dirty="0"/>
              <a:t>Threads:</a:t>
            </a:r>
            <a:br>
              <a:rPr lang="en-US" sz="1400" dirty="0"/>
            </a:br>
            <a:r>
              <a:rPr lang="en-US" sz="1400" dirty="0"/>
              <a:t>@NewJerseyDOE</a:t>
            </a:r>
          </a:p>
        </p:txBody>
      </p:sp>
      <p:sp>
        <p:nvSpPr>
          <p:cNvPr id="7" name="Text Placeholder 6" descr="Connect with us via NJDOE’s social media channels: X: @NewJerseyDOE&#10;">
            <a:extLst>
              <a:ext uri="{FF2B5EF4-FFF2-40B4-BE49-F238E27FC236}">
                <a16:creationId xmlns:a16="http://schemas.microsoft.com/office/drawing/2014/main" id="{3A9B9AE2-0CAE-F8C7-5904-BB5585BD075C}"/>
              </a:ext>
            </a:extLst>
          </p:cNvPr>
          <p:cNvSpPr>
            <a:spLocks noGrp="1" noRot="1" noMove="1" noResize="1" noEditPoints="1" noAdjustHandles="1" noChangeArrowheads="1" noChangeShapeType="1"/>
          </p:cNvSpPr>
          <p:nvPr>
            <p:ph type="body" sz="quarter" idx="16"/>
          </p:nvPr>
        </p:nvSpPr>
        <p:spPr/>
        <p:txBody>
          <a:bodyPr/>
          <a:lstStyle/>
          <a:p>
            <a:r>
              <a:rPr lang="en-US" sz="1400" dirty="0"/>
              <a:t>X: @NewJerseyDOE</a:t>
            </a:r>
          </a:p>
        </p:txBody>
      </p:sp>
      <p:sp>
        <p:nvSpPr>
          <p:cNvPr id="8" name="Text Placeholder 7" descr="Connect with us via NJDOE’s social media channels: YouTube: @newjerseydepartmentofeduca6565&#10;">
            <a:extLst>
              <a:ext uri="{FF2B5EF4-FFF2-40B4-BE49-F238E27FC236}">
                <a16:creationId xmlns:a16="http://schemas.microsoft.com/office/drawing/2014/main" id="{CD71530C-A2CF-90BE-687C-3FB18D13E934}"/>
              </a:ext>
            </a:extLst>
          </p:cNvPr>
          <p:cNvSpPr>
            <a:spLocks noGrp="1" noRot="1" noMove="1" noResize="1" noEditPoints="1" noAdjustHandles="1" noChangeArrowheads="1" noChangeShapeType="1"/>
          </p:cNvSpPr>
          <p:nvPr>
            <p:ph type="body" sz="quarter" idx="17"/>
          </p:nvPr>
        </p:nvSpPr>
        <p:spPr/>
        <p:txBody>
          <a:bodyPr/>
          <a:lstStyle/>
          <a:p>
            <a:r>
              <a:rPr lang="en-US" sz="1600" dirty="0"/>
              <a:t>YouTube: </a:t>
            </a:r>
            <a:r>
              <a:rPr lang="en-US" sz="1400" dirty="0"/>
              <a:t>@newjerseydepartmentofeduca6565</a:t>
            </a:r>
          </a:p>
        </p:txBody>
      </p:sp>
      <p:sp>
        <p:nvSpPr>
          <p:cNvPr id="9" name="Slide Number Placeholder 8">
            <a:extLst>
              <a:ext uri="{FF2B5EF4-FFF2-40B4-BE49-F238E27FC236}">
                <a16:creationId xmlns:a16="http://schemas.microsoft.com/office/drawing/2014/main" id="{D0F7168A-CC49-56E6-B127-660AAE5DD0C5}"/>
              </a:ext>
            </a:extLst>
          </p:cNvPr>
          <p:cNvSpPr>
            <a:spLocks noGrp="1"/>
          </p:cNvSpPr>
          <p:nvPr>
            <p:ph type="sldNum" sz="quarter" idx="10"/>
          </p:nvPr>
        </p:nvSpPr>
        <p:spPr/>
        <p:txBody>
          <a:bodyPr/>
          <a:lstStyle/>
          <a:p>
            <a:fld id="{A3D1C70C-36A2-44FC-A083-98959550CFF4}" type="slidenum">
              <a:rPr lang="en-US" smtClean="0"/>
              <a:pPr/>
              <a:t>29</a:t>
            </a:fld>
            <a:endParaRPr lang="en-US"/>
          </a:p>
        </p:txBody>
      </p:sp>
    </p:spTree>
    <p:extLst>
      <p:ext uri="{BB962C8B-B14F-4D97-AF65-F5344CB8AC3E}">
        <p14:creationId xmlns:p14="http://schemas.microsoft.com/office/powerpoint/2010/main" val="137716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E32A1-378A-E34B-E921-497F8CF3EC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E2E323-97E3-A783-B9BD-D064F543494B}"/>
              </a:ext>
            </a:extLst>
          </p:cNvPr>
          <p:cNvSpPr>
            <a:spLocks noGrp="1"/>
          </p:cNvSpPr>
          <p:nvPr>
            <p:ph type="title"/>
          </p:nvPr>
        </p:nvSpPr>
        <p:spPr/>
        <p:txBody>
          <a:bodyPr/>
          <a:lstStyle/>
          <a:p>
            <a:r>
              <a:rPr lang="en-US" dirty="0"/>
              <a:t>What Would</a:t>
            </a:r>
          </a:p>
        </p:txBody>
      </p:sp>
      <p:sp>
        <p:nvSpPr>
          <p:cNvPr id="5" name="Content Placeholder 4">
            <a:extLst>
              <a:ext uri="{FF2B5EF4-FFF2-40B4-BE49-F238E27FC236}">
                <a16:creationId xmlns:a16="http://schemas.microsoft.com/office/drawing/2014/main" id="{E90094EA-EA27-19DE-8DFE-44F105A2233C}"/>
              </a:ext>
            </a:extLst>
          </p:cNvPr>
          <p:cNvSpPr>
            <a:spLocks noGrp="1"/>
          </p:cNvSpPr>
          <p:nvPr>
            <p:ph type="body" sz="quarter" idx="11"/>
          </p:nvPr>
        </p:nvSpPr>
        <p:spPr>
          <a:xfrm>
            <a:off x="171450" y="1262132"/>
            <a:ext cx="11849100" cy="4803775"/>
          </a:xfrm>
        </p:spPr>
        <p:txBody>
          <a:bodyPr>
            <a:normAutofit/>
          </a:bodyPr>
          <a:lstStyle/>
          <a:p>
            <a:pPr marL="0" lvl="0" indent="0" algn="ctr">
              <a:spcBef>
                <a:spcPts val="0"/>
              </a:spcBef>
              <a:spcAft>
                <a:spcPts val="2400"/>
              </a:spcAft>
              <a:buClr>
                <a:schemeClr val="dk1"/>
              </a:buClr>
              <a:buSzPts val="3200"/>
              <a:buNone/>
            </a:pPr>
            <a:r>
              <a:rPr lang="en-US" sz="3200" dirty="0"/>
              <a:t>you do with an extra 22 minutes per day? </a:t>
            </a:r>
            <a:endParaRPr lang="en-US" dirty="0">
              <a:solidFill>
                <a:srgbClr val="000000"/>
              </a:solidFill>
              <a:highlight>
                <a:schemeClr val="lt1"/>
              </a:highlight>
            </a:endParaRPr>
          </a:p>
          <a:p>
            <a:pPr marL="0" lvl="0" indent="0" algn="ctr">
              <a:lnSpc>
                <a:spcPct val="100000"/>
              </a:lnSpc>
              <a:spcBef>
                <a:spcPts val="0"/>
              </a:spcBef>
              <a:spcAft>
                <a:spcPts val="0"/>
              </a:spcAft>
              <a:buNone/>
            </a:pPr>
            <a:r>
              <a:rPr lang="en-US" dirty="0">
                <a:solidFill>
                  <a:srgbClr val="000000"/>
                </a:solidFill>
                <a:highlight>
                  <a:schemeClr val="lt1"/>
                </a:highlight>
              </a:rPr>
              <a:t>Join at</a:t>
            </a:r>
            <a:endParaRPr lang="en-US" baseline="0" dirty="0">
              <a:solidFill>
                <a:srgbClr val="000000"/>
              </a:solidFill>
              <a:highlight>
                <a:schemeClr val="lt1"/>
              </a:highlight>
            </a:endParaRPr>
          </a:p>
          <a:p>
            <a:pPr marL="0" lvl="0" indent="0" algn="ctr">
              <a:lnSpc>
                <a:spcPct val="100000"/>
              </a:lnSpc>
              <a:spcBef>
                <a:spcPts val="0"/>
              </a:spcBef>
              <a:spcAft>
                <a:spcPts val="0"/>
              </a:spcAft>
              <a:buNone/>
            </a:pPr>
            <a:r>
              <a:rPr lang="en-US" b="1" dirty="0">
                <a:solidFill>
                  <a:srgbClr val="000000"/>
                </a:solidFill>
                <a:highlight>
                  <a:schemeClr val="lt1"/>
                </a:highlight>
              </a:rPr>
              <a:t>slido.com</a:t>
            </a:r>
          </a:p>
          <a:p>
            <a:pPr marL="0" lvl="0" indent="0" algn="ctr">
              <a:lnSpc>
                <a:spcPct val="100000"/>
              </a:lnSpc>
              <a:spcBef>
                <a:spcPts val="0"/>
              </a:spcBef>
              <a:spcAft>
                <a:spcPts val="0"/>
              </a:spcAft>
              <a:buNone/>
            </a:pPr>
            <a:r>
              <a:rPr lang="en-US" sz="3850" b="1" dirty="0">
                <a:solidFill>
                  <a:srgbClr val="000000"/>
                </a:solidFill>
                <a:highlight>
                  <a:schemeClr val="lt1"/>
                </a:highlight>
              </a:rPr>
              <a:t>#2866 137</a:t>
            </a:r>
          </a:p>
        </p:txBody>
      </p:sp>
      <p:sp>
        <p:nvSpPr>
          <p:cNvPr id="4" name="Slide Number Placeholder 3">
            <a:extLst>
              <a:ext uri="{FF2B5EF4-FFF2-40B4-BE49-F238E27FC236}">
                <a16:creationId xmlns:a16="http://schemas.microsoft.com/office/drawing/2014/main" id="{8FCC2AE1-EA77-E8C4-14E4-A2A189E80956}"/>
              </a:ext>
            </a:extLst>
          </p:cNvPr>
          <p:cNvSpPr>
            <a:spLocks noGrp="1"/>
          </p:cNvSpPr>
          <p:nvPr>
            <p:ph type="sldNum" sz="quarter" idx="10"/>
          </p:nvPr>
        </p:nvSpPr>
        <p:spPr/>
        <p:txBody>
          <a:bodyPr/>
          <a:lstStyle/>
          <a:p>
            <a:fld id="{A3D1C70C-36A2-44FC-A083-98959550CFF4}" type="slidenum">
              <a:rPr lang="en-US" smtClean="0"/>
              <a:pPr/>
              <a:t>3</a:t>
            </a:fld>
            <a:endParaRPr lang="en-US"/>
          </a:p>
        </p:txBody>
      </p:sp>
      <p:pic>
        <p:nvPicPr>
          <p:cNvPr id="7" name="Picture 6">
            <a:extLst>
              <a:ext uri="{FF2B5EF4-FFF2-40B4-BE49-F238E27FC236}">
                <a16:creationId xmlns:a16="http://schemas.microsoft.com/office/drawing/2014/main" id="{EC6B262E-57B5-06AE-CE08-4976A1B576B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55" y="2036559"/>
            <a:ext cx="3463545" cy="3429699"/>
          </a:xfrm>
          <a:prstGeom prst="rect">
            <a:avLst/>
          </a:prstGeom>
        </p:spPr>
      </p:pic>
    </p:spTree>
    <p:extLst>
      <p:ext uri="{BB962C8B-B14F-4D97-AF65-F5344CB8AC3E}">
        <p14:creationId xmlns:p14="http://schemas.microsoft.com/office/powerpoint/2010/main" val="1776142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C3F6A-11D4-9054-F4F7-23D12594B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61F36A-C01F-8E80-4BAD-492AA654EFD8}"/>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71E69D65-D9DC-DF5F-BDDD-DDDDE7564C31}"/>
              </a:ext>
            </a:extLst>
          </p:cNvPr>
          <p:cNvSpPr>
            <a:spLocks noGrp="1"/>
          </p:cNvSpPr>
          <p:nvPr>
            <p:ph type="body" sz="quarter" idx="11"/>
          </p:nvPr>
        </p:nvSpPr>
        <p:spPr>
          <a:xfrm>
            <a:off x="171450" y="1907554"/>
            <a:ext cx="11849100" cy="1189521"/>
          </a:xfrm>
        </p:spPr>
        <p:txBody>
          <a:bodyPr anchor="ctr">
            <a:normAutofit/>
          </a:bodyPr>
          <a:lstStyle/>
          <a:p>
            <a:pPr marL="0" marR="0" lvl="0" indent="0" algn="ctr" defTabSz="914400" rtl="0" eaLnBrk="1" fontAlgn="auto" latinLnBrk="0" hangingPunct="1">
              <a:lnSpc>
                <a:spcPct val="108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000000"/>
                </a:solidFill>
                <a:effectLst/>
                <a:uLnTx/>
                <a:uFillTx/>
                <a:latin typeface="Palatino Linotype"/>
                <a:sym typeface="Palatino Linotype"/>
              </a:rPr>
              <a:t>New Jersey Department of Education: </a:t>
            </a:r>
            <a:r>
              <a:rPr kumimoji="0" lang="en-US" sz="3200" b="0" i="0" u="sng" strike="noStrike" kern="0" cap="none" spc="0" normalizeH="0" baseline="0" noProof="0" dirty="0">
                <a:ln>
                  <a:noFill/>
                </a:ln>
                <a:solidFill>
                  <a:srgbClr val="0000FF"/>
                </a:solidFill>
                <a:effectLst/>
                <a:uLnTx/>
                <a:uFillTx/>
                <a:latin typeface="Palatino Linotype"/>
                <a:sym typeface="Palatino Linotype"/>
                <a:hlinkClick r:id="rId2">
                  <a:extLst>
                    <a:ext uri="{A12FA001-AC4F-418D-AE19-62706E023703}">
                      <ahyp:hlinkClr xmlns:ahyp="http://schemas.microsoft.com/office/drawing/2018/hyperlinkcolor" val="tx"/>
                    </a:ext>
                  </a:extLst>
                </a:hlinkClick>
              </a:rPr>
              <a:t>nj.gov/education</a:t>
            </a:r>
            <a:endParaRPr kumimoji="0" lang="en-US" sz="3200" b="0" i="0" u="none" strike="noStrike" kern="0" cap="none" spc="0" normalizeH="0" baseline="0" noProof="0" dirty="0">
              <a:ln>
                <a:noFill/>
              </a:ln>
              <a:solidFill>
                <a:srgbClr val="0000FF"/>
              </a:solidFill>
              <a:effectLst/>
              <a:uLnTx/>
              <a:uFillTx/>
              <a:latin typeface="Palatino Linotype"/>
              <a:sym typeface="Palatino Linotype"/>
            </a:endParaRPr>
          </a:p>
        </p:txBody>
      </p:sp>
      <p:sp>
        <p:nvSpPr>
          <p:cNvPr id="4" name="Slide Number Placeholder 3">
            <a:extLst>
              <a:ext uri="{FF2B5EF4-FFF2-40B4-BE49-F238E27FC236}">
                <a16:creationId xmlns:a16="http://schemas.microsoft.com/office/drawing/2014/main" id="{4699D995-1B94-E069-F0C1-B62B14932DF3}"/>
              </a:ext>
            </a:extLst>
          </p:cNvPr>
          <p:cNvSpPr>
            <a:spLocks noGrp="1"/>
          </p:cNvSpPr>
          <p:nvPr>
            <p:ph type="sldNum" sz="quarter" idx="10"/>
          </p:nvPr>
        </p:nvSpPr>
        <p:spPr/>
        <p:txBody>
          <a:bodyPr/>
          <a:lstStyle/>
          <a:p>
            <a:fld id="{A3D1C70C-36A2-44FC-A083-98959550CFF4}" type="slidenum">
              <a:rPr lang="en-US" smtClean="0"/>
              <a:pPr/>
              <a:t>30</a:t>
            </a:fld>
            <a:endParaRPr lang="en-US"/>
          </a:p>
        </p:txBody>
      </p:sp>
    </p:spTree>
    <p:extLst>
      <p:ext uri="{BB962C8B-B14F-4D97-AF65-F5344CB8AC3E}">
        <p14:creationId xmlns:p14="http://schemas.microsoft.com/office/powerpoint/2010/main" val="1630258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4513E-6167-5A75-E6AB-D9C7BECCFA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340370-1D62-1E69-3683-0428970E3EE4}"/>
              </a:ext>
            </a:extLst>
          </p:cNvPr>
          <p:cNvSpPr>
            <a:spLocks noGrp="1"/>
          </p:cNvSpPr>
          <p:nvPr>
            <p:ph type="title"/>
          </p:nvPr>
        </p:nvSpPr>
        <p:spPr>
          <a:xfrm>
            <a:off x="1256841" y="163490"/>
            <a:ext cx="10096959" cy="962986"/>
          </a:xfrm>
        </p:spPr>
        <p:txBody>
          <a:bodyPr/>
          <a:lstStyle/>
          <a:p>
            <a:r>
              <a:rPr lang="en-US" dirty="0" err="1"/>
              <a:t>Slido</a:t>
            </a:r>
            <a:endParaRPr lang="en-US" dirty="0"/>
          </a:p>
        </p:txBody>
      </p:sp>
      <p:sp>
        <p:nvSpPr>
          <p:cNvPr id="14" name="Rectangle 13">
            <a:extLst>
              <a:ext uri="{FF2B5EF4-FFF2-40B4-BE49-F238E27FC236}">
                <a16:creationId xmlns:a16="http://schemas.microsoft.com/office/drawing/2014/main" id="{2DAB7758-28B7-4F5D-EF79-1EE021B3DCFB}"/>
              </a:ext>
              <a:ext uri="{C183D7F6-B498-43B3-948B-1728B52AA6E4}">
                <adec:decorative xmlns:adec="http://schemas.microsoft.com/office/drawing/2017/decorative" val="1"/>
              </a:ext>
            </a:extLst>
          </p:cNvPr>
          <p:cNvSpPr/>
          <p:nvPr/>
        </p:nvSpPr>
        <p:spPr>
          <a:xfrm rot="2327240">
            <a:off x="9701298" y="288965"/>
            <a:ext cx="3079363" cy="795377"/>
          </a:xfrm>
          <a:custGeom>
            <a:avLst/>
            <a:gdLst>
              <a:gd name="connsiteX0" fmla="*/ 0 w 3145232"/>
              <a:gd name="connsiteY0" fmla="*/ 0 h 857062"/>
              <a:gd name="connsiteX1" fmla="*/ 3145232 w 3145232"/>
              <a:gd name="connsiteY1" fmla="*/ 0 h 857062"/>
              <a:gd name="connsiteX2" fmla="*/ 3145232 w 3145232"/>
              <a:gd name="connsiteY2" fmla="*/ 857062 h 857062"/>
              <a:gd name="connsiteX3" fmla="*/ 0 w 3145232"/>
              <a:gd name="connsiteY3" fmla="*/ 857062 h 857062"/>
              <a:gd name="connsiteX4" fmla="*/ 0 w 3145232"/>
              <a:gd name="connsiteY4" fmla="*/ 0 h 857062"/>
              <a:gd name="connsiteX0" fmla="*/ 291923 w 3437155"/>
              <a:gd name="connsiteY0" fmla="*/ 0 h 857062"/>
              <a:gd name="connsiteX1" fmla="*/ 3437155 w 3437155"/>
              <a:gd name="connsiteY1" fmla="*/ 0 h 857062"/>
              <a:gd name="connsiteX2" fmla="*/ 3437155 w 3437155"/>
              <a:gd name="connsiteY2" fmla="*/ 857062 h 857062"/>
              <a:gd name="connsiteX3" fmla="*/ 0 w 3437155"/>
              <a:gd name="connsiteY3" fmla="*/ 811144 h 857062"/>
              <a:gd name="connsiteX4" fmla="*/ 291923 w 3437155"/>
              <a:gd name="connsiteY4" fmla="*/ 0 h 857062"/>
              <a:gd name="connsiteX0" fmla="*/ 970256 w 3437155"/>
              <a:gd name="connsiteY0" fmla="*/ 3146 h 857062"/>
              <a:gd name="connsiteX1" fmla="*/ 3437155 w 3437155"/>
              <a:gd name="connsiteY1" fmla="*/ 0 h 857062"/>
              <a:gd name="connsiteX2" fmla="*/ 3437155 w 3437155"/>
              <a:gd name="connsiteY2" fmla="*/ 857062 h 857062"/>
              <a:gd name="connsiteX3" fmla="*/ 0 w 3437155"/>
              <a:gd name="connsiteY3" fmla="*/ 811144 h 857062"/>
              <a:gd name="connsiteX4" fmla="*/ 970256 w 3437155"/>
              <a:gd name="connsiteY4" fmla="*/ 3146 h 857062"/>
              <a:gd name="connsiteX0" fmla="*/ 970256 w 3437155"/>
              <a:gd name="connsiteY0" fmla="*/ 0 h 853916"/>
              <a:gd name="connsiteX1" fmla="*/ 2743326 w 3437155"/>
              <a:gd name="connsiteY1" fmla="*/ 6159 h 853916"/>
              <a:gd name="connsiteX2" fmla="*/ 3437155 w 3437155"/>
              <a:gd name="connsiteY2" fmla="*/ 853916 h 853916"/>
              <a:gd name="connsiteX3" fmla="*/ 0 w 3437155"/>
              <a:gd name="connsiteY3" fmla="*/ 807998 h 853916"/>
              <a:gd name="connsiteX4" fmla="*/ 970256 w 3437155"/>
              <a:gd name="connsiteY4" fmla="*/ 0 h 853916"/>
              <a:gd name="connsiteX0" fmla="*/ 1010073 w 3437155"/>
              <a:gd name="connsiteY0" fmla="*/ 0 h 868363"/>
              <a:gd name="connsiteX1" fmla="*/ 2743326 w 3437155"/>
              <a:gd name="connsiteY1" fmla="*/ 20606 h 868363"/>
              <a:gd name="connsiteX2" fmla="*/ 3437155 w 3437155"/>
              <a:gd name="connsiteY2" fmla="*/ 868363 h 868363"/>
              <a:gd name="connsiteX3" fmla="*/ 0 w 3437155"/>
              <a:gd name="connsiteY3" fmla="*/ 822445 h 868363"/>
              <a:gd name="connsiteX4" fmla="*/ 1010073 w 3437155"/>
              <a:gd name="connsiteY4" fmla="*/ 0 h 86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155" h="868363">
                <a:moveTo>
                  <a:pt x="1010073" y="0"/>
                </a:moveTo>
                <a:lnTo>
                  <a:pt x="2743326" y="20606"/>
                </a:lnTo>
                <a:lnTo>
                  <a:pt x="3437155" y="868363"/>
                </a:lnTo>
                <a:lnTo>
                  <a:pt x="0" y="822445"/>
                </a:lnTo>
                <a:lnTo>
                  <a:pt x="1010073" y="0"/>
                </a:lnTo>
                <a:close/>
              </a:path>
            </a:pathLst>
          </a:custGeom>
          <a:solidFill>
            <a:srgbClr val="EDF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200" b="1" dirty="0">
                <a:solidFill>
                  <a:srgbClr val="198038"/>
                </a:solidFill>
                <a:latin typeface="Inter"/>
                <a:ea typeface="Inter"/>
                <a:cs typeface="Inter"/>
                <a:sym typeface="Inter"/>
              </a:rPr>
              <a:t>Do not edit</a:t>
            </a:r>
          </a:p>
          <a:p>
            <a:pPr lvl="0" algn="ctr"/>
            <a:r>
              <a:rPr lang="en-US" sz="1200" u="sng" dirty="0">
                <a:solidFill>
                  <a:srgbClr val="198038"/>
                </a:solidFill>
                <a:latin typeface="Inter"/>
                <a:ea typeface="Inter"/>
                <a:cs typeface="Inter"/>
                <a:sym typeface="Inter"/>
                <a:hlinkClick r:id="rId2">
                  <a:extLst>
                    <a:ext uri="{A12FA001-AC4F-418D-AE19-62706E023703}">
                      <ahyp:hlinkClr xmlns:ahyp="http://schemas.microsoft.com/office/drawing/2018/hyperlinkcolor" val="tx"/>
                    </a:ext>
                  </a:extLst>
                </a:hlinkClick>
              </a:rPr>
              <a:t>How to change the design</a:t>
            </a:r>
            <a:endParaRPr lang="en-US" sz="1200" dirty="0"/>
          </a:p>
        </p:txBody>
      </p:sp>
      <p:pic>
        <p:nvPicPr>
          <p:cNvPr id="7" name="Picture 6">
            <a:extLst>
              <a:ext uri="{FF2B5EF4-FFF2-40B4-BE49-F238E27FC236}">
                <a16:creationId xmlns:a16="http://schemas.microsoft.com/office/drawing/2014/main" id="{D2DA864A-4955-D17E-6F1E-06A41081CB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762" y="2056168"/>
            <a:ext cx="2371638" cy="2371638"/>
          </a:xfrm>
          <a:prstGeom prst="rect">
            <a:avLst/>
          </a:prstGeom>
        </p:spPr>
      </p:pic>
      <p:sp>
        <p:nvSpPr>
          <p:cNvPr id="5" name="Content Placeholder 4">
            <a:extLst>
              <a:ext uri="{FF2B5EF4-FFF2-40B4-BE49-F238E27FC236}">
                <a16:creationId xmlns:a16="http://schemas.microsoft.com/office/drawing/2014/main" id="{A93CB0E4-F8DF-C588-8DDE-0CE84DAFC38B}"/>
              </a:ext>
            </a:extLst>
          </p:cNvPr>
          <p:cNvSpPr>
            <a:spLocks noGrp="1"/>
          </p:cNvSpPr>
          <p:nvPr>
            <p:ph type="body" sz="quarter" idx="11"/>
          </p:nvPr>
        </p:nvSpPr>
        <p:spPr>
          <a:xfrm>
            <a:off x="3200400" y="2374875"/>
            <a:ext cx="8820149" cy="1928768"/>
          </a:xfrm>
        </p:spPr>
        <p:txBody>
          <a:bodyPr anchor="ctr">
            <a:normAutofit/>
          </a:bodyPr>
          <a:lstStyle/>
          <a:p>
            <a:pPr marL="0" indent="0">
              <a:spcBef>
                <a:spcPts val="0"/>
              </a:spcBef>
              <a:spcAft>
                <a:spcPts val="1800"/>
              </a:spcAft>
              <a:buNone/>
            </a:pPr>
            <a:r>
              <a:rPr lang="en-US" b="1" dirty="0">
                <a:solidFill>
                  <a:srgbClr val="5B5B5B"/>
                </a:solidFill>
                <a:latin typeface="Inter" panose="020B0604020202020204" charset="0"/>
                <a:ea typeface="Inter" panose="020B0604020202020204" charset="0"/>
                <a:cs typeface="Inter"/>
                <a:sym typeface="Inter"/>
              </a:rPr>
              <a:t>What would you do with an extra 22 minutes per day?</a:t>
            </a:r>
          </a:p>
        </p:txBody>
      </p:sp>
      <p:sp>
        <p:nvSpPr>
          <p:cNvPr id="6" name="Google Shape;140;p23">
            <a:extLst>
              <a:ext uri="{FF2B5EF4-FFF2-40B4-BE49-F238E27FC236}">
                <a16:creationId xmlns:a16="http://schemas.microsoft.com/office/drawing/2014/main" id="{BF9AA24B-394F-BC00-7437-2CB59D1BE10F}"/>
              </a:ext>
              <a:ext uri="{C183D7F6-B498-43B3-948B-1728B52AA6E4}">
                <adec:decorative xmlns:adec="http://schemas.microsoft.com/office/drawing/2017/decorative" val="1"/>
              </a:ext>
            </a:extLst>
          </p:cNvPr>
          <p:cNvSpPr/>
          <p:nvPr/>
        </p:nvSpPr>
        <p:spPr>
          <a:xfrm>
            <a:off x="0" y="5820032"/>
            <a:ext cx="12192000" cy="10380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Palatino Linotype"/>
              <a:ea typeface="Palatino Linotype"/>
              <a:cs typeface="Palatino Linotype"/>
              <a:sym typeface="Palatino Linotype"/>
            </a:endParaRPr>
          </a:p>
        </p:txBody>
      </p:sp>
      <p:sp>
        <p:nvSpPr>
          <p:cNvPr id="11" name="TextBox 10">
            <a:extLst>
              <a:ext uri="{FF2B5EF4-FFF2-40B4-BE49-F238E27FC236}">
                <a16:creationId xmlns:a16="http://schemas.microsoft.com/office/drawing/2014/main" id="{3F4DE091-493B-6951-9053-C8587073BB2E}"/>
              </a:ext>
            </a:extLst>
          </p:cNvPr>
          <p:cNvSpPr txBox="1"/>
          <p:nvPr/>
        </p:nvSpPr>
        <p:spPr>
          <a:xfrm>
            <a:off x="171451" y="6232846"/>
            <a:ext cx="5780750" cy="461665"/>
          </a:xfrm>
          <a:prstGeom prst="rect">
            <a:avLst/>
          </a:prstGeom>
          <a:noFill/>
        </p:spPr>
        <p:txBody>
          <a:bodyPr wrap="none" rtlCol="0">
            <a:spAutoFit/>
          </a:bodyPr>
          <a:lstStyle/>
          <a:p>
            <a:r>
              <a:rPr lang="en-US" sz="1200" dirty="0">
                <a:solidFill>
                  <a:srgbClr val="FFFFFF"/>
                </a:solidFill>
                <a:latin typeface="Inter"/>
                <a:ea typeface="Inter"/>
                <a:cs typeface="Inter"/>
                <a:sym typeface="Inter"/>
              </a:rPr>
              <a:t>Presenting with animations, GIFs or speaker notes? Enable our </a:t>
            </a:r>
            <a:r>
              <a:rPr lang="en-US" sz="1200" u="sng" dirty="0">
                <a:solidFill>
                  <a:srgbClr val="FFFFFF"/>
                </a:solidFill>
                <a:latin typeface="Inter"/>
                <a:ea typeface="Inter"/>
                <a:cs typeface="Inter"/>
                <a:sym typeface="Inter"/>
                <a:hlinkClick r:id="rId4">
                  <a:extLst>
                    <a:ext uri="{A12FA001-AC4F-418D-AE19-62706E023703}">
                      <ahyp:hlinkClr xmlns:ahyp="http://schemas.microsoft.com/office/drawing/2018/hyperlinkcolor" val="tx"/>
                    </a:ext>
                  </a:extLst>
                </a:hlinkClick>
              </a:rPr>
              <a:t>Chrome extension</a:t>
            </a:r>
            <a:endParaRPr lang="en-US" sz="1200" dirty="0">
              <a:solidFill>
                <a:srgbClr val="FFFFFF"/>
              </a:solidFill>
              <a:latin typeface="Inter"/>
              <a:ea typeface="Inter"/>
              <a:cs typeface="Inter"/>
              <a:sym typeface="Inter"/>
            </a:endParaRPr>
          </a:p>
          <a:p>
            <a:endParaRPr lang="en-US" sz="1200" dirty="0"/>
          </a:p>
        </p:txBody>
      </p:sp>
      <p:pic>
        <p:nvPicPr>
          <p:cNvPr id="10" name="Picture 9" descr="Slido logo">
            <a:extLst>
              <a:ext uri="{FF2B5EF4-FFF2-40B4-BE49-F238E27FC236}">
                <a16:creationId xmlns:a16="http://schemas.microsoft.com/office/drawing/2014/main" id="{C6D74A7D-DE24-A2F0-696E-B0CF041FC4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8893" y="5953683"/>
            <a:ext cx="1481656" cy="740828"/>
          </a:xfrm>
          <a:prstGeom prst="rect">
            <a:avLst/>
          </a:prstGeom>
        </p:spPr>
      </p:pic>
      <p:sp>
        <p:nvSpPr>
          <p:cNvPr id="4" name="Slide Number Placeholder 3">
            <a:extLst>
              <a:ext uri="{FF2B5EF4-FFF2-40B4-BE49-F238E27FC236}">
                <a16:creationId xmlns:a16="http://schemas.microsoft.com/office/drawing/2014/main" id="{5502854B-10D4-5C59-5DD4-3B05246CEC9B}"/>
              </a:ext>
            </a:extLst>
          </p:cNvPr>
          <p:cNvSpPr>
            <a:spLocks noGrp="1"/>
          </p:cNvSpPr>
          <p:nvPr>
            <p:ph type="sldNum" sz="quarter" idx="10"/>
          </p:nvPr>
        </p:nvSpPr>
        <p:spPr/>
        <p:txBody>
          <a:bodyPr/>
          <a:lstStyle/>
          <a:p>
            <a:fld id="{A3D1C70C-36A2-44FC-A083-98959550CFF4}" type="slidenum">
              <a:rPr lang="en-US" smtClean="0"/>
              <a:pPr/>
              <a:t>4</a:t>
            </a:fld>
            <a:endParaRPr lang="en-US"/>
          </a:p>
        </p:txBody>
      </p:sp>
    </p:spTree>
    <p:extLst>
      <p:ext uri="{BB962C8B-B14F-4D97-AF65-F5344CB8AC3E}">
        <p14:creationId xmlns:p14="http://schemas.microsoft.com/office/powerpoint/2010/main" val="3788368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8980D-B918-036C-5658-87FBB2FBE5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83BE31-9833-AF54-3E3F-4F4B7B75710C}"/>
              </a:ext>
            </a:extLst>
          </p:cNvPr>
          <p:cNvSpPr>
            <a:spLocks noGrp="1"/>
          </p:cNvSpPr>
          <p:nvPr>
            <p:ph type="title"/>
          </p:nvPr>
        </p:nvSpPr>
        <p:spPr/>
        <p:txBody>
          <a:bodyPr/>
          <a:lstStyle/>
          <a:p>
            <a:r>
              <a:rPr lang="en-US" dirty="0"/>
              <a:t>Our Context</a:t>
            </a:r>
          </a:p>
        </p:txBody>
      </p:sp>
      <p:grpSp>
        <p:nvGrpSpPr>
          <p:cNvPr id="3" name="Google Shape;150;p24">
            <a:extLst>
              <a:ext uri="{FF2B5EF4-FFF2-40B4-BE49-F238E27FC236}">
                <a16:creationId xmlns:a16="http://schemas.microsoft.com/office/drawing/2014/main" id="{A6238781-245C-3CAC-30A9-D5F7AF6E67B6}"/>
              </a:ext>
              <a:ext uri="{C183D7F6-B498-43B3-948B-1728B52AA6E4}">
                <adec:decorative xmlns:adec="http://schemas.microsoft.com/office/drawing/2017/decorative" val="1"/>
              </a:ext>
            </a:extLst>
          </p:cNvPr>
          <p:cNvGrpSpPr/>
          <p:nvPr/>
        </p:nvGrpSpPr>
        <p:grpSpPr>
          <a:xfrm>
            <a:off x="436728" y="1082344"/>
            <a:ext cx="11245755" cy="5017680"/>
            <a:chOff x="0" y="-163635"/>
            <a:chExt cx="11245755" cy="5017680"/>
          </a:xfrm>
        </p:grpSpPr>
        <p:sp>
          <p:nvSpPr>
            <p:cNvPr id="6" name="Google Shape;151;p24">
              <a:extLst>
                <a:ext uri="{FF2B5EF4-FFF2-40B4-BE49-F238E27FC236}">
                  <a16:creationId xmlns:a16="http://schemas.microsoft.com/office/drawing/2014/main" id="{0461F80D-E206-2902-EC2C-1233A80A5524}"/>
                </a:ext>
              </a:extLst>
            </p:cNvPr>
            <p:cNvSpPr/>
            <p:nvPr/>
          </p:nvSpPr>
          <p:spPr>
            <a:xfrm>
              <a:off x="3971497" y="1788584"/>
              <a:ext cx="3302761" cy="3065461"/>
            </a:xfrm>
            <a:prstGeom prst="ellipse">
              <a:avLst/>
            </a:prstGeom>
            <a:solidFill>
              <a:srgbClr val="4372C3"/>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3;p24">
              <a:extLst>
                <a:ext uri="{FF2B5EF4-FFF2-40B4-BE49-F238E27FC236}">
                  <a16:creationId xmlns:a16="http://schemas.microsoft.com/office/drawing/2014/main" id="{D8FC6E5B-FE5A-6BC7-BD24-3ED962AA883B}"/>
                </a:ext>
              </a:extLst>
            </p:cNvPr>
            <p:cNvSpPr/>
            <p:nvPr/>
          </p:nvSpPr>
          <p:spPr>
            <a:xfrm rot="-10395252">
              <a:off x="1833626" y="2530046"/>
              <a:ext cx="2142214" cy="233045"/>
            </a:xfrm>
            <a:prstGeom prst="lef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54;p24">
              <a:extLst>
                <a:ext uri="{FF2B5EF4-FFF2-40B4-BE49-F238E27FC236}">
                  <a16:creationId xmlns:a16="http://schemas.microsoft.com/office/drawing/2014/main" id="{030498D6-94A3-BBC2-738C-7FE441FF2E49}"/>
                </a:ext>
              </a:extLst>
            </p:cNvPr>
            <p:cNvSpPr/>
            <p:nvPr/>
          </p:nvSpPr>
          <p:spPr>
            <a:xfrm>
              <a:off x="0" y="1994496"/>
              <a:ext cx="3467091" cy="1733550"/>
            </a:xfrm>
            <a:prstGeom prst="roundRect">
              <a:avLst>
                <a:gd name="adj" fmla="val 10000"/>
              </a:avLst>
            </a:prstGeom>
            <a:solidFill>
              <a:srgbClr val="4372C3"/>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6;p24">
              <a:extLst>
                <a:ext uri="{FF2B5EF4-FFF2-40B4-BE49-F238E27FC236}">
                  <a16:creationId xmlns:a16="http://schemas.microsoft.com/office/drawing/2014/main" id="{8DD27540-17D7-B436-0E29-06049121CAF6}"/>
                </a:ext>
              </a:extLst>
            </p:cNvPr>
            <p:cNvSpPr/>
            <p:nvPr/>
          </p:nvSpPr>
          <p:spPr>
            <a:xfrm rot="-7691289">
              <a:off x="3485015" y="1206054"/>
              <a:ext cx="1634331" cy="233045"/>
            </a:xfrm>
            <a:prstGeom prst="lef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7;p24">
              <a:extLst>
                <a:ext uri="{FF2B5EF4-FFF2-40B4-BE49-F238E27FC236}">
                  <a16:creationId xmlns:a16="http://schemas.microsoft.com/office/drawing/2014/main" id="{F7B769EE-8E27-5AF0-569F-AA522677867D}"/>
                </a:ext>
              </a:extLst>
            </p:cNvPr>
            <p:cNvSpPr/>
            <p:nvPr/>
          </p:nvSpPr>
          <p:spPr>
            <a:xfrm>
              <a:off x="1846370" y="-142706"/>
              <a:ext cx="3467091" cy="1733550"/>
            </a:xfrm>
            <a:prstGeom prst="roundRect">
              <a:avLst>
                <a:gd name="adj" fmla="val 10000"/>
              </a:avLst>
            </a:prstGeom>
            <a:solidFill>
              <a:srgbClr val="4372C3"/>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9;p24">
              <a:extLst>
                <a:ext uri="{FF2B5EF4-FFF2-40B4-BE49-F238E27FC236}">
                  <a16:creationId xmlns:a16="http://schemas.microsoft.com/office/drawing/2014/main" id="{74CA816E-87F3-4125-FE21-F911FE09478C}"/>
                </a:ext>
              </a:extLst>
            </p:cNvPr>
            <p:cNvSpPr/>
            <p:nvPr/>
          </p:nvSpPr>
          <p:spPr>
            <a:xfrm rot="-2571384">
              <a:off x="6498694" y="1256001"/>
              <a:ext cx="2132065" cy="233045"/>
            </a:xfrm>
            <a:prstGeom prst="lef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0;p24">
              <a:extLst>
                <a:ext uri="{FF2B5EF4-FFF2-40B4-BE49-F238E27FC236}">
                  <a16:creationId xmlns:a16="http://schemas.microsoft.com/office/drawing/2014/main" id="{7C85F04A-3783-DF29-2CCF-670358D16F14}"/>
                </a:ext>
              </a:extLst>
            </p:cNvPr>
            <p:cNvSpPr/>
            <p:nvPr/>
          </p:nvSpPr>
          <p:spPr>
            <a:xfrm>
              <a:off x="6711128" y="-163635"/>
              <a:ext cx="3467091" cy="1733550"/>
            </a:xfrm>
            <a:prstGeom prst="roundRect">
              <a:avLst>
                <a:gd name="adj" fmla="val 10000"/>
              </a:avLst>
            </a:prstGeom>
            <a:solidFill>
              <a:srgbClr val="4372C3"/>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2;p24">
              <a:extLst>
                <a:ext uri="{FF2B5EF4-FFF2-40B4-BE49-F238E27FC236}">
                  <a16:creationId xmlns:a16="http://schemas.microsoft.com/office/drawing/2014/main" id="{DA5814FA-A7E2-8370-F5DE-35516C161540}"/>
                </a:ext>
              </a:extLst>
            </p:cNvPr>
            <p:cNvSpPr/>
            <p:nvPr/>
          </p:nvSpPr>
          <p:spPr>
            <a:xfrm rot="-463098">
              <a:off x="7237366" y="2643819"/>
              <a:ext cx="2150724" cy="233045"/>
            </a:xfrm>
            <a:prstGeom prst="lef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3;p24">
              <a:extLst>
                <a:ext uri="{FF2B5EF4-FFF2-40B4-BE49-F238E27FC236}">
                  <a16:creationId xmlns:a16="http://schemas.microsoft.com/office/drawing/2014/main" id="{4A32B6BA-04D9-E8B4-9E0F-C72851D0DB90}"/>
                </a:ext>
              </a:extLst>
            </p:cNvPr>
            <p:cNvSpPr/>
            <p:nvPr/>
          </p:nvSpPr>
          <p:spPr>
            <a:xfrm>
              <a:off x="7778664" y="1927417"/>
              <a:ext cx="3467091" cy="1733550"/>
            </a:xfrm>
            <a:prstGeom prst="roundRect">
              <a:avLst>
                <a:gd name="adj" fmla="val 10000"/>
              </a:avLst>
            </a:prstGeom>
            <a:solidFill>
              <a:srgbClr val="4372C3"/>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Google Shape;165;p24">
            <a:extLst>
              <a:ext uri="{FF2B5EF4-FFF2-40B4-BE49-F238E27FC236}">
                <a16:creationId xmlns:a16="http://schemas.microsoft.com/office/drawing/2014/main" id="{7A80A001-A3D7-E3F5-4DC5-067544728A4E}"/>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5335706" y="4974010"/>
            <a:ext cx="1447800" cy="927101"/>
          </a:xfrm>
          <a:prstGeom prst="rect">
            <a:avLst/>
          </a:prstGeom>
          <a:noFill/>
          <a:ln>
            <a:noFill/>
          </a:ln>
        </p:spPr>
      </p:pic>
      <p:pic>
        <p:nvPicPr>
          <p:cNvPr id="23" name="Google Shape;166;p24">
            <a:extLst>
              <a:ext uri="{FF2B5EF4-FFF2-40B4-BE49-F238E27FC236}">
                <a16:creationId xmlns:a16="http://schemas.microsoft.com/office/drawing/2014/main" id="{8BDAB027-E32D-6D6B-0E90-78BDECEB751E}"/>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361282" y="3282877"/>
            <a:ext cx="1143000" cy="927101"/>
          </a:xfrm>
          <a:prstGeom prst="rect">
            <a:avLst/>
          </a:prstGeom>
          <a:noFill/>
          <a:ln>
            <a:noFill/>
          </a:ln>
        </p:spPr>
      </p:pic>
      <p:pic>
        <p:nvPicPr>
          <p:cNvPr id="24" name="Google Shape;167;p24">
            <a:extLst>
              <a:ext uri="{FF2B5EF4-FFF2-40B4-BE49-F238E27FC236}">
                <a16:creationId xmlns:a16="http://schemas.microsoft.com/office/drawing/2014/main" id="{146C7C0B-E56B-3445-321B-5D990FDF3D1F}"/>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687719" y="3429000"/>
            <a:ext cx="1028700" cy="927101"/>
          </a:xfrm>
          <a:prstGeom prst="rect">
            <a:avLst/>
          </a:prstGeom>
          <a:noFill/>
          <a:ln>
            <a:noFill/>
          </a:ln>
        </p:spPr>
      </p:pic>
      <p:pic>
        <p:nvPicPr>
          <p:cNvPr id="25" name="Google Shape;168;p24">
            <a:extLst>
              <a:ext uri="{FF2B5EF4-FFF2-40B4-BE49-F238E27FC236}">
                <a16:creationId xmlns:a16="http://schemas.microsoft.com/office/drawing/2014/main" id="{FE505FEF-5B59-085C-CA7E-806BB04FFCE7}"/>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538770" y="1420439"/>
            <a:ext cx="927100" cy="927101"/>
          </a:xfrm>
          <a:prstGeom prst="rect">
            <a:avLst/>
          </a:prstGeom>
          <a:noFill/>
          <a:ln>
            <a:noFill/>
          </a:ln>
        </p:spPr>
      </p:pic>
      <p:pic>
        <p:nvPicPr>
          <p:cNvPr id="26" name="Google Shape;169;p24">
            <a:extLst>
              <a:ext uri="{FF2B5EF4-FFF2-40B4-BE49-F238E27FC236}">
                <a16:creationId xmlns:a16="http://schemas.microsoft.com/office/drawing/2014/main" id="{8B0E1B39-2D89-73B6-619A-A772B73B8545}"/>
              </a:ex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315171" y="1581849"/>
            <a:ext cx="1372548" cy="1372548"/>
          </a:xfrm>
          <a:prstGeom prst="rect">
            <a:avLst/>
          </a:prstGeom>
          <a:noFill/>
          <a:ln>
            <a:noFill/>
          </a:ln>
        </p:spPr>
      </p:pic>
      <p:sp>
        <p:nvSpPr>
          <p:cNvPr id="27" name="TextBox 26">
            <a:extLst>
              <a:ext uri="{FF2B5EF4-FFF2-40B4-BE49-F238E27FC236}">
                <a16:creationId xmlns:a16="http://schemas.microsoft.com/office/drawing/2014/main" id="{0748E6B5-8646-E115-E76F-1DCA3968F997}"/>
              </a:ext>
            </a:extLst>
          </p:cNvPr>
          <p:cNvSpPr txBox="1"/>
          <p:nvPr/>
        </p:nvSpPr>
        <p:spPr>
          <a:xfrm>
            <a:off x="2380562" y="1311004"/>
            <a:ext cx="2843751" cy="1320361"/>
          </a:xfrm>
          <a:prstGeom prst="rect">
            <a:avLst/>
          </a:prstGeom>
          <a:noFill/>
          <a:ln>
            <a:noFill/>
          </a:ln>
        </p:spPr>
        <p:txBody>
          <a:bodyPr wrap="square" rtlCol="0">
            <a:spAutoFit/>
          </a:bodyPr>
          <a:lstStyle/>
          <a:p>
            <a:pPr lvl="0">
              <a:lnSpc>
                <a:spcPct val="90000"/>
              </a:lnSpc>
              <a:buClr>
                <a:schemeClr val="lt1"/>
              </a:buClr>
              <a:buSzPts val="1800"/>
            </a:pPr>
            <a:r>
              <a:rPr lang="en-US" dirty="0">
                <a:solidFill>
                  <a:schemeClr val="lt1"/>
                </a:solidFill>
                <a:ea typeface="Palatino Linotype"/>
                <a:cs typeface="Palatino Linotype"/>
                <a:sym typeface="Palatino Linotype"/>
              </a:rPr>
              <a:t>Westville </a:t>
            </a:r>
            <a:endParaRPr lang="en-US" dirty="0"/>
          </a:p>
          <a:p>
            <a:pPr lvl="0">
              <a:lnSpc>
                <a:spcPct val="90000"/>
              </a:lnSpc>
              <a:spcBef>
                <a:spcPts val="630"/>
              </a:spcBef>
              <a:buClr>
                <a:schemeClr val="lt1"/>
              </a:buClr>
              <a:buSzPts val="1800"/>
            </a:pPr>
            <a:r>
              <a:rPr lang="en-US" dirty="0">
                <a:solidFill>
                  <a:schemeClr val="lt1"/>
                </a:solidFill>
                <a:ea typeface="Palatino Linotype"/>
                <a:cs typeface="Palatino Linotype"/>
                <a:sym typeface="Palatino Linotype"/>
              </a:rPr>
              <a:t>PreK-6</a:t>
            </a:r>
            <a:r>
              <a:rPr lang="en-US" baseline="30000" dirty="0">
                <a:solidFill>
                  <a:schemeClr val="lt1"/>
                </a:solidFill>
                <a:ea typeface="Palatino Linotype"/>
                <a:cs typeface="Palatino Linotype"/>
                <a:sym typeface="Palatino Linotype"/>
              </a:rPr>
              <a:t>th</a:t>
            </a:r>
            <a:endParaRPr lang="en-US" dirty="0"/>
          </a:p>
          <a:p>
            <a:pPr lvl="0">
              <a:lnSpc>
                <a:spcPct val="90000"/>
              </a:lnSpc>
              <a:spcBef>
                <a:spcPts val="630"/>
              </a:spcBef>
              <a:buClr>
                <a:schemeClr val="lt1"/>
              </a:buClr>
              <a:buSzPts val="1800"/>
            </a:pPr>
            <a:r>
              <a:rPr lang="en-US" dirty="0">
                <a:solidFill>
                  <a:schemeClr val="lt1"/>
                </a:solidFill>
                <a:ea typeface="Palatino Linotype"/>
                <a:cs typeface="Palatino Linotype"/>
                <a:sym typeface="Palatino Linotype"/>
              </a:rPr>
              <a:t>Shannon Whalen </a:t>
            </a:r>
            <a:endParaRPr lang="en-US" dirty="0"/>
          </a:p>
          <a:p>
            <a:pPr lvl="0">
              <a:lnSpc>
                <a:spcPct val="90000"/>
              </a:lnSpc>
              <a:spcBef>
                <a:spcPts val="630"/>
              </a:spcBef>
              <a:buClr>
                <a:schemeClr val="lt1"/>
              </a:buClr>
              <a:buSzPts val="1800"/>
            </a:pPr>
            <a:r>
              <a:rPr lang="en-US" dirty="0">
                <a:solidFill>
                  <a:schemeClr val="lt1"/>
                </a:solidFill>
                <a:ea typeface="Palatino Linotype"/>
                <a:cs typeface="Palatino Linotype"/>
                <a:sym typeface="Palatino Linotype"/>
              </a:rPr>
              <a:t>Brian Dericks</a:t>
            </a:r>
            <a:endParaRPr lang="en-US" dirty="0"/>
          </a:p>
        </p:txBody>
      </p:sp>
      <p:sp>
        <p:nvSpPr>
          <p:cNvPr id="28" name="TextBox 27">
            <a:extLst>
              <a:ext uri="{FF2B5EF4-FFF2-40B4-BE49-F238E27FC236}">
                <a16:creationId xmlns:a16="http://schemas.microsoft.com/office/drawing/2014/main" id="{1462390E-BDDB-0CF2-F540-6F7C5DCB3F08}"/>
              </a:ext>
            </a:extLst>
          </p:cNvPr>
          <p:cNvSpPr txBox="1"/>
          <p:nvPr/>
        </p:nvSpPr>
        <p:spPr>
          <a:xfrm>
            <a:off x="8117262" y="1474125"/>
            <a:ext cx="2350673" cy="994118"/>
          </a:xfrm>
          <a:prstGeom prst="rect">
            <a:avLst/>
          </a:prstGeom>
          <a:noFill/>
          <a:ln>
            <a:noFill/>
          </a:ln>
        </p:spPr>
        <p:txBody>
          <a:bodyPr wrap="square" rtlCol="0">
            <a:spAutoFit/>
          </a:bodyPr>
          <a:lstStyle/>
          <a:p>
            <a:pPr lvl="0" algn="r">
              <a:lnSpc>
                <a:spcPct val="90000"/>
              </a:lnSpc>
              <a:buClr>
                <a:schemeClr val="lt1"/>
              </a:buClr>
              <a:buSzPts val="1800"/>
            </a:pPr>
            <a:r>
              <a:rPr lang="en-US" dirty="0">
                <a:solidFill>
                  <a:schemeClr val="lt1"/>
                </a:solidFill>
                <a:ea typeface="Palatino Linotype"/>
                <a:cs typeface="Palatino Linotype"/>
                <a:sym typeface="Palatino Linotype"/>
              </a:rPr>
              <a:t>Woodbury Heights </a:t>
            </a:r>
            <a:endParaRPr lang="en-US" dirty="0"/>
          </a:p>
          <a:p>
            <a:pPr lvl="0" algn="r">
              <a:lnSpc>
                <a:spcPct val="90000"/>
              </a:lnSpc>
              <a:spcBef>
                <a:spcPts val="630"/>
              </a:spcBef>
              <a:buClr>
                <a:schemeClr val="lt1"/>
              </a:buClr>
              <a:buSzPts val="1800"/>
            </a:pPr>
            <a:r>
              <a:rPr lang="en-US" dirty="0">
                <a:solidFill>
                  <a:schemeClr val="lt1"/>
                </a:solidFill>
                <a:ea typeface="Palatino Linotype"/>
                <a:cs typeface="Palatino Linotype"/>
                <a:sym typeface="Palatino Linotype"/>
              </a:rPr>
              <a:t>PreK-6</a:t>
            </a:r>
            <a:r>
              <a:rPr lang="en-US" baseline="30000" dirty="0">
                <a:solidFill>
                  <a:schemeClr val="lt1"/>
                </a:solidFill>
                <a:ea typeface="Palatino Linotype"/>
                <a:cs typeface="Palatino Linotype"/>
                <a:sym typeface="Palatino Linotype"/>
              </a:rPr>
              <a:t>th</a:t>
            </a:r>
            <a:r>
              <a:rPr lang="en-US" dirty="0">
                <a:solidFill>
                  <a:schemeClr val="lt1"/>
                </a:solidFill>
                <a:ea typeface="Palatino Linotype"/>
                <a:cs typeface="Palatino Linotype"/>
                <a:sym typeface="Palatino Linotype"/>
              </a:rPr>
              <a:t> </a:t>
            </a:r>
            <a:endParaRPr lang="en-US" dirty="0"/>
          </a:p>
          <a:p>
            <a:pPr lvl="0" algn="r">
              <a:lnSpc>
                <a:spcPct val="90000"/>
              </a:lnSpc>
              <a:spcBef>
                <a:spcPts val="630"/>
              </a:spcBef>
              <a:buClr>
                <a:schemeClr val="lt1"/>
              </a:buClr>
              <a:buSzPts val="1800"/>
            </a:pPr>
            <a:r>
              <a:rPr lang="en-US" dirty="0">
                <a:solidFill>
                  <a:schemeClr val="lt1"/>
                </a:solidFill>
                <a:ea typeface="Palatino Linotype"/>
                <a:cs typeface="Palatino Linotype"/>
                <a:sym typeface="Palatino Linotype"/>
              </a:rPr>
              <a:t>Chris Rodia</a:t>
            </a:r>
            <a:endParaRPr lang="en-US" dirty="0"/>
          </a:p>
        </p:txBody>
      </p:sp>
      <p:sp>
        <p:nvSpPr>
          <p:cNvPr id="29" name="TextBox 28">
            <a:extLst>
              <a:ext uri="{FF2B5EF4-FFF2-40B4-BE49-F238E27FC236}">
                <a16:creationId xmlns:a16="http://schemas.microsoft.com/office/drawing/2014/main" id="{6BB8407B-8D42-7126-DDB9-F290E3EE73AF}"/>
              </a:ext>
            </a:extLst>
          </p:cNvPr>
          <p:cNvSpPr txBox="1"/>
          <p:nvPr/>
        </p:nvSpPr>
        <p:spPr>
          <a:xfrm>
            <a:off x="509517" y="3461935"/>
            <a:ext cx="2548609" cy="1320361"/>
          </a:xfrm>
          <a:prstGeom prst="rect">
            <a:avLst/>
          </a:prstGeom>
          <a:noFill/>
          <a:ln>
            <a:noFill/>
          </a:ln>
        </p:spPr>
        <p:txBody>
          <a:bodyPr wrap="square" rtlCol="0">
            <a:spAutoFit/>
          </a:bodyPr>
          <a:lstStyle/>
          <a:p>
            <a:pPr lvl="0">
              <a:lnSpc>
                <a:spcPct val="90000"/>
              </a:lnSpc>
              <a:buClr>
                <a:schemeClr val="lt1"/>
              </a:buClr>
              <a:buSzPts val="1800"/>
            </a:pPr>
            <a:r>
              <a:rPr lang="en-US" dirty="0">
                <a:solidFill>
                  <a:schemeClr val="lt1"/>
                </a:solidFill>
                <a:ea typeface="Palatino Linotype"/>
                <a:cs typeface="Palatino Linotype"/>
                <a:sym typeface="Palatino Linotype"/>
              </a:rPr>
              <a:t>National Park </a:t>
            </a:r>
            <a:endParaRPr lang="en-US" dirty="0"/>
          </a:p>
          <a:p>
            <a:pPr lvl="0">
              <a:lnSpc>
                <a:spcPct val="90000"/>
              </a:lnSpc>
              <a:spcBef>
                <a:spcPts val="630"/>
              </a:spcBef>
              <a:buClr>
                <a:schemeClr val="lt1"/>
              </a:buClr>
              <a:buSzPts val="1800"/>
            </a:pPr>
            <a:r>
              <a:rPr lang="en-US" dirty="0">
                <a:solidFill>
                  <a:schemeClr val="lt1"/>
                </a:solidFill>
                <a:ea typeface="Palatino Linotype"/>
                <a:cs typeface="Palatino Linotype"/>
                <a:sym typeface="Palatino Linotype"/>
              </a:rPr>
              <a:t>PreK-6</a:t>
            </a:r>
            <a:r>
              <a:rPr lang="en-US" baseline="30000" dirty="0">
                <a:solidFill>
                  <a:schemeClr val="lt1"/>
                </a:solidFill>
                <a:ea typeface="Palatino Linotype"/>
                <a:cs typeface="Palatino Linotype"/>
                <a:sym typeface="Palatino Linotype"/>
              </a:rPr>
              <a:t>th</a:t>
            </a:r>
            <a:r>
              <a:rPr lang="en-US" dirty="0">
                <a:solidFill>
                  <a:schemeClr val="lt1"/>
                </a:solidFill>
                <a:ea typeface="Palatino Linotype"/>
                <a:cs typeface="Palatino Linotype"/>
                <a:sym typeface="Palatino Linotype"/>
              </a:rPr>
              <a:t> </a:t>
            </a:r>
            <a:endParaRPr lang="en-US" dirty="0"/>
          </a:p>
          <a:p>
            <a:pPr lvl="0">
              <a:lnSpc>
                <a:spcPct val="90000"/>
              </a:lnSpc>
              <a:spcBef>
                <a:spcPts val="630"/>
              </a:spcBef>
              <a:buClr>
                <a:schemeClr val="lt1"/>
              </a:buClr>
              <a:buSzPts val="1800"/>
            </a:pPr>
            <a:r>
              <a:rPr lang="en-US" dirty="0">
                <a:solidFill>
                  <a:schemeClr val="lt1"/>
                </a:solidFill>
                <a:ea typeface="Palatino Linotype"/>
                <a:cs typeface="Palatino Linotype"/>
                <a:sym typeface="Palatino Linotype"/>
              </a:rPr>
              <a:t>Shannon Whalen </a:t>
            </a:r>
            <a:endParaRPr lang="en-US" dirty="0"/>
          </a:p>
          <a:p>
            <a:pPr lvl="0">
              <a:lnSpc>
                <a:spcPct val="90000"/>
              </a:lnSpc>
              <a:spcBef>
                <a:spcPts val="630"/>
              </a:spcBef>
              <a:buClr>
                <a:schemeClr val="lt1"/>
              </a:buClr>
              <a:buSzPts val="1800"/>
            </a:pPr>
            <a:r>
              <a:rPr lang="en-US" dirty="0">
                <a:solidFill>
                  <a:schemeClr val="lt1"/>
                </a:solidFill>
                <a:ea typeface="Palatino Linotype"/>
                <a:cs typeface="Palatino Linotype"/>
                <a:sym typeface="Palatino Linotype"/>
              </a:rPr>
              <a:t>Allison Thompson</a:t>
            </a:r>
            <a:endParaRPr lang="en-US" dirty="0"/>
          </a:p>
        </p:txBody>
      </p:sp>
      <p:sp>
        <p:nvSpPr>
          <p:cNvPr id="31" name="TextBox 30">
            <a:extLst>
              <a:ext uri="{FF2B5EF4-FFF2-40B4-BE49-F238E27FC236}">
                <a16:creationId xmlns:a16="http://schemas.microsoft.com/office/drawing/2014/main" id="{DAECF9D8-5D26-D85E-5F5E-F719668092D2}"/>
              </a:ext>
            </a:extLst>
          </p:cNvPr>
          <p:cNvSpPr txBox="1"/>
          <p:nvPr/>
        </p:nvSpPr>
        <p:spPr>
          <a:xfrm>
            <a:off x="4864860" y="3491227"/>
            <a:ext cx="2400106" cy="1320361"/>
          </a:xfrm>
          <a:prstGeom prst="rect">
            <a:avLst/>
          </a:prstGeom>
          <a:noFill/>
          <a:ln>
            <a:noFill/>
          </a:ln>
        </p:spPr>
        <p:txBody>
          <a:bodyPr wrap="square" rtlCol="0">
            <a:spAutoFit/>
          </a:bodyPr>
          <a:lstStyle/>
          <a:p>
            <a:pPr lvl="0" algn="ctr">
              <a:lnSpc>
                <a:spcPct val="90000"/>
              </a:lnSpc>
              <a:buClr>
                <a:schemeClr val="lt1"/>
              </a:buClr>
              <a:buSzPts val="1800"/>
            </a:pPr>
            <a:r>
              <a:rPr lang="en-US" dirty="0">
                <a:solidFill>
                  <a:schemeClr val="lt1"/>
                </a:solidFill>
                <a:ea typeface="Palatino Linotype"/>
                <a:cs typeface="Palatino Linotype"/>
                <a:sym typeface="Palatino Linotype"/>
              </a:rPr>
              <a:t>Gateway Regional </a:t>
            </a:r>
            <a:endParaRPr lang="en-US" dirty="0"/>
          </a:p>
          <a:p>
            <a:pPr lvl="0" algn="ctr">
              <a:lnSpc>
                <a:spcPct val="90000"/>
              </a:lnSpc>
              <a:spcBef>
                <a:spcPts val="630"/>
              </a:spcBef>
              <a:buClr>
                <a:schemeClr val="lt1"/>
              </a:buClr>
              <a:buSzPts val="1800"/>
            </a:pPr>
            <a:r>
              <a:rPr lang="en-US" dirty="0">
                <a:solidFill>
                  <a:schemeClr val="lt1"/>
                </a:solidFill>
                <a:ea typeface="Palatino Linotype"/>
                <a:cs typeface="Palatino Linotype"/>
                <a:sym typeface="Palatino Linotype"/>
              </a:rPr>
              <a:t>7</a:t>
            </a:r>
            <a:r>
              <a:rPr lang="en-US" baseline="30000" dirty="0">
                <a:solidFill>
                  <a:schemeClr val="lt1"/>
                </a:solidFill>
                <a:ea typeface="Palatino Linotype"/>
                <a:cs typeface="Palatino Linotype"/>
                <a:sym typeface="Palatino Linotype"/>
              </a:rPr>
              <a:t>th</a:t>
            </a:r>
            <a:r>
              <a:rPr lang="en-US" dirty="0">
                <a:solidFill>
                  <a:schemeClr val="lt1"/>
                </a:solidFill>
                <a:ea typeface="Palatino Linotype"/>
                <a:cs typeface="Palatino Linotype"/>
                <a:sym typeface="Palatino Linotype"/>
              </a:rPr>
              <a:t> – 12</a:t>
            </a:r>
            <a:r>
              <a:rPr lang="en-US" baseline="30000" dirty="0">
                <a:solidFill>
                  <a:schemeClr val="lt1"/>
                </a:solidFill>
                <a:ea typeface="Palatino Linotype"/>
                <a:cs typeface="Palatino Linotype"/>
                <a:sym typeface="Palatino Linotype"/>
              </a:rPr>
              <a:t>th</a:t>
            </a:r>
            <a:r>
              <a:rPr lang="en-US" dirty="0">
                <a:solidFill>
                  <a:schemeClr val="lt1"/>
                </a:solidFill>
                <a:ea typeface="Palatino Linotype"/>
                <a:cs typeface="Palatino Linotype"/>
                <a:sym typeface="Palatino Linotype"/>
              </a:rPr>
              <a:t> </a:t>
            </a:r>
            <a:endParaRPr lang="en-US" dirty="0"/>
          </a:p>
          <a:p>
            <a:pPr lvl="0" algn="ctr">
              <a:lnSpc>
                <a:spcPct val="90000"/>
              </a:lnSpc>
              <a:spcBef>
                <a:spcPts val="630"/>
              </a:spcBef>
              <a:buClr>
                <a:schemeClr val="lt1"/>
              </a:buClr>
              <a:buSzPts val="1800"/>
            </a:pPr>
            <a:r>
              <a:rPr lang="en-US" dirty="0">
                <a:solidFill>
                  <a:schemeClr val="lt1"/>
                </a:solidFill>
                <a:ea typeface="Palatino Linotype"/>
                <a:cs typeface="Palatino Linotype"/>
                <a:sym typeface="Palatino Linotype"/>
              </a:rPr>
              <a:t>Shannon Whalen</a:t>
            </a:r>
            <a:endParaRPr lang="en-US" dirty="0"/>
          </a:p>
          <a:p>
            <a:pPr lvl="0" algn="ctr">
              <a:lnSpc>
                <a:spcPct val="90000"/>
              </a:lnSpc>
              <a:spcBef>
                <a:spcPts val="630"/>
              </a:spcBef>
              <a:buClr>
                <a:schemeClr val="lt1"/>
              </a:buClr>
              <a:buSzPts val="1800"/>
            </a:pPr>
            <a:r>
              <a:rPr lang="en-US" dirty="0">
                <a:solidFill>
                  <a:schemeClr val="lt1"/>
                </a:solidFill>
                <a:ea typeface="Palatino Linotype"/>
                <a:cs typeface="Palatino Linotype"/>
                <a:sym typeface="Palatino Linotype"/>
              </a:rPr>
              <a:t>Jeff Pierro</a:t>
            </a:r>
            <a:endParaRPr lang="en-US" dirty="0"/>
          </a:p>
        </p:txBody>
      </p:sp>
      <p:sp>
        <p:nvSpPr>
          <p:cNvPr id="30" name="TextBox 29">
            <a:extLst>
              <a:ext uri="{FF2B5EF4-FFF2-40B4-BE49-F238E27FC236}">
                <a16:creationId xmlns:a16="http://schemas.microsoft.com/office/drawing/2014/main" id="{522DE376-F34F-9510-D066-F89C9D62F207}"/>
              </a:ext>
            </a:extLst>
          </p:cNvPr>
          <p:cNvSpPr txBox="1"/>
          <p:nvPr/>
        </p:nvSpPr>
        <p:spPr>
          <a:xfrm>
            <a:off x="9656810" y="3543112"/>
            <a:ext cx="1916273" cy="994118"/>
          </a:xfrm>
          <a:prstGeom prst="rect">
            <a:avLst/>
          </a:prstGeom>
          <a:noFill/>
          <a:ln>
            <a:noFill/>
          </a:ln>
        </p:spPr>
        <p:txBody>
          <a:bodyPr wrap="square" rtlCol="0">
            <a:spAutoFit/>
          </a:bodyPr>
          <a:lstStyle/>
          <a:p>
            <a:pPr lvl="0" algn="r">
              <a:lnSpc>
                <a:spcPct val="90000"/>
              </a:lnSpc>
              <a:buClr>
                <a:schemeClr val="lt1"/>
              </a:buClr>
              <a:buSzPts val="1800"/>
            </a:pPr>
            <a:r>
              <a:rPr lang="en-US" dirty="0">
                <a:solidFill>
                  <a:schemeClr val="lt1"/>
                </a:solidFill>
                <a:ea typeface="Palatino Linotype"/>
                <a:cs typeface="Palatino Linotype"/>
                <a:sym typeface="Palatino Linotype"/>
              </a:rPr>
              <a:t>Wenonah     </a:t>
            </a:r>
            <a:endParaRPr lang="en-US" dirty="0"/>
          </a:p>
          <a:p>
            <a:pPr lvl="0" algn="r">
              <a:lnSpc>
                <a:spcPct val="90000"/>
              </a:lnSpc>
              <a:spcBef>
                <a:spcPts val="630"/>
              </a:spcBef>
              <a:buClr>
                <a:schemeClr val="lt1"/>
              </a:buClr>
              <a:buSzPts val="1800"/>
            </a:pPr>
            <a:r>
              <a:rPr lang="en-US" dirty="0">
                <a:solidFill>
                  <a:schemeClr val="lt1"/>
                </a:solidFill>
                <a:ea typeface="Palatino Linotype"/>
                <a:cs typeface="Palatino Linotype"/>
                <a:sym typeface="Palatino Linotype"/>
              </a:rPr>
              <a:t>PreK-6</a:t>
            </a:r>
            <a:r>
              <a:rPr lang="en-US" baseline="30000" dirty="0">
                <a:solidFill>
                  <a:schemeClr val="lt1"/>
                </a:solidFill>
                <a:ea typeface="Palatino Linotype"/>
                <a:cs typeface="Palatino Linotype"/>
                <a:sym typeface="Palatino Linotype"/>
              </a:rPr>
              <a:t>th</a:t>
            </a:r>
            <a:r>
              <a:rPr lang="en-US" dirty="0">
                <a:solidFill>
                  <a:schemeClr val="lt1"/>
                </a:solidFill>
                <a:ea typeface="Palatino Linotype"/>
                <a:cs typeface="Palatino Linotype"/>
                <a:sym typeface="Palatino Linotype"/>
              </a:rPr>
              <a:t> </a:t>
            </a:r>
            <a:endParaRPr lang="en-US" dirty="0"/>
          </a:p>
          <a:p>
            <a:pPr lvl="0" algn="r">
              <a:lnSpc>
                <a:spcPct val="90000"/>
              </a:lnSpc>
              <a:spcBef>
                <a:spcPts val="630"/>
              </a:spcBef>
              <a:buClr>
                <a:schemeClr val="lt1"/>
              </a:buClr>
              <a:buSzPts val="1800"/>
            </a:pPr>
            <a:r>
              <a:rPr lang="en-US" dirty="0">
                <a:solidFill>
                  <a:schemeClr val="lt1"/>
                </a:solidFill>
                <a:ea typeface="Palatino Linotype"/>
                <a:cs typeface="Palatino Linotype"/>
                <a:sym typeface="Palatino Linotype"/>
              </a:rPr>
              <a:t>Kristine Height</a:t>
            </a:r>
            <a:endParaRPr lang="en-US" dirty="0"/>
          </a:p>
        </p:txBody>
      </p:sp>
      <p:sp>
        <p:nvSpPr>
          <p:cNvPr id="4" name="Slide Number Placeholder 3">
            <a:extLst>
              <a:ext uri="{FF2B5EF4-FFF2-40B4-BE49-F238E27FC236}">
                <a16:creationId xmlns:a16="http://schemas.microsoft.com/office/drawing/2014/main" id="{A3975919-C4F1-0AD9-37F8-E8C1FF268006}"/>
              </a:ext>
            </a:extLst>
          </p:cNvPr>
          <p:cNvSpPr>
            <a:spLocks noGrp="1"/>
          </p:cNvSpPr>
          <p:nvPr>
            <p:ph type="sldNum" sz="quarter" idx="10"/>
          </p:nvPr>
        </p:nvSpPr>
        <p:spPr/>
        <p:txBody>
          <a:bodyPr/>
          <a:lstStyle/>
          <a:p>
            <a:fld id="{A3D1C70C-36A2-44FC-A083-98959550CFF4}" type="slidenum">
              <a:rPr lang="en-US" smtClean="0"/>
              <a:pPr/>
              <a:t>5</a:t>
            </a:fld>
            <a:endParaRPr lang="en-US"/>
          </a:p>
        </p:txBody>
      </p:sp>
    </p:spTree>
    <p:extLst>
      <p:ext uri="{BB962C8B-B14F-4D97-AF65-F5344CB8AC3E}">
        <p14:creationId xmlns:p14="http://schemas.microsoft.com/office/powerpoint/2010/main" val="254606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6F522-12E2-01DE-05E0-A78F418537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E49B7-E510-52F1-7110-73B89479D50D}"/>
              </a:ext>
            </a:extLst>
          </p:cNvPr>
          <p:cNvSpPr>
            <a:spLocks noGrp="1"/>
          </p:cNvSpPr>
          <p:nvPr>
            <p:ph type="title"/>
          </p:nvPr>
        </p:nvSpPr>
        <p:spPr/>
        <p:txBody>
          <a:bodyPr/>
          <a:lstStyle/>
          <a:p>
            <a:r>
              <a:rPr lang="en-US" dirty="0"/>
              <a:t>Our Unique Challenges</a:t>
            </a:r>
          </a:p>
        </p:txBody>
      </p:sp>
      <p:sp>
        <p:nvSpPr>
          <p:cNvPr id="5" name="Content Placeholder 4">
            <a:extLst>
              <a:ext uri="{FF2B5EF4-FFF2-40B4-BE49-F238E27FC236}">
                <a16:creationId xmlns:a16="http://schemas.microsoft.com/office/drawing/2014/main" id="{E2B4C820-63D0-1D90-7288-B089308A0607}"/>
              </a:ext>
            </a:extLst>
          </p:cNvPr>
          <p:cNvSpPr>
            <a:spLocks noGrp="1"/>
          </p:cNvSpPr>
          <p:nvPr>
            <p:ph type="body" sz="quarter" idx="11"/>
          </p:nvPr>
        </p:nvSpPr>
        <p:spPr>
          <a:xfrm>
            <a:off x="171451" y="1222375"/>
            <a:ext cx="6145128" cy="4803775"/>
          </a:xfrm>
        </p:spPr>
        <p:txBody>
          <a:bodyPr>
            <a:normAutofit/>
          </a:bodyPr>
          <a:lstStyle/>
          <a:p>
            <a:pPr lvl="0">
              <a:spcBef>
                <a:spcPts val="0"/>
              </a:spcBef>
              <a:spcAft>
                <a:spcPts val="0"/>
              </a:spcAft>
              <a:buClr>
                <a:schemeClr val="dk1"/>
              </a:buClr>
              <a:buSzPts val="2400"/>
            </a:pPr>
            <a:r>
              <a:rPr lang="en-US" sz="2400" dirty="0"/>
              <a:t>5 boards, 5 local associations, 5 calendars, 5 bell schedules, 5 grants, 3 Super/CSAs, 3 Business Offices, 2 CSTs  </a:t>
            </a:r>
          </a:p>
          <a:p>
            <a:pPr lvl="0">
              <a:spcBef>
                <a:spcPts val="2100"/>
              </a:spcBef>
              <a:spcAft>
                <a:spcPts val="0"/>
              </a:spcAft>
              <a:buClr>
                <a:schemeClr val="dk1"/>
              </a:buClr>
              <a:buSzPts val="2400"/>
            </a:pPr>
            <a:r>
              <a:rPr lang="en-US" sz="2400" dirty="0"/>
              <a:t>None of the districts actually border one another </a:t>
            </a:r>
          </a:p>
          <a:p>
            <a:pPr lvl="0">
              <a:spcBef>
                <a:spcPts val="2100"/>
              </a:spcBef>
              <a:spcAft>
                <a:spcPts val="0"/>
              </a:spcAft>
              <a:buClr>
                <a:schemeClr val="dk1"/>
              </a:buClr>
              <a:buSzPts val="2400"/>
            </a:pPr>
            <a:r>
              <a:rPr lang="en-US" sz="2400" dirty="0"/>
              <a:t>Variety of DFGs (from B to I)</a:t>
            </a:r>
          </a:p>
          <a:p>
            <a:pPr lvl="0">
              <a:spcBef>
                <a:spcPts val="2100"/>
              </a:spcBef>
              <a:spcAft>
                <a:spcPts val="0"/>
              </a:spcAft>
              <a:buClr>
                <a:schemeClr val="dk1"/>
              </a:buClr>
              <a:buSzPts val="2400"/>
            </a:pPr>
            <a:r>
              <a:rPr lang="en-US" sz="2400" dirty="0"/>
              <a:t>Shifts in previous shared service agreements </a:t>
            </a:r>
          </a:p>
        </p:txBody>
      </p:sp>
      <p:sp>
        <p:nvSpPr>
          <p:cNvPr id="4" name="Slide Number Placeholder 3">
            <a:extLst>
              <a:ext uri="{FF2B5EF4-FFF2-40B4-BE49-F238E27FC236}">
                <a16:creationId xmlns:a16="http://schemas.microsoft.com/office/drawing/2014/main" id="{EA39B204-9921-3698-6818-5F07B7251021}"/>
              </a:ext>
            </a:extLst>
          </p:cNvPr>
          <p:cNvSpPr>
            <a:spLocks noGrp="1"/>
          </p:cNvSpPr>
          <p:nvPr>
            <p:ph type="sldNum" sz="quarter" idx="10"/>
          </p:nvPr>
        </p:nvSpPr>
        <p:spPr/>
        <p:txBody>
          <a:bodyPr/>
          <a:lstStyle/>
          <a:p>
            <a:fld id="{A3D1C70C-36A2-44FC-A083-98959550CFF4}" type="slidenum">
              <a:rPr lang="en-US" smtClean="0"/>
              <a:pPr/>
              <a:t>6</a:t>
            </a:fld>
            <a:endParaRPr lang="en-US"/>
          </a:p>
        </p:txBody>
      </p:sp>
      <p:pic>
        <p:nvPicPr>
          <p:cNvPr id="3" name="Google Shape;176;p25">
            <a:extLst>
              <a:ext uri="{FF2B5EF4-FFF2-40B4-BE49-F238E27FC236}">
                <a16:creationId xmlns:a16="http://schemas.microsoft.com/office/drawing/2014/main" id="{C15506B2-FFAD-1139-EBC3-52A1E4B4CE93}"/>
              </a:ext>
              <a:ext uri="{C183D7F6-B498-43B3-948B-1728B52AA6E4}">
                <adec:decorative xmlns:adec="http://schemas.microsoft.com/office/drawing/2017/decorative" val="1"/>
              </a:ext>
            </a:extLst>
          </p:cNvPr>
          <p:cNvPicPr preferRelativeResize="0"/>
          <p:nvPr/>
        </p:nvPicPr>
        <p:blipFill rotWithShape="1">
          <a:blip r:embed="rId2">
            <a:alphaModFix/>
          </a:blip>
          <a:srcRect l="32215" r="31676" b="66570"/>
          <a:stretch/>
        </p:blipFill>
        <p:spPr>
          <a:xfrm>
            <a:off x="6305320" y="1126475"/>
            <a:ext cx="4754693" cy="3157430"/>
          </a:xfrm>
          <a:prstGeom prst="rect">
            <a:avLst/>
          </a:prstGeom>
          <a:noFill/>
          <a:ln>
            <a:noFill/>
          </a:ln>
        </p:spPr>
      </p:pic>
      <p:sp>
        <p:nvSpPr>
          <p:cNvPr id="6" name="TextBox 5">
            <a:extLst>
              <a:ext uri="{FF2B5EF4-FFF2-40B4-BE49-F238E27FC236}">
                <a16:creationId xmlns:a16="http://schemas.microsoft.com/office/drawing/2014/main" id="{5B69145D-46B6-1967-974B-48664DD9D130}"/>
              </a:ext>
            </a:extLst>
          </p:cNvPr>
          <p:cNvSpPr txBox="1"/>
          <p:nvPr/>
        </p:nvSpPr>
        <p:spPr>
          <a:xfrm>
            <a:off x="6305320" y="4548822"/>
            <a:ext cx="4548040" cy="1477328"/>
          </a:xfrm>
          <a:prstGeom prst="rect">
            <a:avLst/>
          </a:prstGeom>
          <a:noFill/>
        </p:spPr>
        <p:txBody>
          <a:bodyPr wrap="none" rtlCol="0">
            <a:spAutoFit/>
          </a:bodyPr>
          <a:lstStyle/>
          <a:p>
            <a:pPr lvl="0"/>
            <a:r>
              <a:rPr lang="en-US" dirty="0">
                <a:solidFill>
                  <a:schemeClr val="dk1"/>
                </a:solidFill>
                <a:ea typeface="Palatino Linotype"/>
                <a:cs typeface="Palatino Linotype"/>
                <a:sym typeface="Palatino Linotype"/>
              </a:rPr>
              <a:t>The northeast corner of Gloucester County</a:t>
            </a:r>
            <a:endParaRPr lang="en-US" dirty="0"/>
          </a:p>
          <a:p>
            <a:pPr marL="285750" lvl="0" indent="-285750">
              <a:buClr>
                <a:schemeClr val="dk1"/>
              </a:buClr>
              <a:buSzPts val="1800"/>
              <a:buFont typeface="Arial"/>
              <a:buChar char="•"/>
            </a:pPr>
            <a:r>
              <a:rPr lang="en-US" dirty="0">
                <a:solidFill>
                  <a:schemeClr val="dk1"/>
                </a:solidFill>
                <a:ea typeface="Palatino Linotype"/>
                <a:cs typeface="Palatino Linotype"/>
                <a:sym typeface="Palatino Linotype"/>
              </a:rPr>
              <a:t>5: Wenonah </a:t>
            </a:r>
            <a:endParaRPr lang="en-US" dirty="0"/>
          </a:p>
          <a:p>
            <a:pPr marL="285750" lvl="0" indent="-285750">
              <a:buClr>
                <a:schemeClr val="dk1"/>
              </a:buClr>
              <a:buSzPts val="1800"/>
              <a:buFont typeface="Arial"/>
              <a:buChar char="•"/>
            </a:pPr>
            <a:r>
              <a:rPr lang="en-US" dirty="0">
                <a:solidFill>
                  <a:schemeClr val="dk1"/>
                </a:solidFill>
                <a:ea typeface="Palatino Linotype"/>
                <a:cs typeface="Palatino Linotype"/>
                <a:sym typeface="Palatino Linotype"/>
              </a:rPr>
              <a:t>6: Woodbury Heights </a:t>
            </a:r>
            <a:endParaRPr lang="en-US" dirty="0"/>
          </a:p>
          <a:p>
            <a:pPr marL="285750" lvl="0" indent="-285750">
              <a:buClr>
                <a:schemeClr val="dk1"/>
              </a:buClr>
              <a:buSzPts val="1800"/>
              <a:buFont typeface="Arial"/>
              <a:buChar char="•"/>
            </a:pPr>
            <a:r>
              <a:rPr lang="en-US" dirty="0">
                <a:solidFill>
                  <a:schemeClr val="dk1"/>
                </a:solidFill>
                <a:ea typeface="Palatino Linotype"/>
                <a:cs typeface="Palatino Linotype"/>
                <a:sym typeface="Palatino Linotype"/>
              </a:rPr>
              <a:t>8: Westville</a:t>
            </a:r>
            <a:endParaRPr lang="en-US" dirty="0"/>
          </a:p>
          <a:p>
            <a:pPr marL="285750" lvl="0" indent="-285750">
              <a:buClr>
                <a:schemeClr val="dk1"/>
              </a:buClr>
              <a:buSzPts val="1800"/>
              <a:buFont typeface="Arial"/>
              <a:buChar char="•"/>
            </a:pPr>
            <a:r>
              <a:rPr lang="en-US" dirty="0">
                <a:solidFill>
                  <a:schemeClr val="dk1"/>
                </a:solidFill>
                <a:ea typeface="Palatino Linotype"/>
                <a:cs typeface="Palatino Linotype"/>
                <a:sym typeface="Palatino Linotype"/>
              </a:rPr>
              <a:t>9: National Park</a:t>
            </a:r>
            <a:endParaRPr lang="en-US" dirty="0"/>
          </a:p>
        </p:txBody>
      </p:sp>
    </p:spTree>
    <p:extLst>
      <p:ext uri="{BB962C8B-B14F-4D97-AF65-F5344CB8AC3E}">
        <p14:creationId xmlns:p14="http://schemas.microsoft.com/office/powerpoint/2010/main" val="80078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D21AD-75FE-CE3F-30F8-961285DBF1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E1D8DB-F35B-91E0-7326-C0A8391BD637}"/>
              </a:ext>
            </a:extLst>
          </p:cNvPr>
          <p:cNvSpPr>
            <a:spLocks noGrp="1"/>
          </p:cNvSpPr>
          <p:nvPr>
            <p:ph type="title"/>
          </p:nvPr>
        </p:nvSpPr>
        <p:spPr/>
        <p:txBody>
          <a:bodyPr/>
          <a:lstStyle/>
          <a:p>
            <a:r>
              <a:rPr lang="en-US" dirty="0"/>
              <a:t>Our Unique Blessings</a:t>
            </a:r>
          </a:p>
        </p:txBody>
      </p:sp>
      <p:sp>
        <p:nvSpPr>
          <p:cNvPr id="5" name="Content Placeholder 4">
            <a:extLst>
              <a:ext uri="{FF2B5EF4-FFF2-40B4-BE49-F238E27FC236}">
                <a16:creationId xmlns:a16="http://schemas.microsoft.com/office/drawing/2014/main" id="{457C26A1-78F5-B33F-E37F-7D6F74685B26}"/>
              </a:ext>
            </a:extLst>
          </p:cNvPr>
          <p:cNvSpPr>
            <a:spLocks noGrp="1"/>
          </p:cNvSpPr>
          <p:nvPr>
            <p:ph type="body" sz="quarter" idx="11"/>
          </p:nvPr>
        </p:nvSpPr>
        <p:spPr/>
        <p:txBody>
          <a:bodyPr>
            <a:normAutofit/>
          </a:bodyPr>
          <a:lstStyle/>
          <a:p>
            <a:pPr lvl="0">
              <a:spcBef>
                <a:spcPts val="0"/>
              </a:spcBef>
              <a:spcAft>
                <a:spcPts val="0"/>
              </a:spcAft>
              <a:buClr>
                <a:schemeClr val="dk1"/>
              </a:buClr>
              <a:buSzPts val="2400"/>
            </a:pPr>
            <a:r>
              <a:rPr lang="en-US" sz="2400" dirty="0">
                <a:latin typeface="Palatino Linotype"/>
                <a:ea typeface="Palatino Linotype"/>
                <a:cs typeface="Palatino Linotype"/>
                <a:sym typeface="Palatino Linotype"/>
              </a:rPr>
              <a:t>Long history of shared services – it’s been a part of the plan since the 1960s. </a:t>
            </a:r>
            <a:endParaRPr lang="en-US" sz="2400" dirty="0"/>
          </a:p>
          <a:p>
            <a:pPr lvl="0">
              <a:spcBef>
                <a:spcPts val="2100"/>
              </a:spcBef>
              <a:spcAft>
                <a:spcPts val="0"/>
              </a:spcAft>
              <a:buClr>
                <a:schemeClr val="dk1"/>
              </a:buClr>
              <a:buSzPts val="2400"/>
            </a:pPr>
            <a:r>
              <a:rPr lang="en-US" sz="2400" dirty="0">
                <a:latin typeface="Palatino Linotype"/>
                <a:ea typeface="Palatino Linotype"/>
                <a:cs typeface="Palatino Linotype"/>
                <a:sym typeface="Palatino Linotype"/>
              </a:rPr>
              <a:t>Wealth of institutional and community knowledge, not a ton of turnover </a:t>
            </a:r>
            <a:endParaRPr lang="en-US" sz="2400" dirty="0"/>
          </a:p>
          <a:p>
            <a:pPr lvl="0">
              <a:spcBef>
                <a:spcPts val="2100"/>
              </a:spcBef>
              <a:spcAft>
                <a:spcPts val="0"/>
              </a:spcAft>
              <a:buClr>
                <a:schemeClr val="dk1"/>
              </a:buClr>
              <a:buSzPts val="2400"/>
            </a:pPr>
            <a:r>
              <a:rPr lang="en-US" sz="2400" dirty="0">
                <a:latin typeface="Palatino Linotype"/>
                <a:ea typeface="Palatino Linotype"/>
                <a:cs typeface="Palatino Linotype"/>
                <a:sym typeface="Palatino Linotype"/>
              </a:rPr>
              <a:t>Strong community and board supports, lots of pride </a:t>
            </a:r>
            <a:endParaRPr lang="en-US" sz="2400" dirty="0"/>
          </a:p>
          <a:p>
            <a:pPr lvl="0">
              <a:spcBef>
                <a:spcPts val="2100"/>
              </a:spcBef>
              <a:spcAft>
                <a:spcPts val="0"/>
              </a:spcAft>
              <a:buClr>
                <a:schemeClr val="dk1"/>
              </a:buClr>
              <a:buSzPts val="2400"/>
            </a:pPr>
            <a:r>
              <a:rPr lang="en-US" sz="2400" dirty="0">
                <a:latin typeface="Palatino Linotype"/>
                <a:ea typeface="Palatino Linotype"/>
                <a:cs typeface="Palatino Linotype"/>
                <a:sym typeface="Palatino Linotype"/>
              </a:rPr>
              <a:t>Community programs bring the kids together – sports, field days, dances, etc. </a:t>
            </a:r>
            <a:endParaRPr lang="en-US" sz="2400" dirty="0"/>
          </a:p>
          <a:p>
            <a:pPr lvl="0">
              <a:spcBef>
                <a:spcPts val="2100"/>
              </a:spcBef>
              <a:spcAft>
                <a:spcPts val="0"/>
              </a:spcAft>
              <a:buClr>
                <a:schemeClr val="dk1"/>
              </a:buClr>
              <a:buSzPts val="2400"/>
            </a:pPr>
            <a:r>
              <a:rPr lang="en-US" sz="2400" dirty="0">
                <a:latin typeface="Palatino Linotype"/>
                <a:ea typeface="Palatino Linotype"/>
                <a:cs typeface="Palatino Linotype"/>
                <a:sym typeface="Palatino Linotype"/>
              </a:rPr>
              <a:t>Spirit of “get it done” and collaboration at all levels </a:t>
            </a:r>
            <a:endParaRPr lang="en-US" sz="2400" dirty="0"/>
          </a:p>
        </p:txBody>
      </p:sp>
      <p:sp>
        <p:nvSpPr>
          <p:cNvPr id="4" name="Slide Number Placeholder 3">
            <a:extLst>
              <a:ext uri="{FF2B5EF4-FFF2-40B4-BE49-F238E27FC236}">
                <a16:creationId xmlns:a16="http://schemas.microsoft.com/office/drawing/2014/main" id="{814C9B2B-768E-7BDE-F1F9-6F7AC5BFEAB7}"/>
              </a:ext>
            </a:extLst>
          </p:cNvPr>
          <p:cNvSpPr>
            <a:spLocks noGrp="1"/>
          </p:cNvSpPr>
          <p:nvPr>
            <p:ph type="sldNum" sz="quarter" idx="10"/>
          </p:nvPr>
        </p:nvSpPr>
        <p:spPr/>
        <p:txBody>
          <a:bodyPr/>
          <a:lstStyle/>
          <a:p>
            <a:fld id="{A3D1C70C-36A2-44FC-A083-98959550CFF4}" type="slidenum">
              <a:rPr lang="en-US" smtClean="0"/>
              <a:pPr/>
              <a:t>7</a:t>
            </a:fld>
            <a:endParaRPr lang="en-US"/>
          </a:p>
        </p:txBody>
      </p:sp>
    </p:spTree>
    <p:extLst>
      <p:ext uri="{BB962C8B-B14F-4D97-AF65-F5344CB8AC3E}">
        <p14:creationId xmlns:p14="http://schemas.microsoft.com/office/powerpoint/2010/main" val="3772732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D7055-2372-E6EB-4C0D-D9548EF0B7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D5471E-BCE6-7A7A-5269-F687D446706A}"/>
              </a:ext>
            </a:extLst>
          </p:cNvPr>
          <p:cNvSpPr>
            <a:spLocks noGrp="1"/>
          </p:cNvSpPr>
          <p:nvPr>
            <p:ph type="title"/>
          </p:nvPr>
        </p:nvSpPr>
        <p:spPr/>
        <p:txBody>
          <a:bodyPr/>
          <a:lstStyle/>
          <a:p>
            <a:r>
              <a:rPr lang="en-US" dirty="0"/>
              <a:t>Our Team</a:t>
            </a:r>
          </a:p>
        </p:txBody>
      </p:sp>
      <p:sp>
        <p:nvSpPr>
          <p:cNvPr id="5" name="Content Placeholder 4">
            <a:extLst>
              <a:ext uri="{FF2B5EF4-FFF2-40B4-BE49-F238E27FC236}">
                <a16:creationId xmlns:a16="http://schemas.microsoft.com/office/drawing/2014/main" id="{EF541FE9-81AA-35AE-6D26-E5494BDFBDF5}"/>
              </a:ext>
            </a:extLst>
          </p:cNvPr>
          <p:cNvSpPr>
            <a:spLocks noGrp="1"/>
          </p:cNvSpPr>
          <p:nvPr>
            <p:ph type="body" sz="quarter" idx="11"/>
          </p:nvPr>
        </p:nvSpPr>
        <p:spPr>
          <a:xfrm>
            <a:off x="7269786" y="1474318"/>
            <a:ext cx="4810538" cy="1761096"/>
          </a:xfrm>
        </p:spPr>
        <p:txBody>
          <a:bodyPr>
            <a:normAutofit/>
          </a:bodyPr>
          <a:lstStyle/>
          <a:p>
            <a:pPr marL="0" lvl="0" indent="0">
              <a:spcBef>
                <a:spcPts val="0"/>
              </a:spcBef>
              <a:spcAft>
                <a:spcPts val="0"/>
              </a:spcAft>
              <a:buClr>
                <a:schemeClr val="dk1"/>
              </a:buClr>
              <a:buSzPts val="2400"/>
              <a:buNone/>
            </a:pPr>
            <a:r>
              <a:rPr lang="en-US" sz="2400" dirty="0">
                <a:solidFill>
                  <a:schemeClr val="dk1"/>
                </a:solidFill>
                <a:latin typeface="Palatino Linotype"/>
                <a:ea typeface="Palatino Linotype"/>
                <a:cs typeface="Palatino Linotype"/>
                <a:sym typeface="Palatino Linotype"/>
              </a:rPr>
              <a:t>19 Teachers</a:t>
            </a:r>
            <a:endParaRPr lang="en-US" sz="2400" dirty="0"/>
          </a:p>
          <a:p>
            <a:pPr marL="0" lvl="0" indent="0">
              <a:spcBef>
                <a:spcPts val="0"/>
              </a:spcBef>
              <a:spcAft>
                <a:spcPts val="0"/>
              </a:spcAft>
              <a:buClr>
                <a:schemeClr val="dk1"/>
              </a:buClr>
              <a:buSzPts val="2400"/>
              <a:buNone/>
            </a:pPr>
            <a:r>
              <a:rPr lang="en-US" sz="2400" dirty="0">
                <a:solidFill>
                  <a:schemeClr val="dk1"/>
                </a:solidFill>
                <a:latin typeface="Palatino Linotype"/>
                <a:ea typeface="Palatino Linotype"/>
                <a:cs typeface="Palatino Linotype"/>
                <a:sym typeface="Palatino Linotype"/>
              </a:rPr>
              <a:t>4 Supervisors  / 4 VPs/Deans</a:t>
            </a:r>
            <a:endParaRPr lang="en-US" sz="2400" dirty="0"/>
          </a:p>
          <a:p>
            <a:pPr marL="0" lvl="0" indent="0">
              <a:spcBef>
                <a:spcPts val="0"/>
              </a:spcBef>
              <a:spcAft>
                <a:spcPts val="0"/>
              </a:spcAft>
              <a:buClr>
                <a:schemeClr val="dk1"/>
              </a:buClr>
              <a:buSzPts val="2400"/>
              <a:buNone/>
            </a:pPr>
            <a:r>
              <a:rPr lang="en-US" sz="2400" dirty="0">
                <a:solidFill>
                  <a:schemeClr val="dk1"/>
                </a:solidFill>
                <a:latin typeface="Palatino Linotype"/>
                <a:ea typeface="Palatino Linotype"/>
                <a:cs typeface="Palatino Linotype"/>
                <a:sym typeface="Palatino Linotype"/>
              </a:rPr>
              <a:t>3 Principals / 2 CSAs </a:t>
            </a:r>
            <a:endParaRPr lang="en-US" sz="2400" dirty="0"/>
          </a:p>
          <a:p>
            <a:pPr marL="0" lvl="0" indent="0">
              <a:spcBef>
                <a:spcPts val="0"/>
              </a:spcBef>
              <a:spcAft>
                <a:spcPts val="0"/>
              </a:spcAft>
              <a:buClr>
                <a:schemeClr val="dk1"/>
              </a:buClr>
              <a:buSzPts val="2400"/>
              <a:buNone/>
            </a:pPr>
            <a:r>
              <a:rPr lang="en-US" sz="2400" dirty="0">
                <a:solidFill>
                  <a:schemeClr val="dk1"/>
                </a:solidFill>
                <a:latin typeface="Palatino Linotype"/>
                <a:ea typeface="Palatino Linotype"/>
                <a:cs typeface="Palatino Linotype"/>
                <a:sym typeface="Palatino Linotype"/>
              </a:rPr>
              <a:t>2 Cross District Directors</a:t>
            </a:r>
            <a:endParaRPr lang="en-US" sz="1200" dirty="0"/>
          </a:p>
        </p:txBody>
      </p:sp>
      <p:pic>
        <p:nvPicPr>
          <p:cNvPr id="3" name="Google Shape;192;p27">
            <a:extLst>
              <a:ext uri="{FF2B5EF4-FFF2-40B4-BE49-F238E27FC236}">
                <a16:creationId xmlns:a16="http://schemas.microsoft.com/office/drawing/2014/main" id="{BE4D668A-82E7-652C-BD6E-CBF8F1AB5498}"/>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01116" y="1123219"/>
            <a:ext cx="6979230" cy="5002811"/>
          </a:xfrm>
          <a:prstGeom prst="rect">
            <a:avLst/>
          </a:prstGeom>
          <a:noFill/>
          <a:ln>
            <a:noFill/>
          </a:ln>
        </p:spPr>
      </p:pic>
      <p:pic>
        <p:nvPicPr>
          <p:cNvPr id="7" name="Picture 6">
            <a:extLst>
              <a:ext uri="{FF2B5EF4-FFF2-40B4-BE49-F238E27FC236}">
                <a16:creationId xmlns:a16="http://schemas.microsoft.com/office/drawing/2014/main" id="{D096415F-F972-7B4A-3779-5ED2CAA5BFF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9786" y="3622586"/>
            <a:ext cx="4810539" cy="2503444"/>
          </a:xfrm>
          <a:prstGeom prst="rect">
            <a:avLst/>
          </a:prstGeom>
        </p:spPr>
      </p:pic>
      <p:sp>
        <p:nvSpPr>
          <p:cNvPr id="4" name="Slide Number Placeholder 3">
            <a:extLst>
              <a:ext uri="{FF2B5EF4-FFF2-40B4-BE49-F238E27FC236}">
                <a16:creationId xmlns:a16="http://schemas.microsoft.com/office/drawing/2014/main" id="{6F2B9D11-C770-9456-CFFF-5E6F15F529CB}"/>
              </a:ext>
            </a:extLst>
          </p:cNvPr>
          <p:cNvSpPr>
            <a:spLocks noGrp="1"/>
          </p:cNvSpPr>
          <p:nvPr>
            <p:ph type="sldNum" sz="quarter" idx="10"/>
          </p:nvPr>
        </p:nvSpPr>
        <p:spPr/>
        <p:txBody>
          <a:bodyPr/>
          <a:lstStyle/>
          <a:p>
            <a:fld id="{A3D1C70C-36A2-44FC-A083-98959550CFF4}" type="slidenum">
              <a:rPr lang="en-US" smtClean="0"/>
              <a:pPr/>
              <a:t>8</a:t>
            </a:fld>
            <a:endParaRPr lang="en-US"/>
          </a:p>
        </p:txBody>
      </p:sp>
    </p:spTree>
    <p:extLst>
      <p:ext uri="{BB962C8B-B14F-4D97-AF65-F5344CB8AC3E}">
        <p14:creationId xmlns:p14="http://schemas.microsoft.com/office/powerpoint/2010/main" val="827777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01497-DC52-691F-8FD7-BA6EF57403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DE4154-C510-4BF9-3E48-BD6301A1DBDE}"/>
              </a:ext>
            </a:extLst>
          </p:cNvPr>
          <p:cNvSpPr>
            <a:spLocks noGrp="1"/>
          </p:cNvSpPr>
          <p:nvPr>
            <p:ph type="title"/>
          </p:nvPr>
        </p:nvSpPr>
        <p:spPr/>
        <p:txBody>
          <a:bodyPr/>
          <a:lstStyle/>
          <a:p>
            <a:r>
              <a:rPr lang="en-US" dirty="0"/>
              <a:t>Our Grant Goals</a:t>
            </a:r>
          </a:p>
        </p:txBody>
      </p:sp>
      <p:sp>
        <p:nvSpPr>
          <p:cNvPr id="5" name="Content Placeholder 4">
            <a:extLst>
              <a:ext uri="{FF2B5EF4-FFF2-40B4-BE49-F238E27FC236}">
                <a16:creationId xmlns:a16="http://schemas.microsoft.com/office/drawing/2014/main" id="{1EB91001-00FB-5F9D-F3D7-95D1D7E3EA82}"/>
              </a:ext>
            </a:extLst>
          </p:cNvPr>
          <p:cNvSpPr>
            <a:spLocks noGrp="1"/>
          </p:cNvSpPr>
          <p:nvPr>
            <p:ph type="body" sz="quarter" idx="11"/>
          </p:nvPr>
        </p:nvSpPr>
        <p:spPr/>
        <p:txBody>
          <a:bodyPr>
            <a:normAutofit/>
          </a:bodyPr>
          <a:lstStyle/>
          <a:p>
            <a:pPr lvl="0">
              <a:spcBef>
                <a:spcPts val="0"/>
              </a:spcBef>
              <a:spcAft>
                <a:spcPts val="0"/>
              </a:spcAft>
              <a:buClr>
                <a:schemeClr val="dk1"/>
              </a:buClr>
              <a:buSzPts val="2400"/>
            </a:pPr>
            <a:r>
              <a:rPr lang="en-US" sz="2400" dirty="0"/>
              <a:t>Decreasing "busy work" for teachers</a:t>
            </a:r>
          </a:p>
          <a:p>
            <a:pPr lvl="0">
              <a:spcBef>
                <a:spcPts val="2100"/>
              </a:spcBef>
              <a:spcAft>
                <a:spcPts val="0"/>
              </a:spcAft>
              <a:buClr>
                <a:schemeClr val="dk1"/>
              </a:buClr>
              <a:buSzPts val="2400"/>
            </a:pPr>
            <a:r>
              <a:rPr lang="en-US" sz="2400" dirty="0"/>
              <a:t>Enhancing high-quality instructional planning and delivery by focusing on content development over traditional lesson plans </a:t>
            </a:r>
          </a:p>
          <a:p>
            <a:pPr lvl="0">
              <a:spcBef>
                <a:spcPts val="2100"/>
              </a:spcBef>
              <a:spcAft>
                <a:spcPts val="0"/>
              </a:spcAft>
              <a:buClr>
                <a:schemeClr val="dk1"/>
              </a:buClr>
              <a:buSzPts val="2400"/>
            </a:pPr>
            <a:r>
              <a:rPr lang="en-US" sz="2400" dirty="0"/>
              <a:t>Fostering collaboration within and across districts</a:t>
            </a:r>
          </a:p>
          <a:p>
            <a:pPr lvl="0">
              <a:spcBef>
                <a:spcPts val="2100"/>
              </a:spcBef>
              <a:spcAft>
                <a:spcPts val="0"/>
              </a:spcAft>
              <a:buClr>
                <a:schemeClr val="dk1"/>
              </a:buClr>
              <a:buSzPts val="2400"/>
            </a:pPr>
            <a:r>
              <a:rPr lang="en-US" sz="2400" dirty="0"/>
              <a:t>Promote teacher leadership at each district by providing opportunities for deep involvement in the improvement process</a:t>
            </a:r>
          </a:p>
          <a:p>
            <a:pPr lvl="0">
              <a:spcBef>
                <a:spcPts val="2100"/>
              </a:spcBef>
              <a:spcAft>
                <a:spcPts val="0"/>
              </a:spcAft>
              <a:buClr>
                <a:schemeClr val="dk1"/>
              </a:buClr>
              <a:buSzPts val="2400"/>
            </a:pPr>
            <a:r>
              <a:rPr lang="en-US" sz="2400" dirty="0"/>
              <a:t>Improving the professional quality of life for all faculty and staff</a:t>
            </a:r>
          </a:p>
        </p:txBody>
      </p:sp>
      <p:sp>
        <p:nvSpPr>
          <p:cNvPr id="4" name="Slide Number Placeholder 3">
            <a:extLst>
              <a:ext uri="{FF2B5EF4-FFF2-40B4-BE49-F238E27FC236}">
                <a16:creationId xmlns:a16="http://schemas.microsoft.com/office/drawing/2014/main" id="{46B87E5B-7244-B751-0E37-62C573A2BE2A}"/>
              </a:ext>
            </a:extLst>
          </p:cNvPr>
          <p:cNvSpPr>
            <a:spLocks noGrp="1"/>
          </p:cNvSpPr>
          <p:nvPr>
            <p:ph type="sldNum" sz="quarter" idx="10"/>
          </p:nvPr>
        </p:nvSpPr>
        <p:spPr/>
        <p:txBody>
          <a:bodyPr/>
          <a:lstStyle/>
          <a:p>
            <a:fld id="{A3D1C70C-36A2-44FC-A083-98959550CFF4}" type="slidenum">
              <a:rPr lang="en-US" smtClean="0"/>
              <a:pPr/>
              <a:t>9</a:t>
            </a:fld>
            <a:endParaRPr lang="en-US"/>
          </a:p>
        </p:txBody>
      </p:sp>
    </p:spTree>
    <p:extLst>
      <p:ext uri="{BB962C8B-B14F-4D97-AF65-F5344CB8AC3E}">
        <p14:creationId xmlns:p14="http://schemas.microsoft.com/office/powerpoint/2010/main" val="3300794722"/>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Widescreen  -  Read-Only" id="{C59D137A-502B-4AE3-BFA8-EAB911F90DD9}" vid="{9DF51BEE-0EBD-4C05-BE34-DC7312BF5F9B}"/>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Widescreen  -  Read-Only" id="{C59D137A-502B-4AE3-BFA8-EAB911F90DD9}" vid="{EE194C2B-F6A0-4A4D-8AC1-A456BC781591}"/>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Widescreen  -  Read-Only" id="{C59D137A-502B-4AE3-BFA8-EAB911F90DD9}" vid="{F97FB435-3AD5-4F41-810C-DDFBDD65CFF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454</TotalTime>
  <Words>1404</Words>
  <Application>Microsoft Office PowerPoint</Application>
  <PresentationFormat>Widescreen</PresentationFormat>
  <Paragraphs>203</Paragraphs>
  <Slides>30</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30</vt:i4>
      </vt:variant>
    </vt:vector>
  </HeadingPairs>
  <TitlesOfParts>
    <vt:vector size="37" baseType="lpstr">
      <vt:lpstr>Arial</vt:lpstr>
      <vt:lpstr>Calibri</vt:lpstr>
      <vt:lpstr>Inter</vt:lpstr>
      <vt:lpstr>Palatino Linotype</vt:lpstr>
      <vt:lpstr>NDJOE_Main</vt:lpstr>
      <vt:lpstr>NJDOE_TitleSlide</vt:lpstr>
      <vt:lpstr>NJDOE_SectionTitle</vt:lpstr>
      <vt:lpstr>Paper Cuts to Power Plays: Streamlined Systems that  Supercharge Teacher Growth</vt:lpstr>
      <vt:lpstr>Session Objectives </vt:lpstr>
      <vt:lpstr>What Would</vt:lpstr>
      <vt:lpstr>Slido</vt:lpstr>
      <vt:lpstr>Our Context</vt:lpstr>
      <vt:lpstr>Our Unique Challenges</vt:lpstr>
      <vt:lpstr>Our Unique Blessings</vt:lpstr>
      <vt:lpstr>Our Team</vt:lpstr>
      <vt:lpstr>Our Grant Goals</vt:lpstr>
      <vt:lpstr>Our Results (1 of 3)</vt:lpstr>
      <vt:lpstr>Our Results (2 of 3)</vt:lpstr>
      <vt:lpstr>Our Results (3 of 3)</vt:lpstr>
      <vt:lpstr>Activity 1: Where Do We Start? (1 of 2)</vt:lpstr>
      <vt:lpstr>Activity 1: Where Do We Start? (2 of 2)</vt:lpstr>
      <vt:lpstr>Activity 2: Diagnosing Pain Points</vt:lpstr>
      <vt:lpstr>Spotlight: Time and Efficiency Survey</vt:lpstr>
      <vt:lpstr>Spotlight: Time Tracking Project</vt:lpstr>
      <vt:lpstr>Activity 3: From Pain to Possibility</vt:lpstr>
      <vt:lpstr>Spotlight: Deliverables (1 of 3)</vt:lpstr>
      <vt:lpstr>Spotlight: Deliverables (2 of 3)</vt:lpstr>
      <vt:lpstr>Spotlight: Deliverables (3 of 3)</vt:lpstr>
      <vt:lpstr>Spotlight: AI Implementation (1 of 2)</vt:lpstr>
      <vt:lpstr>Spotlight: AI Implementation (2 of 2)</vt:lpstr>
      <vt:lpstr>AI Examples (1 of 2) </vt:lpstr>
      <vt:lpstr>AI Examples (2 of 2) </vt:lpstr>
      <vt:lpstr>Our Process</vt:lpstr>
      <vt:lpstr>Our Next Steps </vt:lpstr>
      <vt:lpstr>Activity 4: Reflection</vt:lpstr>
      <vt:lpstr>Follow Us on Social Media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Cuts to Power Plays: Streamlined Systems that Supercharge Teacher Growth </dc:title>
  <dc:creator/>
  <cp:lastModifiedBy>Epifanio, Aida</cp:lastModifiedBy>
  <cp:revision>59</cp:revision>
  <dcterms:created xsi:type="dcterms:W3CDTF">2021-09-15T17:05:35Z</dcterms:created>
  <dcterms:modified xsi:type="dcterms:W3CDTF">2025-07-23T19:37:27Z</dcterms:modified>
</cp:coreProperties>
</file>