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58" r:id="rId5"/>
    <p:sldMasterId id="2147483682" r:id="rId6"/>
  </p:sldMasterIdLst>
  <p:notesMasterIdLst>
    <p:notesMasterId r:id="rId36"/>
  </p:notesMasterIdLst>
  <p:handoutMasterIdLst>
    <p:handoutMasterId r:id="rId37"/>
  </p:handoutMasterIdLst>
  <p:sldIdLst>
    <p:sldId id="256" r:id="rId7"/>
    <p:sldId id="258" r:id="rId8"/>
    <p:sldId id="290" r:id="rId9"/>
    <p:sldId id="265" r:id="rId10"/>
    <p:sldId id="291" r:id="rId11"/>
    <p:sldId id="266" r:id="rId12"/>
    <p:sldId id="267" r:id="rId13"/>
    <p:sldId id="292" r:id="rId14"/>
    <p:sldId id="268" r:id="rId15"/>
    <p:sldId id="269" r:id="rId16"/>
    <p:sldId id="264" r:id="rId17"/>
    <p:sldId id="279" r:id="rId18"/>
    <p:sldId id="277" r:id="rId19"/>
    <p:sldId id="280" r:id="rId20"/>
    <p:sldId id="278" r:id="rId21"/>
    <p:sldId id="271" r:id="rId22"/>
    <p:sldId id="282" r:id="rId23"/>
    <p:sldId id="283" r:id="rId24"/>
    <p:sldId id="293" r:id="rId25"/>
    <p:sldId id="272" r:id="rId26"/>
    <p:sldId id="284" r:id="rId27"/>
    <p:sldId id="285" r:id="rId28"/>
    <p:sldId id="286" r:id="rId29"/>
    <p:sldId id="273" r:id="rId30"/>
    <p:sldId id="287" r:id="rId31"/>
    <p:sldId id="288" r:id="rId32"/>
    <p:sldId id="289" r:id="rId33"/>
    <p:sldId id="274" r:id="rId34"/>
    <p:sldId id="25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4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FA6DA5-41A4-7343-9C98-EA137E8545E3}" v="19" dt="2025-07-25T15:55:48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0781"/>
  </p:normalViewPr>
  <p:slideViewPr>
    <p:cSldViewPr snapToGrid="0">
      <p:cViewPr varScale="1">
        <p:scale>
          <a:sx n="90" d="100"/>
          <a:sy n="90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pifanio, Aida" userId="000e21c5-13fc-4426-b772-2c28c79a20d9" providerId="ADAL" clId="{DCFA6DA5-41A4-7343-9C98-EA137E8545E3}"/>
    <pc:docChg chg="modSld">
      <pc:chgData name="Epifanio, Aida" userId="000e21c5-13fc-4426-b772-2c28c79a20d9" providerId="ADAL" clId="{DCFA6DA5-41A4-7343-9C98-EA137E8545E3}" dt="2025-07-25T15:58:47.751" v="28" actId="115"/>
      <pc:docMkLst>
        <pc:docMk/>
      </pc:docMkLst>
      <pc:sldChg chg="modSp mod">
        <pc:chgData name="Epifanio, Aida" userId="000e21c5-13fc-4426-b772-2c28c79a20d9" providerId="ADAL" clId="{DCFA6DA5-41A4-7343-9C98-EA137E8545E3}" dt="2025-07-25T15:58:47.751" v="28" actId="115"/>
        <pc:sldMkLst>
          <pc:docMk/>
          <pc:sldMk cId="3343174137" sldId="264"/>
        </pc:sldMkLst>
        <pc:spChg chg="mod">
          <ac:chgData name="Epifanio, Aida" userId="000e21c5-13fc-4426-b772-2c28c79a20d9" providerId="ADAL" clId="{DCFA6DA5-41A4-7343-9C98-EA137E8545E3}" dt="2025-07-25T15:58:47.751" v="28" actId="115"/>
          <ac:spMkLst>
            <pc:docMk/>
            <pc:sldMk cId="3343174137" sldId="264"/>
            <ac:spMk id="3" creationId="{E9874AE8-299A-4291-A192-680A38ECBC08}"/>
          </ac:spMkLst>
        </pc:spChg>
      </pc:sldChg>
      <pc:sldChg chg="modSp mod">
        <pc:chgData name="Epifanio, Aida" userId="000e21c5-13fc-4426-b772-2c28c79a20d9" providerId="ADAL" clId="{DCFA6DA5-41A4-7343-9C98-EA137E8545E3}" dt="2025-07-25T15:51:18.772" v="9" actId="962"/>
        <pc:sldMkLst>
          <pc:docMk/>
          <pc:sldMk cId="37184595" sldId="266"/>
        </pc:sldMkLst>
        <pc:spChg chg="ord">
          <ac:chgData name="Epifanio, Aida" userId="000e21c5-13fc-4426-b772-2c28c79a20d9" providerId="ADAL" clId="{DCFA6DA5-41A4-7343-9C98-EA137E8545E3}" dt="2025-07-25T15:50:46.363" v="8" actId="13244"/>
          <ac:spMkLst>
            <pc:docMk/>
            <pc:sldMk cId="37184595" sldId="266"/>
            <ac:spMk id="4" creationId="{E893C574-E250-404E-8046-A4D49434D3A4}"/>
          </ac:spMkLst>
        </pc:spChg>
        <pc:graphicFrameChg chg="mod">
          <ac:chgData name="Epifanio, Aida" userId="000e21c5-13fc-4426-b772-2c28c79a20d9" providerId="ADAL" clId="{DCFA6DA5-41A4-7343-9C98-EA137E8545E3}" dt="2025-07-25T15:51:18.772" v="9" actId="962"/>
          <ac:graphicFrameMkLst>
            <pc:docMk/>
            <pc:sldMk cId="37184595" sldId="266"/>
            <ac:graphicFrameMk id="8" creationId="{0CB4105B-780B-B511-FE29-FC61497E157F}"/>
          </ac:graphicFrameMkLst>
        </pc:graphicFrameChg>
      </pc:sldChg>
      <pc:sldChg chg="modSp mod">
        <pc:chgData name="Epifanio, Aida" userId="000e21c5-13fc-4426-b772-2c28c79a20d9" providerId="ADAL" clId="{DCFA6DA5-41A4-7343-9C98-EA137E8545E3}" dt="2025-07-25T15:52:28.369" v="11" actId="962"/>
        <pc:sldMkLst>
          <pc:docMk/>
          <pc:sldMk cId="3680254606" sldId="268"/>
        </pc:sldMkLst>
        <pc:spChg chg="ord">
          <ac:chgData name="Epifanio, Aida" userId="000e21c5-13fc-4426-b772-2c28c79a20d9" providerId="ADAL" clId="{DCFA6DA5-41A4-7343-9C98-EA137E8545E3}" dt="2025-07-25T15:51:33.975" v="10" actId="13244"/>
          <ac:spMkLst>
            <pc:docMk/>
            <pc:sldMk cId="3680254606" sldId="268"/>
            <ac:spMk id="4" creationId="{E893C574-E250-404E-8046-A4D49434D3A4}"/>
          </ac:spMkLst>
        </pc:spChg>
        <pc:graphicFrameChg chg="mod">
          <ac:chgData name="Epifanio, Aida" userId="000e21c5-13fc-4426-b772-2c28c79a20d9" providerId="ADAL" clId="{DCFA6DA5-41A4-7343-9C98-EA137E8545E3}" dt="2025-07-25T15:52:28.369" v="11" actId="962"/>
          <ac:graphicFrameMkLst>
            <pc:docMk/>
            <pc:sldMk cId="3680254606" sldId="268"/>
            <ac:graphicFrameMk id="10" creationId="{A2A873FC-7C42-3997-64CD-DCF422A34058}"/>
          </ac:graphicFrameMkLst>
        </pc:graphicFrameChg>
      </pc:sldChg>
      <pc:sldChg chg="modSp">
        <pc:chgData name="Epifanio, Aida" userId="000e21c5-13fc-4426-b772-2c28c79a20d9" providerId="ADAL" clId="{DCFA6DA5-41A4-7343-9C98-EA137E8545E3}" dt="2025-07-25T15:54:12.867" v="12" actId="962"/>
        <pc:sldMkLst>
          <pc:docMk/>
          <pc:sldMk cId="421776793" sldId="269"/>
        </pc:sldMkLst>
        <pc:graphicFrameChg chg="mod">
          <ac:chgData name="Epifanio, Aida" userId="000e21c5-13fc-4426-b772-2c28c79a20d9" providerId="ADAL" clId="{DCFA6DA5-41A4-7343-9C98-EA137E8545E3}" dt="2025-07-25T15:54:12.867" v="12" actId="962"/>
          <ac:graphicFrameMkLst>
            <pc:docMk/>
            <pc:sldMk cId="421776793" sldId="269"/>
            <ac:graphicFrameMk id="7" creationId="{B5B34181-ADF0-66B3-33DF-A16213E65AC0}"/>
          </ac:graphicFrameMkLst>
        </pc:graphicFrameChg>
      </pc:sldChg>
      <pc:sldChg chg="modSp">
        <pc:chgData name="Epifanio, Aida" userId="000e21c5-13fc-4426-b772-2c28c79a20d9" providerId="ADAL" clId="{DCFA6DA5-41A4-7343-9C98-EA137E8545E3}" dt="2025-07-25T15:49:28.669" v="2" actId="14100"/>
        <pc:sldMkLst>
          <pc:docMk/>
          <pc:sldMk cId="2565637357" sldId="271"/>
        </pc:sldMkLst>
        <pc:spChg chg="mod">
          <ac:chgData name="Epifanio, Aida" userId="000e21c5-13fc-4426-b772-2c28c79a20d9" providerId="ADAL" clId="{DCFA6DA5-41A4-7343-9C98-EA137E8545E3}" dt="2025-07-25T15:49:28.669" v="2" actId="14100"/>
          <ac:spMkLst>
            <pc:docMk/>
            <pc:sldMk cId="2565637357" sldId="271"/>
            <ac:spMk id="3" creationId="{E9874AE8-299A-4291-A192-680A38ECBC08}"/>
          </ac:spMkLst>
        </pc:spChg>
      </pc:sldChg>
      <pc:sldChg chg="modSp">
        <pc:chgData name="Epifanio, Aida" userId="000e21c5-13fc-4426-b772-2c28c79a20d9" providerId="ADAL" clId="{DCFA6DA5-41A4-7343-9C98-EA137E8545E3}" dt="2025-07-25T15:49:47.213" v="3" actId="20577"/>
        <pc:sldMkLst>
          <pc:docMk/>
          <pc:sldMk cId="635336547" sldId="273"/>
        </pc:sldMkLst>
        <pc:spChg chg="mod">
          <ac:chgData name="Epifanio, Aida" userId="000e21c5-13fc-4426-b772-2c28c79a20d9" providerId="ADAL" clId="{DCFA6DA5-41A4-7343-9C98-EA137E8545E3}" dt="2025-07-25T15:49:47.213" v="3" actId="20577"/>
          <ac:spMkLst>
            <pc:docMk/>
            <pc:sldMk cId="635336547" sldId="273"/>
            <ac:spMk id="3" creationId="{E9874AE8-299A-4291-A192-680A38ECBC08}"/>
          </ac:spMkLst>
        </pc:spChg>
      </pc:sldChg>
      <pc:sldChg chg="modSp mod">
        <pc:chgData name="Epifanio, Aida" userId="000e21c5-13fc-4426-b772-2c28c79a20d9" providerId="ADAL" clId="{DCFA6DA5-41A4-7343-9C98-EA137E8545E3}" dt="2025-07-25T15:54:37.450" v="16" actId="115"/>
        <pc:sldMkLst>
          <pc:docMk/>
          <pc:sldMk cId="857609113" sldId="277"/>
        </pc:sldMkLst>
        <pc:spChg chg="mod">
          <ac:chgData name="Epifanio, Aida" userId="000e21c5-13fc-4426-b772-2c28c79a20d9" providerId="ADAL" clId="{DCFA6DA5-41A4-7343-9C98-EA137E8545E3}" dt="2025-07-25T15:54:37.450" v="16" actId="115"/>
          <ac:spMkLst>
            <pc:docMk/>
            <pc:sldMk cId="857609113" sldId="277"/>
            <ac:spMk id="3" creationId="{E9874AE8-299A-4291-A192-680A38ECBC08}"/>
          </ac:spMkLst>
        </pc:spChg>
      </pc:sldChg>
      <pc:sldChg chg="modSp mod">
        <pc:chgData name="Epifanio, Aida" userId="000e21c5-13fc-4426-b772-2c28c79a20d9" providerId="ADAL" clId="{DCFA6DA5-41A4-7343-9C98-EA137E8545E3}" dt="2025-07-25T15:55:04.551" v="20" actId="115"/>
        <pc:sldMkLst>
          <pc:docMk/>
          <pc:sldMk cId="4122021895" sldId="278"/>
        </pc:sldMkLst>
        <pc:spChg chg="mod">
          <ac:chgData name="Epifanio, Aida" userId="000e21c5-13fc-4426-b772-2c28c79a20d9" providerId="ADAL" clId="{DCFA6DA5-41A4-7343-9C98-EA137E8545E3}" dt="2025-07-25T15:55:04.551" v="20" actId="115"/>
          <ac:spMkLst>
            <pc:docMk/>
            <pc:sldMk cId="4122021895" sldId="278"/>
            <ac:spMk id="3" creationId="{E9874AE8-299A-4291-A192-680A38ECBC08}"/>
          </ac:spMkLst>
        </pc:spChg>
      </pc:sldChg>
      <pc:sldChg chg="modSp">
        <pc:chgData name="Epifanio, Aida" userId="000e21c5-13fc-4426-b772-2c28c79a20d9" providerId="ADAL" clId="{DCFA6DA5-41A4-7343-9C98-EA137E8545E3}" dt="2025-07-25T15:55:48.330" v="24" actId="962"/>
        <pc:sldMkLst>
          <pc:docMk/>
          <pc:sldMk cId="887035267" sldId="284"/>
        </pc:sldMkLst>
        <pc:picChg chg="mod">
          <ac:chgData name="Epifanio, Aida" userId="000e21c5-13fc-4426-b772-2c28c79a20d9" providerId="ADAL" clId="{DCFA6DA5-41A4-7343-9C98-EA137E8545E3}" dt="2025-07-25T15:55:48.330" v="24" actId="962"/>
          <ac:picMkLst>
            <pc:docMk/>
            <pc:sldMk cId="887035267" sldId="284"/>
            <ac:picMk id="2052" creationId="{F5293212-0628-21D2-9BC5-349AB634DD86}"/>
          </ac:picMkLst>
        </pc:picChg>
      </pc:sldChg>
      <pc:sldChg chg="modSp">
        <pc:chgData name="Epifanio, Aida" userId="000e21c5-13fc-4426-b772-2c28c79a20d9" providerId="ADAL" clId="{DCFA6DA5-41A4-7343-9C98-EA137E8545E3}" dt="2025-07-25T15:55:35.880" v="21" actId="962"/>
        <pc:sldMkLst>
          <pc:docMk/>
          <pc:sldMk cId="3601610659" sldId="285"/>
        </pc:sldMkLst>
        <pc:picChg chg="mod">
          <ac:chgData name="Epifanio, Aida" userId="000e21c5-13fc-4426-b772-2c28c79a20d9" providerId="ADAL" clId="{DCFA6DA5-41A4-7343-9C98-EA137E8545E3}" dt="2025-07-25T15:55:35.880" v="21" actId="962"/>
          <ac:picMkLst>
            <pc:docMk/>
            <pc:sldMk cId="3601610659" sldId="285"/>
            <ac:picMk id="2" creationId="{AE7BA289-8B12-A30E-9028-52C43D1C2F1A}"/>
          </ac:picMkLst>
        </pc:picChg>
      </pc:sldChg>
      <pc:sldChg chg="modSp mod">
        <pc:chgData name="Epifanio, Aida" userId="000e21c5-13fc-4426-b772-2c28c79a20d9" providerId="ADAL" clId="{DCFA6DA5-41A4-7343-9C98-EA137E8545E3}" dt="2025-07-25T15:56:47.067" v="25" actId="962"/>
        <pc:sldMkLst>
          <pc:docMk/>
          <pc:sldMk cId="1392718846" sldId="287"/>
        </pc:sldMkLst>
        <pc:spChg chg="mod">
          <ac:chgData name="Epifanio, Aida" userId="000e21c5-13fc-4426-b772-2c28c79a20d9" providerId="ADAL" clId="{DCFA6DA5-41A4-7343-9C98-EA137E8545E3}" dt="2025-07-25T15:49:50.007" v="4" actId="20577"/>
          <ac:spMkLst>
            <pc:docMk/>
            <pc:sldMk cId="1392718846" sldId="287"/>
            <ac:spMk id="3" creationId="{E9874AE8-299A-4291-A192-680A38ECBC08}"/>
          </ac:spMkLst>
        </pc:spChg>
        <pc:picChg chg="mod">
          <ac:chgData name="Epifanio, Aida" userId="000e21c5-13fc-4426-b772-2c28c79a20d9" providerId="ADAL" clId="{DCFA6DA5-41A4-7343-9C98-EA137E8545E3}" dt="2025-07-25T15:56:47.067" v="25" actId="962"/>
          <ac:picMkLst>
            <pc:docMk/>
            <pc:sldMk cId="1392718846" sldId="287"/>
            <ac:picMk id="5" creationId="{A0446D07-4250-FB20-462C-84018FBB0118}"/>
          </ac:picMkLst>
        </pc:picChg>
      </pc:sldChg>
      <pc:sldChg chg="modSp mod">
        <pc:chgData name="Epifanio, Aida" userId="000e21c5-13fc-4426-b772-2c28c79a20d9" providerId="ADAL" clId="{DCFA6DA5-41A4-7343-9C98-EA137E8545E3}" dt="2025-07-25T15:57:20.983" v="26" actId="962"/>
        <pc:sldMkLst>
          <pc:docMk/>
          <pc:sldMk cId="2200887812" sldId="288"/>
        </pc:sldMkLst>
        <pc:spChg chg="mod">
          <ac:chgData name="Epifanio, Aida" userId="000e21c5-13fc-4426-b772-2c28c79a20d9" providerId="ADAL" clId="{DCFA6DA5-41A4-7343-9C98-EA137E8545E3}" dt="2025-07-25T15:49:52.576" v="5" actId="20577"/>
          <ac:spMkLst>
            <pc:docMk/>
            <pc:sldMk cId="2200887812" sldId="288"/>
            <ac:spMk id="3" creationId="{E9874AE8-299A-4291-A192-680A38ECBC08}"/>
          </ac:spMkLst>
        </pc:spChg>
        <pc:picChg chg="mod">
          <ac:chgData name="Epifanio, Aida" userId="000e21c5-13fc-4426-b772-2c28c79a20d9" providerId="ADAL" clId="{DCFA6DA5-41A4-7343-9C98-EA137E8545E3}" dt="2025-07-25T15:57:20.983" v="26" actId="962"/>
          <ac:picMkLst>
            <pc:docMk/>
            <pc:sldMk cId="2200887812" sldId="288"/>
            <ac:picMk id="7" creationId="{5959560F-6511-111D-A6AD-02D3C32AA25E}"/>
          </ac:picMkLst>
        </pc:picChg>
      </pc:sldChg>
      <pc:sldChg chg="modSp mod">
        <pc:chgData name="Epifanio, Aida" userId="000e21c5-13fc-4426-b772-2c28c79a20d9" providerId="ADAL" clId="{DCFA6DA5-41A4-7343-9C98-EA137E8545E3}" dt="2025-07-25T15:58:19.497" v="27" actId="962"/>
        <pc:sldMkLst>
          <pc:docMk/>
          <pc:sldMk cId="2196551587" sldId="289"/>
        </pc:sldMkLst>
        <pc:spChg chg="mod">
          <ac:chgData name="Epifanio, Aida" userId="000e21c5-13fc-4426-b772-2c28c79a20d9" providerId="ADAL" clId="{DCFA6DA5-41A4-7343-9C98-EA137E8545E3}" dt="2025-07-25T15:49:55.559" v="6" actId="20577"/>
          <ac:spMkLst>
            <pc:docMk/>
            <pc:sldMk cId="2196551587" sldId="289"/>
            <ac:spMk id="3" creationId="{E9874AE8-299A-4291-A192-680A38ECBC08}"/>
          </ac:spMkLst>
        </pc:spChg>
        <pc:picChg chg="mod">
          <ac:chgData name="Epifanio, Aida" userId="000e21c5-13fc-4426-b772-2c28c79a20d9" providerId="ADAL" clId="{DCFA6DA5-41A4-7343-9C98-EA137E8545E3}" dt="2025-07-25T15:58:19.497" v="27" actId="962"/>
          <ac:picMkLst>
            <pc:docMk/>
            <pc:sldMk cId="2196551587" sldId="289"/>
            <ac:picMk id="5" creationId="{8F35C9FD-4076-BEA2-304E-F4AC619FBCFF}"/>
          </ac:picMkLst>
        </pc:picChg>
      </pc:sldChg>
      <pc:sldChg chg="modSp mod">
        <pc:chgData name="Epifanio, Aida" userId="000e21c5-13fc-4426-b772-2c28c79a20d9" providerId="ADAL" clId="{DCFA6DA5-41A4-7343-9C98-EA137E8545E3}" dt="2025-07-25T15:50:31.564" v="7" actId="13244"/>
        <pc:sldMkLst>
          <pc:docMk/>
          <pc:sldMk cId="2121259931" sldId="290"/>
        </pc:sldMkLst>
        <pc:spChg chg="ord">
          <ac:chgData name="Epifanio, Aida" userId="000e21c5-13fc-4426-b772-2c28c79a20d9" providerId="ADAL" clId="{DCFA6DA5-41A4-7343-9C98-EA137E8545E3}" dt="2025-07-25T15:50:31.564" v="7" actId="13244"/>
          <ac:spMkLst>
            <pc:docMk/>
            <pc:sldMk cId="2121259931" sldId="290"/>
            <ac:spMk id="4" creationId="{E893C574-E250-404E-8046-A4D49434D3A4}"/>
          </ac:spMkLst>
        </pc:spChg>
      </pc:sldChg>
      <pc:sldChg chg="modSp">
        <pc:chgData name="Epifanio, Aida" userId="000e21c5-13fc-4426-b772-2c28c79a20d9" providerId="ADAL" clId="{DCFA6DA5-41A4-7343-9C98-EA137E8545E3}" dt="2025-07-25T15:48:38.443" v="0" actId="14100"/>
        <pc:sldMkLst>
          <pc:docMk/>
          <pc:sldMk cId="4144265463" sldId="291"/>
        </pc:sldMkLst>
        <pc:spChg chg="mod">
          <ac:chgData name="Epifanio, Aida" userId="000e21c5-13fc-4426-b772-2c28c79a20d9" providerId="ADAL" clId="{DCFA6DA5-41A4-7343-9C98-EA137E8545E3}" dt="2025-07-25T15:48:38.443" v="0" actId="14100"/>
          <ac:spMkLst>
            <pc:docMk/>
            <pc:sldMk cId="4144265463" sldId="291"/>
            <ac:spMk id="3" creationId="{E9874AE8-299A-4291-A192-680A38ECBC08}"/>
          </ac:spMkLst>
        </pc:spChg>
      </pc:sldChg>
      <pc:sldChg chg="modSp">
        <pc:chgData name="Epifanio, Aida" userId="000e21c5-13fc-4426-b772-2c28c79a20d9" providerId="ADAL" clId="{DCFA6DA5-41A4-7343-9C98-EA137E8545E3}" dt="2025-07-25T15:48:56.249" v="1" actId="14100"/>
        <pc:sldMkLst>
          <pc:docMk/>
          <pc:sldMk cId="3215491738" sldId="292"/>
        </pc:sldMkLst>
        <pc:spChg chg="mod">
          <ac:chgData name="Epifanio, Aida" userId="000e21c5-13fc-4426-b772-2c28c79a20d9" providerId="ADAL" clId="{DCFA6DA5-41A4-7343-9C98-EA137E8545E3}" dt="2025-07-25T15:48:56.249" v="1" actId="14100"/>
          <ac:spMkLst>
            <pc:docMk/>
            <pc:sldMk cId="3215491738" sldId="292"/>
            <ac:spMk id="3" creationId="{E9874AE8-299A-4291-A192-680A38ECBC08}"/>
          </ac:spMkLst>
        </pc:spChg>
      </pc:sldChg>
    </pc:docChg>
  </pc:docChgLst>
  <pc:docChgLst>
    <pc:chgData name="Mazzagatti, Peter" userId="d885410b-8af8-48ce-89eb-76b89c7a7250" providerId="ADAL" clId="{16E1BE44-3294-47DA-B5F9-E8B59297FCD1}"/>
    <pc:docChg chg="undo custSel modSld">
      <pc:chgData name="Mazzagatti, Peter" userId="d885410b-8af8-48ce-89eb-76b89c7a7250" providerId="ADAL" clId="{16E1BE44-3294-47DA-B5F9-E8B59297FCD1}" dt="2025-07-22T00:18:44.249" v="229" actId="13244"/>
      <pc:docMkLst>
        <pc:docMk/>
      </pc:docMkLst>
      <pc:sldChg chg="modSp mod">
        <pc:chgData name="Mazzagatti, Peter" userId="d885410b-8af8-48ce-89eb-76b89c7a7250" providerId="ADAL" clId="{16E1BE44-3294-47DA-B5F9-E8B59297FCD1}" dt="2025-07-22T00:16:01.142" v="208" actId="13244"/>
        <pc:sldMkLst>
          <pc:docMk/>
          <pc:sldMk cId="3657976536" sldId="258"/>
        </pc:sldMkLst>
        <pc:spChg chg="ord">
          <ac:chgData name="Mazzagatti, Peter" userId="d885410b-8af8-48ce-89eb-76b89c7a7250" providerId="ADAL" clId="{16E1BE44-3294-47DA-B5F9-E8B59297FCD1}" dt="2025-07-22T00:15:58.673" v="207" actId="13244"/>
          <ac:spMkLst>
            <pc:docMk/>
            <pc:sldMk cId="3657976536" sldId="258"/>
            <ac:spMk id="2" creationId="{A9381FA9-4C1F-4E6F-B96C-FA516DC2F7B5}"/>
          </ac:spMkLst>
        </pc:spChg>
        <pc:spChg chg="ord">
          <ac:chgData name="Mazzagatti, Peter" userId="d885410b-8af8-48ce-89eb-76b89c7a7250" providerId="ADAL" clId="{16E1BE44-3294-47DA-B5F9-E8B59297FCD1}" dt="2025-07-22T00:15:55.370" v="206" actId="13244"/>
          <ac:spMkLst>
            <pc:docMk/>
            <pc:sldMk cId="3657976536" sldId="258"/>
            <ac:spMk id="4" creationId="{E893C574-E250-404E-8046-A4D49434D3A4}"/>
          </ac:spMkLst>
        </pc:spChg>
        <pc:spChg chg="ord">
          <ac:chgData name="Mazzagatti, Peter" userId="d885410b-8af8-48ce-89eb-76b89c7a7250" providerId="ADAL" clId="{16E1BE44-3294-47DA-B5F9-E8B59297FCD1}" dt="2025-07-22T00:16:01.142" v="208" actId="13244"/>
          <ac:spMkLst>
            <pc:docMk/>
            <pc:sldMk cId="3657976536" sldId="258"/>
            <ac:spMk id="6" creationId="{BB139F07-C074-5D17-DDB6-A140DD0C2E78}"/>
          </ac:spMkLst>
        </pc:spChg>
        <pc:picChg chg="mod">
          <ac:chgData name="Mazzagatti, Peter" userId="d885410b-8af8-48ce-89eb-76b89c7a7250" providerId="ADAL" clId="{16E1BE44-3294-47DA-B5F9-E8B59297FCD1}" dt="2025-07-22T00:04:16.050" v="5" actId="962"/>
          <ac:picMkLst>
            <pc:docMk/>
            <pc:sldMk cId="3657976536" sldId="258"/>
            <ac:picMk id="1026" creationId="{53B099CC-BEA5-22EB-A6E0-4F152B87A5FB}"/>
          </ac:picMkLst>
        </pc:picChg>
      </pc:sldChg>
      <pc:sldChg chg="modSp mod">
        <pc:chgData name="Mazzagatti, Peter" userId="d885410b-8af8-48ce-89eb-76b89c7a7250" providerId="ADAL" clId="{16E1BE44-3294-47DA-B5F9-E8B59297FCD1}" dt="2025-07-22T00:11:33.677" v="72" actId="20577"/>
        <pc:sldMkLst>
          <pc:docMk/>
          <pc:sldMk cId="3343174137" sldId="264"/>
        </pc:sldMkLst>
        <pc:spChg chg="mod">
          <ac:chgData name="Mazzagatti, Peter" userId="d885410b-8af8-48ce-89eb-76b89c7a7250" providerId="ADAL" clId="{16E1BE44-3294-47DA-B5F9-E8B59297FCD1}" dt="2025-07-22T00:11:33.677" v="72" actId="20577"/>
          <ac:spMkLst>
            <pc:docMk/>
            <pc:sldMk cId="3343174137" sldId="264"/>
            <ac:spMk id="2" creationId="{A9381FA9-4C1F-4E6F-B96C-FA516DC2F7B5}"/>
          </ac:spMkLst>
        </pc:spChg>
      </pc:sldChg>
      <pc:sldChg chg="modSp mod">
        <pc:chgData name="Mazzagatti, Peter" userId="d885410b-8af8-48ce-89eb-76b89c7a7250" providerId="ADAL" clId="{16E1BE44-3294-47DA-B5F9-E8B59297FCD1}" dt="2025-07-22T00:10:31.001" v="58" actId="20577"/>
        <pc:sldMkLst>
          <pc:docMk/>
          <pc:sldMk cId="1477594455" sldId="265"/>
        </pc:sldMkLst>
        <pc:spChg chg="mod">
          <ac:chgData name="Mazzagatti, Peter" userId="d885410b-8af8-48ce-89eb-76b89c7a7250" providerId="ADAL" clId="{16E1BE44-3294-47DA-B5F9-E8B59297FCD1}" dt="2025-07-22T00:10:31.001" v="58" actId="20577"/>
          <ac:spMkLst>
            <pc:docMk/>
            <pc:sldMk cId="1477594455" sldId="265"/>
            <ac:spMk id="2" creationId="{A9381FA9-4C1F-4E6F-B96C-FA516DC2F7B5}"/>
          </ac:spMkLst>
        </pc:spChg>
      </pc:sldChg>
      <pc:sldChg chg="modSp">
        <pc:chgData name="Mazzagatti, Peter" userId="d885410b-8af8-48ce-89eb-76b89c7a7250" providerId="ADAL" clId="{16E1BE44-3294-47DA-B5F9-E8B59297FCD1}" dt="2025-07-22T00:05:31.636" v="23" actId="962"/>
        <pc:sldMkLst>
          <pc:docMk/>
          <pc:sldMk cId="37184595" sldId="266"/>
        </pc:sldMkLst>
        <pc:graphicFrameChg chg="mod">
          <ac:chgData name="Mazzagatti, Peter" userId="d885410b-8af8-48ce-89eb-76b89c7a7250" providerId="ADAL" clId="{16E1BE44-3294-47DA-B5F9-E8B59297FCD1}" dt="2025-07-22T00:05:31.636" v="23" actId="962"/>
          <ac:graphicFrameMkLst>
            <pc:docMk/>
            <pc:sldMk cId="37184595" sldId="266"/>
            <ac:graphicFrameMk id="8" creationId="{0CB4105B-780B-B511-FE29-FC61497E157F}"/>
          </ac:graphicFrameMkLst>
        </pc:graphicFrameChg>
      </pc:sldChg>
      <pc:sldChg chg="modSp mod">
        <pc:chgData name="Mazzagatti, Peter" userId="d885410b-8af8-48ce-89eb-76b89c7a7250" providerId="ADAL" clId="{16E1BE44-3294-47DA-B5F9-E8B59297FCD1}" dt="2025-07-22T00:10:56.345" v="64"/>
        <pc:sldMkLst>
          <pc:docMk/>
          <pc:sldMk cId="2753895049" sldId="267"/>
        </pc:sldMkLst>
        <pc:spChg chg="mod">
          <ac:chgData name="Mazzagatti, Peter" userId="d885410b-8af8-48ce-89eb-76b89c7a7250" providerId="ADAL" clId="{16E1BE44-3294-47DA-B5F9-E8B59297FCD1}" dt="2025-07-22T00:10:56.345" v="64"/>
          <ac:spMkLst>
            <pc:docMk/>
            <pc:sldMk cId="2753895049" sldId="267"/>
            <ac:spMk id="2" creationId="{A9381FA9-4C1F-4E6F-B96C-FA516DC2F7B5}"/>
          </ac:spMkLst>
        </pc:spChg>
      </pc:sldChg>
      <pc:sldChg chg="modSp">
        <pc:chgData name="Mazzagatti, Peter" userId="d885410b-8af8-48ce-89eb-76b89c7a7250" providerId="ADAL" clId="{16E1BE44-3294-47DA-B5F9-E8B59297FCD1}" dt="2025-07-22T00:06:10.643" v="25" actId="962"/>
        <pc:sldMkLst>
          <pc:docMk/>
          <pc:sldMk cId="3680254606" sldId="268"/>
        </pc:sldMkLst>
        <pc:graphicFrameChg chg="mod">
          <ac:chgData name="Mazzagatti, Peter" userId="d885410b-8af8-48ce-89eb-76b89c7a7250" providerId="ADAL" clId="{16E1BE44-3294-47DA-B5F9-E8B59297FCD1}" dt="2025-07-22T00:06:10.643" v="25" actId="962"/>
          <ac:graphicFrameMkLst>
            <pc:docMk/>
            <pc:sldMk cId="3680254606" sldId="268"/>
            <ac:graphicFrameMk id="10" creationId="{A2A873FC-7C42-3997-64CD-DCF422A34058}"/>
          </ac:graphicFrameMkLst>
        </pc:graphicFrameChg>
      </pc:sldChg>
      <pc:sldChg chg="modSp">
        <pc:chgData name="Mazzagatti, Peter" userId="d885410b-8af8-48ce-89eb-76b89c7a7250" providerId="ADAL" clId="{16E1BE44-3294-47DA-B5F9-E8B59297FCD1}" dt="2025-07-22T00:16:13.237" v="209" actId="13244"/>
        <pc:sldMkLst>
          <pc:docMk/>
          <pc:sldMk cId="421776793" sldId="269"/>
        </pc:sldMkLst>
        <pc:graphicFrameChg chg="mod">
          <ac:chgData name="Mazzagatti, Peter" userId="d885410b-8af8-48ce-89eb-76b89c7a7250" providerId="ADAL" clId="{16E1BE44-3294-47DA-B5F9-E8B59297FCD1}" dt="2025-07-22T00:16:13.237" v="209" actId="13244"/>
          <ac:graphicFrameMkLst>
            <pc:docMk/>
            <pc:sldMk cId="421776793" sldId="269"/>
            <ac:graphicFrameMk id="7" creationId="{B5B34181-ADF0-66B3-33DF-A16213E65AC0}"/>
          </ac:graphicFrameMkLst>
        </pc:graphicFrameChg>
      </pc:sldChg>
      <pc:sldChg chg="modSp mod">
        <pc:chgData name="Mazzagatti, Peter" userId="d885410b-8af8-48ce-89eb-76b89c7a7250" providerId="ADAL" clId="{16E1BE44-3294-47DA-B5F9-E8B59297FCD1}" dt="2025-07-22T00:13:46.312" v="137" actId="20577"/>
        <pc:sldMkLst>
          <pc:docMk/>
          <pc:sldMk cId="2565637357" sldId="271"/>
        </pc:sldMkLst>
        <pc:spChg chg="mod">
          <ac:chgData name="Mazzagatti, Peter" userId="d885410b-8af8-48ce-89eb-76b89c7a7250" providerId="ADAL" clId="{16E1BE44-3294-47DA-B5F9-E8B59297FCD1}" dt="2025-07-22T00:13:46.312" v="137" actId="20577"/>
          <ac:spMkLst>
            <pc:docMk/>
            <pc:sldMk cId="2565637357" sldId="271"/>
            <ac:spMk id="2" creationId="{A9381FA9-4C1F-4E6F-B96C-FA516DC2F7B5}"/>
          </ac:spMkLst>
        </pc:spChg>
      </pc:sldChg>
      <pc:sldChg chg="modSp mod">
        <pc:chgData name="Mazzagatti, Peter" userId="d885410b-8af8-48ce-89eb-76b89c7a7250" providerId="ADAL" clId="{16E1BE44-3294-47DA-B5F9-E8B59297FCD1}" dt="2025-07-22T00:16:21.326" v="210" actId="13244"/>
        <pc:sldMkLst>
          <pc:docMk/>
          <pc:sldMk cId="605967502" sldId="272"/>
        </pc:sldMkLst>
        <pc:spChg chg="mod ord">
          <ac:chgData name="Mazzagatti, Peter" userId="d885410b-8af8-48ce-89eb-76b89c7a7250" providerId="ADAL" clId="{16E1BE44-3294-47DA-B5F9-E8B59297FCD1}" dt="2025-07-22T00:16:21.326" v="210" actId="13244"/>
          <ac:spMkLst>
            <pc:docMk/>
            <pc:sldMk cId="605967502" sldId="272"/>
            <ac:spMk id="6" creationId="{B662F483-427C-C0FB-FB9F-AD1CA1C9CC33}"/>
          </ac:spMkLst>
        </pc:spChg>
      </pc:sldChg>
      <pc:sldChg chg="modSp mod">
        <pc:chgData name="Mazzagatti, Peter" userId="d885410b-8af8-48ce-89eb-76b89c7a7250" providerId="ADAL" clId="{16E1BE44-3294-47DA-B5F9-E8B59297FCD1}" dt="2025-07-22T00:17:04.999" v="217" actId="13244"/>
        <pc:sldMkLst>
          <pc:docMk/>
          <pc:sldMk cId="635336547" sldId="273"/>
        </pc:sldMkLst>
        <pc:spChg chg="ord">
          <ac:chgData name="Mazzagatti, Peter" userId="d885410b-8af8-48ce-89eb-76b89c7a7250" providerId="ADAL" clId="{16E1BE44-3294-47DA-B5F9-E8B59297FCD1}" dt="2025-07-22T00:17:04.999" v="217" actId="13244"/>
          <ac:spMkLst>
            <pc:docMk/>
            <pc:sldMk cId="635336547" sldId="273"/>
            <ac:spMk id="4" creationId="{E893C574-E250-404E-8046-A4D49434D3A4}"/>
          </ac:spMkLst>
        </pc:spChg>
        <pc:spChg chg="mod ord">
          <ac:chgData name="Mazzagatti, Peter" userId="d885410b-8af8-48ce-89eb-76b89c7a7250" providerId="ADAL" clId="{16E1BE44-3294-47DA-B5F9-E8B59297FCD1}" dt="2025-07-22T00:17:01.906" v="216" actId="13244"/>
          <ac:spMkLst>
            <pc:docMk/>
            <pc:sldMk cId="635336547" sldId="273"/>
            <ac:spMk id="6" creationId="{B662F483-427C-C0FB-FB9F-AD1CA1C9CC33}"/>
          </ac:spMkLst>
        </pc:spChg>
        <pc:picChg chg="mod">
          <ac:chgData name="Mazzagatti, Peter" userId="d885410b-8af8-48ce-89eb-76b89c7a7250" providerId="ADAL" clId="{16E1BE44-3294-47DA-B5F9-E8B59297FCD1}" dt="2025-07-22T00:09:04.961" v="40" actId="962"/>
          <ac:picMkLst>
            <pc:docMk/>
            <pc:sldMk cId="635336547" sldId="273"/>
            <ac:picMk id="2" creationId="{3F3E140C-08B2-14AF-849B-86B4C6B98BEF}"/>
          </ac:picMkLst>
        </pc:picChg>
      </pc:sldChg>
      <pc:sldChg chg="modSp mod">
        <pc:chgData name="Mazzagatti, Peter" userId="d885410b-8af8-48ce-89eb-76b89c7a7250" providerId="ADAL" clId="{16E1BE44-3294-47DA-B5F9-E8B59297FCD1}" dt="2025-07-22T00:18:44.249" v="229" actId="13244"/>
        <pc:sldMkLst>
          <pc:docMk/>
          <pc:sldMk cId="4000690316" sldId="274"/>
        </pc:sldMkLst>
        <pc:spChg chg="mod ord">
          <ac:chgData name="Mazzagatti, Peter" userId="d885410b-8af8-48ce-89eb-76b89c7a7250" providerId="ADAL" clId="{16E1BE44-3294-47DA-B5F9-E8B59297FCD1}" dt="2025-07-22T00:18:44.249" v="229" actId="13244"/>
          <ac:spMkLst>
            <pc:docMk/>
            <pc:sldMk cId="4000690316" sldId="274"/>
            <ac:spMk id="6" creationId="{B662F483-427C-C0FB-FB9F-AD1CA1C9CC33}"/>
          </ac:spMkLst>
        </pc:spChg>
      </pc:sldChg>
      <pc:sldChg chg="modSp mod">
        <pc:chgData name="Mazzagatti, Peter" userId="d885410b-8af8-48ce-89eb-76b89c7a7250" providerId="ADAL" clId="{16E1BE44-3294-47DA-B5F9-E8B59297FCD1}" dt="2025-07-22T00:11:56.208" v="89" actId="20577"/>
        <pc:sldMkLst>
          <pc:docMk/>
          <pc:sldMk cId="857609113" sldId="277"/>
        </pc:sldMkLst>
        <pc:spChg chg="mod">
          <ac:chgData name="Mazzagatti, Peter" userId="d885410b-8af8-48ce-89eb-76b89c7a7250" providerId="ADAL" clId="{16E1BE44-3294-47DA-B5F9-E8B59297FCD1}" dt="2025-07-22T00:11:56.208" v="89" actId="20577"/>
          <ac:spMkLst>
            <pc:docMk/>
            <pc:sldMk cId="857609113" sldId="277"/>
            <ac:spMk id="2" creationId="{A9381FA9-4C1F-4E6F-B96C-FA516DC2F7B5}"/>
          </ac:spMkLst>
        </pc:spChg>
      </pc:sldChg>
      <pc:sldChg chg="modSp mod">
        <pc:chgData name="Mazzagatti, Peter" userId="d885410b-8af8-48ce-89eb-76b89c7a7250" providerId="ADAL" clId="{16E1BE44-3294-47DA-B5F9-E8B59297FCD1}" dt="2025-07-22T00:12:13.664" v="100" actId="20577"/>
        <pc:sldMkLst>
          <pc:docMk/>
          <pc:sldMk cId="4122021895" sldId="278"/>
        </pc:sldMkLst>
        <pc:spChg chg="mod">
          <ac:chgData name="Mazzagatti, Peter" userId="d885410b-8af8-48ce-89eb-76b89c7a7250" providerId="ADAL" clId="{16E1BE44-3294-47DA-B5F9-E8B59297FCD1}" dt="2025-07-22T00:12:13.664" v="100" actId="20577"/>
          <ac:spMkLst>
            <pc:docMk/>
            <pc:sldMk cId="4122021895" sldId="278"/>
            <ac:spMk id="2" creationId="{A9381FA9-4C1F-4E6F-B96C-FA516DC2F7B5}"/>
          </ac:spMkLst>
        </pc:spChg>
      </pc:sldChg>
      <pc:sldChg chg="modSp mod">
        <pc:chgData name="Mazzagatti, Peter" userId="d885410b-8af8-48ce-89eb-76b89c7a7250" providerId="ADAL" clId="{16E1BE44-3294-47DA-B5F9-E8B59297FCD1}" dt="2025-07-22T00:11:47.283" v="80" actId="20577"/>
        <pc:sldMkLst>
          <pc:docMk/>
          <pc:sldMk cId="2804147464" sldId="279"/>
        </pc:sldMkLst>
        <pc:spChg chg="mod">
          <ac:chgData name="Mazzagatti, Peter" userId="d885410b-8af8-48ce-89eb-76b89c7a7250" providerId="ADAL" clId="{16E1BE44-3294-47DA-B5F9-E8B59297FCD1}" dt="2025-07-22T00:11:47.283" v="80" actId="20577"/>
          <ac:spMkLst>
            <pc:docMk/>
            <pc:sldMk cId="2804147464" sldId="279"/>
            <ac:spMk id="2" creationId="{A9381FA9-4C1F-4E6F-B96C-FA516DC2F7B5}"/>
          </ac:spMkLst>
        </pc:spChg>
      </pc:sldChg>
      <pc:sldChg chg="modSp mod">
        <pc:chgData name="Mazzagatti, Peter" userId="d885410b-8af8-48ce-89eb-76b89c7a7250" providerId="ADAL" clId="{16E1BE44-3294-47DA-B5F9-E8B59297FCD1}" dt="2025-07-22T00:12:04.783" v="94" actId="20577"/>
        <pc:sldMkLst>
          <pc:docMk/>
          <pc:sldMk cId="1693666084" sldId="280"/>
        </pc:sldMkLst>
        <pc:spChg chg="mod">
          <ac:chgData name="Mazzagatti, Peter" userId="d885410b-8af8-48ce-89eb-76b89c7a7250" providerId="ADAL" clId="{16E1BE44-3294-47DA-B5F9-E8B59297FCD1}" dt="2025-07-22T00:12:04.783" v="94" actId="20577"/>
          <ac:spMkLst>
            <pc:docMk/>
            <pc:sldMk cId="1693666084" sldId="280"/>
            <ac:spMk id="2" creationId="{A9381FA9-4C1F-4E6F-B96C-FA516DC2F7B5}"/>
          </ac:spMkLst>
        </pc:spChg>
      </pc:sldChg>
      <pc:sldChg chg="modSp mod">
        <pc:chgData name="Mazzagatti, Peter" userId="d885410b-8af8-48ce-89eb-76b89c7a7250" providerId="ADAL" clId="{16E1BE44-3294-47DA-B5F9-E8B59297FCD1}" dt="2025-07-22T00:13:59.990" v="148" actId="20577"/>
        <pc:sldMkLst>
          <pc:docMk/>
          <pc:sldMk cId="622019469" sldId="282"/>
        </pc:sldMkLst>
        <pc:spChg chg="mod">
          <ac:chgData name="Mazzagatti, Peter" userId="d885410b-8af8-48ce-89eb-76b89c7a7250" providerId="ADAL" clId="{16E1BE44-3294-47DA-B5F9-E8B59297FCD1}" dt="2025-07-22T00:13:59.990" v="148" actId="20577"/>
          <ac:spMkLst>
            <pc:docMk/>
            <pc:sldMk cId="622019469" sldId="282"/>
            <ac:spMk id="2" creationId="{A9381FA9-4C1F-4E6F-B96C-FA516DC2F7B5}"/>
          </ac:spMkLst>
        </pc:spChg>
      </pc:sldChg>
      <pc:sldChg chg="modSp mod">
        <pc:chgData name="Mazzagatti, Peter" userId="d885410b-8af8-48ce-89eb-76b89c7a7250" providerId="ADAL" clId="{16E1BE44-3294-47DA-B5F9-E8B59297FCD1}" dt="2025-07-22T00:14:03.864" v="150" actId="20577"/>
        <pc:sldMkLst>
          <pc:docMk/>
          <pc:sldMk cId="4053696008" sldId="283"/>
        </pc:sldMkLst>
        <pc:spChg chg="mod">
          <ac:chgData name="Mazzagatti, Peter" userId="d885410b-8af8-48ce-89eb-76b89c7a7250" providerId="ADAL" clId="{16E1BE44-3294-47DA-B5F9-E8B59297FCD1}" dt="2025-07-22T00:14:03.864" v="150" actId="20577"/>
          <ac:spMkLst>
            <pc:docMk/>
            <pc:sldMk cId="4053696008" sldId="283"/>
            <ac:spMk id="2" creationId="{A9381FA9-4C1F-4E6F-B96C-FA516DC2F7B5}"/>
          </ac:spMkLst>
        </pc:spChg>
      </pc:sldChg>
      <pc:sldChg chg="modSp mod">
        <pc:chgData name="Mazzagatti, Peter" userId="d885410b-8af8-48ce-89eb-76b89c7a7250" providerId="ADAL" clId="{16E1BE44-3294-47DA-B5F9-E8B59297FCD1}" dt="2025-07-22T00:16:34.370" v="212" actId="13244"/>
        <pc:sldMkLst>
          <pc:docMk/>
          <pc:sldMk cId="887035267" sldId="284"/>
        </pc:sldMkLst>
        <pc:spChg chg="mod ord">
          <ac:chgData name="Mazzagatti, Peter" userId="d885410b-8af8-48ce-89eb-76b89c7a7250" providerId="ADAL" clId="{16E1BE44-3294-47DA-B5F9-E8B59297FCD1}" dt="2025-07-22T00:16:34.370" v="212" actId="13244"/>
          <ac:spMkLst>
            <pc:docMk/>
            <pc:sldMk cId="887035267" sldId="284"/>
            <ac:spMk id="6" creationId="{B662F483-427C-C0FB-FB9F-AD1CA1C9CC33}"/>
          </ac:spMkLst>
        </pc:spChg>
        <pc:picChg chg="mod">
          <ac:chgData name="Mazzagatti, Peter" userId="d885410b-8af8-48ce-89eb-76b89c7a7250" providerId="ADAL" clId="{16E1BE44-3294-47DA-B5F9-E8B59297FCD1}" dt="2025-07-22T00:16:27.105" v="211" actId="13244"/>
          <ac:picMkLst>
            <pc:docMk/>
            <pc:sldMk cId="887035267" sldId="284"/>
            <ac:picMk id="2052" creationId="{F5293212-0628-21D2-9BC5-349AB634DD86}"/>
          </ac:picMkLst>
        </pc:picChg>
      </pc:sldChg>
      <pc:sldChg chg="modSp mod">
        <pc:chgData name="Mazzagatti, Peter" userId="d885410b-8af8-48ce-89eb-76b89c7a7250" providerId="ADAL" clId="{16E1BE44-3294-47DA-B5F9-E8B59297FCD1}" dt="2025-07-22T00:16:40.624" v="214" actId="13244"/>
        <pc:sldMkLst>
          <pc:docMk/>
          <pc:sldMk cId="3601610659" sldId="285"/>
        </pc:sldMkLst>
        <pc:spChg chg="ord">
          <ac:chgData name="Mazzagatti, Peter" userId="d885410b-8af8-48ce-89eb-76b89c7a7250" providerId="ADAL" clId="{16E1BE44-3294-47DA-B5F9-E8B59297FCD1}" dt="2025-07-22T00:16:40.624" v="214" actId="13244"/>
          <ac:spMkLst>
            <pc:docMk/>
            <pc:sldMk cId="3601610659" sldId="285"/>
            <ac:spMk id="4" creationId="{E893C574-E250-404E-8046-A4D49434D3A4}"/>
          </ac:spMkLst>
        </pc:spChg>
        <pc:spChg chg="mod ord">
          <ac:chgData name="Mazzagatti, Peter" userId="d885410b-8af8-48ce-89eb-76b89c7a7250" providerId="ADAL" clId="{16E1BE44-3294-47DA-B5F9-E8B59297FCD1}" dt="2025-07-22T00:16:38.933" v="213" actId="13244"/>
          <ac:spMkLst>
            <pc:docMk/>
            <pc:sldMk cId="3601610659" sldId="285"/>
            <ac:spMk id="6" creationId="{B662F483-427C-C0FB-FB9F-AD1CA1C9CC33}"/>
          </ac:spMkLst>
        </pc:spChg>
        <pc:picChg chg="mod">
          <ac:chgData name="Mazzagatti, Peter" userId="d885410b-8af8-48ce-89eb-76b89c7a7250" providerId="ADAL" clId="{16E1BE44-3294-47DA-B5F9-E8B59297FCD1}" dt="2025-07-22T00:08:14.544" v="34" actId="962"/>
          <ac:picMkLst>
            <pc:docMk/>
            <pc:sldMk cId="3601610659" sldId="285"/>
            <ac:picMk id="2" creationId="{AE7BA289-8B12-A30E-9028-52C43D1C2F1A}"/>
          </ac:picMkLst>
        </pc:picChg>
      </pc:sldChg>
      <pc:sldChg chg="modSp mod">
        <pc:chgData name="Mazzagatti, Peter" userId="d885410b-8af8-48ce-89eb-76b89c7a7250" providerId="ADAL" clId="{16E1BE44-3294-47DA-B5F9-E8B59297FCD1}" dt="2025-07-22T00:16:50.774" v="215" actId="13244"/>
        <pc:sldMkLst>
          <pc:docMk/>
          <pc:sldMk cId="980828956" sldId="286"/>
        </pc:sldMkLst>
        <pc:spChg chg="ord">
          <ac:chgData name="Mazzagatti, Peter" userId="d885410b-8af8-48ce-89eb-76b89c7a7250" providerId="ADAL" clId="{16E1BE44-3294-47DA-B5F9-E8B59297FCD1}" dt="2025-07-22T00:16:50.774" v="215" actId="13244"/>
          <ac:spMkLst>
            <pc:docMk/>
            <pc:sldMk cId="980828956" sldId="286"/>
            <ac:spMk id="4" creationId="{E893C574-E250-404E-8046-A4D49434D3A4}"/>
          </ac:spMkLst>
        </pc:spChg>
        <pc:spChg chg="mod">
          <ac:chgData name="Mazzagatti, Peter" userId="d885410b-8af8-48ce-89eb-76b89c7a7250" providerId="ADAL" clId="{16E1BE44-3294-47DA-B5F9-E8B59297FCD1}" dt="2025-07-22T00:14:46.485" v="177" actId="20577"/>
          <ac:spMkLst>
            <pc:docMk/>
            <pc:sldMk cId="980828956" sldId="286"/>
            <ac:spMk id="6" creationId="{B662F483-427C-C0FB-FB9F-AD1CA1C9CC33}"/>
          </ac:spMkLst>
        </pc:spChg>
        <pc:picChg chg="mod">
          <ac:chgData name="Mazzagatti, Peter" userId="d885410b-8af8-48ce-89eb-76b89c7a7250" providerId="ADAL" clId="{16E1BE44-3294-47DA-B5F9-E8B59297FCD1}" dt="2025-07-22T00:08:36.652" v="38" actId="962"/>
          <ac:picMkLst>
            <pc:docMk/>
            <pc:sldMk cId="980828956" sldId="286"/>
            <ac:picMk id="6146" creationId="{71728AAE-F1B6-21C2-A926-BB2677E4F859}"/>
          </ac:picMkLst>
        </pc:picChg>
      </pc:sldChg>
      <pc:sldChg chg="addSp delSp modSp mod">
        <pc:chgData name="Mazzagatti, Peter" userId="d885410b-8af8-48ce-89eb-76b89c7a7250" providerId="ADAL" clId="{16E1BE44-3294-47DA-B5F9-E8B59297FCD1}" dt="2025-07-22T00:17:34.086" v="222" actId="14100"/>
        <pc:sldMkLst>
          <pc:docMk/>
          <pc:sldMk cId="1392718846" sldId="287"/>
        </pc:sldMkLst>
        <pc:spChg chg="add del mod">
          <ac:chgData name="Mazzagatti, Peter" userId="d885410b-8af8-48ce-89eb-76b89c7a7250" providerId="ADAL" clId="{16E1BE44-3294-47DA-B5F9-E8B59297FCD1}" dt="2025-07-22T00:17:34.086" v="222" actId="14100"/>
          <ac:spMkLst>
            <pc:docMk/>
            <pc:sldMk cId="1392718846" sldId="287"/>
            <ac:spMk id="3" creationId="{E9874AE8-299A-4291-A192-680A38ECBC08}"/>
          </ac:spMkLst>
        </pc:spChg>
        <pc:spChg chg="mod ord">
          <ac:chgData name="Mazzagatti, Peter" userId="d885410b-8af8-48ce-89eb-76b89c7a7250" providerId="ADAL" clId="{16E1BE44-3294-47DA-B5F9-E8B59297FCD1}" dt="2025-07-22T00:17:10.698" v="218" actId="13244"/>
          <ac:spMkLst>
            <pc:docMk/>
            <pc:sldMk cId="1392718846" sldId="287"/>
            <ac:spMk id="6" creationId="{B662F483-427C-C0FB-FB9F-AD1CA1C9CC33}"/>
          </ac:spMkLst>
        </pc:spChg>
        <pc:picChg chg="mod ord">
          <ac:chgData name="Mazzagatti, Peter" userId="d885410b-8af8-48ce-89eb-76b89c7a7250" providerId="ADAL" clId="{16E1BE44-3294-47DA-B5F9-E8B59297FCD1}" dt="2025-07-22T00:17:16.789" v="219" actId="13244"/>
          <ac:picMkLst>
            <pc:docMk/>
            <pc:sldMk cId="1392718846" sldId="287"/>
            <ac:picMk id="5" creationId="{A0446D07-4250-FB20-462C-84018FBB0118}"/>
          </ac:picMkLst>
        </pc:picChg>
      </pc:sldChg>
      <pc:sldChg chg="modSp mod">
        <pc:chgData name="Mazzagatti, Peter" userId="d885410b-8af8-48ce-89eb-76b89c7a7250" providerId="ADAL" clId="{16E1BE44-3294-47DA-B5F9-E8B59297FCD1}" dt="2025-07-22T00:17:59.414" v="225" actId="14100"/>
        <pc:sldMkLst>
          <pc:docMk/>
          <pc:sldMk cId="2200887812" sldId="288"/>
        </pc:sldMkLst>
        <pc:spChg chg="mod">
          <ac:chgData name="Mazzagatti, Peter" userId="d885410b-8af8-48ce-89eb-76b89c7a7250" providerId="ADAL" clId="{16E1BE44-3294-47DA-B5F9-E8B59297FCD1}" dt="2025-07-22T00:17:59.414" v="225" actId="14100"/>
          <ac:spMkLst>
            <pc:docMk/>
            <pc:sldMk cId="2200887812" sldId="288"/>
            <ac:spMk id="3" creationId="{E9874AE8-299A-4291-A192-680A38ECBC08}"/>
          </ac:spMkLst>
        </pc:spChg>
        <pc:spChg chg="ord">
          <ac:chgData name="Mazzagatti, Peter" userId="d885410b-8af8-48ce-89eb-76b89c7a7250" providerId="ADAL" clId="{16E1BE44-3294-47DA-B5F9-E8B59297FCD1}" dt="2025-07-22T00:17:47.694" v="223" actId="13244"/>
          <ac:spMkLst>
            <pc:docMk/>
            <pc:sldMk cId="2200887812" sldId="288"/>
            <ac:spMk id="4" creationId="{E893C574-E250-404E-8046-A4D49434D3A4}"/>
          </ac:spMkLst>
        </pc:spChg>
        <pc:spChg chg="mod ord">
          <ac:chgData name="Mazzagatti, Peter" userId="d885410b-8af8-48ce-89eb-76b89c7a7250" providerId="ADAL" clId="{16E1BE44-3294-47DA-B5F9-E8B59297FCD1}" dt="2025-07-22T00:17:52.240" v="224" actId="13244"/>
          <ac:spMkLst>
            <pc:docMk/>
            <pc:sldMk cId="2200887812" sldId="288"/>
            <ac:spMk id="6" creationId="{B662F483-427C-C0FB-FB9F-AD1CA1C9CC33}"/>
          </ac:spMkLst>
        </pc:spChg>
        <pc:picChg chg="mod">
          <ac:chgData name="Mazzagatti, Peter" userId="d885410b-8af8-48ce-89eb-76b89c7a7250" providerId="ADAL" clId="{16E1BE44-3294-47DA-B5F9-E8B59297FCD1}" dt="2025-07-22T00:09:40.771" v="44" actId="962"/>
          <ac:picMkLst>
            <pc:docMk/>
            <pc:sldMk cId="2200887812" sldId="288"/>
            <ac:picMk id="7" creationId="{5959560F-6511-111D-A6AD-02D3C32AA25E}"/>
          </ac:picMkLst>
        </pc:picChg>
      </pc:sldChg>
      <pc:sldChg chg="modSp mod">
        <pc:chgData name="Mazzagatti, Peter" userId="d885410b-8af8-48ce-89eb-76b89c7a7250" providerId="ADAL" clId="{16E1BE44-3294-47DA-B5F9-E8B59297FCD1}" dt="2025-07-22T00:18:23.637" v="228" actId="14100"/>
        <pc:sldMkLst>
          <pc:docMk/>
          <pc:sldMk cId="2196551587" sldId="289"/>
        </pc:sldMkLst>
        <pc:spChg chg="mod">
          <ac:chgData name="Mazzagatti, Peter" userId="d885410b-8af8-48ce-89eb-76b89c7a7250" providerId="ADAL" clId="{16E1BE44-3294-47DA-B5F9-E8B59297FCD1}" dt="2025-07-22T00:18:23.637" v="228" actId="14100"/>
          <ac:spMkLst>
            <pc:docMk/>
            <pc:sldMk cId="2196551587" sldId="289"/>
            <ac:spMk id="3" creationId="{E9874AE8-299A-4291-A192-680A38ECBC08}"/>
          </ac:spMkLst>
        </pc:spChg>
        <pc:spChg chg="ord">
          <ac:chgData name="Mazzagatti, Peter" userId="d885410b-8af8-48ce-89eb-76b89c7a7250" providerId="ADAL" clId="{16E1BE44-3294-47DA-B5F9-E8B59297FCD1}" dt="2025-07-22T00:18:11.577" v="226" actId="13244"/>
          <ac:spMkLst>
            <pc:docMk/>
            <pc:sldMk cId="2196551587" sldId="289"/>
            <ac:spMk id="4" creationId="{E893C574-E250-404E-8046-A4D49434D3A4}"/>
          </ac:spMkLst>
        </pc:spChg>
        <pc:spChg chg="mod ord">
          <ac:chgData name="Mazzagatti, Peter" userId="d885410b-8af8-48ce-89eb-76b89c7a7250" providerId="ADAL" clId="{16E1BE44-3294-47DA-B5F9-E8B59297FCD1}" dt="2025-07-22T00:18:16.136" v="227" actId="13244"/>
          <ac:spMkLst>
            <pc:docMk/>
            <pc:sldMk cId="2196551587" sldId="289"/>
            <ac:spMk id="6" creationId="{B662F483-427C-C0FB-FB9F-AD1CA1C9CC33}"/>
          </ac:spMkLst>
        </pc:spChg>
        <pc:picChg chg="mod">
          <ac:chgData name="Mazzagatti, Peter" userId="d885410b-8af8-48ce-89eb-76b89c7a7250" providerId="ADAL" clId="{16E1BE44-3294-47DA-B5F9-E8B59297FCD1}" dt="2025-07-22T00:10:01.873" v="46" actId="962"/>
          <ac:picMkLst>
            <pc:docMk/>
            <pc:sldMk cId="2196551587" sldId="289"/>
            <ac:picMk id="5" creationId="{8F35C9FD-4076-BEA2-304E-F4AC619FBCFF}"/>
          </ac:picMkLst>
        </pc:picChg>
      </pc:sldChg>
      <pc:sldChg chg="modSp mod">
        <pc:chgData name="Mazzagatti, Peter" userId="d885410b-8af8-48ce-89eb-76b89c7a7250" providerId="ADAL" clId="{16E1BE44-3294-47DA-B5F9-E8B59297FCD1}" dt="2025-07-22T00:10:45.392" v="62" actId="20577"/>
        <pc:sldMkLst>
          <pc:docMk/>
          <pc:sldMk cId="4144265463" sldId="291"/>
        </pc:sldMkLst>
        <pc:spChg chg="mod">
          <ac:chgData name="Mazzagatti, Peter" userId="d885410b-8af8-48ce-89eb-76b89c7a7250" providerId="ADAL" clId="{16E1BE44-3294-47DA-B5F9-E8B59297FCD1}" dt="2025-07-22T00:10:45.392" v="62" actId="20577"/>
          <ac:spMkLst>
            <pc:docMk/>
            <pc:sldMk cId="4144265463" sldId="291"/>
            <ac:spMk id="2" creationId="{A9381FA9-4C1F-4E6F-B96C-FA516DC2F7B5}"/>
          </ac:spMkLst>
        </pc:spChg>
      </pc:sldChg>
      <pc:sldChg chg="modSp mod">
        <pc:chgData name="Mazzagatti, Peter" userId="d885410b-8af8-48ce-89eb-76b89c7a7250" providerId="ADAL" clId="{16E1BE44-3294-47DA-B5F9-E8B59297FCD1}" dt="2025-07-22T00:11:11.751" v="68" actId="20577"/>
        <pc:sldMkLst>
          <pc:docMk/>
          <pc:sldMk cId="3215491738" sldId="292"/>
        </pc:sldMkLst>
        <pc:spChg chg="mod">
          <ac:chgData name="Mazzagatti, Peter" userId="d885410b-8af8-48ce-89eb-76b89c7a7250" providerId="ADAL" clId="{16E1BE44-3294-47DA-B5F9-E8B59297FCD1}" dt="2025-07-22T00:11:11.751" v="68" actId="20577"/>
          <ac:spMkLst>
            <pc:docMk/>
            <pc:sldMk cId="3215491738" sldId="292"/>
            <ac:spMk id="2" creationId="{A9381FA9-4C1F-4E6F-B96C-FA516DC2F7B5}"/>
          </ac:spMkLst>
        </pc:spChg>
      </pc:sldChg>
      <pc:sldChg chg="modSp mod">
        <pc:chgData name="Mazzagatti, Peter" userId="d885410b-8af8-48ce-89eb-76b89c7a7250" providerId="ADAL" clId="{16E1BE44-3294-47DA-B5F9-E8B59297FCD1}" dt="2025-07-22T00:14:08.381" v="152" actId="20577"/>
        <pc:sldMkLst>
          <pc:docMk/>
          <pc:sldMk cId="17052635" sldId="293"/>
        </pc:sldMkLst>
        <pc:spChg chg="mod">
          <ac:chgData name="Mazzagatti, Peter" userId="d885410b-8af8-48ce-89eb-76b89c7a7250" providerId="ADAL" clId="{16E1BE44-3294-47DA-B5F9-E8B59297FCD1}" dt="2025-07-22T00:14:08.381" v="152" actId="20577"/>
          <ac:spMkLst>
            <pc:docMk/>
            <pc:sldMk cId="17052635" sldId="293"/>
            <ac:spMk id="2" creationId="{A9381FA9-4C1F-4E6F-B96C-FA516DC2F7B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78C7A-9D3D-7644-8962-F640D7A4A4CB}" type="doc">
      <dgm:prSet loTypeId="urn:microsoft.com/office/officeart/2005/8/layout/hProcess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68094F-07A0-AA4D-8F98-44237EF07BB4}">
      <dgm:prSet phldrT="[Text]"/>
      <dgm:spPr/>
      <dgm:t>
        <a:bodyPr/>
        <a:lstStyle/>
        <a:p>
          <a:r>
            <a:rPr lang="en-US"/>
            <a:t>Pre Grant</a:t>
          </a:r>
        </a:p>
      </dgm:t>
    </dgm:pt>
    <dgm:pt modelId="{F9044E3A-2D6E-8A4A-9773-5292B4063516}" type="parTrans" cxnId="{613C7852-FBA8-DD4D-A33D-8F125C391A73}">
      <dgm:prSet/>
      <dgm:spPr/>
      <dgm:t>
        <a:bodyPr/>
        <a:lstStyle/>
        <a:p>
          <a:endParaRPr lang="en-US"/>
        </a:p>
      </dgm:t>
    </dgm:pt>
    <dgm:pt modelId="{E99C9158-970B-6C46-B1B2-E49C0E1C0F20}" type="sibTrans" cxnId="{613C7852-FBA8-DD4D-A33D-8F125C391A73}">
      <dgm:prSet/>
      <dgm:spPr/>
      <dgm:t>
        <a:bodyPr/>
        <a:lstStyle/>
        <a:p>
          <a:endParaRPr lang="en-US"/>
        </a:p>
      </dgm:t>
    </dgm:pt>
    <dgm:pt modelId="{9221D465-7504-1B44-B0B0-BBC0A7E94430}">
      <dgm:prSet phldrT="[Text]"/>
      <dgm:spPr/>
      <dgm:t>
        <a:bodyPr/>
        <a:lstStyle/>
        <a:p>
          <a:r>
            <a:rPr lang="en-US"/>
            <a:t>Core team</a:t>
          </a:r>
        </a:p>
      </dgm:t>
      <dgm:extLst>
        <a:ext uri="{E40237B7-FDA0-4F09-8148-C483321AD2D9}">
          <dgm14:cNvPr xmlns:dgm14="http://schemas.microsoft.com/office/drawing/2010/diagram" id="0" name="" descr="A flow chart describing their process."/>
        </a:ext>
      </dgm:extLst>
    </dgm:pt>
    <dgm:pt modelId="{D24B8405-D020-4C45-B28D-0B59199CDBAC}" type="parTrans" cxnId="{714B8DC4-5FC5-F243-9552-7DA91ADFA207}">
      <dgm:prSet/>
      <dgm:spPr/>
      <dgm:t>
        <a:bodyPr/>
        <a:lstStyle/>
        <a:p>
          <a:endParaRPr lang="en-US"/>
        </a:p>
      </dgm:t>
    </dgm:pt>
    <dgm:pt modelId="{AE90FBA4-768B-C744-9135-346DB9E00FA7}" type="sibTrans" cxnId="{714B8DC4-5FC5-F243-9552-7DA91ADFA207}">
      <dgm:prSet/>
      <dgm:spPr/>
      <dgm:t>
        <a:bodyPr/>
        <a:lstStyle/>
        <a:p>
          <a:endParaRPr lang="en-US"/>
        </a:p>
      </dgm:t>
    </dgm:pt>
    <dgm:pt modelId="{62D2D4B5-CBD6-2049-9743-3A8AEB154325}">
      <dgm:prSet phldrT="[Text]"/>
      <dgm:spPr/>
      <dgm:t>
        <a:bodyPr/>
        <a:lstStyle/>
        <a:p>
          <a:r>
            <a:rPr lang="en-US"/>
            <a:t>Initial pilots</a:t>
          </a:r>
        </a:p>
      </dgm:t>
    </dgm:pt>
    <dgm:pt modelId="{E7B7A3D7-CE48-984B-BD1B-C26412D8B84D}" type="parTrans" cxnId="{D8FD027E-D928-0F4A-BE69-69FCF486F7D6}">
      <dgm:prSet/>
      <dgm:spPr/>
      <dgm:t>
        <a:bodyPr/>
        <a:lstStyle/>
        <a:p>
          <a:endParaRPr lang="en-US"/>
        </a:p>
      </dgm:t>
    </dgm:pt>
    <dgm:pt modelId="{A0D24659-0AB3-2E4E-97FB-0CD4DFF09E6E}" type="sibTrans" cxnId="{D8FD027E-D928-0F4A-BE69-69FCF486F7D6}">
      <dgm:prSet/>
      <dgm:spPr/>
      <dgm:t>
        <a:bodyPr/>
        <a:lstStyle/>
        <a:p>
          <a:endParaRPr lang="en-US"/>
        </a:p>
      </dgm:t>
    </dgm:pt>
    <dgm:pt modelId="{0E93EB45-6F27-0F44-8C64-CBC1910D017B}">
      <dgm:prSet phldrT="[Text]"/>
      <dgm:spPr/>
      <dgm:t>
        <a:bodyPr/>
        <a:lstStyle/>
        <a:p>
          <a:r>
            <a:rPr lang="en-US"/>
            <a:t>Grant Period</a:t>
          </a:r>
        </a:p>
      </dgm:t>
    </dgm:pt>
    <dgm:pt modelId="{C4097ACA-F1FF-7D43-8CCD-47A9B37CEF43}" type="parTrans" cxnId="{DC10C26D-1176-4F4C-BEF2-22A2F550B9D1}">
      <dgm:prSet/>
      <dgm:spPr/>
      <dgm:t>
        <a:bodyPr/>
        <a:lstStyle/>
        <a:p>
          <a:endParaRPr lang="en-US"/>
        </a:p>
      </dgm:t>
    </dgm:pt>
    <dgm:pt modelId="{C046F65D-A9B1-3A4E-BCE8-4E6E8C9DE5F9}" type="sibTrans" cxnId="{DC10C26D-1176-4F4C-BEF2-22A2F550B9D1}">
      <dgm:prSet/>
      <dgm:spPr/>
      <dgm:t>
        <a:bodyPr/>
        <a:lstStyle/>
        <a:p>
          <a:endParaRPr lang="en-US"/>
        </a:p>
      </dgm:t>
    </dgm:pt>
    <dgm:pt modelId="{50514075-4A9B-EF48-A652-85F0829AB8B6}">
      <dgm:prSet phldrT="[Text]"/>
      <dgm:spPr/>
      <dgm:t>
        <a:bodyPr/>
        <a:lstStyle/>
        <a:p>
          <a:r>
            <a:rPr lang="en-US"/>
            <a:t>Implement PPGEs:</a:t>
          </a:r>
        </a:p>
      </dgm:t>
    </dgm:pt>
    <dgm:pt modelId="{39E1527E-6DB1-384D-9717-2F520D2E72BE}" type="parTrans" cxnId="{D02AB908-3E5F-FB4C-A0E8-91CBD698BE71}">
      <dgm:prSet/>
      <dgm:spPr/>
      <dgm:t>
        <a:bodyPr/>
        <a:lstStyle/>
        <a:p>
          <a:endParaRPr lang="en-US"/>
        </a:p>
      </dgm:t>
    </dgm:pt>
    <dgm:pt modelId="{46118F4D-1B83-824D-B3C4-CE34509541F8}" type="sibTrans" cxnId="{D02AB908-3E5F-FB4C-A0E8-91CBD698BE71}">
      <dgm:prSet/>
      <dgm:spPr/>
      <dgm:t>
        <a:bodyPr/>
        <a:lstStyle/>
        <a:p>
          <a:endParaRPr lang="en-US"/>
        </a:p>
      </dgm:t>
    </dgm:pt>
    <dgm:pt modelId="{F383E434-90E7-4442-ABA3-B10BA8BD8A3B}">
      <dgm:prSet phldrT="[Text]"/>
      <dgm:spPr/>
      <dgm:t>
        <a:bodyPr/>
        <a:lstStyle/>
        <a:p>
          <a:r>
            <a:rPr lang="en-US"/>
            <a:t>Post Grant</a:t>
          </a:r>
        </a:p>
      </dgm:t>
    </dgm:pt>
    <dgm:pt modelId="{CD3DC623-FEB2-D242-A0BD-6870ABEF8747}" type="parTrans" cxnId="{E95EDF1D-D389-5341-97DA-62D98CBF9811}">
      <dgm:prSet/>
      <dgm:spPr/>
      <dgm:t>
        <a:bodyPr/>
        <a:lstStyle/>
        <a:p>
          <a:endParaRPr lang="en-US"/>
        </a:p>
      </dgm:t>
    </dgm:pt>
    <dgm:pt modelId="{166EEDAF-9CAC-454C-8CB1-13EB409D4ABD}" type="sibTrans" cxnId="{E95EDF1D-D389-5341-97DA-62D98CBF9811}">
      <dgm:prSet/>
      <dgm:spPr/>
      <dgm:t>
        <a:bodyPr/>
        <a:lstStyle/>
        <a:p>
          <a:endParaRPr lang="en-US"/>
        </a:p>
      </dgm:t>
    </dgm:pt>
    <dgm:pt modelId="{9785D5DD-C859-2B4C-ACF5-3FF02F7A2771}">
      <dgm:prSet phldrT="[Text]"/>
      <dgm:spPr/>
      <dgm:t>
        <a:bodyPr/>
        <a:lstStyle/>
        <a:p>
          <a:r>
            <a:rPr lang="en-US"/>
            <a:t>Evaluate effectiveness of PPGEs</a:t>
          </a:r>
        </a:p>
      </dgm:t>
    </dgm:pt>
    <dgm:pt modelId="{5C316AC3-CFF9-314C-B8E1-556A9487DE87}" type="parTrans" cxnId="{A9B4DC55-ADA0-F94A-A418-2D0CA761AEBF}">
      <dgm:prSet/>
      <dgm:spPr/>
      <dgm:t>
        <a:bodyPr/>
        <a:lstStyle/>
        <a:p>
          <a:endParaRPr lang="en-US"/>
        </a:p>
      </dgm:t>
    </dgm:pt>
    <dgm:pt modelId="{8EEC85E6-C530-0A4A-9625-1684618E8C3A}" type="sibTrans" cxnId="{A9B4DC55-ADA0-F94A-A418-2D0CA761AEBF}">
      <dgm:prSet/>
      <dgm:spPr/>
      <dgm:t>
        <a:bodyPr/>
        <a:lstStyle/>
        <a:p>
          <a:endParaRPr lang="en-US"/>
        </a:p>
      </dgm:t>
    </dgm:pt>
    <dgm:pt modelId="{62C6F4E2-8BCF-5E45-9D70-3DDDF7B7A012}">
      <dgm:prSet phldrT="[Text]"/>
      <dgm:spPr/>
      <dgm:t>
        <a:bodyPr/>
        <a:lstStyle/>
        <a:p>
          <a:r>
            <a:rPr lang="en-US"/>
            <a:t>Share and </a:t>
          </a:r>
          <a:r>
            <a:rPr lang="en-US" b="0"/>
            <a:t>scale</a:t>
          </a:r>
        </a:p>
      </dgm:t>
    </dgm:pt>
    <dgm:pt modelId="{1128840B-49FA-D049-B3C5-2598E3B7A60E}" type="parTrans" cxnId="{321750F4-57E4-3148-83C5-C0851A05A37B}">
      <dgm:prSet/>
      <dgm:spPr/>
      <dgm:t>
        <a:bodyPr/>
        <a:lstStyle/>
        <a:p>
          <a:endParaRPr lang="en-US"/>
        </a:p>
      </dgm:t>
    </dgm:pt>
    <dgm:pt modelId="{343DC33E-3EF9-B949-968F-0C73D0FD2CF6}" type="sibTrans" cxnId="{321750F4-57E4-3148-83C5-C0851A05A37B}">
      <dgm:prSet/>
      <dgm:spPr/>
      <dgm:t>
        <a:bodyPr/>
        <a:lstStyle/>
        <a:p>
          <a:endParaRPr lang="en-US"/>
        </a:p>
      </dgm:t>
    </dgm:pt>
    <dgm:pt modelId="{5542663C-3561-3C44-95F1-1781E8062DC5}">
      <dgm:prSet phldrT="[Text]"/>
      <dgm:spPr/>
      <dgm:t>
        <a:bodyPr/>
        <a:lstStyle/>
        <a:p>
          <a:r>
            <a:rPr lang="en-US" dirty="0"/>
            <a:t>Gathering data (surveys, conversations)</a:t>
          </a:r>
        </a:p>
      </dgm:t>
    </dgm:pt>
    <dgm:pt modelId="{04206842-1E8D-7D40-862D-0AA40C39155C}" type="parTrans" cxnId="{84AA9049-E7D1-2D43-BEC6-28DC33971DDE}">
      <dgm:prSet/>
      <dgm:spPr/>
      <dgm:t>
        <a:bodyPr/>
        <a:lstStyle/>
        <a:p>
          <a:endParaRPr lang="en-US"/>
        </a:p>
      </dgm:t>
    </dgm:pt>
    <dgm:pt modelId="{96A60BFA-F4D1-C143-A9B5-42AA9F4FBE80}" type="sibTrans" cxnId="{84AA9049-E7D1-2D43-BEC6-28DC33971DDE}">
      <dgm:prSet/>
      <dgm:spPr/>
      <dgm:t>
        <a:bodyPr/>
        <a:lstStyle/>
        <a:p>
          <a:endParaRPr lang="en-US"/>
        </a:p>
      </dgm:t>
    </dgm:pt>
    <dgm:pt modelId="{06B751B3-D801-9249-B2FF-DD4879F38280}">
      <dgm:prSet phldrT="[Text]"/>
      <dgm:spPr/>
      <dgm:t>
        <a:bodyPr/>
        <a:lstStyle/>
        <a:p>
          <a:r>
            <a:rPr lang="en-US"/>
            <a:t>Develop PPGEs</a:t>
          </a:r>
        </a:p>
      </dgm:t>
    </dgm:pt>
    <dgm:pt modelId="{E8D66273-1E4B-CF47-B4E3-72A963895826}" type="parTrans" cxnId="{AC26EE26-F694-C846-9E9F-CB1ECD971861}">
      <dgm:prSet/>
      <dgm:spPr/>
      <dgm:t>
        <a:bodyPr/>
        <a:lstStyle/>
        <a:p>
          <a:endParaRPr lang="en-US"/>
        </a:p>
      </dgm:t>
    </dgm:pt>
    <dgm:pt modelId="{5B73484D-E067-0F49-80F7-2F7A7EB1ABA9}" type="sibTrans" cxnId="{AC26EE26-F694-C846-9E9F-CB1ECD971861}">
      <dgm:prSet/>
      <dgm:spPr/>
      <dgm:t>
        <a:bodyPr/>
        <a:lstStyle/>
        <a:p>
          <a:endParaRPr lang="en-US"/>
        </a:p>
      </dgm:t>
    </dgm:pt>
    <dgm:pt modelId="{D491CD06-6718-FE4E-A287-D3C897EF2E70}">
      <dgm:prSet phldrT="[Text]"/>
      <dgm:spPr/>
      <dgm:t>
        <a:bodyPr/>
        <a:lstStyle/>
        <a:p>
          <a:r>
            <a:rPr lang="en-US" i="1"/>
            <a:t>Assessment &amp; AI Tools</a:t>
          </a:r>
        </a:p>
      </dgm:t>
    </dgm:pt>
    <dgm:pt modelId="{A17F4E80-5750-7140-846D-E04D012731C2}" type="parTrans" cxnId="{78AEFF80-0516-F34A-B714-DB0547899408}">
      <dgm:prSet/>
      <dgm:spPr/>
      <dgm:t>
        <a:bodyPr/>
        <a:lstStyle/>
        <a:p>
          <a:endParaRPr lang="en-US"/>
        </a:p>
      </dgm:t>
    </dgm:pt>
    <dgm:pt modelId="{DB5A4187-1060-D34D-A024-7CBD54761939}" type="sibTrans" cxnId="{78AEFF80-0516-F34A-B714-DB0547899408}">
      <dgm:prSet/>
      <dgm:spPr/>
      <dgm:t>
        <a:bodyPr/>
        <a:lstStyle/>
        <a:p>
          <a:endParaRPr lang="en-US"/>
        </a:p>
      </dgm:t>
    </dgm:pt>
    <dgm:pt modelId="{49482965-2221-6F4F-9C0D-6A351187B876}">
      <dgm:prSet phldrT="[Text]"/>
      <dgm:spPr/>
      <dgm:t>
        <a:bodyPr/>
        <a:lstStyle/>
        <a:p>
          <a:r>
            <a:rPr lang="en-US" i="1"/>
            <a:t>Teacher Leads</a:t>
          </a:r>
        </a:p>
      </dgm:t>
    </dgm:pt>
    <dgm:pt modelId="{E9800376-1D8B-8D47-A289-78C36DCF1C35}" type="parTrans" cxnId="{4C1D1812-9FC6-BF44-90A5-34491B0BC67C}">
      <dgm:prSet/>
      <dgm:spPr/>
      <dgm:t>
        <a:bodyPr/>
        <a:lstStyle/>
        <a:p>
          <a:endParaRPr lang="en-US"/>
        </a:p>
      </dgm:t>
    </dgm:pt>
    <dgm:pt modelId="{86545017-4194-EA43-9597-56A7A786231B}" type="sibTrans" cxnId="{4C1D1812-9FC6-BF44-90A5-34491B0BC67C}">
      <dgm:prSet/>
      <dgm:spPr/>
      <dgm:t>
        <a:bodyPr/>
        <a:lstStyle/>
        <a:p>
          <a:endParaRPr lang="en-US"/>
        </a:p>
      </dgm:t>
    </dgm:pt>
    <dgm:pt modelId="{7C1C60CB-E5E6-CD46-A139-B15657570420}">
      <dgm:prSet phldrT="[Text]"/>
      <dgm:spPr/>
      <dgm:t>
        <a:bodyPr/>
        <a:lstStyle/>
        <a:p>
          <a:r>
            <a:rPr lang="en-US" i="1"/>
            <a:t>Professional Development</a:t>
          </a:r>
        </a:p>
      </dgm:t>
    </dgm:pt>
    <dgm:pt modelId="{14011E74-E90B-D34C-A27E-330D1F57517D}" type="parTrans" cxnId="{9E248B50-7901-4246-AD3B-F996C44B1428}">
      <dgm:prSet/>
      <dgm:spPr/>
      <dgm:t>
        <a:bodyPr/>
        <a:lstStyle/>
        <a:p>
          <a:endParaRPr lang="en-US"/>
        </a:p>
      </dgm:t>
    </dgm:pt>
    <dgm:pt modelId="{5C78D05C-7F7D-7341-84B7-9B2781039F14}" type="sibTrans" cxnId="{9E248B50-7901-4246-AD3B-F996C44B1428}">
      <dgm:prSet/>
      <dgm:spPr/>
      <dgm:t>
        <a:bodyPr/>
        <a:lstStyle/>
        <a:p>
          <a:endParaRPr lang="en-US"/>
        </a:p>
      </dgm:t>
    </dgm:pt>
    <dgm:pt modelId="{2159AC71-42BB-5547-B21A-40E2B3FE9941}">
      <dgm:prSet phldrT="[Text]"/>
      <dgm:spPr/>
      <dgm:t>
        <a:bodyPr/>
        <a:lstStyle/>
        <a:p>
          <a:r>
            <a:rPr lang="en-US" b="0"/>
            <a:t>Expanding Innovations</a:t>
          </a:r>
        </a:p>
      </dgm:t>
    </dgm:pt>
    <dgm:pt modelId="{13036CEC-88F8-DF4F-AFFC-AA44E80E39A2}" type="parTrans" cxnId="{D4A626F6-E6D0-9E4F-A1AE-7E7172CD092E}">
      <dgm:prSet/>
      <dgm:spPr/>
      <dgm:t>
        <a:bodyPr/>
        <a:lstStyle/>
        <a:p>
          <a:endParaRPr lang="en-US"/>
        </a:p>
      </dgm:t>
    </dgm:pt>
    <dgm:pt modelId="{F6103415-E6DC-4649-9A92-D24A515F3817}" type="sibTrans" cxnId="{D4A626F6-E6D0-9E4F-A1AE-7E7172CD092E}">
      <dgm:prSet/>
      <dgm:spPr/>
      <dgm:t>
        <a:bodyPr/>
        <a:lstStyle/>
        <a:p>
          <a:endParaRPr lang="en-US"/>
        </a:p>
      </dgm:t>
    </dgm:pt>
    <dgm:pt modelId="{1B31F289-B6F3-7242-90A7-61699983EA66}" type="pres">
      <dgm:prSet presAssocID="{8FE78C7A-9D3D-7644-8962-F640D7A4A4CB}" presName="theList" presStyleCnt="0">
        <dgm:presLayoutVars>
          <dgm:dir/>
          <dgm:animLvl val="lvl"/>
          <dgm:resizeHandles val="exact"/>
        </dgm:presLayoutVars>
      </dgm:prSet>
      <dgm:spPr/>
    </dgm:pt>
    <dgm:pt modelId="{8FF4DDDE-7CB9-F448-AF1D-A8EF6F790373}" type="pres">
      <dgm:prSet presAssocID="{B468094F-07A0-AA4D-8F98-44237EF07BB4}" presName="compNode" presStyleCnt="0"/>
      <dgm:spPr/>
    </dgm:pt>
    <dgm:pt modelId="{4E292CF8-F0E9-DD40-A68C-2D4EDDC0CED2}" type="pres">
      <dgm:prSet presAssocID="{B468094F-07A0-AA4D-8F98-44237EF07BB4}" presName="noGeometry" presStyleCnt="0"/>
      <dgm:spPr/>
    </dgm:pt>
    <dgm:pt modelId="{3C481EB3-9E0C-294C-A858-BD4A72CF9A0B}" type="pres">
      <dgm:prSet presAssocID="{B468094F-07A0-AA4D-8F98-44237EF07BB4}" presName="childTextVisible" presStyleLbl="bgAccFollowNode1" presStyleIdx="0" presStyleCnt="3">
        <dgm:presLayoutVars>
          <dgm:bulletEnabled val="1"/>
        </dgm:presLayoutVars>
      </dgm:prSet>
      <dgm:spPr/>
    </dgm:pt>
    <dgm:pt modelId="{8752EFFC-A3B8-1F4F-B9B7-C4A1EF36C836}" type="pres">
      <dgm:prSet presAssocID="{B468094F-07A0-AA4D-8F98-44237EF07BB4}" presName="childTextHidden" presStyleLbl="bgAccFollowNode1" presStyleIdx="0" presStyleCnt="3"/>
      <dgm:spPr/>
    </dgm:pt>
    <dgm:pt modelId="{C9DA88FC-D824-0346-9045-2082585148EE}" type="pres">
      <dgm:prSet presAssocID="{B468094F-07A0-AA4D-8F98-44237EF07BB4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F8B38F8-0941-8E49-A8B1-6C85F77778B9}" type="pres">
      <dgm:prSet presAssocID="{B468094F-07A0-AA4D-8F98-44237EF07BB4}" presName="aSpace" presStyleCnt="0"/>
      <dgm:spPr/>
    </dgm:pt>
    <dgm:pt modelId="{5DF58A08-37FE-4C46-A956-77A9D9A688E8}" type="pres">
      <dgm:prSet presAssocID="{0E93EB45-6F27-0F44-8C64-CBC1910D017B}" presName="compNode" presStyleCnt="0"/>
      <dgm:spPr/>
    </dgm:pt>
    <dgm:pt modelId="{1EB91A6A-5CFD-1841-A4A6-48876B4CE3CB}" type="pres">
      <dgm:prSet presAssocID="{0E93EB45-6F27-0F44-8C64-CBC1910D017B}" presName="noGeometry" presStyleCnt="0"/>
      <dgm:spPr/>
    </dgm:pt>
    <dgm:pt modelId="{34CCE8EA-0F38-544F-B359-8B9BAFEE1AF6}" type="pres">
      <dgm:prSet presAssocID="{0E93EB45-6F27-0F44-8C64-CBC1910D017B}" presName="childTextVisible" presStyleLbl="bgAccFollowNode1" presStyleIdx="1" presStyleCnt="3">
        <dgm:presLayoutVars>
          <dgm:bulletEnabled val="1"/>
        </dgm:presLayoutVars>
      </dgm:prSet>
      <dgm:spPr/>
    </dgm:pt>
    <dgm:pt modelId="{249604E3-4AEC-FB4B-8CEB-85D7EA750806}" type="pres">
      <dgm:prSet presAssocID="{0E93EB45-6F27-0F44-8C64-CBC1910D017B}" presName="childTextHidden" presStyleLbl="bgAccFollowNode1" presStyleIdx="1" presStyleCnt="3"/>
      <dgm:spPr/>
    </dgm:pt>
    <dgm:pt modelId="{391F22BE-0934-054B-A936-7590A7B9794E}" type="pres">
      <dgm:prSet presAssocID="{0E93EB45-6F27-0F44-8C64-CBC1910D017B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BABA6C25-16F7-F54B-98CF-C6355EB8A40E}" type="pres">
      <dgm:prSet presAssocID="{0E93EB45-6F27-0F44-8C64-CBC1910D017B}" presName="aSpace" presStyleCnt="0"/>
      <dgm:spPr/>
    </dgm:pt>
    <dgm:pt modelId="{22408DB1-98BD-7546-A1F4-27A8DF59AC55}" type="pres">
      <dgm:prSet presAssocID="{F383E434-90E7-4442-ABA3-B10BA8BD8A3B}" presName="compNode" presStyleCnt="0"/>
      <dgm:spPr/>
    </dgm:pt>
    <dgm:pt modelId="{6599D355-25A9-724A-907D-869F3A0922EB}" type="pres">
      <dgm:prSet presAssocID="{F383E434-90E7-4442-ABA3-B10BA8BD8A3B}" presName="noGeometry" presStyleCnt="0"/>
      <dgm:spPr/>
    </dgm:pt>
    <dgm:pt modelId="{4EBE17B1-652B-FE4D-8DF4-629138FA8955}" type="pres">
      <dgm:prSet presAssocID="{F383E434-90E7-4442-ABA3-B10BA8BD8A3B}" presName="childTextVisible" presStyleLbl="bgAccFollowNode1" presStyleIdx="2" presStyleCnt="3">
        <dgm:presLayoutVars>
          <dgm:bulletEnabled val="1"/>
        </dgm:presLayoutVars>
      </dgm:prSet>
      <dgm:spPr/>
    </dgm:pt>
    <dgm:pt modelId="{D1DEA370-0DC7-AB42-A8BE-9E227DCCF3DC}" type="pres">
      <dgm:prSet presAssocID="{F383E434-90E7-4442-ABA3-B10BA8BD8A3B}" presName="childTextHidden" presStyleLbl="bgAccFollowNode1" presStyleIdx="2" presStyleCnt="3"/>
      <dgm:spPr/>
    </dgm:pt>
    <dgm:pt modelId="{3C97ADAA-E456-664A-BB4A-BF17E36CCB44}" type="pres">
      <dgm:prSet presAssocID="{F383E434-90E7-4442-ABA3-B10BA8BD8A3B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6D18A107-A8A6-2A45-B038-D0518CC8CDC2}" type="presOf" srcId="{62D2D4B5-CBD6-2049-9743-3A8AEB154325}" destId="{8752EFFC-A3B8-1F4F-B9B7-C4A1EF36C836}" srcOrd="1" destOrd="3" presId="urn:microsoft.com/office/officeart/2005/8/layout/hProcess6"/>
    <dgm:cxn modelId="{D02AB908-3E5F-FB4C-A0E8-91CBD698BE71}" srcId="{0E93EB45-6F27-0F44-8C64-CBC1910D017B}" destId="{50514075-4A9B-EF48-A652-85F0829AB8B6}" srcOrd="0" destOrd="0" parTransId="{39E1527E-6DB1-384D-9717-2F520D2E72BE}" sibTransId="{46118F4D-1B83-824D-B3C4-CE34509541F8}"/>
    <dgm:cxn modelId="{4C1D1812-9FC6-BF44-90A5-34491B0BC67C}" srcId="{0E93EB45-6F27-0F44-8C64-CBC1910D017B}" destId="{49482965-2221-6F4F-9C0D-6A351187B876}" srcOrd="1" destOrd="0" parTransId="{E9800376-1D8B-8D47-A289-78C36DCF1C35}" sibTransId="{86545017-4194-EA43-9597-56A7A786231B}"/>
    <dgm:cxn modelId="{02267115-0DEA-C544-B00D-54EB3060C00D}" type="presOf" srcId="{D491CD06-6718-FE4E-A287-D3C897EF2E70}" destId="{34CCE8EA-0F38-544F-B359-8B9BAFEE1AF6}" srcOrd="0" destOrd="1" presId="urn:microsoft.com/office/officeart/2005/8/layout/hProcess6"/>
    <dgm:cxn modelId="{E95EDF1D-D389-5341-97DA-62D98CBF9811}" srcId="{8FE78C7A-9D3D-7644-8962-F640D7A4A4CB}" destId="{F383E434-90E7-4442-ABA3-B10BA8BD8A3B}" srcOrd="2" destOrd="0" parTransId="{CD3DC623-FEB2-D242-A0BD-6870ABEF8747}" sibTransId="{166EEDAF-9CAC-454C-8CB1-13EB409D4ABD}"/>
    <dgm:cxn modelId="{2FE7E91D-14FF-C444-8EC4-689AA4BD8023}" type="presOf" srcId="{5542663C-3561-3C44-95F1-1781E8062DC5}" destId="{3C481EB3-9E0C-294C-A858-BD4A72CF9A0B}" srcOrd="0" destOrd="1" presId="urn:microsoft.com/office/officeart/2005/8/layout/hProcess6"/>
    <dgm:cxn modelId="{E070FA22-E0FD-1C41-A0F2-4674FC2B3639}" type="presOf" srcId="{2159AC71-42BB-5547-B21A-40E2B3FE9941}" destId="{4EBE17B1-652B-FE4D-8DF4-629138FA8955}" srcOrd="0" destOrd="2" presId="urn:microsoft.com/office/officeart/2005/8/layout/hProcess6"/>
    <dgm:cxn modelId="{AC26EE26-F694-C846-9E9F-CB1ECD971861}" srcId="{B468094F-07A0-AA4D-8F98-44237EF07BB4}" destId="{06B751B3-D801-9249-B2FF-DD4879F38280}" srcOrd="2" destOrd="0" parTransId="{E8D66273-1E4B-CF47-B4E3-72A963895826}" sibTransId="{5B73484D-E067-0F49-80F7-2F7A7EB1ABA9}"/>
    <dgm:cxn modelId="{8495ED2C-AC51-A742-A119-92FCF08E8456}" type="presOf" srcId="{9785D5DD-C859-2B4C-ACF5-3FF02F7A2771}" destId="{4EBE17B1-652B-FE4D-8DF4-629138FA8955}" srcOrd="0" destOrd="0" presId="urn:microsoft.com/office/officeart/2005/8/layout/hProcess6"/>
    <dgm:cxn modelId="{EDD1332D-33E9-8D4E-BB32-4A41430529F1}" type="presOf" srcId="{5542663C-3561-3C44-95F1-1781E8062DC5}" destId="{8752EFFC-A3B8-1F4F-B9B7-C4A1EF36C836}" srcOrd="1" destOrd="1" presId="urn:microsoft.com/office/officeart/2005/8/layout/hProcess6"/>
    <dgm:cxn modelId="{B622A345-F816-1C45-B53D-A40B8593F9E1}" type="presOf" srcId="{7C1C60CB-E5E6-CD46-A139-B15657570420}" destId="{34CCE8EA-0F38-544F-B359-8B9BAFEE1AF6}" srcOrd="0" destOrd="3" presId="urn:microsoft.com/office/officeart/2005/8/layout/hProcess6"/>
    <dgm:cxn modelId="{69A1A246-48FA-F340-966A-B598A95123F1}" type="presOf" srcId="{62C6F4E2-8BCF-5E45-9D70-3DDDF7B7A012}" destId="{D1DEA370-0DC7-AB42-A8BE-9E227DCCF3DC}" srcOrd="1" destOrd="1" presId="urn:microsoft.com/office/officeart/2005/8/layout/hProcess6"/>
    <dgm:cxn modelId="{84AA9049-E7D1-2D43-BEC6-28DC33971DDE}" srcId="{B468094F-07A0-AA4D-8F98-44237EF07BB4}" destId="{5542663C-3561-3C44-95F1-1781E8062DC5}" srcOrd="1" destOrd="0" parTransId="{04206842-1E8D-7D40-862D-0AA40C39155C}" sibTransId="{96A60BFA-F4D1-C143-A9B5-42AA9F4FBE80}"/>
    <dgm:cxn modelId="{4388294E-D12F-6140-B98D-15A60641884F}" type="presOf" srcId="{06B751B3-D801-9249-B2FF-DD4879F38280}" destId="{3C481EB3-9E0C-294C-A858-BD4A72CF9A0B}" srcOrd="0" destOrd="2" presId="urn:microsoft.com/office/officeart/2005/8/layout/hProcess6"/>
    <dgm:cxn modelId="{7B081050-D861-CF46-8F4D-C20AD05AF954}" type="presOf" srcId="{8FE78C7A-9D3D-7644-8962-F640D7A4A4CB}" destId="{1B31F289-B6F3-7242-90A7-61699983EA66}" srcOrd="0" destOrd="0" presId="urn:microsoft.com/office/officeart/2005/8/layout/hProcess6"/>
    <dgm:cxn modelId="{9E248B50-7901-4246-AD3B-F996C44B1428}" srcId="{0E93EB45-6F27-0F44-8C64-CBC1910D017B}" destId="{7C1C60CB-E5E6-CD46-A139-B15657570420}" srcOrd="2" destOrd="0" parTransId="{14011E74-E90B-D34C-A27E-330D1F57517D}" sibTransId="{5C78D05C-7F7D-7341-84B7-9B2781039F14}"/>
    <dgm:cxn modelId="{613C7852-FBA8-DD4D-A33D-8F125C391A73}" srcId="{8FE78C7A-9D3D-7644-8962-F640D7A4A4CB}" destId="{B468094F-07A0-AA4D-8F98-44237EF07BB4}" srcOrd="0" destOrd="0" parTransId="{F9044E3A-2D6E-8A4A-9773-5292B4063516}" sibTransId="{E99C9158-970B-6C46-B1B2-E49C0E1C0F20}"/>
    <dgm:cxn modelId="{65BE2A54-4BEF-EA48-9753-383C320E189B}" type="presOf" srcId="{F383E434-90E7-4442-ABA3-B10BA8BD8A3B}" destId="{3C97ADAA-E456-664A-BB4A-BF17E36CCB44}" srcOrd="0" destOrd="0" presId="urn:microsoft.com/office/officeart/2005/8/layout/hProcess6"/>
    <dgm:cxn modelId="{A9B4DC55-ADA0-F94A-A418-2D0CA761AEBF}" srcId="{F383E434-90E7-4442-ABA3-B10BA8BD8A3B}" destId="{9785D5DD-C859-2B4C-ACF5-3FF02F7A2771}" srcOrd="0" destOrd="0" parTransId="{5C316AC3-CFF9-314C-B8E1-556A9487DE87}" sibTransId="{8EEC85E6-C530-0A4A-9625-1684618E8C3A}"/>
    <dgm:cxn modelId="{4514CD57-CB39-3742-91A3-02F2650D20FF}" type="presOf" srcId="{62C6F4E2-8BCF-5E45-9D70-3DDDF7B7A012}" destId="{4EBE17B1-652B-FE4D-8DF4-629138FA8955}" srcOrd="0" destOrd="1" presId="urn:microsoft.com/office/officeart/2005/8/layout/hProcess6"/>
    <dgm:cxn modelId="{28C27660-1A07-1F43-987A-D2C640AFA60C}" type="presOf" srcId="{50514075-4A9B-EF48-A652-85F0829AB8B6}" destId="{34CCE8EA-0F38-544F-B359-8B9BAFEE1AF6}" srcOrd="0" destOrd="0" presId="urn:microsoft.com/office/officeart/2005/8/layout/hProcess6"/>
    <dgm:cxn modelId="{35E2B863-59C7-6F40-B57C-26EE286B6F18}" type="presOf" srcId="{06B751B3-D801-9249-B2FF-DD4879F38280}" destId="{8752EFFC-A3B8-1F4F-B9B7-C4A1EF36C836}" srcOrd="1" destOrd="2" presId="urn:microsoft.com/office/officeart/2005/8/layout/hProcess6"/>
    <dgm:cxn modelId="{DC10C26D-1176-4F4C-BEF2-22A2F550B9D1}" srcId="{8FE78C7A-9D3D-7644-8962-F640D7A4A4CB}" destId="{0E93EB45-6F27-0F44-8C64-CBC1910D017B}" srcOrd="1" destOrd="0" parTransId="{C4097ACA-F1FF-7D43-8CCD-47A9B37CEF43}" sibTransId="{C046F65D-A9B1-3A4E-BCE8-4E6E8C9DE5F9}"/>
    <dgm:cxn modelId="{22DCA77B-1DDF-1D40-AB45-4E60B92B45DF}" type="presOf" srcId="{7C1C60CB-E5E6-CD46-A139-B15657570420}" destId="{249604E3-4AEC-FB4B-8CEB-85D7EA750806}" srcOrd="1" destOrd="3" presId="urn:microsoft.com/office/officeart/2005/8/layout/hProcess6"/>
    <dgm:cxn modelId="{D8FD027E-D928-0F4A-BE69-69FCF486F7D6}" srcId="{B468094F-07A0-AA4D-8F98-44237EF07BB4}" destId="{62D2D4B5-CBD6-2049-9743-3A8AEB154325}" srcOrd="3" destOrd="0" parTransId="{E7B7A3D7-CE48-984B-BD1B-C26412D8B84D}" sibTransId="{A0D24659-0AB3-2E4E-97FB-0CD4DFF09E6E}"/>
    <dgm:cxn modelId="{78AEFF80-0516-F34A-B714-DB0547899408}" srcId="{50514075-4A9B-EF48-A652-85F0829AB8B6}" destId="{D491CD06-6718-FE4E-A287-D3C897EF2E70}" srcOrd="0" destOrd="0" parTransId="{A17F4E80-5750-7140-846D-E04D012731C2}" sibTransId="{DB5A4187-1060-D34D-A024-7CBD54761939}"/>
    <dgm:cxn modelId="{5CA37A88-D9CA-1342-A23D-77C092BA033A}" type="presOf" srcId="{9221D465-7504-1B44-B0B0-BBC0A7E94430}" destId="{8752EFFC-A3B8-1F4F-B9B7-C4A1EF36C836}" srcOrd="1" destOrd="0" presId="urn:microsoft.com/office/officeart/2005/8/layout/hProcess6"/>
    <dgm:cxn modelId="{54C85F89-6D62-0A4A-AAD2-1A420AB9A22C}" type="presOf" srcId="{0E93EB45-6F27-0F44-8C64-CBC1910D017B}" destId="{391F22BE-0934-054B-A936-7590A7B9794E}" srcOrd="0" destOrd="0" presId="urn:microsoft.com/office/officeart/2005/8/layout/hProcess6"/>
    <dgm:cxn modelId="{092E128A-01F6-6C48-829B-C35383221A25}" type="presOf" srcId="{2159AC71-42BB-5547-B21A-40E2B3FE9941}" destId="{D1DEA370-0DC7-AB42-A8BE-9E227DCCF3DC}" srcOrd="1" destOrd="2" presId="urn:microsoft.com/office/officeart/2005/8/layout/hProcess6"/>
    <dgm:cxn modelId="{6492E596-297D-B746-9740-8A99A4536721}" type="presOf" srcId="{49482965-2221-6F4F-9C0D-6A351187B876}" destId="{34CCE8EA-0F38-544F-B359-8B9BAFEE1AF6}" srcOrd="0" destOrd="2" presId="urn:microsoft.com/office/officeart/2005/8/layout/hProcess6"/>
    <dgm:cxn modelId="{602A00A3-6F62-D64E-AEC9-E048052581BC}" type="presOf" srcId="{9221D465-7504-1B44-B0B0-BBC0A7E94430}" destId="{3C481EB3-9E0C-294C-A858-BD4A72CF9A0B}" srcOrd="0" destOrd="0" presId="urn:microsoft.com/office/officeart/2005/8/layout/hProcess6"/>
    <dgm:cxn modelId="{1C1F84AF-9740-1A45-A7C9-D4BD61CE5328}" type="presOf" srcId="{9785D5DD-C859-2B4C-ACF5-3FF02F7A2771}" destId="{D1DEA370-0DC7-AB42-A8BE-9E227DCCF3DC}" srcOrd="1" destOrd="0" presId="urn:microsoft.com/office/officeart/2005/8/layout/hProcess6"/>
    <dgm:cxn modelId="{C664C5B0-D2D4-9F43-9C12-808861DB0344}" type="presOf" srcId="{62D2D4B5-CBD6-2049-9743-3A8AEB154325}" destId="{3C481EB3-9E0C-294C-A858-BD4A72CF9A0B}" srcOrd="0" destOrd="3" presId="urn:microsoft.com/office/officeart/2005/8/layout/hProcess6"/>
    <dgm:cxn modelId="{602F57B7-EA4B-1141-8D4B-8A12EF6918D4}" type="presOf" srcId="{D491CD06-6718-FE4E-A287-D3C897EF2E70}" destId="{249604E3-4AEC-FB4B-8CEB-85D7EA750806}" srcOrd="1" destOrd="1" presId="urn:microsoft.com/office/officeart/2005/8/layout/hProcess6"/>
    <dgm:cxn modelId="{714B8DC4-5FC5-F243-9552-7DA91ADFA207}" srcId="{B468094F-07A0-AA4D-8F98-44237EF07BB4}" destId="{9221D465-7504-1B44-B0B0-BBC0A7E94430}" srcOrd="0" destOrd="0" parTransId="{D24B8405-D020-4C45-B28D-0B59199CDBAC}" sibTransId="{AE90FBA4-768B-C744-9135-346DB9E00FA7}"/>
    <dgm:cxn modelId="{00BAB0DD-B1BB-5A4E-9E10-C1FC648F3CE0}" type="presOf" srcId="{50514075-4A9B-EF48-A652-85F0829AB8B6}" destId="{249604E3-4AEC-FB4B-8CEB-85D7EA750806}" srcOrd="1" destOrd="0" presId="urn:microsoft.com/office/officeart/2005/8/layout/hProcess6"/>
    <dgm:cxn modelId="{3C3C86E8-289B-CF45-B30A-A7023FEC9A73}" type="presOf" srcId="{B468094F-07A0-AA4D-8F98-44237EF07BB4}" destId="{C9DA88FC-D824-0346-9045-2082585148EE}" srcOrd="0" destOrd="0" presId="urn:microsoft.com/office/officeart/2005/8/layout/hProcess6"/>
    <dgm:cxn modelId="{321750F4-57E4-3148-83C5-C0851A05A37B}" srcId="{F383E434-90E7-4442-ABA3-B10BA8BD8A3B}" destId="{62C6F4E2-8BCF-5E45-9D70-3DDDF7B7A012}" srcOrd="1" destOrd="0" parTransId="{1128840B-49FA-D049-B3C5-2598E3B7A60E}" sibTransId="{343DC33E-3EF9-B949-968F-0C73D0FD2CF6}"/>
    <dgm:cxn modelId="{D4A626F6-E6D0-9E4F-A1AE-7E7172CD092E}" srcId="{F383E434-90E7-4442-ABA3-B10BA8BD8A3B}" destId="{2159AC71-42BB-5547-B21A-40E2B3FE9941}" srcOrd="2" destOrd="0" parTransId="{13036CEC-88F8-DF4F-AFFC-AA44E80E39A2}" sibTransId="{F6103415-E6DC-4649-9A92-D24A515F3817}"/>
    <dgm:cxn modelId="{4BB1F8F7-E196-1C46-B773-F8DBEEF4EDD9}" type="presOf" srcId="{49482965-2221-6F4F-9C0D-6A351187B876}" destId="{249604E3-4AEC-FB4B-8CEB-85D7EA750806}" srcOrd="1" destOrd="2" presId="urn:microsoft.com/office/officeart/2005/8/layout/hProcess6"/>
    <dgm:cxn modelId="{F2806783-D11D-894D-9622-C3B22B965FA0}" type="presParOf" srcId="{1B31F289-B6F3-7242-90A7-61699983EA66}" destId="{8FF4DDDE-7CB9-F448-AF1D-A8EF6F790373}" srcOrd="0" destOrd="0" presId="urn:microsoft.com/office/officeart/2005/8/layout/hProcess6"/>
    <dgm:cxn modelId="{DC262D93-99FE-A54B-B8BD-38A41406D2F7}" type="presParOf" srcId="{8FF4DDDE-7CB9-F448-AF1D-A8EF6F790373}" destId="{4E292CF8-F0E9-DD40-A68C-2D4EDDC0CED2}" srcOrd="0" destOrd="0" presId="urn:microsoft.com/office/officeart/2005/8/layout/hProcess6"/>
    <dgm:cxn modelId="{3AD5B420-D0F7-2748-9032-F39457A5C73D}" type="presParOf" srcId="{8FF4DDDE-7CB9-F448-AF1D-A8EF6F790373}" destId="{3C481EB3-9E0C-294C-A858-BD4A72CF9A0B}" srcOrd="1" destOrd="0" presId="urn:microsoft.com/office/officeart/2005/8/layout/hProcess6"/>
    <dgm:cxn modelId="{122D24CD-438F-4240-88B8-83973EB321F2}" type="presParOf" srcId="{8FF4DDDE-7CB9-F448-AF1D-A8EF6F790373}" destId="{8752EFFC-A3B8-1F4F-B9B7-C4A1EF36C836}" srcOrd="2" destOrd="0" presId="urn:microsoft.com/office/officeart/2005/8/layout/hProcess6"/>
    <dgm:cxn modelId="{599E903A-8359-1845-9DFF-06E18162AB71}" type="presParOf" srcId="{8FF4DDDE-7CB9-F448-AF1D-A8EF6F790373}" destId="{C9DA88FC-D824-0346-9045-2082585148EE}" srcOrd="3" destOrd="0" presId="urn:microsoft.com/office/officeart/2005/8/layout/hProcess6"/>
    <dgm:cxn modelId="{7491FB5A-B013-6741-9760-C4F579FAC30D}" type="presParOf" srcId="{1B31F289-B6F3-7242-90A7-61699983EA66}" destId="{2F8B38F8-0941-8E49-A8B1-6C85F77778B9}" srcOrd="1" destOrd="0" presId="urn:microsoft.com/office/officeart/2005/8/layout/hProcess6"/>
    <dgm:cxn modelId="{DB125ACC-D18F-B94E-99CA-6655F179B884}" type="presParOf" srcId="{1B31F289-B6F3-7242-90A7-61699983EA66}" destId="{5DF58A08-37FE-4C46-A956-77A9D9A688E8}" srcOrd="2" destOrd="0" presId="urn:microsoft.com/office/officeart/2005/8/layout/hProcess6"/>
    <dgm:cxn modelId="{77A3919E-59CF-D94F-B0FA-A916374C4902}" type="presParOf" srcId="{5DF58A08-37FE-4C46-A956-77A9D9A688E8}" destId="{1EB91A6A-5CFD-1841-A4A6-48876B4CE3CB}" srcOrd="0" destOrd="0" presId="urn:microsoft.com/office/officeart/2005/8/layout/hProcess6"/>
    <dgm:cxn modelId="{6CD67890-F1D3-8F49-AB5D-D4847A538866}" type="presParOf" srcId="{5DF58A08-37FE-4C46-A956-77A9D9A688E8}" destId="{34CCE8EA-0F38-544F-B359-8B9BAFEE1AF6}" srcOrd="1" destOrd="0" presId="urn:microsoft.com/office/officeart/2005/8/layout/hProcess6"/>
    <dgm:cxn modelId="{3E07B0C0-49AC-544D-85B5-CA2145341725}" type="presParOf" srcId="{5DF58A08-37FE-4C46-A956-77A9D9A688E8}" destId="{249604E3-4AEC-FB4B-8CEB-85D7EA750806}" srcOrd="2" destOrd="0" presId="urn:microsoft.com/office/officeart/2005/8/layout/hProcess6"/>
    <dgm:cxn modelId="{9C3B9C87-76BD-3941-8739-F69AAEA0B0B0}" type="presParOf" srcId="{5DF58A08-37FE-4C46-A956-77A9D9A688E8}" destId="{391F22BE-0934-054B-A936-7590A7B9794E}" srcOrd="3" destOrd="0" presId="urn:microsoft.com/office/officeart/2005/8/layout/hProcess6"/>
    <dgm:cxn modelId="{19B6AFDB-96E0-8F4F-ACA6-C6D1533CB030}" type="presParOf" srcId="{1B31F289-B6F3-7242-90A7-61699983EA66}" destId="{BABA6C25-16F7-F54B-98CF-C6355EB8A40E}" srcOrd="3" destOrd="0" presId="urn:microsoft.com/office/officeart/2005/8/layout/hProcess6"/>
    <dgm:cxn modelId="{9A97370C-2B9B-6C48-B613-2211EA50706E}" type="presParOf" srcId="{1B31F289-B6F3-7242-90A7-61699983EA66}" destId="{22408DB1-98BD-7546-A1F4-27A8DF59AC55}" srcOrd="4" destOrd="0" presId="urn:microsoft.com/office/officeart/2005/8/layout/hProcess6"/>
    <dgm:cxn modelId="{1BC769C5-5DBD-664D-A35E-BC58C035556A}" type="presParOf" srcId="{22408DB1-98BD-7546-A1F4-27A8DF59AC55}" destId="{6599D355-25A9-724A-907D-869F3A0922EB}" srcOrd="0" destOrd="0" presId="urn:microsoft.com/office/officeart/2005/8/layout/hProcess6"/>
    <dgm:cxn modelId="{2C2BF498-9C32-6E4D-B921-34BC1A602C73}" type="presParOf" srcId="{22408DB1-98BD-7546-A1F4-27A8DF59AC55}" destId="{4EBE17B1-652B-FE4D-8DF4-629138FA8955}" srcOrd="1" destOrd="0" presId="urn:microsoft.com/office/officeart/2005/8/layout/hProcess6"/>
    <dgm:cxn modelId="{64762D09-D2B3-C649-979C-2B49A66C8289}" type="presParOf" srcId="{22408DB1-98BD-7546-A1F4-27A8DF59AC55}" destId="{D1DEA370-0DC7-AB42-A8BE-9E227DCCF3DC}" srcOrd="2" destOrd="0" presId="urn:microsoft.com/office/officeart/2005/8/layout/hProcess6"/>
    <dgm:cxn modelId="{154A01E7-BA5F-AD4B-AC5B-FFDAD846A94D}" type="presParOf" srcId="{22408DB1-98BD-7546-A1F4-27A8DF59AC55}" destId="{3C97ADAA-E456-664A-BB4A-BF17E36CCB44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BEB1F4-BC05-1941-B48A-D4541921AF63}" type="doc">
      <dgm:prSet loTypeId="urn:microsoft.com/office/officeart/2005/8/layout/v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20761-0004-CA4D-A5B8-A4CDEB123044}">
      <dgm:prSet phldrT="[Text]"/>
      <dgm:spPr/>
      <dgm:t>
        <a:bodyPr/>
        <a:lstStyle/>
        <a:p>
          <a:r>
            <a:rPr lang="en-US"/>
            <a:t>Transferring Grades from LMS to SIS</a:t>
          </a:r>
        </a:p>
      </dgm:t>
    </dgm:pt>
    <dgm:pt modelId="{F4B35CC3-2A28-2145-8610-0D088BA7F929}" type="parTrans" cxnId="{EB9937C4-D7C0-5F43-B4FC-5980A8F33F24}">
      <dgm:prSet/>
      <dgm:spPr/>
      <dgm:t>
        <a:bodyPr/>
        <a:lstStyle/>
        <a:p>
          <a:endParaRPr lang="en-US"/>
        </a:p>
      </dgm:t>
    </dgm:pt>
    <dgm:pt modelId="{267A743A-F28A-E747-BE8A-4D2A2388AA83}" type="sibTrans" cxnId="{EB9937C4-D7C0-5F43-B4FC-5980A8F33F24}">
      <dgm:prSet/>
      <dgm:spPr/>
      <dgm:t>
        <a:bodyPr/>
        <a:lstStyle/>
        <a:p>
          <a:endParaRPr lang="en-US"/>
        </a:p>
      </dgm:t>
    </dgm:pt>
    <dgm:pt modelId="{77D7BB7B-D920-9642-B988-A919A4297A62}">
      <dgm:prSet phldrT="[Text]"/>
      <dgm:spPr/>
      <dgm:t>
        <a:bodyPr/>
        <a:lstStyle/>
        <a:p>
          <a:r>
            <a:rPr lang="en-US"/>
            <a:t>Activated “Grade </a:t>
          </a:r>
          <a:r>
            <a:rPr lang="en-US" err="1"/>
            <a:t>Passback</a:t>
          </a:r>
          <a:r>
            <a:rPr lang="en-US"/>
            <a:t>”</a:t>
          </a:r>
        </a:p>
      </dgm:t>
    </dgm:pt>
    <dgm:pt modelId="{8B227EE8-0E9A-6B4D-A625-A3B6C096E7F4}" type="parTrans" cxnId="{4B7CC4FC-DB4D-6145-9897-F3B521D3C236}">
      <dgm:prSet/>
      <dgm:spPr/>
      <dgm:t>
        <a:bodyPr/>
        <a:lstStyle/>
        <a:p>
          <a:endParaRPr lang="en-US"/>
        </a:p>
      </dgm:t>
    </dgm:pt>
    <dgm:pt modelId="{1170A9FA-6785-4241-A76F-3A3F84B592ED}" type="sibTrans" cxnId="{4B7CC4FC-DB4D-6145-9897-F3B521D3C236}">
      <dgm:prSet/>
      <dgm:spPr/>
      <dgm:t>
        <a:bodyPr/>
        <a:lstStyle/>
        <a:p>
          <a:endParaRPr lang="en-US"/>
        </a:p>
      </dgm:t>
    </dgm:pt>
    <dgm:pt modelId="{0B4DE610-3312-EB45-A6FB-E9362E302627}">
      <dgm:prSet phldrT="[Text]"/>
      <dgm:spPr/>
      <dgm:t>
        <a:bodyPr/>
        <a:lstStyle/>
        <a:p>
          <a:r>
            <a:rPr lang="en-US"/>
            <a:t>Keeping Track Of So Many Tools</a:t>
          </a:r>
        </a:p>
      </dgm:t>
    </dgm:pt>
    <dgm:pt modelId="{3BD47E62-2430-AD45-913D-BF8CC9AA8B63}" type="parTrans" cxnId="{79E187C9-BDC9-7749-8810-06EB78C7D98F}">
      <dgm:prSet/>
      <dgm:spPr/>
      <dgm:t>
        <a:bodyPr/>
        <a:lstStyle/>
        <a:p>
          <a:endParaRPr lang="en-US"/>
        </a:p>
      </dgm:t>
    </dgm:pt>
    <dgm:pt modelId="{5B6F70E4-EB79-8947-8284-2DCA77E6B01C}" type="sibTrans" cxnId="{79E187C9-BDC9-7749-8810-06EB78C7D98F}">
      <dgm:prSet/>
      <dgm:spPr/>
      <dgm:t>
        <a:bodyPr/>
        <a:lstStyle/>
        <a:p>
          <a:endParaRPr lang="en-US"/>
        </a:p>
      </dgm:t>
    </dgm:pt>
    <dgm:pt modelId="{24A9B8B5-1C58-4D41-8A78-0BA3BDA0320B}">
      <dgm:prSet phldrT="[Text]"/>
      <dgm:spPr/>
      <dgm:t>
        <a:bodyPr/>
        <a:lstStyle/>
        <a:p>
          <a:r>
            <a:rPr lang="en-US"/>
            <a:t>Consolidated With </a:t>
          </a:r>
          <a:r>
            <a:rPr lang="en-US" err="1"/>
            <a:t>ClassLink</a:t>
          </a:r>
          <a:endParaRPr lang="en-US"/>
        </a:p>
      </dgm:t>
    </dgm:pt>
    <dgm:pt modelId="{9501850E-8391-5940-B171-656C0F2C463C}" type="parTrans" cxnId="{1952A88F-58C7-DC47-A6B4-C0561C32A43E}">
      <dgm:prSet/>
      <dgm:spPr/>
      <dgm:t>
        <a:bodyPr/>
        <a:lstStyle/>
        <a:p>
          <a:endParaRPr lang="en-US"/>
        </a:p>
      </dgm:t>
    </dgm:pt>
    <dgm:pt modelId="{E7CA0605-CE93-D146-9C96-CA6D857B0A33}" type="sibTrans" cxnId="{1952A88F-58C7-DC47-A6B4-C0561C32A43E}">
      <dgm:prSet/>
      <dgm:spPr/>
      <dgm:t>
        <a:bodyPr/>
        <a:lstStyle/>
        <a:p>
          <a:endParaRPr lang="en-US"/>
        </a:p>
      </dgm:t>
    </dgm:pt>
    <dgm:pt modelId="{28223610-E6C1-4743-9EC2-4F3CE1CA9FE1}">
      <dgm:prSet phldrT="[Text]"/>
      <dgm:spPr/>
      <dgm:t>
        <a:bodyPr/>
        <a:lstStyle/>
        <a:p>
          <a:r>
            <a:rPr lang="en-US"/>
            <a:t>Adding PD to Summative Evals</a:t>
          </a:r>
        </a:p>
      </dgm:t>
    </dgm:pt>
    <dgm:pt modelId="{F25FE005-4CCB-E545-B116-53102616F27A}" type="parTrans" cxnId="{07E62478-3C6C-054A-B6E8-4629410CFEBE}">
      <dgm:prSet/>
      <dgm:spPr/>
      <dgm:t>
        <a:bodyPr/>
        <a:lstStyle/>
        <a:p>
          <a:endParaRPr lang="en-US"/>
        </a:p>
      </dgm:t>
    </dgm:pt>
    <dgm:pt modelId="{C49CC371-F4A7-4544-A2B4-DD30E5AF46FB}" type="sibTrans" cxnId="{07E62478-3C6C-054A-B6E8-4629410CFEBE}">
      <dgm:prSet/>
      <dgm:spPr/>
      <dgm:t>
        <a:bodyPr/>
        <a:lstStyle/>
        <a:p>
          <a:endParaRPr lang="en-US"/>
        </a:p>
      </dgm:t>
    </dgm:pt>
    <dgm:pt modelId="{FF08BBBA-CA87-BE43-89D2-48F03C69722F}">
      <dgm:prSet phldrT="[Text]"/>
      <dgm:spPr/>
      <dgm:t>
        <a:bodyPr/>
        <a:lstStyle/>
        <a:p>
          <a:r>
            <a:rPr lang="en-US"/>
            <a:t>Pre-populated PD options </a:t>
          </a:r>
        </a:p>
      </dgm:t>
    </dgm:pt>
    <dgm:pt modelId="{81D51902-B14D-4F40-8260-7837F5E07CDA}" type="parTrans" cxnId="{4B003577-A859-224B-B7AC-2B4B6809AA73}">
      <dgm:prSet/>
      <dgm:spPr/>
      <dgm:t>
        <a:bodyPr/>
        <a:lstStyle/>
        <a:p>
          <a:endParaRPr lang="en-US"/>
        </a:p>
      </dgm:t>
    </dgm:pt>
    <dgm:pt modelId="{6BD80263-8DC5-234D-B8FD-E2EBA6D8DA73}" type="sibTrans" cxnId="{4B003577-A859-224B-B7AC-2B4B6809AA73}">
      <dgm:prSet/>
      <dgm:spPr/>
      <dgm:t>
        <a:bodyPr/>
        <a:lstStyle/>
        <a:p>
          <a:endParaRPr lang="en-US"/>
        </a:p>
      </dgm:t>
    </dgm:pt>
    <dgm:pt modelId="{886A729E-9B31-734A-9502-A821C2BA3D7F}" type="pres">
      <dgm:prSet presAssocID="{FEBEB1F4-BC05-1941-B48A-D4541921AF63}" presName="Name0" presStyleCnt="0">
        <dgm:presLayoutVars>
          <dgm:dir/>
          <dgm:animLvl val="lvl"/>
          <dgm:resizeHandles/>
        </dgm:presLayoutVars>
      </dgm:prSet>
      <dgm:spPr/>
    </dgm:pt>
    <dgm:pt modelId="{5076FF9D-CD2B-D340-AF49-CA785A6064BA}" type="pres">
      <dgm:prSet presAssocID="{D1420761-0004-CA4D-A5B8-A4CDEB123044}" presName="linNode" presStyleCnt="0"/>
      <dgm:spPr/>
    </dgm:pt>
    <dgm:pt modelId="{0FDA744F-E439-664D-8D95-8AC33C8CEC60}" type="pres">
      <dgm:prSet presAssocID="{D1420761-0004-CA4D-A5B8-A4CDEB123044}" presName="parentShp" presStyleLbl="node1" presStyleIdx="0" presStyleCnt="3">
        <dgm:presLayoutVars>
          <dgm:bulletEnabled val="1"/>
        </dgm:presLayoutVars>
      </dgm:prSet>
      <dgm:spPr/>
    </dgm:pt>
    <dgm:pt modelId="{A0BC23EF-B985-8643-B962-880C5E24246B}" type="pres">
      <dgm:prSet presAssocID="{D1420761-0004-CA4D-A5B8-A4CDEB123044}" presName="childShp" presStyleLbl="bgAccFollowNode1" presStyleIdx="0" presStyleCnt="3" custScaleY="58437">
        <dgm:presLayoutVars>
          <dgm:bulletEnabled val="1"/>
        </dgm:presLayoutVars>
      </dgm:prSet>
      <dgm:spPr/>
    </dgm:pt>
    <dgm:pt modelId="{DF33574C-5619-3849-B89C-5346DAAAB80A}" type="pres">
      <dgm:prSet presAssocID="{267A743A-F28A-E747-BE8A-4D2A2388AA83}" presName="spacing" presStyleCnt="0"/>
      <dgm:spPr/>
    </dgm:pt>
    <dgm:pt modelId="{FC99A978-5764-6344-AFFD-287E43783B2C}" type="pres">
      <dgm:prSet presAssocID="{0B4DE610-3312-EB45-A6FB-E9362E302627}" presName="linNode" presStyleCnt="0"/>
      <dgm:spPr/>
    </dgm:pt>
    <dgm:pt modelId="{000B6440-42BB-494E-87B0-E1EE4BDBF27B}" type="pres">
      <dgm:prSet presAssocID="{0B4DE610-3312-EB45-A6FB-E9362E302627}" presName="parentShp" presStyleLbl="node1" presStyleIdx="1" presStyleCnt="3">
        <dgm:presLayoutVars>
          <dgm:bulletEnabled val="1"/>
        </dgm:presLayoutVars>
      </dgm:prSet>
      <dgm:spPr/>
    </dgm:pt>
    <dgm:pt modelId="{D10EA854-3067-C64D-B4D3-C518573DE914}" type="pres">
      <dgm:prSet presAssocID="{0B4DE610-3312-EB45-A6FB-E9362E302627}" presName="childShp" presStyleLbl="bgAccFollowNode1" presStyleIdx="1" presStyleCnt="3" custScaleY="55512">
        <dgm:presLayoutVars>
          <dgm:bulletEnabled val="1"/>
        </dgm:presLayoutVars>
      </dgm:prSet>
      <dgm:spPr/>
    </dgm:pt>
    <dgm:pt modelId="{BC9BAC6C-2603-F048-B7EE-429FDF127C82}" type="pres">
      <dgm:prSet presAssocID="{5B6F70E4-EB79-8947-8284-2DCA77E6B01C}" presName="spacing" presStyleCnt="0"/>
      <dgm:spPr/>
    </dgm:pt>
    <dgm:pt modelId="{9FE737E2-3760-0449-B109-B7B9021F7BA3}" type="pres">
      <dgm:prSet presAssocID="{28223610-E6C1-4743-9EC2-4F3CE1CA9FE1}" presName="linNode" presStyleCnt="0"/>
      <dgm:spPr/>
    </dgm:pt>
    <dgm:pt modelId="{D4D37525-38E1-A14C-A297-07A03F28564F}" type="pres">
      <dgm:prSet presAssocID="{28223610-E6C1-4743-9EC2-4F3CE1CA9FE1}" presName="parentShp" presStyleLbl="node1" presStyleIdx="2" presStyleCnt="3">
        <dgm:presLayoutVars>
          <dgm:bulletEnabled val="1"/>
        </dgm:presLayoutVars>
      </dgm:prSet>
      <dgm:spPr/>
    </dgm:pt>
    <dgm:pt modelId="{DCB5A7CD-F0C5-3644-BBF5-BBBFA79B2D56}" type="pres">
      <dgm:prSet presAssocID="{28223610-E6C1-4743-9EC2-4F3CE1CA9FE1}" presName="childShp" presStyleLbl="bgAccFollowNode1" presStyleIdx="2" presStyleCnt="3" custScaleY="58255">
        <dgm:presLayoutVars>
          <dgm:bulletEnabled val="1"/>
        </dgm:presLayoutVars>
      </dgm:prSet>
      <dgm:spPr/>
    </dgm:pt>
  </dgm:ptLst>
  <dgm:cxnLst>
    <dgm:cxn modelId="{9BE3080D-A9B3-5F4C-A244-9256D18C34C2}" type="presOf" srcId="{28223610-E6C1-4743-9EC2-4F3CE1CA9FE1}" destId="{D4D37525-38E1-A14C-A297-07A03F28564F}" srcOrd="0" destOrd="0" presId="urn:microsoft.com/office/officeart/2005/8/layout/vList6"/>
    <dgm:cxn modelId="{2C3AB913-A236-2540-9398-B497B7982EC5}" type="presOf" srcId="{FEBEB1F4-BC05-1941-B48A-D4541921AF63}" destId="{886A729E-9B31-734A-9502-A821C2BA3D7F}" srcOrd="0" destOrd="0" presId="urn:microsoft.com/office/officeart/2005/8/layout/vList6"/>
    <dgm:cxn modelId="{DD973D43-A3E4-5849-B16B-1FC2E9EAF959}" type="presOf" srcId="{D1420761-0004-CA4D-A5B8-A4CDEB123044}" destId="{0FDA744F-E439-664D-8D95-8AC33C8CEC60}" srcOrd="0" destOrd="0" presId="urn:microsoft.com/office/officeart/2005/8/layout/vList6"/>
    <dgm:cxn modelId="{D68A3B50-DF4E-6148-91E7-3F87D106125B}" type="presOf" srcId="{0B4DE610-3312-EB45-A6FB-E9362E302627}" destId="{000B6440-42BB-494E-87B0-E1EE4BDBF27B}" srcOrd="0" destOrd="0" presId="urn:microsoft.com/office/officeart/2005/8/layout/vList6"/>
    <dgm:cxn modelId="{4B003577-A859-224B-B7AC-2B4B6809AA73}" srcId="{28223610-E6C1-4743-9EC2-4F3CE1CA9FE1}" destId="{FF08BBBA-CA87-BE43-89D2-48F03C69722F}" srcOrd="0" destOrd="0" parTransId="{81D51902-B14D-4F40-8260-7837F5E07CDA}" sibTransId="{6BD80263-8DC5-234D-B8FD-E2EBA6D8DA73}"/>
    <dgm:cxn modelId="{07E62478-3C6C-054A-B6E8-4629410CFEBE}" srcId="{FEBEB1F4-BC05-1941-B48A-D4541921AF63}" destId="{28223610-E6C1-4743-9EC2-4F3CE1CA9FE1}" srcOrd="2" destOrd="0" parTransId="{F25FE005-4CCB-E545-B116-53102616F27A}" sibTransId="{C49CC371-F4A7-4544-A2B4-DD30E5AF46FB}"/>
    <dgm:cxn modelId="{1952A88F-58C7-DC47-A6B4-C0561C32A43E}" srcId="{0B4DE610-3312-EB45-A6FB-E9362E302627}" destId="{24A9B8B5-1C58-4D41-8A78-0BA3BDA0320B}" srcOrd="0" destOrd="0" parTransId="{9501850E-8391-5940-B171-656C0F2C463C}" sibTransId="{E7CA0605-CE93-D146-9C96-CA6D857B0A33}"/>
    <dgm:cxn modelId="{EB9937C4-D7C0-5F43-B4FC-5980A8F33F24}" srcId="{FEBEB1F4-BC05-1941-B48A-D4541921AF63}" destId="{D1420761-0004-CA4D-A5B8-A4CDEB123044}" srcOrd="0" destOrd="0" parTransId="{F4B35CC3-2A28-2145-8610-0D088BA7F929}" sibTransId="{267A743A-F28A-E747-BE8A-4D2A2388AA83}"/>
    <dgm:cxn modelId="{00A92DC7-F4F8-9A42-9F65-F6E2880B0F77}" type="presOf" srcId="{24A9B8B5-1C58-4D41-8A78-0BA3BDA0320B}" destId="{D10EA854-3067-C64D-B4D3-C518573DE914}" srcOrd="0" destOrd="0" presId="urn:microsoft.com/office/officeart/2005/8/layout/vList6"/>
    <dgm:cxn modelId="{79E187C9-BDC9-7749-8810-06EB78C7D98F}" srcId="{FEBEB1F4-BC05-1941-B48A-D4541921AF63}" destId="{0B4DE610-3312-EB45-A6FB-E9362E302627}" srcOrd="1" destOrd="0" parTransId="{3BD47E62-2430-AD45-913D-BF8CC9AA8B63}" sibTransId="{5B6F70E4-EB79-8947-8284-2DCA77E6B01C}"/>
    <dgm:cxn modelId="{72C92DCC-79E6-9A41-AB95-EB98DBFE824A}" type="presOf" srcId="{FF08BBBA-CA87-BE43-89D2-48F03C69722F}" destId="{DCB5A7CD-F0C5-3644-BBF5-BBBFA79B2D56}" srcOrd="0" destOrd="0" presId="urn:microsoft.com/office/officeart/2005/8/layout/vList6"/>
    <dgm:cxn modelId="{D2126FE0-B70F-5F44-80A0-7ED3F5FD99FC}" type="presOf" srcId="{77D7BB7B-D920-9642-B988-A919A4297A62}" destId="{A0BC23EF-B985-8643-B962-880C5E24246B}" srcOrd="0" destOrd="0" presId="urn:microsoft.com/office/officeart/2005/8/layout/vList6"/>
    <dgm:cxn modelId="{4B7CC4FC-DB4D-6145-9897-F3B521D3C236}" srcId="{D1420761-0004-CA4D-A5B8-A4CDEB123044}" destId="{77D7BB7B-D920-9642-B988-A919A4297A62}" srcOrd="0" destOrd="0" parTransId="{8B227EE8-0E9A-6B4D-A625-A3B6C096E7F4}" sibTransId="{1170A9FA-6785-4241-A76F-3A3F84B592ED}"/>
    <dgm:cxn modelId="{0B92AE4E-DE3F-BD44-ACC6-B914FC856F15}" type="presParOf" srcId="{886A729E-9B31-734A-9502-A821C2BA3D7F}" destId="{5076FF9D-CD2B-D340-AF49-CA785A6064BA}" srcOrd="0" destOrd="0" presId="urn:microsoft.com/office/officeart/2005/8/layout/vList6"/>
    <dgm:cxn modelId="{6ADFAC77-B785-EF48-B7E1-3B1285B4A15A}" type="presParOf" srcId="{5076FF9D-CD2B-D340-AF49-CA785A6064BA}" destId="{0FDA744F-E439-664D-8D95-8AC33C8CEC60}" srcOrd="0" destOrd="0" presId="urn:microsoft.com/office/officeart/2005/8/layout/vList6"/>
    <dgm:cxn modelId="{8C74C508-20E5-6649-84AF-6A013F46726A}" type="presParOf" srcId="{5076FF9D-CD2B-D340-AF49-CA785A6064BA}" destId="{A0BC23EF-B985-8643-B962-880C5E24246B}" srcOrd="1" destOrd="0" presId="urn:microsoft.com/office/officeart/2005/8/layout/vList6"/>
    <dgm:cxn modelId="{82D6C184-0E24-9C46-92E0-3486F7FB3E1A}" type="presParOf" srcId="{886A729E-9B31-734A-9502-A821C2BA3D7F}" destId="{DF33574C-5619-3849-B89C-5346DAAAB80A}" srcOrd="1" destOrd="0" presId="urn:microsoft.com/office/officeart/2005/8/layout/vList6"/>
    <dgm:cxn modelId="{34D7DF5E-BFE9-9741-A8AB-A3ECF3C04C99}" type="presParOf" srcId="{886A729E-9B31-734A-9502-A821C2BA3D7F}" destId="{FC99A978-5764-6344-AFFD-287E43783B2C}" srcOrd="2" destOrd="0" presId="urn:microsoft.com/office/officeart/2005/8/layout/vList6"/>
    <dgm:cxn modelId="{5C5E2332-F53A-9447-AE2F-904C35C40614}" type="presParOf" srcId="{FC99A978-5764-6344-AFFD-287E43783B2C}" destId="{000B6440-42BB-494E-87B0-E1EE4BDBF27B}" srcOrd="0" destOrd="0" presId="urn:microsoft.com/office/officeart/2005/8/layout/vList6"/>
    <dgm:cxn modelId="{9ACB23C9-BF6A-5D42-BE2D-65CE154A04CA}" type="presParOf" srcId="{FC99A978-5764-6344-AFFD-287E43783B2C}" destId="{D10EA854-3067-C64D-B4D3-C518573DE914}" srcOrd="1" destOrd="0" presId="urn:microsoft.com/office/officeart/2005/8/layout/vList6"/>
    <dgm:cxn modelId="{77ED8818-F7F0-E342-8CD4-381F59BF124D}" type="presParOf" srcId="{886A729E-9B31-734A-9502-A821C2BA3D7F}" destId="{BC9BAC6C-2603-F048-B7EE-429FDF127C82}" srcOrd="3" destOrd="0" presId="urn:microsoft.com/office/officeart/2005/8/layout/vList6"/>
    <dgm:cxn modelId="{4B3F54ED-6A1B-A74A-A9D2-DA7A04969B96}" type="presParOf" srcId="{886A729E-9B31-734A-9502-A821C2BA3D7F}" destId="{9FE737E2-3760-0449-B109-B7B9021F7BA3}" srcOrd="4" destOrd="0" presId="urn:microsoft.com/office/officeart/2005/8/layout/vList6"/>
    <dgm:cxn modelId="{624EAA1F-167B-1B41-AD7E-8FA54868F81D}" type="presParOf" srcId="{9FE737E2-3760-0449-B109-B7B9021F7BA3}" destId="{D4D37525-38E1-A14C-A297-07A03F28564F}" srcOrd="0" destOrd="0" presId="urn:microsoft.com/office/officeart/2005/8/layout/vList6"/>
    <dgm:cxn modelId="{F77D8773-AFC1-A344-8FAC-744D2414F32F}" type="presParOf" srcId="{9FE737E2-3760-0449-B109-B7B9021F7BA3}" destId="{DCB5A7CD-F0C5-3644-BBF5-BBBFA79B2D5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3C6193-8068-2C47-8498-AA72889E3D4F}" type="doc">
      <dgm:prSet loTypeId="urn:microsoft.com/office/officeart/2005/8/layout/cycle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96461F-5908-DE40-838E-0297DA12D151}">
      <dgm:prSet phldrT="[Text]"/>
      <dgm:spPr/>
      <dgm:t>
        <a:bodyPr/>
        <a:lstStyle/>
        <a:p>
          <a:r>
            <a:rPr lang="en-US" b="1"/>
            <a:t>Emerging AI</a:t>
          </a:r>
          <a:r>
            <a:rPr lang="en-US"/>
            <a:t> &amp; Related Technologies</a:t>
          </a:r>
        </a:p>
      </dgm:t>
    </dgm:pt>
    <dgm:pt modelId="{5D9B5B36-390C-F24D-BB50-B2D8780AE796}" type="parTrans" cxnId="{0C09B833-DCE3-B64E-8BA1-EFB63676A6B1}">
      <dgm:prSet/>
      <dgm:spPr/>
      <dgm:t>
        <a:bodyPr/>
        <a:lstStyle/>
        <a:p>
          <a:endParaRPr lang="en-US"/>
        </a:p>
      </dgm:t>
    </dgm:pt>
    <dgm:pt modelId="{477FE3B7-4355-224B-92AB-4E69D96E7103}" type="sibTrans" cxnId="{0C09B833-DCE3-B64E-8BA1-EFB63676A6B1}">
      <dgm:prSet/>
      <dgm:spPr/>
      <dgm:t>
        <a:bodyPr/>
        <a:lstStyle/>
        <a:p>
          <a:endParaRPr lang="en-US"/>
        </a:p>
      </dgm:t>
    </dgm:pt>
    <dgm:pt modelId="{32EF44BE-7355-D84A-993E-546D74610F24}">
      <dgm:prSet phldrT="[Text]"/>
      <dgm:spPr/>
      <dgm:t>
        <a:bodyPr/>
        <a:lstStyle/>
        <a:p>
          <a:r>
            <a:rPr lang="en-US" b="1"/>
            <a:t>Optional</a:t>
          </a:r>
          <a:r>
            <a:rPr lang="en-US"/>
            <a:t> Professional Development</a:t>
          </a:r>
        </a:p>
      </dgm:t>
    </dgm:pt>
    <dgm:pt modelId="{8C657AB5-8975-314C-9C9E-F88D2CA07BF7}" type="parTrans" cxnId="{DEA10086-43D4-954F-85A5-33129D0ECDCF}">
      <dgm:prSet/>
      <dgm:spPr/>
      <dgm:t>
        <a:bodyPr/>
        <a:lstStyle/>
        <a:p>
          <a:endParaRPr lang="en-US"/>
        </a:p>
      </dgm:t>
    </dgm:pt>
    <dgm:pt modelId="{0243E4DD-03A7-0C4A-9E3F-07BE6A6E9AB8}" type="sibTrans" cxnId="{DEA10086-43D4-954F-85A5-33129D0ECDCF}">
      <dgm:prSet/>
      <dgm:spPr/>
      <dgm:t>
        <a:bodyPr/>
        <a:lstStyle/>
        <a:p>
          <a:endParaRPr lang="en-US"/>
        </a:p>
      </dgm:t>
    </dgm:pt>
    <dgm:pt modelId="{B74FC5F2-6FED-454B-B360-A79BB43FB9C4}">
      <dgm:prSet phldrT="[Text]"/>
      <dgm:spPr/>
      <dgm:t>
        <a:bodyPr/>
        <a:lstStyle/>
        <a:p>
          <a:r>
            <a:rPr lang="en-US" b="1"/>
            <a:t>Teacher Leadership  </a:t>
          </a:r>
          <a:r>
            <a:rPr lang="en-US" b="0"/>
            <a:t>&amp; Support</a:t>
          </a:r>
          <a:endParaRPr lang="en-US" b="1"/>
        </a:p>
      </dgm:t>
    </dgm:pt>
    <dgm:pt modelId="{7EB29BEA-C8A2-B847-AE06-8536F95255DC}" type="parTrans" cxnId="{D19BF10D-22D2-B24C-81B2-4DBF56AD6FD4}">
      <dgm:prSet/>
      <dgm:spPr/>
      <dgm:t>
        <a:bodyPr/>
        <a:lstStyle/>
        <a:p>
          <a:endParaRPr lang="en-US"/>
        </a:p>
      </dgm:t>
    </dgm:pt>
    <dgm:pt modelId="{4E564B47-3FE8-5B49-8005-994931E167AF}" type="sibTrans" cxnId="{D19BF10D-22D2-B24C-81B2-4DBF56AD6FD4}">
      <dgm:prSet/>
      <dgm:spPr/>
      <dgm:t>
        <a:bodyPr/>
        <a:lstStyle/>
        <a:p>
          <a:endParaRPr lang="en-US"/>
        </a:p>
      </dgm:t>
    </dgm:pt>
    <dgm:pt modelId="{8AC64843-7546-F140-B429-4ACBC91BC078}" type="pres">
      <dgm:prSet presAssocID="{1D3C6193-8068-2C47-8498-AA72889E3D4F}" presName="cycle" presStyleCnt="0">
        <dgm:presLayoutVars>
          <dgm:dir/>
          <dgm:resizeHandles val="exact"/>
        </dgm:presLayoutVars>
      </dgm:prSet>
      <dgm:spPr/>
    </dgm:pt>
    <dgm:pt modelId="{9F014433-1B7D-C94B-8CE8-0968B191EBBF}" type="pres">
      <dgm:prSet presAssocID="{B696461F-5908-DE40-838E-0297DA12D151}" presName="node" presStyleLbl="node1" presStyleIdx="0" presStyleCnt="3">
        <dgm:presLayoutVars>
          <dgm:bulletEnabled val="1"/>
        </dgm:presLayoutVars>
      </dgm:prSet>
      <dgm:spPr/>
    </dgm:pt>
    <dgm:pt modelId="{B2C08CA7-1BC7-4348-B351-D98BB598B538}" type="pres">
      <dgm:prSet presAssocID="{B696461F-5908-DE40-838E-0297DA12D151}" presName="spNode" presStyleCnt="0"/>
      <dgm:spPr/>
    </dgm:pt>
    <dgm:pt modelId="{98881237-933E-E94B-9D77-1D5662CB8B4E}" type="pres">
      <dgm:prSet presAssocID="{477FE3B7-4355-224B-92AB-4E69D96E7103}" presName="sibTrans" presStyleLbl="sibTrans1D1" presStyleIdx="0" presStyleCnt="3"/>
      <dgm:spPr/>
    </dgm:pt>
    <dgm:pt modelId="{AC2E329D-1190-D541-930C-AB2D65B7514A}" type="pres">
      <dgm:prSet presAssocID="{32EF44BE-7355-D84A-993E-546D74610F24}" presName="node" presStyleLbl="node1" presStyleIdx="1" presStyleCnt="3">
        <dgm:presLayoutVars>
          <dgm:bulletEnabled val="1"/>
        </dgm:presLayoutVars>
      </dgm:prSet>
      <dgm:spPr/>
    </dgm:pt>
    <dgm:pt modelId="{FD505BB7-A333-B445-8B16-4B059593A827}" type="pres">
      <dgm:prSet presAssocID="{32EF44BE-7355-D84A-993E-546D74610F24}" presName="spNode" presStyleCnt="0"/>
      <dgm:spPr/>
    </dgm:pt>
    <dgm:pt modelId="{DC741209-11FA-6A4A-805A-E710BB3AB9EC}" type="pres">
      <dgm:prSet presAssocID="{0243E4DD-03A7-0C4A-9E3F-07BE6A6E9AB8}" presName="sibTrans" presStyleLbl="sibTrans1D1" presStyleIdx="1" presStyleCnt="3"/>
      <dgm:spPr/>
    </dgm:pt>
    <dgm:pt modelId="{C1FBFEE7-B0C3-5A49-B54D-E2CDF649D53B}" type="pres">
      <dgm:prSet presAssocID="{B74FC5F2-6FED-454B-B360-A79BB43FB9C4}" presName="node" presStyleLbl="node1" presStyleIdx="2" presStyleCnt="3">
        <dgm:presLayoutVars>
          <dgm:bulletEnabled val="1"/>
        </dgm:presLayoutVars>
      </dgm:prSet>
      <dgm:spPr/>
    </dgm:pt>
    <dgm:pt modelId="{EABEB7C0-3BB5-BB4A-9E01-6E10BF7A3D9B}" type="pres">
      <dgm:prSet presAssocID="{B74FC5F2-6FED-454B-B360-A79BB43FB9C4}" presName="spNode" presStyleCnt="0"/>
      <dgm:spPr/>
    </dgm:pt>
    <dgm:pt modelId="{C10F647C-D0BB-844D-8C7A-9CCB2FAE1C4F}" type="pres">
      <dgm:prSet presAssocID="{4E564B47-3FE8-5B49-8005-994931E167AF}" presName="sibTrans" presStyleLbl="sibTrans1D1" presStyleIdx="2" presStyleCnt="3"/>
      <dgm:spPr/>
    </dgm:pt>
  </dgm:ptLst>
  <dgm:cxnLst>
    <dgm:cxn modelId="{97833409-FDDB-0D4D-B42E-285CA01E65FD}" type="presOf" srcId="{477FE3B7-4355-224B-92AB-4E69D96E7103}" destId="{98881237-933E-E94B-9D77-1D5662CB8B4E}" srcOrd="0" destOrd="0" presId="urn:microsoft.com/office/officeart/2005/8/layout/cycle6"/>
    <dgm:cxn modelId="{D19BF10D-22D2-B24C-81B2-4DBF56AD6FD4}" srcId="{1D3C6193-8068-2C47-8498-AA72889E3D4F}" destId="{B74FC5F2-6FED-454B-B360-A79BB43FB9C4}" srcOrd="2" destOrd="0" parTransId="{7EB29BEA-C8A2-B847-AE06-8536F95255DC}" sibTransId="{4E564B47-3FE8-5B49-8005-994931E167AF}"/>
    <dgm:cxn modelId="{9A472015-D290-7244-9AB1-E84420DF6CAD}" type="presOf" srcId="{0243E4DD-03A7-0C4A-9E3F-07BE6A6E9AB8}" destId="{DC741209-11FA-6A4A-805A-E710BB3AB9EC}" srcOrd="0" destOrd="0" presId="urn:microsoft.com/office/officeart/2005/8/layout/cycle6"/>
    <dgm:cxn modelId="{0C09B833-DCE3-B64E-8BA1-EFB63676A6B1}" srcId="{1D3C6193-8068-2C47-8498-AA72889E3D4F}" destId="{B696461F-5908-DE40-838E-0297DA12D151}" srcOrd="0" destOrd="0" parTransId="{5D9B5B36-390C-F24D-BB50-B2D8780AE796}" sibTransId="{477FE3B7-4355-224B-92AB-4E69D96E7103}"/>
    <dgm:cxn modelId="{399A4D4D-0D41-8E41-8FC5-5378BEC72058}" type="presOf" srcId="{B696461F-5908-DE40-838E-0297DA12D151}" destId="{9F014433-1B7D-C94B-8CE8-0968B191EBBF}" srcOrd="0" destOrd="0" presId="urn:microsoft.com/office/officeart/2005/8/layout/cycle6"/>
    <dgm:cxn modelId="{F7196669-5FCA-8D4B-997E-2C918B2D88AF}" type="presOf" srcId="{32EF44BE-7355-D84A-993E-546D74610F24}" destId="{AC2E329D-1190-D541-930C-AB2D65B7514A}" srcOrd="0" destOrd="0" presId="urn:microsoft.com/office/officeart/2005/8/layout/cycle6"/>
    <dgm:cxn modelId="{DEA10086-43D4-954F-85A5-33129D0ECDCF}" srcId="{1D3C6193-8068-2C47-8498-AA72889E3D4F}" destId="{32EF44BE-7355-D84A-993E-546D74610F24}" srcOrd="1" destOrd="0" parTransId="{8C657AB5-8975-314C-9C9E-F88D2CA07BF7}" sibTransId="{0243E4DD-03A7-0C4A-9E3F-07BE6A6E9AB8}"/>
    <dgm:cxn modelId="{6CE9C9CE-5CA3-F748-847F-9D06BC274A85}" type="presOf" srcId="{B74FC5F2-6FED-454B-B360-A79BB43FB9C4}" destId="{C1FBFEE7-B0C3-5A49-B54D-E2CDF649D53B}" srcOrd="0" destOrd="0" presId="urn:microsoft.com/office/officeart/2005/8/layout/cycle6"/>
    <dgm:cxn modelId="{629741F4-5E51-0A43-B75E-039C72470FD9}" type="presOf" srcId="{4E564B47-3FE8-5B49-8005-994931E167AF}" destId="{C10F647C-D0BB-844D-8C7A-9CCB2FAE1C4F}" srcOrd="0" destOrd="0" presId="urn:microsoft.com/office/officeart/2005/8/layout/cycle6"/>
    <dgm:cxn modelId="{809642FE-C2A5-794C-BA7E-0633DE5E5139}" type="presOf" srcId="{1D3C6193-8068-2C47-8498-AA72889E3D4F}" destId="{8AC64843-7546-F140-B429-4ACBC91BC078}" srcOrd="0" destOrd="0" presId="urn:microsoft.com/office/officeart/2005/8/layout/cycle6"/>
    <dgm:cxn modelId="{F155E5A0-CFEF-E042-B284-C4CEA6AC4EE2}" type="presParOf" srcId="{8AC64843-7546-F140-B429-4ACBC91BC078}" destId="{9F014433-1B7D-C94B-8CE8-0968B191EBBF}" srcOrd="0" destOrd="0" presId="urn:microsoft.com/office/officeart/2005/8/layout/cycle6"/>
    <dgm:cxn modelId="{FD9DA257-4374-ED44-9DDD-5554AE03E3CE}" type="presParOf" srcId="{8AC64843-7546-F140-B429-4ACBC91BC078}" destId="{B2C08CA7-1BC7-4348-B351-D98BB598B538}" srcOrd="1" destOrd="0" presId="urn:microsoft.com/office/officeart/2005/8/layout/cycle6"/>
    <dgm:cxn modelId="{4B6196A0-A117-5249-AB47-A86B6E90071D}" type="presParOf" srcId="{8AC64843-7546-F140-B429-4ACBC91BC078}" destId="{98881237-933E-E94B-9D77-1D5662CB8B4E}" srcOrd="2" destOrd="0" presId="urn:microsoft.com/office/officeart/2005/8/layout/cycle6"/>
    <dgm:cxn modelId="{222BD1FB-8CC1-E24F-9192-237856A8A953}" type="presParOf" srcId="{8AC64843-7546-F140-B429-4ACBC91BC078}" destId="{AC2E329D-1190-D541-930C-AB2D65B7514A}" srcOrd="3" destOrd="0" presId="urn:microsoft.com/office/officeart/2005/8/layout/cycle6"/>
    <dgm:cxn modelId="{080ABBB0-C07C-224A-B3C1-66427D29B39C}" type="presParOf" srcId="{8AC64843-7546-F140-B429-4ACBC91BC078}" destId="{FD505BB7-A333-B445-8B16-4B059593A827}" srcOrd="4" destOrd="0" presId="urn:microsoft.com/office/officeart/2005/8/layout/cycle6"/>
    <dgm:cxn modelId="{C6277175-65E3-3D4C-9A58-EDB6BC532033}" type="presParOf" srcId="{8AC64843-7546-F140-B429-4ACBC91BC078}" destId="{DC741209-11FA-6A4A-805A-E710BB3AB9EC}" srcOrd="5" destOrd="0" presId="urn:microsoft.com/office/officeart/2005/8/layout/cycle6"/>
    <dgm:cxn modelId="{D4D22FB6-1E2B-A046-97C7-89CC7BEC3A6D}" type="presParOf" srcId="{8AC64843-7546-F140-B429-4ACBC91BC078}" destId="{C1FBFEE7-B0C3-5A49-B54D-E2CDF649D53B}" srcOrd="6" destOrd="0" presId="urn:microsoft.com/office/officeart/2005/8/layout/cycle6"/>
    <dgm:cxn modelId="{4D92B184-9A0A-1A4E-9A52-E67D260A13A4}" type="presParOf" srcId="{8AC64843-7546-F140-B429-4ACBC91BC078}" destId="{EABEB7C0-3BB5-BB4A-9E01-6E10BF7A3D9B}" srcOrd="7" destOrd="0" presId="urn:microsoft.com/office/officeart/2005/8/layout/cycle6"/>
    <dgm:cxn modelId="{1F5A3A9F-4F5F-144F-97CB-EF646D1795CD}" type="presParOf" srcId="{8AC64843-7546-F140-B429-4ACBC91BC078}" destId="{C10F647C-D0BB-844D-8C7A-9CCB2FAE1C4F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81EB3-9E0C-294C-A858-BD4A72CF9A0B}">
      <dsp:nvSpPr>
        <dsp:cNvPr id="0" name=""/>
        <dsp:cNvSpPr/>
      </dsp:nvSpPr>
      <dsp:spPr>
        <a:xfrm>
          <a:off x="766653" y="1078603"/>
          <a:ext cx="3043557" cy="266045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Core team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Gathering data (surveys, conversations)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Develop PPGEs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Initial pilots</a:t>
          </a:r>
        </a:p>
      </dsp:txBody>
      <dsp:txXfrm>
        <a:off x="1527542" y="1477671"/>
        <a:ext cx="1483734" cy="1862316"/>
      </dsp:txXfrm>
    </dsp:sp>
    <dsp:sp modelId="{C9DA88FC-D824-0346-9045-2082585148EE}">
      <dsp:nvSpPr>
        <dsp:cNvPr id="0" name=""/>
        <dsp:cNvSpPr/>
      </dsp:nvSpPr>
      <dsp:spPr>
        <a:xfrm>
          <a:off x="5764" y="1647940"/>
          <a:ext cx="1521778" cy="1521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Pre Grant</a:t>
          </a:r>
        </a:p>
      </dsp:txBody>
      <dsp:txXfrm>
        <a:off x="228623" y="1870799"/>
        <a:ext cx="1076060" cy="1076060"/>
      </dsp:txXfrm>
    </dsp:sp>
    <dsp:sp modelId="{34CCE8EA-0F38-544F-B359-8B9BAFEE1AF6}">
      <dsp:nvSpPr>
        <dsp:cNvPr id="0" name=""/>
        <dsp:cNvSpPr/>
      </dsp:nvSpPr>
      <dsp:spPr>
        <a:xfrm>
          <a:off x="4761322" y="1078603"/>
          <a:ext cx="3043557" cy="266045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Implement PPGEs: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1" kern="1200"/>
            <a:t>Assessment &amp; AI Tools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1" kern="1200"/>
            <a:t>Teacher Leads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i="1" kern="1200"/>
            <a:t>Professional Development</a:t>
          </a:r>
        </a:p>
      </dsp:txBody>
      <dsp:txXfrm>
        <a:off x="5522211" y="1477671"/>
        <a:ext cx="1483734" cy="1862316"/>
      </dsp:txXfrm>
    </dsp:sp>
    <dsp:sp modelId="{391F22BE-0934-054B-A936-7590A7B9794E}">
      <dsp:nvSpPr>
        <dsp:cNvPr id="0" name=""/>
        <dsp:cNvSpPr/>
      </dsp:nvSpPr>
      <dsp:spPr>
        <a:xfrm>
          <a:off x="4000433" y="1647940"/>
          <a:ext cx="1521778" cy="1521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Grant Period</a:t>
          </a:r>
        </a:p>
      </dsp:txBody>
      <dsp:txXfrm>
        <a:off x="4223292" y="1870799"/>
        <a:ext cx="1076060" cy="1076060"/>
      </dsp:txXfrm>
    </dsp:sp>
    <dsp:sp modelId="{4EBE17B1-652B-FE4D-8DF4-629138FA8955}">
      <dsp:nvSpPr>
        <dsp:cNvPr id="0" name=""/>
        <dsp:cNvSpPr/>
      </dsp:nvSpPr>
      <dsp:spPr>
        <a:xfrm>
          <a:off x="8755991" y="1078603"/>
          <a:ext cx="3043557" cy="2660452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19050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Evaluate effectiveness of PPGEs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Share and </a:t>
          </a:r>
          <a:r>
            <a:rPr lang="en-US" sz="1500" b="0" kern="1200"/>
            <a:t>scale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b="0" kern="1200"/>
            <a:t>Expanding Innovations</a:t>
          </a:r>
        </a:p>
      </dsp:txBody>
      <dsp:txXfrm>
        <a:off x="9516880" y="1477671"/>
        <a:ext cx="1483734" cy="1862316"/>
      </dsp:txXfrm>
    </dsp:sp>
    <dsp:sp modelId="{3C97ADAA-E456-664A-BB4A-BF17E36CCB44}">
      <dsp:nvSpPr>
        <dsp:cNvPr id="0" name=""/>
        <dsp:cNvSpPr/>
      </dsp:nvSpPr>
      <dsp:spPr>
        <a:xfrm>
          <a:off x="7995102" y="1647940"/>
          <a:ext cx="1521778" cy="1521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Post Grant</a:t>
          </a:r>
        </a:p>
      </dsp:txBody>
      <dsp:txXfrm>
        <a:off x="8217961" y="1870799"/>
        <a:ext cx="1076060" cy="1076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C23EF-B985-8643-B962-880C5E24246B}">
      <dsp:nvSpPr>
        <dsp:cNvPr id="0" name=""/>
        <dsp:cNvSpPr/>
      </dsp:nvSpPr>
      <dsp:spPr>
        <a:xfrm>
          <a:off x="4520745" y="300255"/>
          <a:ext cx="6781118" cy="8443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Activated “Grade </a:t>
          </a:r>
          <a:r>
            <a:rPr lang="en-US" sz="3600" kern="1200" err="1"/>
            <a:t>Passback</a:t>
          </a:r>
          <a:r>
            <a:rPr lang="en-US" sz="3600" kern="1200"/>
            <a:t>”</a:t>
          </a:r>
        </a:p>
      </dsp:txBody>
      <dsp:txXfrm>
        <a:off x="4520745" y="405794"/>
        <a:ext cx="6464502" cy="633232"/>
      </dsp:txXfrm>
    </dsp:sp>
    <dsp:sp modelId="{0FDA744F-E439-664D-8D95-8AC33C8CEC60}">
      <dsp:nvSpPr>
        <dsp:cNvPr id="0" name=""/>
        <dsp:cNvSpPr/>
      </dsp:nvSpPr>
      <dsp:spPr>
        <a:xfrm>
          <a:off x="0" y="0"/>
          <a:ext cx="4520745" cy="1444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Transferring Grades from LMS to SIS</a:t>
          </a:r>
        </a:p>
      </dsp:txBody>
      <dsp:txXfrm>
        <a:off x="70530" y="70530"/>
        <a:ext cx="4379685" cy="1303762"/>
      </dsp:txXfrm>
    </dsp:sp>
    <dsp:sp modelId="{D10EA854-3067-C64D-B4D3-C518573DE914}">
      <dsp:nvSpPr>
        <dsp:cNvPr id="0" name=""/>
        <dsp:cNvSpPr/>
      </dsp:nvSpPr>
      <dsp:spPr>
        <a:xfrm>
          <a:off x="4520745" y="1910691"/>
          <a:ext cx="6781118" cy="80204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Consolidated With </a:t>
          </a:r>
          <a:r>
            <a:rPr lang="en-US" sz="3600" kern="1200" err="1"/>
            <a:t>ClassLink</a:t>
          </a:r>
          <a:endParaRPr lang="en-US" sz="3600" kern="1200"/>
        </a:p>
      </dsp:txBody>
      <dsp:txXfrm>
        <a:off x="4520745" y="2010947"/>
        <a:ext cx="6480350" cy="601537"/>
      </dsp:txXfrm>
    </dsp:sp>
    <dsp:sp modelId="{000B6440-42BB-494E-87B0-E1EE4BDBF27B}">
      <dsp:nvSpPr>
        <dsp:cNvPr id="0" name=""/>
        <dsp:cNvSpPr/>
      </dsp:nvSpPr>
      <dsp:spPr>
        <a:xfrm>
          <a:off x="0" y="1589304"/>
          <a:ext cx="4520745" cy="1444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Keeping Track Of So Many Tools</a:t>
          </a:r>
        </a:p>
      </dsp:txBody>
      <dsp:txXfrm>
        <a:off x="70530" y="1659834"/>
        <a:ext cx="4379685" cy="1303762"/>
      </dsp:txXfrm>
    </dsp:sp>
    <dsp:sp modelId="{DCB5A7CD-F0C5-3644-BBF5-BBBFA79B2D56}">
      <dsp:nvSpPr>
        <dsp:cNvPr id="0" name=""/>
        <dsp:cNvSpPr/>
      </dsp:nvSpPr>
      <dsp:spPr>
        <a:xfrm>
          <a:off x="4520745" y="3480180"/>
          <a:ext cx="6781118" cy="84168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600" kern="1200"/>
            <a:t>Pre-populated PD options </a:t>
          </a:r>
        </a:p>
      </dsp:txBody>
      <dsp:txXfrm>
        <a:off x="4520745" y="3585390"/>
        <a:ext cx="6465488" cy="631261"/>
      </dsp:txXfrm>
    </dsp:sp>
    <dsp:sp modelId="{D4D37525-38E1-A14C-A297-07A03F28564F}">
      <dsp:nvSpPr>
        <dsp:cNvPr id="0" name=""/>
        <dsp:cNvSpPr/>
      </dsp:nvSpPr>
      <dsp:spPr>
        <a:xfrm>
          <a:off x="0" y="3178609"/>
          <a:ext cx="4520745" cy="14448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Adding PD to Summative Evals</a:t>
          </a:r>
        </a:p>
      </dsp:txBody>
      <dsp:txXfrm>
        <a:off x="70530" y="3249139"/>
        <a:ext cx="4379685" cy="1303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14433-1B7D-C94B-8CE8-0968B191EBBF}">
      <dsp:nvSpPr>
        <dsp:cNvPr id="0" name=""/>
        <dsp:cNvSpPr/>
      </dsp:nvSpPr>
      <dsp:spPr>
        <a:xfrm>
          <a:off x="2516233" y="1752"/>
          <a:ext cx="2297897" cy="1493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Emerging AI</a:t>
          </a:r>
          <a:r>
            <a:rPr lang="en-US" sz="2500" kern="1200"/>
            <a:t> &amp; Related Technologies</a:t>
          </a:r>
        </a:p>
      </dsp:txBody>
      <dsp:txXfrm>
        <a:off x="2589146" y="74665"/>
        <a:ext cx="2152071" cy="1347807"/>
      </dsp:txXfrm>
    </dsp:sp>
    <dsp:sp modelId="{98881237-933E-E94B-9D77-1D5662CB8B4E}">
      <dsp:nvSpPr>
        <dsp:cNvPr id="0" name=""/>
        <dsp:cNvSpPr/>
      </dsp:nvSpPr>
      <dsp:spPr>
        <a:xfrm>
          <a:off x="1672287" y="748568"/>
          <a:ext cx="3985788" cy="3985788"/>
        </a:xfrm>
        <a:custGeom>
          <a:avLst/>
          <a:gdLst/>
          <a:ahLst/>
          <a:cxnLst/>
          <a:rect l="0" t="0" r="0" b="0"/>
          <a:pathLst>
            <a:path>
              <a:moveTo>
                <a:pt x="3158552" y="376457"/>
              </a:moveTo>
              <a:arcTo wR="1992894" hR="1992894" stAng="18347786" swAng="364855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E329D-1190-D541-930C-AB2D65B7514A}">
      <dsp:nvSpPr>
        <dsp:cNvPr id="0" name=""/>
        <dsp:cNvSpPr/>
      </dsp:nvSpPr>
      <dsp:spPr>
        <a:xfrm>
          <a:off x="4242130" y="2991094"/>
          <a:ext cx="2297897" cy="1493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Optional</a:t>
          </a:r>
          <a:r>
            <a:rPr lang="en-US" sz="2500" kern="1200"/>
            <a:t> Professional Development</a:t>
          </a:r>
        </a:p>
      </dsp:txBody>
      <dsp:txXfrm>
        <a:off x="4315043" y="3064007"/>
        <a:ext cx="2152071" cy="1347807"/>
      </dsp:txXfrm>
    </dsp:sp>
    <dsp:sp modelId="{DC741209-11FA-6A4A-805A-E710BB3AB9EC}">
      <dsp:nvSpPr>
        <dsp:cNvPr id="0" name=""/>
        <dsp:cNvSpPr/>
      </dsp:nvSpPr>
      <dsp:spPr>
        <a:xfrm>
          <a:off x="1672287" y="748568"/>
          <a:ext cx="3985788" cy="3985788"/>
        </a:xfrm>
        <a:custGeom>
          <a:avLst/>
          <a:gdLst/>
          <a:ahLst/>
          <a:cxnLst/>
          <a:rect l="0" t="0" r="0" b="0"/>
          <a:pathLst>
            <a:path>
              <a:moveTo>
                <a:pt x="2941696" y="3745436"/>
              </a:moveTo>
              <a:arcTo wR="1992894" hR="1992894" stAng="3694169" swAng="34116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BFEE7-B0C3-5A49-B54D-E2CDF649D53B}">
      <dsp:nvSpPr>
        <dsp:cNvPr id="0" name=""/>
        <dsp:cNvSpPr/>
      </dsp:nvSpPr>
      <dsp:spPr>
        <a:xfrm>
          <a:off x="790336" y="2991094"/>
          <a:ext cx="2297897" cy="1493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Teacher Leadership  </a:t>
          </a:r>
          <a:r>
            <a:rPr lang="en-US" sz="2500" b="0" kern="1200"/>
            <a:t>&amp; Support</a:t>
          </a:r>
          <a:endParaRPr lang="en-US" sz="2500" b="1" kern="1200"/>
        </a:p>
      </dsp:txBody>
      <dsp:txXfrm>
        <a:off x="863249" y="3064007"/>
        <a:ext cx="2152071" cy="1347807"/>
      </dsp:txXfrm>
    </dsp:sp>
    <dsp:sp modelId="{C10F647C-D0BB-844D-8C7A-9CCB2FAE1C4F}">
      <dsp:nvSpPr>
        <dsp:cNvPr id="0" name=""/>
        <dsp:cNvSpPr/>
      </dsp:nvSpPr>
      <dsp:spPr>
        <a:xfrm>
          <a:off x="1672287" y="748568"/>
          <a:ext cx="3985788" cy="3985788"/>
        </a:xfrm>
        <a:custGeom>
          <a:avLst/>
          <a:gdLst/>
          <a:ahLst/>
          <a:cxnLst/>
          <a:rect l="0" t="0" r="0" b="0"/>
          <a:pathLst>
            <a:path>
              <a:moveTo>
                <a:pt x="13230" y="2222148"/>
              </a:moveTo>
              <a:arcTo wR="1992894" hR="1992894" stAng="10403659" swAng="364855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A4259-EAE7-46D8-9E95-EECF22263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12993-B11F-4A1A-9605-19E2237870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5AFB-E73E-4C47-BA4D-95B867A1CC07}" type="datetimeFigureOut">
              <a:rPr lang="en-US" smtClean="0"/>
              <a:t>7/25/25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05770-E5EF-402C-9691-9BF7CF31D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4CEE4-A16C-4F67-915C-EEEA190ED3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FD18C-D8A1-484B-BA09-7DA4094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5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7/25/25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29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Introduce the three major categories we targeted with our PPGEs: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Identifying and adopting emerging AI technologies to generate content (time consuming content creation)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Related: </a:t>
            </a:r>
            <a:r>
              <a:rPr lang="en-US" dirty="0" err="1"/>
              <a:t>MasteryConnect</a:t>
            </a:r>
            <a:r>
              <a:rPr lang="en-US" dirty="0"/>
              <a:t> to streamline standards-aligned common assessment administration and analysis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Teacher Leadership to support these newly adopted tools (data leads) AND to alleviate burdens associated with previous initiatives (proctors)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Optional PD offered when school was not in session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37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98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78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29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40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552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72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16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94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Total annual cost: $43.01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6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Introduction of NVRHS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Introduction of presenters (Marc, Chrissy, Erica, Tom)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26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72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11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44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94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95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Introduction of NVRHS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Introduction of presenters (Marc, Chrissy, Erica, Tom)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4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Introducing the TCCI grant as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96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Introducing the TCCI grant as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38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Sharing our process – Outline of subsequent slides.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Note: Marc will deliver the introduction and “pre-grant” slides; Chrissy, Erica, and Tom will deliver the ”grant period” slides; Marc will deliver the “post-grant”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5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Introduce the core (and “extended core”)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Our process for gathering feedback, and the importance of asking, “What’s your problem?” (Problems were identified and solved ”for free.”)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Using that feedback to develop PPGEs (“magic button” / “mystical seagull”)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0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Introduce the core (and “extended core”)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Our process for gathering feedback, and the importance of asking, “What’s your problem?” (Problems were identified and solved ”for free.”)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Using that feedback to develop PPGEs (“magic button” / “mystical seagull”)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3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Sample problems that were solved “for free” (speaks to the importance of collecting feedback, looking for problems to solve)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7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1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803769"/>
            <a:ext cx="12192000" cy="1320370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" y="3608515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70" r:id="rId5"/>
    <p:sldLayoutId id="2147483665" r:id="rId6"/>
    <p:sldLayoutId id="2147483681" r:id="rId7"/>
    <p:sldLayoutId id="2147483675" r:id="rId8"/>
    <p:sldLayoutId id="2147483676" r:id="rId9"/>
    <p:sldLayoutId id="2147483672" r:id="rId10"/>
    <p:sldLayoutId id="2147483690" r:id="rId11"/>
    <p:sldLayoutId id="2147483669" r:id="rId12"/>
    <p:sldLayoutId id="2147483689" r:id="rId13"/>
    <p:sldLayoutId id="2147483691" r:id="rId14"/>
    <p:sldLayoutId id="2147483678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19390"/>
            <a:ext cx="12191999" cy="128244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Reclaiming Time With AI:</a:t>
            </a:r>
            <a:br>
              <a:rPr lang="en-US" dirty="0"/>
            </a:br>
            <a:r>
              <a:rPr lang="en-US" dirty="0"/>
              <a:t>The Tech Tools That Gave Our Teachers Time Back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592783"/>
            <a:ext cx="12191998" cy="1477587"/>
          </a:xfrm>
        </p:spPr>
        <p:txBody>
          <a:bodyPr>
            <a:normAutofit/>
          </a:bodyPr>
          <a:lstStyle/>
          <a:p>
            <a:r>
              <a:rPr lang="en-US" b="1" dirty="0"/>
              <a:t>Northern Valley Regional High School District</a:t>
            </a:r>
          </a:p>
          <a:p>
            <a:r>
              <a:rPr lang="en-US" dirty="0"/>
              <a:t>July 29, 2025</a:t>
            </a:r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PPGEs</a:t>
            </a:r>
          </a:p>
        </p:txBody>
      </p:sp>
      <p:graphicFrame>
        <p:nvGraphicFramePr>
          <p:cNvPr id="7" name="Diagram 6" descr="The three major categories they targeted with their PPGEs: Emerging AI &amp; Related Technologies, Teacher Leadership &amp; Support, and Optional Professional Development.">
            <a:extLst>
              <a:ext uri="{FF2B5EF4-FFF2-40B4-BE49-F238E27FC236}">
                <a16:creationId xmlns:a16="http://schemas.microsoft.com/office/drawing/2014/main" id="{B5B34181-ADF0-66B3-33DF-A16213E65A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590546"/>
              </p:ext>
            </p:extLst>
          </p:nvPr>
        </p:nvGraphicFramePr>
        <p:xfrm>
          <a:off x="2264012" y="1245339"/>
          <a:ext cx="7330364" cy="5011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Development (1 of 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b="1" dirty="0"/>
              <a:t>Two-Day Summer PD Opportunity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dirty="0"/>
              <a:t>PD sessions offered to staff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 dirty="0"/>
              <a:t>2-day PD event offered twice throughout the summer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 dirty="0"/>
              <a:t>1-day PD event offered on MLK day (school closed)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dirty="0"/>
              <a:t>Optional and Paid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dirty="0"/>
              <a:t>Facilitated by members of the core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74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Professional Development (2 of 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b="1"/>
              <a:t>Two-Day Summer PD Opportunity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/>
              <a:t>Focus Areas</a:t>
            </a:r>
            <a:r>
              <a:rPr lang="en-US" sz="2800">
                <a:sym typeface="Wingdings" pitchFamily="2" charset="2"/>
              </a:rPr>
              <a:t> (structured as AM/PM sessions):</a:t>
            </a:r>
            <a:endParaRPr lang="en-US" sz="2800"/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/>
              <a:t>Prompt Engineering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/>
              <a:t>Meet Your New AI Toolkit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/>
              <a:t>Streamlining With Technology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/>
              <a:t>Canvas Unleashed</a:t>
            </a:r>
            <a:endParaRPr lang="en-US" sz="2400" u="s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47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Professional Development (3 of 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b="1" dirty="0"/>
              <a:t>Two-Day Summer PD Opportunity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dirty="0"/>
              <a:t>Designed to be sustainable; ongoing support from: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 dirty="0"/>
              <a:t>Teacher Leaders of Data and Digital Assessment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 dirty="0"/>
              <a:t>Technology Mentors</a:t>
            </a:r>
          </a:p>
          <a:p>
            <a:pPr lvl="2">
              <a:spcBef>
                <a:spcPts val="0"/>
              </a:spcBef>
              <a:spcAft>
                <a:spcPts val="2100"/>
              </a:spcAft>
            </a:pPr>
            <a:r>
              <a:rPr lang="en-US" sz="2000" dirty="0"/>
              <a:t>Available throughout the school year for technology-related learning and support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 dirty="0"/>
              <a:t>Instructional Coaches</a:t>
            </a:r>
          </a:p>
          <a:p>
            <a:pPr lvl="2">
              <a:spcBef>
                <a:spcPts val="0"/>
              </a:spcBef>
              <a:spcAft>
                <a:spcPts val="2100"/>
              </a:spcAft>
            </a:pPr>
            <a:r>
              <a:rPr lang="en-US" sz="2000" dirty="0"/>
              <a:t>Structured support for new staff in their first three years; available to support veteran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0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Professional Development (4 of 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b="1"/>
              <a:t>Additional Supports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/>
              <a:t>Professional Learning Communities (PLCs)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/>
              <a:t>In-Services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/>
              <a:t>Mid-Year Optional PD Day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b="1"/>
              <a:t>Goal of integrating new skills into practice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/>
              <a:t>Sharing successes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/>
              <a:t>Working through challenges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6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Professional Development (5 of 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b="1" dirty="0"/>
              <a:t>Two-Day Summer PD Opportunity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dirty="0"/>
              <a:t>Major benefits: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 b="1" dirty="0"/>
              <a:t>Time</a:t>
            </a:r>
            <a:r>
              <a:rPr lang="en-US" sz="2400" dirty="0"/>
              <a:t> to explore new tools that can reduce paperwork and administrative burdens for teachers</a:t>
            </a:r>
            <a:endParaRPr lang="en-US" sz="2400" u="sng" dirty="0"/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 b="1" dirty="0"/>
              <a:t>Time</a:t>
            </a:r>
            <a:r>
              <a:rPr lang="en-US" sz="2400" dirty="0"/>
              <a:t> to become fluent with emerging technologies</a:t>
            </a:r>
            <a:endParaRPr lang="en-US" sz="2400" b="1" u="sng" dirty="0"/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 b="1" dirty="0"/>
              <a:t>Time</a:t>
            </a:r>
            <a:r>
              <a:rPr lang="en-US" sz="2400" dirty="0"/>
              <a:t> to learn the shortcuts and efficiencies that keep getting pushed off during the school year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 b="1" dirty="0"/>
              <a:t>Time</a:t>
            </a:r>
            <a:r>
              <a:rPr lang="en-US" sz="2400" dirty="0"/>
              <a:t> to engage with these new practices </a:t>
            </a:r>
            <a:r>
              <a:rPr lang="en-US" sz="2400" b="1" dirty="0"/>
              <a:t>with support</a:t>
            </a:r>
            <a:r>
              <a:rPr lang="en-US" sz="2400" dirty="0"/>
              <a:t>, before September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21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Teacher Leadership &amp; Support (1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2223655"/>
            <a:ext cx="11849100" cy="3802495"/>
          </a:xfrm>
        </p:spPr>
        <p:txBody>
          <a:bodyPr rIns="27432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US" b="1" dirty="0"/>
              <a:t>Teacher Leaders of Data &amp; Digital Assessment</a:t>
            </a:r>
          </a:p>
          <a:p>
            <a:pPr marL="0" indent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US" b="1" dirty="0"/>
              <a:t>&amp;</a:t>
            </a:r>
          </a:p>
          <a:p>
            <a:pPr marL="0" indent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US" b="1" dirty="0"/>
              <a:t>Assessment Proctors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37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Teacher Leadership &amp; Support (2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487605"/>
            <a:ext cx="11849100" cy="4470305"/>
          </a:xfrm>
        </p:spPr>
        <p:txBody>
          <a:bodyPr rIns="274320">
            <a:noAutofit/>
          </a:bodyPr>
          <a:lstStyle/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800" b="1"/>
              <a:t>Teacher Leaders of Data &amp; Digital Assessment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/>
              <a:t>Created curriculum maps with standards in </a:t>
            </a:r>
            <a:r>
              <a:rPr lang="en-US" sz="2800" err="1"/>
              <a:t>MasteryConnect</a:t>
            </a:r>
            <a:endParaRPr lang="en-US" sz="2800"/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/>
              <a:t>Designed and detailed the procedures for creating, sharing, and administering common assessments in </a:t>
            </a:r>
            <a:r>
              <a:rPr lang="en-US" sz="2800" err="1"/>
              <a:t>MasteryConnect</a:t>
            </a:r>
            <a:endParaRPr lang="en-US" sz="2800"/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/>
              <a:t>Assisted teachers with assessment creation, administration, and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19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Teacher Leadership &amp; Support (3 of 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487605"/>
            <a:ext cx="11849100" cy="4470305"/>
          </a:xfrm>
        </p:spPr>
        <p:txBody>
          <a:bodyPr rIns="274320">
            <a:noAutofit/>
          </a:bodyPr>
          <a:lstStyle/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800" b="1" dirty="0"/>
              <a:t>Assessment Proctors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dirty="0"/>
              <a:t>District </a:t>
            </a:r>
            <a:r>
              <a:rPr lang="en-US" sz="2800" b="1" dirty="0"/>
              <a:t>Reflection &amp; Revision Policy: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 dirty="0"/>
              <a:t>Allows students to revisit assessments to promote mastery of standards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 dirty="0"/>
              <a:t>Assessments under an 85% can be revisited for a maximum score of 85%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dirty="0"/>
              <a:t>The “re-take” process can be cumbersome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b="1" dirty="0"/>
              <a:t>Assessment Proctors </a:t>
            </a:r>
            <a:r>
              <a:rPr lang="en-US" sz="2800" dirty="0"/>
              <a:t>facilitated re-takes in dedicated assessment rooms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6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Teacher Leadership &amp; Support (4 of 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967696"/>
            <a:ext cx="11849100" cy="3990214"/>
          </a:xfrm>
        </p:spPr>
        <p:txBody>
          <a:bodyPr rIns="27432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4000" b="1" dirty="0"/>
              <a:t>Teacher Leadership Roles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b="1" dirty="0"/>
              <a:t>Brainstorm</a:t>
            </a:r>
            <a:r>
              <a:rPr lang="en-US" sz="2800" dirty="0"/>
              <a:t>: What kind of new teacher leadership roles might benefit your school in the context of supporting climate and culture?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b="1" dirty="0"/>
              <a:t>Turn &amp; Talk</a:t>
            </a:r>
            <a:r>
              <a:rPr lang="en-US" sz="2800" dirty="0"/>
              <a:t>: Share and discuss your ideas with a neighbor.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39F07-C074-5D17-DDB6-A140DD0C2E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171" y="1624086"/>
            <a:ext cx="5668240" cy="38281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Northern Valley Regional High School District </a:t>
            </a:r>
            <a:r>
              <a:rPr lang="en-US" sz="2400" dirty="0"/>
              <a:t>is a comprehensive public school district in northeastern Bergen County, serving students in grades 9–12 from the towns of Closter, Demarest, Harrington Park, Haworth, Northvale, Norwood, and Old Tappan</a:t>
            </a:r>
          </a:p>
        </p:txBody>
      </p:sp>
      <p:pic>
        <p:nvPicPr>
          <p:cNvPr id="1026" name="Picture 2" descr="Northern Valley Regional logo">
            <a:extLst>
              <a:ext uri="{FF2B5EF4-FFF2-40B4-BE49-F238E27FC236}">
                <a16:creationId xmlns:a16="http://schemas.microsoft.com/office/drawing/2014/main" id="{53B099CC-BEA5-22EB-A6E0-4F152B87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30" y="1514902"/>
            <a:ext cx="5941392" cy="429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6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62F483-427C-C0FB-FB9F-AD1CA1C9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Emerging AI &amp; Tech Tools (1 of 4)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364776"/>
            <a:ext cx="11849100" cy="4661374"/>
          </a:xfrm>
        </p:spPr>
        <p:txBody>
          <a:bodyPr rIns="274320">
            <a:noAutofit/>
          </a:bodyPr>
          <a:lstStyle/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b="1" dirty="0" err="1"/>
              <a:t>MasteryConnect</a:t>
            </a:r>
            <a:r>
              <a:rPr lang="en-US" sz="2800" dirty="0"/>
              <a:t> – For streamlining the creation, distribution, administration, and analysis of standards-aligned common assessments.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b="1" dirty="0" err="1"/>
              <a:t>Nolej</a:t>
            </a:r>
            <a:r>
              <a:rPr lang="en-US" sz="2800" dirty="0"/>
              <a:t> – For rapidly generating interactive instructional content.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b="1" dirty="0" err="1"/>
              <a:t>BriskTeaching</a:t>
            </a:r>
            <a:r>
              <a:rPr lang="en-US" sz="2800" b="1" dirty="0"/>
              <a:t> </a:t>
            </a:r>
            <a:r>
              <a:rPr lang="en-US" sz="2800" dirty="0"/>
              <a:t>–</a:t>
            </a:r>
            <a:r>
              <a:rPr lang="en-US" sz="2800" b="1" dirty="0"/>
              <a:t> </a:t>
            </a:r>
            <a:r>
              <a:rPr lang="en-US" sz="2800" dirty="0"/>
              <a:t>For generating content and streamlining assessment.</a:t>
            </a:r>
            <a:endParaRPr lang="en-US" sz="2800" b="1" dirty="0"/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b="1" dirty="0" err="1"/>
              <a:t>GetMarked</a:t>
            </a:r>
            <a:r>
              <a:rPr lang="en-US" sz="2800" dirty="0"/>
              <a:t> – For rapidly migrating assessments between platforms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b="1" dirty="0"/>
              <a:t>Northern Valley AI</a:t>
            </a:r>
            <a:r>
              <a:rPr lang="en-US" sz="2800" dirty="0"/>
              <a:t> – For all other district-specific content-generation.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67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62F483-427C-C0FB-FB9F-AD1CA1C9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AI &amp; Tech Tools (2 of 4)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5293212-0628-21D2-9BC5-349AB634D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33" y="1307865"/>
            <a:ext cx="8325134" cy="47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35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62F483-427C-C0FB-FB9F-AD1CA1C9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AI &amp; Tech Tools (3 of 4) </a:t>
            </a:r>
          </a:p>
        </p:txBody>
      </p:sp>
      <p:pic>
        <p:nvPicPr>
          <p:cNvPr id="2" name="Picture 4" descr="A screenshot of a chatbot.">
            <a:extLst>
              <a:ext uri="{FF2B5EF4-FFF2-40B4-BE49-F238E27FC236}">
                <a16:creationId xmlns:a16="http://schemas.microsoft.com/office/drawing/2014/main" id="{AE7BA289-8B12-A30E-9028-52C43D1C2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636" y="1252368"/>
            <a:ext cx="9580727" cy="487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10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62F483-427C-C0FB-FB9F-AD1CA1C9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AI &amp; Tech Tools (4 of 4)</a:t>
            </a:r>
          </a:p>
        </p:txBody>
      </p:sp>
      <p:pic>
        <p:nvPicPr>
          <p:cNvPr id="6146" name="Picture 2" descr="Emerging AI and Tech tools chart">
            <a:extLst>
              <a:ext uri="{FF2B5EF4-FFF2-40B4-BE49-F238E27FC236}">
                <a16:creationId xmlns:a16="http://schemas.microsoft.com/office/drawing/2014/main" id="{71728AAE-F1B6-21C2-A926-BB2677E4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121920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28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62F483-427C-C0FB-FB9F-AD1CA1C9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(1 of 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800" b="1" dirty="0"/>
              <a:t>Evaluating the effectiveness of our PPGEs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dirty="0"/>
              <a:t>“How beneficial did you find the PPGEs…?</a:t>
            </a:r>
          </a:p>
        </p:txBody>
      </p:sp>
      <p:pic>
        <p:nvPicPr>
          <p:cNvPr id="2" name="Picture 1" descr="A chart evaluating the effectiveness of their interventions.">
            <a:extLst>
              <a:ext uri="{FF2B5EF4-FFF2-40B4-BE49-F238E27FC236}">
                <a16:creationId xmlns:a16="http://schemas.microsoft.com/office/drawing/2014/main" id="{3F3E140C-08B2-14AF-849B-86B4C6B98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09" y="2630092"/>
            <a:ext cx="10646391" cy="323551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36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62F483-427C-C0FB-FB9F-AD1CA1C9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(2 of 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1380239"/>
          </a:xfrm>
        </p:spPr>
        <p:txBody>
          <a:bodyPr rIns="274320">
            <a:noAutofit/>
          </a:bodyPr>
          <a:lstStyle/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800" b="1" dirty="0"/>
              <a:t>Evaluating the effectiveness of our PPGEs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dirty="0"/>
              <a:t>Which tools will have the greatest impact?</a:t>
            </a:r>
          </a:p>
        </p:txBody>
      </p:sp>
      <p:pic>
        <p:nvPicPr>
          <p:cNvPr id="5" name="Picture 4" descr="Another chart evaluating the effectiveness of their interventions, specifically which tool they found to be most impactful.">
            <a:extLst>
              <a:ext uri="{FF2B5EF4-FFF2-40B4-BE49-F238E27FC236}">
                <a16:creationId xmlns:a16="http://schemas.microsoft.com/office/drawing/2014/main" id="{A0446D07-4250-FB20-462C-84018FBB0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2602614"/>
            <a:ext cx="9677400" cy="3349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18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62F483-427C-C0FB-FB9F-AD1CA1C9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 (3 of 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6"/>
            <a:ext cx="11849100" cy="1793780"/>
          </a:xfrm>
        </p:spPr>
        <p:txBody>
          <a:bodyPr rIns="274320">
            <a:noAutofit/>
          </a:bodyPr>
          <a:lstStyle/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800" b="1" dirty="0"/>
              <a:t>Evaluating the effectiveness of our PPGEs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dirty="0"/>
              <a:t>To what extend do you believe these practices will </a:t>
            </a:r>
            <a:r>
              <a:rPr lang="en-US" sz="2800" b="1" dirty="0"/>
              <a:t>reduce administrative burdens</a:t>
            </a:r>
            <a:r>
              <a:rPr lang="en-US" sz="2800" dirty="0"/>
              <a:t>?</a:t>
            </a:r>
          </a:p>
        </p:txBody>
      </p:sp>
      <p:pic>
        <p:nvPicPr>
          <p:cNvPr id="7" name="Picture 6" descr="A third chart evaluting the effectiveness of their interventions, specifically how much they believe the interventions will reduce administrative burdens.">
            <a:extLst>
              <a:ext uri="{FF2B5EF4-FFF2-40B4-BE49-F238E27FC236}">
                <a16:creationId xmlns:a16="http://schemas.microsoft.com/office/drawing/2014/main" id="{5959560F-6511-111D-A6AD-02D3C32AA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796" y="3016155"/>
            <a:ext cx="6354407" cy="31058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87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62F483-427C-C0FB-FB9F-AD1CA1C9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 (4 of 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6"/>
            <a:ext cx="11849100" cy="1663982"/>
          </a:xfrm>
        </p:spPr>
        <p:txBody>
          <a:bodyPr rIns="274320">
            <a:noAutofit/>
          </a:bodyPr>
          <a:lstStyle/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800" b="1" dirty="0"/>
              <a:t>Evaluating the effectiveness of our PPGEs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dirty="0"/>
              <a:t>To what extend do you believe these practices will reduce </a:t>
            </a:r>
            <a:r>
              <a:rPr lang="en-US" sz="2800" b="1" dirty="0"/>
              <a:t>time spent working on weekends</a:t>
            </a:r>
            <a:r>
              <a:rPr lang="en-US" sz="2800" dirty="0"/>
              <a:t> and </a:t>
            </a:r>
            <a:r>
              <a:rPr lang="en-US" sz="2800" b="1" dirty="0"/>
              <a:t>staying late after school</a:t>
            </a:r>
            <a:r>
              <a:rPr lang="en-US" sz="2800" dirty="0"/>
              <a:t>?</a:t>
            </a:r>
          </a:p>
        </p:txBody>
      </p:sp>
      <p:pic>
        <p:nvPicPr>
          <p:cNvPr id="5" name="Picture 4" descr="A fouth chart evaluating the effectuiveness of their interventions, specifically how much they believe the interventions will reduce extra time spent working outside of normal working hours.">
            <a:extLst>
              <a:ext uri="{FF2B5EF4-FFF2-40B4-BE49-F238E27FC236}">
                <a16:creationId xmlns:a16="http://schemas.microsoft.com/office/drawing/2014/main" id="{8F35C9FD-4076-BEA2-304E-F4AC619FB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955" y="2886357"/>
            <a:ext cx="6566090" cy="323569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51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62F483-427C-C0FB-FB9F-AD1CA1C9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Takeaways (5 of 5)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Ins="274320">
            <a:noAutofit/>
          </a:bodyPr>
          <a:lstStyle/>
          <a:p>
            <a:pPr marL="0" indent="0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800" b="1"/>
              <a:t>Reflections and Next Steps</a:t>
            </a:r>
          </a:p>
          <a:p>
            <a:pPr marL="385754" indent="-385754">
              <a:spcBef>
                <a:spcPts val="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en-US" sz="2800"/>
              <a:t>The importance of </a:t>
            </a:r>
            <a:r>
              <a:rPr lang="en-US" sz="2800" b="1"/>
              <a:t>sharing</a:t>
            </a:r>
            <a:r>
              <a:rPr lang="en-US" sz="2800"/>
              <a:t> and </a:t>
            </a:r>
            <a:r>
              <a:rPr lang="en-US" sz="2800" b="1"/>
              <a:t>replicating </a:t>
            </a:r>
            <a:r>
              <a:rPr lang="en-US" sz="2800"/>
              <a:t>PPGEs.</a:t>
            </a:r>
          </a:p>
          <a:p>
            <a:pPr marL="385754" indent="-385754">
              <a:spcBef>
                <a:spcPts val="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en-US" sz="2800"/>
              <a:t>The importance of </a:t>
            </a:r>
            <a:r>
              <a:rPr lang="en-US" sz="2800" b="1"/>
              <a:t>sustaining</a:t>
            </a:r>
            <a:r>
              <a:rPr lang="en-US" sz="2800"/>
              <a:t> PPGEs that were effective.</a:t>
            </a:r>
          </a:p>
          <a:p>
            <a:pPr marL="385754" indent="-385754">
              <a:spcBef>
                <a:spcPts val="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en-US" sz="2800"/>
              <a:t>The importance of having honest conversations about real problems.</a:t>
            </a:r>
          </a:p>
          <a:p>
            <a:pPr marL="385754" indent="-385754">
              <a:spcBef>
                <a:spcPts val="0"/>
              </a:spcBef>
              <a:spcAft>
                <a:spcPts val="2100"/>
              </a:spcAft>
              <a:buFont typeface="+mj-lt"/>
              <a:buAutoNum type="arabicPeriod"/>
            </a:pPr>
            <a:r>
              <a:rPr lang="en-US" sz="2800"/>
              <a:t>How we intend to expand on this work in Year 2 (“Expanding Innovations in Teacher Climate and Culture”)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90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F85022-EDFF-4EDD-B667-A88593A3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20" name="contact info">
            <a:extLst>
              <a:ext uri="{FF2B5EF4-FFF2-40B4-BE49-F238E27FC236}">
                <a16:creationId xmlns:a16="http://schemas.microsoft.com/office/drawing/2014/main" id="{ACF9ECBB-DEA9-4ED4-A2DA-7517CD7887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0" y="2945090"/>
            <a:ext cx="12191999" cy="1493491"/>
          </a:xfrm>
        </p:spPr>
        <p:txBody>
          <a:bodyPr>
            <a:normAutofit/>
          </a:bodyPr>
          <a:lstStyle/>
          <a:p>
            <a:r>
              <a:rPr lang="en-US" b="1" dirty="0"/>
              <a:t>For additional information, please feel free to reach out to</a:t>
            </a:r>
          </a:p>
          <a:p>
            <a:r>
              <a:rPr lang="en-US" b="1" dirty="0"/>
              <a:t>Marc Cicchino </a:t>
            </a:r>
            <a:r>
              <a:rPr lang="en-US" dirty="0"/>
              <a:t>– </a:t>
            </a:r>
            <a:r>
              <a:rPr lang="en-US" dirty="0" err="1"/>
              <a:t>cicchinom@nvnet.org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26423-45AA-4205-B15A-BC45069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Here Today!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139F07-C074-5D17-DDB6-A140DD0C2E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170" y="1637734"/>
            <a:ext cx="9805060" cy="3828196"/>
          </a:xfrm>
        </p:spPr>
        <p:txBody>
          <a:bodyPr>
            <a:normAutofit/>
          </a:bodyPr>
          <a:lstStyle/>
          <a:p>
            <a:r>
              <a:rPr lang="en-US" sz="2400" b="1" dirty="0"/>
              <a:t>Chrissy Nazarko</a:t>
            </a:r>
            <a:r>
              <a:rPr lang="en-US" sz="2400" dirty="0"/>
              <a:t> – Teacher + Instructional Coach</a:t>
            </a:r>
          </a:p>
          <a:p>
            <a:r>
              <a:rPr lang="en-US" sz="2400" b="1" dirty="0"/>
              <a:t>Erica Sposa </a:t>
            </a:r>
            <a:r>
              <a:rPr lang="en-US" sz="2400" dirty="0"/>
              <a:t>– Teacher + Technology Mentor</a:t>
            </a:r>
          </a:p>
          <a:p>
            <a:r>
              <a:rPr lang="en-US" sz="2400" b="1" dirty="0"/>
              <a:t>Tom Villa </a:t>
            </a:r>
            <a:r>
              <a:rPr lang="en-US" sz="2400" dirty="0"/>
              <a:t>– Teacher + Leader of Data &amp; Digital Assessment</a:t>
            </a:r>
          </a:p>
          <a:p>
            <a:r>
              <a:rPr lang="en-US" sz="2400" b="1" dirty="0"/>
              <a:t>Jenn Mezzina </a:t>
            </a:r>
            <a:r>
              <a:rPr lang="en-US" sz="2400" dirty="0"/>
              <a:t>– Assistant Superintendent</a:t>
            </a:r>
            <a:endParaRPr lang="en-US" sz="2400" b="1" dirty="0"/>
          </a:p>
          <a:p>
            <a:r>
              <a:rPr lang="en-US" sz="2400" b="1" dirty="0"/>
              <a:t>Marc Cicchino </a:t>
            </a:r>
            <a:r>
              <a:rPr lang="en-US" sz="2400" dirty="0"/>
              <a:t>– Director of Innovation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TCCI Grant (1 of 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331" y="1427095"/>
            <a:ext cx="10630469" cy="4803775"/>
          </a:xfrm>
        </p:spPr>
        <p:txBody>
          <a:bodyPr rIns="274320">
            <a:noAutofit/>
          </a:bodyPr>
          <a:lstStyle/>
          <a:p>
            <a:pPr marL="0" indent="0" algn="l">
              <a:buNone/>
            </a:pPr>
            <a:r>
              <a:rPr lang="en-US" sz="3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“The Teacher Climate and Culture Innovation Grant is intended to address one of the key recommendations from the Task Force on Public School Staff Shortages in New Jersey: </a:t>
            </a:r>
            <a:r>
              <a:rPr lang="en-US" sz="32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‘reclaiming teacher time’</a:t>
            </a:r>
            <a:r>
              <a:rPr lang="en-US" sz="32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 through the investigation and implementation of policies and procedures which reduce administrative paperwork and other tasks that pull teachers away from classroom instruction.”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9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TCCI Grant (2 of 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3331" y="2327564"/>
            <a:ext cx="10630469" cy="3903306"/>
          </a:xfrm>
        </p:spPr>
        <p:txBody>
          <a:bodyPr rIns="274320">
            <a:noAutofit/>
          </a:bodyPr>
          <a:lstStyle/>
          <a:p>
            <a:pPr marL="0" indent="0" algn="ctr">
              <a:buNone/>
            </a:pPr>
            <a:r>
              <a:rPr lang="en-US" sz="4100" b="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What is something that is particularly time-consuming </a:t>
            </a:r>
            <a:r>
              <a:rPr lang="en-US" sz="410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for your </a:t>
            </a:r>
            <a:r>
              <a:rPr lang="en-US" sz="41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teachers </a:t>
            </a:r>
            <a:r>
              <a:rPr lang="en-US" sz="410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(or for </a:t>
            </a:r>
            <a:r>
              <a:rPr lang="en-US" sz="4100" b="1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you</a:t>
            </a:r>
            <a:r>
              <a:rPr lang="en-US" sz="4100" i="0" dirty="0">
                <a:solidFill>
                  <a:srgbClr val="212529"/>
                </a:solidFill>
                <a:effectLst/>
                <a:latin typeface="Roboto" panose="02000000000000000000" pitchFamily="2" charset="0"/>
              </a:rPr>
              <a:t>) that draws from the classroom?</a:t>
            </a:r>
            <a:endParaRPr lang="en-US" sz="4100" b="0" i="0" dirty="0">
              <a:solidFill>
                <a:srgbClr val="212529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6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Process</a:t>
            </a:r>
          </a:p>
        </p:txBody>
      </p:sp>
      <p:graphicFrame>
        <p:nvGraphicFramePr>
          <p:cNvPr id="8" name="Diagram 7" descr="A flow chart describing the process from pregrant stage to grant period to post grant stage.">
            <a:extLst>
              <a:ext uri="{FF2B5EF4-FFF2-40B4-BE49-F238E27FC236}">
                <a16:creationId xmlns:a16="http://schemas.microsoft.com/office/drawing/2014/main" id="{0CB4105B-780B-B511-FE29-FC61497E1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221642"/>
              </p:ext>
            </p:extLst>
          </p:nvPr>
        </p:nvGraphicFramePr>
        <p:xfrm>
          <a:off x="191069" y="1228299"/>
          <a:ext cx="11805313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Pre-Grant Process (1 of 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126839"/>
            <a:ext cx="11849100" cy="5034822"/>
          </a:xfrm>
        </p:spPr>
        <p:txBody>
          <a:bodyPr rIns="274320">
            <a:noAutofit/>
          </a:bodyPr>
          <a:lstStyle/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b="1" dirty="0"/>
              <a:t>Core</a:t>
            </a:r>
            <a:r>
              <a:rPr lang="en-US" sz="2800" dirty="0"/>
              <a:t> </a:t>
            </a:r>
            <a:r>
              <a:rPr lang="en-US" sz="2800" b="1" dirty="0"/>
              <a:t>team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 b="1" dirty="0"/>
              <a:t>Highly collaborative process: </a:t>
            </a:r>
            <a:r>
              <a:rPr lang="en-US" sz="2400" dirty="0"/>
              <a:t>Local Professional Development Committees, Instructional Coaches, Tech Mentors, Admin Team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b="1" dirty="0"/>
              <a:t>Gathering feedback: </a:t>
            </a:r>
            <a:r>
              <a:rPr lang="en-US" sz="2800" b="1" i="1" dirty="0"/>
              <a:t>“What’s your problem?”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 dirty="0"/>
              <a:t>Surveys, Focus Groups, Honest Conversations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800" b="1" dirty="0"/>
              <a:t>Developing PPGEs </a:t>
            </a:r>
            <a:r>
              <a:rPr lang="en-US" sz="2800" i="1" dirty="0"/>
              <a:t>(policies, programming, guidance, and/or equivalencies) 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 dirty="0"/>
              <a:t>What can we fix? (And what can we fix “for free”…?)</a:t>
            </a:r>
          </a:p>
          <a:p>
            <a:pPr lvl="1">
              <a:spcBef>
                <a:spcPts val="0"/>
              </a:spcBef>
              <a:spcAft>
                <a:spcPts val="2100"/>
              </a:spcAft>
            </a:pPr>
            <a:r>
              <a:rPr lang="en-US" sz="2400" dirty="0"/>
              <a:t>What can we pilot before we adopt / implement at scale?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95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Pre-Grant Process (2 of 2)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74AE8-299A-4291-A192-680A38ECBC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2987" y="1766455"/>
            <a:ext cx="11424213" cy="4395206"/>
          </a:xfrm>
        </p:spPr>
        <p:txBody>
          <a:bodyPr rIns="27432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4800" b="1" dirty="0"/>
              <a:t>What’s Your Problem?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dirty="0"/>
              <a:t>Identify a time-consuming problem that impacts </a:t>
            </a:r>
            <a:r>
              <a:rPr lang="en-US" u="sng" dirty="0"/>
              <a:t>you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dirty="0"/>
              <a:t>Turn &amp; Talk: Share with a neighbor.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dirty="0"/>
              <a:t>Brainstorm potential solutions.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81FA9-4C1F-4E6F-B96C-FA516DC2F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Problems</a:t>
            </a:r>
          </a:p>
        </p:txBody>
      </p:sp>
      <p:graphicFrame>
        <p:nvGraphicFramePr>
          <p:cNvPr id="10" name="Diagram 9" descr="A chart describing sample problems they aimed to solve for (3 examples listed: Transferring Grades from LMS to SIS; Keeping Track of So Many Tools; and Adding PD to Summative Evals).&#10;&#10;">
            <a:extLst>
              <a:ext uri="{FF2B5EF4-FFF2-40B4-BE49-F238E27FC236}">
                <a16:creationId xmlns:a16="http://schemas.microsoft.com/office/drawing/2014/main" id="{A2A873FC-7C42-3997-64CD-DCF422A34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6792607"/>
              </p:ext>
            </p:extLst>
          </p:nvPr>
        </p:nvGraphicFramePr>
        <p:xfrm>
          <a:off x="353324" y="1269241"/>
          <a:ext cx="11301864" cy="4623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3C574-E250-404E-8046-A4D49434D3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4606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20F40264-73D6-4105-B881-645A45A081C3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634D36E1-37D0-4298-84CE-C27C23AC1373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829227BB-DBB3-41CC-9F3B-F1B3E57050F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91CD4CBB0FE44F9CFC2EC17BEABC09" ma:contentTypeVersion="18" ma:contentTypeDescription="Create a new document." ma:contentTypeScope="" ma:versionID="12c1b3172c00e8ee8b9f17c5da4487d3">
  <xsd:schema xmlns:xsd="http://www.w3.org/2001/XMLSchema" xmlns:xs="http://www.w3.org/2001/XMLSchema" xmlns:p="http://schemas.microsoft.com/office/2006/metadata/properties" xmlns:ns2="5192090b-d375-45ce-ab28-255186fa6668" xmlns:ns3="2d764204-0d3c-4e84-bb9d-8d20c8237785" targetNamespace="http://schemas.microsoft.com/office/2006/metadata/properties" ma:root="true" ma:fieldsID="84d0f6fe05ff33f392b76bd5294c5962" ns2:_="" ns3:_="">
    <xsd:import namespace="5192090b-d375-45ce-ab28-255186fa6668"/>
    <xsd:import namespace="2d764204-0d3c-4e84-bb9d-8d20c82377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2090b-d375-45ce-ab28-255186fa6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8829e9b-2c9c-4724-8f43-688495af2f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64204-0d3c-4e84-bb9d-8d20c82377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ee4c0b5f-ad40-4bc7-967c-d947eb9c5bdd}" ma:internalName="TaxCatchAll" ma:showField="CatchAllData" ma:web="2d764204-0d3c-4e84-bb9d-8d20c82377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764204-0d3c-4e84-bb9d-8d20c8237785" xsi:nil="true"/>
    <lcf76f155ced4ddcb4097134ff3c332f xmlns="5192090b-d375-45ce-ab28-255186fa66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55AA4A-A4B1-48E8-810C-8B6DBAF9E97A}">
  <ds:schemaRefs>
    <ds:schemaRef ds:uri="2d764204-0d3c-4e84-bb9d-8d20c8237785"/>
    <ds:schemaRef ds:uri="5192090b-d375-45ce-ab28-255186fa66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DB14660-5E64-4D5E-8921-33D07BB398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BC76C2-B8B8-4C48-BECE-477DC28E5A05}">
  <ds:schemaRefs>
    <ds:schemaRef ds:uri="http://schemas.microsoft.com/office/2006/documentManagement/types"/>
    <ds:schemaRef ds:uri="2d764204-0d3c-4e84-bb9d-8d20c8237785"/>
    <ds:schemaRef ds:uri="http://schemas.openxmlformats.org/package/2006/metadata/core-properties"/>
    <ds:schemaRef ds:uri="http://purl.org/dc/dcmitype/"/>
    <ds:schemaRef ds:uri="5192090b-d375-45ce-ab28-255186fa6668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NDJOE_Main</Template>
  <TotalTime>38</TotalTime>
  <Words>1419</Words>
  <Application>Microsoft Macintosh PowerPoint</Application>
  <PresentationFormat>Widescreen</PresentationFormat>
  <Paragraphs>214</Paragraphs>
  <Slides>29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Palatino Linotype</vt:lpstr>
      <vt:lpstr>Roboto</vt:lpstr>
      <vt:lpstr>Wingdings</vt:lpstr>
      <vt:lpstr>NDJOE_Main</vt:lpstr>
      <vt:lpstr>NJDOE_TitleSlide</vt:lpstr>
      <vt:lpstr>NJDOE_SectionTitle</vt:lpstr>
      <vt:lpstr>Reclaiming Time With AI: The Tech Tools That Gave Our Teachers Time Back</vt:lpstr>
      <vt:lpstr>Introductions</vt:lpstr>
      <vt:lpstr>Here Today!</vt:lpstr>
      <vt:lpstr>The TCCI Grant (1 of 2) </vt:lpstr>
      <vt:lpstr>The TCCI Grant (2 of 2) </vt:lpstr>
      <vt:lpstr>Our Process</vt:lpstr>
      <vt:lpstr>Pre-Grant Process (1 of 2) </vt:lpstr>
      <vt:lpstr>Pre-Grant Process (2 of 2) </vt:lpstr>
      <vt:lpstr>Sample Problems</vt:lpstr>
      <vt:lpstr>PPGEs</vt:lpstr>
      <vt:lpstr>Professional Development (1 of 5) </vt:lpstr>
      <vt:lpstr>Professional Development (2 of 5) </vt:lpstr>
      <vt:lpstr>Professional Development (3 of 5)</vt:lpstr>
      <vt:lpstr>Professional Development (4 of 5) </vt:lpstr>
      <vt:lpstr>Professional Development (5 of 5) </vt:lpstr>
      <vt:lpstr>Teacher Leadership &amp; Support (1 of 4)</vt:lpstr>
      <vt:lpstr>Teacher Leadership &amp; Support (2 of 4)</vt:lpstr>
      <vt:lpstr>Teacher Leadership &amp; Support (3 of 4) </vt:lpstr>
      <vt:lpstr>Teacher Leadership &amp; Support (4 of 4) </vt:lpstr>
      <vt:lpstr>Emerging AI &amp; Tech Tools (1 of 4) </vt:lpstr>
      <vt:lpstr>Emerging AI &amp; Tech Tools (2 of 4) </vt:lpstr>
      <vt:lpstr>Emerging AI &amp; Tech Tools (3 of 4) </vt:lpstr>
      <vt:lpstr>Emerging AI &amp; Tech Tools (4 of 4)</vt:lpstr>
      <vt:lpstr>Takeaways (1 of 5) </vt:lpstr>
      <vt:lpstr>Takeaways (2 of 5) </vt:lpstr>
      <vt:lpstr>Takeaways (3 of 5) </vt:lpstr>
      <vt:lpstr>Takeaways (4 of 5) </vt:lpstr>
      <vt:lpstr>Takeaways (5 of 5) 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Reclaiming Time With AI: The Tech Tools That Gave Our Teachers Time Back</dc:title>
  <dc:subject/>
  <dc:creator>Marc Cicchino</dc:creator>
  <cp:keywords/>
  <dc:description/>
  <cp:lastModifiedBy>Epifanio, Aida</cp:lastModifiedBy>
  <cp:revision>1</cp:revision>
  <dcterms:created xsi:type="dcterms:W3CDTF">2025-04-25T15:46:00Z</dcterms:created>
  <dcterms:modified xsi:type="dcterms:W3CDTF">2025-07-25T15:58:57Z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0x010100B891CD4CBB0FE44F9CFC2EC17BEABC09</vt:lpwstr>
  </property>
  <property fmtid="{D5CDD505-2E9C-101B-9397-08002B2CF9AE}" pid="3" name="MediaServiceImageTags">
    <vt:lpwstr/>
  </property>
</Properties>
</file>