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31"/>
  </p:notesMasterIdLst>
  <p:handoutMasterIdLst>
    <p:handoutMasterId r:id="rId32"/>
  </p:handoutMasterIdLst>
  <p:sldIdLst>
    <p:sldId id="256" r:id="rId7"/>
    <p:sldId id="258" r:id="rId8"/>
    <p:sldId id="259" r:id="rId9"/>
    <p:sldId id="260" r:id="rId10"/>
    <p:sldId id="261" r:id="rId11"/>
    <p:sldId id="307" r:id="rId12"/>
    <p:sldId id="262" r:id="rId13"/>
    <p:sldId id="263" r:id="rId14"/>
    <p:sldId id="272" r:id="rId15"/>
    <p:sldId id="273" r:id="rId16"/>
    <p:sldId id="268" r:id="rId17"/>
    <p:sldId id="306" r:id="rId18"/>
    <p:sldId id="296" r:id="rId19"/>
    <p:sldId id="297" r:id="rId20"/>
    <p:sldId id="298" r:id="rId21"/>
    <p:sldId id="299" r:id="rId22"/>
    <p:sldId id="300" r:id="rId23"/>
    <p:sldId id="301" r:id="rId24"/>
    <p:sldId id="302" r:id="rId25"/>
    <p:sldId id="303" r:id="rId26"/>
    <p:sldId id="304" r:id="rId27"/>
    <p:sldId id="308" r:id="rId28"/>
    <p:sldId id="305"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CC9436-C97C-4909-7BD9-A3532250EFB7}" name="Lachenauer, Stefanie" initials="LS" userId="S::slachena@doe.nj.gov::5e427954-dcc3-42db-90d3-64012c551f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05"/>
    <a:srgbClr val="666666"/>
    <a:srgbClr val="1A1A1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81437-7971-4E25-BBED-EF4A4CA9D859}" v="48" dt="2025-07-28T16:10:31.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59" autoAdjust="0"/>
    <p:restoredTop sz="86418" autoAdjust="0"/>
  </p:normalViewPr>
  <p:slideViewPr>
    <p:cSldViewPr snapToGrid="0">
      <p:cViewPr varScale="1">
        <p:scale>
          <a:sx n="47" d="100"/>
          <a:sy n="47" d="100"/>
        </p:scale>
        <p:origin x="72" y="1146"/>
      </p:cViewPr>
      <p:guideLst/>
    </p:cSldViewPr>
  </p:slideViewPr>
  <p:outlineViewPr>
    <p:cViewPr>
      <p:scale>
        <a:sx n="33" d="100"/>
        <a:sy n="33" d="100"/>
      </p:scale>
      <p:origin x="0" y="-1195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zagatti, Peter" userId="S::pmazzaga@doe.nj.gov::d885410b-8af8-48ce-89eb-76b89c7a7250" providerId="AD" clId="Web-{9E357AB4-A207-3B4E-9C02-5ECBD3E4540E}"/>
    <pc:docChg chg="modSld">
      <pc:chgData name="Mazzagatti, Peter" userId="S::pmazzaga@doe.nj.gov::d885410b-8af8-48ce-89eb-76b89c7a7250" providerId="AD" clId="Web-{9E357AB4-A207-3B4E-9C02-5ECBD3E4540E}" dt="2025-06-27T12:24:44.294" v="8" actId="1076"/>
      <pc:docMkLst>
        <pc:docMk/>
      </pc:docMkLst>
      <pc:sldChg chg="modSp">
        <pc:chgData name="Mazzagatti, Peter" userId="S::pmazzaga@doe.nj.gov::d885410b-8af8-48ce-89eb-76b89c7a7250" providerId="AD" clId="Web-{9E357AB4-A207-3B4E-9C02-5ECBD3E4540E}" dt="2025-06-27T12:24:44.294" v="8" actId="1076"/>
        <pc:sldMkLst>
          <pc:docMk/>
          <pc:sldMk cId="1869916186" sldId="256"/>
        </pc:sldMkLst>
        <pc:spChg chg="mod">
          <ac:chgData name="Mazzagatti, Peter" userId="S::pmazzaga@doe.nj.gov::d885410b-8af8-48ce-89eb-76b89c7a7250" providerId="AD" clId="Web-{9E357AB4-A207-3B4E-9C02-5ECBD3E4540E}" dt="2025-06-27T12:24:44.294" v="8" actId="1076"/>
          <ac:spMkLst>
            <pc:docMk/>
            <pc:sldMk cId="1869916186" sldId="256"/>
            <ac:spMk id="2" creationId="{B7857FFF-0053-4747-B34E-976807CC35AB}"/>
          </ac:spMkLst>
        </pc:spChg>
        <pc:spChg chg="mod">
          <ac:chgData name="Mazzagatti, Peter" userId="S::pmazzaga@doe.nj.gov::d885410b-8af8-48ce-89eb-76b89c7a7250" providerId="AD" clId="Web-{9E357AB4-A207-3B4E-9C02-5ECBD3E4540E}" dt="2025-06-27T12:24:14.622" v="3" actId="1076"/>
          <ac:spMkLst>
            <pc:docMk/>
            <pc:sldMk cId="1869916186" sldId="256"/>
            <ac:spMk id="5" creationId="{012D5881-96EC-447F-A717-A35057F07353}"/>
          </ac:spMkLst>
        </pc:spChg>
      </pc:sldChg>
    </pc:docChg>
  </pc:docChgLst>
  <pc:docChgLst>
    <pc:chgData name="Epifanio, Aida" userId="000e21c5-13fc-4426-b772-2c28c79a20d9" providerId="ADAL" clId="{1F581437-7971-4E25-BBED-EF4A4CA9D859}"/>
    <pc:docChg chg="undo redo custSel addSld delSld modSld">
      <pc:chgData name="Epifanio, Aida" userId="000e21c5-13fc-4426-b772-2c28c79a20d9" providerId="ADAL" clId="{1F581437-7971-4E25-BBED-EF4A4CA9D859}" dt="2025-07-28T16:10:21.913" v="108" actId="14100"/>
      <pc:docMkLst>
        <pc:docMk/>
      </pc:docMkLst>
      <pc:sldChg chg="modSp">
        <pc:chgData name="Epifanio, Aida" userId="000e21c5-13fc-4426-b772-2c28c79a20d9" providerId="ADAL" clId="{1F581437-7971-4E25-BBED-EF4A4CA9D859}" dt="2025-07-28T16:08:57.380" v="91"/>
        <pc:sldMkLst>
          <pc:docMk/>
          <pc:sldMk cId="1869916186" sldId="256"/>
        </pc:sldMkLst>
        <pc:spChg chg="mod">
          <ac:chgData name="Epifanio, Aida" userId="000e21c5-13fc-4426-b772-2c28c79a20d9" providerId="ADAL" clId="{1F581437-7971-4E25-BBED-EF4A4CA9D859}" dt="2025-07-28T16:08:57.380" v="91"/>
          <ac:spMkLst>
            <pc:docMk/>
            <pc:sldMk cId="1869916186" sldId="256"/>
            <ac:spMk id="5" creationId="{012D5881-96EC-447F-A717-A35057F07353}"/>
          </ac:spMkLst>
        </pc:spChg>
      </pc:sldChg>
      <pc:sldChg chg="add del">
        <pc:chgData name="Epifanio, Aida" userId="000e21c5-13fc-4426-b772-2c28c79a20d9" providerId="ADAL" clId="{1F581437-7971-4E25-BBED-EF4A4CA9D859}" dt="2025-07-28T16:07:22.903" v="90" actId="2696"/>
        <pc:sldMkLst>
          <pc:docMk/>
          <pc:sldMk cId="1153922360" sldId="257"/>
        </pc:sldMkLst>
      </pc:sldChg>
      <pc:sldChg chg="delSp modSp mod">
        <pc:chgData name="Epifanio, Aida" userId="000e21c5-13fc-4426-b772-2c28c79a20d9" providerId="ADAL" clId="{1F581437-7971-4E25-BBED-EF4A4CA9D859}" dt="2025-07-28T16:01:05.727" v="25" actId="478"/>
        <pc:sldMkLst>
          <pc:docMk/>
          <pc:sldMk cId="3657976536" sldId="258"/>
        </pc:sldMkLst>
        <pc:spChg chg="mod">
          <ac:chgData name="Epifanio, Aida" userId="000e21c5-13fc-4426-b772-2c28c79a20d9" providerId="ADAL" clId="{1F581437-7971-4E25-BBED-EF4A4CA9D859}" dt="2025-07-28T15:52:43.387" v="7" actId="20577"/>
          <ac:spMkLst>
            <pc:docMk/>
            <pc:sldMk cId="3657976536" sldId="258"/>
            <ac:spMk id="2" creationId="{A9381FA9-4C1F-4E6F-B96C-FA516DC2F7B5}"/>
          </ac:spMkLst>
        </pc:spChg>
        <pc:spChg chg="del ord">
          <ac:chgData name="Epifanio, Aida" userId="000e21c5-13fc-4426-b772-2c28c79a20d9" providerId="ADAL" clId="{1F581437-7971-4E25-BBED-EF4A4CA9D859}" dt="2025-07-28T16:01:05.727" v="25" actId="478"/>
          <ac:spMkLst>
            <pc:docMk/>
            <pc:sldMk cId="3657976536" sldId="258"/>
            <ac:spMk id="4" creationId="{E893C574-E250-404E-8046-A4D49434D3A4}"/>
          </ac:spMkLst>
        </pc:spChg>
        <pc:picChg chg="mod">
          <ac:chgData name="Epifanio, Aida" userId="000e21c5-13fc-4426-b772-2c28c79a20d9" providerId="ADAL" clId="{1F581437-7971-4E25-BBED-EF4A4CA9D859}" dt="2025-07-28T15:52:58.320" v="10" actId="1076"/>
          <ac:picMkLst>
            <pc:docMk/>
            <pc:sldMk cId="3657976536" sldId="258"/>
            <ac:picMk id="1026" creationId="{1C3BE919-AF87-349E-21A5-4617A92C2DDC}"/>
          </ac:picMkLst>
        </pc:picChg>
      </pc:sldChg>
      <pc:sldChg chg="delSp mod">
        <pc:chgData name="Epifanio, Aida" userId="000e21c5-13fc-4426-b772-2c28c79a20d9" providerId="ADAL" clId="{1F581437-7971-4E25-BBED-EF4A4CA9D859}" dt="2025-07-28T16:01:08.433" v="26" actId="478"/>
        <pc:sldMkLst>
          <pc:docMk/>
          <pc:sldMk cId="2397930012" sldId="259"/>
        </pc:sldMkLst>
        <pc:spChg chg="del">
          <ac:chgData name="Epifanio, Aida" userId="000e21c5-13fc-4426-b772-2c28c79a20d9" providerId="ADAL" clId="{1F581437-7971-4E25-BBED-EF4A4CA9D859}" dt="2025-07-28T16:01:08.433" v="26" actId="478"/>
          <ac:spMkLst>
            <pc:docMk/>
            <pc:sldMk cId="2397930012" sldId="259"/>
            <ac:spMk id="4" creationId="{48D7F327-4ED2-42D0-81F0-97498F1380AD}"/>
          </ac:spMkLst>
        </pc:spChg>
      </pc:sldChg>
      <pc:sldChg chg="delSp modSp mod">
        <pc:chgData name="Epifanio, Aida" userId="000e21c5-13fc-4426-b772-2c28c79a20d9" providerId="ADAL" clId="{1F581437-7971-4E25-BBED-EF4A4CA9D859}" dt="2025-07-28T16:09:05.729" v="93" actId="20577"/>
        <pc:sldMkLst>
          <pc:docMk/>
          <pc:sldMk cId="187436321" sldId="260"/>
        </pc:sldMkLst>
        <pc:spChg chg="mod">
          <ac:chgData name="Epifanio, Aida" userId="000e21c5-13fc-4426-b772-2c28c79a20d9" providerId="ADAL" clId="{1F581437-7971-4E25-BBED-EF4A4CA9D859}" dt="2025-07-28T16:09:05.729" v="93" actId="20577"/>
          <ac:spMkLst>
            <pc:docMk/>
            <pc:sldMk cId="187436321" sldId="260"/>
            <ac:spMk id="3" creationId="{C11D8227-0648-41D6-987C-D6768877078B}"/>
          </ac:spMkLst>
        </pc:spChg>
        <pc:spChg chg="del">
          <ac:chgData name="Epifanio, Aida" userId="000e21c5-13fc-4426-b772-2c28c79a20d9" providerId="ADAL" clId="{1F581437-7971-4E25-BBED-EF4A4CA9D859}" dt="2025-07-28T16:01:13.369" v="27" actId="478"/>
          <ac:spMkLst>
            <pc:docMk/>
            <pc:sldMk cId="187436321" sldId="260"/>
            <ac:spMk id="4" creationId="{897014FD-AC08-4649-B744-6B270B1EE91A}"/>
          </ac:spMkLst>
        </pc:spChg>
      </pc:sldChg>
      <pc:sldChg chg="delSp modSp mod">
        <pc:chgData name="Epifanio, Aida" userId="000e21c5-13fc-4426-b772-2c28c79a20d9" providerId="ADAL" clId="{1F581437-7971-4E25-BBED-EF4A4CA9D859}" dt="2025-07-28T16:09:10.363" v="95" actId="20577"/>
        <pc:sldMkLst>
          <pc:docMk/>
          <pc:sldMk cId="4231543697" sldId="261"/>
        </pc:sldMkLst>
        <pc:spChg chg="mod">
          <ac:chgData name="Epifanio, Aida" userId="000e21c5-13fc-4426-b772-2c28c79a20d9" providerId="ADAL" clId="{1F581437-7971-4E25-BBED-EF4A4CA9D859}" dt="2025-07-28T16:09:10.363" v="95" actId="20577"/>
          <ac:spMkLst>
            <pc:docMk/>
            <pc:sldMk cId="4231543697" sldId="261"/>
            <ac:spMk id="3" creationId="{9DF06A72-D502-4BA7-B600-82BC5ABA977A}"/>
          </ac:spMkLst>
        </pc:spChg>
        <pc:spChg chg="del">
          <ac:chgData name="Epifanio, Aida" userId="000e21c5-13fc-4426-b772-2c28c79a20d9" providerId="ADAL" clId="{1F581437-7971-4E25-BBED-EF4A4CA9D859}" dt="2025-07-28T16:01:16.350" v="28" actId="478"/>
          <ac:spMkLst>
            <pc:docMk/>
            <pc:sldMk cId="4231543697" sldId="261"/>
            <ac:spMk id="4" creationId="{6AB7E0ED-8C65-4624-9E98-A972E1CA5FD2}"/>
          </ac:spMkLst>
        </pc:spChg>
      </pc:sldChg>
      <pc:sldChg chg="add modTransition">
        <pc:chgData name="Epifanio, Aida" userId="000e21c5-13fc-4426-b772-2c28c79a20d9" providerId="ADAL" clId="{1F581437-7971-4E25-BBED-EF4A4CA9D859}" dt="2025-07-28T15:58:07.087" v="14"/>
        <pc:sldMkLst>
          <pc:docMk/>
          <pc:sldMk cId="1053473674" sldId="262"/>
        </pc:sldMkLst>
      </pc:sldChg>
      <pc:sldChg chg="add modTransition">
        <pc:chgData name="Epifanio, Aida" userId="000e21c5-13fc-4426-b772-2c28c79a20d9" providerId="ADAL" clId="{1F581437-7971-4E25-BBED-EF4A4CA9D859}" dt="2025-07-28T15:58:30.001" v="16"/>
        <pc:sldMkLst>
          <pc:docMk/>
          <pc:sldMk cId="490800425" sldId="263"/>
        </pc:sldMkLst>
      </pc:sldChg>
      <pc:sldChg chg="add modTransition">
        <pc:chgData name="Epifanio, Aida" userId="000e21c5-13fc-4426-b772-2c28c79a20d9" providerId="ADAL" clId="{1F581437-7971-4E25-BBED-EF4A4CA9D859}" dt="2025-07-28T16:01:38.683" v="29"/>
        <pc:sldMkLst>
          <pc:docMk/>
          <pc:sldMk cId="2542706201" sldId="268"/>
        </pc:sldMkLst>
      </pc:sldChg>
      <pc:sldChg chg="del">
        <pc:chgData name="Epifanio, Aida" userId="000e21c5-13fc-4426-b772-2c28c79a20d9" providerId="ADAL" clId="{1F581437-7971-4E25-BBED-EF4A4CA9D859}" dt="2025-07-28T15:57:49.319" v="13" actId="2696"/>
        <pc:sldMkLst>
          <pc:docMk/>
          <pc:sldMk cId="2144782789" sldId="269"/>
        </pc:sldMkLst>
      </pc:sldChg>
      <pc:sldChg chg="del">
        <pc:chgData name="Epifanio, Aida" userId="000e21c5-13fc-4426-b772-2c28c79a20d9" providerId="ADAL" clId="{1F581437-7971-4E25-BBED-EF4A4CA9D859}" dt="2025-07-28T15:58:12.601" v="15" actId="2696"/>
        <pc:sldMkLst>
          <pc:docMk/>
          <pc:sldMk cId="1549304238" sldId="270"/>
        </pc:sldMkLst>
      </pc:sldChg>
      <pc:sldChg chg="del">
        <pc:chgData name="Epifanio, Aida" userId="000e21c5-13fc-4426-b772-2c28c79a20d9" providerId="ADAL" clId="{1F581437-7971-4E25-BBED-EF4A4CA9D859}" dt="2025-07-28T15:58:35.537" v="17" actId="2696"/>
        <pc:sldMkLst>
          <pc:docMk/>
          <pc:sldMk cId="2288127490" sldId="271"/>
        </pc:sldMkLst>
      </pc:sldChg>
      <pc:sldChg chg="modSp mod">
        <pc:chgData name="Epifanio, Aida" userId="000e21c5-13fc-4426-b772-2c28c79a20d9" providerId="ADAL" clId="{1F581437-7971-4E25-BBED-EF4A4CA9D859}" dt="2025-07-28T16:09:45.796" v="99" actId="20577"/>
        <pc:sldMkLst>
          <pc:docMk/>
          <pc:sldMk cId="2292687004" sldId="272"/>
        </pc:sldMkLst>
        <pc:spChg chg="mod">
          <ac:chgData name="Epifanio, Aida" userId="000e21c5-13fc-4426-b772-2c28c79a20d9" providerId="ADAL" clId="{1F581437-7971-4E25-BBED-EF4A4CA9D859}" dt="2025-07-28T16:09:45.796" v="99" actId="20577"/>
          <ac:spMkLst>
            <pc:docMk/>
            <pc:sldMk cId="2292687004" sldId="272"/>
            <ac:spMk id="222" creationId="{00000000-0000-0000-0000-000000000000}"/>
          </ac:spMkLst>
        </pc:spChg>
      </pc:sldChg>
      <pc:sldChg chg="modSp">
        <pc:chgData name="Epifanio, Aida" userId="000e21c5-13fc-4426-b772-2c28c79a20d9" providerId="ADAL" clId="{1F581437-7971-4E25-BBED-EF4A4CA9D859}" dt="2025-07-28T16:10:21.913" v="108" actId="14100"/>
        <pc:sldMkLst>
          <pc:docMk/>
          <pc:sldMk cId="1507688856" sldId="273"/>
        </pc:sldMkLst>
        <pc:spChg chg="mod">
          <ac:chgData name="Epifanio, Aida" userId="000e21c5-13fc-4426-b772-2c28c79a20d9" providerId="ADAL" clId="{1F581437-7971-4E25-BBED-EF4A4CA9D859}" dt="2025-07-28T16:00:44.301" v="23" actId="962"/>
          <ac:spMkLst>
            <pc:docMk/>
            <pc:sldMk cId="1507688856" sldId="273"/>
            <ac:spMk id="228" creationId="{00000000-0000-0000-0000-000000000000}"/>
          </ac:spMkLst>
        </pc:spChg>
        <pc:spChg chg="mod">
          <ac:chgData name="Epifanio, Aida" userId="000e21c5-13fc-4426-b772-2c28c79a20d9" providerId="ADAL" clId="{1F581437-7971-4E25-BBED-EF4A4CA9D859}" dt="2025-07-28T16:10:21.913" v="108" actId="14100"/>
          <ac:spMkLst>
            <pc:docMk/>
            <pc:sldMk cId="1507688856" sldId="273"/>
            <ac:spMk id="229" creationId="{00000000-0000-0000-0000-000000000000}"/>
          </ac:spMkLst>
        </pc:spChg>
      </pc:sldChg>
      <pc:sldChg chg="del">
        <pc:chgData name="Epifanio, Aida" userId="000e21c5-13fc-4426-b772-2c28c79a20d9" providerId="ADAL" clId="{1F581437-7971-4E25-BBED-EF4A4CA9D859}" dt="2025-07-28T16:01:44.716" v="30" actId="2696"/>
        <pc:sldMkLst>
          <pc:docMk/>
          <pc:sldMk cId="807687700" sldId="274"/>
        </pc:sldMkLst>
      </pc:sldChg>
      <pc:sldChg chg="del">
        <pc:chgData name="Epifanio, Aida" userId="000e21c5-13fc-4426-b772-2c28c79a20d9" providerId="ADAL" clId="{1F581437-7971-4E25-BBED-EF4A4CA9D859}" dt="2025-07-28T16:02:01.966" v="32" actId="2696"/>
        <pc:sldMkLst>
          <pc:docMk/>
          <pc:sldMk cId="2126938842" sldId="276"/>
        </pc:sldMkLst>
      </pc:sldChg>
      <pc:sldChg chg="del">
        <pc:chgData name="Epifanio, Aida" userId="000e21c5-13fc-4426-b772-2c28c79a20d9" providerId="ADAL" clId="{1F581437-7971-4E25-BBED-EF4A4CA9D859}" dt="2025-07-28T16:02:25.568" v="35" actId="2696"/>
        <pc:sldMkLst>
          <pc:docMk/>
          <pc:sldMk cId="1170659890" sldId="277"/>
        </pc:sldMkLst>
      </pc:sldChg>
      <pc:sldChg chg="modSp del mod">
        <pc:chgData name="Epifanio, Aida" userId="000e21c5-13fc-4426-b772-2c28c79a20d9" providerId="ADAL" clId="{1F581437-7971-4E25-BBED-EF4A4CA9D859}" dt="2025-07-28T16:03:33.949" v="43" actId="2696"/>
        <pc:sldMkLst>
          <pc:docMk/>
          <pc:sldMk cId="789317817" sldId="278"/>
        </pc:sldMkLst>
        <pc:spChg chg="mod">
          <ac:chgData name="Epifanio, Aida" userId="000e21c5-13fc-4426-b772-2c28c79a20d9" providerId="ADAL" clId="{1F581437-7971-4E25-BBED-EF4A4CA9D859}" dt="2025-07-28T16:03:15.066" v="39" actId="21"/>
          <ac:spMkLst>
            <pc:docMk/>
            <pc:sldMk cId="789317817" sldId="278"/>
            <ac:spMk id="280" creationId="{00000000-0000-0000-0000-000000000000}"/>
          </ac:spMkLst>
        </pc:spChg>
      </pc:sldChg>
      <pc:sldChg chg="del">
        <pc:chgData name="Epifanio, Aida" userId="000e21c5-13fc-4426-b772-2c28c79a20d9" providerId="ADAL" clId="{1F581437-7971-4E25-BBED-EF4A4CA9D859}" dt="2025-07-28T16:04:03.783" v="46" actId="2696"/>
        <pc:sldMkLst>
          <pc:docMk/>
          <pc:sldMk cId="1790032649" sldId="279"/>
        </pc:sldMkLst>
      </pc:sldChg>
      <pc:sldChg chg="del">
        <pc:chgData name="Epifanio, Aida" userId="000e21c5-13fc-4426-b772-2c28c79a20d9" providerId="ADAL" clId="{1F581437-7971-4E25-BBED-EF4A4CA9D859}" dt="2025-07-28T16:05:24.715" v="49" actId="2696"/>
        <pc:sldMkLst>
          <pc:docMk/>
          <pc:sldMk cId="2198011075" sldId="280"/>
        </pc:sldMkLst>
      </pc:sldChg>
      <pc:sldChg chg="del">
        <pc:chgData name="Epifanio, Aida" userId="000e21c5-13fc-4426-b772-2c28c79a20d9" providerId="ADAL" clId="{1F581437-7971-4E25-BBED-EF4A4CA9D859}" dt="2025-07-28T16:05:24.715" v="49" actId="2696"/>
        <pc:sldMkLst>
          <pc:docMk/>
          <pc:sldMk cId="3981430950" sldId="281"/>
        </pc:sldMkLst>
      </pc:sldChg>
      <pc:sldChg chg="del">
        <pc:chgData name="Epifanio, Aida" userId="000e21c5-13fc-4426-b772-2c28c79a20d9" providerId="ADAL" clId="{1F581437-7971-4E25-BBED-EF4A4CA9D859}" dt="2025-07-28T16:05:24.715" v="49" actId="2696"/>
        <pc:sldMkLst>
          <pc:docMk/>
          <pc:sldMk cId="1054775589" sldId="282"/>
        </pc:sldMkLst>
      </pc:sldChg>
      <pc:sldChg chg="delSp del mod">
        <pc:chgData name="Epifanio, Aida" userId="000e21c5-13fc-4426-b772-2c28c79a20d9" providerId="ADAL" clId="{1F581437-7971-4E25-BBED-EF4A4CA9D859}" dt="2025-07-28T16:05:24.715" v="49" actId="2696"/>
        <pc:sldMkLst>
          <pc:docMk/>
          <pc:sldMk cId="2743103111" sldId="283"/>
        </pc:sldMkLst>
        <pc:spChg chg="del">
          <ac:chgData name="Epifanio, Aida" userId="000e21c5-13fc-4426-b772-2c28c79a20d9" providerId="ADAL" clId="{1F581437-7971-4E25-BBED-EF4A4CA9D859}" dt="2025-07-28T16:04:38.332" v="47" actId="21"/>
          <ac:spMkLst>
            <pc:docMk/>
            <pc:sldMk cId="2743103111" sldId="283"/>
            <ac:spMk id="313" creationId="{00000000-0000-0000-0000-000000000000}"/>
          </ac:spMkLst>
        </pc:spChg>
      </pc:sldChg>
      <pc:sldChg chg="del">
        <pc:chgData name="Epifanio, Aida" userId="000e21c5-13fc-4426-b772-2c28c79a20d9" providerId="ADAL" clId="{1F581437-7971-4E25-BBED-EF4A4CA9D859}" dt="2025-07-28T16:05:24.715" v="49" actId="2696"/>
        <pc:sldMkLst>
          <pc:docMk/>
          <pc:sldMk cId="3379102165" sldId="284"/>
        </pc:sldMkLst>
      </pc:sldChg>
      <pc:sldChg chg="modSp del mod">
        <pc:chgData name="Epifanio, Aida" userId="000e21c5-13fc-4426-b772-2c28c79a20d9" providerId="ADAL" clId="{1F581437-7971-4E25-BBED-EF4A4CA9D859}" dt="2025-07-28T16:06:06.781" v="76" actId="2696"/>
        <pc:sldMkLst>
          <pc:docMk/>
          <pc:sldMk cId="3207161996" sldId="285"/>
        </pc:sldMkLst>
        <pc:spChg chg="mod">
          <ac:chgData name="Epifanio, Aida" userId="000e21c5-13fc-4426-b772-2c28c79a20d9" providerId="ADAL" clId="{1F581437-7971-4E25-BBED-EF4A4CA9D859}" dt="2025-07-28T16:05:30.898" v="51" actId="27636"/>
          <ac:spMkLst>
            <pc:docMk/>
            <pc:sldMk cId="3207161996" sldId="285"/>
            <ac:spMk id="328" creationId="{00000000-0000-0000-0000-000000000000}"/>
          </ac:spMkLst>
        </pc:spChg>
      </pc:sldChg>
      <pc:sldChg chg="modSp del mod">
        <pc:chgData name="Epifanio, Aida" userId="000e21c5-13fc-4426-b772-2c28c79a20d9" providerId="ADAL" clId="{1F581437-7971-4E25-BBED-EF4A4CA9D859}" dt="2025-07-28T16:06:51.681" v="86" actId="2696"/>
        <pc:sldMkLst>
          <pc:docMk/>
          <pc:sldMk cId="2239108498" sldId="286"/>
        </pc:sldMkLst>
        <pc:spChg chg="mod">
          <ac:chgData name="Epifanio, Aida" userId="000e21c5-13fc-4426-b772-2c28c79a20d9" providerId="ADAL" clId="{1F581437-7971-4E25-BBED-EF4A4CA9D859}" dt="2025-07-28T16:06:35.882" v="79" actId="21"/>
          <ac:spMkLst>
            <pc:docMk/>
            <pc:sldMk cId="2239108498" sldId="286"/>
            <ac:spMk id="334" creationId="{00000000-0000-0000-0000-000000000000}"/>
          </ac:spMkLst>
        </pc:spChg>
      </pc:sldChg>
      <pc:sldChg chg="add del">
        <pc:chgData name="Epifanio, Aida" userId="000e21c5-13fc-4426-b772-2c28c79a20d9" providerId="ADAL" clId="{1F581437-7971-4E25-BBED-EF4A4CA9D859}" dt="2025-07-28T16:07:22.903" v="90" actId="2696"/>
        <pc:sldMkLst>
          <pc:docMk/>
          <pc:sldMk cId="493070333" sldId="287"/>
        </pc:sldMkLst>
      </pc:sldChg>
      <pc:sldChg chg="modSp add mod modTransition">
        <pc:chgData name="Epifanio, Aida" userId="000e21c5-13fc-4426-b772-2c28c79a20d9" providerId="ADAL" clId="{1F581437-7971-4E25-BBED-EF4A4CA9D859}" dt="2025-07-28T16:02:39.566" v="37" actId="207"/>
        <pc:sldMkLst>
          <pc:docMk/>
          <pc:sldMk cId="3266222024" sldId="296"/>
        </pc:sldMkLst>
        <pc:spChg chg="mod">
          <ac:chgData name="Epifanio, Aida" userId="000e21c5-13fc-4426-b772-2c28c79a20d9" providerId="ADAL" clId="{1F581437-7971-4E25-BBED-EF4A4CA9D859}" dt="2025-07-28T16:02:35.499" v="36" actId="207"/>
          <ac:spMkLst>
            <pc:docMk/>
            <pc:sldMk cId="3266222024" sldId="296"/>
            <ac:spMk id="287" creationId="{00000000-0000-0000-0000-000000000000}"/>
          </ac:spMkLst>
        </pc:spChg>
        <pc:spChg chg="mod">
          <ac:chgData name="Epifanio, Aida" userId="000e21c5-13fc-4426-b772-2c28c79a20d9" providerId="ADAL" clId="{1F581437-7971-4E25-BBED-EF4A4CA9D859}" dt="2025-07-28T16:02:39.566" v="37" actId="207"/>
          <ac:spMkLst>
            <pc:docMk/>
            <pc:sldMk cId="3266222024" sldId="296"/>
            <ac:spMk id="288" creationId="{00000000-0000-0000-0000-000000000000}"/>
          </ac:spMkLst>
        </pc:spChg>
      </pc:sldChg>
      <pc:sldChg chg="modSp add mod modTransition">
        <pc:chgData name="Epifanio, Aida" userId="000e21c5-13fc-4426-b772-2c28c79a20d9" providerId="ADAL" clId="{1F581437-7971-4E25-BBED-EF4A4CA9D859}" dt="2025-07-28T16:03:27.440" v="42" actId="14100"/>
        <pc:sldMkLst>
          <pc:docMk/>
          <pc:sldMk cId="3742825411" sldId="297"/>
        </pc:sldMkLst>
        <pc:spChg chg="mod">
          <ac:chgData name="Epifanio, Aida" userId="000e21c5-13fc-4426-b772-2c28c79a20d9" providerId="ADAL" clId="{1F581437-7971-4E25-BBED-EF4A4CA9D859}" dt="2025-07-28T16:03:27.440" v="42" actId="14100"/>
          <ac:spMkLst>
            <pc:docMk/>
            <pc:sldMk cId="3742825411" sldId="297"/>
            <ac:spMk id="294" creationId="{00000000-0000-0000-0000-000000000000}"/>
          </ac:spMkLst>
        </pc:spChg>
      </pc:sldChg>
      <pc:sldChg chg="modSp add mod modTransition setBg">
        <pc:chgData name="Epifanio, Aida" userId="000e21c5-13fc-4426-b772-2c28c79a20d9" providerId="ADAL" clId="{1F581437-7971-4E25-BBED-EF4A4CA9D859}" dt="2025-07-28T16:03:50.582" v="45" actId="207"/>
        <pc:sldMkLst>
          <pc:docMk/>
          <pc:sldMk cId="3409085580" sldId="298"/>
        </pc:sldMkLst>
        <pc:spChg chg="mod">
          <ac:chgData name="Epifanio, Aida" userId="000e21c5-13fc-4426-b772-2c28c79a20d9" providerId="ADAL" clId="{1F581437-7971-4E25-BBED-EF4A4CA9D859}" dt="2025-07-28T16:03:50.582" v="45" actId="207"/>
          <ac:spMkLst>
            <pc:docMk/>
            <pc:sldMk cId="3409085580" sldId="298"/>
            <ac:spMk id="301" creationId="{00000000-0000-0000-0000-000000000000}"/>
          </ac:spMkLst>
        </pc:spChg>
      </pc:sldChg>
      <pc:sldChg chg="add modTransition">
        <pc:chgData name="Epifanio, Aida" userId="000e21c5-13fc-4426-b772-2c28c79a20d9" providerId="ADAL" clId="{1F581437-7971-4E25-BBED-EF4A4CA9D859}" dt="2025-07-28T16:05:10.715" v="48"/>
        <pc:sldMkLst>
          <pc:docMk/>
          <pc:sldMk cId="2915713187" sldId="299"/>
        </pc:sldMkLst>
      </pc:sldChg>
      <pc:sldChg chg="add modTransition">
        <pc:chgData name="Epifanio, Aida" userId="000e21c5-13fc-4426-b772-2c28c79a20d9" providerId="ADAL" clId="{1F581437-7971-4E25-BBED-EF4A4CA9D859}" dt="2025-07-28T16:05:10.715" v="48"/>
        <pc:sldMkLst>
          <pc:docMk/>
          <pc:sldMk cId="4238690846" sldId="300"/>
        </pc:sldMkLst>
      </pc:sldChg>
      <pc:sldChg chg="add modTransition">
        <pc:chgData name="Epifanio, Aida" userId="000e21c5-13fc-4426-b772-2c28c79a20d9" providerId="ADAL" clId="{1F581437-7971-4E25-BBED-EF4A4CA9D859}" dt="2025-07-28T16:05:10.715" v="48"/>
        <pc:sldMkLst>
          <pc:docMk/>
          <pc:sldMk cId="898483347" sldId="301"/>
        </pc:sldMkLst>
      </pc:sldChg>
      <pc:sldChg chg="add modTransition">
        <pc:chgData name="Epifanio, Aida" userId="000e21c5-13fc-4426-b772-2c28c79a20d9" providerId="ADAL" clId="{1F581437-7971-4E25-BBED-EF4A4CA9D859}" dt="2025-07-28T16:05:10.715" v="48"/>
        <pc:sldMkLst>
          <pc:docMk/>
          <pc:sldMk cId="3188432397" sldId="302"/>
        </pc:sldMkLst>
      </pc:sldChg>
      <pc:sldChg chg="add modTransition">
        <pc:chgData name="Epifanio, Aida" userId="000e21c5-13fc-4426-b772-2c28c79a20d9" providerId="ADAL" clId="{1F581437-7971-4E25-BBED-EF4A4CA9D859}" dt="2025-07-28T16:05:10.715" v="48"/>
        <pc:sldMkLst>
          <pc:docMk/>
          <pc:sldMk cId="4017778585" sldId="303"/>
        </pc:sldMkLst>
      </pc:sldChg>
      <pc:sldChg chg="modSp add mod modTransition">
        <pc:chgData name="Epifanio, Aida" userId="000e21c5-13fc-4426-b772-2c28c79a20d9" providerId="ADAL" clId="{1F581437-7971-4E25-BBED-EF4A4CA9D859}" dt="2025-07-28T16:06:02.065" v="75" actId="1076"/>
        <pc:sldMkLst>
          <pc:docMk/>
          <pc:sldMk cId="1110972601" sldId="304"/>
        </pc:sldMkLst>
        <pc:spChg chg="mod">
          <ac:chgData name="Epifanio, Aida" userId="000e21c5-13fc-4426-b772-2c28c79a20d9" providerId="ADAL" clId="{1F581437-7971-4E25-BBED-EF4A4CA9D859}" dt="2025-07-28T16:05:43.547" v="63" actId="20577"/>
          <ac:spMkLst>
            <pc:docMk/>
            <pc:sldMk cId="1110972601" sldId="304"/>
            <ac:spMk id="341" creationId="{00000000-0000-0000-0000-000000000000}"/>
          </ac:spMkLst>
        </pc:spChg>
        <pc:spChg chg="mod">
          <ac:chgData name="Epifanio, Aida" userId="000e21c5-13fc-4426-b772-2c28c79a20d9" providerId="ADAL" clId="{1F581437-7971-4E25-BBED-EF4A4CA9D859}" dt="2025-07-28T16:06:02.065" v="75" actId="1076"/>
          <ac:spMkLst>
            <pc:docMk/>
            <pc:sldMk cId="1110972601" sldId="304"/>
            <ac:spMk id="342" creationId="{00000000-0000-0000-0000-000000000000}"/>
          </ac:spMkLst>
        </pc:spChg>
      </pc:sldChg>
      <pc:sldChg chg="add modTransition">
        <pc:chgData name="Epifanio, Aida" userId="000e21c5-13fc-4426-b772-2c28c79a20d9" providerId="ADAL" clId="{1F581437-7971-4E25-BBED-EF4A4CA9D859}" dt="2025-07-28T16:07:02.680" v="87"/>
        <pc:sldMkLst>
          <pc:docMk/>
          <pc:sldMk cId="1147648835" sldId="305"/>
        </pc:sldMkLst>
      </pc:sldChg>
      <pc:sldChg chg="modSp add mod modTransition">
        <pc:chgData name="Epifanio, Aida" userId="000e21c5-13fc-4426-b772-2c28c79a20d9" providerId="ADAL" clId="{1F581437-7971-4E25-BBED-EF4A4CA9D859}" dt="2025-07-28T16:02:09.849" v="33" actId="6549"/>
        <pc:sldMkLst>
          <pc:docMk/>
          <pc:sldMk cId="4252135442" sldId="306"/>
        </pc:sldMkLst>
        <pc:spChg chg="mod">
          <ac:chgData name="Epifanio, Aida" userId="000e21c5-13fc-4426-b772-2c28c79a20d9" providerId="ADAL" clId="{1F581437-7971-4E25-BBED-EF4A4CA9D859}" dt="2025-07-28T16:02:09.849" v="33" actId="6549"/>
          <ac:spMkLst>
            <pc:docMk/>
            <pc:sldMk cId="4252135442" sldId="306"/>
            <ac:spMk id="22" creationId="{0FD530DF-3EFE-E7D4-8F69-8F8E241958FC}"/>
          </ac:spMkLst>
        </pc:spChg>
      </pc:sldChg>
      <pc:sldChg chg="add">
        <pc:chgData name="Epifanio, Aida" userId="000e21c5-13fc-4426-b772-2c28c79a20d9" providerId="ADAL" clId="{1F581437-7971-4E25-BBED-EF4A4CA9D859}" dt="2025-07-28T15:53:27.670" v="12"/>
        <pc:sldMkLst>
          <pc:docMk/>
          <pc:sldMk cId="1392524588" sldId="307"/>
        </pc:sldMkLst>
      </pc:sldChg>
      <pc:sldChg chg="modSp add mod">
        <pc:chgData name="Epifanio, Aida" userId="000e21c5-13fc-4426-b772-2c28c79a20d9" providerId="ADAL" clId="{1F581437-7971-4E25-BBED-EF4A4CA9D859}" dt="2025-07-28T16:06:47.597" v="85" actId="1076"/>
        <pc:sldMkLst>
          <pc:docMk/>
          <pc:sldMk cId="657954288" sldId="308"/>
        </pc:sldMkLst>
        <pc:spChg chg="mod">
          <ac:chgData name="Epifanio, Aida" userId="000e21c5-13fc-4426-b772-2c28c79a20d9" providerId="ADAL" clId="{1F581437-7971-4E25-BBED-EF4A4CA9D859}" dt="2025-07-28T16:06:28.480" v="78"/>
          <ac:spMkLst>
            <pc:docMk/>
            <pc:sldMk cId="657954288" sldId="308"/>
            <ac:spMk id="341" creationId="{5B81E807-56FA-EFD2-F4CB-15470E29AEF0}"/>
          </ac:spMkLst>
        </pc:spChg>
        <pc:spChg chg="mod">
          <ac:chgData name="Epifanio, Aida" userId="000e21c5-13fc-4426-b772-2c28c79a20d9" providerId="ADAL" clId="{1F581437-7971-4E25-BBED-EF4A4CA9D859}" dt="2025-07-28T16:06:47.597" v="85" actId="1076"/>
          <ac:spMkLst>
            <pc:docMk/>
            <pc:sldMk cId="657954288" sldId="308"/>
            <ac:spMk id="342" creationId="{E963CFBC-99B3-6D93-6962-8ECC7D0CE08E}"/>
          </ac:spMkLst>
        </pc:spChg>
      </pc:sldChg>
      <pc:sldChg chg="add modTransition">
        <pc:chgData name="Epifanio, Aida" userId="000e21c5-13fc-4426-b772-2c28c79a20d9" providerId="ADAL" clId="{1F581437-7971-4E25-BBED-EF4A4CA9D859}" dt="2025-07-28T16:07:02.680" v="87"/>
        <pc:sldMkLst>
          <pc:docMk/>
          <pc:sldMk cId="1271870207" sldId="309"/>
        </pc:sldMkLst>
      </pc:sldChg>
    </pc:docChg>
  </pc:docChgLst>
  <pc:docChgLst>
    <pc:chgData name="Mazzagatti, Peter" userId="d885410b-8af8-48ce-89eb-76b89c7a7250" providerId="ADAL" clId="{AB1129D4-2CE5-4CD8-AAA7-93892F1C5DCD}"/>
    <pc:docChg chg="modSld">
      <pc:chgData name="Mazzagatti, Peter" userId="d885410b-8af8-48ce-89eb-76b89c7a7250" providerId="ADAL" clId="{AB1129D4-2CE5-4CD8-AAA7-93892F1C5DCD}" dt="2025-07-22T00:28:19.824" v="9" actId="13244"/>
      <pc:docMkLst>
        <pc:docMk/>
      </pc:docMkLst>
      <pc:sldChg chg="modSp mod">
        <pc:chgData name="Mazzagatti, Peter" userId="d885410b-8af8-48ce-89eb-76b89c7a7250" providerId="ADAL" clId="{AB1129D4-2CE5-4CD8-AAA7-93892F1C5DCD}" dt="2025-07-22T00:27:17.858" v="0" actId="13244"/>
        <pc:sldMkLst>
          <pc:docMk/>
          <pc:sldMk cId="2292687004" sldId="272"/>
        </pc:sldMkLst>
        <pc:spChg chg="ord">
          <ac:chgData name="Mazzagatti, Peter" userId="d885410b-8af8-48ce-89eb-76b89c7a7250" providerId="ADAL" clId="{AB1129D4-2CE5-4CD8-AAA7-93892F1C5DCD}" dt="2025-07-22T00:27:17.858" v="0" actId="13244"/>
          <ac:spMkLst>
            <pc:docMk/>
            <pc:sldMk cId="2292687004" sldId="272"/>
            <ac:spMk id="5" creationId="{12BEC891-20CA-97B8-B874-796002634E08}"/>
          </ac:spMkLst>
        </pc:spChg>
      </pc:sldChg>
      <pc:sldChg chg="modSp mod">
        <pc:chgData name="Mazzagatti, Peter" userId="d885410b-8af8-48ce-89eb-76b89c7a7250" providerId="ADAL" clId="{AB1129D4-2CE5-4CD8-AAA7-93892F1C5DCD}" dt="2025-07-22T00:28:19.824" v="9" actId="13244"/>
        <pc:sldMkLst>
          <pc:docMk/>
          <pc:sldMk cId="2126938842"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7/28/2025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337072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13e1ef6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13e1ef6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97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13e1ef60d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13e1ef60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70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13e1ef60d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13e1ef60d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515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13e1ef60d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13e1ef60d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921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13e1ef60d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13e1ef60d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547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13e1ef60d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13e1ef60d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125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13e1ef60d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13e1ef60d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68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F2672F75-9BF5-9849-5636-BA0CE1A7FADC}"/>
            </a:ext>
          </a:extLst>
        </p:cNvPr>
        <p:cNvGrpSpPr/>
        <p:nvPr/>
      </p:nvGrpSpPr>
      <p:grpSpPr>
        <a:xfrm>
          <a:off x="0" y="0"/>
          <a:ext cx="0" cy="0"/>
          <a:chOff x="0" y="0"/>
          <a:chExt cx="0" cy="0"/>
        </a:xfrm>
      </p:grpSpPr>
      <p:sp>
        <p:nvSpPr>
          <p:cNvPr id="338" name="Google Shape;338;g313e1ef60d8_0_55:notes">
            <a:extLst>
              <a:ext uri="{FF2B5EF4-FFF2-40B4-BE49-F238E27FC236}">
                <a16:creationId xmlns:a16="http://schemas.microsoft.com/office/drawing/2014/main" id="{B9819148-7B8D-5F7B-CC1A-306FBAE6CC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13e1ef60d8_0_55:notes">
            <a:extLst>
              <a:ext uri="{FF2B5EF4-FFF2-40B4-BE49-F238E27FC236}">
                <a16:creationId xmlns:a16="http://schemas.microsoft.com/office/drawing/2014/main" id="{F97E7D9A-41AC-BDA6-8C14-54652901E5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583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1426aea7cd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1426aea7cd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609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266847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1426aea7cd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1426aea7cd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42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1426aea7cd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1426aea7cd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37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1bb2815e4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31bb2815e4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31bb2815e4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711912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bb2815e44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31bb2815e44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37500"/>
              </a:lnSpc>
              <a:spcBef>
                <a:spcPts val="0"/>
              </a:spcBef>
              <a:spcAft>
                <a:spcPts val="0"/>
              </a:spcAft>
              <a:buNone/>
            </a:pPr>
            <a:endParaRPr/>
          </a:p>
        </p:txBody>
      </p:sp>
    </p:spTree>
    <p:extLst>
      <p:ext uri="{BB962C8B-B14F-4D97-AF65-F5344CB8AC3E}">
        <p14:creationId xmlns:p14="http://schemas.microsoft.com/office/powerpoint/2010/main" val="4300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1bb2815e44_0_308:notes"/>
          <p:cNvSpPr>
            <a:spLocks noGrp="1" noRot="1" noChangeAspect="1"/>
          </p:cNvSpPr>
          <p:nvPr>
            <p:ph type="sldImg" idx="2"/>
          </p:nvPr>
        </p:nvSpPr>
        <p:spPr>
          <a:xfrm>
            <a:off x="406400" y="696913"/>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1bb2815e44_0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31bb2815e44_0_308:notes"/>
          <p:cNvSpPr txBox="1">
            <a:spLocks noGrp="1"/>
          </p:cNvSpPr>
          <p:nvPr>
            <p:ph type="sldNum" idx="12"/>
          </p:nvPr>
        </p:nvSpPr>
        <p:spPr>
          <a:xfrm>
            <a:off x="3884613" y="8685213"/>
            <a:ext cx="2971800" cy="458700"/>
          </a:xfrm>
          <a:prstGeom prst="rect">
            <a:avLst/>
          </a:prstGeom>
          <a:noFill/>
          <a:ln>
            <a:noFill/>
          </a:ln>
        </p:spPr>
        <p:txBody>
          <a:bodyPr spcFirstLastPara="1" wrap="square" lIns="93100" tIns="46550" rIns="93100" bIns="46550" anchor="b"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595952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2034322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1bb2815e44_0_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31bb2815e44_0_4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69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1426aea7cd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1426aea7cd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66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60151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ntent Title Only">
  <p:cSld name="1_Content Title Only">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0320" y="121463"/>
            <a:ext cx="11394000" cy="1080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sldNum" idx="12"/>
          </p:nvPr>
        </p:nvSpPr>
        <p:spPr>
          <a:xfrm>
            <a:off x="11037849" y="6487185"/>
            <a:ext cx="1154000" cy="370800"/>
          </a:xfrm>
          <a:prstGeom prst="rect">
            <a:avLst/>
          </a:prstGeom>
          <a:noFill/>
          <a:ln>
            <a:noFill/>
          </a:ln>
        </p:spPr>
        <p:txBody>
          <a:bodyPr spcFirstLastPara="1" wrap="square" lIns="68575" tIns="34275" rIns="20572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
        <p:nvSpPr>
          <p:cNvPr id="55" name="Google Shape;55;p13"/>
          <p:cNvSpPr txBox="1">
            <a:spLocks noGrp="1"/>
          </p:cNvSpPr>
          <p:nvPr>
            <p:ph type="ftr" idx="11"/>
          </p:nvPr>
        </p:nvSpPr>
        <p:spPr>
          <a:xfrm>
            <a:off x="680320" y="6487183"/>
            <a:ext cx="10357600" cy="370800"/>
          </a:xfrm>
          <a:prstGeom prst="rect">
            <a:avLst/>
          </a:prstGeom>
          <a:noFill/>
          <a:ln>
            <a:noFill/>
          </a:ln>
        </p:spPr>
        <p:txBody>
          <a:bodyPr spcFirstLastPara="1" wrap="square" lIns="0" tIns="34275" rIns="68575" bIns="34275" anchor="ctr" anchorCtr="0">
            <a:noAutofit/>
          </a:bodyPr>
          <a:lstStyle>
            <a:lvl1pPr lvl="0" algn="l">
              <a:spcBef>
                <a:spcPts val="0"/>
              </a:spcBef>
              <a:spcAft>
                <a:spcPts val="0"/>
              </a:spcAft>
              <a:buSzPts val="1100"/>
              <a:buNone/>
              <a:defRPr sz="1467"/>
            </a:lvl1pPr>
            <a:lvl2pPr lvl="1" algn="l">
              <a:spcBef>
                <a:spcPts val="0"/>
              </a:spcBef>
              <a:spcAft>
                <a:spcPts val="0"/>
              </a:spcAft>
              <a:buSzPts val="1100"/>
              <a:buNone/>
              <a:defRPr sz="1467"/>
            </a:lvl2pPr>
            <a:lvl3pPr lvl="2" algn="l">
              <a:spcBef>
                <a:spcPts val="0"/>
              </a:spcBef>
              <a:spcAft>
                <a:spcPts val="0"/>
              </a:spcAft>
              <a:buSzPts val="1100"/>
              <a:buNone/>
              <a:defRPr sz="1467"/>
            </a:lvl3pPr>
            <a:lvl4pPr lvl="3" algn="l">
              <a:spcBef>
                <a:spcPts val="0"/>
              </a:spcBef>
              <a:spcAft>
                <a:spcPts val="0"/>
              </a:spcAft>
              <a:buSzPts val="1100"/>
              <a:buNone/>
              <a:defRPr sz="1467"/>
            </a:lvl4pPr>
            <a:lvl5pPr lvl="4" algn="l">
              <a:spcBef>
                <a:spcPts val="0"/>
              </a:spcBef>
              <a:spcAft>
                <a:spcPts val="0"/>
              </a:spcAft>
              <a:buSzPts val="1100"/>
              <a:buNone/>
              <a:defRPr sz="1467"/>
            </a:lvl5pPr>
            <a:lvl6pPr lvl="5" algn="l">
              <a:spcBef>
                <a:spcPts val="0"/>
              </a:spcBef>
              <a:spcAft>
                <a:spcPts val="0"/>
              </a:spcAft>
              <a:buSzPts val="1100"/>
              <a:buNone/>
              <a:defRPr sz="1467"/>
            </a:lvl6pPr>
            <a:lvl7pPr lvl="6" algn="l">
              <a:spcBef>
                <a:spcPts val="0"/>
              </a:spcBef>
              <a:spcAft>
                <a:spcPts val="0"/>
              </a:spcAft>
              <a:buSzPts val="1100"/>
              <a:buNone/>
              <a:defRPr sz="1467"/>
            </a:lvl7pPr>
            <a:lvl8pPr lvl="7" algn="l">
              <a:spcBef>
                <a:spcPts val="0"/>
              </a:spcBef>
              <a:spcAft>
                <a:spcPts val="0"/>
              </a:spcAft>
              <a:buSzPts val="1100"/>
              <a:buNone/>
              <a:defRPr sz="1467"/>
            </a:lvl8pPr>
            <a:lvl9pPr lvl="8" algn="l">
              <a:spcBef>
                <a:spcPts val="0"/>
              </a:spcBef>
              <a:spcAft>
                <a:spcPts val="0"/>
              </a:spcAft>
              <a:buSzPts val="1100"/>
              <a:buNone/>
              <a:defRPr sz="1467"/>
            </a:lvl9pPr>
          </a:lstStyle>
          <a:p>
            <a:endParaRPr/>
          </a:p>
        </p:txBody>
      </p:sp>
      <p:sp>
        <p:nvSpPr>
          <p:cNvPr id="56" name="Google Shape;56;p13"/>
          <p:cNvSpPr txBox="1">
            <a:spLocks noGrp="1"/>
          </p:cNvSpPr>
          <p:nvPr>
            <p:ph type="body" idx="1"/>
          </p:nvPr>
        </p:nvSpPr>
        <p:spPr>
          <a:xfrm>
            <a:off x="680321" y="1591200"/>
            <a:ext cx="11394000" cy="4896000"/>
          </a:xfrm>
          <a:prstGeom prst="rect">
            <a:avLst/>
          </a:prstGeom>
          <a:noFill/>
          <a:ln>
            <a:noFill/>
          </a:ln>
        </p:spPr>
        <p:txBody>
          <a:bodyPr spcFirstLastPara="1" wrap="square" lIns="342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sz="1867"/>
            </a:lvl1pPr>
            <a:lvl2pPr marL="1219170" lvl="1" indent="-423323" algn="l">
              <a:lnSpc>
                <a:spcPct val="90000"/>
              </a:lnSpc>
              <a:spcBef>
                <a:spcPts val="1600"/>
              </a:spcBef>
              <a:spcAft>
                <a:spcPts val="0"/>
              </a:spcAft>
              <a:buClr>
                <a:schemeClr val="dk1"/>
              </a:buClr>
              <a:buSzPts val="1400"/>
              <a:buChar char="○"/>
              <a:defRPr sz="1867"/>
            </a:lvl2pPr>
            <a:lvl3pPr marL="1828754" lvl="2" indent="-423323" algn="l">
              <a:lnSpc>
                <a:spcPct val="90000"/>
              </a:lnSpc>
              <a:spcBef>
                <a:spcPts val="1600"/>
              </a:spcBef>
              <a:spcAft>
                <a:spcPts val="0"/>
              </a:spcAft>
              <a:buClr>
                <a:schemeClr val="dk1"/>
              </a:buClr>
              <a:buSzPts val="1400"/>
              <a:buChar char="■"/>
              <a:defRPr sz="1867"/>
            </a:lvl3pPr>
            <a:lvl4pPr marL="2438339" lvl="3" indent="-423323" algn="l">
              <a:lnSpc>
                <a:spcPct val="90000"/>
              </a:lnSpc>
              <a:spcBef>
                <a:spcPts val="1600"/>
              </a:spcBef>
              <a:spcAft>
                <a:spcPts val="0"/>
              </a:spcAft>
              <a:buClr>
                <a:schemeClr val="dk1"/>
              </a:buClr>
              <a:buSzPts val="1400"/>
              <a:buChar char="●"/>
              <a:defRPr sz="1867"/>
            </a:lvl4pPr>
            <a:lvl5pPr marL="3047924" lvl="4" indent="-423323" algn="l">
              <a:lnSpc>
                <a:spcPct val="90000"/>
              </a:lnSpc>
              <a:spcBef>
                <a:spcPts val="1600"/>
              </a:spcBef>
              <a:spcAft>
                <a:spcPts val="0"/>
              </a:spcAft>
              <a:buClr>
                <a:schemeClr val="dk1"/>
              </a:buClr>
              <a:buSzPts val="1400"/>
              <a:buChar char="○"/>
              <a:defRPr sz="1867"/>
            </a:lvl5pPr>
            <a:lvl6pPr marL="3657509" lvl="5" indent="-423323" algn="l">
              <a:lnSpc>
                <a:spcPct val="90000"/>
              </a:lnSpc>
              <a:spcBef>
                <a:spcPts val="1600"/>
              </a:spcBef>
              <a:spcAft>
                <a:spcPts val="0"/>
              </a:spcAft>
              <a:buClr>
                <a:schemeClr val="lt1"/>
              </a:buClr>
              <a:buSzPts val="1400"/>
              <a:buChar char="■"/>
              <a:defRPr/>
            </a:lvl6pPr>
            <a:lvl7pPr marL="4267093" lvl="6" indent="-423323" algn="l">
              <a:lnSpc>
                <a:spcPct val="90000"/>
              </a:lnSpc>
              <a:spcBef>
                <a:spcPts val="1600"/>
              </a:spcBef>
              <a:spcAft>
                <a:spcPts val="0"/>
              </a:spcAft>
              <a:buClr>
                <a:schemeClr val="lt1"/>
              </a:buClr>
              <a:buSzPts val="1400"/>
              <a:buChar char="●"/>
              <a:defRPr/>
            </a:lvl7pPr>
            <a:lvl8pPr marL="4876678" lvl="7" indent="-423323" algn="l">
              <a:lnSpc>
                <a:spcPct val="90000"/>
              </a:lnSpc>
              <a:spcBef>
                <a:spcPts val="1600"/>
              </a:spcBef>
              <a:spcAft>
                <a:spcPts val="0"/>
              </a:spcAft>
              <a:buClr>
                <a:schemeClr val="lt1"/>
              </a:buClr>
              <a:buSzPts val="1400"/>
              <a:buChar char="○"/>
              <a:defRPr/>
            </a:lvl8pPr>
            <a:lvl9pPr marL="5486263" lvl="8" indent="-423323" algn="l">
              <a:lnSpc>
                <a:spcPct val="90000"/>
              </a:lnSpc>
              <a:spcBef>
                <a:spcPts val="1600"/>
              </a:spcBef>
              <a:spcAft>
                <a:spcPts val="1600"/>
              </a:spcAft>
              <a:buClr>
                <a:schemeClr val="lt1"/>
              </a:buClr>
              <a:buSzPts val="1400"/>
              <a:buChar char="■"/>
              <a:defRPr/>
            </a:lvl9pPr>
          </a:lstStyle>
          <a:p>
            <a:endParaRPr/>
          </a:p>
        </p:txBody>
      </p:sp>
    </p:spTree>
    <p:extLst>
      <p:ext uri="{BB962C8B-B14F-4D97-AF65-F5344CB8AC3E}">
        <p14:creationId xmlns:p14="http://schemas.microsoft.com/office/powerpoint/2010/main" val="2771350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803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91" r:id="rId14"/>
    <p:sldLayoutId id="2147483678" r:id="rId15"/>
    <p:sldLayoutId id="2147483693" r:id="rId16"/>
    <p:sldLayoutId id="2147483694" r:id="rId17"/>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nj.gov/education"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forbes.com/sites/kevinkruse/2013/04/09/what-is-leadership/?sh=4edeb8985b90"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334901"/>
            <a:ext cx="12191999" cy="1282447"/>
          </a:xfrm>
          <a:prstGeom prst="rect">
            <a:avLst/>
          </a:prstGeom>
        </p:spPr>
        <p:txBody>
          <a:bodyPr lIns="91440" tIns="45720" rIns="91440" bIns="45720" anchor="b"/>
          <a:lstStyle/>
          <a:p>
            <a:r>
              <a:rPr lang="en-US" sz="4800" dirty="0">
                <a:latin typeface="Palatino Linotype"/>
              </a:rPr>
              <a:t>The Leader Within: Exploring the Power  of Teacher Leadership with Teachers</a:t>
            </a:r>
            <a:endParaRPr lang="en-US" sz="4800" dirty="0"/>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3886555"/>
            <a:ext cx="12191998" cy="2198080"/>
          </a:xfrm>
        </p:spPr>
        <p:txBody>
          <a:bodyPr>
            <a:normAutofit lnSpcReduction="10000"/>
          </a:bodyPr>
          <a:lstStyle/>
          <a:p>
            <a:pPr>
              <a:lnSpc>
                <a:spcPct val="120000"/>
              </a:lnSpc>
              <a:spcBef>
                <a:spcPts val="0"/>
              </a:spcBef>
              <a:spcAft>
                <a:spcPts val="0"/>
              </a:spcAft>
            </a:pPr>
            <a:r>
              <a:rPr lang="en-US" sz="1200" dirty="0"/>
              <a:t>Dr. Joanne Connor</a:t>
            </a:r>
          </a:p>
          <a:p>
            <a:pPr>
              <a:lnSpc>
                <a:spcPct val="120000"/>
              </a:lnSpc>
              <a:spcBef>
                <a:spcPts val="0"/>
              </a:spcBef>
              <a:spcAft>
                <a:spcPts val="0"/>
              </a:spcAft>
            </a:pPr>
            <a:r>
              <a:rPr lang="en-US" sz="1200" dirty="0"/>
              <a:t>Dr. David Lindenmuth</a:t>
            </a:r>
          </a:p>
          <a:p>
            <a:pPr>
              <a:lnSpc>
                <a:spcPct val="120000"/>
              </a:lnSpc>
              <a:spcBef>
                <a:spcPts val="0"/>
              </a:spcBef>
              <a:spcAft>
                <a:spcPts val="0"/>
              </a:spcAft>
            </a:pPr>
            <a:r>
              <a:rPr lang="en-US" sz="1200" dirty="0"/>
              <a:t>Dr. JoAnn Manning</a:t>
            </a:r>
          </a:p>
          <a:p>
            <a:pPr>
              <a:lnSpc>
                <a:spcPct val="120000"/>
              </a:lnSpc>
              <a:spcBef>
                <a:spcPts val="0"/>
              </a:spcBef>
              <a:spcAft>
                <a:spcPts val="0"/>
              </a:spcAft>
            </a:pPr>
            <a:r>
              <a:rPr lang="en-US" sz="1200" dirty="0"/>
              <a:t>Dr. Magdalena Martin</a:t>
            </a:r>
          </a:p>
          <a:p>
            <a:pPr>
              <a:lnSpc>
                <a:spcPct val="120000"/>
              </a:lnSpc>
              <a:spcBef>
                <a:spcPts val="0"/>
              </a:spcBef>
              <a:spcAft>
                <a:spcPts val="0"/>
              </a:spcAft>
            </a:pPr>
            <a:r>
              <a:rPr lang="en-US" sz="1200" dirty="0"/>
              <a:t>Dr. Margaret Thornton</a:t>
            </a:r>
          </a:p>
          <a:p>
            <a:pPr>
              <a:lnSpc>
                <a:spcPct val="120000"/>
              </a:lnSpc>
              <a:spcBef>
                <a:spcPts val="0"/>
              </a:spcBef>
              <a:spcAft>
                <a:spcPts val="0"/>
              </a:spcAft>
            </a:pPr>
            <a:r>
              <a:rPr lang="en-US" sz="1200" dirty="0"/>
              <a:t>Dr. James Coaxum</a:t>
            </a:r>
          </a:p>
          <a:p>
            <a:pPr>
              <a:lnSpc>
                <a:spcPct val="120000"/>
              </a:lnSpc>
              <a:spcBef>
                <a:spcPts val="0"/>
              </a:spcBef>
              <a:spcAft>
                <a:spcPts val="1800"/>
              </a:spcAft>
            </a:pPr>
            <a:r>
              <a:rPr lang="en-US" sz="1200" dirty="0"/>
              <a:t>Dr. </a:t>
            </a:r>
            <a:r>
              <a:rPr lang="en-US" sz="1200" dirty="0" err="1"/>
              <a:t>Gäetane</a:t>
            </a:r>
            <a:r>
              <a:rPr lang="en-US" sz="1200" dirty="0"/>
              <a:t> Jean-Marie</a:t>
            </a:r>
          </a:p>
          <a:p>
            <a:pPr>
              <a:lnSpc>
                <a:spcPct val="120000"/>
              </a:lnSpc>
              <a:spcBef>
                <a:spcPts val="0"/>
              </a:spcBef>
              <a:spcAft>
                <a:spcPts val="0"/>
              </a:spcAft>
            </a:pPr>
            <a:r>
              <a:rPr lang="en-US" sz="1200" dirty="0"/>
              <a:t>Rowan University </a:t>
            </a:r>
          </a:p>
          <a:p>
            <a:pPr>
              <a:spcBef>
                <a:spcPts val="0"/>
              </a:spcBef>
              <a:spcAft>
                <a:spcPts val="0"/>
              </a:spcAft>
            </a:pPr>
            <a:r>
              <a:rPr lang="en-US" sz="1200" dirty="0"/>
              <a:t>July 29, 2025</a:t>
            </a:r>
            <a:endParaRPr lang="en-US" sz="1200" dirty="0">
              <a:latin typeface="+mj-lt"/>
            </a:endParaRP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Title 1"/>
          <p:cNvSpPr txBox="1">
            <a:spLocks noGrp="1"/>
          </p:cNvSpPr>
          <p:nvPr>
            <p:ph type="title"/>
          </p:nvPr>
        </p:nvSpPr>
        <p:spPr>
          <a:xfrm>
            <a:off x="984737" y="0"/>
            <a:ext cx="11089583" cy="1080800"/>
          </a:xfrm>
          <a:prstGeom prst="rect">
            <a:avLst/>
          </a:prstGeom>
          <a:noFill/>
          <a:ln>
            <a:noFill/>
          </a:ln>
        </p:spPr>
        <p:txBody>
          <a:bodyPr spcFirstLastPara="1" vert="horz" wrap="square" lIns="68567" tIns="34267" rIns="68567" bIns="34267" rtlCol="0" anchor="b" anchorCtr="0">
            <a:normAutofit fontScale="90000"/>
          </a:bodyPr>
          <a:lstStyle/>
          <a:p>
            <a:pPr algn="ctr">
              <a:buSzPts val="1100"/>
            </a:pPr>
            <a:r>
              <a:rPr lang="en" sz="4000">
                <a:latin typeface="+mj-lt"/>
                <a:ea typeface="Times New Roman"/>
                <a:cs typeface="Times New Roman"/>
                <a:sym typeface="Times New Roman"/>
              </a:rPr>
              <a:t>Improving Schools Through Teacher Leadership </a:t>
            </a:r>
            <a:endParaRPr sz="4000">
              <a:latin typeface="+mj-lt"/>
            </a:endParaRPr>
          </a:p>
        </p:txBody>
      </p:sp>
      <p:sp>
        <p:nvSpPr>
          <p:cNvPr id="229" name="Content Placeholder 2"/>
          <p:cNvSpPr txBox="1">
            <a:spLocks noGrp="1"/>
          </p:cNvSpPr>
          <p:nvPr>
            <p:ph type="body" idx="1"/>
          </p:nvPr>
        </p:nvSpPr>
        <p:spPr>
          <a:xfrm>
            <a:off x="680321" y="2032000"/>
            <a:ext cx="11394000" cy="4455200"/>
          </a:xfrm>
          <a:prstGeom prst="rect">
            <a:avLst/>
          </a:prstGeom>
          <a:noFill/>
          <a:ln>
            <a:noFill/>
          </a:ln>
        </p:spPr>
        <p:txBody>
          <a:bodyPr spcFirstLastPara="1" vert="horz" wrap="square" lIns="34267" tIns="34267" rIns="68567" bIns="34267" rtlCol="0" anchor="t" anchorCtr="0">
            <a:normAutofit/>
          </a:bodyPr>
          <a:lstStyle/>
          <a:p>
            <a:pPr marL="982109" lvl="1" indent="-380990">
              <a:spcBef>
                <a:spcPts val="0"/>
              </a:spcBef>
              <a:spcAft>
                <a:spcPts val="3600"/>
              </a:spcAft>
              <a:buSzPts val="900"/>
              <a:buFont typeface="Noto Sans Symbols"/>
              <a:buChar char="∙"/>
            </a:pPr>
            <a:r>
              <a:rPr lang="en" sz="3200" dirty="0">
                <a:solidFill>
                  <a:schemeClr val="dk1"/>
                </a:solidFill>
                <a:latin typeface="+mn-lt"/>
                <a:ea typeface="Times New Roman"/>
                <a:cs typeface="Times New Roman"/>
                <a:sym typeface="Times New Roman"/>
              </a:rPr>
              <a:t>Improving School Effectiveness and Improvement</a:t>
            </a:r>
            <a:endParaRPr dirty="0">
              <a:solidFill>
                <a:schemeClr val="dk1"/>
              </a:solidFill>
              <a:latin typeface="+mn-lt"/>
            </a:endParaRPr>
          </a:p>
          <a:p>
            <a:pPr marL="982109" lvl="1" indent="-380990">
              <a:spcBef>
                <a:spcPts val="0"/>
              </a:spcBef>
              <a:spcAft>
                <a:spcPts val="3600"/>
              </a:spcAft>
              <a:buSzPts val="900"/>
              <a:buFont typeface="Noto Sans Symbols"/>
              <a:buChar char="∙"/>
            </a:pPr>
            <a:r>
              <a:rPr lang="en" sz="3200" dirty="0">
                <a:solidFill>
                  <a:schemeClr val="dk1"/>
                </a:solidFill>
                <a:latin typeface="+mn-lt"/>
                <a:ea typeface="Times New Roman"/>
                <a:cs typeface="Times New Roman"/>
                <a:sym typeface="Times New Roman"/>
              </a:rPr>
              <a:t>Improving Teacher Effectiveness</a:t>
            </a:r>
            <a:endParaRPr dirty="0">
              <a:solidFill>
                <a:schemeClr val="dk1"/>
              </a:solidFill>
              <a:latin typeface="+mn-lt"/>
            </a:endParaRPr>
          </a:p>
          <a:p>
            <a:pPr marL="982109" lvl="1" indent="-380990">
              <a:spcBef>
                <a:spcPts val="0"/>
              </a:spcBef>
              <a:buSzPts val="900"/>
              <a:buFont typeface="Noto Sans Symbols"/>
              <a:buChar char="∙"/>
            </a:pPr>
            <a:r>
              <a:rPr lang="en" sz="3200" dirty="0">
                <a:solidFill>
                  <a:schemeClr val="dk1"/>
                </a:solidFill>
                <a:latin typeface="+mn-lt"/>
                <a:ea typeface="Times New Roman"/>
                <a:cs typeface="Times New Roman"/>
                <a:sym typeface="Times New Roman"/>
              </a:rPr>
              <a:t>Improving Student Learning</a:t>
            </a:r>
            <a:endParaRPr dirty="0">
              <a:solidFill>
                <a:schemeClr val="dk1"/>
              </a:solidFill>
              <a:latin typeface="+mn-lt"/>
            </a:endParaRPr>
          </a:p>
        </p:txBody>
      </p:sp>
    </p:spTree>
    <p:extLst>
      <p:ext uri="{BB962C8B-B14F-4D97-AF65-F5344CB8AC3E}">
        <p14:creationId xmlns:p14="http://schemas.microsoft.com/office/powerpoint/2010/main" val="1507688856"/>
      </p:ext>
    </p:extLst>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Title 1"/>
          <p:cNvSpPr txBox="1">
            <a:spLocks noGrp="1" noRot="1" noMove="1" noResize="1" noEditPoints="1" noAdjustHandles="1" noChangeArrowheads="1" noChangeShapeType="1"/>
          </p:cNvSpPr>
          <p:nvPr>
            <p:ph type="title"/>
          </p:nvPr>
        </p:nvSpPr>
        <p:spPr>
          <a:xfrm>
            <a:off x="1245704" y="121463"/>
            <a:ext cx="10828616" cy="1080800"/>
          </a:xfrm>
          <a:prstGeom prst="rect">
            <a:avLst/>
          </a:prstGeom>
          <a:noFill/>
          <a:ln>
            <a:noFill/>
          </a:ln>
        </p:spPr>
        <p:txBody>
          <a:bodyPr spcFirstLastPara="1" wrap="square" lIns="91433" tIns="45700" rIns="91433" bIns="45700" anchor="ctr" anchorCtr="0">
            <a:normAutofit fontScale="90000"/>
          </a:bodyPr>
          <a:lstStyle/>
          <a:p>
            <a:pPr>
              <a:buSzPts val="2700"/>
            </a:pPr>
            <a:r>
              <a:rPr lang="en" sz="4000" dirty="0">
                <a:latin typeface="+mj-lt"/>
                <a:ea typeface="Times New Roman"/>
                <a:cs typeface="Times New Roman"/>
                <a:sym typeface="Times New Roman"/>
              </a:rPr>
              <a:t>Benefits and Challenges of Teacher Leadership</a:t>
            </a:r>
            <a:endParaRPr sz="4000" dirty="0">
              <a:latin typeface="+mj-lt"/>
            </a:endParaRPr>
          </a:p>
        </p:txBody>
      </p:sp>
      <p:sp>
        <p:nvSpPr>
          <p:cNvPr id="251" name="Content Placeholder 1"/>
          <p:cNvSpPr txBox="1">
            <a:spLocks noGrp="1"/>
          </p:cNvSpPr>
          <p:nvPr>
            <p:ph type="body" idx="4294967295"/>
          </p:nvPr>
        </p:nvSpPr>
        <p:spPr>
          <a:xfrm>
            <a:off x="796925" y="2244045"/>
            <a:ext cx="4779963" cy="3624262"/>
          </a:xfrm>
          <a:prstGeom prst="rect">
            <a:avLst/>
          </a:prstGeom>
          <a:noFill/>
          <a:ln>
            <a:noFill/>
          </a:ln>
        </p:spPr>
        <p:txBody>
          <a:bodyPr spcFirstLastPara="1" vert="horz" wrap="square" lIns="91433" tIns="45700" rIns="91433" bIns="45700" rtlCol="0" anchor="t" anchorCtr="0">
            <a:normAutofit/>
          </a:bodyPr>
          <a:lstStyle/>
          <a:p>
            <a:pPr marL="0" lvl="0" indent="0" algn="ctr">
              <a:lnSpc>
                <a:spcPct val="90000"/>
              </a:lnSpc>
              <a:spcBef>
                <a:spcPts val="1067"/>
              </a:spcBef>
              <a:spcAft>
                <a:spcPts val="4000"/>
              </a:spcAft>
              <a:buClr>
                <a:prstClr val="black"/>
              </a:buClr>
              <a:buSzPts val="2000"/>
              <a:buNone/>
            </a:pPr>
            <a:r>
              <a:rPr lang="en-US" sz="3200" b="1" dirty="0">
                <a:solidFill>
                  <a:prstClr val="black"/>
                </a:solidFill>
                <a:latin typeface="Palatino Linotype"/>
                <a:ea typeface="Times New Roman"/>
                <a:cs typeface="Times New Roman"/>
                <a:sym typeface="Times New Roman"/>
              </a:rPr>
              <a:t>Benefits</a:t>
            </a:r>
            <a:r>
              <a:rPr lang="en-US" sz="2400" dirty="0">
                <a:solidFill>
                  <a:srgbClr val="44546A"/>
                </a:solidFill>
                <a:latin typeface="Palatino Linotype"/>
                <a:ea typeface="Times New Roman"/>
                <a:cs typeface="Times New Roman"/>
                <a:sym typeface="Times New Roman"/>
              </a:rPr>
              <a:t> </a:t>
            </a:r>
            <a:endParaRPr lang="en" sz="2400" dirty="0">
              <a:solidFill>
                <a:schemeClr val="dk1"/>
              </a:solidFill>
              <a:latin typeface="+mn-lt"/>
              <a:ea typeface="Times New Roman"/>
              <a:cs typeface="Times New Roman"/>
              <a:sym typeface="Times New Roman"/>
            </a:endParaRPr>
          </a:p>
          <a:p>
            <a:pPr>
              <a:lnSpc>
                <a:spcPct val="90000"/>
              </a:lnSpc>
              <a:spcBef>
                <a:spcPts val="0"/>
              </a:spcBef>
              <a:spcAft>
                <a:spcPts val="0"/>
              </a:spcAft>
              <a:buClr>
                <a:schemeClr val="dk1"/>
              </a:buClr>
              <a:buSzPts val="1800"/>
            </a:pPr>
            <a:r>
              <a:rPr lang="en" sz="2400" dirty="0">
                <a:solidFill>
                  <a:schemeClr val="dk1"/>
                </a:solidFill>
                <a:latin typeface="+mn-lt"/>
                <a:ea typeface="Times New Roman"/>
                <a:cs typeface="Times New Roman"/>
                <a:sym typeface="Times New Roman"/>
              </a:rPr>
              <a:t>Professional Confidence</a:t>
            </a:r>
            <a:endParaRPr dirty="0">
              <a:solidFill>
                <a:schemeClr val="dk1"/>
              </a:solidFill>
              <a:latin typeface="+mn-lt"/>
            </a:endParaRPr>
          </a:p>
          <a:p>
            <a:pPr>
              <a:lnSpc>
                <a:spcPct val="90000"/>
              </a:lnSpc>
              <a:spcBef>
                <a:spcPts val="1067"/>
              </a:spcBef>
              <a:spcAft>
                <a:spcPts val="0"/>
              </a:spcAft>
              <a:buClr>
                <a:schemeClr val="dk1"/>
              </a:buClr>
              <a:buSzPts val="1800"/>
            </a:pPr>
            <a:r>
              <a:rPr lang="en" sz="2400" dirty="0">
                <a:solidFill>
                  <a:schemeClr val="dk1"/>
                </a:solidFill>
                <a:latin typeface="+mn-lt"/>
                <a:ea typeface="Times New Roman"/>
                <a:cs typeface="Times New Roman"/>
                <a:sym typeface="Times New Roman"/>
              </a:rPr>
              <a:t>School Improvement</a:t>
            </a:r>
            <a:endParaRPr dirty="0">
              <a:solidFill>
                <a:schemeClr val="dk1"/>
              </a:solidFill>
              <a:latin typeface="+mn-lt"/>
            </a:endParaRPr>
          </a:p>
          <a:p>
            <a:pPr>
              <a:lnSpc>
                <a:spcPct val="90000"/>
              </a:lnSpc>
              <a:spcBef>
                <a:spcPts val="1067"/>
              </a:spcBef>
              <a:spcAft>
                <a:spcPts val="0"/>
              </a:spcAft>
              <a:buClr>
                <a:schemeClr val="dk1"/>
              </a:buClr>
              <a:buSzPts val="1800"/>
            </a:pPr>
            <a:r>
              <a:rPr lang="en" sz="2400" dirty="0">
                <a:solidFill>
                  <a:schemeClr val="dk1"/>
                </a:solidFill>
                <a:latin typeface="+mn-lt"/>
                <a:ea typeface="Times New Roman"/>
                <a:cs typeface="Times New Roman"/>
                <a:sym typeface="Times New Roman"/>
              </a:rPr>
              <a:t>Problem-Solving Skills</a:t>
            </a:r>
            <a:endParaRPr dirty="0">
              <a:solidFill>
                <a:schemeClr val="dk1"/>
              </a:solidFill>
              <a:latin typeface="+mn-lt"/>
            </a:endParaRPr>
          </a:p>
          <a:p>
            <a:pPr>
              <a:lnSpc>
                <a:spcPct val="90000"/>
              </a:lnSpc>
              <a:spcBef>
                <a:spcPts val="1067"/>
              </a:spcBef>
              <a:spcAft>
                <a:spcPts val="0"/>
              </a:spcAft>
              <a:buClr>
                <a:schemeClr val="dk1"/>
              </a:buClr>
              <a:buSzPts val="1800"/>
            </a:pPr>
            <a:r>
              <a:rPr lang="en" sz="2400" dirty="0">
                <a:solidFill>
                  <a:schemeClr val="dk1"/>
                </a:solidFill>
                <a:latin typeface="+mn-lt"/>
                <a:ea typeface="Times New Roman"/>
                <a:cs typeface="Times New Roman"/>
                <a:sym typeface="Times New Roman"/>
              </a:rPr>
              <a:t>Skill Utilization</a:t>
            </a:r>
            <a:endParaRPr dirty="0">
              <a:solidFill>
                <a:schemeClr val="dk1"/>
              </a:solidFill>
              <a:latin typeface="+mn-lt"/>
            </a:endParaRPr>
          </a:p>
        </p:txBody>
      </p:sp>
      <p:sp>
        <p:nvSpPr>
          <p:cNvPr id="253" name="Content Placeholder 2"/>
          <p:cNvSpPr txBox="1">
            <a:spLocks noGrp="1"/>
          </p:cNvSpPr>
          <p:nvPr>
            <p:ph type="body" idx="4294967295"/>
          </p:nvPr>
        </p:nvSpPr>
        <p:spPr>
          <a:xfrm>
            <a:off x="6096000" y="2244045"/>
            <a:ext cx="5576887" cy="3625850"/>
          </a:xfrm>
          <a:prstGeom prst="rect">
            <a:avLst/>
          </a:prstGeom>
          <a:noFill/>
          <a:ln>
            <a:noFill/>
          </a:ln>
        </p:spPr>
        <p:txBody>
          <a:bodyPr spcFirstLastPara="1" vert="horz" wrap="square" lIns="91433" tIns="45700" rIns="91433" bIns="45700" rtlCol="0" anchor="t" anchorCtr="0">
            <a:normAutofit/>
          </a:bodyPr>
          <a:lstStyle/>
          <a:p>
            <a:pPr marL="0" lvl="0" indent="0" algn="ctr">
              <a:lnSpc>
                <a:spcPct val="90000"/>
              </a:lnSpc>
              <a:spcBef>
                <a:spcPts val="0"/>
              </a:spcBef>
              <a:spcAft>
                <a:spcPts val="4000"/>
              </a:spcAft>
              <a:buClr>
                <a:prstClr val="black"/>
              </a:buClr>
              <a:buSzPts val="1800"/>
              <a:buNone/>
            </a:pPr>
            <a:r>
              <a:rPr lang="en-US" sz="3200" b="1" dirty="0">
                <a:solidFill>
                  <a:prstClr val="black"/>
                </a:solidFill>
                <a:latin typeface="Palatino Linotype"/>
                <a:ea typeface="Times New Roman"/>
                <a:cs typeface="Times New Roman"/>
                <a:sym typeface="Times New Roman"/>
              </a:rPr>
              <a:t>Challenges </a:t>
            </a:r>
            <a:endParaRPr lang="en" sz="2400" dirty="0">
              <a:solidFill>
                <a:schemeClr val="dk1"/>
              </a:solidFill>
              <a:latin typeface="+mn-lt"/>
              <a:ea typeface="Times New Roman"/>
              <a:cs typeface="Times New Roman"/>
              <a:sym typeface="Times New Roman"/>
            </a:endParaRPr>
          </a:p>
          <a:p>
            <a:pPr>
              <a:lnSpc>
                <a:spcPct val="90000"/>
              </a:lnSpc>
              <a:spcBef>
                <a:spcPts val="0"/>
              </a:spcBef>
              <a:spcAft>
                <a:spcPts val="0"/>
              </a:spcAft>
            </a:pPr>
            <a:r>
              <a:rPr lang="en" sz="2400" dirty="0">
                <a:solidFill>
                  <a:schemeClr val="dk1"/>
                </a:solidFill>
                <a:latin typeface="+mn-lt"/>
                <a:ea typeface="Times New Roman"/>
                <a:cs typeface="Times New Roman"/>
                <a:sym typeface="Times New Roman"/>
              </a:rPr>
              <a:t>Time Constraints</a:t>
            </a:r>
            <a:endParaRPr dirty="0">
              <a:solidFill>
                <a:schemeClr val="dk1"/>
              </a:solidFill>
              <a:latin typeface="+mn-lt"/>
            </a:endParaRPr>
          </a:p>
          <a:p>
            <a:pPr>
              <a:lnSpc>
                <a:spcPct val="90000"/>
              </a:lnSpc>
              <a:spcBef>
                <a:spcPts val="1067"/>
              </a:spcBef>
              <a:spcAft>
                <a:spcPts val="0"/>
              </a:spcAft>
            </a:pPr>
            <a:r>
              <a:rPr lang="en" sz="2400" dirty="0">
                <a:solidFill>
                  <a:schemeClr val="dk1"/>
                </a:solidFill>
                <a:latin typeface="+mn-lt"/>
                <a:ea typeface="Times New Roman"/>
                <a:cs typeface="Times New Roman"/>
                <a:sym typeface="Times New Roman"/>
              </a:rPr>
              <a:t>Recognition</a:t>
            </a:r>
            <a:endParaRPr dirty="0">
              <a:solidFill>
                <a:schemeClr val="dk1"/>
              </a:solidFill>
              <a:latin typeface="+mn-lt"/>
            </a:endParaRPr>
          </a:p>
          <a:p>
            <a:pPr>
              <a:lnSpc>
                <a:spcPct val="90000"/>
              </a:lnSpc>
              <a:spcBef>
                <a:spcPts val="1067"/>
              </a:spcBef>
              <a:spcAft>
                <a:spcPts val="0"/>
              </a:spcAft>
            </a:pPr>
            <a:r>
              <a:rPr lang="en" sz="2400" dirty="0">
                <a:solidFill>
                  <a:schemeClr val="dk1"/>
                </a:solidFill>
                <a:latin typeface="+mn-lt"/>
                <a:ea typeface="Times New Roman"/>
                <a:cs typeface="Times New Roman"/>
                <a:sym typeface="Times New Roman"/>
              </a:rPr>
              <a:t>Navigating Change</a:t>
            </a:r>
            <a:endParaRPr dirty="0">
              <a:solidFill>
                <a:schemeClr val="dk1"/>
              </a:solidFill>
              <a:latin typeface="+mn-lt"/>
            </a:endParaRPr>
          </a:p>
          <a:p>
            <a:pPr>
              <a:lnSpc>
                <a:spcPct val="90000"/>
              </a:lnSpc>
              <a:spcBef>
                <a:spcPts val="1067"/>
              </a:spcBef>
              <a:spcAft>
                <a:spcPts val="0"/>
              </a:spcAft>
            </a:pPr>
            <a:r>
              <a:rPr lang="en" sz="2400" dirty="0">
                <a:solidFill>
                  <a:schemeClr val="dk1"/>
                </a:solidFill>
                <a:latin typeface="+mn-lt"/>
                <a:ea typeface="Times New Roman"/>
                <a:cs typeface="Times New Roman"/>
                <a:sym typeface="Times New Roman"/>
              </a:rPr>
              <a:t>Balancing Roles</a:t>
            </a:r>
            <a:endParaRPr dirty="0">
              <a:solidFill>
                <a:schemeClr val="dk1"/>
              </a:solidFill>
              <a:latin typeface="+mn-lt"/>
            </a:endParaRPr>
          </a:p>
        </p:txBody>
      </p:sp>
    </p:spTree>
    <p:extLst>
      <p:ext uri="{BB962C8B-B14F-4D97-AF65-F5344CB8AC3E}">
        <p14:creationId xmlns:p14="http://schemas.microsoft.com/office/powerpoint/2010/main" val="254270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D7FEBEA-EFA0-E40B-E234-1149CB705B9F}"/>
              </a:ext>
            </a:extLst>
          </p:cNvPr>
          <p:cNvSpPr>
            <a:spLocks noGrp="1"/>
          </p:cNvSpPr>
          <p:nvPr>
            <p:ph type="title"/>
          </p:nvPr>
        </p:nvSpPr>
        <p:spPr/>
        <p:txBody>
          <a:bodyPr/>
          <a:lstStyle/>
          <a:p>
            <a:pPr algn="ctr"/>
            <a:r>
              <a:rPr lang="en" sz="4000" dirty="0">
                <a:latin typeface="Palatino Linotype"/>
                <a:ea typeface="Times New Roman"/>
                <a:cs typeface="Times New Roman"/>
                <a:sym typeface="Times New Roman"/>
              </a:rPr>
              <a:t>Communication Skills</a:t>
            </a:r>
            <a:endParaRPr lang="en-US" dirty="0"/>
          </a:p>
        </p:txBody>
      </p:sp>
      <p:pic>
        <p:nvPicPr>
          <p:cNvPr id="4" name="Content Placeholder 3" descr="Two boxes: Box 1 - Listen and Paraphase, Box 2 - Ask Powerful Questions">
            <a:extLst>
              <a:ext uri="{FF2B5EF4-FFF2-40B4-BE49-F238E27FC236}">
                <a16:creationId xmlns:a16="http://schemas.microsoft.com/office/drawing/2014/main" id="{FD268475-F1FF-E9F7-3269-3F2648929C3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73050" y="1126475"/>
            <a:ext cx="3606800" cy="2263843"/>
          </a:xfrm>
        </p:spPr>
      </p:pic>
      <p:pic>
        <p:nvPicPr>
          <p:cNvPr id="6" name="Content Placeholder 5" descr="Two boxes: Box 1 - Provide Feedback, Box 2 - Consider Equity and Diversity">
            <a:extLst>
              <a:ext uri="{FF2B5EF4-FFF2-40B4-BE49-F238E27FC236}">
                <a16:creationId xmlns:a16="http://schemas.microsoft.com/office/drawing/2014/main" id="{96D6BF02-7E36-51B5-83AC-D712D892211B}"/>
              </a:ext>
            </a:extLst>
          </p:cNvPr>
          <p:cNvPicPr>
            <a:picLocks noGrp="1" noChangeAspect="1"/>
          </p:cNvPicPr>
          <p:nvPr>
            <p:ph sz="half" idx="13"/>
          </p:nvPr>
        </p:nvPicPr>
        <p:blipFill>
          <a:blip r:embed="rId4">
            <a:extLst>
              <a:ext uri="{28A0092B-C50C-407E-A947-70E740481C1C}">
                <a14:useLocalDpi xmlns:a14="http://schemas.microsoft.com/office/drawing/2010/main" val="0"/>
              </a:ext>
            </a:extLst>
          </a:blip>
          <a:stretch>
            <a:fillRect/>
          </a:stretch>
        </p:blipFill>
        <p:spPr>
          <a:xfrm>
            <a:off x="273050" y="3544094"/>
            <a:ext cx="3606800" cy="2298700"/>
          </a:xfrm>
        </p:spPr>
      </p:pic>
      <p:sp>
        <p:nvSpPr>
          <p:cNvPr id="22" name="Content Placeholder 21">
            <a:extLst>
              <a:ext uri="{FF2B5EF4-FFF2-40B4-BE49-F238E27FC236}">
                <a16:creationId xmlns:a16="http://schemas.microsoft.com/office/drawing/2014/main" id="{0FD530DF-3EFE-E7D4-8F69-8F8E241958FC}"/>
              </a:ext>
            </a:extLst>
          </p:cNvPr>
          <p:cNvSpPr>
            <a:spLocks noGrp="1"/>
          </p:cNvSpPr>
          <p:nvPr>
            <p:ph sz="half" idx="14"/>
          </p:nvPr>
        </p:nvSpPr>
        <p:spPr>
          <a:xfrm>
            <a:off x="3879850" y="1280251"/>
            <a:ext cx="8135882" cy="4451274"/>
          </a:xfrm>
        </p:spPr>
        <p:txBody>
          <a:bodyPr/>
          <a:lstStyle/>
          <a:p>
            <a:pPr marL="338658" lvl="0" indent="-330192">
              <a:lnSpc>
                <a:spcPct val="100000"/>
              </a:lnSpc>
              <a:spcBef>
                <a:spcPts val="0"/>
              </a:spcBef>
              <a:spcAft>
                <a:spcPts val="4200"/>
              </a:spcAft>
              <a:buClr>
                <a:prstClr val="black"/>
              </a:buClr>
              <a:buSzPts val="1500"/>
              <a:buFont typeface="Arial"/>
              <a:buChar char="•"/>
            </a:pPr>
            <a:r>
              <a:rPr lang="en-US" sz="2000" dirty="0">
                <a:solidFill>
                  <a:prstClr val="black"/>
                </a:solidFill>
                <a:latin typeface="Palatino Linotype"/>
                <a:ea typeface="Times New Roman"/>
                <a:cs typeface="Times New Roman"/>
                <a:sym typeface="Times New Roman"/>
              </a:rPr>
              <a:t>Be present, listen for the essence, set aside judgment…Acknowledge, clarify, summarize</a:t>
            </a:r>
            <a:endParaRPr lang="en-US" sz="2000" dirty="0">
              <a:solidFill>
                <a:prstClr val="black"/>
              </a:solidFill>
              <a:latin typeface="Palatino Linotype"/>
            </a:endParaRPr>
          </a:p>
          <a:p>
            <a:pPr marL="338658" lvl="0" indent="-330192">
              <a:lnSpc>
                <a:spcPct val="100000"/>
              </a:lnSpc>
              <a:spcBef>
                <a:spcPts val="0"/>
              </a:spcBef>
              <a:spcAft>
                <a:spcPts val="5400"/>
              </a:spcAft>
              <a:buClr>
                <a:prstClr val="black"/>
              </a:buClr>
              <a:buSzPts val="1500"/>
              <a:buFont typeface="Arial"/>
              <a:buChar char="•"/>
            </a:pPr>
            <a:r>
              <a:rPr lang="en-US" sz="2000" dirty="0">
                <a:solidFill>
                  <a:prstClr val="black"/>
                </a:solidFill>
                <a:latin typeface="Palatino Linotype"/>
                <a:ea typeface="Times New Roman"/>
                <a:cs typeface="Times New Roman"/>
                <a:sym typeface="Times New Roman"/>
              </a:rPr>
              <a:t>Ask questions that are open-ended, nonjudgmental, personal, and forward moving</a:t>
            </a:r>
          </a:p>
          <a:p>
            <a:pPr marL="338658" lvl="0" indent="-330192">
              <a:lnSpc>
                <a:spcPct val="100000"/>
              </a:lnSpc>
              <a:spcBef>
                <a:spcPts val="0"/>
              </a:spcBef>
              <a:spcAft>
                <a:spcPts val="6000"/>
              </a:spcAft>
              <a:buClr>
                <a:prstClr val="black"/>
              </a:buClr>
              <a:buSzPts val="1500"/>
              <a:buFont typeface="Arial"/>
              <a:buChar char="•"/>
            </a:pPr>
            <a:r>
              <a:rPr lang="en-US" sz="2000" dirty="0">
                <a:solidFill>
                  <a:prstClr val="black"/>
                </a:solidFill>
                <a:latin typeface="Palatino Linotype"/>
                <a:ea typeface="Times New Roman"/>
                <a:cs typeface="Times New Roman"/>
                <a:sym typeface="Times New Roman"/>
              </a:rPr>
              <a:t>Ask permission, ground in data, keep bite-sized, align with goals and action/competency development</a:t>
            </a:r>
          </a:p>
          <a:p>
            <a:pPr marL="338658" lvl="0" indent="-330192">
              <a:lnSpc>
                <a:spcPct val="100000"/>
              </a:lnSpc>
              <a:spcBef>
                <a:spcPts val="0"/>
              </a:spcBef>
              <a:spcAft>
                <a:spcPts val="0"/>
              </a:spcAft>
              <a:buClr>
                <a:prstClr val="black"/>
              </a:buClr>
              <a:buSzPts val="1500"/>
              <a:buFont typeface="Arial"/>
              <a:buChar char="•"/>
            </a:pPr>
            <a:r>
              <a:rPr lang="en-US" sz="2000" dirty="0">
                <a:solidFill>
                  <a:prstClr val="black"/>
                </a:solidFill>
                <a:latin typeface="Palatino Linotype"/>
                <a:ea typeface="Times New Roman"/>
                <a:cs typeface="Times New Roman"/>
                <a:sym typeface="Times New Roman"/>
              </a:rPr>
              <a:t>Be aware of disciplinary and cultural contexts, and the roles of teacher leaders in social justice and equity issues</a:t>
            </a:r>
            <a:endParaRPr lang="en-US" sz="2000" dirty="0">
              <a:solidFill>
                <a:prstClr val="black"/>
              </a:solidFill>
              <a:latin typeface="Palatino Linotype"/>
            </a:endParaRPr>
          </a:p>
        </p:txBody>
      </p:sp>
      <p:sp>
        <p:nvSpPr>
          <p:cNvPr id="2" name="Textbox 1">
            <a:extLst>
              <a:ext uri="{FF2B5EF4-FFF2-40B4-BE49-F238E27FC236}">
                <a16:creationId xmlns:a16="http://schemas.microsoft.com/office/drawing/2014/main" id="{652E3C12-A648-FA40-AFB5-C639338196C7}"/>
              </a:ext>
            </a:extLst>
          </p:cNvPr>
          <p:cNvSpPr txBox="1">
            <a:spLocks/>
          </p:cNvSpPr>
          <p:nvPr/>
        </p:nvSpPr>
        <p:spPr>
          <a:xfrm>
            <a:off x="1256841" y="6257196"/>
            <a:ext cx="380082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lt1"/>
                </a:solidFill>
                <a:ea typeface="Arial"/>
                <a:cs typeface="Arial"/>
                <a:sym typeface="Arial"/>
              </a:rPr>
              <a:t>Adapted from </a:t>
            </a:r>
            <a:r>
              <a:rPr lang="en-US" i="1" dirty="0">
                <a:solidFill>
                  <a:schemeClr val="lt1"/>
                </a:solidFill>
                <a:ea typeface="Arial"/>
                <a:cs typeface="Arial"/>
                <a:sym typeface="Arial"/>
              </a:rPr>
              <a:t>Cognitive Coaching, </a:t>
            </a:r>
            <a:r>
              <a:rPr lang="en-US" dirty="0">
                <a:solidFill>
                  <a:schemeClr val="lt1"/>
                </a:solidFill>
                <a:ea typeface="Arial"/>
                <a:cs typeface="Arial"/>
                <a:sym typeface="Arial"/>
              </a:rPr>
              <a:t>2015</a:t>
            </a:r>
            <a:endParaRPr lang="en-US" dirty="0"/>
          </a:p>
        </p:txBody>
      </p:sp>
    </p:spTree>
    <p:extLst>
      <p:ext uri="{BB962C8B-B14F-4D97-AF65-F5344CB8AC3E}">
        <p14:creationId xmlns:p14="http://schemas.microsoft.com/office/powerpoint/2010/main" val="425213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Title 1"/>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lgn="ctr">
              <a:buSzPts val="2700"/>
            </a:pPr>
            <a:r>
              <a:rPr lang="en" sz="4000" dirty="0">
                <a:latin typeface="+mj-lt"/>
                <a:ea typeface="Times New Roman"/>
                <a:cs typeface="Times New Roman"/>
                <a:sym typeface="Times New Roman"/>
              </a:rPr>
              <a:t>Coaching and Mentoring</a:t>
            </a:r>
            <a:endParaRPr sz="4000" dirty="0">
              <a:latin typeface="+mj-lt"/>
            </a:endParaRPr>
          </a:p>
        </p:txBody>
      </p:sp>
      <p:sp>
        <p:nvSpPr>
          <p:cNvPr id="287" name="Content Placeholder 1"/>
          <p:cNvSpPr txBox="1">
            <a:spLocks noGrp="1"/>
          </p:cNvSpPr>
          <p:nvPr>
            <p:ph type="body" idx="4294967295"/>
          </p:nvPr>
        </p:nvSpPr>
        <p:spPr>
          <a:xfrm>
            <a:off x="968644" y="1202263"/>
            <a:ext cx="4659635" cy="4898605"/>
          </a:xfrm>
          <a:prstGeom prst="rect">
            <a:avLst/>
          </a:prstGeom>
          <a:noFill/>
          <a:ln>
            <a:noFill/>
          </a:ln>
        </p:spPr>
        <p:txBody>
          <a:bodyPr spcFirstLastPara="1" vert="horz" wrap="square" lIns="91433" tIns="45700" rIns="91433" bIns="45700" rtlCol="0" anchor="b" anchorCtr="0">
            <a:noAutofit/>
          </a:bodyPr>
          <a:lstStyle/>
          <a:p>
            <a:pPr marL="0" marR="0" lvl="0" indent="0" algn="ctr" defTabSz="914400" rtl="0" eaLnBrk="1" fontAlgn="auto" latinLnBrk="0" hangingPunct="1">
              <a:lnSpc>
                <a:spcPct val="90000"/>
              </a:lnSpc>
              <a:spcBef>
                <a:spcPts val="0"/>
              </a:spcBef>
              <a:spcAft>
                <a:spcPts val="1600"/>
              </a:spcAft>
              <a:buClr>
                <a:schemeClr val="dk1"/>
              </a:buClr>
              <a:buSzPts val="2000"/>
              <a:buFont typeface="Arial" panose="020B0604020202020204" pitchFamily="34" charset="0"/>
              <a:buNone/>
              <a:tabLst/>
              <a:defRPr/>
            </a:pPr>
            <a:r>
              <a:rPr lang="en" sz="2667" b="1" dirty="0">
                <a:solidFill>
                  <a:srgbClr val="6E2405"/>
                </a:solidFill>
              </a:rPr>
              <a:t>Coaching</a:t>
            </a:r>
          </a:p>
          <a:p>
            <a:pPr marL="0" marR="0" lvl="0" indent="0" defTabSz="914400" rtl="0" eaLnBrk="1" fontAlgn="auto" latinLnBrk="0" hangingPunct="1">
              <a:lnSpc>
                <a:spcPct val="90000"/>
              </a:lnSpc>
              <a:spcBef>
                <a:spcPts val="0"/>
              </a:spcBef>
              <a:spcAft>
                <a:spcPts val="1600"/>
              </a:spcAft>
              <a:buClr>
                <a:schemeClr val="dk1"/>
              </a:buClr>
              <a:buSzPts val="2000"/>
              <a:buFont typeface="Arial" panose="020B0604020202020204" pitchFamily="34" charset="0"/>
              <a:buNone/>
              <a:tabLst/>
              <a:defRPr/>
            </a:pPr>
            <a:r>
              <a:rPr lang="en" sz="2400" dirty="0">
                <a:solidFill>
                  <a:schemeClr val="dk1"/>
                </a:solidFill>
                <a:latin typeface="+mn-lt"/>
                <a:ea typeface="Times New Roman"/>
                <a:cs typeface="Times New Roman"/>
                <a:sym typeface="Times New Roman"/>
              </a:rPr>
              <a:t>Coaching is a process that enables learning and development to occur and thus performance to improve. To be a successful a coach requires a knowledge and understanding of process as well as the variety of styles, skills and techniques that are appropriate to the context in which coaching takes place. </a:t>
            </a:r>
            <a:r>
              <a:rPr lang="en" sz="2400" i="1" dirty="0">
                <a:solidFill>
                  <a:schemeClr val="dk1"/>
                </a:solidFill>
                <a:latin typeface="+mn-lt"/>
                <a:ea typeface="Times New Roman"/>
                <a:cs typeface="Times New Roman"/>
                <a:sym typeface="Times New Roman"/>
              </a:rPr>
              <a:t>Eric </a:t>
            </a:r>
            <a:r>
              <a:rPr lang="en" sz="2400" i="1" dirty="0" err="1">
                <a:solidFill>
                  <a:schemeClr val="dk1"/>
                </a:solidFill>
                <a:latin typeface="+mn-lt"/>
                <a:ea typeface="Times New Roman"/>
                <a:cs typeface="Times New Roman"/>
                <a:sym typeface="Times New Roman"/>
              </a:rPr>
              <a:t>Parsloe</a:t>
            </a:r>
            <a:endParaRPr lang="en" sz="2667" b="1" baseline="0" dirty="0">
              <a:solidFill>
                <a:schemeClr val="dk1"/>
              </a:solidFill>
            </a:endParaRPr>
          </a:p>
        </p:txBody>
      </p:sp>
      <p:sp>
        <p:nvSpPr>
          <p:cNvPr id="288" name="Content Placeholder 2"/>
          <p:cNvSpPr txBox="1">
            <a:spLocks noGrp="1"/>
          </p:cNvSpPr>
          <p:nvPr>
            <p:ph type="body" idx="4294967295"/>
          </p:nvPr>
        </p:nvSpPr>
        <p:spPr>
          <a:xfrm>
            <a:off x="6563722" y="1202263"/>
            <a:ext cx="4191364" cy="4898605"/>
          </a:xfrm>
          <a:prstGeom prst="rect">
            <a:avLst/>
          </a:prstGeom>
          <a:noFill/>
          <a:ln>
            <a:noFill/>
          </a:ln>
        </p:spPr>
        <p:txBody>
          <a:bodyPr spcFirstLastPara="1" vert="horz" wrap="square" lIns="91433" tIns="45700" rIns="91433" bIns="45700" rtlCol="0" anchor="ctr" anchorCtr="0">
            <a:noAutofit/>
          </a:bodyPr>
          <a:lstStyle/>
          <a:p>
            <a:pPr marL="0" indent="0" algn="ctr">
              <a:lnSpc>
                <a:spcPct val="90000"/>
              </a:lnSpc>
              <a:spcAft>
                <a:spcPts val="1600"/>
              </a:spcAft>
              <a:buClr>
                <a:schemeClr val="dk1"/>
              </a:buClr>
              <a:buSzPts val="2000"/>
              <a:buNone/>
            </a:pPr>
            <a:r>
              <a:rPr lang="en-US" sz="2670" b="1" dirty="0">
                <a:solidFill>
                  <a:srgbClr val="6E2405"/>
                </a:solidFill>
              </a:rPr>
              <a:t>Mentoring</a:t>
            </a:r>
          </a:p>
          <a:p>
            <a:pPr marL="0" indent="0">
              <a:lnSpc>
                <a:spcPct val="90000"/>
              </a:lnSpc>
              <a:spcBef>
                <a:spcPts val="1067"/>
              </a:spcBef>
              <a:spcAft>
                <a:spcPts val="1600"/>
              </a:spcAft>
              <a:buClr>
                <a:srgbClr val="001D35"/>
              </a:buClr>
              <a:buSzPts val="1800"/>
              <a:buNone/>
            </a:pPr>
            <a:r>
              <a:rPr lang="en" sz="2400" dirty="0">
                <a:solidFill>
                  <a:schemeClr val="dk1"/>
                </a:solidFill>
                <a:latin typeface="+mn-lt"/>
                <a:ea typeface="Times New Roman"/>
                <a:cs typeface="Times New Roman"/>
                <a:sym typeface="Times New Roman"/>
              </a:rPr>
              <a:t>Mentoring is a </a:t>
            </a:r>
            <a:r>
              <a:rPr lang="en" sz="2400" i="1" dirty="0">
                <a:solidFill>
                  <a:schemeClr val="dk1"/>
                </a:solidFill>
                <a:latin typeface="+mn-lt"/>
                <a:ea typeface="Times New Roman"/>
                <a:cs typeface="Times New Roman"/>
                <a:sym typeface="Times New Roman"/>
              </a:rPr>
              <a:t>process of guiding, teaching, and supporting a less experienced person by a more experienced person. </a:t>
            </a:r>
            <a:r>
              <a:rPr lang="en" sz="2400" dirty="0">
                <a:solidFill>
                  <a:schemeClr val="dk1"/>
                </a:solidFill>
                <a:latin typeface="+mn-lt"/>
                <a:ea typeface="Times New Roman"/>
                <a:cs typeface="Times New Roman"/>
                <a:sym typeface="Times New Roman"/>
              </a:rPr>
              <a:t>The goal of mentoring is to help the mentee develop their expertise, build confidence, and become part of the professional culture</a:t>
            </a:r>
            <a:endParaRPr lang="en-US" sz="2400" dirty="0">
              <a:solidFill>
                <a:schemeClr val="dk1"/>
              </a:solidFill>
              <a:latin typeface="+mn-lt"/>
              <a:ea typeface="Times New Roman"/>
              <a:cs typeface="Times New Roman"/>
            </a:endParaRPr>
          </a:p>
        </p:txBody>
      </p:sp>
    </p:spTree>
    <p:extLst>
      <p:ext uri="{BB962C8B-B14F-4D97-AF65-F5344CB8AC3E}">
        <p14:creationId xmlns:p14="http://schemas.microsoft.com/office/powerpoint/2010/main" val="326622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Title 1"/>
          <p:cNvSpPr txBox="1">
            <a:spLocks noGrp="1"/>
          </p:cNvSpPr>
          <p:nvPr>
            <p:ph type="title"/>
          </p:nvPr>
        </p:nvSpPr>
        <p:spPr>
          <a:xfrm>
            <a:off x="1315844" y="121463"/>
            <a:ext cx="10758476" cy="1080800"/>
          </a:xfrm>
          <a:prstGeom prst="rect">
            <a:avLst/>
          </a:prstGeom>
        </p:spPr>
        <p:txBody>
          <a:bodyPr spcFirstLastPara="1" wrap="square" lIns="91433" tIns="45700" rIns="91433" bIns="45700" anchor="b" anchorCtr="0">
            <a:normAutofit/>
          </a:bodyPr>
          <a:lstStyle/>
          <a:p>
            <a:r>
              <a:rPr lang="en" sz="6400" dirty="0">
                <a:ea typeface="Times New Roman"/>
                <a:cs typeface="Times New Roman"/>
                <a:sym typeface="Times New Roman"/>
              </a:rPr>
              <a:t>Breakout Groups</a:t>
            </a:r>
            <a:endParaRPr sz="6400" dirty="0">
              <a:latin typeface="+mj-lt"/>
              <a:ea typeface="Times New Roman"/>
              <a:cs typeface="Times New Roman"/>
              <a:sym typeface="Times New Roman"/>
            </a:endParaRPr>
          </a:p>
        </p:txBody>
      </p:sp>
      <p:sp>
        <p:nvSpPr>
          <p:cNvPr id="295" name="Content Placeholder 1"/>
          <p:cNvSpPr txBox="1">
            <a:spLocks noGrp="1"/>
          </p:cNvSpPr>
          <p:nvPr>
            <p:ph type="body" idx="1"/>
          </p:nvPr>
        </p:nvSpPr>
        <p:spPr>
          <a:xfrm>
            <a:off x="680333" y="2523567"/>
            <a:ext cx="11394000" cy="3619600"/>
          </a:xfrm>
          <a:prstGeom prst="rect">
            <a:avLst/>
          </a:prstGeom>
        </p:spPr>
        <p:txBody>
          <a:bodyPr spcFirstLastPara="1" vert="horz" wrap="square" lIns="45700" tIns="45700" rIns="91433" bIns="45700" rtlCol="0" anchor="t" anchorCtr="0">
            <a:normAutofit/>
          </a:bodyPr>
          <a:lstStyle/>
          <a:p>
            <a:pPr marL="0" indent="0">
              <a:buNone/>
            </a:pPr>
            <a:r>
              <a:rPr lang="en" sz="3200" dirty="0">
                <a:latin typeface="+mn-lt"/>
                <a:ea typeface="Times New Roman"/>
                <a:cs typeface="Times New Roman"/>
                <a:sym typeface="Times New Roman"/>
              </a:rPr>
              <a:t>Discuss which skill(s) - </a:t>
            </a:r>
            <a:r>
              <a:rPr lang="en" sz="3200" i="1" dirty="0">
                <a:latin typeface="+mn-lt"/>
                <a:ea typeface="Times New Roman"/>
                <a:cs typeface="Times New Roman"/>
                <a:sym typeface="Times New Roman"/>
              </a:rPr>
              <a:t>Communication, Collaboration, Coaching, Mentoring</a:t>
            </a:r>
            <a:r>
              <a:rPr lang="en" sz="3200" dirty="0">
                <a:latin typeface="+mn-lt"/>
                <a:ea typeface="Times New Roman"/>
                <a:cs typeface="Times New Roman"/>
                <a:sym typeface="Times New Roman"/>
              </a:rPr>
              <a:t> - you are “good” at and which skill(s) you may need to “improve” upon? </a:t>
            </a:r>
            <a:endParaRPr sz="3200" dirty="0">
              <a:latin typeface="+mn-lt"/>
              <a:ea typeface="Times New Roman"/>
              <a:cs typeface="Times New Roman"/>
              <a:sym typeface="Times New Roman"/>
            </a:endParaRPr>
          </a:p>
        </p:txBody>
      </p:sp>
    </p:spTree>
    <p:extLst>
      <p:ext uri="{BB962C8B-B14F-4D97-AF65-F5344CB8AC3E}">
        <p14:creationId xmlns:p14="http://schemas.microsoft.com/office/powerpoint/2010/main" val="374282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Title 1"/>
          <p:cNvSpPr txBox="1">
            <a:spLocks noGrp="1"/>
          </p:cNvSpPr>
          <p:nvPr>
            <p:ph type="title" idx="4294967295"/>
          </p:nvPr>
        </p:nvSpPr>
        <p:spPr>
          <a:xfrm>
            <a:off x="681038" y="2305049"/>
            <a:ext cx="11393487" cy="4181475"/>
          </a:xfrm>
          <a:prstGeom prst="rect">
            <a:avLst/>
          </a:prstGeom>
          <a:noFill/>
          <a:ln>
            <a:noFill/>
            <a:prstDash/>
          </a:ln>
          <a:effectLst/>
        </p:spPr>
        <p:txBody>
          <a:bodyPr rot="0" spcFirstLastPara="1" vertOverflow="overflow" horzOverflow="overflow" vert="horz" wrap="square" lIns="45700" tIns="45700" rIns="91433"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333"/>
              </a:spcBef>
              <a:spcAft>
                <a:spcPts val="0"/>
              </a:spcAft>
              <a:buClr>
                <a:schemeClr val="dk1"/>
              </a:buClr>
              <a:buSzPts val="1400"/>
              <a:buFont typeface="Arial" panose="020B0604020202020204" pitchFamily="34" charset="0"/>
              <a:buNone/>
              <a:tabLst/>
              <a:defRPr/>
            </a:pPr>
            <a:r>
              <a:rPr kumimoji="0" lang="en-US" sz="5012" b="0" i="0" u="none" strike="noStrike" kern="1200" cap="none" spc="0" normalizeH="0" baseline="0" noProof="0" dirty="0">
                <a:ln>
                  <a:noFill/>
                </a:ln>
                <a:effectLst/>
                <a:uLnTx/>
                <a:uFillTx/>
                <a:latin typeface="Palatino Linotype" panose="02040502050505030304" pitchFamily="18" charset="0"/>
                <a:ea typeface="+mn-ea"/>
                <a:cs typeface="+mn-cs"/>
              </a:rPr>
              <a:t>Enacting Change in Schools Using Kotter’s Change Framework</a:t>
            </a:r>
            <a:endParaRPr kumimoji="0" lang="en-US" sz="4800" b="0" i="0" u="none" strike="noStrike" kern="1200" cap="none" spc="0" normalizeH="0" baseline="0" noProof="0" dirty="0">
              <a:ln>
                <a:noFill/>
              </a:ln>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0908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Title 1"/>
          <p:cNvSpPr txBox="1">
            <a:spLocks noGrp="1"/>
          </p:cNvSpPr>
          <p:nvPr>
            <p:ph type="title"/>
          </p:nvPr>
        </p:nvSpPr>
        <p:spPr>
          <a:xfrm>
            <a:off x="1325216" y="121463"/>
            <a:ext cx="10749103" cy="1080800"/>
          </a:xfrm>
          <a:prstGeom prst="rect">
            <a:avLst/>
          </a:prstGeom>
        </p:spPr>
        <p:txBody>
          <a:bodyPr spcFirstLastPara="1" wrap="square" lIns="91433" tIns="45700" rIns="91433" bIns="45700" anchor="b" anchorCtr="0">
            <a:normAutofit/>
          </a:bodyPr>
          <a:lstStyle/>
          <a:p>
            <a:r>
              <a:rPr lang="en" sz="4800" dirty="0">
                <a:latin typeface="Palatino Linotype"/>
              </a:rPr>
              <a:t>The Importance of Change</a:t>
            </a:r>
            <a:endParaRPr sz="4800" dirty="0">
              <a:latin typeface="Palatino Linotype"/>
            </a:endParaRPr>
          </a:p>
        </p:txBody>
      </p:sp>
      <p:sp>
        <p:nvSpPr>
          <p:cNvPr id="307" name="Content Placeholder 1"/>
          <p:cNvSpPr txBox="1">
            <a:spLocks noGrp="1"/>
          </p:cNvSpPr>
          <p:nvPr>
            <p:ph type="body" idx="1"/>
          </p:nvPr>
        </p:nvSpPr>
        <p:spPr>
          <a:prstGeom prst="rect">
            <a:avLst/>
          </a:prstGeom>
        </p:spPr>
        <p:txBody>
          <a:bodyPr spcFirstLastPara="1" vert="horz" wrap="square" lIns="45700" tIns="45700" rIns="91433" bIns="45700" rtlCol="0" anchor="t" anchorCtr="0">
            <a:normAutofit/>
          </a:bodyPr>
          <a:lstStyle/>
          <a:p>
            <a:pPr marL="16933" indent="0">
              <a:spcBef>
                <a:spcPts val="667"/>
              </a:spcBef>
              <a:spcAft>
                <a:spcPts val="3600"/>
              </a:spcAft>
              <a:buNone/>
            </a:pPr>
            <a:r>
              <a:rPr lang="en" sz="2933" dirty="0">
                <a:solidFill>
                  <a:schemeClr val="dk1"/>
                </a:solidFill>
              </a:rPr>
              <a:t>•The pace of change in education is increasing due to evolving technologies, new teaching methods, and shifting student needs.</a:t>
            </a:r>
            <a:endParaRPr sz="2933" dirty="0">
              <a:solidFill>
                <a:schemeClr val="dk1"/>
              </a:solidFill>
            </a:endParaRPr>
          </a:p>
          <a:p>
            <a:pPr marL="16933" indent="0">
              <a:spcBef>
                <a:spcPts val="667"/>
              </a:spcBef>
              <a:spcAft>
                <a:spcPts val="3600"/>
              </a:spcAft>
              <a:buNone/>
            </a:pPr>
            <a:r>
              <a:rPr lang="en" sz="2933" dirty="0">
                <a:solidFill>
                  <a:schemeClr val="dk1"/>
                </a:solidFill>
              </a:rPr>
              <a:t>•Effective change management helps create more engaging, effective, and inclusive learning environments.</a:t>
            </a:r>
            <a:endParaRPr sz="2933" dirty="0">
              <a:solidFill>
                <a:schemeClr val="dk1"/>
              </a:solidFill>
            </a:endParaRPr>
          </a:p>
          <a:p>
            <a:pPr marL="16933" indent="0">
              <a:spcBef>
                <a:spcPts val="667"/>
              </a:spcBef>
              <a:buSzPts val="1100"/>
              <a:buNone/>
            </a:pPr>
            <a:r>
              <a:rPr lang="en" sz="2933" dirty="0">
                <a:solidFill>
                  <a:schemeClr val="dk1"/>
                </a:solidFill>
              </a:rPr>
              <a:t>•Kotter's 8 Steps provide a proven, systematic approach for leading change in educational settings.</a:t>
            </a:r>
            <a:endParaRPr sz="2933" dirty="0">
              <a:solidFill>
                <a:schemeClr val="dk1"/>
              </a:solidFill>
            </a:endParaRPr>
          </a:p>
        </p:txBody>
      </p:sp>
    </p:spTree>
    <p:extLst>
      <p:ext uri="{BB962C8B-B14F-4D97-AF65-F5344CB8AC3E}">
        <p14:creationId xmlns:p14="http://schemas.microsoft.com/office/powerpoint/2010/main" val="2915713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Title 1"/>
          <p:cNvSpPr txBox="1">
            <a:spLocks noGrp="1"/>
          </p:cNvSpPr>
          <p:nvPr>
            <p:ph type="title"/>
          </p:nvPr>
        </p:nvSpPr>
        <p:spPr>
          <a:prstGeom prst="rect">
            <a:avLst/>
          </a:prstGeom>
        </p:spPr>
        <p:txBody>
          <a:bodyPr spcFirstLastPara="1" wrap="square" lIns="121900" tIns="121900" rIns="121900" bIns="121900" anchor="t" anchorCtr="0">
            <a:normAutofit fontScale="90000"/>
          </a:bodyPr>
          <a:lstStyle/>
          <a:p>
            <a:pPr algn="l"/>
            <a:r>
              <a:rPr lang="en" sz="5867" dirty="0"/>
              <a:t>Kotter’s 8 Step Change Model</a:t>
            </a:r>
            <a:endParaRPr dirty="0"/>
          </a:p>
        </p:txBody>
      </p:sp>
      <p:pic>
        <p:nvPicPr>
          <p:cNvPr id="314" name="Picture 1" descr="Kotter’s 8-Step Change Model: &#10;1. Create a sense of urgency&#10;2. Build a guiding coalition&#10;3. Form a strategic vision&#10;4. Enlist a volunteer army - communicate the vision&#10;5. Enable action by removing barriers and empowering others&#10;6. Generate short-term wins. Communicate and celebrate them. &#10;7. Sustain acceleartion&#10;8. Institute change"/>
          <p:cNvPicPr preferRelativeResize="0"/>
          <p:nvPr/>
        </p:nvPicPr>
        <p:blipFill>
          <a:blip r:embed="rId3">
            <a:alphaModFix/>
          </a:blip>
          <a:stretch>
            <a:fillRect/>
          </a:stretch>
        </p:blipFill>
        <p:spPr>
          <a:xfrm>
            <a:off x="0" y="0"/>
            <a:ext cx="12192004" cy="6858001"/>
          </a:xfrm>
          <a:prstGeom prst="rect">
            <a:avLst/>
          </a:prstGeom>
          <a:noFill/>
          <a:ln>
            <a:noFill/>
          </a:ln>
        </p:spPr>
      </p:pic>
    </p:spTree>
    <p:extLst>
      <p:ext uri="{BB962C8B-B14F-4D97-AF65-F5344CB8AC3E}">
        <p14:creationId xmlns:p14="http://schemas.microsoft.com/office/powerpoint/2010/main" val="4238690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Title 1"/>
          <p:cNvSpPr txBox="1">
            <a:spLocks noGrp="1"/>
          </p:cNvSpPr>
          <p:nvPr>
            <p:ph type="title"/>
          </p:nvPr>
        </p:nvSpPr>
        <p:spPr>
          <a:xfrm>
            <a:off x="1404730" y="121463"/>
            <a:ext cx="10669590" cy="1080800"/>
          </a:xfrm>
          <a:prstGeom prst="rect">
            <a:avLst/>
          </a:prstGeom>
        </p:spPr>
        <p:txBody>
          <a:bodyPr spcFirstLastPara="1" wrap="square" lIns="91433" tIns="45700" rIns="91433" bIns="45700" anchor="b" anchorCtr="0">
            <a:normAutofit/>
          </a:bodyPr>
          <a:lstStyle/>
          <a:p>
            <a:r>
              <a:rPr lang="en" sz="4800" dirty="0"/>
              <a:t>Creating the Climate for Change</a:t>
            </a:r>
            <a:endParaRPr sz="4800" dirty="0"/>
          </a:p>
        </p:txBody>
      </p:sp>
      <p:sp>
        <p:nvSpPr>
          <p:cNvPr id="320" name="Content Placeholder 1"/>
          <p:cNvSpPr txBox="1">
            <a:spLocks noGrp="1"/>
          </p:cNvSpPr>
          <p:nvPr>
            <p:ph type="body" idx="1"/>
          </p:nvPr>
        </p:nvSpPr>
        <p:spPr>
          <a:prstGeom prst="rect">
            <a:avLst/>
          </a:prstGeom>
        </p:spPr>
        <p:txBody>
          <a:bodyPr spcFirstLastPara="1" vert="horz" wrap="square" lIns="45700" tIns="45700" rIns="91433" bIns="45700" rtlCol="0" anchor="t" anchorCtr="0">
            <a:normAutofit/>
          </a:bodyPr>
          <a:lstStyle/>
          <a:p>
            <a:pPr marL="33866" indent="0">
              <a:lnSpc>
                <a:spcPct val="115000"/>
              </a:lnSpc>
              <a:spcAft>
                <a:spcPts val="3600"/>
              </a:spcAft>
              <a:buSzPts val="1100"/>
              <a:buNone/>
            </a:pPr>
            <a:r>
              <a:rPr lang="en" sz="3133" dirty="0">
                <a:solidFill>
                  <a:schemeClr val="dk1"/>
                </a:solidFill>
              </a:rPr>
              <a:t>•Create a sense of urgency</a:t>
            </a:r>
            <a:endParaRPr sz="3144" dirty="0">
              <a:solidFill>
                <a:schemeClr val="dk1"/>
              </a:solidFill>
            </a:endParaRPr>
          </a:p>
          <a:p>
            <a:pPr marL="33866" indent="0">
              <a:lnSpc>
                <a:spcPct val="115000"/>
              </a:lnSpc>
              <a:spcAft>
                <a:spcPts val="3600"/>
              </a:spcAft>
              <a:buSzPts val="1100"/>
              <a:buNone/>
            </a:pPr>
            <a:r>
              <a:rPr lang="en" sz="3144" dirty="0">
                <a:solidFill>
                  <a:schemeClr val="dk1"/>
                </a:solidFill>
              </a:rPr>
              <a:t>•Build a guiding coalition </a:t>
            </a:r>
            <a:endParaRPr sz="3144" dirty="0">
              <a:solidFill>
                <a:schemeClr val="dk1"/>
              </a:solidFill>
            </a:endParaRPr>
          </a:p>
          <a:p>
            <a:pPr marL="33866" indent="0">
              <a:lnSpc>
                <a:spcPct val="115000"/>
              </a:lnSpc>
              <a:buSzPts val="1100"/>
              <a:buNone/>
            </a:pPr>
            <a:r>
              <a:rPr lang="en" sz="3144" dirty="0">
                <a:solidFill>
                  <a:schemeClr val="dk1"/>
                </a:solidFill>
              </a:rPr>
              <a:t>•Form a strategic vision </a:t>
            </a:r>
            <a:endParaRPr sz="3144" dirty="0">
              <a:solidFill>
                <a:schemeClr val="dk1"/>
              </a:solidFill>
            </a:endParaRPr>
          </a:p>
        </p:txBody>
      </p:sp>
      <p:pic>
        <p:nvPicPr>
          <p:cNvPr id="321" name="Picture 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25433" y="1701100"/>
            <a:ext cx="5333200" cy="4469165"/>
          </a:xfrm>
          <a:prstGeom prst="rect">
            <a:avLst/>
          </a:prstGeom>
          <a:noFill/>
          <a:ln>
            <a:noFill/>
          </a:ln>
        </p:spPr>
      </p:pic>
    </p:spTree>
    <p:extLst>
      <p:ext uri="{BB962C8B-B14F-4D97-AF65-F5344CB8AC3E}">
        <p14:creationId xmlns:p14="http://schemas.microsoft.com/office/powerpoint/2010/main" val="89848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Title 1"/>
          <p:cNvSpPr txBox="1">
            <a:spLocks noGrp="1"/>
          </p:cNvSpPr>
          <p:nvPr>
            <p:ph type="title"/>
          </p:nvPr>
        </p:nvSpPr>
        <p:spPr>
          <a:xfrm>
            <a:off x="1258956" y="121463"/>
            <a:ext cx="10815363" cy="1080800"/>
          </a:xfrm>
          <a:prstGeom prst="rect">
            <a:avLst/>
          </a:prstGeom>
        </p:spPr>
        <p:txBody>
          <a:bodyPr spcFirstLastPara="1" wrap="square" lIns="91433" tIns="45700" rIns="91433" bIns="45700" anchor="b" anchorCtr="0">
            <a:noAutofit/>
          </a:bodyPr>
          <a:lstStyle/>
          <a:p>
            <a:pPr>
              <a:buSzPts val="990"/>
            </a:pPr>
            <a:r>
              <a:rPr lang="en" sz="4800" dirty="0"/>
              <a:t>Engaging and Empowering the Group</a:t>
            </a:r>
            <a:endParaRPr sz="4800" dirty="0"/>
          </a:p>
        </p:txBody>
      </p:sp>
      <p:sp>
        <p:nvSpPr>
          <p:cNvPr id="328" name="Content Placeholder 1"/>
          <p:cNvSpPr txBox="1">
            <a:spLocks noGrp="1"/>
          </p:cNvSpPr>
          <p:nvPr>
            <p:ph type="body" idx="4294967295"/>
          </p:nvPr>
        </p:nvSpPr>
        <p:spPr>
          <a:xfrm>
            <a:off x="6443202" y="1536038"/>
            <a:ext cx="5333198" cy="4555200"/>
          </a:xfrm>
          <a:prstGeom prst="rect">
            <a:avLst/>
          </a:prstGeom>
        </p:spPr>
        <p:txBody>
          <a:bodyPr spcFirstLastPara="1" vert="horz" wrap="square" lIns="121900" tIns="121900" rIns="121900" bIns="121900" rtlCol="0" anchor="t" anchorCtr="0">
            <a:noAutofit/>
          </a:bodyPr>
          <a:lstStyle/>
          <a:p>
            <a:pPr>
              <a:lnSpc>
                <a:spcPct val="80000"/>
              </a:lnSpc>
              <a:spcBef>
                <a:spcPts val="1333"/>
              </a:spcBef>
              <a:spcAft>
                <a:spcPts val="3600"/>
              </a:spcAft>
            </a:pPr>
            <a:r>
              <a:rPr lang="en" sz="3600" kern="1200" dirty="0">
                <a:solidFill>
                  <a:schemeClr val="dk1"/>
                </a:solidFill>
              </a:rPr>
              <a:t>Enlist a volunteer army</a:t>
            </a:r>
            <a:endParaRPr sz="3600" kern="1200" dirty="0">
              <a:solidFill>
                <a:schemeClr val="dk1"/>
              </a:solidFill>
            </a:endParaRPr>
          </a:p>
          <a:p>
            <a:pPr>
              <a:lnSpc>
                <a:spcPct val="80000"/>
              </a:lnSpc>
              <a:spcBef>
                <a:spcPts val="1333"/>
              </a:spcBef>
              <a:spcAft>
                <a:spcPts val="3600"/>
              </a:spcAft>
            </a:pPr>
            <a:r>
              <a:rPr lang="en" sz="3600" kern="1200" dirty="0">
                <a:solidFill>
                  <a:schemeClr val="dk1"/>
                </a:solidFill>
              </a:rPr>
              <a:t>Enable action by removing barriers</a:t>
            </a:r>
            <a:endParaRPr lang="en" sz="3600" dirty="0">
              <a:solidFill>
                <a:schemeClr val="dk1"/>
              </a:solidFill>
            </a:endParaRPr>
          </a:p>
          <a:p>
            <a:pPr>
              <a:lnSpc>
                <a:spcPct val="80000"/>
              </a:lnSpc>
              <a:spcBef>
                <a:spcPts val="1333"/>
              </a:spcBef>
              <a:spcAft>
                <a:spcPts val="0"/>
              </a:spcAft>
            </a:pPr>
            <a:r>
              <a:rPr lang="en" sz="3600" dirty="0">
                <a:solidFill>
                  <a:schemeClr val="dk1"/>
                </a:solidFill>
              </a:rPr>
              <a:t>Generate short-term wins</a:t>
            </a:r>
            <a:endParaRPr sz="3600" dirty="0">
              <a:solidFill>
                <a:schemeClr val="dk1"/>
              </a:solidFill>
            </a:endParaRPr>
          </a:p>
        </p:txBody>
      </p:sp>
      <p:pic>
        <p:nvPicPr>
          <p:cNvPr id="329" name="Picture 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5600" y="1536633"/>
            <a:ext cx="5333200" cy="4555200"/>
          </a:xfrm>
          <a:prstGeom prst="rect">
            <a:avLst/>
          </a:prstGeom>
          <a:noFill/>
          <a:ln>
            <a:noFill/>
          </a:ln>
        </p:spPr>
      </p:pic>
    </p:spTree>
    <p:extLst>
      <p:ext uri="{BB962C8B-B14F-4D97-AF65-F5344CB8AC3E}">
        <p14:creationId xmlns:p14="http://schemas.microsoft.com/office/powerpoint/2010/main" val="318843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p:txBody>
          <a:bodyPr/>
          <a:lstStyle/>
          <a:p>
            <a:r>
              <a:rPr lang="en-US" dirty="0"/>
              <a:t>Welcome</a:t>
            </a:r>
          </a:p>
        </p:txBody>
      </p:sp>
      <p:pic>
        <p:nvPicPr>
          <p:cNvPr id="1026" name="Picture 2" descr="Welcome sign">
            <a:extLst>
              <a:ext uri="{FF2B5EF4-FFF2-40B4-BE49-F238E27FC236}">
                <a16:creationId xmlns:a16="http://schemas.microsoft.com/office/drawing/2014/main" id="{1C3BE919-AF87-349E-21A5-4617A92C2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979" y="90820"/>
            <a:ext cx="9625310" cy="638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976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Title 1"/>
          <p:cNvSpPr txBox="1">
            <a:spLocks noGrp="1"/>
          </p:cNvSpPr>
          <p:nvPr>
            <p:ph type="title"/>
          </p:nvPr>
        </p:nvSpPr>
        <p:spPr>
          <a:xfrm>
            <a:off x="1245704" y="121463"/>
            <a:ext cx="10828616" cy="1080800"/>
          </a:xfrm>
          <a:prstGeom prst="rect">
            <a:avLst/>
          </a:prstGeom>
        </p:spPr>
        <p:txBody>
          <a:bodyPr spcFirstLastPara="1" wrap="square" lIns="91433" tIns="45700" rIns="91433" bIns="45700" anchor="b" anchorCtr="0">
            <a:noAutofit/>
          </a:bodyPr>
          <a:lstStyle/>
          <a:p>
            <a:pPr>
              <a:buSzPts val="990"/>
            </a:pPr>
            <a:r>
              <a:rPr lang="en" sz="4400" dirty="0"/>
              <a:t>Implementing and Sustaining Change</a:t>
            </a:r>
            <a:endParaRPr sz="4400" dirty="0"/>
          </a:p>
        </p:txBody>
      </p:sp>
      <p:sp>
        <p:nvSpPr>
          <p:cNvPr id="335" name="Content Placeholder 1"/>
          <p:cNvSpPr txBox="1">
            <a:spLocks noGrp="1"/>
          </p:cNvSpPr>
          <p:nvPr>
            <p:ph type="body" idx="1"/>
          </p:nvPr>
        </p:nvSpPr>
        <p:spPr>
          <a:xfrm>
            <a:off x="680321" y="1715500"/>
            <a:ext cx="11394000" cy="4896000"/>
          </a:xfrm>
          <a:prstGeom prst="rect">
            <a:avLst/>
          </a:prstGeom>
        </p:spPr>
        <p:txBody>
          <a:bodyPr spcFirstLastPara="1" vert="horz" wrap="square" lIns="45700" tIns="45700" rIns="91433" bIns="45700" rtlCol="0" anchor="t" anchorCtr="0">
            <a:normAutofit/>
          </a:bodyPr>
          <a:lstStyle/>
          <a:p>
            <a:pPr marL="0" indent="0">
              <a:spcBef>
                <a:spcPts val="1333"/>
              </a:spcBef>
              <a:spcAft>
                <a:spcPts val="3600"/>
              </a:spcAft>
              <a:buNone/>
            </a:pPr>
            <a:r>
              <a:rPr lang="en" sz="3733" dirty="0">
                <a:solidFill>
                  <a:schemeClr val="dk1"/>
                </a:solidFill>
              </a:rPr>
              <a:t>•Sustain acceleration</a:t>
            </a:r>
            <a:endParaRPr sz="3733" dirty="0">
              <a:solidFill>
                <a:schemeClr val="dk1"/>
              </a:solidFill>
            </a:endParaRPr>
          </a:p>
          <a:p>
            <a:pPr marL="0" indent="0">
              <a:spcBef>
                <a:spcPts val="1333"/>
              </a:spcBef>
              <a:buSzPts val="1100"/>
              <a:buNone/>
            </a:pPr>
            <a:r>
              <a:rPr lang="en" sz="3733" dirty="0">
                <a:solidFill>
                  <a:schemeClr val="dk1"/>
                </a:solidFill>
              </a:rPr>
              <a:t>•Institute change</a:t>
            </a:r>
            <a:endParaRPr sz="3733" dirty="0">
              <a:solidFill>
                <a:schemeClr val="dk1"/>
              </a:solidFill>
            </a:endParaRPr>
          </a:p>
        </p:txBody>
      </p:sp>
      <p:pic>
        <p:nvPicPr>
          <p:cNvPr id="336" name="Picture 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43201" y="1536633"/>
            <a:ext cx="5333199" cy="4555200"/>
          </a:xfrm>
          <a:prstGeom prst="rect">
            <a:avLst/>
          </a:prstGeom>
          <a:noFill/>
          <a:ln>
            <a:noFill/>
          </a:ln>
        </p:spPr>
      </p:pic>
    </p:spTree>
    <p:extLst>
      <p:ext uri="{BB962C8B-B14F-4D97-AF65-F5344CB8AC3E}">
        <p14:creationId xmlns:p14="http://schemas.microsoft.com/office/powerpoint/2010/main" val="401777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Title 1"/>
          <p:cNvSpPr txBox="1">
            <a:spLocks noGrp="1"/>
          </p:cNvSpPr>
          <p:nvPr>
            <p:ph type="title"/>
          </p:nvPr>
        </p:nvSpPr>
        <p:spPr>
          <a:xfrm>
            <a:off x="1219200" y="121463"/>
            <a:ext cx="10855120" cy="1080800"/>
          </a:xfrm>
          <a:prstGeom prst="rect">
            <a:avLst/>
          </a:prstGeom>
        </p:spPr>
        <p:txBody>
          <a:bodyPr spcFirstLastPara="1" wrap="square" lIns="91433" tIns="45700" rIns="91433" bIns="45700" anchor="b" anchorCtr="0">
            <a:normAutofit/>
          </a:bodyPr>
          <a:lstStyle/>
          <a:p>
            <a:pPr>
              <a:buSzPts val="1100"/>
            </a:pPr>
            <a:r>
              <a:rPr lang="en" sz="5867" dirty="0"/>
              <a:t>Activity: Scenario 1</a:t>
            </a:r>
            <a:endParaRPr dirty="0"/>
          </a:p>
        </p:txBody>
      </p:sp>
      <p:sp>
        <p:nvSpPr>
          <p:cNvPr id="342" name="Content Placeholder 1"/>
          <p:cNvSpPr txBox="1">
            <a:spLocks noGrp="1"/>
          </p:cNvSpPr>
          <p:nvPr>
            <p:ph type="body" idx="1"/>
          </p:nvPr>
        </p:nvSpPr>
        <p:spPr>
          <a:xfrm>
            <a:off x="680320" y="1202263"/>
            <a:ext cx="11394000" cy="5284937"/>
          </a:xfrm>
          <a:prstGeom prst="rect">
            <a:avLst/>
          </a:prstGeom>
        </p:spPr>
        <p:txBody>
          <a:bodyPr spcFirstLastPara="1" vert="horz" wrap="square" lIns="45700" tIns="45700" rIns="91433" bIns="45700" rtlCol="0" anchor="t" anchorCtr="0">
            <a:normAutofit/>
          </a:bodyPr>
          <a:lstStyle/>
          <a:p>
            <a:pPr marL="0" marR="0" lvl="0" indent="0" algn="l" defTabSz="914400" rtl="0" eaLnBrk="1" fontAlgn="auto" latinLnBrk="0" hangingPunct="1">
              <a:lnSpc>
                <a:spcPct val="90000"/>
              </a:lnSpc>
              <a:spcBef>
                <a:spcPts val="1600"/>
              </a:spcBef>
              <a:spcAft>
                <a:spcPts val="0"/>
              </a:spcAft>
              <a:buClr>
                <a:prstClr val="black"/>
              </a:buClr>
              <a:buSzPct val="39285"/>
              <a:buFont typeface="Arial" panose="020B0604020202020204" pitchFamily="34" charset="0"/>
              <a:buNone/>
              <a:tabLst/>
              <a:defRPr/>
            </a:pPr>
            <a:r>
              <a:rPr kumimoji="0" lang="en-US" sz="35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You are a math teacher in a high school. There are 7 other teachers in your Department. Because of increasing difficulty in managing schedule conflicts, it is not possible to find a common time to meet as a Department. As a result, each teacher is managing their classrooms differently, and providing instruction as they see best. Disciplinary referrals are rising, and test scores in math are decreasing. The administration is putting a lot of pressure on the Math Department to fix the problem. What could you do?</a:t>
            </a:r>
          </a:p>
        </p:txBody>
      </p:sp>
    </p:spTree>
    <p:extLst>
      <p:ext uri="{BB962C8B-B14F-4D97-AF65-F5344CB8AC3E}">
        <p14:creationId xmlns:p14="http://schemas.microsoft.com/office/powerpoint/2010/main" val="1110972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018F2A38-41FA-D7F7-9B1F-9B102B0C19AB}"/>
            </a:ext>
          </a:extLst>
        </p:cNvPr>
        <p:cNvGrpSpPr/>
        <p:nvPr/>
      </p:nvGrpSpPr>
      <p:grpSpPr>
        <a:xfrm>
          <a:off x="0" y="0"/>
          <a:ext cx="0" cy="0"/>
          <a:chOff x="0" y="0"/>
          <a:chExt cx="0" cy="0"/>
        </a:xfrm>
      </p:grpSpPr>
      <p:sp>
        <p:nvSpPr>
          <p:cNvPr id="341" name="Title 1">
            <a:extLst>
              <a:ext uri="{FF2B5EF4-FFF2-40B4-BE49-F238E27FC236}">
                <a16:creationId xmlns:a16="http://schemas.microsoft.com/office/drawing/2014/main" id="{5B81E807-56FA-EFD2-F4CB-15470E29AEF0}"/>
              </a:ext>
            </a:extLst>
          </p:cNvPr>
          <p:cNvSpPr txBox="1">
            <a:spLocks noGrp="1"/>
          </p:cNvSpPr>
          <p:nvPr>
            <p:ph type="title"/>
          </p:nvPr>
        </p:nvSpPr>
        <p:spPr>
          <a:xfrm>
            <a:off x="1219200" y="121463"/>
            <a:ext cx="10855120" cy="1080800"/>
          </a:xfrm>
          <a:prstGeom prst="rect">
            <a:avLst/>
          </a:prstGeom>
        </p:spPr>
        <p:txBody>
          <a:bodyPr spcFirstLastPara="1" wrap="square" lIns="91433" tIns="45700" rIns="91433" bIns="45700" anchor="b" anchorCtr="0">
            <a:normAutofit/>
          </a:bodyPr>
          <a:lstStyle/>
          <a:p>
            <a:pPr>
              <a:buSzPts val="1100"/>
            </a:pPr>
            <a:r>
              <a:rPr lang="en" sz="5867" dirty="0"/>
              <a:t>Activity: Scenario 2</a:t>
            </a:r>
            <a:endParaRPr dirty="0"/>
          </a:p>
        </p:txBody>
      </p:sp>
      <p:sp>
        <p:nvSpPr>
          <p:cNvPr id="342" name="Content Placeholder 1">
            <a:extLst>
              <a:ext uri="{FF2B5EF4-FFF2-40B4-BE49-F238E27FC236}">
                <a16:creationId xmlns:a16="http://schemas.microsoft.com/office/drawing/2014/main" id="{E963CFBC-99B3-6D93-6962-8ECC7D0CE08E}"/>
              </a:ext>
            </a:extLst>
          </p:cNvPr>
          <p:cNvSpPr txBox="1">
            <a:spLocks noGrp="1"/>
          </p:cNvSpPr>
          <p:nvPr>
            <p:ph type="body" idx="1"/>
          </p:nvPr>
        </p:nvSpPr>
        <p:spPr>
          <a:xfrm>
            <a:off x="680320" y="1001541"/>
            <a:ext cx="11394000" cy="5284937"/>
          </a:xfrm>
          <a:prstGeom prst="rect">
            <a:avLst/>
          </a:prstGeom>
        </p:spPr>
        <p:txBody>
          <a:bodyPr spcFirstLastPara="1" vert="horz" wrap="square" lIns="45700" tIns="45700" rIns="91433" bIns="45700" rtlCol="0" anchor="t" anchorCtr="0">
            <a:normAutofit/>
          </a:bodyPr>
          <a:lstStyle/>
          <a:p>
            <a:pPr marL="0" marR="0" lvl="0" indent="0" algn="l" defTabSz="914400" rtl="0" eaLnBrk="1" fontAlgn="auto" latinLnBrk="0" hangingPunct="1">
              <a:lnSpc>
                <a:spcPct val="115000"/>
              </a:lnSpc>
              <a:spcBef>
                <a:spcPts val="1067"/>
              </a:spcBef>
              <a:spcAft>
                <a:spcPts val="0"/>
              </a:spcAft>
              <a:buClr>
                <a:prstClr val="black"/>
              </a:buClr>
              <a:buSzPts val="11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At Oakwood Elementary School, Ms. Thompson, a 4th-grade teacher, is facing increasing disruptive behavior in her classroom. Students are frequently talking out of turn, interrupting each other, and not following instructions during independent work time. Despite Ms. Thompson's best efforts to manage the behavior, she feels overwhelmed and frustrated. The disruptions are affecting her ability to teach, and students are struggling to stay on task, which is impacting their academic progress.</a:t>
            </a:r>
          </a:p>
          <a:p>
            <a:pPr marL="0" marR="0" lvl="0" indent="0" algn="l" defTabSz="914400" rtl="0" eaLnBrk="1" fontAlgn="auto" latinLnBrk="0" hangingPunct="1">
              <a:lnSpc>
                <a:spcPct val="115000"/>
              </a:lnSpc>
              <a:spcBef>
                <a:spcPts val="1067"/>
              </a:spcBef>
              <a:spcAft>
                <a:spcPts val="0"/>
              </a:spcAft>
              <a:buClr>
                <a:prstClr val="black"/>
              </a:buClr>
              <a:buSzPts val="11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Ms. Thompson brings her concerns to the school leadership team, highlighting that some of the disruptions are beginning to escalate into more significant issues of classroom management. She’s concerned that without a consistent approach to handling disruptions, her students will continue to struggle with focus and productivity. Other teachers in the grade level have expressed similar frustrations, and there’s a growing sense of disconnection between students and their learning.</a:t>
            </a:r>
          </a:p>
          <a:p>
            <a:pPr marL="0" marR="0" lvl="0" indent="0" algn="l" defTabSz="914400" rtl="0" eaLnBrk="1" fontAlgn="auto" latinLnBrk="0" hangingPunct="1">
              <a:lnSpc>
                <a:spcPct val="115000"/>
              </a:lnSpc>
              <a:spcBef>
                <a:spcPts val="1067"/>
              </a:spcBef>
              <a:spcAft>
                <a:spcPts val="1067"/>
              </a:spcAft>
              <a:buClr>
                <a:prstClr val="black"/>
              </a:buClr>
              <a:buSzPts val="11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Principal has asked Ms. Thompson to work with her colleagues to create a plan to address the problem. What should she do?</a:t>
            </a:r>
          </a:p>
        </p:txBody>
      </p:sp>
    </p:spTree>
    <p:extLst>
      <p:ext uri="{BB962C8B-B14F-4D97-AF65-F5344CB8AC3E}">
        <p14:creationId xmlns:p14="http://schemas.microsoft.com/office/powerpoint/2010/main" val="657954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Title 1"/>
          <p:cNvSpPr txBox="1">
            <a:spLocks noGrp="1"/>
          </p:cNvSpPr>
          <p:nvPr>
            <p:ph type="title"/>
          </p:nvPr>
        </p:nvSpPr>
        <p:spPr>
          <a:xfrm>
            <a:off x="1232452" y="121463"/>
            <a:ext cx="10841868" cy="1080800"/>
          </a:xfrm>
          <a:prstGeom prst="rect">
            <a:avLst/>
          </a:prstGeom>
        </p:spPr>
        <p:txBody>
          <a:bodyPr spcFirstLastPara="1" wrap="square" lIns="91433" tIns="45700" rIns="91433" bIns="45700" anchor="b" anchorCtr="0">
            <a:normAutofit/>
          </a:bodyPr>
          <a:lstStyle/>
          <a:p>
            <a:pPr algn="ctr">
              <a:lnSpc>
                <a:spcPct val="89000"/>
              </a:lnSpc>
            </a:pPr>
            <a:r>
              <a:rPr lang="en" sz="6400" dirty="0">
                <a:latin typeface="+mj-lt"/>
                <a:ea typeface="Times New Roman"/>
                <a:cs typeface="Times New Roman"/>
                <a:sym typeface="Times New Roman"/>
              </a:rPr>
              <a:t>The “Job” Isn’t Easy, But …</a:t>
            </a:r>
            <a:endParaRPr dirty="0">
              <a:latin typeface="+mj-lt"/>
            </a:endParaRPr>
          </a:p>
        </p:txBody>
      </p:sp>
      <p:sp>
        <p:nvSpPr>
          <p:cNvPr id="348" name="Content Placeholder 1"/>
          <p:cNvSpPr txBox="1">
            <a:spLocks noGrp="1"/>
          </p:cNvSpPr>
          <p:nvPr>
            <p:ph type="body" idx="1"/>
          </p:nvPr>
        </p:nvSpPr>
        <p:spPr>
          <a:xfrm>
            <a:off x="680321" y="1543050"/>
            <a:ext cx="11394000" cy="5172050"/>
          </a:xfrm>
          <a:prstGeom prst="rect">
            <a:avLst/>
          </a:prstGeom>
        </p:spPr>
        <p:txBody>
          <a:bodyPr spcFirstLastPara="1" vert="horz" wrap="square" lIns="45700" tIns="45700" rIns="91433" bIns="45700" rtlCol="0" anchor="t" anchorCtr="0">
            <a:normAutofit/>
          </a:bodyPr>
          <a:lstStyle/>
          <a:p>
            <a:pPr marL="0" indent="0">
              <a:lnSpc>
                <a:spcPct val="94000"/>
              </a:lnSpc>
              <a:spcBef>
                <a:spcPts val="0"/>
              </a:spcBef>
              <a:buClr>
                <a:schemeClr val="dk2"/>
              </a:buClr>
              <a:buSzPts val="1800"/>
              <a:buNone/>
            </a:pPr>
            <a:r>
              <a:rPr lang="en" sz="3600" b="1" dirty="0">
                <a:solidFill>
                  <a:schemeClr val="dk1"/>
                </a:solidFill>
                <a:latin typeface="+mn-lt"/>
                <a:ea typeface="Times New Roman"/>
                <a:cs typeface="Times New Roman"/>
                <a:sym typeface="Times New Roman"/>
              </a:rPr>
              <a:t>“Don’t Quit” by Edgar A. Guest -</a:t>
            </a:r>
            <a:endParaRPr sz="3600" b="1"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“When things go wrong, as they sometimes will, </a:t>
            </a:r>
            <a:endParaRPr sz="3200"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When the road you’re trudging seems all uphill,</a:t>
            </a:r>
            <a:endParaRPr sz="3200"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When the funds are low and debts are high,</a:t>
            </a:r>
            <a:endParaRPr sz="3200"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And you want to smile but have to sigh.</a:t>
            </a:r>
            <a:endParaRPr sz="3200"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When care is pressing you down a bit,</a:t>
            </a:r>
            <a:endParaRPr sz="3200" dirty="0">
              <a:solidFill>
                <a:schemeClr val="dk1"/>
              </a:solidFill>
              <a:latin typeface="+mn-lt"/>
              <a:ea typeface="Times New Roman"/>
              <a:cs typeface="Times New Roman"/>
              <a:sym typeface="Times New Roman"/>
            </a:endParaRPr>
          </a:p>
          <a:p>
            <a:pPr marL="0" indent="0" algn="ctr">
              <a:lnSpc>
                <a:spcPct val="94000"/>
              </a:lnSpc>
              <a:spcBef>
                <a:spcPts val="1200"/>
              </a:spcBef>
              <a:buClr>
                <a:schemeClr val="dk2"/>
              </a:buClr>
              <a:buSzPts val="1800"/>
              <a:buNone/>
            </a:pPr>
            <a:r>
              <a:rPr lang="en" sz="3200" dirty="0">
                <a:solidFill>
                  <a:schemeClr val="dk1"/>
                </a:solidFill>
                <a:latin typeface="+mn-lt"/>
                <a:ea typeface="Times New Roman"/>
                <a:cs typeface="Times New Roman"/>
                <a:sym typeface="Times New Roman"/>
              </a:rPr>
              <a:t>Rest, if you must, </a:t>
            </a:r>
            <a:r>
              <a:rPr lang="en" sz="3200" b="1" dirty="0">
                <a:solidFill>
                  <a:schemeClr val="dk1"/>
                </a:solidFill>
                <a:latin typeface="+mn-lt"/>
                <a:ea typeface="Times New Roman"/>
                <a:cs typeface="Times New Roman"/>
                <a:sym typeface="Times New Roman"/>
              </a:rPr>
              <a:t>but don’t you quit</a:t>
            </a:r>
            <a:r>
              <a:rPr lang="en" sz="3200" dirty="0">
                <a:solidFill>
                  <a:schemeClr val="dk1"/>
                </a:solidFill>
                <a:latin typeface="+mn-lt"/>
                <a:ea typeface="Times New Roman"/>
                <a:cs typeface="Times New Roman"/>
                <a:sym typeface="Times New Roman"/>
              </a:rPr>
              <a:t>……..”</a:t>
            </a:r>
            <a:endParaRPr sz="3200" dirty="0">
              <a:solidFill>
                <a:schemeClr val="dk1"/>
              </a:solidFill>
              <a:latin typeface="+mn-lt"/>
              <a:ea typeface="Times New Roman"/>
              <a:cs typeface="Times New Roman"/>
              <a:sym typeface="Times New Roman"/>
            </a:endParaRPr>
          </a:p>
        </p:txBody>
      </p:sp>
    </p:spTree>
    <p:extLst>
      <p:ext uri="{BB962C8B-B14F-4D97-AF65-F5344CB8AC3E}">
        <p14:creationId xmlns:p14="http://schemas.microsoft.com/office/powerpoint/2010/main" val="114764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p:txBody>
          <a:bodyPr/>
          <a:lstStyle/>
          <a:p>
            <a:r>
              <a:rPr lang="en-US" dirty="0"/>
              <a:t>New Jersey Department of Education: </a:t>
            </a:r>
            <a:r>
              <a:rPr lang="en-US" dirty="0">
                <a:solidFill>
                  <a:srgbClr val="0000FF"/>
                </a:solidFill>
                <a:hlinkClick r:id="rId3" action="ppaction://hlinkfile">
                  <a:extLst>
                    <a:ext uri="{A12FA001-AC4F-418D-AE19-62706E023703}">
                      <ahyp:hlinkClr xmlns:ahyp="http://schemas.microsoft.com/office/drawing/2018/hyperlinkcolor" val="tx"/>
                    </a:ext>
                  </a:extLst>
                </a:hlinkClick>
              </a:rPr>
              <a:t>nj.gov/education</a:t>
            </a:r>
            <a:endParaRPr lang="en-US" dirty="0">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p:txBody>
          <a:bodyPr/>
          <a:lstStyle/>
          <a:p>
            <a:r>
              <a:rPr lang="en-US" dirty="0"/>
              <a:t>Research Team Leader: Margaret Thornton, thorntonm@rowan.edu</a:t>
            </a:r>
          </a:p>
        </p:txBody>
      </p:sp>
    </p:spTree>
    <p:extLst>
      <p:ext uri="{BB962C8B-B14F-4D97-AF65-F5344CB8AC3E}">
        <p14:creationId xmlns:p14="http://schemas.microsoft.com/office/powerpoint/2010/main" val="127187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p:txBody>
          <a:bodyPr/>
          <a:lstStyle/>
          <a:p>
            <a:r>
              <a:rPr lang="en-US"/>
              <a:t>Our Norms for Today</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p:txBody>
          <a:bodyPr>
            <a:noAutofit/>
          </a:bodyPr>
          <a:lstStyle/>
          <a:p>
            <a:pPr marL="0" indent="0" rtl="0" fontAlgn="base">
              <a:buNone/>
            </a:pPr>
            <a:r>
              <a:rPr lang="en-US" sz="2400" b="0" i="0" u="none" strike="noStrike" dirty="0">
                <a:solidFill>
                  <a:srgbClr val="262626"/>
                </a:solidFill>
                <a:effectLst/>
                <a:latin typeface="+mj-lt"/>
              </a:rPr>
              <a:t>Be fully present and engaged (</a:t>
            </a:r>
            <a:r>
              <a:rPr lang="en-US" sz="2400" b="1" i="0" u="none" strike="noStrike" dirty="0">
                <a:solidFill>
                  <a:srgbClr val="262626"/>
                </a:solidFill>
                <a:effectLst/>
                <a:latin typeface="+mj-lt"/>
              </a:rPr>
              <a:t>as much as can be expected</a:t>
            </a:r>
            <a:r>
              <a:rPr lang="en-US" sz="2400" b="0" i="0" u="none" strike="noStrike" dirty="0">
                <a:solidFill>
                  <a:srgbClr val="262626"/>
                </a:solidFill>
                <a:effectLst/>
                <a:latin typeface="+mj-lt"/>
              </a:rPr>
              <a:t>)</a:t>
            </a:r>
          </a:p>
          <a:p>
            <a:pPr marL="0" indent="0" rtl="0" fontAlgn="base">
              <a:spcBef>
                <a:spcPts val="1192"/>
              </a:spcBef>
              <a:buNone/>
            </a:pPr>
            <a:r>
              <a:rPr lang="en-US" sz="2400" b="0" i="0" u="none" strike="noStrike" dirty="0">
                <a:solidFill>
                  <a:srgbClr val="262626"/>
                </a:solidFill>
                <a:effectLst/>
                <a:latin typeface="+mj-lt"/>
              </a:rPr>
              <a:t>Support the learning of your colleagues </a:t>
            </a:r>
          </a:p>
          <a:p>
            <a:pPr marL="0" indent="0" rtl="0" fontAlgn="base">
              <a:spcBef>
                <a:spcPts val="1192"/>
              </a:spcBef>
              <a:buNone/>
            </a:pPr>
            <a:r>
              <a:rPr lang="en-US" sz="2400" b="0" i="0" u="none" strike="noStrike" dirty="0">
                <a:solidFill>
                  <a:srgbClr val="262626"/>
                </a:solidFill>
                <a:effectLst/>
                <a:latin typeface="+mj-lt"/>
              </a:rPr>
              <a:t>Speak your truth and listen to the truths of others</a:t>
            </a:r>
          </a:p>
          <a:p>
            <a:pPr marL="457200" lvl="1" indent="0" rtl="0" fontAlgn="base">
              <a:spcBef>
                <a:spcPts val="1192"/>
              </a:spcBef>
              <a:buNone/>
            </a:pPr>
            <a:r>
              <a:rPr lang="en-US" sz="2400" b="0" i="1" u="none" strike="noStrike" dirty="0">
                <a:solidFill>
                  <a:srgbClr val="262626"/>
                </a:solidFill>
                <a:effectLst/>
                <a:latin typeface="+mj-lt"/>
              </a:rPr>
              <a:t>“Shut Up and Listen”</a:t>
            </a:r>
          </a:p>
          <a:p>
            <a:pPr marL="0" indent="0" rtl="0" fontAlgn="base">
              <a:spcBef>
                <a:spcPts val="1192"/>
              </a:spcBef>
              <a:buNone/>
            </a:pPr>
            <a:r>
              <a:rPr lang="en-US" sz="2400" b="0" i="0" u="none" strike="noStrike" dirty="0">
                <a:solidFill>
                  <a:srgbClr val="262626"/>
                </a:solidFill>
                <a:effectLst/>
                <a:latin typeface="+mj-lt"/>
              </a:rPr>
              <a:t>Lean into Discomfort</a:t>
            </a:r>
          </a:p>
          <a:p>
            <a:pPr marL="0" indent="0" rtl="0" fontAlgn="base">
              <a:spcBef>
                <a:spcPts val="1192"/>
              </a:spcBef>
              <a:buNone/>
            </a:pPr>
            <a:r>
              <a:rPr lang="en-US" sz="2400" b="0" i="0" u="none" strike="noStrike" dirty="0">
                <a:solidFill>
                  <a:srgbClr val="505046"/>
                </a:solidFill>
                <a:effectLst/>
                <a:latin typeface="+mj-lt"/>
              </a:rPr>
              <a:t>Expect and accept non-closure</a:t>
            </a:r>
          </a:p>
          <a:p>
            <a:pPr marL="0" indent="0" rtl="0" fontAlgn="base">
              <a:spcBef>
                <a:spcPts val="1192"/>
              </a:spcBef>
              <a:buNone/>
            </a:pPr>
            <a:r>
              <a:rPr lang="en-US" sz="2400" b="0" i="0" u="none" strike="noStrike" dirty="0">
                <a:solidFill>
                  <a:srgbClr val="505046"/>
                </a:solidFill>
                <a:effectLst/>
                <a:latin typeface="+mj-lt"/>
              </a:rPr>
              <a:t>Give (and Get) Grace</a:t>
            </a:r>
          </a:p>
        </p:txBody>
      </p:sp>
    </p:spTree>
    <p:extLst>
      <p:ext uri="{BB962C8B-B14F-4D97-AF65-F5344CB8AC3E}">
        <p14:creationId xmlns:p14="http://schemas.microsoft.com/office/powerpoint/2010/main" val="239793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p:txBody>
          <a:bodyPr/>
          <a:lstStyle/>
          <a:p>
            <a:r>
              <a:rPr lang="en-US"/>
              <a:t>A Great Leader?</a:t>
            </a:r>
          </a:p>
        </p:txBody>
      </p:sp>
      <p:sp>
        <p:nvSpPr>
          <p:cNvPr id="3" name="Content Placeholder 2">
            <a:extLst>
              <a:ext uri="{FF2B5EF4-FFF2-40B4-BE49-F238E27FC236}">
                <a16:creationId xmlns:a16="http://schemas.microsoft.com/office/drawing/2014/main" id="{C11D8227-0648-41D6-987C-D6768877078B}"/>
              </a:ext>
            </a:extLst>
          </p:cNvPr>
          <p:cNvSpPr>
            <a:spLocks noGrp="1"/>
          </p:cNvSpPr>
          <p:nvPr>
            <p:ph type="body" sz="quarter" idx="11"/>
          </p:nvPr>
        </p:nvSpPr>
        <p:spPr/>
        <p:txBody>
          <a:bodyPr>
            <a:noAutofit/>
          </a:bodyPr>
          <a:lstStyle/>
          <a:p>
            <a:pPr rtl="0">
              <a:spcBef>
                <a:spcPts val="1000"/>
              </a:spcBef>
              <a:buNone/>
            </a:pPr>
            <a:r>
              <a:rPr lang="en-US" sz="3000" b="1" i="0" u="none" strike="noStrike" dirty="0">
                <a:solidFill>
                  <a:srgbClr val="000000"/>
                </a:solidFill>
                <a:effectLst/>
                <a:latin typeface="+mj-lt"/>
              </a:rPr>
              <a:t>Discuss in with your elbow partner</a:t>
            </a:r>
            <a:endParaRPr lang="en-US" sz="3000" b="0" dirty="0">
              <a:effectLst/>
              <a:latin typeface="+mj-lt"/>
            </a:endParaRPr>
          </a:p>
          <a:p>
            <a:pPr rtl="0">
              <a:spcBef>
                <a:spcPts val="1000"/>
              </a:spcBef>
              <a:buNone/>
            </a:pPr>
            <a:r>
              <a:rPr lang="en-US" sz="3000" b="0" i="0" u="none" strike="noStrike" dirty="0">
                <a:solidFill>
                  <a:srgbClr val="000000"/>
                </a:solidFill>
                <a:effectLst/>
                <a:latin typeface="+mj-lt"/>
              </a:rPr>
              <a:t>•</a:t>
            </a:r>
            <a:r>
              <a:rPr lang="en-US" sz="3000" b="1" i="0" u="none" strike="noStrike" dirty="0">
                <a:solidFill>
                  <a:srgbClr val="000000"/>
                </a:solidFill>
                <a:effectLst/>
                <a:latin typeface="+mj-lt"/>
              </a:rPr>
              <a:t>Think of an influential leader or role model in your life</a:t>
            </a:r>
            <a:endParaRPr lang="en-US" sz="3000" b="0" dirty="0">
              <a:effectLst/>
              <a:latin typeface="+mj-lt"/>
            </a:endParaRPr>
          </a:p>
          <a:p>
            <a:pPr marL="469900" rtl="0">
              <a:spcBef>
                <a:spcPts val="500"/>
              </a:spcBef>
              <a:buNone/>
            </a:pPr>
            <a:r>
              <a:rPr lang="en-US" sz="3000" b="0" i="0" u="none" strike="noStrike" dirty="0">
                <a:solidFill>
                  <a:srgbClr val="000000"/>
                </a:solidFill>
                <a:effectLst/>
                <a:latin typeface="+mj-lt"/>
              </a:rPr>
              <a:t>•Someone in your life that “MADE A DIFFERENCE”</a:t>
            </a:r>
            <a:endParaRPr lang="en-US" sz="3000" b="0" dirty="0">
              <a:effectLst/>
              <a:latin typeface="+mj-lt"/>
            </a:endParaRPr>
          </a:p>
          <a:p>
            <a:pPr marL="457200" rtl="0">
              <a:spcBef>
                <a:spcPts val="1000"/>
              </a:spcBef>
              <a:buNone/>
            </a:pPr>
            <a:r>
              <a:rPr lang="en-US" sz="3000" b="0" i="0" u="none" strike="noStrike" dirty="0">
                <a:solidFill>
                  <a:srgbClr val="000000"/>
                </a:solidFill>
                <a:effectLst/>
                <a:latin typeface="+mj-lt"/>
              </a:rPr>
              <a:t>•What makes (made) them “great”?</a:t>
            </a:r>
            <a:endParaRPr lang="en-US" sz="3000" b="0" dirty="0">
              <a:effectLst/>
              <a:latin typeface="+mj-lt"/>
            </a:endParaRPr>
          </a:p>
          <a:p>
            <a:pPr marL="457200" rtl="0">
              <a:spcBef>
                <a:spcPts val="1000"/>
              </a:spcBef>
              <a:buNone/>
            </a:pPr>
            <a:r>
              <a:rPr lang="en-US" sz="3000" b="0" i="0" u="none" strike="noStrike" dirty="0">
                <a:solidFill>
                  <a:srgbClr val="000000"/>
                </a:solidFill>
                <a:effectLst/>
                <a:latin typeface="+mj-lt"/>
              </a:rPr>
              <a:t>•Would anyone list you as a leader in their life?</a:t>
            </a:r>
            <a:endParaRPr lang="en-US" sz="3000" b="0" dirty="0">
              <a:effectLst/>
              <a:latin typeface="+mj-lt"/>
            </a:endParaRPr>
          </a:p>
        </p:txBody>
      </p:sp>
    </p:spTree>
    <p:extLst>
      <p:ext uri="{BB962C8B-B14F-4D97-AF65-F5344CB8AC3E}">
        <p14:creationId xmlns:p14="http://schemas.microsoft.com/office/powerpoint/2010/main" val="18743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a:t>What is Leadership?</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a:noAutofit/>
          </a:bodyPr>
          <a:lstStyle/>
          <a:p>
            <a:pPr rtl="0">
              <a:spcBef>
                <a:spcPts val="1000"/>
              </a:spcBef>
              <a:buNone/>
            </a:pPr>
            <a:r>
              <a:rPr lang="en-US" sz="2200" b="0" i="0" u="none" strike="noStrike" dirty="0">
                <a:solidFill>
                  <a:srgbClr val="000000"/>
                </a:solidFill>
                <a:effectLst/>
                <a:latin typeface="+mj-lt"/>
              </a:rPr>
              <a:t>How do you define leadership?</a:t>
            </a:r>
            <a:endParaRPr lang="en-US" sz="2200" b="0" dirty="0">
              <a:effectLst/>
              <a:latin typeface="+mj-lt"/>
            </a:endParaRPr>
          </a:p>
          <a:p>
            <a:pPr rtl="0" fontAlgn="base">
              <a:spcBef>
                <a:spcPts val="1000"/>
              </a:spcBef>
              <a:spcAft>
                <a:spcPts val="1200"/>
              </a:spcAft>
              <a:buFont typeface="Arial" panose="020B0604020202020204" pitchFamily="34" charset="0"/>
              <a:buChar char="•"/>
            </a:pPr>
            <a:r>
              <a:rPr lang="en-US" sz="2200" b="0" i="0" u="none" strike="noStrike" dirty="0">
                <a:solidFill>
                  <a:srgbClr val="000000"/>
                </a:solidFill>
                <a:effectLst/>
                <a:latin typeface="+mj-lt"/>
              </a:rPr>
              <a:t>Bennis defines leadership as translating vision into reality (Bennis, 2010). </a:t>
            </a:r>
          </a:p>
          <a:p>
            <a:pPr rtl="0" fontAlgn="base">
              <a:spcBef>
                <a:spcPts val="1000"/>
              </a:spcBef>
              <a:buFont typeface="Arial" panose="020B0604020202020204" pitchFamily="34" charset="0"/>
              <a:buChar char="•"/>
            </a:pPr>
            <a:r>
              <a:rPr lang="en-US" sz="2200" b="0" i="0" u="none" strike="noStrike" dirty="0">
                <a:solidFill>
                  <a:srgbClr val="000000"/>
                </a:solidFill>
                <a:effectLst/>
                <a:latin typeface="+mj-lt"/>
              </a:rPr>
              <a:t>"Leadership is the process of interactive influence that occurs when, in a given context, some people accept someone as their leader to achieve common goals" (Silva, 2016).</a:t>
            </a:r>
          </a:p>
          <a:p>
            <a:pPr rtl="0" fontAlgn="base">
              <a:spcBef>
                <a:spcPts val="1000"/>
              </a:spcBef>
              <a:buFont typeface="Arial" panose="020B0604020202020204" pitchFamily="34" charset="0"/>
              <a:buChar char="•"/>
            </a:pPr>
            <a:r>
              <a:rPr lang="en-US" sz="2200" b="0" i="0" u="none" strike="noStrike" dirty="0">
                <a:solidFill>
                  <a:srgbClr val="000000"/>
                </a:solidFill>
                <a:effectLst/>
                <a:latin typeface="+mj-lt"/>
              </a:rPr>
              <a:t>Forbes magazine defines leadership as a process of social influence, which maximizes the efforts of others, towards the achievement of a goal. (</a:t>
            </a:r>
            <a:r>
              <a:rPr lang="en-US" sz="2200" b="0" i="0" u="sng" strike="noStrike" dirty="0">
                <a:solidFill>
                  <a:srgbClr val="000000"/>
                </a:solidFill>
                <a:effectLst/>
                <a:latin typeface="+mj-lt"/>
                <a:hlinkClick r:id="rId2"/>
              </a:rPr>
              <a:t>https://www.forbes.com/sites/kevinkruse/2013/04/09/what-is-leadership/?sh=4edeb8985b90</a:t>
            </a:r>
            <a:r>
              <a:rPr lang="en-US" sz="2200" b="0" i="0" u="none" strike="noStrike" dirty="0">
                <a:solidFill>
                  <a:srgbClr val="000000"/>
                </a:solidFill>
                <a:effectLst/>
                <a:latin typeface="+mj-lt"/>
              </a:rPr>
              <a:t>)</a:t>
            </a:r>
          </a:p>
        </p:txBody>
      </p:sp>
    </p:spTree>
    <p:extLst>
      <p:ext uri="{BB962C8B-B14F-4D97-AF65-F5344CB8AC3E}">
        <p14:creationId xmlns:p14="http://schemas.microsoft.com/office/powerpoint/2010/main" val="423154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CDFBDD-5265-F200-943A-45D363A14B87}"/>
              </a:ext>
            </a:extLst>
          </p:cNvPr>
          <p:cNvSpPr>
            <a:spLocks noGrp="1"/>
          </p:cNvSpPr>
          <p:nvPr>
            <p:ph type="title" idx="4294967295"/>
          </p:nvPr>
        </p:nvSpPr>
        <p:spPr>
          <a:xfrm>
            <a:off x="577850" y="1143000"/>
            <a:ext cx="11303000" cy="2819400"/>
          </a:xfrm>
          <a:prstGeom prst="rect">
            <a:avLst/>
          </a:prstGeom>
          <a:noFill/>
          <a:ln>
            <a:noFill/>
            <a:prstDash/>
          </a:ln>
          <a:effectLst/>
        </p:spPr>
        <p:txBody>
          <a:bodyPr rot="0" spcFirstLastPara="0" vertOverflow="overflow" horzOverflow="overflow" vert="horz" wrap="square" lIns="91440" tIns="45720" rIns="82296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8000"/>
              </a:lnSpc>
              <a:spcBef>
                <a:spcPts val="1000"/>
              </a:spcBef>
              <a:spcAft>
                <a:spcPts val="140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dk1"/>
                </a:solidFill>
                <a:effectLst/>
                <a:uLnTx/>
                <a:uFillTx/>
                <a:latin typeface="Palatino Linotype" panose="02040502050505030304" pitchFamily="18" charset="0"/>
                <a:ea typeface="Times New Roman"/>
                <a:cs typeface="Times New Roman"/>
                <a:sym typeface="Times New Roman"/>
              </a:rPr>
              <a:t>“Leaders aren’t born, they are made. And they are made just like anything else, through hard work. And that’s the price we’ll have to pay to achieve that goal, or any goal.</a:t>
            </a:r>
            <a:endParaRPr kumimoji="0" lang="en-US" sz="4400" b="0" i="0" u="none" strike="noStrike" kern="1200" cap="none" spc="0" normalizeH="0" baseline="0" noProof="0" dirty="0">
              <a:ln>
                <a:noFill/>
              </a:ln>
              <a:solidFill>
                <a:schemeClr val="tx1"/>
              </a:solidFill>
              <a:effectLst/>
              <a:uLnTx/>
              <a:uFillTx/>
              <a:latin typeface="Palatino Linotype" panose="02040502050505030304" pitchFamily="18" charset="0"/>
              <a:ea typeface="+mn-ea"/>
              <a:cs typeface="+mn-cs"/>
            </a:endParaRPr>
          </a:p>
        </p:txBody>
      </p:sp>
      <p:sp>
        <p:nvSpPr>
          <p:cNvPr id="4" name="Content Placeholder 3">
            <a:extLst>
              <a:ext uri="{FF2B5EF4-FFF2-40B4-BE49-F238E27FC236}">
                <a16:creationId xmlns:a16="http://schemas.microsoft.com/office/drawing/2014/main" id="{7AAE6F60-E50B-28B5-1E9E-49CF59215AD8}"/>
              </a:ext>
            </a:extLst>
          </p:cNvPr>
          <p:cNvSpPr>
            <a:spLocks noGrp="1"/>
          </p:cNvSpPr>
          <p:nvPr>
            <p:ph idx="13"/>
          </p:nvPr>
        </p:nvSpPr>
        <p:spPr>
          <a:xfrm>
            <a:off x="284214" y="5276849"/>
            <a:ext cx="11890272" cy="826587"/>
          </a:xfrm>
        </p:spPr>
        <p:txBody>
          <a:bodyPr/>
          <a:lstStyle/>
          <a:p>
            <a:pPr marL="0" indent="0" algn="ctr">
              <a:buNone/>
            </a:pPr>
            <a:r>
              <a:rPr lang="en-US" sz="4400" dirty="0">
                <a:solidFill>
                  <a:schemeClr val="dk1"/>
                </a:solidFill>
                <a:ea typeface="Times New Roman"/>
                <a:cs typeface="Times New Roman"/>
                <a:sym typeface="Times New Roman"/>
              </a:rPr>
              <a:t>-</a:t>
            </a:r>
            <a:r>
              <a:rPr lang="en-US" sz="4400" b="1" dirty="0">
                <a:solidFill>
                  <a:schemeClr val="dk1"/>
                </a:solidFill>
                <a:ea typeface="Times New Roman"/>
                <a:cs typeface="Times New Roman"/>
                <a:sym typeface="Times New Roman"/>
              </a:rPr>
              <a:t>Vince Lombardi</a:t>
            </a:r>
            <a:endParaRPr lang="en-US" sz="4400" dirty="0"/>
          </a:p>
        </p:txBody>
      </p:sp>
    </p:spTree>
    <p:extLst>
      <p:ext uri="{BB962C8B-B14F-4D97-AF65-F5344CB8AC3E}">
        <p14:creationId xmlns:p14="http://schemas.microsoft.com/office/powerpoint/2010/main" val="139252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Title 1"/>
          <p:cNvSpPr txBox="1">
            <a:spLocks noGrp="1"/>
          </p:cNvSpPr>
          <p:nvPr>
            <p:ph type="title"/>
          </p:nvPr>
        </p:nvSpPr>
        <p:spPr>
          <a:prstGeom prst="rect">
            <a:avLst/>
          </a:prstGeom>
        </p:spPr>
        <p:txBody>
          <a:bodyPr spcFirstLastPara="1" wrap="square" lIns="91433" tIns="45700" rIns="91433" bIns="45700" anchor="b" anchorCtr="0">
            <a:normAutofit/>
          </a:bodyPr>
          <a:lstStyle/>
          <a:p>
            <a:pPr algn="ctr"/>
            <a:r>
              <a:rPr lang="en" sz="6400" dirty="0">
                <a:latin typeface="+mj-lt"/>
                <a:ea typeface="Times New Roman"/>
                <a:cs typeface="Times New Roman"/>
                <a:sym typeface="Times New Roman"/>
              </a:rPr>
              <a:t>Types of Leaders</a:t>
            </a:r>
            <a:endParaRPr sz="6400" dirty="0">
              <a:latin typeface="+mj-lt"/>
              <a:ea typeface="Times New Roman"/>
              <a:cs typeface="Times New Roman"/>
              <a:sym typeface="Times New Roman"/>
            </a:endParaRPr>
          </a:p>
        </p:txBody>
      </p:sp>
      <p:sp>
        <p:nvSpPr>
          <p:cNvPr id="210" name="Content Placeholder 1"/>
          <p:cNvSpPr txBox="1">
            <a:spLocks noGrp="1"/>
          </p:cNvSpPr>
          <p:nvPr>
            <p:ph type="body" idx="1"/>
          </p:nvPr>
        </p:nvSpPr>
        <p:spPr>
          <a:prstGeom prst="rect">
            <a:avLst/>
          </a:prstGeom>
        </p:spPr>
        <p:txBody>
          <a:bodyPr spcFirstLastPara="1" vert="horz" wrap="square" lIns="45700" tIns="45700" rIns="91433" bIns="45700" rtlCol="0" anchor="t" anchorCtr="0">
            <a:normAutofit/>
          </a:bodyPr>
          <a:lstStyle/>
          <a:p>
            <a:pPr marL="0" indent="0">
              <a:spcAft>
                <a:spcPts val="3600"/>
              </a:spcAft>
              <a:buNone/>
            </a:pPr>
            <a:r>
              <a:rPr lang="en" sz="3200" b="1" dirty="0">
                <a:solidFill>
                  <a:schemeClr val="dk1"/>
                </a:solidFill>
                <a:latin typeface="+mn-lt"/>
                <a:ea typeface="Times New Roman"/>
                <a:cs typeface="Times New Roman"/>
                <a:sym typeface="Times New Roman"/>
              </a:rPr>
              <a:t>Discuss examples of</a:t>
            </a:r>
            <a:r>
              <a:rPr lang="en" sz="3200" dirty="0">
                <a:solidFill>
                  <a:schemeClr val="dk1"/>
                </a:solidFill>
                <a:latin typeface="+mn-lt"/>
                <a:ea typeface="Times New Roman"/>
                <a:cs typeface="Times New Roman"/>
                <a:sym typeface="Times New Roman"/>
              </a:rPr>
              <a:t> </a:t>
            </a:r>
            <a:endParaRPr sz="3200" dirty="0">
              <a:solidFill>
                <a:schemeClr val="dk1"/>
              </a:solidFill>
              <a:latin typeface="+mn-lt"/>
              <a:ea typeface="Times New Roman"/>
              <a:cs typeface="Times New Roman"/>
              <a:sym typeface="Times New Roman"/>
            </a:endParaRPr>
          </a:p>
          <a:p>
            <a:pPr marL="1219170" indent="-507987">
              <a:spcBef>
                <a:spcPts val="1600"/>
              </a:spcBef>
              <a:spcAft>
                <a:spcPts val="3600"/>
              </a:spcAft>
              <a:buSzPts val="2400"/>
              <a:buFont typeface="Times New Roman"/>
              <a:buChar char="●"/>
            </a:pPr>
            <a:r>
              <a:rPr lang="en" sz="3200" dirty="0">
                <a:solidFill>
                  <a:schemeClr val="dk1"/>
                </a:solidFill>
                <a:latin typeface="+mn-lt"/>
                <a:ea typeface="Times New Roman"/>
                <a:cs typeface="Times New Roman"/>
                <a:sym typeface="Times New Roman"/>
              </a:rPr>
              <a:t>Formal Leaders</a:t>
            </a:r>
            <a:endParaRPr sz="3200" dirty="0">
              <a:solidFill>
                <a:schemeClr val="dk1"/>
              </a:solidFill>
              <a:latin typeface="+mn-lt"/>
              <a:ea typeface="Times New Roman"/>
              <a:cs typeface="Times New Roman"/>
              <a:sym typeface="Times New Roman"/>
            </a:endParaRPr>
          </a:p>
          <a:p>
            <a:pPr marL="1219170" indent="-507987">
              <a:spcBef>
                <a:spcPts val="1600"/>
              </a:spcBef>
              <a:buSzPts val="2400"/>
              <a:buFont typeface="Times New Roman"/>
              <a:buChar char="●"/>
            </a:pPr>
            <a:r>
              <a:rPr lang="en" sz="3200" dirty="0">
                <a:solidFill>
                  <a:schemeClr val="dk1"/>
                </a:solidFill>
                <a:latin typeface="+mn-lt"/>
                <a:ea typeface="Times New Roman"/>
                <a:cs typeface="Times New Roman"/>
                <a:sym typeface="Times New Roman"/>
              </a:rPr>
              <a:t>Informal Leaders</a:t>
            </a:r>
            <a:endParaRPr sz="3200" dirty="0">
              <a:solidFill>
                <a:schemeClr val="dk1"/>
              </a:solidFill>
              <a:latin typeface="+mn-lt"/>
              <a:ea typeface="Times New Roman"/>
              <a:cs typeface="Times New Roman"/>
              <a:sym typeface="Times New Roman"/>
            </a:endParaRPr>
          </a:p>
        </p:txBody>
      </p:sp>
    </p:spTree>
    <p:extLst>
      <p:ext uri="{BB962C8B-B14F-4D97-AF65-F5344CB8AC3E}">
        <p14:creationId xmlns:p14="http://schemas.microsoft.com/office/powerpoint/2010/main" val="105347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Title 1"/>
          <p:cNvSpPr txBox="1">
            <a:spLocks noGrp="1"/>
          </p:cNvSpPr>
          <p:nvPr>
            <p:ph type="title"/>
          </p:nvPr>
        </p:nvSpPr>
        <p:spPr>
          <a:prstGeom prst="rect">
            <a:avLst/>
          </a:prstGeom>
        </p:spPr>
        <p:txBody>
          <a:bodyPr spcFirstLastPara="1" wrap="square" lIns="91433" tIns="45700" rIns="91433" bIns="45700" anchor="b" anchorCtr="0">
            <a:normAutofit/>
          </a:bodyPr>
          <a:lstStyle/>
          <a:p>
            <a:pPr algn="ctr"/>
            <a:r>
              <a:rPr lang="en" sz="6400" dirty="0">
                <a:latin typeface="+mj-lt"/>
                <a:ea typeface="Times New Roman"/>
                <a:cs typeface="Times New Roman"/>
                <a:sym typeface="Times New Roman"/>
              </a:rPr>
              <a:t>Sources of Power</a:t>
            </a:r>
            <a:r>
              <a:rPr lang="en" sz="1800" dirty="0">
                <a:latin typeface="+mj-lt"/>
                <a:ea typeface="Times New Roman"/>
                <a:cs typeface="Times New Roman"/>
                <a:sym typeface="Times New Roman"/>
              </a:rPr>
              <a:t>(French and Raven 1959)</a:t>
            </a:r>
            <a:endParaRPr sz="1800" dirty="0">
              <a:latin typeface="+mj-lt"/>
              <a:ea typeface="Times New Roman"/>
              <a:cs typeface="Times New Roman"/>
              <a:sym typeface="Times New Roman"/>
            </a:endParaRPr>
          </a:p>
        </p:txBody>
      </p:sp>
      <p:sp>
        <p:nvSpPr>
          <p:cNvPr id="216" name="Content Placeholder 1"/>
          <p:cNvSpPr txBox="1">
            <a:spLocks noGrp="1"/>
          </p:cNvSpPr>
          <p:nvPr>
            <p:ph type="body" idx="1"/>
          </p:nvPr>
        </p:nvSpPr>
        <p:spPr>
          <a:xfrm>
            <a:off x="399000" y="1202263"/>
            <a:ext cx="11394000" cy="5067908"/>
          </a:xfrm>
          <a:prstGeom prst="rect">
            <a:avLst/>
          </a:prstGeom>
        </p:spPr>
        <p:txBody>
          <a:bodyPr spcFirstLastPara="1" vert="horz" wrap="square" lIns="45700" tIns="45700" rIns="91433" bIns="45700" rtlCol="0" anchor="t" anchorCtr="0">
            <a:noAutofit/>
          </a:bodyPr>
          <a:lstStyle/>
          <a:p>
            <a:pPr indent="-445758">
              <a:lnSpc>
                <a:spcPct val="100000"/>
              </a:lnSpc>
              <a:spcBef>
                <a:spcPts val="600"/>
              </a:spcBef>
              <a:buSzPct val="100000"/>
              <a:buFont typeface="Times New Roman"/>
              <a:buChar char="●"/>
            </a:pPr>
            <a:r>
              <a:rPr lang="en" sz="2400" dirty="0">
                <a:solidFill>
                  <a:schemeClr val="dk1"/>
                </a:solidFill>
                <a:latin typeface="+mn-lt"/>
                <a:ea typeface="Times New Roman"/>
                <a:cs typeface="Times New Roman"/>
                <a:sym typeface="Times New Roman"/>
              </a:rPr>
              <a:t>Legitimate</a:t>
            </a:r>
            <a:endParaRPr sz="24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From title/rank in formal hierarchy</a:t>
            </a:r>
            <a:endParaRPr sz="18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Organizational chart </a:t>
            </a:r>
            <a:endParaRPr sz="1800" dirty="0">
              <a:solidFill>
                <a:schemeClr val="dk1"/>
              </a:solidFill>
              <a:latin typeface="+mn-lt"/>
              <a:ea typeface="Times New Roman"/>
              <a:cs typeface="Times New Roman"/>
              <a:sym typeface="Times New Roman"/>
            </a:endParaRPr>
          </a:p>
          <a:p>
            <a:pPr indent="-445758">
              <a:lnSpc>
                <a:spcPct val="100000"/>
              </a:lnSpc>
              <a:spcBef>
                <a:spcPts val="600"/>
              </a:spcBef>
              <a:buSzPct val="100000"/>
              <a:buFont typeface="Times New Roman"/>
              <a:buChar char="●"/>
            </a:pPr>
            <a:r>
              <a:rPr lang="en" sz="2400" dirty="0">
                <a:solidFill>
                  <a:schemeClr val="dk1"/>
                </a:solidFill>
                <a:latin typeface="+mn-lt"/>
                <a:ea typeface="Times New Roman"/>
                <a:cs typeface="Times New Roman"/>
                <a:sym typeface="Times New Roman"/>
              </a:rPr>
              <a:t>Reward</a:t>
            </a:r>
            <a:endParaRPr sz="24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Ability to distribute rewards for desired behaviors</a:t>
            </a:r>
            <a:endParaRPr sz="1800" dirty="0">
              <a:solidFill>
                <a:schemeClr val="dk1"/>
              </a:solidFill>
              <a:latin typeface="+mn-lt"/>
              <a:ea typeface="Times New Roman"/>
              <a:cs typeface="Times New Roman"/>
              <a:sym typeface="Times New Roman"/>
            </a:endParaRPr>
          </a:p>
          <a:p>
            <a:pPr indent="-445758">
              <a:lnSpc>
                <a:spcPct val="100000"/>
              </a:lnSpc>
              <a:spcBef>
                <a:spcPts val="600"/>
              </a:spcBef>
              <a:buSzPct val="100000"/>
              <a:buFont typeface="Times New Roman"/>
              <a:buChar char="●"/>
            </a:pPr>
            <a:r>
              <a:rPr lang="en" sz="2400" dirty="0">
                <a:solidFill>
                  <a:schemeClr val="dk1"/>
                </a:solidFill>
                <a:latin typeface="+mn-lt"/>
                <a:ea typeface="Times New Roman"/>
                <a:cs typeface="Times New Roman"/>
                <a:sym typeface="Times New Roman"/>
              </a:rPr>
              <a:t>Coercive</a:t>
            </a:r>
            <a:endParaRPr sz="24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Ability to distribute punishments to deter unwanted behaviors.</a:t>
            </a:r>
            <a:endParaRPr sz="1800" dirty="0">
              <a:solidFill>
                <a:schemeClr val="dk1"/>
              </a:solidFill>
              <a:latin typeface="+mn-lt"/>
              <a:ea typeface="Times New Roman"/>
              <a:cs typeface="Times New Roman"/>
              <a:sym typeface="Times New Roman"/>
            </a:endParaRPr>
          </a:p>
          <a:p>
            <a:pPr indent="-445758">
              <a:lnSpc>
                <a:spcPct val="100000"/>
              </a:lnSpc>
              <a:spcBef>
                <a:spcPts val="600"/>
              </a:spcBef>
              <a:buSzPct val="100000"/>
              <a:buFont typeface="Times New Roman"/>
              <a:buChar char="●"/>
            </a:pPr>
            <a:r>
              <a:rPr lang="en" sz="2400" dirty="0">
                <a:solidFill>
                  <a:schemeClr val="dk1"/>
                </a:solidFill>
                <a:latin typeface="+mn-lt"/>
                <a:ea typeface="Times New Roman"/>
                <a:cs typeface="Times New Roman"/>
                <a:sym typeface="Times New Roman"/>
              </a:rPr>
              <a:t>Expert</a:t>
            </a:r>
            <a:endParaRPr sz="24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Demonstrated expertise - “the go to person”</a:t>
            </a:r>
            <a:endParaRPr sz="1800" dirty="0">
              <a:solidFill>
                <a:schemeClr val="dk1"/>
              </a:solidFill>
              <a:latin typeface="+mn-lt"/>
              <a:ea typeface="Times New Roman"/>
              <a:cs typeface="Times New Roman"/>
              <a:sym typeface="Times New Roman"/>
            </a:endParaRPr>
          </a:p>
          <a:p>
            <a:pPr indent="-445758">
              <a:lnSpc>
                <a:spcPct val="100000"/>
              </a:lnSpc>
              <a:spcBef>
                <a:spcPts val="600"/>
              </a:spcBef>
              <a:buSzPct val="100000"/>
              <a:buFont typeface="Times New Roman"/>
              <a:buChar char="●"/>
            </a:pPr>
            <a:r>
              <a:rPr lang="en" sz="2400" dirty="0">
                <a:solidFill>
                  <a:schemeClr val="dk1"/>
                </a:solidFill>
                <a:latin typeface="+mn-lt"/>
                <a:ea typeface="Times New Roman"/>
                <a:cs typeface="Times New Roman"/>
                <a:sym typeface="Times New Roman"/>
              </a:rPr>
              <a:t>Referent</a:t>
            </a:r>
            <a:endParaRPr sz="2400" dirty="0">
              <a:solidFill>
                <a:schemeClr val="dk1"/>
              </a:solidFill>
              <a:latin typeface="+mn-lt"/>
              <a:ea typeface="Times New Roman"/>
              <a:cs typeface="Times New Roman"/>
              <a:sym typeface="Times New Roman"/>
            </a:endParaRPr>
          </a:p>
          <a:p>
            <a:pPr lvl="1" indent="-414432">
              <a:lnSpc>
                <a:spcPct val="100000"/>
              </a:lnSpc>
              <a:spcBef>
                <a:spcPts val="600"/>
              </a:spcBef>
              <a:buSzPct val="100000"/>
              <a:buFont typeface="Times New Roman"/>
              <a:buChar char="○"/>
            </a:pPr>
            <a:r>
              <a:rPr lang="en" sz="1800" dirty="0">
                <a:solidFill>
                  <a:schemeClr val="dk1"/>
                </a:solidFill>
                <a:latin typeface="+mn-lt"/>
                <a:ea typeface="Times New Roman"/>
                <a:cs typeface="Times New Roman"/>
                <a:sym typeface="Times New Roman"/>
              </a:rPr>
              <a:t>Based on the ability to create genuine relationships with followers who </a:t>
            </a:r>
            <a:r>
              <a:rPr lang="en" sz="1800" b="1" dirty="0">
                <a:solidFill>
                  <a:schemeClr val="dk1"/>
                </a:solidFill>
                <a:latin typeface="+mn-lt"/>
                <a:ea typeface="Times New Roman"/>
                <a:cs typeface="Times New Roman"/>
                <a:sym typeface="Times New Roman"/>
              </a:rPr>
              <a:t>admire, respect, or want to emulate you</a:t>
            </a:r>
            <a:endParaRPr sz="1800" b="1" dirty="0">
              <a:solidFill>
                <a:schemeClr val="dk1"/>
              </a:solidFill>
              <a:latin typeface="+mn-lt"/>
              <a:ea typeface="Times New Roman"/>
              <a:cs typeface="Times New Roman"/>
              <a:sym typeface="Times New Roman"/>
            </a:endParaRPr>
          </a:p>
        </p:txBody>
      </p:sp>
    </p:spTree>
    <p:extLst>
      <p:ext uri="{BB962C8B-B14F-4D97-AF65-F5344CB8AC3E}">
        <p14:creationId xmlns:p14="http://schemas.microsoft.com/office/powerpoint/2010/main" val="49080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5" name="Title">
            <a:extLst>
              <a:ext uri="{FF2B5EF4-FFF2-40B4-BE49-F238E27FC236}">
                <a16:creationId xmlns:a16="http://schemas.microsoft.com/office/drawing/2014/main" id="{12BEC891-20CA-97B8-B874-796002634E08}"/>
              </a:ext>
            </a:extLst>
          </p:cNvPr>
          <p:cNvSpPr>
            <a:spLocks noGrp="1" noRot="1" noMove="1" noResize="1" noEditPoints="1" noAdjustHandles="1" noChangeArrowheads="1" noChangeShapeType="1"/>
          </p:cNvSpPr>
          <p:nvPr>
            <p:ph type="title"/>
          </p:nvPr>
        </p:nvSpPr>
        <p:spPr>
          <a:xfrm>
            <a:off x="1338471" y="-169600"/>
            <a:ext cx="10735850" cy="1080800"/>
          </a:xfrm>
        </p:spPr>
        <p:txBody>
          <a:bodyPr/>
          <a:lstStyle/>
          <a:p>
            <a:r>
              <a:rPr lang="en-US"/>
              <a:t>Why Teacher Leadership?</a:t>
            </a:r>
          </a:p>
        </p:txBody>
      </p:sp>
      <p:sp>
        <p:nvSpPr>
          <p:cNvPr id="222" name="Content Placeholder 2"/>
          <p:cNvSpPr txBox="1">
            <a:spLocks/>
          </p:cNvSpPr>
          <p:nvPr>
            <p:ph type="body" idx="1"/>
          </p:nvPr>
        </p:nvSpPr>
        <p:spPr>
          <a:xfrm>
            <a:off x="399000" y="1390478"/>
            <a:ext cx="11394000" cy="4896000"/>
          </a:xfrm>
          <a:prstGeom prst="rect">
            <a:avLst/>
          </a:prstGeom>
          <a:noFill/>
          <a:ln>
            <a:noFill/>
          </a:ln>
        </p:spPr>
        <p:txBody>
          <a:bodyPr spcFirstLastPara="1" vert="horz" wrap="square" lIns="34267" tIns="34267" rIns="68567" bIns="34267" rtlCol="0" anchor="t" anchorCtr="0">
            <a:normAutofit/>
          </a:bodyPr>
          <a:lstStyle/>
          <a:p>
            <a:pPr marL="237061" indent="0" algn="ctr">
              <a:spcBef>
                <a:spcPts val="1467"/>
              </a:spcBef>
              <a:buSzPts val="1100"/>
              <a:buNone/>
            </a:pPr>
            <a:r>
              <a:rPr lang="en" sz="3439" dirty="0">
                <a:solidFill>
                  <a:schemeClr val="dk1"/>
                </a:solidFill>
              </a:rPr>
              <a:t>“Leadership is second only to </a:t>
            </a:r>
            <a:r>
              <a:rPr lang="en" sz="3439" i="1" dirty="0">
                <a:solidFill>
                  <a:schemeClr val="dk1"/>
                </a:solidFill>
              </a:rPr>
              <a:t>classroom instruction </a:t>
            </a:r>
            <a:r>
              <a:rPr lang="en" sz="3439" dirty="0">
                <a:solidFill>
                  <a:schemeClr val="dk1"/>
                </a:solidFill>
              </a:rPr>
              <a:t>among all school-related factors that contribute to what students learn at school”</a:t>
            </a:r>
            <a:endParaRPr sz="3439" dirty="0">
              <a:solidFill>
                <a:schemeClr val="dk1"/>
              </a:solidFill>
            </a:endParaRPr>
          </a:p>
          <a:p>
            <a:pPr marL="186262" indent="0" algn="ctr">
              <a:spcAft>
                <a:spcPts val="3600"/>
              </a:spcAft>
              <a:buSzPts val="1100"/>
              <a:buNone/>
            </a:pPr>
            <a:r>
              <a:rPr lang="en" sz="2223" dirty="0">
                <a:solidFill>
                  <a:schemeClr val="dk1"/>
                </a:solidFill>
              </a:rPr>
              <a:t>Leithwood, Louis, Anderson, and Wahlstrom (2004)</a:t>
            </a:r>
            <a:endParaRPr sz="3600" dirty="0">
              <a:solidFill>
                <a:schemeClr val="dk1"/>
              </a:solidFill>
            </a:endParaRPr>
          </a:p>
          <a:p>
            <a:pPr marL="186262" indent="0" algn="ctr">
              <a:buSzPts val="1100"/>
              <a:buNone/>
            </a:pPr>
            <a:r>
              <a:rPr lang="en" sz="3333" dirty="0">
                <a:solidFill>
                  <a:schemeClr val="dk1"/>
                </a:solidFill>
              </a:rPr>
              <a:t>“Teacher leadership is the lifeboat to a better  and stronger school”</a:t>
            </a:r>
            <a:endParaRPr sz="2667" i="1" dirty="0">
              <a:solidFill>
                <a:schemeClr val="dk1"/>
              </a:solidFill>
            </a:endParaRPr>
          </a:p>
          <a:p>
            <a:pPr marL="186262" indent="0" algn="r">
              <a:spcBef>
                <a:spcPts val="2400"/>
              </a:spcBef>
              <a:buSzPts val="1100"/>
              <a:buNone/>
            </a:pPr>
            <a:r>
              <a:rPr lang="en" sz="2400" dirty="0">
                <a:solidFill>
                  <a:schemeClr val="dk1"/>
                </a:solidFill>
              </a:rPr>
              <a:t>Megan M. Allen in Education Week Teacher</a:t>
            </a:r>
            <a:endParaRPr dirty="0">
              <a:solidFill>
                <a:schemeClr val="dk1"/>
              </a:solidFill>
            </a:endParaRPr>
          </a:p>
        </p:txBody>
      </p:sp>
    </p:spTree>
    <p:extLst>
      <p:ext uri="{BB962C8B-B14F-4D97-AF65-F5344CB8AC3E}">
        <p14:creationId xmlns:p14="http://schemas.microsoft.com/office/powerpoint/2010/main" val="22926870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Leaders" id="{D4AEB867-AAFD-6047-8596-5FDDC1515086}" vid="{C98A151A-1400-F549-B51A-480FD69713BF}"/>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Leaders" id="{D4AEB867-AAFD-6047-8596-5FDDC1515086}" vid="{E4D07E5F-63E2-F947-903B-39E37E7E705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Leaders" id="{D4AEB867-AAFD-6047-8596-5FDDC1515086}" vid="{3F096DBD-D269-E647-8126-37618F8C845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d764204-0d3c-4e84-bb9d-8d20c8237785" xsi:nil="true"/>
    <lcf76f155ced4ddcb4097134ff3c332f xmlns="5192090b-d375-45ce-ab28-255186fa666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91CD4CBB0FE44F9CFC2EC17BEABC09" ma:contentTypeVersion="18" ma:contentTypeDescription="Create a new document." ma:contentTypeScope="" ma:versionID="12c1b3172c00e8ee8b9f17c5da4487d3">
  <xsd:schema xmlns:xsd="http://www.w3.org/2001/XMLSchema" xmlns:xs="http://www.w3.org/2001/XMLSchema" xmlns:p="http://schemas.microsoft.com/office/2006/metadata/properties" xmlns:ns2="5192090b-d375-45ce-ab28-255186fa6668" xmlns:ns3="2d764204-0d3c-4e84-bb9d-8d20c8237785" targetNamespace="http://schemas.microsoft.com/office/2006/metadata/properties" ma:root="true" ma:fieldsID="84d0f6fe05ff33f392b76bd5294c5962" ns2:_="" ns3:_="">
    <xsd:import namespace="5192090b-d375-45ce-ab28-255186fa6668"/>
    <xsd:import namespace="2d764204-0d3c-4e84-bb9d-8d20c823778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92090b-d375-45ce-ab28-255186fa6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764204-0d3c-4e84-bb9d-8d20c823778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e4c0b5f-ad40-4bc7-967c-d947eb9c5bdd}" ma:internalName="TaxCatchAll" ma:showField="CatchAllData" ma:web="2d764204-0d3c-4e84-bb9d-8d20c82377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1BD092-C696-4A24-B2D7-F733CA344EF0}">
  <ds:schemaRefs>
    <ds:schemaRef ds:uri="http://schemas.microsoft.com/sharepoint/v3/contenttype/forms"/>
  </ds:schemaRefs>
</ds:datastoreItem>
</file>

<file path=customXml/itemProps2.xml><?xml version="1.0" encoding="utf-8"?>
<ds:datastoreItem xmlns:ds="http://schemas.openxmlformats.org/officeDocument/2006/customXml" ds:itemID="{615F7FC7-F442-49EB-92DF-1CAFD0746BA0}">
  <ds:schemaRefs>
    <ds:schemaRef ds:uri="2d764204-0d3c-4e84-bb9d-8d20c8237785"/>
    <ds:schemaRef ds:uri="5192090b-d375-45ce-ab28-255186fa66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BAB707-8AC1-49A8-96F7-01538D64DBBE}">
  <ds:schemaRefs>
    <ds:schemaRef ds:uri="2d764204-0d3c-4e84-bb9d-8d20c8237785"/>
    <ds:schemaRef ds:uri="5192090b-d375-45ce-ab28-255186fa6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NDJOE_Main</Template>
  <TotalTime>0</TotalTime>
  <Words>1215</Words>
  <Application>Microsoft Office PowerPoint</Application>
  <PresentationFormat>Widescreen</PresentationFormat>
  <Paragraphs>120</Paragraphs>
  <Slides>24</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Noto Sans Symbols</vt:lpstr>
      <vt:lpstr>Palatino Linotype</vt:lpstr>
      <vt:lpstr>Times New Roman</vt:lpstr>
      <vt:lpstr>NDJOE_Main</vt:lpstr>
      <vt:lpstr>NJDOE_TitleSlide</vt:lpstr>
      <vt:lpstr>NJDOE_SectionTitle</vt:lpstr>
      <vt:lpstr>The Leader Within: Exploring the Power  of Teacher Leadership with Teachers</vt:lpstr>
      <vt:lpstr>Welcome</vt:lpstr>
      <vt:lpstr>Our Norms for Today</vt:lpstr>
      <vt:lpstr>A Great Leader?</vt:lpstr>
      <vt:lpstr>What is Leadership?</vt:lpstr>
      <vt:lpstr>“Leaders aren’t born, they are made. And they are made just like anything else, through hard work. And that’s the price we’ll have to pay to achieve that goal, or any goal.</vt:lpstr>
      <vt:lpstr>Types of Leaders</vt:lpstr>
      <vt:lpstr>Sources of Power(French and Raven 1959)</vt:lpstr>
      <vt:lpstr>Why Teacher Leadership?</vt:lpstr>
      <vt:lpstr>Improving Schools Through Teacher Leadership </vt:lpstr>
      <vt:lpstr>Benefits and Challenges of Teacher Leadership</vt:lpstr>
      <vt:lpstr>Communication Skills</vt:lpstr>
      <vt:lpstr>Coaching and Mentoring</vt:lpstr>
      <vt:lpstr>Breakout Groups</vt:lpstr>
      <vt:lpstr>Enacting Change in Schools Using Kotter’s Change Framework</vt:lpstr>
      <vt:lpstr>The Importance of Change</vt:lpstr>
      <vt:lpstr>Kotter’s 8 Step Change Model</vt:lpstr>
      <vt:lpstr>Creating the Climate for Change</vt:lpstr>
      <vt:lpstr>Engaging and Empowering the Group</vt:lpstr>
      <vt:lpstr>Implementing and Sustaining Change</vt:lpstr>
      <vt:lpstr>Activity: Scenario 1</vt:lpstr>
      <vt:lpstr>Activity: Scenario 2</vt:lpstr>
      <vt:lpstr>The “Job” Isn’t Easy, But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Thornton, Margaret Elizabeth</dc:creator>
  <cp:lastModifiedBy>Epifanio, Aida</cp:lastModifiedBy>
  <cp:revision>1</cp:revision>
  <dcterms:created xsi:type="dcterms:W3CDTF">2025-05-13T14:56:17Z</dcterms:created>
  <dcterms:modified xsi:type="dcterms:W3CDTF">2025-07-28T16:10:39Z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0x010100B891CD4CBB0FE44F9CFC2EC17BEABC09</vt:lpwstr>
  </property>
  <property fmtid="{D5CDD505-2E9C-101B-9397-08002B2CF9AE}" pid="3" name="MediaServiceImageTags">
    <vt:lpwstr/>
  </property>
</Properties>
</file>