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1"/>
  </p:notesMasterIdLst>
  <p:handoutMasterIdLst>
    <p:handoutMasterId r:id="rId32"/>
  </p:handoutMasterIdLst>
  <p:sldIdLst>
    <p:sldId id="256" r:id="rId7"/>
    <p:sldId id="258" r:id="rId8"/>
    <p:sldId id="259" r:id="rId9"/>
    <p:sldId id="260" r:id="rId10"/>
    <p:sldId id="262" r:id="rId11"/>
    <p:sldId id="266" r:id="rId12"/>
    <p:sldId id="277" r:id="rId13"/>
    <p:sldId id="265" r:id="rId14"/>
    <p:sldId id="261" r:id="rId15"/>
    <p:sldId id="276" r:id="rId16"/>
    <p:sldId id="264" r:id="rId17"/>
    <p:sldId id="274" r:id="rId18"/>
    <p:sldId id="275" r:id="rId19"/>
    <p:sldId id="267" r:id="rId20"/>
    <p:sldId id="269" r:id="rId21"/>
    <p:sldId id="273" r:id="rId22"/>
    <p:sldId id="278" r:id="rId23"/>
    <p:sldId id="268" r:id="rId24"/>
    <p:sldId id="270" r:id="rId25"/>
    <p:sldId id="271" r:id="rId26"/>
    <p:sldId id="272" r:id="rId27"/>
    <p:sldId id="279" r:id="rId28"/>
    <p:sldId id="263"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DCB1B-E684-7E42-AE1E-1E226262664B}" v="7" dt="2025-07-25T16:50:51.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8" autoAdjust="0"/>
    <p:restoredTop sz="86406" autoAdjust="0"/>
  </p:normalViewPr>
  <p:slideViewPr>
    <p:cSldViewPr snapToGrid="0">
      <p:cViewPr varScale="1">
        <p:scale>
          <a:sx n="73" d="100"/>
          <a:sy n="73" d="100"/>
        </p:scale>
        <p:origin x="200" y="688"/>
      </p:cViewPr>
      <p:guideLst/>
    </p:cSldViewPr>
  </p:slideViewPr>
  <p:outlineViewPr>
    <p:cViewPr>
      <p:scale>
        <a:sx n="33" d="100"/>
        <a:sy n="33" d="100"/>
      </p:scale>
      <p:origin x="0" y="-9264"/>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pifanio, Aida" userId="000e21c5-13fc-4426-b772-2c28c79a20d9" providerId="ADAL" clId="{56BDCB1B-E684-7E42-AE1E-1E226262664B}"/>
    <pc:docChg chg="modSld">
      <pc:chgData name="Epifanio, Aida" userId="000e21c5-13fc-4426-b772-2c28c79a20d9" providerId="ADAL" clId="{56BDCB1B-E684-7E42-AE1E-1E226262664B}" dt="2025-07-25T16:50:51.918" v="20" actId="20577"/>
      <pc:docMkLst>
        <pc:docMk/>
      </pc:docMkLst>
      <pc:sldChg chg="modSp mod">
        <pc:chgData name="Epifanio, Aida" userId="000e21c5-13fc-4426-b772-2c28c79a20d9" providerId="ADAL" clId="{56BDCB1B-E684-7E42-AE1E-1E226262664B}" dt="2025-07-25T16:46:10.482" v="1" actId="962"/>
        <pc:sldMkLst>
          <pc:docMk/>
          <pc:sldMk cId="3657976536" sldId="258"/>
        </pc:sldMkLst>
        <pc:spChg chg="ord">
          <ac:chgData name="Epifanio, Aida" userId="000e21c5-13fc-4426-b772-2c28c79a20d9" providerId="ADAL" clId="{56BDCB1B-E684-7E42-AE1E-1E226262664B}" dt="2025-07-25T16:46:02.738" v="0" actId="13244"/>
          <ac:spMkLst>
            <pc:docMk/>
            <pc:sldMk cId="3657976536" sldId="258"/>
            <ac:spMk id="4" creationId="{E893C574-E250-404E-8046-A4D49434D3A4}"/>
          </ac:spMkLst>
        </pc:spChg>
        <pc:graphicFrameChg chg="mod">
          <ac:chgData name="Epifanio, Aida" userId="000e21c5-13fc-4426-b772-2c28c79a20d9" providerId="ADAL" clId="{56BDCB1B-E684-7E42-AE1E-1E226262664B}" dt="2025-07-25T16:46:10.482" v="1" actId="962"/>
          <ac:graphicFrameMkLst>
            <pc:docMk/>
            <pc:sldMk cId="3657976536" sldId="258"/>
            <ac:graphicFrameMk id="12" creationId="{EFD3A2D0-A2E0-A133-D658-F1476BFE7878}"/>
          </ac:graphicFrameMkLst>
        </pc:graphicFrameChg>
      </pc:sldChg>
      <pc:sldChg chg="modSp mod">
        <pc:chgData name="Epifanio, Aida" userId="000e21c5-13fc-4426-b772-2c28c79a20d9" providerId="ADAL" clId="{56BDCB1B-E684-7E42-AE1E-1E226262664B}" dt="2025-07-25T16:46:57.367" v="3" actId="962"/>
        <pc:sldMkLst>
          <pc:docMk/>
          <pc:sldMk cId="2397930012" sldId="259"/>
        </pc:sldMkLst>
        <pc:spChg chg="ord">
          <ac:chgData name="Epifanio, Aida" userId="000e21c5-13fc-4426-b772-2c28c79a20d9" providerId="ADAL" clId="{56BDCB1B-E684-7E42-AE1E-1E226262664B}" dt="2025-07-25T16:46:16.918" v="2" actId="13244"/>
          <ac:spMkLst>
            <pc:docMk/>
            <pc:sldMk cId="2397930012" sldId="259"/>
            <ac:spMk id="4" creationId="{48D7F327-4ED2-42D0-81F0-97498F1380AD}"/>
          </ac:spMkLst>
        </pc:spChg>
        <pc:graphicFrameChg chg="mod">
          <ac:chgData name="Epifanio, Aida" userId="000e21c5-13fc-4426-b772-2c28c79a20d9" providerId="ADAL" clId="{56BDCB1B-E684-7E42-AE1E-1E226262664B}" dt="2025-07-25T16:46:57.367" v="3" actId="962"/>
          <ac:graphicFrameMkLst>
            <pc:docMk/>
            <pc:sldMk cId="2397930012" sldId="259"/>
            <ac:graphicFrameMk id="8" creationId="{51471407-4180-874D-7051-EDD0EAFE8D1A}"/>
          </ac:graphicFrameMkLst>
        </pc:graphicFrameChg>
      </pc:sldChg>
      <pc:sldChg chg="modSp mod">
        <pc:chgData name="Epifanio, Aida" userId="000e21c5-13fc-4426-b772-2c28c79a20d9" providerId="ADAL" clId="{56BDCB1B-E684-7E42-AE1E-1E226262664B}" dt="2025-07-25T16:47:31.364" v="4" actId="962"/>
        <pc:sldMkLst>
          <pc:docMk/>
          <pc:sldMk cId="187436321" sldId="260"/>
        </pc:sldMkLst>
        <pc:picChg chg="mod">
          <ac:chgData name="Epifanio, Aida" userId="000e21c5-13fc-4426-b772-2c28c79a20d9" providerId="ADAL" clId="{56BDCB1B-E684-7E42-AE1E-1E226262664B}" dt="2025-07-25T16:47:31.364" v="4" actId="962"/>
          <ac:picMkLst>
            <pc:docMk/>
            <pc:sldMk cId="187436321" sldId="260"/>
            <ac:picMk id="7" creationId="{A8F74B42-0798-0F08-907D-C2947947091E}"/>
          </ac:picMkLst>
        </pc:picChg>
      </pc:sldChg>
      <pc:sldChg chg="modSp mod">
        <pc:chgData name="Epifanio, Aida" userId="000e21c5-13fc-4426-b772-2c28c79a20d9" providerId="ADAL" clId="{56BDCB1B-E684-7E42-AE1E-1E226262664B}" dt="2025-07-25T16:48:29.228" v="8" actId="962"/>
        <pc:sldMkLst>
          <pc:docMk/>
          <pc:sldMk cId="4231543697" sldId="261"/>
        </pc:sldMkLst>
        <pc:picChg chg="mod">
          <ac:chgData name="Epifanio, Aida" userId="000e21c5-13fc-4426-b772-2c28c79a20d9" providerId="ADAL" clId="{56BDCB1B-E684-7E42-AE1E-1E226262664B}" dt="2025-07-25T16:48:29.228" v="8" actId="962"/>
          <ac:picMkLst>
            <pc:docMk/>
            <pc:sldMk cId="4231543697" sldId="261"/>
            <ac:picMk id="9" creationId="{E129269E-A9E4-E1B8-8C58-E555DEE492F4}"/>
          </ac:picMkLst>
        </pc:picChg>
      </pc:sldChg>
      <pc:sldChg chg="modSp mod">
        <pc:chgData name="Epifanio, Aida" userId="000e21c5-13fc-4426-b772-2c28c79a20d9" providerId="ADAL" clId="{56BDCB1B-E684-7E42-AE1E-1E226262664B}" dt="2025-07-25T16:47:41.196" v="5" actId="962"/>
        <pc:sldMkLst>
          <pc:docMk/>
          <pc:sldMk cId="784689383" sldId="262"/>
        </pc:sldMkLst>
        <pc:picChg chg="mod">
          <ac:chgData name="Epifanio, Aida" userId="000e21c5-13fc-4426-b772-2c28c79a20d9" providerId="ADAL" clId="{56BDCB1B-E684-7E42-AE1E-1E226262664B}" dt="2025-07-25T16:47:41.196" v="5" actId="962"/>
          <ac:picMkLst>
            <pc:docMk/>
            <pc:sldMk cId="784689383" sldId="262"/>
            <ac:picMk id="5" creationId="{A5EF925F-B363-EA4B-DC6A-20DEA8679156}"/>
          </ac:picMkLst>
        </pc:picChg>
      </pc:sldChg>
      <pc:sldChg chg="modSp mod">
        <pc:chgData name="Epifanio, Aida" userId="000e21c5-13fc-4426-b772-2c28c79a20d9" providerId="ADAL" clId="{56BDCB1B-E684-7E42-AE1E-1E226262664B}" dt="2025-07-25T16:47:57.630" v="6" actId="962"/>
        <pc:sldMkLst>
          <pc:docMk/>
          <pc:sldMk cId="2104700435" sldId="266"/>
        </pc:sldMkLst>
        <pc:picChg chg="mod">
          <ac:chgData name="Epifanio, Aida" userId="000e21c5-13fc-4426-b772-2c28c79a20d9" providerId="ADAL" clId="{56BDCB1B-E684-7E42-AE1E-1E226262664B}" dt="2025-07-25T16:47:57.630" v="6" actId="962"/>
          <ac:picMkLst>
            <pc:docMk/>
            <pc:sldMk cId="2104700435" sldId="266"/>
            <ac:picMk id="6" creationId="{58F4F884-E77B-6164-4996-37F686CE9CCE}"/>
          </ac:picMkLst>
        </pc:picChg>
      </pc:sldChg>
      <pc:sldChg chg="modSp mod">
        <pc:chgData name="Epifanio, Aida" userId="000e21c5-13fc-4426-b772-2c28c79a20d9" providerId="ADAL" clId="{56BDCB1B-E684-7E42-AE1E-1E226262664B}" dt="2025-07-25T16:49:42.879" v="14" actId="962"/>
        <pc:sldMkLst>
          <pc:docMk/>
          <pc:sldMk cId="17210783" sldId="271"/>
        </pc:sldMkLst>
        <pc:picChg chg="mod">
          <ac:chgData name="Epifanio, Aida" userId="000e21c5-13fc-4426-b772-2c28c79a20d9" providerId="ADAL" clId="{56BDCB1B-E684-7E42-AE1E-1E226262664B}" dt="2025-07-25T16:49:42.879" v="14" actId="962"/>
          <ac:picMkLst>
            <pc:docMk/>
            <pc:sldMk cId="17210783" sldId="271"/>
            <ac:picMk id="7" creationId="{6D90E7F1-F9D8-3667-2AE6-E8F4EAA417A2}"/>
          </ac:picMkLst>
        </pc:picChg>
      </pc:sldChg>
      <pc:sldChg chg="modSp mod">
        <pc:chgData name="Epifanio, Aida" userId="000e21c5-13fc-4426-b772-2c28c79a20d9" providerId="ADAL" clId="{56BDCB1B-E684-7E42-AE1E-1E226262664B}" dt="2025-07-25T16:50:51.918" v="20" actId="20577"/>
        <pc:sldMkLst>
          <pc:docMk/>
          <pc:sldMk cId="2575474300" sldId="272"/>
        </pc:sldMkLst>
        <pc:spChg chg="mod">
          <ac:chgData name="Epifanio, Aida" userId="000e21c5-13fc-4426-b772-2c28c79a20d9" providerId="ADAL" clId="{56BDCB1B-E684-7E42-AE1E-1E226262664B}" dt="2025-07-25T16:50:51.918" v="20" actId="20577"/>
          <ac:spMkLst>
            <pc:docMk/>
            <pc:sldMk cId="2575474300" sldId="272"/>
            <ac:spMk id="3" creationId="{2F93292A-7905-75F2-F1BC-94E57C6CE92E}"/>
          </ac:spMkLst>
        </pc:spChg>
        <pc:picChg chg="mod">
          <ac:chgData name="Epifanio, Aida" userId="000e21c5-13fc-4426-b772-2c28c79a20d9" providerId="ADAL" clId="{56BDCB1B-E684-7E42-AE1E-1E226262664B}" dt="2025-07-25T16:49:46.710" v="15" actId="962"/>
          <ac:picMkLst>
            <pc:docMk/>
            <pc:sldMk cId="2575474300" sldId="272"/>
            <ac:picMk id="7" creationId="{85F1A997-9BF4-8023-6FC2-167378680592}"/>
          </ac:picMkLst>
        </pc:picChg>
      </pc:sldChg>
      <pc:sldChg chg="modSp mod">
        <pc:chgData name="Epifanio, Aida" userId="000e21c5-13fc-4426-b772-2c28c79a20d9" providerId="ADAL" clId="{56BDCB1B-E684-7E42-AE1E-1E226262664B}" dt="2025-07-25T16:49:31.380" v="12" actId="962"/>
        <pc:sldMkLst>
          <pc:docMk/>
          <pc:sldMk cId="859456160" sldId="273"/>
        </pc:sldMkLst>
        <pc:picChg chg="mod">
          <ac:chgData name="Epifanio, Aida" userId="000e21c5-13fc-4426-b772-2c28c79a20d9" providerId="ADAL" clId="{56BDCB1B-E684-7E42-AE1E-1E226262664B}" dt="2025-07-25T16:49:31.380" v="12" actId="962"/>
          <ac:picMkLst>
            <pc:docMk/>
            <pc:sldMk cId="859456160" sldId="273"/>
            <ac:picMk id="7" creationId="{E4EDFA68-FD8A-47A7-3630-BF22080100D7}"/>
          </ac:picMkLst>
        </pc:picChg>
      </pc:sldChg>
      <pc:sldChg chg="modSp mod">
        <pc:chgData name="Epifanio, Aida" userId="000e21c5-13fc-4426-b772-2c28c79a20d9" providerId="ADAL" clId="{56BDCB1B-E684-7E42-AE1E-1E226262664B}" dt="2025-07-25T16:49:08.681" v="10" actId="962"/>
        <pc:sldMkLst>
          <pc:docMk/>
          <pc:sldMk cId="3901685100" sldId="274"/>
        </pc:sldMkLst>
        <pc:spChg chg="ord">
          <ac:chgData name="Epifanio, Aida" userId="000e21c5-13fc-4426-b772-2c28c79a20d9" providerId="ADAL" clId="{56BDCB1B-E684-7E42-AE1E-1E226262664B}" dt="2025-07-25T16:48:41.799" v="9" actId="13244"/>
          <ac:spMkLst>
            <pc:docMk/>
            <pc:sldMk cId="3901685100" sldId="274"/>
            <ac:spMk id="4" creationId="{5569A584-1D61-C5F3-C8AE-628FA6DDBD76}"/>
          </ac:spMkLst>
        </pc:spChg>
        <pc:graphicFrameChg chg="mod">
          <ac:chgData name="Epifanio, Aida" userId="000e21c5-13fc-4426-b772-2c28c79a20d9" providerId="ADAL" clId="{56BDCB1B-E684-7E42-AE1E-1E226262664B}" dt="2025-07-25T16:49:08.681" v="10" actId="962"/>
          <ac:graphicFrameMkLst>
            <pc:docMk/>
            <pc:sldMk cId="3901685100" sldId="274"/>
            <ac:graphicFrameMk id="6" creationId="{FDE2790A-FBE4-7128-7FFC-D3B2AC9F33E4}"/>
          </ac:graphicFrameMkLst>
        </pc:graphicFrameChg>
      </pc:sldChg>
      <pc:sldChg chg="modSp mod">
        <pc:chgData name="Epifanio, Aida" userId="000e21c5-13fc-4426-b772-2c28c79a20d9" providerId="ADAL" clId="{56BDCB1B-E684-7E42-AE1E-1E226262664B}" dt="2025-07-25T16:49:19.025" v="11" actId="962"/>
        <pc:sldMkLst>
          <pc:docMk/>
          <pc:sldMk cId="4006487426" sldId="275"/>
        </pc:sldMkLst>
        <pc:picChg chg="mod">
          <ac:chgData name="Epifanio, Aida" userId="000e21c5-13fc-4426-b772-2c28c79a20d9" providerId="ADAL" clId="{56BDCB1B-E684-7E42-AE1E-1E226262664B}" dt="2025-07-25T16:49:19.025" v="11" actId="962"/>
          <ac:picMkLst>
            <pc:docMk/>
            <pc:sldMk cId="4006487426" sldId="275"/>
            <ac:picMk id="7" creationId="{FC46B000-7D02-DB96-A3D3-4F39961221A1}"/>
          </ac:picMkLst>
        </pc:picChg>
      </pc:sldChg>
      <pc:sldChg chg="modSp mod">
        <pc:chgData name="Epifanio, Aida" userId="000e21c5-13fc-4426-b772-2c28c79a20d9" providerId="ADAL" clId="{56BDCB1B-E684-7E42-AE1E-1E226262664B}" dt="2025-07-25T16:50:14.041" v="19" actId="14100"/>
        <pc:sldMkLst>
          <pc:docMk/>
          <pc:sldMk cId="2008557241" sldId="277"/>
        </pc:sldMkLst>
        <pc:spChg chg="mod">
          <ac:chgData name="Epifanio, Aida" userId="000e21c5-13fc-4426-b772-2c28c79a20d9" providerId="ADAL" clId="{56BDCB1B-E684-7E42-AE1E-1E226262664B}" dt="2025-07-25T16:50:14.041" v="19" actId="14100"/>
          <ac:spMkLst>
            <pc:docMk/>
            <pc:sldMk cId="2008557241" sldId="277"/>
            <ac:spMk id="3" creationId="{5298927D-A645-5367-8175-3E80EE335AA6}"/>
          </ac:spMkLst>
        </pc:spChg>
        <pc:picChg chg="mod">
          <ac:chgData name="Epifanio, Aida" userId="000e21c5-13fc-4426-b772-2c28c79a20d9" providerId="ADAL" clId="{56BDCB1B-E684-7E42-AE1E-1E226262664B}" dt="2025-07-25T16:48:03.946" v="7" actId="962"/>
          <ac:picMkLst>
            <pc:docMk/>
            <pc:sldMk cId="2008557241" sldId="277"/>
            <ac:picMk id="6" creationId="{661EECCD-2D80-EC46-E0B8-556DC4A49F17}"/>
          </ac:picMkLst>
        </pc:picChg>
      </pc:sldChg>
      <pc:sldChg chg="modSp mod">
        <pc:chgData name="Epifanio, Aida" userId="000e21c5-13fc-4426-b772-2c28c79a20d9" providerId="ADAL" clId="{56BDCB1B-E684-7E42-AE1E-1E226262664B}" dt="2025-07-25T16:49:35.081" v="13" actId="962"/>
        <pc:sldMkLst>
          <pc:docMk/>
          <pc:sldMk cId="3290377369" sldId="278"/>
        </pc:sldMkLst>
        <pc:picChg chg="mod">
          <ac:chgData name="Epifanio, Aida" userId="000e21c5-13fc-4426-b772-2c28c79a20d9" providerId="ADAL" clId="{56BDCB1B-E684-7E42-AE1E-1E226262664B}" dt="2025-07-25T16:49:35.081" v="13" actId="962"/>
          <ac:picMkLst>
            <pc:docMk/>
            <pc:sldMk cId="3290377369" sldId="278"/>
            <ac:picMk id="6" creationId="{269FB39A-C512-0B22-0F31-6EBFC2B32555}"/>
          </ac:picMkLst>
        </pc:picChg>
      </pc:sldChg>
      <pc:sldChg chg="modSp mod">
        <pc:chgData name="Epifanio, Aida" userId="000e21c5-13fc-4426-b772-2c28c79a20d9" providerId="ADAL" clId="{56BDCB1B-E684-7E42-AE1E-1E226262664B}" dt="2025-07-25T16:49:50.146" v="16" actId="962"/>
        <pc:sldMkLst>
          <pc:docMk/>
          <pc:sldMk cId="464579125" sldId="279"/>
        </pc:sldMkLst>
        <pc:picChg chg="mod">
          <ac:chgData name="Epifanio, Aida" userId="000e21c5-13fc-4426-b772-2c28c79a20d9" providerId="ADAL" clId="{56BDCB1B-E684-7E42-AE1E-1E226262664B}" dt="2025-07-25T16:49:50.146" v="16" actId="962"/>
          <ac:picMkLst>
            <pc:docMk/>
            <pc:sldMk cId="464579125" sldId="279"/>
            <ac:picMk id="6" creationId="{8B8E66C8-D45C-0EC8-4764-8230C14CAF7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C256B-5DFA-4CA4-A638-0A33AF76E09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A394C17-44BD-4131-BE55-4D71B7438F45}">
      <dgm:prSet/>
      <dgm:spPr/>
      <dgm:t>
        <a:bodyPr/>
        <a:lstStyle/>
        <a:p>
          <a:r>
            <a:rPr lang="en-US" dirty="0"/>
            <a:t>Madison Park Elementary: 336</a:t>
          </a:r>
        </a:p>
      </dgm:t>
    </dgm:pt>
    <dgm:pt modelId="{90585A10-242B-4610-9055-54DCB6899E9D}" type="parTrans" cxnId="{D9DA80E0-2414-4CE6-9E40-9865A386B742}">
      <dgm:prSet/>
      <dgm:spPr/>
      <dgm:t>
        <a:bodyPr/>
        <a:lstStyle/>
        <a:p>
          <a:endParaRPr lang="en-US"/>
        </a:p>
      </dgm:t>
    </dgm:pt>
    <dgm:pt modelId="{258BDAE7-B145-4DB4-BA88-27AFE8F8283C}" type="sibTrans" cxnId="{D9DA80E0-2414-4CE6-9E40-9865A386B742}">
      <dgm:prSet/>
      <dgm:spPr/>
      <dgm:t>
        <a:bodyPr/>
        <a:lstStyle/>
        <a:p>
          <a:endParaRPr lang="en-US"/>
        </a:p>
      </dgm:t>
    </dgm:pt>
    <dgm:pt modelId="{1D665BE8-60AC-4383-8E85-FD90DB12F71F}">
      <dgm:prSet/>
      <dgm:spPr/>
      <dgm:t>
        <a:bodyPr/>
        <a:lstStyle/>
        <a:p>
          <a:r>
            <a:rPr lang="en-US" dirty="0"/>
            <a:t>Miller Elementary: 317</a:t>
          </a:r>
        </a:p>
      </dgm:t>
    </dgm:pt>
    <dgm:pt modelId="{EE12E950-3DAB-4ABE-ABA6-B14CCB851A5B}" type="parTrans" cxnId="{ECDEF749-7425-4144-88F8-A1269A143637}">
      <dgm:prSet/>
      <dgm:spPr/>
      <dgm:t>
        <a:bodyPr/>
        <a:lstStyle/>
        <a:p>
          <a:endParaRPr lang="en-US"/>
        </a:p>
      </dgm:t>
    </dgm:pt>
    <dgm:pt modelId="{752A05B7-3867-4FFE-B801-56E8CEF97EDD}" type="sibTrans" cxnId="{ECDEF749-7425-4144-88F8-A1269A143637}">
      <dgm:prSet/>
      <dgm:spPr/>
      <dgm:t>
        <a:bodyPr/>
        <a:lstStyle/>
        <a:p>
          <a:endParaRPr lang="en-US"/>
        </a:p>
      </dgm:t>
    </dgm:pt>
    <dgm:pt modelId="{8EC2E1DA-6464-48EA-B3EE-774357355118}">
      <dgm:prSet/>
      <dgm:spPr/>
      <dgm:t>
        <a:bodyPr/>
        <a:lstStyle/>
        <a:p>
          <a:r>
            <a:rPr lang="en-US"/>
            <a:t>Jonas Salk Middle School: 889 </a:t>
          </a:r>
        </a:p>
      </dgm:t>
    </dgm:pt>
    <dgm:pt modelId="{BB84A1A7-B711-451E-966D-91E0CBD6BADE}" type="parTrans" cxnId="{DEF4A4AE-4D3C-4CC2-83E8-98F6807757A4}">
      <dgm:prSet/>
      <dgm:spPr/>
      <dgm:t>
        <a:bodyPr/>
        <a:lstStyle/>
        <a:p>
          <a:endParaRPr lang="en-US"/>
        </a:p>
      </dgm:t>
    </dgm:pt>
    <dgm:pt modelId="{D2581631-7A5F-4698-AB07-DCCFC95F887A}" type="sibTrans" cxnId="{DEF4A4AE-4D3C-4CC2-83E8-98F6807757A4}">
      <dgm:prSet/>
      <dgm:spPr/>
      <dgm:t>
        <a:bodyPr/>
        <a:lstStyle/>
        <a:p>
          <a:endParaRPr lang="en-US"/>
        </a:p>
      </dgm:t>
    </dgm:pt>
    <dgm:pt modelId="{1A22AC3A-F2F4-4633-A616-B5B1E5C62EAB}">
      <dgm:prSet/>
      <dgm:spPr/>
      <dgm:t>
        <a:bodyPr/>
        <a:lstStyle/>
        <a:p>
          <a:r>
            <a:rPr lang="en-US" dirty="0"/>
            <a:t>Carl Sandburg Middle School: 934</a:t>
          </a:r>
        </a:p>
      </dgm:t>
    </dgm:pt>
    <dgm:pt modelId="{678B66B8-D4A3-4085-8B11-3FE0BFA5D31B}" type="parTrans" cxnId="{5721958D-A823-498C-9C15-7FEAC748AB81}">
      <dgm:prSet/>
      <dgm:spPr/>
      <dgm:t>
        <a:bodyPr/>
        <a:lstStyle/>
        <a:p>
          <a:endParaRPr lang="en-US"/>
        </a:p>
      </dgm:t>
    </dgm:pt>
    <dgm:pt modelId="{8B6E98A8-5ED4-46A9-BBFB-13FEAF76A8D5}" type="sibTrans" cxnId="{5721958D-A823-498C-9C15-7FEAC748AB81}">
      <dgm:prSet/>
      <dgm:spPr/>
      <dgm:t>
        <a:bodyPr/>
        <a:lstStyle/>
        <a:p>
          <a:endParaRPr lang="en-US"/>
        </a:p>
      </dgm:t>
    </dgm:pt>
    <dgm:pt modelId="{1BC437F2-25DC-8D44-A72F-3F0089F3D335}" type="pres">
      <dgm:prSet presAssocID="{BA4C256B-5DFA-4CA4-A638-0A33AF76E093}" presName="hierChild1" presStyleCnt="0">
        <dgm:presLayoutVars>
          <dgm:chPref val="1"/>
          <dgm:dir/>
          <dgm:animOne val="branch"/>
          <dgm:animLvl val="lvl"/>
          <dgm:resizeHandles/>
        </dgm:presLayoutVars>
      </dgm:prSet>
      <dgm:spPr/>
    </dgm:pt>
    <dgm:pt modelId="{FBFD3EA9-4636-DB47-BA5D-CACD7B0D9828}" type="pres">
      <dgm:prSet presAssocID="{2A394C17-44BD-4131-BE55-4D71B7438F45}" presName="hierRoot1" presStyleCnt="0"/>
      <dgm:spPr/>
    </dgm:pt>
    <dgm:pt modelId="{A919C75E-832F-F047-A6F5-19E5604A2154}" type="pres">
      <dgm:prSet presAssocID="{2A394C17-44BD-4131-BE55-4D71B7438F45}" presName="composite" presStyleCnt="0"/>
      <dgm:spPr/>
    </dgm:pt>
    <dgm:pt modelId="{7F9AA0EC-4C2F-FA43-AAE6-1A8756A28D2A}" type="pres">
      <dgm:prSet presAssocID="{2A394C17-44BD-4131-BE55-4D71B7438F45}" presName="background" presStyleLbl="node0" presStyleIdx="0" presStyleCnt="4"/>
      <dgm:spPr/>
    </dgm:pt>
    <dgm:pt modelId="{6429FB55-14DC-A74A-8A36-54CDF3E0CDA6}" type="pres">
      <dgm:prSet presAssocID="{2A394C17-44BD-4131-BE55-4D71B7438F45}" presName="text" presStyleLbl="fgAcc0" presStyleIdx="0" presStyleCnt="4">
        <dgm:presLayoutVars>
          <dgm:chPref val="3"/>
        </dgm:presLayoutVars>
      </dgm:prSet>
      <dgm:spPr/>
    </dgm:pt>
    <dgm:pt modelId="{9C23D51E-E3AA-7B48-907C-ADE008E538D2}" type="pres">
      <dgm:prSet presAssocID="{2A394C17-44BD-4131-BE55-4D71B7438F45}" presName="hierChild2" presStyleCnt="0"/>
      <dgm:spPr/>
    </dgm:pt>
    <dgm:pt modelId="{E3080637-D7B0-6940-A597-6D40230A1692}" type="pres">
      <dgm:prSet presAssocID="{1D665BE8-60AC-4383-8E85-FD90DB12F71F}" presName="hierRoot1" presStyleCnt="0"/>
      <dgm:spPr/>
    </dgm:pt>
    <dgm:pt modelId="{E37AC29E-5205-1141-B237-2C7F6356B109}" type="pres">
      <dgm:prSet presAssocID="{1D665BE8-60AC-4383-8E85-FD90DB12F71F}" presName="composite" presStyleCnt="0"/>
      <dgm:spPr/>
    </dgm:pt>
    <dgm:pt modelId="{442884CE-3334-5F45-9C24-14B8FF45AA06}" type="pres">
      <dgm:prSet presAssocID="{1D665BE8-60AC-4383-8E85-FD90DB12F71F}" presName="background" presStyleLbl="node0" presStyleIdx="1" presStyleCnt="4"/>
      <dgm:spPr/>
    </dgm:pt>
    <dgm:pt modelId="{3EB95A0D-265A-D744-A5EE-299318FE7C26}" type="pres">
      <dgm:prSet presAssocID="{1D665BE8-60AC-4383-8E85-FD90DB12F71F}" presName="text" presStyleLbl="fgAcc0" presStyleIdx="1" presStyleCnt="4">
        <dgm:presLayoutVars>
          <dgm:chPref val="3"/>
        </dgm:presLayoutVars>
      </dgm:prSet>
      <dgm:spPr/>
    </dgm:pt>
    <dgm:pt modelId="{A79092BB-528E-CE49-BBC6-838E5E8FB53A}" type="pres">
      <dgm:prSet presAssocID="{1D665BE8-60AC-4383-8E85-FD90DB12F71F}" presName="hierChild2" presStyleCnt="0"/>
      <dgm:spPr/>
    </dgm:pt>
    <dgm:pt modelId="{23C13242-1346-1342-800B-BCFE1E719835}" type="pres">
      <dgm:prSet presAssocID="{8EC2E1DA-6464-48EA-B3EE-774357355118}" presName="hierRoot1" presStyleCnt="0"/>
      <dgm:spPr/>
    </dgm:pt>
    <dgm:pt modelId="{1CF34909-A0D3-FE4A-BDA3-D500E7783CBF}" type="pres">
      <dgm:prSet presAssocID="{8EC2E1DA-6464-48EA-B3EE-774357355118}" presName="composite" presStyleCnt="0"/>
      <dgm:spPr/>
    </dgm:pt>
    <dgm:pt modelId="{1C5C53D0-38E9-5642-85D7-50D3DB37F991}" type="pres">
      <dgm:prSet presAssocID="{8EC2E1DA-6464-48EA-B3EE-774357355118}" presName="background" presStyleLbl="node0" presStyleIdx="2" presStyleCnt="4"/>
      <dgm:spPr/>
    </dgm:pt>
    <dgm:pt modelId="{94438FCF-405D-F749-8F6E-BD9BDEBE0DC6}" type="pres">
      <dgm:prSet presAssocID="{8EC2E1DA-6464-48EA-B3EE-774357355118}" presName="text" presStyleLbl="fgAcc0" presStyleIdx="2" presStyleCnt="4">
        <dgm:presLayoutVars>
          <dgm:chPref val="3"/>
        </dgm:presLayoutVars>
      </dgm:prSet>
      <dgm:spPr/>
    </dgm:pt>
    <dgm:pt modelId="{3FC6E8DC-CD52-FC4F-91DC-2B2B06D954FC}" type="pres">
      <dgm:prSet presAssocID="{8EC2E1DA-6464-48EA-B3EE-774357355118}" presName="hierChild2" presStyleCnt="0"/>
      <dgm:spPr/>
    </dgm:pt>
    <dgm:pt modelId="{D9B0D89C-C94D-C54A-9B11-64222DE674A9}" type="pres">
      <dgm:prSet presAssocID="{1A22AC3A-F2F4-4633-A616-B5B1E5C62EAB}" presName="hierRoot1" presStyleCnt="0"/>
      <dgm:spPr/>
    </dgm:pt>
    <dgm:pt modelId="{F3C5C184-0924-0A49-82CA-D31BF2FA501C}" type="pres">
      <dgm:prSet presAssocID="{1A22AC3A-F2F4-4633-A616-B5B1E5C62EAB}" presName="composite" presStyleCnt="0"/>
      <dgm:spPr/>
    </dgm:pt>
    <dgm:pt modelId="{41030BE4-172C-0A47-A177-F7FA1CC21738}" type="pres">
      <dgm:prSet presAssocID="{1A22AC3A-F2F4-4633-A616-B5B1E5C62EAB}" presName="background" presStyleLbl="node0" presStyleIdx="3" presStyleCnt="4"/>
      <dgm:spPr/>
    </dgm:pt>
    <dgm:pt modelId="{807105FD-9E47-3A4F-94BC-232801A4EF59}" type="pres">
      <dgm:prSet presAssocID="{1A22AC3A-F2F4-4633-A616-B5B1E5C62EAB}" presName="text" presStyleLbl="fgAcc0" presStyleIdx="3" presStyleCnt="4">
        <dgm:presLayoutVars>
          <dgm:chPref val="3"/>
        </dgm:presLayoutVars>
      </dgm:prSet>
      <dgm:spPr/>
    </dgm:pt>
    <dgm:pt modelId="{606A2B88-5693-A94C-B8DC-723D9BA66548}" type="pres">
      <dgm:prSet presAssocID="{1A22AC3A-F2F4-4633-A616-B5B1E5C62EAB}" presName="hierChild2" presStyleCnt="0"/>
      <dgm:spPr/>
    </dgm:pt>
  </dgm:ptLst>
  <dgm:cxnLst>
    <dgm:cxn modelId="{C961C80C-19CE-5E49-A38E-B6D9AF82013A}" type="presOf" srcId="{BA4C256B-5DFA-4CA4-A638-0A33AF76E093}" destId="{1BC437F2-25DC-8D44-A72F-3F0089F3D335}" srcOrd="0" destOrd="0" presId="urn:microsoft.com/office/officeart/2005/8/layout/hierarchy1"/>
    <dgm:cxn modelId="{ECDEF749-7425-4144-88F8-A1269A143637}" srcId="{BA4C256B-5DFA-4CA4-A638-0A33AF76E093}" destId="{1D665BE8-60AC-4383-8E85-FD90DB12F71F}" srcOrd="1" destOrd="0" parTransId="{EE12E950-3DAB-4ABE-ABA6-B14CCB851A5B}" sibTransId="{752A05B7-3867-4FFE-B801-56E8CEF97EDD}"/>
    <dgm:cxn modelId="{7EFC5073-8CB5-A744-A7E6-CE5331F2574B}" type="presOf" srcId="{8EC2E1DA-6464-48EA-B3EE-774357355118}" destId="{94438FCF-405D-F749-8F6E-BD9BDEBE0DC6}" srcOrd="0" destOrd="0" presId="urn:microsoft.com/office/officeart/2005/8/layout/hierarchy1"/>
    <dgm:cxn modelId="{5721958D-A823-498C-9C15-7FEAC748AB81}" srcId="{BA4C256B-5DFA-4CA4-A638-0A33AF76E093}" destId="{1A22AC3A-F2F4-4633-A616-B5B1E5C62EAB}" srcOrd="3" destOrd="0" parTransId="{678B66B8-D4A3-4085-8B11-3FE0BFA5D31B}" sibTransId="{8B6E98A8-5ED4-46A9-BBFB-13FEAF76A8D5}"/>
    <dgm:cxn modelId="{E3BB099A-480E-C342-A665-7D65F6245C19}" type="presOf" srcId="{1D665BE8-60AC-4383-8E85-FD90DB12F71F}" destId="{3EB95A0D-265A-D744-A5EE-299318FE7C26}" srcOrd="0" destOrd="0" presId="urn:microsoft.com/office/officeart/2005/8/layout/hierarchy1"/>
    <dgm:cxn modelId="{BCDB3E9E-FDFB-4947-B06D-4C2163B04708}" type="presOf" srcId="{1A22AC3A-F2F4-4633-A616-B5B1E5C62EAB}" destId="{807105FD-9E47-3A4F-94BC-232801A4EF59}" srcOrd="0" destOrd="0" presId="urn:microsoft.com/office/officeart/2005/8/layout/hierarchy1"/>
    <dgm:cxn modelId="{DEF4A4AE-4D3C-4CC2-83E8-98F6807757A4}" srcId="{BA4C256B-5DFA-4CA4-A638-0A33AF76E093}" destId="{8EC2E1DA-6464-48EA-B3EE-774357355118}" srcOrd="2" destOrd="0" parTransId="{BB84A1A7-B711-451E-966D-91E0CBD6BADE}" sibTransId="{D2581631-7A5F-4698-AB07-DCCFC95F887A}"/>
    <dgm:cxn modelId="{3A078CD4-DD30-3442-8CFD-D7ADDE49196F}" type="presOf" srcId="{2A394C17-44BD-4131-BE55-4D71B7438F45}" destId="{6429FB55-14DC-A74A-8A36-54CDF3E0CDA6}" srcOrd="0" destOrd="0" presId="urn:microsoft.com/office/officeart/2005/8/layout/hierarchy1"/>
    <dgm:cxn modelId="{D9DA80E0-2414-4CE6-9E40-9865A386B742}" srcId="{BA4C256B-5DFA-4CA4-A638-0A33AF76E093}" destId="{2A394C17-44BD-4131-BE55-4D71B7438F45}" srcOrd="0" destOrd="0" parTransId="{90585A10-242B-4610-9055-54DCB6899E9D}" sibTransId="{258BDAE7-B145-4DB4-BA88-27AFE8F8283C}"/>
    <dgm:cxn modelId="{A88829B6-14D2-0744-9506-A4C561F48AF7}" type="presParOf" srcId="{1BC437F2-25DC-8D44-A72F-3F0089F3D335}" destId="{FBFD3EA9-4636-DB47-BA5D-CACD7B0D9828}" srcOrd="0" destOrd="0" presId="urn:microsoft.com/office/officeart/2005/8/layout/hierarchy1"/>
    <dgm:cxn modelId="{D256096B-C436-E84E-A2AE-9175FC0001EE}" type="presParOf" srcId="{FBFD3EA9-4636-DB47-BA5D-CACD7B0D9828}" destId="{A919C75E-832F-F047-A6F5-19E5604A2154}" srcOrd="0" destOrd="0" presId="urn:microsoft.com/office/officeart/2005/8/layout/hierarchy1"/>
    <dgm:cxn modelId="{F86AFBAC-93DB-5548-98AA-216502C963FB}" type="presParOf" srcId="{A919C75E-832F-F047-A6F5-19E5604A2154}" destId="{7F9AA0EC-4C2F-FA43-AAE6-1A8756A28D2A}" srcOrd="0" destOrd="0" presId="urn:microsoft.com/office/officeart/2005/8/layout/hierarchy1"/>
    <dgm:cxn modelId="{6BF2A372-B4FB-484B-84D7-331AAC3FC6BC}" type="presParOf" srcId="{A919C75E-832F-F047-A6F5-19E5604A2154}" destId="{6429FB55-14DC-A74A-8A36-54CDF3E0CDA6}" srcOrd="1" destOrd="0" presId="urn:microsoft.com/office/officeart/2005/8/layout/hierarchy1"/>
    <dgm:cxn modelId="{B25915A1-6110-004F-9AAF-C99506C0B506}" type="presParOf" srcId="{FBFD3EA9-4636-DB47-BA5D-CACD7B0D9828}" destId="{9C23D51E-E3AA-7B48-907C-ADE008E538D2}" srcOrd="1" destOrd="0" presId="urn:microsoft.com/office/officeart/2005/8/layout/hierarchy1"/>
    <dgm:cxn modelId="{E83A13D7-7601-8545-A33B-B1CB4EF69A8B}" type="presParOf" srcId="{1BC437F2-25DC-8D44-A72F-3F0089F3D335}" destId="{E3080637-D7B0-6940-A597-6D40230A1692}" srcOrd="1" destOrd="0" presId="urn:microsoft.com/office/officeart/2005/8/layout/hierarchy1"/>
    <dgm:cxn modelId="{E77BF015-D6E8-BF4D-A384-C4348B2B2E45}" type="presParOf" srcId="{E3080637-D7B0-6940-A597-6D40230A1692}" destId="{E37AC29E-5205-1141-B237-2C7F6356B109}" srcOrd="0" destOrd="0" presId="urn:microsoft.com/office/officeart/2005/8/layout/hierarchy1"/>
    <dgm:cxn modelId="{4822BEF9-BBFC-684B-9280-3ED88E9F6602}" type="presParOf" srcId="{E37AC29E-5205-1141-B237-2C7F6356B109}" destId="{442884CE-3334-5F45-9C24-14B8FF45AA06}" srcOrd="0" destOrd="0" presId="urn:microsoft.com/office/officeart/2005/8/layout/hierarchy1"/>
    <dgm:cxn modelId="{DE7DD853-2487-0246-8449-0F8950CB9527}" type="presParOf" srcId="{E37AC29E-5205-1141-B237-2C7F6356B109}" destId="{3EB95A0D-265A-D744-A5EE-299318FE7C26}" srcOrd="1" destOrd="0" presId="urn:microsoft.com/office/officeart/2005/8/layout/hierarchy1"/>
    <dgm:cxn modelId="{1DBB8AE2-1CBC-154B-B876-F8017462EBEE}" type="presParOf" srcId="{E3080637-D7B0-6940-A597-6D40230A1692}" destId="{A79092BB-528E-CE49-BBC6-838E5E8FB53A}" srcOrd="1" destOrd="0" presId="urn:microsoft.com/office/officeart/2005/8/layout/hierarchy1"/>
    <dgm:cxn modelId="{261D71A1-D353-8047-960B-F7925CA046B6}" type="presParOf" srcId="{1BC437F2-25DC-8D44-A72F-3F0089F3D335}" destId="{23C13242-1346-1342-800B-BCFE1E719835}" srcOrd="2" destOrd="0" presId="urn:microsoft.com/office/officeart/2005/8/layout/hierarchy1"/>
    <dgm:cxn modelId="{CE69DC64-5BB4-4D47-A551-12D99C8EAB61}" type="presParOf" srcId="{23C13242-1346-1342-800B-BCFE1E719835}" destId="{1CF34909-A0D3-FE4A-BDA3-D500E7783CBF}" srcOrd="0" destOrd="0" presId="urn:microsoft.com/office/officeart/2005/8/layout/hierarchy1"/>
    <dgm:cxn modelId="{8393D3C0-88FD-2D49-AC43-0F9CDA09B2DA}" type="presParOf" srcId="{1CF34909-A0D3-FE4A-BDA3-D500E7783CBF}" destId="{1C5C53D0-38E9-5642-85D7-50D3DB37F991}" srcOrd="0" destOrd="0" presId="urn:microsoft.com/office/officeart/2005/8/layout/hierarchy1"/>
    <dgm:cxn modelId="{E1B38A55-081D-3646-B540-451AC04E105E}" type="presParOf" srcId="{1CF34909-A0D3-FE4A-BDA3-D500E7783CBF}" destId="{94438FCF-405D-F749-8F6E-BD9BDEBE0DC6}" srcOrd="1" destOrd="0" presId="urn:microsoft.com/office/officeart/2005/8/layout/hierarchy1"/>
    <dgm:cxn modelId="{4FE75B25-CC77-144C-8F9F-EAE3A6053F0B}" type="presParOf" srcId="{23C13242-1346-1342-800B-BCFE1E719835}" destId="{3FC6E8DC-CD52-FC4F-91DC-2B2B06D954FC}" srcOrd="1" destOrd="0" presId="urn:microsoft.com/office/officeart/2005/8/layout/hierarchy1"/>
    <dgm:cxn modelId="{310D1736-25E1-4A4A-9CB5-BBF8FB2314FE}" type="presParOf" srcId="{1BC437F2-25DC-8D44-A72F-3F0089F3D335}" destId="{D9B0D89C-C94D-C54A-9B11-64222DE674A9}" srcOrd="3" destOrd="0" presId="urn:microsoft.com/office/officeart/2005/8/layout/hierarchy1"/>
    <dgm:cxn modelId="{181BAAC7-E30D-EB49-BCC6-F841FDB3C9AB}" type="presParOf" srcId="{D9B0D89C-C94D-C54A-9B11-64222DE674A9}" destId="{F3C5C184-0924-0A49-82CA-D31BF2FA501C}" srcOrd="0" destOrd="0" presId="urn:microsoft.com/office/officeart/2005/8/layout/hierarchy1"/>
    <dgm:cxn modelId="{6C50FF7A-7D14-1344-9791-AA8537FA1BEE}" type="presParOf" srcId="{F3C5C184-0924-0A49-82CA-D31BF2FA501C}" destId="{41030BE4-172C-0A47-A177-F7FA1CC21738}" srcOrd="0" destOrd="0" presId="urn:microsoft.com/office/officeart/2005/8/layout/hierarchy1"/>
    <dgm:cxn modelId="{DEA63450-C226-C34D-8F9D-A441FE665A93}" type="presParOf" srcId="{F3C5C184-0924-0A49-82CA-D31BF2FA501C}" destId="{807105FD-9E47-3A4F-94BC-232801A4EF59}" srcOrd="1" destOrd="0" presId="urn:microsoft.com/office/officeart/2005/8/layout/hierarchy1"/>
    <dgm:cxn modelId="{B661248A-D629-4947-826C-7A9EBF4CEC44}" type="presParOf" srcId="{D9B0D89C-C94D-C54A-9B11-64222DE674A9}" destId="{606A2B88-5693-A94C-B8DC-723D9BA6654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C5BA3-536E-478F-861A-D4F888EEDF4A}"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B0DAE810-A9C3-4A80-B18E-D4F3E0E65652}">
      <dgm:prSet/>
      <dgm:spPr/>
      <dgm:t>
        <a:bodyPr/>
        <a:lstStyle/>
        <a:p>
          <a:r>
            <a:rPr lang="en-US" dirty="0"/>
            <a:t>The Positive Behavior Intervention and Supports School Climate Survey </a:t>
          </a:r>
        </a:p>
      </dgm:t>
    </dgm:pt>
    <dgm:pt modelId="{2AE56006-9F80-4425-9842-6A7C530F7099}" type="parTrans" cxnId="{D6053B06-1DD8-4930-8BFE-149245F3105E}">
      <dgm:prSet/>
      <dgm:spPr/>
      <dgm:t>
        <a:bodyPr/>
        <a:lstStyle/>
        <a:p>
          <a:endParaRPr lang="en-US"/>
        </a:p>
      </dgm:t>
    </dgm:pt>
    <dgm:pt modelId="{20A69FBE-E305-4FED-A7D6-284EA9DE998E}" type="sibTrans" cxnId="{D6053B06-1DD8-4930-8BFE-149245F3105E}">
      <dgm:prSet/>
      <dgm:spPr/>
      <dgm:t>
        <a:bodyPr/>
        <a:lstStyle/>
        <a:p>
          <a:endParaRPr lang="en-US"/>
        </a:p>
      </dgm:t>
    </dgm:pt>
    <dgm:pt modelId="{FA998D4A-F9E9-4B96-8F9C-C1F0917E7D56}">
      <dgm:prSet/>
      <dgm:spPr/>
      <dgm:t>
        <a:bodyPr/>
        <a:lstStyle/>
        <a:p>
          <a:r>
            <a:rPr lang="en-US" dirty="0"/>
            <a:t>Teacher satisfaction surveys including key items about time and workload (paperwork activities, student behavioral and mental health needs, time allocated to various meetings, and level of teacher satisfaction associated with autonomy, support, time, access to materials and work/life balance). </a:t>
          </a:r>
        </a:p>
      </dgm:t>
    </dgm:pt>
    <dgm:pt modelId="{8C8724BE-5A34-4358-B7F2-959ECB5F116C}" type="parTrans" cxnId="{C37E3767-1467-4290-BDC8-C6D510747094}">
      <dgm:prSet/>
      <dgm:spPr/>
      <dgm:t>
        <a:bodyPr/>
        <a:lstStyle/>
        <a:p>
          <a:endParaRPr lang="en-US"/>
        </a:p>
      </dgm:t>
    </dgm:pt>
    <dgm:pt modelId="{BEC97A6C-5BF4-459D-8C91-796110EF5BF5}" type="sibTrans" cxnId="{C37E3767-1467-4290-BDC8-C6D510747094}">
      <dgm:prSet/>
      <dgm:spPr/>
      <dgm:t>
        <a:bodyPr/>
        <a:lstStyle/>
        <a:p>
          <a:endParaRPr lang="en-US"/>
        </a:p>
      </dgm:t>
    </dgm:pt>
    <dgm:pt modelId="{303FF7B9-2E60-42C0-AA82-C20F7D81BE04}">
      <dgm:prSet/>
      <dgm:spPr/>
      <dgm:t>
        <a:bodyPr/>
        <a:lstStyle/>
        <a:p>
          <a:r>
            <a:rPr lang="en-US" dirty="0"/>
            <a:t>Focus group conversations with task force monthly. </a:t>
          </a:r>
        </a:p>
      </dgm:t>
    </dgm:pt>
    <dgm:pt modelId="{9F6D9C01-34CF-42E6-A569-19B5323998F2}" type="parTrans" cxnId="{F2E099A9-3762-457F-8ECB-96E1C4F5FCAD}">
      <dgm:prSet/>
      <dgm:spPr/>
      <dgm:t>
        <a:bodyPr/>
        <a:lstStyle/>
        <a:p>
          <a:endParaRPr lang="en-US"/>
        </a:p>
      </dgm:t>
    </dgm:pt>
    <dgm:pt modelId="{1CF3AC3B-0E11-4FCF-9D79-AEEDCF79C8D9}" type="sibTrans" cxnId="{F2E099A9-3762-457F-8ECB-96E1C4F5FCAD}">
      <dgm:prSet/>
      <dgm:spPr/>
      <dgm:t>
        <a:bodyPr/>
        <a:lstStyle/>
        <a:p>
          <a:endParaRPr lang="en-US"/>
        </a:p>
      </dgm:t>
    </dgm:pt>
    <dgm:pt modelId="{D9681210-1D82-4427-9F0F-72CC758CEFE8}">
      <dgm:prSet/>
      <dgm:spPr/>
      <dgm:t>
        <a:bodyPr/>
        <a:lstStyle/>
        <a:p>
          <a:r>
            <a:rPr lang="en-US" dirty="0"/>
            <a:t>The percentage of actual time on task for lesson planning and other areas. </a:t>
          </a:r>
        </a:p>
      </dgm:t>
    </dgm:pt>
    <dgm:pt modelId="{87C4EA52-569F-4408-9C8A-126C55094CE3}" type="parTrans" cxnId="{2F78EFFF-6F30-4A38-984A-D8C0F1669FB7}">
      <dgm:prSet/>
      <dgm:spPr/>
      <dgm:t>
        <a:bodyPr/>
        <a:lstStyle/>
        <a:p>
          <a:endParaRPr lang="en-US"/>
        </a:p>
      </dgm:t>
    </dgm:pt>
    <dgm:pt modelId="{5A5CD6F8-5DB8-4DCC-9534-50E6D9C8BC39}" type="sibTrans" cxnId="{2F78EFFF-6F30-4A38-984A-D8C0F1669FB7}">
      <dgm:prSet/>
      <dgm:spPr/>
      <dgm:t>
        <a:bodyPr/>
        <a:lstStyle/>
        <a:p>
          <a:endParaRPr lang="en-US"/>
        </a:p>
      </dgm:t>
    </dgm:pt>
    <dgm:pt modelId="{D406F7B8-4482-AE49-AA21-9481DD7F8643}" type="pres">
      <dgm:prSet presAssocID="{2E4C5BA3-536E-478F-861A-D4F888EEDF4A}" presName="vert0" presStyleCnt="0">
        <dgm:presLayoutVars>
          <dgm:dir/>
          <dgm:animOne val="branch"/>
          <dgm:animLvl val="lvl"/>
        </dgm:presLayoutVars>
      </dgm:prSet>
      <dgm:spPr/>
    </dgm:pt>
    <dgm:pt modelId="{DB2010E0-5EE9-014E-854B-08045E3D15A9}" type="pres">
      <dgm:prSet presAssocID="{B0DAE810-A9C3-4A80-B18E-D4F3E0E65652}" presName="thickLine" presStyleLbl="alignNode1" presStyleIdx="0" presStyleCnt="4"/>
      <dgm:spPr/>
    </dgm:pt>
    <dgm:pt modelId="{F304C246-4621-B244-B724-B56DA5449FE8}" type="pres">
      <dgm:prSet presAssocID="{B0DAE810-A9C3-4A80-B18E-D4F3E0E65652}" presName="horz1" presStyleCnt="0"/>
      <dgm:spPr/>
    </dgm:pt>
    <dgm:pt modelId="{6C0EE893-FE6B-434E-A0F5-BA6F9CF75AF5}" type="pres">
      <dgm:prSet presAssocID="{B0DAE810-A9C3-4A80-B18E-D4F3E0E65652}" presName="tx1" presStyleLbl="revTx" presStyleIdx="0" presStyleCnt="4"/>
      <dgm:spPr/>
    </dgm:pt>
    <dgm:pt modelId="{A04D19BD-BBA7-2143-ADA1-19EC77AB86CE}" type="pres">
      <dgm:prSet presAssocID="{B0DAE810-A9C3-4A80-B18E-D4F3E0E65652}" presName="vert1" presStyleCnt="0"/>
      <dgm:spPr/>
    </dgm:pt>
    <dgm:pt modelId="{DC22F7F2-4A41-5C4B-A224-9FE255D90914}" type="pres">
      <dgm:prSet presAssocID="{FA998D4A-F9E9-4B96-8F9C-C1F0917E7D56}" presName="thickLine" presStyleLbl="alignNode1" presStyleIdx="1" presStyleCnt="4"/>
      <dgm:spPr/>
    </dgm:pt>
    <dgm:pt modelId="{E08107AA-BAD9-654C-9AB8-D6DD465DFCC8}" type="pres">
      <dgm:prSet presAssocID="{FA998D4A-F9E9-4B96-8F9C-C1F0917E7D56}" presName="horz1" presStyleCnt="0"/>
      <dgm:spPr/>
    </dgm:pt>
    <dgm:pt modelId="{B2234410-C467-E64E-9D66-BD5218FA6515}" type="pres">
      <dgm:prSet presAssocID="{FA998D4A-F9E9-4B96-8F9C-C1F0917E7D56}" presName="tx1" presStyleLbl="revTx" presStyleIdx="1" presStyleCnt="4"/>
      <dgm:spPr/>
    </dgm:pt>
    <dgm:pt modelId="{180EBC61-8F79-B845-8F66-C8A2CF5A0991}" type="pres">
      <dgm:prSet presAssocID="{FA998D4A-F9E9-4B96-8F9C-C1F0917E7D56}" presName="vert1" presStyleCnt="0"/>
      <dgm:spPr/>
    </dgm:pt>
    <dgm:pt modelId="{D9049C25-8E81-2D41-BC2B-FE1DD6FF2EDB}" type="pres">
      <dgm:prSet presAssocID="{303FF7B9-2E60-42C0-AA82-C20F7D81BE04}" presName="thickLine" presStyleLbl="alignNode1" presStyleIdx="2" presStyleCnt="4"/>
      <dgm:spPr/>
    </dgm:pt>
    <dgm:pt modelId="{AED9CD94-3C06-6941-B29A-61C5DE5C4DAD}" type="pres">
      <dgm:prSet presAssocID="{303FF7B9-2E60-42C0-AA82-C20F7D81BE04}" presName="horz1" presStyleCnt="0"/>
      <dgm:spPr/>
    </dgm:pt>
    <dgm:pt modelId="{AB2CB465-CB8F-C64F-864A-8CCE114D6CA3}" type="pres">
      <dgm:prSet presAssocID="{303FF7B9-2E60-42C0-AA82-C20F7D81BE04}" presName="tx1" presStyleLbl="revTx" presStyleIdx="2" presStyleCnt="4"/>
      <dgm:spPr/>
    </dgm:pt>
    <dgm:pt modelId="{0EB78ED1-B58C-804E-82CE-EEF2AA3E0AB3}" type="pres">
      <dgm:prSet presAssocID="{303FF7B9-2E60-42C0-AA82-C20F7D81BE04}" presName="vert1" presStyleCnt="0"/>
      <dgm:spPr/>
    </dgm:pt>
    <dgm:pt modelId="{7FBAF642-E69B-8649-85F4-1B3F20AB48DE}" type="pres">
      <dgm:prSet presAssocID="{D9681210-1D82-4427-9F0F-72CC758CEFE8}" presName="thickLine" presStyleLbl="alignNode1" presStyleIdx="3" presStyleCnt="4"/>
      <dgm:spPr/>
    </dgm:pt>
    <dgm:pt modelId="{3050201A-9633-6D41-A615-6C8DD0E0B928}" type="pres">
      <dgm:prSet presAssocID="{D9681210-1D82-4427-9F0F-72CC758CEFE8}" presName="horz1" presStyleCnt="0"/>
      <dgm:spPr/>
    </dgm:pt>
    <dgm:pt modelId="{8CA8E9DD-FD2A-4A4B-9D61-24271E31FA92}" type="pres">
      <dgm:prSet presAssocID="{D9681210-1D82-4427-9F0F-72CC758CEFE8}" presName="tx1" presStyleLbl="revTx" presStyleIdx="3" presStyleCnt="4"/>
      <dgm:spPr/>
    </dgm:pt>
    <dgm:pt modelId="{010F179A-67BF-1646-A5DC-A9C1F1B74EB9}" type="pres">
      <dgm:prSet presAssocID="{D9681210-1D82-4427-9F0F-72CC758CEFE8}" presName="vert1" presStyleCnt="0"/>
      <dgm:spPr/>
    </dgm:pt>
  </dgm:ptLst>
  <dgm:cxnLst>
    <dgm:cxn modelId="{D6053B06-1DD8-4930-8BFE-149245F3105E}" srcId="{2E4C5BA3-536E-478F-861A-D4F888EEDF4A}" destId="{B0DAE810-A9C3-4A80-B18E-D4F3E0E65652}" srcOrd="0" destOrd="0" parTransId="{2AE56006-9F80-4425-9842-6A7C530F7099}" sibTransId="{20A69FBE-E305-4FED-A7D6-284EA9DE998E}"/>
    <dgm:cxn modelId="{EC0AA00A-F8AD-9448-B989-8080AE74F570}" type="presOf" srcId="{D9681210-1D82-4427-9F0F-72CC758CEFE8}" destId="{8CA8E9DD-FD2A-4A4B-9D61-24271E31FA92}" srcOrd="0" destOrd="0" presId="urn:microsoft.com/office/officeart/2008/layout/LinedList"/>
    <dgm:cxn modelId="{6AC69A26-E06C-6445-B902-932C0C79065B}" type="presOf" srcId="{B0DAE810-A9C3-4A80-B18E-D4F3E0E65652}" destId="{6C0EE893-FE6B-434E-A0F5-BA6F9CF75AF5}" srcOrd="0" destOrd="0" presId="urn:microsoft.com/office/officeart/2008/layout/LinedList"/>
    <dgm:cxn modelId="{C37E3767-1467-4290-BDC8-C6D510747094}" srcId="{2E4C5BA3-536E-478F-861A-D4F888EEDF4A}" destId="{FA998D4A-F9E9-4B96-8F9C-C1F0917E7D56}" srcOrd="1" destOrd="0" parTransId="{8C8724BE-5A34-4358-B7F2-959ECB5F116C}" sibTransId="{BEC97A6C-5BF4-459D-8C91-796110EF5BF5}"/>
    <dgm:cxn modelId="{12608371-A113-F349-8192-88384703D54A}" type="presOf" srcId="{FA998D4A-F9E9-4B96-8F9C-C1F0917E7D56}" destId="{B2234410-C467-E64E-9D66-BD5218FA6515}" srcOrd="0" destOrd="0" presId="urn:microsoft.com/office/officeart/2008/layout/LinedList"/>
    <dgm:cxn modelId="{B8C0B29C-4A11-B048-8FCF-7D7C8DDE4513}" type="presOf" srcId="{2E4C5BA3-536E-478F-861A-D4F888EEDF4A}" destId="{D406F7B8-4482-AE49-AA21-9481DD7F8643}" srcOrd="0" destOrd="0" presId="urn:microsoft.com/office/officeart/2008/layout/LinedList"/>
    <dgm:cxn modelId="{F2E099A9-3762-457F-8ECB-96E1C4F5FCAD}" srcId="{2E4C5BA3-536E-478F-861A-D4F888EEDF4A}" destId="{303FF7B9-2E60-42C0-AA82-C20F7D81BE04}" srcOrd="2" destOrd="0" parTransId="{9F6D9C01-34CF-42E6-A569-19B5323998F2}" sibTransId="{1CF3AC3B-0E11-4FCF-9D79-AEEDCF79C8D9}"/>
    <dgm:cxn modelId="{E13B87C9-9B7B-E24B-B46D-F1676D70E4D0}" type="presOf" srcId="{303FF7B9-2E60-42C0-AA82-C20F7D81BE04}" destId="{AB2CB465-CB8F-C64F-864A-8CCE114D6CA3}" srcOrd="0" destOrd="0" presId="urn:microsoft.com/office/officeart/2008/layout/LinedList"/>
    <dgm:cxn modelId="{2F78EFFF-6F30-4A38-984A-D8C0F1669FB7}" srcId="{2E4C5BA3-536E-478F-861A-D4F888EEDF4A}" destId="{D9681210-1D82-4427-9F0F-72CC758CEFE8}" srcOrd="3" destOrd="0" parTransId="{87C4EA52-569F-4408-9C8A-126C55094CE3}" sibTransId="{5A5CD6F8-5DB8-4DCC-9534-50E6D9C8BC39}"/>
    <dgm:cxn modelId="{5FC12642-1D6B-864C-8F82-2415198A81D7}" type="presParOf" srcId="{D406F7B8-4482-AE49-AA21-9481DD7F8643}" destId="{DB2010E0-5EE9-014E-854B-08045E3D15A9}" srcOrd="0" destOrd="0" presId="urn:microsoft.com/office/officeart/2008/layout/LinedList"/>
    <dgm:cxn modelId="{DBED52D9-FF1C-7647-B839-1FF956DC2E05}" type="presParOf" srcId="{D406F7B8-4482-AE49-AA21-9481DD7F8643}" destId="{F304C246-4621-B244-B724-B56DA5449FE8}" srcOrd="1" destOrd="0" presId="urn:microsoft.com/office/officeart/2008/layout/LinedList"/>
    <dgm:cxn modelId="{B8690C78-97A7-8A4A-BB74-3F7623526A15}" type="presParOf" srcId="{F304C246-4621-B244-B724-B56DA5449FE8}" destId="{6C0EE893-FE6B-434E-A0F5-BA6F9CF75AF5}" srcOrd="0" destOrd="0" presId="urn:microsoft.com/office/officeart/2008/layout/LinedList"/>
    <dgm:cxn modelId="{6A82056D-C1D8-CA4B-973F-E80BA4BDA45A}" type="presParOf" srcId="{F304C246-4621-B244-B724-B56DA5449FE8}" destId="{A04D19BD-BBA7-2143-ADA1-19EC77AB86CE}" srcOrd="1" destOrd="0" presId="urn:microsoft.com/office/officeart/2008/layout/LinedList"/>
    <dgm:cxn modelId="{EA6611A0-3808-C348-A78E-AF485863E6F6}" type="presParOf" srcId="{D406F7B8-4482-AE49-AA21-9481DD7F8643}" destId="{DC22F7F2-4A41-5C4B-A224-9FE255D90914}" srcOrd="2" destOrd="0" presId="urn:microsoft.com/office/officeart/2008/layout/LinedList"/>
    <dgm:cxn modelId="{2A994BC9-404D-744B-8106-B145BB9C9DC9}" type="presParOf" srcId="{D406F7B8-4482-AE49-AA21-9481DD7F8643}" destId="{E08107AA-BAD9-654C-9AB8-D6DD465DFCC8}" srcOrd="3" destOrd="0" presId="urn:microsoft.com/office/officeart/2008/layout/LinedList"/>
    <dgm:cxn modelId="{01CAED16-50A3-6647-BC1C-61F0DC4C97BD}" type="presParOf" srcId="{E08107AA-BAD9-654C-9AB8-D6DD465DFCC8}" destId="{B2234410-C467-E64E-9D66-BD5218FA6515}" srcOrd="0" destOrd="0" presId="urn:microsoft.com/office/officeart/2008/layout/LinedList"/>
    <dgm:cxn modelId="{35A38806-BF3E-DE48-BC78-968FE2003122}" type="presParOf" srcId="{E08107AA-BAD9-654C-9AB8-D6DD465DFCC8}" destId="{180EBC61-8F79-B845-8F66-C8A2CF5A0991}" srcOrd="1" destOrd="0" presId="urn:microsoft.com/office/officeart/2008/layout/LinedList"/>
    <dgm:cxn modelId="{0E7AEE8A-D770-BB43-BE4F-623D908DE85D}" type="presParOf" srcId="{D406F7B8-4482-AE49-AA21-9481DD7F8643}" destId="{D9049C25-8E81-2D41-BC2B-FE1DD6FF2EDB}" srcOrd="4" destOrd="0" presId="urn:microsoft.com/office/officeart/2008/layout/LinedList"/>
    <dgm:cxn modelId="{C9778F48-387E-CE4B-A754-5E6A67E0BB93}" type="presParOf" srcId="{D406F7B8-4482-AE49-AA21-9481DD7F8643}" destId="{AED9CD94-3C06-6941-B29A-61C5DE5C4DAD}" srcOrd="5" destOrd="0" presId="urn:microsoft.com/office/officeart/2008/layout/LinedList"/>
    <dgm:cxn modelId="{3296258E-B4AF-2F46-86F9-0ED1016A34BB}" type="presParOf" srcId="{AED9CD94-3C06-6941-B29A-61C5DE5C4DAD}" destId="{AB2CB465-CB8F-C64F-864A-8CCE114D6CA3}" srcOrd="0" destOrd="0" presId="urn:microsoft.com/office/officeart/2008/layout/LinedList"/>
    <dgm:cxn modelId="{49605907-978A-774C-92B8-3ED464E6B527}" type="presParOf" srcId="{AED9CD94-3C06-6941-B29A-61C5DE5C4DAD}" destId="{0EB78ED1-B58C-804E-82CE-EEF2AA3E0AB3}" srcOrd="1" destOrd="0" presId="urn:microsoft.com/office/officeart/2008/layout/LinedList"/>
    <dgm:cxn modelId="{AA8D34DB-1C10-4C4D-BEB5-134BE1E78F85}" type="presParOf" srcId="{D406F7B8-4482-AE49-AA21-9481DD7F8643}" destId="{7FBAF642-E69B-8649-85F4-1B3F20AB48DE}" srcOrd="6" destOrd="0" presId="urn:microsoft.com/office/officeart/2008/layout/LinedList"/>
    <dgm:cxn modelId="{3480F128-F1A9-914E-B8BD-A2C717221C4D}" type="presParOf" srcId="{D406F7B8-4482-AE49-AA21-9481DD7F8643}" destId="{3050201A-9633-6D41-A615-6C8DD0E0B928}" srcOrd="7" destOrd="0" presId="urn:microsoft.com/office/officeart/2008/layout/LinedList"/>
    <dgm:cxn modelId="{F7669B0E-7E77-D24D-8951-12379E8BAD77}" type="presParOf" srcId="{3050201A-9633-6D41-A615-6C8DD0E0B928}" destId="{8CA8E9DD-FD2A-4A4B-9D61-24271E31FA92}" srcOrd="0" destOrd="0" presId="urn:microsoft.com/office/officeart/2008/layout/LinedList"/>
    <dgm:cxn modelId="{C10C66D6-D102-3247-AF53-D85353FFC783}" type="presParOf" srcId="{3050201A-9633-6D41-A615-6C8DD0E0B928}" destId="{010F179A-67BF-1646-A5DC-A9C1F1B74E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97787-2F65-48EF-8961-F7625901E024}"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CAFA223B-9EF8-4652-95F3-B0F158EA753F}">
      <dgm:prSet/>
      <dgm:spPr/>
      <dgm:t>
        <a:bodyPr/>
        <a:lstStyle/>
        <a:p>
          <a:r>
            <a:rPr lang="en-US" b="0" i="0" dirty="0"/>
            <a:t>A unit plan is a comprehensive guide for teaching a specific topic or subject over a longer period, often several weeks. </a:t>
          </a:r>
          <a:endParaRPr lang="en-US" dirty="0"/>
        </a:p>
      </dgm:t>
      <dgm:extLst>
        <a:ext uri="{E40237B7-FDA0-4F09-8148-C483321AD2D9}">
          <dgm14:cNvPr xmlns:dgm14="http://schemas.microsoft.com/office/drawing/2010/diagram" id="0" name="" descr="Unit plan is a comprehensive guide for teaching a specific topic or subject over a longer period, often several weeks. &#10;Unit plans outline the overall goals, content, assessments, and pacing for an entire unit. &#10;"/>
        </a:ext>
      </dgm:extLst>
    </dgm:pt>
    <dgm:pt modelId="{7ED13BA9-D5F4-47FC-94DE-F5D47B600B60}" type="parTrans" cxnId="{E365314F-6E66-41CC-9D37-F303FB7B5DD2}">
      <dgm:prSet/>
      <dgm:spPr/>
      <dgm:t>
        <a:bodyPr/>
        <a:lstStyle/>
        <a:p>
          <a:endParaRPr lang="en-US"/>
        </a:p>
      </dgm:t>
    </dgm:pt>
    <dgm:pt modelId="{5633BE44-6993-4899-9FB6-191D7A5A3464}" type="sibTrans" cxnId="{E365314F-6E66-41CC-9D37-F303FB7B5DD2}">
      <dgm:prSet/>
      <dgm:spPr/>
      <dgm:t>
        <a:bodyPr/>
        <a:lstStyle/>
        <a:p>
          <a:endParaRPr lang="en-US"/>
        </a:p>
      </dgm:t>
    </dgm:pt>
    <dgm:pt modelId="{5F9E70CC-9CDA-476A-9DA7-B6D860DC7AE1}">
      <dgm:prSet/>
      <dgm:spPr/>
      <dgm:t>
        <a:bodyPr/>
        <a:lstStyle/>
        <a:p>
          <a:r>
            <a:rPr lang="en-US" b="0" i="0" dirty="0"/>
            <a:t>Unit plans outline the overall goals, content, assessments, and pacing for an entire unit. </a:t>
          </a:r>
          <a:endParaRPr lang="en-US" dirty="0"/>
        </a:p>
      </dgm:t>
      <dgm:extLst>
        <a:ext uri="{E40237B7-FDA0-4F09-8148-C483321AD2D9}">
          <dgm14:cNvPr xmlns:dgm14="http://schemas.microsoft.com/office/drawing/2010/diagram" id="0" name="" descr="Unit plan is a comprehensive guide for teaching a specific topic or subject over a longer period, often several weeks. &#10;Unit plans outline the overall goals, content, assessments, and pacing for an entire unit. &#10;"/>
        </a:ext>
      </dgm:extLst>
    </dgm:pt>
    <dgm:pt modelId="{317BAC73-3DCE-4048-B44E-364548F4ACD8}" type="parTrans" cxnId="{2FF0BDAF-66A0-436D-829F-11F02B34B033}">
      <dgm:prSet/>
      <dgm:spPr/>
      <dgm:t>
        <a:bodyPr/>
        <a:lstStyle/>
        <a:p>
          <a:endParaRPr lang="en-US"/>
        </a:p>
      </dgm:t>
    </dgm:pt>
    <dgm:pt modelId="{3CB6EE8B-AF7F-4075-81E4-35DD8749DAAE}" type="sibTrans" cxnId="{2FF0BDAF-66A0-436D-829F-11F02B34B033}">
      <dgm:prSet/>
      <dgm:spPr/>
      <dgm:t>
        <a:bodyPr/>
        <a:lstStyle/>
        <a:p>
          <a:endParaRPr lang="en-US"/>
        </a:p>
      </dgm:t>
    </dgm:pt>
    <dgm:pt modelId="{E010BD06-5DFE-AE48-8132-BCC403FDA717}" type="pres">
      <dgm:prSet presAssocID="{02297787-2F65-48EF-8961-F7625901E024}" presName="outerComposite" presStyleCnt="0">
        <dgm:presLayoutVars>
          <dgm:chMax val="5"/>
          <dgm:dir/>
          <dgm:resizeHandles val="exact"/>
        </dgm:presLayoutVars>
      </dgm:prSet>
      <dgm:spPr/>
    </dgm:pt>
    <dgm:pt modelId="{21A3F41A-7F04-9C45-8E6E-827F5462FB5F}" type="pres">
      <dgm:prSet presAssocID="{02297787-2F65-48EF-8961-F7625901E024}" presName="dummyMaxCanvas" presStyleCnt="0">
        <dgm:presLayoutVars/>
      </dgm:prSet>
      <dgm:spPr/>
    </dgm:pt>
    <dgm:pt modelId="{435E7ADB-89D4-9B4C-BE63-68E1CC273191}" type="pres">
      <dgm:prSet presAssocID="{02297787-2F65-48EF-8961-F7625901E024}" presName="TwoNodes_1" presStyleLbl="node1" presStyleIdx="0" presStyleCnt="2">
        <dgm:presLayoutVars>
          <dgm:bulletEnabled val="1"/>
        </dgm:presLayoutVars>
      </dgm:prSet>
      <dgm:spPr/>
    </dgm:pt>
    <dgm:pt modelId="{01712449-0238-3341-B6A7-CAF291A6089A}" type="pres">
      <dgm:prSet presAssocID="{02297787-2F65-48EF-8961-F7625901E024}" presName="TwoNodes_2" presStyleLbl="node1" presStyleIdx="1" presStyleCnt="2">
        <dgm:presLayoutVars>
          <dgm:bulletEnabled val="1"/>
        </dgm:presLayoutVars>
      </dgm:prSet>
      <dgm:spPr/>
    </dgm:pt>
    <dgm:pt modelId="{36EE3C26-665F-5B47-BE95-8DB018A212B0}" type="pres">
      <dgm:prSet presAssocID="{02297787-2F65-48EF-8961-F7625901E024}" presName="TwoConn_1-2" presStyleLbl="fgAccFollowNode1" presStyleIdx="0" presStyleCnt="1">
        <dgm:presLayoutVars>
          <dgm:bulletEnabled val="1"/>
        </dgm:presLayoutVars>
      </dgm:prSet>
      <dgm:spPr/>
    </dgm:pt>
    <dgm:pt modelId="{CCAC333F-EC19-D341-A250-096F47A6CAE9}" type="pres">
      <dgm:prSet presAssocID="{02297787-2F65-48EF-8961-F7625901E024}" presName="TwoNodes_1_text" presStyleLbl="node1" presStyleIdx="1" presStyleCnt="2">
        <dgm:presLayoutVars>
          <dgm:bulletEnabled val="1"/>
        </dgm:presLayoutVars>
      </dgm:prSet>
      <dgm:spPr/>
    </dgm:pt>
    <dgm:pt modelId="{481DA740-8354-8F42-B194-390A82AB7067}" type="pres">
      <dgm:prSet presAssocID="{02297787-2F65-48EF-8961-F7625901E024}" presName="TwoNodes_2_text" presStyleLbl="node1" presStyleIdx="1" presStyleCnt="2">
        <dgm:presLayoutVars>
          <dgm:bulletEnabled val="1"/>
        </dgm:presLayoutVars>
      </dgm:prSet>
      <dgm:spPr/>
    </dgm:pt>
  </dgm:ptLst>
  <dgm:cxnLst>
    <dgm:cxn modelId="{5B13A205-98E1-314F-AFBC-EF972E2C6247}" type="presOf" srcId="{5F9E70CC-9CDA-476A-9DA7-B6D860DC7AE1}" destId="{481DA740-8354-8F42-B194-390A82AB7067}" srcOrd="1" destOrd="0" presId="urn:microsoft.com/office/officeart/2005/8/layout/vProcess5"/>
    <dgm:cxn modelId="{E365314F-6E66-41CC-9D37-F303FB7B5DD2}" srcId="{02297787-2F65-48EF-8961-F7625901E024}" destId="{CAFA223B-9EF8-4652-95F3-B0F158EA753F}" srcOrd="0" destOrd="0" parTransId="{7ED13BA9-D5F4-47FC-94DE-F5D47B600B60}" sibTransId="{5633BE44-6993-4899-9FB6-191D7A5A3464}"/>
    <dgm:cxn modelId="{8DE8A27C-B13E-AD45-A05F-269921F293F6}" type="presOf" srcId="{CAFA223B-9EF8-4652-95F3-B0F158EA753F}" destId="{CCAC333F-EC19-D341-A250-096F47A6CAE9}" srcOrd="1" destOrd="0" presId="urn:microsoft.com/office/officeart/2005/8/layout/vProcess5"/>
    <dgm:cxn modelId="{0268498B-6495-2B4F-A2FA-6C989FC6423E}" type="presOf" srcId="{CAFA223B-9EF8-4652-95F3-B0F158EA753F}" destId="{435E7ADB-89D4-9B4C-BE63-68E1CC273191}" srcOrd="0" destOrd="0" presId="urn:microsoft.com/office/officeart/2005/8/layout/vProcess5"/>
    <dgm:cxn modelId="{0862A894-655B-044F-8956-D236082C528A}" type="presOf" srcId="{02297787-2F65-48EF-8961-F7625901E024}" destId="{E010BD06-5DFE-AE48-8132-BCC403FDA717}" srcOrd="0" destOrd="0" presId="urn:microsoft.com/office/officeart/2005/8/layout/vProcess5"/>
    <dgm:cxn modelId="{F9EA7BA0-EF87-1D4A-BDAD-1FD21B340781}" type="presOf" srcId="{5F9E70CC-9CDA-476A-9DA7-B6D860DC7AE1}" destId="{01712449-0238-3341-B6A7-CAF291A6089A}" srcOrd="0" destOrd="0" presId="urn:microsoft.com/office/officeart/2005/8/layout/vProcess5"/>
    <dgm:cxn modelId="{2FF0BDAF-66A0-436D-829F-11F02B34B033}" srcId="{02297787-2F65-48EF-8961-F7625901E024}" destId="{5F9E70CC-9CDA-476A-9DA7-B6D860DC7AE1}" srcOrd="1" destOrd="0" parTransId="{317BAC73-3DCE-4048-B44E-364548F4ACD8}" sibTransId="{3CB6EE8B-AF7F-4075-81E4-35DD8749DAAE}"/>
    <dgm:cxn modelId="{C69C4ED3-551E-CB49-9DD5-2D5B1878F722}" type="presOf" srcId="{5633BE44-6993-4899-9FB6-191D7A5A3464}" destId="{36EE3C26-665F-5B47-BE95-8DB018A212B0}" srcOrd="0" destOrd="0" presId="urn:microsoft.com/office/officeart/2005/8/layout/vProcess5"/>
    <dgm:cxn modelId="{5479AEBA-642B-C749-9C5C-99160E8EA96F}" type="presParOf" srcId="{E010BD06-5DFE-AE48-8132-BCC403FDA717}" destId="{21A3F41A-7F04-9C45-8E6E-827F5462FB5F}" srcOrd="0" destOrd="0" presId="urn:microsoft.com/office/officeart/2005/8/layout/vProcess5"/>
    <dgm:cxn modelId="{CA8D972C-BF7B-7742-A7EA-68231E6A8922}" type="presParOf" srcId="{E010BD06-5DFE-AE48-8132-BCC403FDA717}" destId="{435E7ADB-89D4-9B4C-BE63-68E1CC273191}" srcOrd="1" destOrd="0" presId="urn:microsoft.com/office/officeart/2005/8/layout/vProcess5"/>
    <dgm:cxn modelId="{E06D1550-7896-6A4C-898D-015D92487209}" type="presParOf" srcId="{E010BD06-5DFE-AE48-8132-BCC403FDA717}" destId="{01712449-0238-3341-B6A7-CAF291A6089A}" srcOrd="2" destOrd="0" presId="urn:microsoft.com/office/officeart/2005/8/layout/vProcess5"/>
    <dgm:cxn modelId="{2561AFFB-4C22-8F40-B367-F2070493B74E}" type="presParOf" srcId="{E010BD06-5DFE-AE48-8132-BCC403FDA717}" destId="{36EE3C26-665F-5B47-BE95-8DB018A212B0}" srcOrd="3" destOrd="0" presId="urn:microsoft.com/office/officeart/2005/8/layout/vProcess5"/>
    <dgm:cxn modelId="{CA3155A5-70C9-084A-98B3-12AADD04E3BD}" type="presParOf" srcId="{E010BD06-5DFE-AE48-8132-BCC403FDA717}" destId="{CCAC333F-EC19-D341-A250-096F47A6CAE9}" srcOrd="4" destOrd="0" presId="urn:microsoft.com/office/officeart/2005/8/layout/vProcess5"/>
    <dgm:cxn modelId="{5391998C-75EE-2340-A437-77C387EB958F}" type="presParOf" srcId="{E010BD06-5DFE-AE48-8132-BCC403FDA717}" destId="{481DA740-8354-8F42-B194-390A82AB706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A0EC-4C2F-FA43-AAE6-1A8756A28D2A}">
      <dsp:nvSpPr>
        <dsp:cNvPr id="0" name=""/>
        <dsp:cNvSpPr/>
      </dsp:nvSpPr>
      <dsp:spPr>
        <a:xfrm>
          <a:off x="3475" y="984546"/>
          <a:ext cx="2481559" cy="15757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9FB55-14DC-A74A-8A36-54CDF3E0CDA6}">
      <dsp:nvSpPr>
        <dsp:cNvPr id="0" name=""/>
        <dsp:cNvSpPr/>
      </dsp:nvSpPr>
      <dsp:spPr>
        <a:xfrm>
          <a:off x="279204" y="1246488"/>
          <a:ext cx="2481559" cy="1575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Madison Park Elementary: 336</a:t>
          </a:r>
        </a:p>
      </dsp:txBody>
      <dsp:txXfrm>
        <a:off x="325357" y="1292641"/>
        <a:ext cx="2389253" cy="1483484"/>
      </dsp:txXfrm>
    </dsp:sp>
    <dsp:sp modelId="{442884CE-3334-5F45-9C24-14B8FF45AA06}">
      <dsp:nvSpPr>
        <dsp:cNvPr id="0" name=""/>
        <dsp:cNvSpPr/>
      </dsp:nvSpPr>
      <dsp:spPr>
        <a:xfrm>
          <a:off x="3036493" y="984546"/>
          <a:ext cx="2481559" cy="15757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95A0D-265A-D744-A5EE-299318FE7C26}">
      <dsp:nvSpPr>
        <dsp:cNvPr id="0" name=""/>
        <dsp:cNvSpPr/>
      </dsp:nvSpPr>
      <dsp:spPr>
        <a:xfrm>
          <a:off x="3312222" y="1246488"/>
          <a:ext cx="2481559" cy="1575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Miller Elementary: 317</a:t>
          </a:r>
        </a:p>
      </dsp:txBody>
      <dsp:txXfrm>
        <a:off x="3358375" y="1292641"/>
        <a:ext cx="2389253" cy="1483484"/>
      </dsp:txXfrm>
    </dsp:sp>
    <dsp:sp modelId="{1C5C53D0-38E9-5642-85D7-50D3DB37F991}">
      <dsp:nvSpPr>
        <dsp:cNvPr id="0" name=""/>
        <dsp:cNvSpPr/>
      </dsp:nvSpPr>
      <dsp:spPr>
        <a:xfrm>
          <a:off x="6069510" y="984546"/>
          <a:ext cx="2481559" cy="15757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38FCF-405D-F749-8F6E-BD9BDEBE0DC6}">
      <dsp:nvSpPr>
        <dsp:cNvPr id="0" name=""/>
        <dsp:cNvSpPr/>
      </dsp:nvSpPr>
      <dsp:spPr>
        <a:xfrm>
          <a:off x="6345239" y="1246488"/>
          <a:ext cx="2481559" cy="1575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Jonas Salk Middle School: 889 </a:t>
          </a:r>
        </a:p>
      </dsp:txBody>
      <dsp:txXfrm>
        <a:off x="6391392" y="1292641"/>
        <a:ext cx="2389253" cy="1483484"/>
      </dsp:txXfrm>
    </dsp:sp>
    <dsp:sp modelId="{41030BE4-172C-0A47-A177-F7FA1CC21738}">
      <dsp:nvSpPr>
        <dsp:cNvPr id="0" name=""/>
        <dsp:cNvSpPr/>
      </dsp:nvSpPr>
      <dsp:spPr>
        <a:xfrm>
          <a:off x="9102528" y="984546"/>
          <a:ext cx="2481559" cy="15757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105FD-9E47-3A4F-94BC-232801A4EF59}">
      <dsp:nvSpPr>
        <dsp:cNvPr id="0" name=""/>
        <dsp:cNvSpPr/>
      </dsp:nvSpPr>
      <dsp:spPr>
        <a:xfrm>
          <a:off x="9378257" y="1246488"/>
          <a:ext cx="2481559" cy="1575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Carl Sandburg Middle School: 934</a:t>
          </a:r>
        </a:p>
      </dsp:txBody>
      <dsp:txXfrm>
        <a:off x="9424410" y="1292641"/>
        <a:ext cx="2389253" cy="1483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010E0-5EE9-014E-854B-08045E3D15A9}">
      <dsp:nvSpPr>
        <dsp:cNvPr id="0" name=""/>
        <dsp:cNvSpPr/>
      </dsp:nvSpPr>
      <dsp:spPr>
        <a:xfrm>
          <a:off x="0" y="0"/>
          <a:ext cx="1086460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0EE893-FE6B-434E-A0F5-BA6F9CF75AF5}">
      <dsp:nvSpPr>
        <dsp:cNvPr id="0" name=""/>
        <dsp:cNvSpPr/>
      </dsp:nvSpPr>
      <dsp:spPr>
        <a:xfrm>
          <a:off x="0" y="0"/>
          <a:ext cx="10864608"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Positive Behavior Intervention and Supports School Climate Survey </a:t>
          </a:r>
        </a:p>
      </dsp:txBody>
      <dsp:txXfrm>
        <a:off x="0" y="0"/>
        <a:ext cx="10864608" cy="990599"/>
      </dsp:txXfrm>
    </dsp:sp>
    <dsp:sp modelId="{DC22F7F2-4A41-5C4B-A224-9FE255D90914}">
      <dsp:nvSpPr>
        <dsp:cNvPr id="0" name=""/>
        <dsp:cNvSpPr/>
      </dsp:nvSpPr>
      <dsp:spPr>
        <a:xfrm>
          <a:off x="0" y="990599"/>
          <a:ext cx="1086460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234410-C467-E64E-9D66-BD5218FA6515}">
      <dsp:nvSpPr>
        <dsp:cNvPr id="0" name=""/>
        <dsp:cNvSpPr/>
      </dsp:nvSpPr>
      <dsp:spPr>
        <a:xfrm>
          <a:off x="0" y="990599"/>
          <a:ext cx="10864608"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Teacher satisfaction surveys including key items about time and workload (paperwork activities, student behavioral and mental health needs, time allocated to various meetings, and level of teacher satisfaction associated with autonomy, support, time, access to materials and work/life balance). </a:t>
          </a:r>
        </a:p>
      </dsp:txBody>
      <dsp:txXfrm>
        <a:off x="0" y="990599"/>
        <a:ext cx="10864608" cy="990599"/>
      </dsp:txXfrm>
    </dsp:sp>
    <dsp:sp modelId="{D9049C25-8E81-2D41-BC2B-FE1DD6FF2EDB}">
      <dsp:nvSpPr>
        <dsp:cNvPr id="0" name=""/>
        <dsp:cNvSpPr/>
      </dsp:nvSpPr>
      <dsp:spPr>
        <a:xfrm>
          <a:off x="0" y="1981199"/>
          <a:ext cx="1086460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B2CB465-CB8F-C64F-864A-8CCE114D6CA3}">
      <dsp:nvSpPr>
        <dsp:cNvPr id="0" name=""/>
        <dsp:cNvSpPr/>
      </dsp:nvSpPr>
      <dsp:spPr>
        <a:xfrm>
          <a:off x="0" y="1981199"/>
          <a:ext cx="10864608"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Focus group conversations with task force monthly. </a:t>
          </a:r>
        </a:p>
      </dsp:txBody>
      <dsp:txXfrm>
        <a:off x="0" y="1981199"/>
        <a:ext cx="10864608" cy="990599"/>
      </dsp:txXfrm>
    </dsp:sp>
    <dsp:sp modelId="{7FBAF642-E69B-8649-85F4-1B3F20AB48DE}">
      <dsp:nvSpPr>
        <dsp:cNvPr id="0" name=""/>
        <dsp:cNvSpPr/>
      </dsp:nvSpPr>
      <dsp:spPr>
        <a:xfrm>
          <a:off x="0" y="2971799"/>
          <a:ext cx="1086460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CA8E9DD-FD2A-4A4B-9D61-24271E31FA92}">
      <dsp:nvSpPr>
        <dsp:cNvPr id="0" name=""/>
        <dsp:cNvSpPr/>
      </dsp:nvSpPr>
      <dsp:spPr>
        <a:xfrm>
          <a:off x="0" y="2971799"/>
          <a:ext cx="10864608"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percentage of actual time on task for lesson planning and other areas. </a:t>
          </a:r>
        </a:p>
      </dsp:txBody>
      <dsp:txXfrm>
        <a:off x="0" y="2971799"/>
        <a:ext cx="10864608" cy="990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E7ADB-89D4-9B4C-BE63-68E1CC273191}">
      <dsp:nvSpPr>
        <dsp:cNvPr id="0" name=""/>
        <dsp:cNvSpPr/>
      </dsp:nvSpPr>
      <dsp:spPr>
        <a:xfrm>
          <a:off x="0" y="0"/>
          <a:ext cx="10083799" cy="171307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A unit plan is a comprehensive guide for teaching a specific topic or subject over a longer period, often several weeks. </a:t>
          </a:r>
          <a:endParaRPr lang="en-US" sz="2900" kern="1200" dirty="0"/>
        </a:p>
      </dsp:txBody>
      <dsp:txXfrm>
        <a:off x="50174" y="50174"/>
        <a:ext cx="8313206" cy="1612723"/>
      </dsp:txXfrm>
    </dsp:sp>
    <dsp:sp modelId="{01712449-0238-3341-B6A7-CAF291A6089A}">
      <dsp:nvSpPr>
        <dsp:cNvPr id="0" name=""/>
        <dsp:cNvSpPr/>
      </dsp:nvSpPr>
      <dsp:spPr>
        <a:xfrm>
          <a:off x="1779493" y="2093753"/>
          <a:ext cx="10083799" cy="171307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Unit plans outline the overall goals, content, assessments, and pacing for an entire unit. </a:t>
          </a:r>
          <a:endParaRPr lang="en-US" sz="2900" kern="1200" dirty="0"/>
        </a:p>
      </dsp:txBody>
      <dsp:txXfrm>
        <a:off x="1829667" y="2143927"/>
        <a:ext cx="7090460" cy="1612723"/>
      </dsp:txXfrm>
    </dsp:sp>
    <dsp:sp modelId="{36EE3C26-665F-5B47-BE95-8DB018A212B0}">
      <dsp:nvSpPr>
        <dsp:cNvPr id="0" name=""/>
        <dsp:cNvSpPr/>
      </dsp:nvSpPr>
      <dsp:spPr>
        <a:xfrm>
          <a:off x="8970302" y="1346664"/>
          <a:ext cx="1113496" cy="1113496"/>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0839" y="1346664"/>
        <a:ext cx="612422" cy="8379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7/25/25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183600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158683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57095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366115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236284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96081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294463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8779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38581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1991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254626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176910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260053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9966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246789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12583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02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121098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335226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411543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nj.gov/education"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pPr marL="0" marR="0">
              <a:lnSpc>
                <a:spcPct val="115000"/>
              </a:lnSpc>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Enhancing Teacher Well-Being: Identifying and Addressing Stressors for Improved Job Satisfaction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normAutofit fontScale="92500" lnSpcReduction="20000"/>
          </a:bodyPr>
          <a:lstStyle/>
          <a:p>
            <a:r>
              <a:rPr lang="en-US" dirty="0"/>
              <a:t>Old Bridge Township Public Schools </a:t>
            </a:r>
          </a:p>
          <a:p>
            <a:r>
              <a:rPr lang="en-US" dirty="0"/>
              <a:t>Dr. Caitlin Colandrea, Mr. James Oliveri, Mr. James Phillips, Mr. Ryan Sobin, Ms. Kathleen Corsentino </a:t>
            </a:r>
          </a:p>
          <a:p>
            <a:r>
              <a:rPr lang="en-US" dirty="0"/>
              <a:t>Date 7-29-25</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D0D6-B1A7-978C-579B-F41EF26C5415}"/>
              </a:ext>
            </a:extLst>
          </p:cNvPr>
          <p:cNvSpPr>
            <a:spLocks noGrp="1"/>
          </p:cNvSpPr>
          <p:nvPr>
            <p:ph type="title"/>
          </p:nvPr>
        </p:nvSpPr>
        <p:spPr/>
        <p:txBody>
          <a:bodyPr/>
          <a:lstStyle/>
          <a:p>
            <a:r>
              <a:rPr lang="en-US" dirty="0"/>
              <a:t>Activity- Create Task Force</a:t>
            </a:r>
          </a:p>
        </p:txBody>
      </p:sp>
      <p:sp>
        <p:nvSpPr>
          <p:cNvPr id="3" name="Picture Placeholder 2">
            <a:extLst>
              <a:ext uri="{FF2B5EF4-FFF2-40B4-BE49-F238E27FC236}">
                <a16:creationId xmlns:a16="http://schemas.microsoft.com/office/drawing/2014/main" id="{649EB8CD-CF67-2B12-12AD-7106B63EF46A}"/>
              </a:ext>
            </a:extLst>
          </p:cNvPr>
          <p:cNvSpPr>
            <a:spLocks noGrp="1"/>
          </p:cNvSpPr>
          <p:nvPr>
            <p:ph type="pic" sz="quarter" idx="13"/>
          </p:nvPr>
        </p:nvSpPr>
        <p:spPr/>
        <p:txBody>
          <a:bodyPr/>
          <a:lstStyle/>
          <a:p>
            <a:pPr marL="0" indent="0">
              <a:buNone/>
            </a:pPr>
            <a:endParaRPr lang="en-US" dirty="0"/>
          </a:p>
          <a:p>
            <a:pPr marL="0" indent="0" algn="ctr">
              <a:buNone/>
            </a:pPr>
            <a:r>
              <a:rPr lang="en-US" dirty="0"/>
              <a:t>Create a Task Force and Assign Roles and Responsibilities </a:t>
            </a:r>
          </a:p>
        </p:txBody>
      </p:sp>
      <p:sp>
        <p:nvSpPr>
          <p:cNvPr id="4" name="Slide Number Placeholder 3">
            <a:extLst>
              <a:ext uri="{FF2B5EF4-FFF2-40B4-BE49-F238E27FC236}">
                <a16:creationId xmlns:a16="http://schemas.microsoft.com/office/drawing/2014/main" id="{087471F0-562D-6C6F-099B-D7E29302EA8F}"/>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42233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35FB-4886-5CFB-1C8B-5661323B2997}"/>
              </a:ext>
            </a:extLst>
          </p:cNvPr>
          <p:cNvSpPr>
            <a:spLocks noGrp="1"/>
          </p:cNvSpPr>
          <p:nvPr>
            <p:ph type="ctrTitle"/>
          </p:nvPr>
        </p:nvSpPr>
        <p:spPr>
          <a:xfrm>
            <a:off x="0" y="3180850"/>
            <a:ext cx="12191999" cy="1282447"/>
          </a:xfrm>
        </p:spPr>
        <p:txBody>
          <a:bodyPr/>
          <a:lstStyle/>
          <a:p>
            <a:r>
              <a:rPr lang="en-US" dirty="0"/>
              <a:t>Reduce Time on Task: </a:t>
            </a:r>
            <a:br>
              <a:rPr lang="en-US" dirty="0"/>
            </a:br>
            <a:r>
              <a:rPr lang="en-US" dirty="0"/>
              <a:t>Lesson Planning </a:t>
            </a:r>
          </a:p>
        </p:txBody>
      </p:sp>
    </p:spTree>
    <p:extLst>
      <p:ext uri="{BB962C8B-B14F-4D97-AF65-F5344CB8AC3E}">
        <p14:creationId xmlns:p14="http://schemas.microsoft.com/office/powerpoint/2010/main" val="18618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10EE-1AF2-5B36-2C38-230F58AFDAAC}"/>
              </a:ext>
            </a:extLst>
          </p:cNvPr>
          <p:cNvSpPr>
            <a:spLocks noGrp="1"/>
          </p:cNvSpPr>
          <p:nvPr>
            <p:ph type="title"/>
          </p:nvPr>
        </p:nvSpPr>
        <p:spPr>
          <a:xfrm>
            <a:off x="1256841" y="378896"/>
            <a:ext cx="10096959" cy="747579"/>
          </a:xfrm>
        </p:spPr>
        <p:txBody>
          <a:bodyPr anchor="ctr">
            <a:normAutofit/>
          </a:bodyPr>
          <a:lstStyle/>
          <a:p>
            <a:r>
              <a:rPr lang="en-US" sz="4600" dirty="0"/>
              <a:t>Unit Plans</a:t>
            </a:r>
          </a:p>
        </p:txBody>
      </p:sp>
      <p:graphicFrame>
        <p:nvGraphicFramePr>
          <p:cNvPr id="6" name="Text Placeholder 2" descr="Unit plans cover an overall unit rather than one lesson per day. ">
            <a:extLst>
              <a:ext uri="{FF2B5EF4-FFF2-40B4-BE49-F238E27FC236}">
                <a16:creationId xmlns:a16="http://schemas.microsoft.com/office/drawing/2014/main" id="{FDE2790A-FBE4-7128-7FFC-D3B2AC9F33E4}"/>
              </a:ext>
            </a:extLst>
          </p:cNvPr>
          <p:cNvGraphicFramePr/>
          <p:nvPr>
            <p:extLst>
              <p:ext uri="{D42A27DB-BD31-4B8C-83A1-F6EECF244321}">
                <p14:modId xmlns:p14="http://schemas.microsoft.com/office/powerpoint/2010/main" val="2400274442"/>
              </p:ext>
            </p:extLst>
          </p:nvPr>
        </p:nvGraphicFramePr>
        <p:xfrm>
          <a:off x="149319" y="2073275"/>
          <a:ext cx="11863293" cy="380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569A584-1D61-C5F3-C8AE-628FA6DDBD76}"/>
              </a:ext>
            </a:extLst>
          </p:cNvPr>
          <p:cNvSpPr>
            <a:spLocks noGrp="1"/>
          </p:cNvSpPr>
          <p:nvPr>
            <p:ph type="sldNum" sz="quarter" idx="10"/>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12</a:t>
            </a:fld>
            <a:endParaRPr lang="en-US"/>
          </a:p>
        </p:txBody>
      </p:sp>
    </p:spTree>
    <p:extLst>
      <p:ext uri="{BB962C8B-B14F-4D97-AF65-F5344CB8AC3E}">
        <p14:creationId xmlns:p14="http://schemas.microsoft.com/office/powerpoint/2010/main" val="390168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C95B-4021-FE74-0B98-C3A575BBB077}"/>
              </a:ext>
            </a:extLst>
          </p:cNvPr>
          <p:cNvSpPr>
            <a:spLocks noGrp="1"/>
          </p:cNvSpPr>
          <p:nvPr>
            <p:ph type="title"/>
          </p:nvPr>
        </p:nvSpPr>
        <p:spPr>
          <a:xfrm>
            <a:off x="1256841" y="378896"/>
            <a:ext cx="10096959" cy="747579"/>
          </a:xfrm>
        </p:spPr>
        <p:txBody>
          <a:bodyPr anchor="ctr">
            <a:normAutofit/>
          </a:bodyPr>
          <a:lstStyle/>
          <a:p>
            <a:r>
              <a:rPr lang="en-US" sz="4600" dirty="0"/>
              <a:t>Create a Timeline Activity</a:t>
            </a:r>
          </a:p>
        </p:txBody>
      </p:sp>
      <p:pic>
        <p:nvPicPr>
          <p:cNvPr id="7" name="Content Placeholder 6" descr="A screenshot of a document with an example of timelines.">
            <a:extLst>
              <a:ext uri="{FF2B5EF4-FFF2-40B4-BE49-F238E27FC236}">
                <a16:creationId xmlns:a16="http://schemas.microsoft.com/office/drawing/2014/main" id="{FC46B000-7D02-DB96-A3D3-4F39961221A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p:blipFill>
        <p:spPr>
          <a:xfrm>
            <a:off x="3175001" y="1280602"/>
            <a:ext cx="5607522" cy="4822468"/>
          </a:xfrm>
          <a:noFill/>
        </p:spPr>
      </p:pic>
      <p:sp>
        <p:nvSpPr>
          <p:cNvPr id="5" name="Slide Number Placeholder 4">
            <a:extLst>
              <a:ext uri="{FF2B5EF4-FFF2-40B4-BE49-F238E27FC236}">
                <a16:creationId xmlns:a16="http://schemas.microsoft.com/office/drawing/2014/main" id="{C388DF2C-CA0F-3524-038C-3E397FCD9D53}"/>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13</a:t>
            </a:fld>
            <a:endParaRPr lang="en-US"/>
          </a:p>
        </p:txBody>
      </p:sp>
    </p:spTree>
    <p:extLst>
      <p:ext uri="{BB962C8B-B14F-4D97-AF65-F5344CB8AC3E}">
        <p14:creationId xmlns:p14="http://schemas.microsoft.com/office/powerpoint/2010/main" val="400648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4435-A9D3-60C3-AE62-8BCA7B4C9477}"/>
              </a:ext>
            </a:extLst>
          </p:cNvPr>
          <p:cNvSpPr>
            <a:spLocks noGrp="1"/>
          </p:cNvSpPr>
          <p:nvPr>
            <p:ph type="ctrTitle"/>
          </p:nvPr>
        </p:nvSpPr>
        <p:spPr>
          <a:xfrm>
            <a:off x="0" y="2971300"/>
            <a:ext cx="12191999" cy="1282447"/>
          </a:xfrm>
        </p:spPr>
        <p:txBody>
          <a:bodyPr/>
          <a:lstStyle/>
          <a:p>
            <a:r>
              <a:rPr lang="en-US" dirty="0"/>
              <a:t>Increase Prep Time</a:t>
            </a:r>
          </a:p>
        </p:txBody>
      </p:sp>
    </p:spTree>
    <p:extLst>
      <p:ext uri="{BB962C8B-B14F-4D97-AF65-F5344CB8AC3E}">
        <p14:creationId xmlns:p14="http://schemas.microsoft.com/office/powerpoint/2010/main" val="287631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DAE3-A4B8-254C-0A24-85D73B7083C8}"/>
              </a:ext>
            </a:extLst>
          </p:cNvPr>
          <p:cNvSpPr>
            <a:spLocks noGrp="1"/>
          </p:cNvSpPr>
          <p:nvPr>
            <p:ph type="title"/>
          </p:nvPr>
        </p:nvSpPr>
        <p:spPr/>
        <p:txBody>
          <a:bodyPr/>
          <a:lstStyle/>
          <a:p>
            <a:r>
              <a:rPr lang="en-US" dirty="0"/>
              <a:t>Friendly Coverages </a:t>
            </a:r>
          </a:p>
        </p:txBody>
      </p:sp>
      <p:sp>
        <p:nvSpPr>
          <p:cNvPr id="3" name="Text Placeholder 2">
            <a:extLst>
              <a:ext uri="{FF2B5EF4-FFF2-40B4-BE49-F238E27FC236}">
                <a16:creationId xmlns:a16="http://schemas.microsoft.com/office/drawing/2014/main" id="{F7C6F5FB-3CB9-92B0-3899-DDB678D53B41}"/>
              </a:ext>
            </a:extLst>
          </p:cNvPr>
          <p:cNvSpPr>
            <a:spLocks noGrp="1"/>
          </p:cNvSpPr>
          <p:nvPr>
            <p:ph type="body" sz="quarter" idx="11"/>
          </p:nvPr>
        </p:nvSpPr>
        <p:spPr/>
        <p:txBody>
          <a:bodyPr>
            <a:normAutofit/>
          </a:bodyPr>
          <a:lstStyle/>
          <a:p>
            <a:pPr marL="0" indent="0">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Friendly coverage (per half of a block- approximately 34 minutes) was created as a resource for moments when a teacher needs to step out of the classroom (roughly 30 minutes max).  </a:t>
            </a:r>
          </a:p>
          <a:p>
            <a:pPr marL="0" indent="0">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This does not apply to homeroom coverages or paid coverages but for quick personal moments that do not require using half of a personal or sick day. Examples include phone calls, virtual appointments, meetings for family, etc.  </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4F690D-6B07-F246-1EE2-FFBC99A616DD}"/>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205438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EC8A-6324-0BAB-D908-34827AE0B844}"/>
              </a:ext>
            </a:extLst>
          </p:cNvPr>
          <p:cNvSpPr>
            <a:spLocks noGrp="1"/>
          </p:cNvSpPr>
          <p:nvPr>
            <p:ph type="title"/>
          </p:nvPr>
        </p:nvSpPr>
        <p:spPr>
          <a:xfrm>
            <a:off x="1256841" y="378896"/>
            <a:ext cx="10096959" cy="747579"/>
          </a:xfrm>
        </p:spPr>
        <p:txBody>
          <a:bodyPr anchor="ctr">
            <a:normAutofit/>
          </a:bodyPr>
          <a:lstStyle/>
          <a:p>
            <a:r>
              <a:rPr lang="en-US" sz="4600"/>
              <a:t>Additional Prep Time </a:t>
            </a:r>
          </a:p>
        </p:txBody>
      </p:sp>
      <p:sp>
        <p:nvSpPr>
          <p:cNvPr id="3" name="Content Placeholder 2">
            <a:extLst>
              <a:ext uri="{FF2B5EF4-FFF2-40B4-BE49-F238E27FC236}">
                <a16:creationId xmlns:a16="http://schemas.microsoft.com/office/drawing/2014/main" id="{D65D9250-BB06-F0A7-C80A-11471BB58DB3}"/>
              </a:ext>
            </a:extLst>
          </p:cNvPr>
          <p:cNvSpPr>
            <a:spLocks noGrp="1"/>
          </p:cNvSpPr>
          <p:nvPr>
            <p:ph sz="half" idx="1"/>
          </p:nvPr>
        </p:nvSpPr>
        <p:spPr>
          <a:xfrm>
            <a:off x="176270" y="1429017"/>
            <a:ext cx="6347622" cy="4532168"/>
          </a:xfrm>
        </p:spPr>
        <p:txBody>
          <a:bodyPr>
            <a:normAutofit fontScale="92500" lnSpcReduction="20000"/>
          </a:bodyPr>
          <a:lstStyle/>
          <a:p>
            <a:pPr lvl="1">
              <a:lnSpc>
                <a:spcPct val="98000"/>
              </a:lnSpc>
            </a:pPr>
            <a:r>
              <a:rPr lang="en-US" sz="2000" kern="100" dirty="0">
                <a:effectLst/>
              </a:rPr>
              <a:t>At the middle school level, the use of noon-hour supervisors (lunch parents) to instead cover teacher bathroom duty periods allowing for additional time for teachers to have for prep. </a:t>
            </a:r>
            <a:endParaRPr lang="en-US" sz="2000" kern="100" dirty="0"/>
          </a:p>
          <a:p>
            <a:pPr lvl="1">
              <a:lnSpc>
                <a:spcPct val="98000"/>
              </a:lnSpc>
            </a:pPr>
            <a:r>
              <a:rPr lang="en-US" sz="2000" kern="100" dirty="0">
                <a:effectLst/>
              </a:rPr>
              <a:t>Social Emotional Learning (SEL) and STEM activities implemented at the elementary level by the school counselor and related arts teachers who have holes in their schedules due to travel between buildings. </a:t>
            </a:r>
          </a:p>
          <a:p>
            <a:pPr lvl="1">
              <a:lnSpc>
                <a:spcPct val="98000"/>
              </a:lnSpc>
            </a:pPr>
            <a:r>
              <a:rPr lang="en-US" sz="2000" kern="100" dirty="0">
                <a:effectLst/>
              </a:rPr>
              <a:t>This time allows for teachers to attain additional scheduled prep time. </a:t>
            </a:r>
          </a:p>
          <a:p>
            <a:pPr lvl="1">
              <a:lnSpc>
                <a:spcPct val="98000"/>
              </a:lnSpc>
            </a:pPr>
            <a:r>
              <a:rPr lang="en-US" sz="2000" kern="100" dirty="0">
                <a:effectLst/>
              </a:rPr>
              <a:t>Another benefit from this model is the impact on student behavior at the tier-1 level, in turn decreasing stress on teachers for behavior concerns among students.</a:t>
            </a:r>
          </a:p>
        </p:txBody>
      </p:sp>
      <p:pic>
        <p:nvPicPr>
          <p:cNvPr id="7" name="Picture 6">
            <a:extLst>
              <a:ext uri="{FF2B5EF4-FFF2-40B4-BE49-F238E27FC236}">
                <a16:creationId xmlns:a16="http://schemas.microsoft.com/office/drawing/2014/main" id="{E4EDFA68-FD8A-47A7-3630-BF22080100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958" r="611" b="3"/>
          <a:stretch>
            <a:fillRect/>
          </a:stretch>
        </p:blipFill>
        <p:spPr>
          <a:xfrm>
            <a:off x="6861850" y="2025870"/>
            <a:ext cx="4073769" cy="3135784"/>
          </a:xfrm>
          <a:prstGeom prst="rect">
            <a:avLst/>
          </a:prstGeom>
          <a:noFill/>
        </p:spPr>
      </p:pic>
      <p:sp>
        <p:nvSpPr>
          <p:cNvPr id="5" name="Slide Number Placeholder 4">
            <a:extLst>
              <a:ext uri="{FF2B5EF4-FFF2-40B4-BE49-F238E27FC236}">
                <a16:creationId xmlns:a16="http://schemas.microsoft.com/office/drawing/2014/main" id="{6C245991-5D21-C4CA-1A18-70881FE8F67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16</a:t>
            </a:fld>
            <a:endParaRPr lang="en-US"/>
          </a:p>
        </p:txBody>
      </p:sp>
    </p:spTree>
    <p:extLst>
      <p:ext uri="{BB962C8B-B14F-4D97-AF65-F5344CB8AC3E}">
        <p14:creationId xmlns:p14="http://schemas.microsoft.com/office/powerpoint/2010/main" val="85945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CCBE-27A7-D043-9382-DD8223591B8F}"/>
              </a:ext>
            </a:extLst>
          </p:cNvPr>
          <p:cNvSpPr>
            <a:spLocks noGrp="1"/>
          </p:cNvSpPr>
          <p:nvPr>
            <p:ph type="title"/>
          </p:nvPr>
        </p:nvSpPr>
        <p:spPr>
          <a:xfrm>
            <a:off x="1256841" y="378896"/>
            <a:ext cx="10096959" cy="747579"/>
          </a:xfrm>
        </p:spPr>
        <p:txBody>
          <a:bodyPr anchor="ctr">
            <a:normAutofit/>
          </a:bodyPr>
          <a:lstStyle/>
          <a:p>
            <a:r>
              <a:rPr lang="en-US" sz="4600"/>
              <a:t>Activity </a:t>
            </a:r>
          </a:p>
        </p:txBody>
      </p:sp>
      <p:sp>
        <p:nvSpPr>
          <p:cNvPr id="3" name="Text Placeholder 2">
            <a:extLst>
              <a:ext uri="{FF2B5EF4-FFF2-40B4-BE49-F238E27FC236}">
                <a16:creationId xmlns:a16="http://schemas.microsoft.com/office/drawing/2014/main" id="{99BB10E0-B659-2497-33A1-C83F1F46FC30}"/>
              </a:ext>
            </a:extLst>
          </p:cNvPr>
          <p:cNvSpPr>
            <a:spLocks noGrp="1"/>
          </p:cNvSpPr>
          <p:nvPr>
            <p:ph sz="half" idx="1"/>
          </p:nvPr>
        </p:nvSpPr>
        <p:spPr>
          <a:xfrm>
            <a:off x="176270" y="1429017"/>
            <a:ext cx="5843530" cy="4498057"/>
          </a:xfrm>
        </p:spPr>
        <p:txBody>
          <a:bodyPr>
            <a:normAutofit/>
          </a:bodyPr>
          <a:lstStyle/>
          <a:p>
            <a:pPr marL="0" indent="0">
              <a:buNone/>
            </a:pPr>
            <a:r>
              <a:rPr lang="en-US" dirty="0"/>
              <a:t>Brainstorm ways to increase teacher prep time using one of the three models provided</a:t>
            </a:r>
          </a:p>
        </p:txBody>
      </p:sp>
      <p:pic>
        <p:nvPicPr>
          <p:cNvPr id="6" name="Picture 5">
            <a:extLst>
              <a:ext uri="{FF2B5EF4-FFF2-40B4-BE49-F238E27FC236}">
                <a16:creationId xmlns:a16="http://schemas.microsoft.com/office/drawing/2014/main" id="{269FB39A-C512-0B22-0F31-6EBFC2B3255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954" y="1748862"/>
            <a:ext cx="5843530" cy="3885947"/>
          </a:xfrm>
          <a:prstGeom prst="rect">
            <a:avLst/>
          </a:prstGeom>
          <a:noFill/>
        </p:spPr>
      </p:pic>
      <p:sp>
        <p:nvSpPr>
          <p:cNvPr id="4" name="Slide Number Placeholder 3">
            <a:extLst>
              <a:ext uri="{FF2B5EF4-FFF2-40B4-BE49-F238E27FC236}">
                <a16:creationId xmlns:a16="http://schemas.microsoft.com/office/drawing/2014/main" id="{8B025EF1-1537-EFE6-FA28-DF0155A960BE}"/>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17</a:t>
            </a:fld>
            <a:endParaRPr lang="en-US"/>
          </a:p>
        </p:txBody>
      </p:sp>
    </p:spTree>
    <p:extLst>
      <p:ext uri="{BB962C8B-B14F-4D97-AF65-F5344CB8AC3E}">
        <p14:creationId xmlns:p14="http://schemas.microsoft.com/office/powerpoint/2010/main" val="329037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920C-3D48-EF2E-3B11-10B5CF3C1186}"/>
              </a:ext>
            </a:extLst>
          </p:cNvPr>
          <p:cNvSpPr>
            <a:spLocks noGrp="1"/>
          </p:cNvSpPr>
          <p:nvPr>
            <p:ph type="ctrTitle"/>
          </p:nvPr>
        </p:nvSpPr>
        <p:spPr>
          <a:xfrm>
            <a:off x="0" y="2952250"/>
            <a:ext cx="12191999" cy="1282447"/>
          </a:xfrm>
        </p:spPr>
        <p:txBody>
          <a:bodyPr/>
          <a:lstStyle/>
          <a:p>
            <a:r>
              <a:rPr lang="en-US" dirty="0"/>
              <a:t>Improve Work/Life Balance</a:t>
            </a:r>
          </a:p>
        </p:txBody>
      </p:sp>
    </p:spTree>
    <p:extLst>
      <p:ext uri="{BB962C8B-B14F-4D97-AF65-F5344CB8AC3E}">
        <p14:creationId xmlns:p14="http://schemas.microsoft.com/office/powerpoint/2010/main" val="64746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8AF-D4F0-3CB6-48B8-677EB6B51F4F}"/>
              </a:ext>
            </a:extLst>
          </p:cNvPr>
          <p:cNvSpPr>
            <a:spLocks noGrp="1"/>
          </p:cNvSpPr>
          <p:nvPr>
            <p:ph type="title"/>
          </p:nvPr>
        </p:nvSpPr>
        <p:spPr>
          <a:xfrm>
            <a:off x="1256841" y="378896"/>
            <a:ext cx="10096959" cy="747579"/>
          </a:xfrm>
        </p:spPr>
        <p:txBody>
          <a:bodyPr anchor="ctr">
            <a:normAutofit/>
          </a:bodyPr>
          <a:lstStyle/>
          <a:p>
            <a:r>
              <a:rPr lang="en-US" sz="4600"/>
              <a:t>PM PLCs</a:t>
            </a:r>
          </a:p>
        </p:txBody>
      </p:sp>
      <p:sp>
        <p:nvSpPr>
          <p:cNvPr id="3" name="Content Placeholder 2">
            <a:extLst>
              <a:ext uri="{FF2B5EF4-FFF2-40B4-BE49-F238E27FC236}">
                <a16:creationId xmlns:a16="http://schemas.microsoft.com/office/drawing/2014/main" id="{B40DEB88-6E06-4AFC-90B7-FC761E8954DD}"/>
              </a:ext>
            </a:extLst>
          </p:cNvPr>
          <p:cNvSpPr>
            <a:spLocks noGrp="1"/>
          </p:cNvSpPr>
          <p:nvPr>
            <p:ph idx="13"/>
          </p:nvPr>
        </p:nvSpPr>
        <p:spPr>
          <a:xfrm>
            <a:off x="0" y="2532812"/>
            <a:ext cx="12191999" cy="1493491"/>
          </a:xfrm>
        </p:spPr>
        <p:txBody>
          <a:bodyPr>
            <a:normAutofit/>
          </a:bodyPr>
          <a:lstStyle/>
          <a:p>
            <a:pPr marL="0" indent="0">
              <a:lnSpc>
                <a:spcPct val="98000"/>
              </a:lnSpc>
              <a:buNone/>
            </a:pPr>
            <a:r>
              <a:rPr lang="en-US" sz="2700" dirty="0">
                <a:effectLst/>
              </a:rPr>
              <a:t>PM PLCs allow team teachers to gather during PM Homeroom as a team to discuss team matters without taking up individual prep times by utilizing spare hall duty teachers to cover homerooms on a rotating schedule. </a:t>
            </a:r>
          </a:p>
        </p:txBody>
      </p:sp>
      <p:sp>
        <p:nvSpPr>
          <p:cNvPr id="5" name="Slide Number Placeholder 4">
            <a:extLst>
              <a:ext uri="{FF2B5EF4-FFF2-40B4-BE49-F238E27FC236}">
                <a16:creationId xmlns:a16="http://schemas.microsoft.com/office/drawing/2014/main" id="{3B7721AD-85E6-628C-E6A1-C8385D631A0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19</a:t>
            </a:fld>
            <a:endParaRPr lang="en-US"/>
          </a:p>
        </p:txBody>
      </p:sp>
    </p:spTree>
    <p:extLst>
      <p:ext uri="{BB962C8B-B14F-4D97-AF65-F5344CB8AC3E}">
        <p14:creationId xmlns:p14="http://schemas.microsoft.com/office/powerpoint/2010/main" val="3266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78896"/>
            <a:ext cx="10096959" cy="747579"/>
          </a:xfrm>
        </p:spPr>
        <p:txBody>
          <a:bodyPr anchor="ctr">
            <a:normAutofit/>
          </a:bodyPr>
          <a:lstStyle/>
          <a:p>
            <a:r>
              <a:rPr lang="en-US" sz="4600" dirty="0"/>
              <a:t>Pilot Schools </a:t>
            </a:r>
          </a:p>
        </p:txBody>
      </p:sp>
      <p:graphicFrame>
        <p:nvGraphicFramePr>
          <p:cNvPr id="12" name="Content Placeholder 2" descr="The pilot took place in four schools, two elementary and two middle schools.">
            <a:extLst>
              <a:ext uri="{FF2B5EF4-FFF2-40B4-BE49-F238E27FC236}">
                <a16:creationId xmlns:a16="http://schemas.microsoft.com/office/drawing/2014/main" id="{EFD3A2D0-A2E0-A133-D658-F1476BFE7878}"/>
              </a:ext>
            </a:extLst>
          </p:cNvPr>
          <p:cNvGraphicFramePr>
            <a:graphicFrameLocks/>
          </p:cNvGraphicFramePr>
          <p:nvPr>
            <p:extLst>
              <p:ext uri="{D42A27DB-BD31-4B8C-83A1-F6EECF244321}">
                <p14:modId xmlns:p14="http://schemas.microsoft.com/office/powerpoint/2010/main" val="556538887"/>
              </p:ext>
            </p:extLst>
          </p:nvPr>
        </p:nvGraphicFramePr>
        <p:xfrm>
          <a:off x="164353" y="1788423"/>
          <a:ext cx="11863293" cy="380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7BE7-1432-D8F0-6330-BE1163288D26}"/>
              </a:ext>
            </a:extLst>
          </p:cNvPr>
          <p:cNvSpPr>
            <a:spLocks noGrp="1"/>
          </p:cNvSpPr>
          <p:nvPr>
            <p:ph type="title"/>
          </p:nvPr>
        </p:nvSpPr>
        <p:spPr>
          <a:xfrm>
            <a:off x="1256841" y="378896"/>
            <a:ext cx="10096959" cy="747579"/>
          </a:xfrm>
        </p:spPr>
        <p:txBody>
          <a:bodyPr anchor="ctr">
            <a:normAutofit/>
          </a:bodyPr>
          <a:lstStyle/>
          <a:p>
            <a:r>
              <a:rPr lang="en-US" sz="4600"/>
              <a:t>Portfolio Observations</a:t>
            </a:r>
          </a:p>
        </p:txBody>
      </p:sp>
      <p:sp>
        <p:nvSpPr>
          <p:cNvPr id="3" name="Content Placeholder 2">
            <a:extLst>
              <a:ext uri="{FF2B5EF4-FFF2-40B4-BE49-F238E27FC236}">
                <a16:creationId xmlns:a16="http://schemas.microsoft.com/office/drawing/2014/main" id="{7E23C2E5-CAE9-1977-96D4-B583BCBFC173}"/>
              </a:ext>
            </a:extLst>
          </p:cNvPr>
          <p:cNvSpPr>
            <a:spLocks noGrp="1"/>
          </p:cNvSpPr>
          <p:nvPr>
            <p:ph sz="half" idx="1"/>
          </p:nvPr>
        </p:nvSpPr>
        <p:spPr>
          <a:xfrm>
            <a:off x="176270" y="1429017"/>
            <a:ext cx="5843530" cy="4498057"/>
          </a:xfrm>
        </p:spPr>
        <p:txBody>
          <a:bodyPr>
            <a:normAutofit/>
          </a:bodyPr>
          <a:lstStyle/>
          <a:p>
            <a:pPr marL="0" indent="0">
              <a:lnSpc>
                <a:spcPct val="98000"/>
              </a:lnSpc>
              <a:buNone/>
            </a:pPr>
            <a:r>
              <a:rPr lang="en-US" sz="2000" dirty="0">
                <a:effectLst/>
              </a:rPr>
              <a:t>New Jersey's TEACHNJ Act offers tenured teachers with a "highly effective" rating more flexibility in how they're observed and evaluated. </a:t>
            </a:r>
            <a:r>
              <a:rPr lang="en-US" sz="2000" kern="100" dirty="0">
                <a:effectLst/>
              </a:rPr>
              <a:t>This could involve in-depth analysis of student work, peer-to-peer observation and feedback, or leading a professional development session for colleagues. This approach empowers teachers to take ownership of their professional growth and ensures the evaluation process is a meaningful tool for continuous improvement.</a:t>
            </a:r>
            <a:endParaRPr lang="en-US" sz="2000" dirty="0"/>
          </a:p>
        </p:txBody>
      </p:sp>
      <p:pic>
        <p:nvPicPr>
          <p:cNvPr id="7" name="Picture Placeholder 6">
            <a:extLst>
              <a:ext uri="{FF2B5EF4-FFF2-40B4-BE49-F238E27FC236}">
                <a16:creationId xmlns:a16="http://schemas.microsoft.com/office/drawing/2014/main" id="{6D90E7F1-F9D8-3667-2AE6-E8F4EAA417A2}"/>
              </a:ext>
              <a:ext uri="{C183D7F6-B498-43B3-948B-1728B52AA6E4}">
                <adec:decorative xmlns:adec="http://schemas.microsoft.com/office/drawing/2017/decorative" val="1"/>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rcRect r="2569" b="3"/>
          <a:stretch>
            <a:fillRect/>
          </a:stretch>
        </p:blipFill>
        <p:spPr>
          <a:xfrm>
            <a:off x="5950381" y="1429017"/>
            <a:ext cx="4677506" cy="4198187"/>
          </a:xfrm>
          <a:noFill/>
        </p:spPr>
      </p:pic>
      <p:sp>
        <p:nvSpPr>
          <p:cNvPr id="5" name="Slide Number Placeholder 4">
            <a:extLst>
              <a:ext uri="{FF2B5EF4-FFF2-40B4-BE49-F238E27FC236}">
                <a16:creationId xmlns:a16="http://schemas.microsoft.com/office/drawing/2014/main" id="{CD0F1C4C-1DAD-C898-4BF2-85244282E74B}"/>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20</a:t>
            </a:fld>
            <a:endParaRPr lang="en-US"/>
          </a:p>
        </p:txBody>
      </p:sp>
    </p:spTree>
    <p:extLst>
      <p:ext uri="{BB962C8B-B14F-4D97-AF65-F5344CB8AC3E}">
        <p14:creationId xmlns:p14="http://schemas.microsoft.com/office/powerpoint/2010/main" val="1721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50AE-B7A9-F9FF-94DD-CE67FBE4DCB6}"/>
              </a:ext>
            </a:extLst>
          </p:cNvPr>
          <p:cNvSpPr>
            <a:spLocks noGrp="1"/>
          </p:cNvSpPr>
          <p:nvPr>
            <p:ph type="title"/>
          </p:nvPr>
        </p:nvSpPr>
        <p:spPr>
          <a:xfrm>
            <a:off x="1256841" y="378896"/>
            <a:ext cx="10096959" cy="747579"/>
          </a:xfrm>
        </p:spPr>
        <p:txBody>
          <a:bodyPr anchor="ctr">
            <a:normAutofit/>
          </a:bodyPr>
          <a:lstStyle/>
          <a:p>
            <a:r>
              <a:rPr lang="en-US" sz="4600"/>
              <a:t>Lead Teachers</a:t>
            </a:r>
          </a:p>
        </p:txBody>
      </p:sp>
      <p:sp>
        <p:nvSpPr>
          <p:cNvPr id="3" name="Content Placeholder 2">
            <a:extLst>
              <a:ext uri="{FF2B5EF4-FFF2-40B4-BE49-F238E27FC236}">
                <a16:creationId xmlns:a16="http://schemas.microsoft.com/office/drawing/2014/main" id="{2F93292A-7905-75F2-F1BC-94E57C6CE92E}"/>
              </a:ext>
            </a:extLst>
          </p:cNvPr>
          <p:cNvSpPr>
            <a:spLocks noGrp="1"/>
          </p:cNvSpPr>
          <p:nvPr>
            <p:ph sz="half" idx="1"/>
          </p:nvPr>
        </p:nvSpPr>
        <p:spPr>
          <a:xfrm>
            <a:off x="176270" y="1429017"/>
            <a:ext cx="5843530" cy="4498057"/>
          </a:xfrm>
        </p:spPr>
        <p:txBody>
          <a:bodyPr>
            <a:normAutofit/>
          </a:bodyPr>
          <a:lstStyle/>
          <a:p>
            <a:pPr marL="0" indent="0">
              <a:lnSpc>
                <a:spcPct val="98000"/>
              </a:lnSpc>
              <a:buNone/>
            </a:pPr>
            <a:r>
              <a:rPr lang="en-US" sz="2800" kern="100" dirty="0">
                <a:effectLst/>
              </a:rPr>
              <a:t>Volunteer District Elementary Task Force Committee known as Lead Teachers. </a:t>
            </a:r>
          </a:p>
          <a:p>
            <a:pPr>
              <a:lnSpc>
                <a:spcPct val="98000"/>
              </a:lnSpc>
            </a:pPr>
            <a:r>
              <a:rPr lang="en-US" sz="2800" kern="100" dirty="0">
                <a:effectLst/>
              </a:rPr>
              <a:t>There will be two volunteers, one K-2 general education teacher and one 3-5 general education teacher from each building for each Lead Teacher Committee.</a:t>
            </a:r>
            <a:r>
              <a:rPr lang="en-US" sz="2800" kern="100" dirty="0"/>
              <a:t> </a:t>
            </a:r>
            <a:endParaRPr lang="en-US" sz="2800" kern="100" dirty="0">
              <a:effectLst/>
            </a:endParaRPr>
          </a:p>
        </p:txBody>
      </p:sp>
      <p:pic>
        <p:nvPicPr>
          <p:cNvPr id="7" name="Content Placeholder 6">
            <a:extLst>
              <a:ext uri="{FF2B5EF4-FFF2-40B4-BE49-F238E27FC236}">
                <a16:creationId xmlns:a16="http://schemas.microsoft.com/office/drawing/2014/main" id="{85F1A997-9BF4-8023-6FC2-167378680592}"/>
              </a:ext>
              <a:ext uri="{C183D7F6-B498-43B3-948B-1728B52AA6E4}">
                <adec:decorative xmlns:adec="http://schemas.microsoft.com/office/drawing/2017/decorative" val="1"/>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6172202" y="2151422"/>
            <a:ext cx="5843530" cy="3053244"/>
          </a:xfrm>
          <a:noFill/>
        </p:spPr>
      </p:pic>
      <p:sp>
        <p:nvSpPr>
          <p:cNvPr id="5" name="Slide Number Placeholder 4">
            <a:extLst>
              <a:ext uri="{FF2B5EF4-FFF2-40B4-BE49-F238E27FC236}">
                <a16:creationId xmlns:a16="http://schemas.microsoft.com/office/drawing/2014/main" id="{DE127B31-876A-92B3-D6F6-890A3E290BB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21</a:t>
            </a:fld>
            <a:endParaRPr lang="en-US"/>
          </a:p>
        </p:txBody>
      </p:sp>
    </p:spTree>
    <p:extLst>
      <p:ext uri="{BB962C8B-B14F-4D97-AF65-F5344CB8AC3E}">
        <p14:creationId xmlns:p14="http://schemas.microsoft.com/office/powerpoint/2010/main" val="257547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E86-68E7-62CF-CAAE-8E854A5B60C7}"/>
              </a:ext>
            </a:extLst>
          </p:cNvPr>
          <p:cNvSpPr>
            <a:spLocks noGrp="1"/>
          </p:cNvSpPr>
          <p:nvPr>
            <p:ph type="title"/>
          </p:nvPr>
        </p:nvSpPr>
        <p:spPr>
          <a:xfrm>
            <a:off x="1256841" y="378896"/>
            <a:ext cx="10096959" cy="747579"/>
          </a:xfrm>
        </p:spPr>
        <p:txBody>
          <a:bodyPr anchor="ctr">
            <a:normAutofit/>
          </a:bodyPr>
          <a:lstStyle/>
          <a:p>
            <a:r>
              <a:rPr lang="en-US" sz="4600" dirty="0"/>
              <a:t>Activity- Teacher Leaders </a:t>
            </a:r>
          </a:p>
        </p:txBody>
      </p:sp>
      <p:sp>
        <p:nvSpPr>
          <p:cNvPr id="3" name="Text Placeholder 2">
            <a:extLst>
              <a:ext uri="{FF2B5EF4-FFF2-40B4-BE49-F238E27FC236}">
                <a16:creationId xmlns:a16="http://schemas.microsoft.com/office/drawing/2014/main" id="{056BC6D7-01A3-AEDE-5C78-9663ED4F22A1}"/>
              </a:ext>
            </a:extLst>
          </p:cNvPr>
          <p:cNvSpPr>
            <a:spLocks noGrp="1"/>
          </p:cNvSpPr>
          <p:nvPr>
            <p:ph sz="half" idx="1"/>
          </p:nvPr>
        </p:nvSpPr>
        <p:spPr>
          <a:xfrm>
            <a:off x="176270" y="1429017"/>
            <a:ext cx="5843530" cy="4498057"/>
          </a:xfrm>
        </p:spPr>
        <p:txBody>
          <a:bodyPr>
            <a:normAutofit/>
          </a:bodyPr>
          <a:lstStyle/>
          <a:p>
            <a:pPr marL="0" indent="0" algn="ctr">
              <a:buNone/>
            </a:pPr>
            <a:r>
              <a:rPr lang="en-US" dirty="0"/>
              <a:t>Brainstorm ways to increase teacher leader opportunities and autonomy using the examples provided. </a:t>
            </a:r>
          </a:p>
        </p:txBody>
      </p:sp>
      <p:pic>
        <p:nvPicPr>
          <p:cNvPr id="6" name="Content Placeholder 5">
            <a:extLst>
              <a:ext uri="{FF2B5EF4-FFF2-40B4-BE49-F238E27FC236}">
                <a16:creationId xmlns:a16="http://schemas.microsoft.com/office/drawing/2014/main" id="{8B8E66C8-D45C-0EC8-4764-8230C14CAF70}"/>
              </a:ext>
              <a:ext uri="{C183D7F6-B498-43B3-948B-1728B52AA6E4}">
                <adec:decorative xmlns:adec="http://schemas.microsoft.com/office/drawing/2017/decorative" val="1"/>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rcRect l="6311" r="7240" b="2"/>
          <a:stretch>
            <a:fillRect/>
          </a:stretch>
        </p:blipFill>
        <p:spPr>
          <a:xfrm>
            <a:off x="6172202" y="1429016"/>
            <a:ext cx="5181598" cy="3988535"/>
          </a:xfrm>
          <a:noFill/>
        </p:spPr>
      </p:pic>
      <p:sp>
        <p:nvSpPr>
          <p:cNvPr id="4" name="Slide Number Placeholder 3">
            <a:extLst>
              <a:ext uri="{FF2B5EF4-FFF2-40B4-BE49-F238E27FC236}">
                <a16:creationId xmlns:a16="http://schemas.microsoft.com/office/drawing/2014/main" id="{5F62BBD6-5ADE-706E-654F-17135FDA8D11}"/>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22</a:t>
            </a:fld>
            <a:endParaRPr lang="en-US"/>
          </a:p>
        </p:txBody>
      </p:sp>
    </p:spTree>
    <p:extLst>
      <p:ext uri="{BB962C8B-B14F-4D97-AF65-F5344CB8AC3E}">
        <p14:creationId xmlns:p14="http://schemas.microsoft.com/office/powerpoint/2010/main" val="46457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252969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dirty="0"/>
              <a:t>New Jersey Department of Education: </a:t>
            </a:r>
            <a:r>
              <a:rPr lang="en-US" dirty="0">
                <a:solidFill>
                  <a:srgbClr val="0000FF"/>
                </a:solidFill>
                <a:hlinkClick r:id="rId3"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Dr. Caitlin Colandrea</a:t>
            </a:r>
          </a:p>
          <a:p>
            <a:r>
              <a:rPr lang="en-US" dirty="0" err="1"/>
              <a:t>ccolandrea@obps.org</a:t>
            </a:r>
            <a:endParaRPr lang="en-US"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56841" y="378896"/>
            <a:ext cx="10096959" cy="747579"/>
          </a:xfrm>
        </p:spPr>
        <p:txBody>
          <a:bodyPr anchor="ctr">
            <a:normAutofit/>
          </a:bodyPr>
          <a:lstStyle/>
          <a:p>
            <a:r>
              <a:rPr lang="en-US" sz="4600" dirty="0"/>
              <a:t>Data Sources</a:t>
            </a:r>
          </a:p>
        </p:txBody>
      </p:sp>
      <p:graphicFrame>
        <p:nvGraphicFramePr>
          <p:cNvPr id="8" name="Text Placeholder 5" descr="Data is analyzed using school climate surveys, teacher satisfaction surveys, focus group conversations, and time on task for key variables.">
            <a:extLst>
              <a:ext uri="{FF2B5EF4-FFF2-40B4-BE49-F238E27FC236}">
                <a16:creationId xmlns:a16="http://schemas.microsoft.com/office/drawing/2014/main" id="{51471407-4180-874D-7051-EDD0EAFE8D1A}"/>
              </a:ext>
            </a:extLst>
          </p:cNvPr>
          <p:cNvGraphicFramePr/>
          <p:nvPr>
            <p:extLst>
              <p:ext uri="{D42A27DB-BD31-4B8C-83A1-F6EECF244321}">
                <p14:modId xmlns:p14="http://schemas.microsoft.com/office/powerpoint/2010/main" val="2287088392"/>
              </p:ext>
            </p:extLst>
          </p:nvPr>
        </p:nvGraphicFramePr>
        <p:xfrm>
          <a:off x="355842" y="1790700"/>
          <a:ext cx="10864608"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a:t>
            </a:fld>
            <a:endParaRPr lang="en-US"/>
          </a:p>
        </p:txBody>
      </p:sp>
    </p:spTree>
    <p:extLst>
      <p:ext uri="{BB962C8B-B14F-4D97-AF65-F5344CB8AC3E}">
        <p14:creationId xmlns:p14="http://schemas.microsoft.com/office/powerpoint/2010/main" val="239793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a:xfrm>
            <a:off x="1256841" y="378896"/>
            <a:ext cx="10096959" cy="747579"/>
          </a:xfrm>
        </p:spPr>
        <p:txBody>
          <a:bodyPr anchor="ctr">
            <a:normAutofit/>
          </a:bodyPr>
          <a:lstStyle/>
          <a:p>
            <a:r>
              <a:rPr lang="en-US" sz="4600" dirty="0"/>
              <a:t>Data Results </a:t>
            </a:r>
          </a:p>
        </p:txBody>
      </p:sp>
      <p:pic>
        <p:nvPicPr>
          <p:cNvPr id="7" name="Content Placeholder 4" descr="Post intervention results demontrate a positive impact by target area.">
            <a:extLst>
              <a:ext uri="{FF2B5EF4-FFF2-40B4-BE49-F238E27FC236}">
                <a16:creationId xmlns:a16="http://schemas.microsoft.com/office/drawing/2014/main" id="{A8F74B42-0798-0F08-907D-C2947947091E}"/>
              </a:ext>
            </a:extLst>
          </p:cNvPr>
          <p:cNvPicPr>
            <a:picLocks noChangeAspect="1"/>
          </p:cNvPicPr>
          <p:nvPr/>
        </p:nvPicPr>
        <p:blipFill>
          <a:blip r:embed="rId3"/>
          <a:stretch>
            <a:fillRect/>
          </a:stretch>
        </p:blipFill>
        <p:spPr>
          <a:xfrm>
            <a:off x="2594682" y="1520826"/>
            <a:ext cx="6642753" cy="4384216"/>
          </a:xfrm>
          <a:prstGeom prst="rect">
            <a:avLst/>
          </a:prstGeom>
          <a:noFill/>
        </p:spPr>
      </p:pic>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4</a:t>
            </a:fld>
            <a:endParaRPr lang="en-US"/>
          </a:p>
        </p:txBody>
      </p:sp>
    </p:spTree>
    <p:extLst>
      <p:ext uri="{BB962C8B-B14F-4D97-AF65-F5344CB8AC3E}">
        <p14:creationId xmlns:p14="http://schemas.microsoft.com/office/powerpoint/2010/main" val="18743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096959" cy="747579"/>
          </a:xfrm>
        </p:spPr>
        <p:txBody>
          <a:bodyPr anchor="ctr">
            <a:normAutofit/>
          </a:bodyPr>
          <a:lstStyle/>
          <a:p>
            <a:r>
              <a:rPr lang="en-US" sz="4600" dirty="0"/>
              <a:t>School Climate Surveys</a:t>
            </a:r>
          </a:p>
        </p:txBody>
      </p:sp>
      <p:pic>
        <p:nvPicPr>
          <p:cNvPr id="5" name="Content Placeholder 4" descr="Post intervention results demontrate a positive impact. by school.">
            <a:extLst>
              <a:ext uri="{FF2B5EF4-FFF2-40B4-BE49-F238E27FC236}">
                <a16:creationId xmlns:a16="http://schemas.microsoft.com/office/drawing/2014/main" id="{A5EF925F-B363-EA4B-DC6A-20DEA8679156}"/>
              </a:ext>
            </a:extLst>
          </p:cNvPr>
          <p:cNvPicPr>
            <a:picLocks noChangeAspect="1"/>
          </p:cNvPicPr>
          <p:nvPr/>
        </p:nvPicPr>
        <p:blipFill>
          <a:blip r:embed="rId3"/>
          <a:srcRect l="2979"/>
          <a:stretch/>
        </p:blipFill>
        <p:spPr>
          <a:xfrm>
            <a:off x="2400677" y="1520826"/>
            <a:ext cx="7030763" cy="4384216"/>
          </a:xfrm>
          <a:prstGeom prst="rect">
            <a:avLst/>
          </a:prstGeom>
          <a:noFill/>
        </p:spPr>
      </p:pic>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5</a:t>
            </a:fld>
            <a:endParaRPr lang="en-US"/>
          </a:p>
        </p:txBody>
      </p:sp>
    </p:spTree>
    <p:extLst>
      <p:ext uri="{BB962C8B-B14F-4D97-AF65-F5344CB8AC3E}">
        <p14:creationId xmlns:p14="http://schemas.microsoft.com/office/powerpoint/2010/main" val="78468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19CF-3D9F-8A6D-AD93-5AF435173171}"/>
              </a:ext>
            </a:extLst>
          </p:cNvPr>
          <p:cNvSpPr>
            <a:spLocks noGrp="1"/>
          </p:cNvSpPr>
          <p:nvPr>
            <p:ph type="title"/>
          </p:nvPr>
        </p:nvSpPr>
        <p:spPr>
          <a:xfrm>
            <a:off x="1256841" y="378896"/>
            <a:ext cx="10096959" cy="747579"/>
          </a:xfrm>
        </p:spPr>
        <p:txBody>
          <a:bodyPr anchor="ctr">
            <a:normAutofit/>
          </a:bodyPr>
          <a:lstStyle/>
          <a:p>
            <a:r>
              <a:rPr lang="en-US" sz="4600" dirty="0"/>
              <a:t>Survey Sample Questions</a:t>
            </a:r>
          </a:p>
        </p:txBody>
      </p:sp>
      <p:pic>
        <p:nvPicPr>
          <p:cNvPr id="6" name="Content Placeholder 5" descr="A screenshot of survey sample question.">
            <a:extLst>
              <a:ext uri="{FF2B5EF4-FFF2-40B4-BE49-F238E27FC236}">
                <a16:creationId xmlns:a16="http://schemas.microsoft.com/office/drawing/2014/main" id="{58F4F884-E77B-6164-4996-37F686CE9CC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p:blipFill>
        <p:spPr>
          <a:xfrm>
            <a:off x="2881999" y="1520826"/>
            <a:ext cx="6068120" cy="4384216"/>
          </a:xfrm>
          <a:prstGeom prst="rect">
            <a:avLst/>
          </a:prstGeom>
          <a:noFill/>
        </p:spPr>
      </p:pic>
      <p:sp>
        <p:nvSpPr>
          <p:cNvPr id="5" name="Slide Number Placeholder 4">
            <a:extLst>
              <a:ext uri="{FF2B5EF4-FFF2-40B4-BE49-F238E27FC236}">
                <a16:creationId xmlns:a16="http://schemas.microsoft.com/office/drawing/2014/main" id="{AD790627-EB72-6B65-DE32-D9C9A2586B4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6</a:t>
            </a:fld>
            <a:endParaRPr lang="en-US"/>
          </a:p>
        </p:txBody>
      </p:sp>
    </p:spTree>
    <p:extLst>
      <p:ext uri="{BB962C8B-B14F-4D97-AF65-F5344CB8AC3E}">
        <p14:creationId xmlns:p14="http://schemas.microsoft.com/office/powerpoint/2010/main" val="210470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BC8E-E4F4-73D3-D8A0-0C8244B67900}"/>
              </a:ext>
            </a:extLst>
          </p:cNvPr>
          <p:cNvSpPr>
            <a:spLocks noGrp="1"/>
          </p:cNvSpPr>
          <p:nvPr>
            <p:ph type="title"/>
          </p:nvPr>
        </p:nvSpPr>
        <p:spPr>
          <a:xfrm>
            <a:off x="1256841" y="378896"/>
            <a:ext cx="10096959" cy="747579"/>
          </a:xfrm>
        </p:spPr>
        <p:txBody>
          <a:bodyPr anchor="ctr">
            <a:normAutofit/>
          </a:bodyPr>
          <a:lstStyle/>
          <a:p>
            <a:r>
              <a:rPr lang="en-US" sz="4600" dirty="0"/>
              <a:t>Activity</a:t>
            </a:r>
          </a:p>
        </p:txBody>
      </p:sp>
      <p:sp>
        <p:nvSpPr>
          <p:cNvPr id="3" name="Text Placeholder 2">
            <a:extLst>
              <a:ext uri="{FF2B5EF4-FFF2-40B4-BE49-F238E27FC236}">
                <a16:creationId xmlns:a16="http://schemas.microsoft.com/office/drawing/2014/main" id="{5298927D-A645-5367-8175-3E80EE335AA6}"/>
              </a:ext>
            </a:extLst>
          </p:cNvPr>
          <p:cNvSpPr>
            <a:spLocks noGrp="1"/>
          </p:cNvSpPr>
          <p:nvPr>
            <p:ph sz="half" idx="1"/>
          </p:nvPr>
        </p:nvSpPr>
        <p:spPr>
          <a:xfrm>
            <a:off x="176270" y="2866292"/>
            <a:ext cx="5843530" cy="3060782"/>
          </a:xfrm>
        </p:spPr>
        <p:txBody>
          <a:bodyPr>
            <a:normAutofit/>
          </a:bodyPr>
          <a:lstStyle/>
          <a:p>
            <a:pPr marL="0" indent="0">
              <a:buNone/>
            </a:pPr>
            <a:r>
              <a:rPr lang="en-US" dirty="0"/>
              <a:t>Build survey questions from template provided </a:t>
            </a:r>
          </a:p>
        </p:txBody>
      </p:sp>
      <p:pic>
        <p:nvPicPr>
          <p:cNvPr id="6" name="Picture 5">
            <a:extLst>
              <a:ext uri="{FF2B5EF4-FFF2-40B4-BE49-F238E27FC236}">
                <a16:creationId xmlns:a16="http://schemas.microsoft.com/office/drawing/2014/main" id="{661EECCD-2D80-EC46-E0B8-556DC4A49F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1" b="372"/>
          <a:stretch>
            <a:fillRect/>
          </a:stretch>
        </p:blipFill>
        <p:spPr>
          <a:xfrm>
            <a:off x="6172202" y="1494851"/>
            <a:ext cx="5843530" cy="4366387"/>
          </a:xfrm>
          <a:prstGeom prst="rect">
            <a:avLst/>
          </a:prstGeom>
          <a:noFill/>
        </p:spPr>
      </p:pic>
      <p:sp>
        <p:nvSpPr>
          <p:cNvPr id="4" name="Slide Number Placeholder 3">
            <a:extLst>
              <a:ext uri="{FF2B5EF4-FFF2-40B4-BE49-F238E27FC236}">
                <a16:creationId xmlns:a16="http://schemas.microsoft.com/office/drawing/2014/main" id="{B4F61B7C-290A-6831-6877-74494B33DB9C}"/>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7</a:t>
            </a:fld>
            <a:endParaRPr lang="en-US"/>
          </a:p>
        </p:txBody>
      </p:sp>
    </p:spTree>
    <p:extLst>
      <p:ext uri="{BB962C8B-B14F-4D97-AF65-F5344CB8AC3E}">
        <p14:creationId xmlns:p14="http://schemas.microsoft.com/office/powerpoint/2010/main" val="200855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54D0-D9D2-DF6D-1B57-4352828F000F}"/>
              </a:ext>
            </a:extLst>
          </p:cNvPr>
          <p:cNvSpPr>
            <a:spLocks noGrp="1"/>
          </p:cNvSpPr>
          <p:nvPr>
            <p:ph type="title"/>
          </p:nvPr>
        </p:nvSpPr>
        <p:spPr/>
        <p:txBody>
          <a:bodyPr/>
          <a:lstStyle/>
          <a:p>
            <a:r>
              <a:rPr lang="en-US" dirty="0"/>
              <a:t>Target Areas </a:t>
            </a:r>
          </a:p>
        </p:txBody>
      </p:sp>
      <p:sp>
        <p:nvSpPr>
          <p:cNvPr id="3" name="Content Placeholder 2">
            <a:extLst>
              <a:ext uri="{FF2B5EF4-FFF2-40B4-BE49-F238E27FC236}">
                <a16:creationId xmlns:a16="http://schemas.microsoft.com/office/drawing/2014/main" id="{17911F07-DB7F-0E1F-A5EC-33CB38EF8428}"/>
              </a:ext>
            </a:extLst>
          </p:cNvPr>
          <p:cNvSpPr>
            <a:spLocks noGrp="1"/>
          </p:cNvSpPr>
          <p:nvPr>
            <p:ph idx="1"/>
          </p:nvPr>
        </p:nvSpPr>
        <p:spPr/>
        <p:txBody>
          <a:bodyPr/>
          <a:lstStyle/>
          <a:p>
            <a:r>
              <a:rPr lang="en-US" dirty="0"/>
              <a:t>Reduce time on task for lesson planning </a:t>
            </a:r>
          </a:p>
          <a:p>
            <a:r>
              <a:rPr lang="en-US" dirty="0"/>
              <a:t>Increase prep time </a:t>
            </a:r>
          </a:p>
          <a:p>
            <a:r>
              <a:rPr lang="en-US" dirty="0"/>
              <a:t>Improve overall work/life balance </a:t>
            </a:r>
          </a:p>
        </p:txBody>
      </p:sp>
      <p:sp>
        <p:nvSpPr>
          <p:cNvPr id="5" name="Slide Number Placeholder 4">
            <a:extLst>
              <a:ext uri="{FF2B5EF4-FFF2-40B4-BE49-F238E27FC236}">
                <a16:creationId xmlns:a16="http://schemas.microsoft.com/office/drawing/2014/main" id="{90653001-B313-3977-3CEF-F19A9F176B97}"/>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369253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747579"/>
          </a:xfrm>
        </p:spPr>
        <p:txBody>
          <a:bodyPr anchor="ctr">
            <a:normAutofit/>
          </a:bodyPr>
          <a:lstStyle/>
          <a:p>
            <a:r>
              <a:rPr lang="en-US" sz="4600" dirty="0"/>
              <a:t>Task Force</a:t>
            </a:r>
          </a:p>
        </p:txBody>
      </p:sp>
      <p:pic>
        <p:nvPicPr>
          <p:cNvPr id="9" name="Picture 8" descr="A diagram of taskforce members and their roles. ">
            <a:extLst>
              <a:ext uri="{FF2B5EF4-FFF2-40B4-BE49-F238E27FC236}">
                <a16:creationId xmlns:a16="http://schemas.microsoft.com/office/drawing/2014/main" id="{E129269E-A9E4-E1B8-8C58-E555DEE49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516" y="1126475"/>
            <a:ext cx="4698234" cy="4906773"/>
          </a:xfrm>
          <a:prstGeom prst="rect">
            <a:avLst/>
          </a:prstGeom>
          <a:noFill/>
        </p:spPr>
      </p:pic>
      <p:sp>
        <p:nvSpPr>
          <p:cNvPr id="4" name="Slide Number Placeholder 3">
            <a:extLst>
              <a:ext uri="{FF2B5EF4-FFF2-40B4-BE49-F238E27FC236}">
                <a16:creationId xmlns:a16="http://schemas.microsoft.com/office/drawing/2014/main" id="{6AB7E0ED-8C65-4624-9E98-A972E1CA5FD2}"/>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9</a:t>
            </a:fld>
            <a:endParaRPr lang="en-US"/>
          </a:p>
        </p:txBody>
      </p:sp>
    </p:spTree>
    <p:extLst>
      <p:ext uri="{BB962C8B-B14F-4D97-AF65-F5344CB8AC3E}">
        <p14:creationId xmlns:p14="http://schemas.microsoft.com/office/powerpoint/2010/main" val="4231543697"/>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7" ma:contentTypeDescription="Create a new document." ma:contentTypeScope="" ma:versionID="38467006477efe39800d5cf077da973c">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dafb911a82940c23ba69266caf0a2194"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888137-B3C6-4F56-AAD6-12F571CE172A}">
  <ds:schemaRefs>
    <ds:schemaRef ds:uri="http://schemas.microsoft.com/sharepoint/v3/contenttype/forms"/>
  </ds:schemaRefs>
</ds:datastoreItem>
</file>

<file path=customXml/itemProps2.xml><?xml version="1.0" encoding="utf-8"?>
<ds:datastoreItem xmlns:ds="http://schemas.openxmlformats.org/officeDocument/2006/customXml" ds:itemID="{C1B30B11-C1CB-47F6-ABD7-3571DB616848}">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5192090b-d375-45ce-ab28-255186fa6668"/>
    <ds:schemaRef ds:uri="http://schemas.openxmlformats.org/package/2006/metadata/core-properties"/>
    <ds:schemaRef ds:uri="2d764204-0d3c-4e84-bb9d-8d20c8237785"/>
    <ds:schemaRef ds:uri="http://www.w3.org/XML/1998/namespace"/>
    <ds:schemaRef ds:uri="http://purl.org/dc/dcmitype/"/>
  </ds:schemaRefs>
</ds:datastoreItem>
</file>

<file path=customXml/itemProps3.xml><?xml version="1.0" encoding="utf-8"?>
<ds:datastoreItem xmlns:ds="http://schemas.openxmlformats.org/officeDocument/2006/customXml" ds:itemID="{7AC401D1-544F-49FE-8704-DA51D1EA4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2090b-d375-45ce-ab28-255186fa6668"/>
    <ds:schemaRef ds:uri="2d764204-0d3c-4e84-bb9d-8d20c8237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NDJOE_Main</Template>
  <TotalTime>2917</TotalTime>
  <Words>729</Words>
  <Application>Microsoft Macintosh PowerPoint</Application>
  <PresentationFormat>Widescreen</PresentationFormat>
  <Paragraphs>104</Paragraphs>
  <Slides>24</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Aptos</vt:lpstr>
      <vt:lpstr>Arial</vt:lpstr>
      <vt:lpstr>Calibri</vt:lpstr>
      <vt:lpstr>Palatino Linotype</vt:lpstr>
      <vt:lpstr>Times New Roman</vt:lpstr>
      <vt:lpstr>NDJOE_Main</vt:lpstr>
      <vt:lpstr>NJDOE_TitleSlide</vt:lpstr>
      <vt:lpstr>NJDOE_SectionTitle</vt:lpstr>
      <vt:lpstr>Enhancing Teacher Well-Being: Identifying and Addressing Stressors for Improved Job Satisfaction</vt:lpstr>
      <vt:lpstr>Pilot Schools </vt:lpstr>
      <vt:lpstr>Data Sources</vt:lpstr>
      <vt:lpstr>Data Results </vt:lpstr>
      <vt:lpstr>School Climate Surveys</vt:lpstr>
      <vt:lpstr>Survey Sample Questions</vt:lpstr>
      <vt:lpstr>Activity</vt:lpstr>
      <vt:lpstr>Target Areas </vt:lpstr>
      <vt:lpstr>Task Force</vt:lpstr>
      <vt:lpstr>Activity- Create Task Force</vt:lpstr>
      <vt:lpstr>Reduce Time on Task:  Lesson Planning </vt:lpstr>
      <vt:lpstr>Unit Plans</vt:lpstr>
      <vt:lpstr>Create a Timeline Activity</vt:lpstr>
      <vt:lpstr>Increase Prep Time</vt:lpstr>
      <vt:lpstr>Friendly Coverages </vt:lpstr>
      <vt:lpstr>Additional Prep Time </vt:lpstr>
      <vt:lpstr>Activity </vt:lpstr>
      <vt:lpstr>Improve Work/Life Balance</vt:lpstr>
      <vt:lpstr>PM PLCs</vt:lpstr>
      <vt:lpstr>Portfolio Observations</vt:lpstr>
      <vt:lpstr>Lead Teachers</vt:lpstr>
      <vt:lpstr>Activity- Teacher Leaders </vt:lpstr>
      <vt:lpstr>Follow Us on Social Media</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Teacher Well-Being: Identifying and Addressing Stressors for Improved Job Satisfaction</dc:title>
  <dc:subject/>
  <dc:creator>Caitlin Colandrea</dc:creator>
  <cp:keywords/>
  <dc:description/>
  <cp:lastModifiedBy>Epifanio, Aida</cp:lastModifiedBy>
  <cp:revision>29</cp:revision>
  <dcterms:created xsi:type="dcterms:W3CDTF">2025-04-22T15:35:34Z</dcterms:created>
  <dcterms:modified xsi:type="dcterms:W3CDTF">2025-07-25T16:50:55Z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ies>
</file>