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58" r:id="rId2"/>
    <p:sldMasterId id="2147483682" r:id="rId3"/>
  </p:sldMasterIdLst>
  <p:notesMasterIdLst>
    <p:notesMasterId r:id="rId28"/>
  </p:notesMasterIdLst>
  <p:sldIdLst>
    <p:sldId id="256" r:id="rId4"/>
    <p:sldId id="269" r:id="rId5"/>
    <p:sldId id="589" r:id="rId6"/>
    <p:sldId id="591" r:id="rId7"/>
    <p:sldId id="592" r:id="rId8"/>
    <p:sldId id="593" r:id="rId9"/>
    <p:sldId id="594" r:id="rId10"/>
    <p:sldId id="595" r:id="rId11"/>
    <p:sldId id="596" r:id="rId12"/>
    <p:sldId id="597" r:id="rId13"/>
    <p:sldId id="598" r:id="rId14"/>
    <p:sldId id="599" r:id="rId15"/>
    <p:sldId id="612" r:id="rId16"/>
    <p:sldId id="600" r:id="rId17"/>
    <p:sldId id="601" r:id="rId18"/>
    <p:sldId id="602" r:id="rId19"/>
    <p:sldId id="603" r:id="rId20"/>
    <p:sldId id="604" r:id="rId21"/>
    <p:sldId id="606" r:id="rId22"/>
    <p:sldId id="607" r:id="rId23"/>
    <p:sldId id="605" r:id="rId24"/>
    <p:sldId id="608" r:id="rId25"/>
    <p:sldId id="609" r:id="rId26"/>
    <p:sldId id="610"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oward, Lori" initials="HL" lastIdx="1" clrIdx="0">
    <p:extLst>
      <p:ext uri="{19B8F6BF-5375-455C-9EA6-DF929625EA0E}">
        <p15:presenceInfo xmlns:p15="http://schemas.microsoft.com/office/powerpoint/2012/main" userId="S::lhoward@doe.nj.gov::d5213947-1876-47ee-a9dd-b8679d1363b9" providerId="AD"/>
      </p:ext>
    </p:extLst>
  </p:cmAuthor>
  <p:cmAuthor id="2" name="Thomas, Elizabeth" initials="ET" lastIdx="4" clrIdx="1">
    <p:extLst>
      <p:ext uri="{19B8F6BF-5375-455C-9EA6-DF929625EA0E}">
        <p15:presenceInfo xmlns:p15="http://schemas.microsoft.com/office/powerpoint/2012/main" userId="S::ethomas@doe.nj.gov::ecf9b76d-2424-407e-a49b-ad172b417e8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A6D9"/>
    <a:srgbClr val="5597D3"/>
    <a:srgbClr val="6E2405"/>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449" autoAdjust="0"/>
    <p:restoredTop sz="86410" autoAdjust="0"/>
  </p:normalViewPr>
  <p:slideViewPr>
    <p:cSldViewPr snapToGrid="0">
      <p:cViewPr varScale="1">
        <p:scale>
          <a:sx n="96" d="100"/>
          <a:sy n="96" d="100"/>
        </p:scale>
        <p:origin x="306" y="96"/>
      </p:cViewPr>
      <p:guideLst/>
    </p:cSldViewPr>
  </p:slideViewPr>
  <p:outlineViewPr>
    <p:cViewPr>
      <p:scale>
        <a:sx n="33" d="100"/>
        <a:sy n="33" d="100"/>
      </p:scale>
      <p:origin x="0" y="-13518"/>
    </p:cViewPr>
  </p:outlineViewPr>
  <p:notesTextViewPr>
    <p:cViewPr>
      <p:scale>
        <a:sx n="1" d="1"/>
        <a:sy n="1" d="1"/>
      </p:scale>
      <p:origin x="0" y="0"/>
    </p:cViewPr>
  </p:notesTextViewPr>
  <p:sorterViewPr>
    <p:cViewPr varScale="1">
      <p:scale>
        <a:sx n="1" d="1"/>
        <a:sy n="1" d="1"/>
      </p:scale>
      <p:origin x="0" y="-893"/>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8AC223-25EB-40B2-9538-010511AACFA5}" type="datetimeFigureOut">
              <a:rPr lang="en-US" smtClean="0"/>
              <a:t>7/22/2025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7A44F7-5F69-4F06-8F30-FB0E6EC0A151}" type="slidenum">
              <a:rPr lang="en-US" smtClean="0"/>
              <a:t>‹#›</a:t>
            </a:fld>
            <a:endParaRPr lang="en-US"/>
          </a:p>
        </p:txBody>
      </p:sp>
    </p:spTree>
    <p:extLst>
      <p:ext uri="{BB962C8B-B14F-4D97-AF65-F5344CB8AC3E}">
        <p14:creationId xmlns:p14="http://schemas.microsoft.com/office/powerpoint/2010/main" val="1606755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activity will help teachers visualize and reflect on how saved time from lesson planning can be reallocated to more impactful activities such as data analysis and differentiated instruction. This activity helps teachers </a:t>
            </a:r>
            <a:r>
              <a:rPr lang="en-US" b="1" dirty="0"/>
              <a:t>visualize</a:t>
            </a:r>
            <a:r>
              <a:rPr lang="en-US" dirty="0"/>
              <a:t> the time saved from using exemplar lesson plans and how they could reallocate that time to more </a:t>
            </a:r>
            <a:r>
              <a:rPr lang="en-US" b="1" dirty="0"/>
              <a:t>strategic and meaningful activities</a:t>
            </a:r>
            <a:r>
              <a:rPr lang="en-US" dirty="0"/>
              <a:t>. It also encourages reflection on the </a:t>
            </a:r>
            <a:r>
              <a:rPr lang="en-US" b="1" dirty="0"/>
              <a:t>importance of using data</a:t>
            </a:r>
            <a:r>
              <a:rPr lang="en-US" dirty="0"/>
              <a:t> for targeted instruction and how this can ultimately benefit students.</a:t>
            </a:r>
          </a:p>
          <a:p>
            <a:endParaRPr lang="en-US" dirty="0"/>
          </a:p>
        </p:txBody>
      </p:sp>
      <p:sp>
        <p:nvSpPr>
          <p:cNvPr id="4" name="Slide Number Placeholder 3"/>
          <p:cNvSpPr>
            <a:spLocks noGrp="1"/>
          </p:cNvSpPr>
          <p:nvPr>
            <p:ph type="sldNum" sz="quarter" idx="5"/>
          </p:nvPr>
        </p:nvSpPr>
        <p:spPr/>
        <p:txBody>
          <a:bodyPr/>
          <a:lstStyle/>
          <a:p>
            <a:fld id="{B97A44F7-5F69-4F06-8F30-FB0E6EC0A151}" type="slidenum">
              <a:rPr lang="en-US" smtClean="0"/>
              <a:t>14</a:t>
            </a:fld>
            <a:endParaRPr lang="en-US"/>
          </a:p>
        </p:txBody>
      </p:sp>
    </p:spTree>
    <p:extLst>
      <p:ext uri="{BB962C8B-B14F-4D97-AF65-F5344CB8AC3E}">
        <p14:creationId xmlns:p14="http://schemas.microsoft.com/office/powerpoint/2010/main" val="2480469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activity will help teachers visualize and reflect on how saved time from lesson planning can be reallocated to more impactful activities such as data analysis and differentiated instruction. This activity helps teachers </a:t>
            </a:r>
            <a:r>
              <a:rPr lang="en-US" b="1" dirty="0"/>
              <a:t>visualize</a:t>
            </a:r>
            <a:r>
              <a:rPr lang="en-US" dirty="0"/>
              <a:t> the time saved from using exemplar lesson plans and how they could reallocate that time to more </a:t>
            </a:r>
            <a:r>
              <a:rPr lang="en-US" b="1" dirty="0"/>
              <a:t>strategic and meaningful activities</a:t>
            </a:r>
            <a:r>
              <a:rPr lang="en-US" dirty="0"/>
              <a:t>. It also encourages reflection on the </a:t>
            </a:r>
            <a:r>
              <a:rPr lang="en-US" b="1" dirty="0"/>
              <a:t>importance of using data</a:t>
            </a:r>
            <a:r>
              <a:rPr lang="en-US" dirty="0"/>
              <a:t> for targeted instruction and how this can ultimately benefit students.</a:t>
            </a:r>
          </a:p>
        </p:txBody>
      </p:sp>
      <p:sp>
        <p:nvSpPr>
          <p:cNvPr id="4" name="Slide Number Placeholder 3"/>
          <p:cNvSpPr>
            <a:spLocks noGrp="1"/>
          </p:cNvSpPr>
          <p:nvPr>
            <p:ph type="sldNum" sz="quarter" idx="5"/>
          </p:nvPr>
        </p:nvSpPr>
        <p:spPr/>
        <p:txBody>
          <a:bodyPr/>
          <a:lstStyle/>
          <a:p>
            <a:fld id="{B97A44F7-5F69-4F06-8F30-FB0E6EC0A151}" type="slidenum">
              <a:rPr lang="en-US" smtClean="0"/>
              <a:t>15</a:t>
            </a:fld>
            <a:endParaRPr lang="en-US"/>
          </a:p>
        </p:txBody>
      </p:sp>
    </p:spTree>
    <p:extLst>
      <p:ext uri="{BB962C8B-B14F-4D97-AF65-F5344CB8AC3E}">
        <p14:creationId xmlns:p14="http://schemas.microsoft.com/office/powerpoint/2010/main" val="4055520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_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4195A-8207-4653-9618-FEF2DA8A3770}"/>
              </a:ext>
            </a:extLst>
          </p:cNvPr>
          <p:cNvSpPr>
            <a:spLocks noGrp="1"/>
          </p:cNvSpPr>
          <p:nvPr>
            <p:ph type="title"/>
          </p:nvPr>
        </p:nvSpPr>
        <p:spPr/>
        <p:txBody>
          <a:bodyPr/>
          <a:lstStyle/>
          <a:p>
            <a:r>
              <a:rPr lang="en-US"/>
              <a:t>Click to edit Master title style</a:t>
            </a:r>
          </a:p>
        </p:txBody>
      </p:sp>
      <p:sp>
        <p:nvSpPr>
          <p:cNvPr id="5" name="Text Placeholder 4">
            <a:extLst>
              <a:ext uri="{FF2B5EF4-FFF2-40B4-BE49-F238E27FC236}">
                <a16:creationId xmlns:a16="http://schemas.microsoft.com/office/drawing/2014/main" id="{014B6A3B-3BF1-49BB-A418-D9BD7963E314}"/>
              </a:ext>
            </a:extLst>
          </p:cNvPr>
          <p:cNvSpPr>
            <a:spLocks noGrp="1"/>
          </p:cNvSpPr>
          <p:nvPr>
            <p:ph type="body" sz="quarter" idx="11"/>
          </p:nvPr>
        </p:nvSpPr>
        <p:spPr>
          <a:xfrm>
            <a:off x="171451" y="1222375"/>
            <a:ext cx="11849100" cy="4803775"/>
          </a:xfrm>
        </p:spPr>
        <p:txBody>
          <a:bodyPr/>
          <a:lstStyle>
            <a:lvl1pPr>
              <a:defRPr sz="3600"/>
            </a:lvl1pPr>
            <a:lvl2pPr>
              <a:defRPr sz="3200"/>
            </a:lvl2pPr>
            <a:lvl3pPr>
              <a:defRPr sz="28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2">
            <a:extLst>
              <a:ext uri="{FF2B5EF4-FFF2-40B4-BE49-F238E27FC236}">
                <a16:creationId xmlns:a16="http://schemas.microsoft.com/office/drawing/2014/main" id="{1C79865C-D298-48FE-A461-FAEF3874AA84}"/>
              </a:ext>
            </a:extLst>
          </p:cNvPr>
          <p:cNvSpPr>
            <a:spLocks noGrp="1"/>
          </p:cNvSpPr>
          <p:nvPr>
            <p:ph type="sldNum" sz="quarter" idx="10"/>
          </p:nvPr>
        </p:nvSpPr>
        <p:spPr/>
        <p:txBody>
          <a:bodyPr/>
          <a:lstStyle/>
          <a:p>
            <a:fld id="{A3D1C70C-36A2-44FC-A083-98959550CFF4}" type="slidenum">
              <a:rPr lang="en-US" smtClean="0"/>
              <a:pPr/>
              <a:t>‹#›</a:t>
            </a:fld>
            <a:endParaRPr lang="en-US"/>
          </a:p>
        </p:txBody>
      </p:sp>
    </p:spTree>
    <p:extLst>
      <p:ext uri="{BB962C8B-B14F-4D97-AF65-F5344CB8AC3E}">
        <p14:creationId xmlns:p14="http://schemas.microsoft.com/office/powerpoint/2010/main" val="2276410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_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9AEFE-FC93-4AF4-AA60-69D74CEA92CF}"/>
              </a:ext>
            </a:extLst>
          </p:cNvPr>
          <p:cNvSpPr>
            <a:spLocks noGrp="1"/>
          </p:cNvSpPr>
          <p:nvPr>
            <p:ph type="title"/>
          </p:nvPr>
        </p:nvSpPr>
        <p:spPr/>
        <p:txBody>
          <a:bodyPr/>
          <a:lstStyle/>
          <a:p>
            <a:r>
              <a:rPr lang="en-US"/>
              <a:t>Click to edit Master title style</a:t>
            </a:r>
            <a:endParaRPr lang="en-US" dirty="0"/>
          </a:p>
        </p:txBody>
      </p:sp>
      <p:sp>
        <p:nvSpPr>
          <p:cNvPr id="6" name="Picture Placeholder">
            <a:extLst>
              <a:ext uri="{FF2B5EF4-FFF2-40B4-BE49-F238E27FC236}">
                <a16:creationId xmlns:a16="http://schemas.microsoft.com/office/drawing/2014/main" id="{8EB81FAF-D709-4158-AB3A-6470D4C7F238}"/>
              </a:ext>
            </a:extLst>
          </p:cNvPr>
          <p:cNvSpPr>
            <a:spLocks noGrp="1"/>
          </p:cNvSpPr>
          <p:nvPr>
            <p:ph type="pic" sz="quarter" idx="13"/>
          </p:nvPr>
        </p:nvSpPr>
        <p:spPr>
          <a:xfrm>
            <a:off x="594912" y="1520826"/>
            <a:ext cx="10642294" cy="4384216"/>
          </a:xfrm>
        </p:spPr>
        <p:txBody>
          <a:bodyPr/>
          <a:lstStyle/>
          <a:p>
            <a:r>
              <a:rPr lang="en-US"/>
              <a:t>Click icon to add picture</a:t>
            </a:r>
          </a:p>
        </p:txBody>
      </p:sp>
      <p:sp>
        <p:nvSpPr>
          <p:cNvPr id="5" name="Slide Number Placeholder 4">
            <a:extLst>
              <a:ext uri="{FF2B5EF4-FFF2-40B4-BE49-F238E27FC236}">
                <a16:creationId xmlns:a16="http://schemas.microsoft.com/office/drawing/2014/main" id="{A65DF3EB-641B-4E11-8A18-AB00ABB1C4B3}"/>
              </a:ext>
            </a:extLst>
          </p:cNvPr>
          <p:cNvSpPr>
            <a:spLocks noGrp="1"/>
          </p:cNvSpPr>
          <p:nvPr>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2651084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age_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9AEFE-FC93-4AF4-AA60-69D74CEA92CF}"/>
              </a:ext>
            </a:extLst>
          </p:cNvPr>
          <p:cNvSpPr>
            <a:spLocks noGrp="1"/>
          </p:cNvSpPr>
          <p:nvPr>
            <p:ph type="title"/>
          </p:nvPr>
        </p:nvSpPr>
        <p:spPr/>
        <p:txBody>
          <a:bodyPr/>
          <a:lstStyle/>
          <a:p>
            <a:r>
              <a:rPr lang="en-US"/>
              <a:t>Click to edit Master title style</a:t>
            </a:r>
            <a:endParaRPr lang="en-US" dirty="0"/>
          </a:p>
        </p:txBody>
      </p:sp>
      <p:sp>
        <p:nvSpPr>
          <p:cNvPr id="6" name="Picture Placeholder">
            <a:extLst>
              <a:ext uri="{FF2B5EF4-FFF2-40B4-BE49-F238E27FC236}">
                <a16:creationId xmlns:a16="http://schemas.microsoft.com/office/drawing/2014/main" id="{8EB81FAF-D709-4158-AB3A-6470D4C7F238}"/>
              </a:ext>
            </a:extLst>
          </p:cNvPr>
          <p:cNvSpPr>
            <a:spLocks noGrp="1"/>
          </p:cNvSpPr>
          <p:nvPr>
            <p:ph type="pic" sz="quarter" idx="13"/>
          </p:nvPr>
        </p:nvSpPr>
        <p:spPr>
          <a:xfrm>
            <a:off x="1430460" y="1520826"/>
            <a:ext cx="9808557" cy="3687782"/>
          </a:xfrm>
        </p:spPr>
        <p:txBody>
          <a:bodyPr/>
          <a:lstStyle/>
          <a:p>
            <a:r>
              <a:rPr lang="en-US"/>
              <a:t>Click icon to add picture</a:t>
            </a:r>
          </a:p>
        </p:txBody>
      </p:sp>
      <p:sp>
        <p:nvSpPr>
          <p:cNvPr id="7" name="Text Placeholder 5">
            <a:extLst>
              <a:ext uri="{FF2B5EF4-FFF2-40B4-BE49-F238E27FC236}">
                <a16:creationId xmlns:a16="http://schemas.microsoft.com/office/drawing/2014/main" id="{7D6D3F22-3F6B-483B-8748-C40C664682D6}"/>
              </a:ext>
            </a:extLst>
          </p:cNvPr>
          <p:cNvSpPr>
            <a:spLocks noGrp="1"/>
          </p:cNvSpPr>
          <p:nvPr>
            <p:ph type="body" sz="quarter" idx="14" hasCustomPrompt="1"/>
          </p:nvPr>
        </p:nvSpPr>
        <p:spPr>
          <a:xfrm>
            <a:off x="1430460" y="5457471"/>
            <a:ext cx="9808556" cy="550863"/>
          </a:xfrm>
        </p:spPr>
        <p:txBody>
          <a:bodyPr>
            <a:noAutofit/>
          </a:bodyPr>
          <a:lstStyle>
            <a:lvl1pPr marL="0" indent="0">
              <a:buNone/>
              <a:defRPr sz="2000"/>
            </a:lvl1pPr>
          </a:lstStyle>
          <a:p>
            <a:pPr lvl="0"/>
            <a:r>
              <a:rPr lang="en-US" dirty="0"/>
              <a:t>Enter source/citation</a:t>
            </a:r>
          </a:p>
        </p:txBody>
      </p:sp>
      <p:sp>
        <p:nvSpPr>
          <p:cNvPr id="5" name="Slide Number Placeholder 4">
            <a:extLst>
              <a:ext uri="{FF2B5EF4-FFF2-40B4-BE49-F238E27FC236}">
                <a16:creationId xmlns:a16="http://schemas.microsoft.com/office/drawing/2014/main" id="{A65DF3EB-641B-4E11-8A18-AB00ABB1C4B3}"/>
              </a:ext>
            </a:extLst>
          </p:cNvPr>
          <p:cNvSpPr>
            <a:spLocks noGrp="1"/>
          </p:cNvSpPr>
          <p:nvPr>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4275666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EFF54-08E1-4BFC-BDFD-CD90649E10B5}"/>
              </a:ext>
            </a:extLst>
          </p:cNvPr>
          <p:cNvSpPr>
            <a:spLocks noGrp="1"/>
          </p:cNvSpPr>
          <p:nvPr>
            <p:ph type="title"/>
          </p:nvPr>
        </p:nvSpPr>
        <p:spPr>
          <a:xfrm>
            <a:off x="1250951" y="195934"/>
            <a:ext cx="10102849" cy="962407"/>
          </a:xfrm>
        </p:spPr>
        <p:txBody>
          <a:bodyPr anchor="b"/>
          <a:lstStyle>
            <a:lvl1pPr>
              <a:defRPr sz="5000"/>
            </a:lvl1pPr>
          </a:lstStyle>
          <a:p>
            <a:r>
              <a:rPr lang="en-US"/>
              <a:t>Click to edit Master title style</a:t>
            </a:r>
            <a:endParaRPr lang="en-US" dirty="0"/>
          </a:p>
        </p:txBody>
      </p:sp>
      <p:sp>
        <p:nvSpPr>
          <p:cNvPr id="3" name="Picture Placeholder 1">
            <a:extLst>
              <a:ext uri="{FF2B5EF4-FFF2-40B4-BE49-F238E27FC236}">
                <a16:creationId xmlns:a16="http://schemas.microsoft.com/office/drawing/2014/main" id="{EEE87F8B-8AA8-49AF-8B4D-9363E1958622}"/>
              </a:ext>
            </a:extLst>
          </p:cNvPr>
          <p:cNvSpPr>
            <a:spLocks noGrp="1"/>
          </p:cNvSpPr>
          <p:nvPr>
            <p:ph type="pic" idx="1"/>
          </p:nvPr>
        </p:nvSpPr>
        <p:spPr>
          <a:xfrm>
            <a:off x="165254" y="1226582"/>
            <a:ext cx="5563517" cy="468947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1">
            <a:extLst>
              <a:ext uri="{FF2B5EF4-FFF2-40B4-BE49-F238E27FC236}">
                <a16:creationId xmlns:a16="http://schemas.microsoft.com/office/drawing/2014/main" id="{78BB418D-9BD3-4031-AC15-403BABC477DA}"/>
              </a:ext>
            </a:extLst>
          </p:cNvPr>
          <p:cNvSpPr>
            <a:spLocks noGrp="1"/>
          </p:cNvSpPr>
          <p:nvPr>
            <p:ph type="body" sz="half" idx="2"/>
          </p:nvPr>
        </p:nvSpPr>
        <p:spPr>
          <a:xfrm>
            <a:off x="6096000" y="1226581"/>
            <a:ext cx="5930746" cy="4689475"/>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C584C0-6D73-4AC0-9B07-6A274D7AAD57}"/>
              </a:ext>
            </a:extLst>
          </p:cNvPr>
          <p:cNvSpPr>
            <a:spLocks noGrp="1"/>
          </p:cNvSpPr>
          <p:nvPr>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17326478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_caption_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EFF54-08E1-4BFC-BDFD-CD90649E10B5}"/>
              </a:ext>
            </a:extLst>
          </p:cNvPr>
          <p:cNvSpPr>
            <a:spLocks noGrp="1"/>
          </p:cNvSpPr>
          <p:nvPr>
            <p:ph type="title"/>
          </p:nvPr>
        </p:nvSpPr>
        <p:spPr>
          <a:xfrm>
            <a:off x="1250951" y="195934"/>
            <a:ext cx="10102849" cy="962407"/>
          </a:xfrm>
        </p:spPr>
        <p:txBody>
          <a:bodyPr anchor="b"/>
          <a:lstStyle>
            <a:lvl1pPr>
              <a:defRPr sz="5000"/>
            </a:lvl1pPr>
          </a:lstStyle>
          <a:p>
            <a:r>
              <a:rPr lang="en-US"/>
              <a:t>Click to edit Master title style</a:t>
            </a:r>
            <a:endParaRPr lang="en-US" dirty="0"/>
          </a:p>
        </p:txBody>
      </p:sp>
      <p:sp>
        <p:nvSpPr>
          <p:cNvPr id="3" name="Picture Placeholder 1">
            <a:extLst>
              <a:ext uri="{FF2B5EF4-FFF2-40B4-BE49-F238E27FC236}">
                <a16:creationId xmlns:a16="http://schemas.microsoft.com/office/drawing/2014/main" id="{EEE87F8B-8AA8-49AF-8B4D-9363E1958622}"/>
              </a:ext>
            </a:extLst>
          </p:cNvPr>
          <p:cNvSpPr>
            <a:spLocks noGrp="1"/>
          </p:cNvSpPr>
          <p:nvPr>
            <p:ph type="pic" idx="1"/>
          </p:nvPr>
        </p:nvSpPr>
        <p:spPr>
          <a:xfrm>
            <a:off x="165254" y="1226582"/>
            <a:ext cx="5563517" cy="415718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6" name="Text Placeholder 5">
            <a:extLst>
              <a:ext uri="{FF2B5EF4-FFF2-40B4-BE49-F238E27FC236}">
                <a16:creationId xmlns:a16="http://schemas.microsoft.com/office/drawing/2014/main" id="{5BDDE2DB-6549-448D-B8B8-EC5750411848}"/>
              </a:ext>
            </a:extLst>
          </p:cNvPr>
          <p:cNvSpPr>
            <a:spLocks noGrp="1"/>
          </p:cNvSpPr>
          <p:nvPr>
            <p:ph type="body" sz="quarter" idx="13" hasCustomPrompt="1"/>
          </p:nvPr>
        </p:nvSpPr>
        <p:spPr>
          <a:xfrm>
            <a:off x="165100" y="5457825"/>
            <a:ext cx="5564188" cy="550863"/>
          </a:xfrm>
        </p:spPr>
        <p:txBody>
          <a:bodyPr rIns="91440">
            <a:noAutofit/>
          </a:bodyPr>
          <a:lstStyle>
            <a:lvl1pPr marL="0" indent="0">
              <a:buNone/>
              <a:defRPr sz="2000"/>
            </a:lvl1pPr>
          </a:lstStyle>
          <a:p>
            <a:pPr lvl="0"/>
            <a:r>
              <a:rPr lang="en-US" dirty="0"/>
              <a:t>Enter source/citation</a:t>
            </a:r>
          </a:p>
        </p:txBody>
      </p:sp>
      <p:sp>
        <p:nvSpPr>
          <p:cNvPr id="4" name="Text Placeholder 1">
            <a:extLst>
              <a:ext uri="{FF2B5EF4-FFF2-40B4-BE49-F238E27FC236}">
                <a16:creationId xmlns:a16="http://schemas.microsoft.com/office/drawing/2014/main" id="{78BB418D-9BD3-4031-AC15-403BABC477DA}"/>
              </a:ext>
            </a:extLst>
          </p:cNvPr>
          <p:cNvSpPr>
            <a:spLocks noGrp="1"/>
          </p:cNvSpPr>
          <p:nvPr>
            <p:ph type="body" sz="half" idx="2"/>
          </p:nvPr>
        </p:nvSpPr>
        <p:spPr>
          <a:xfrm>
            <a:off x="6096000" y="1226581"/>
            <a:ext cx="5930746" cy="4689475"/>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C584C0-6D73-4AC0-9B07-6A274D7AAD57}"/>
              </a:ext>
            </a:extLst>
          </p:cNvPr>
          <p:cNvSpPr>
            <a:spLocks noGrp="1"/>
          </p:cNvSpPr>
          <p:nvPr>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31239446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_Picture_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EFF54-08E1-4BFC-BDFD-CD90649E10B5}"/>
              </a:ext>
            </a:extLst>
          </p:cNvPr>
          <p:cNvSpPr>
            <a:spLocks noGrp="1"/>
          </p:cNvSpPr>
          <p:nvPr>
            <p:ph type="title"/>
          </p:nvPr>
        </p:nvSpPr>
        <p:spPr>
          <a:xfrm>
            <a:off x="1250951" y="195934"/>
            <a:ext cx="10102849" cy="962407"/>
          </a:xfrm>
        </p:spPr>
        <p:txBody>
          <a:bodyPr anchor="b"/>
          <a:lstStyle>
            <a:lvl1pPr>
              <a:defRPr sz="5000"/>
            </a:lvl1p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D61273DB-711C-4569-B5D6-110AE7AF38FD}"/>
              </a:ext>
            </a:extLst>
          </p:cNvPr>
          <p:cNvSpPr>
            <a:spLocks noGrp="1"/>
          </p:cNvSpPr>
          <p:nvPr>
            <p:ph type="body" sz="quarter" idx="13"/>
          </p:nvPr>
        </p:nvSpPr>
        <p:spPr>
          <a:xfrm>
            <a:off x="169068" y="1289225"/>
            <a:ext cx="11853863" cy="962407"/>
          </a:xfrm>
        </p:spPr>
        <p:txBody>
          <a:bodyPr/>
          <a:lstStyle>
            <a:lvl1pPr>
              <a:defRPr sz="3600"/>
            </a:lvl1pPr>
            <a:lvl2pPr>
              <a:defRPr sz="3200"/>
            </a:lvl2pPr>
            <a:lvl3pPr>
              <a:defRPr sz="2800"/>
            </a:lvl3pPr>
            <a:lvl4pPr>
              <a:defRPr sz="2400"/>
            </a:lvl4pPr>
            <a:lvl5pPr>
              <a:defRPr sz="2400"/>
            </a:lvl5pPr>
          </a:lstStyle>
          <a:p>
            <a:pPr lvl="0"/>
            <a:r>
              <a:rPr lang="en-US" dirty="0"/>
              <a:t>Click to edit Master text styles</a:t>
            </a:r>
          </a:p>
          <a:p>
            <a:pPr lvl="1"/>
            <a:r>
              <a:rPr lang="en-US" dirty="0"/>
              <a:t>Second level</a:t>
            </a:r>
          </a:p>
        </p:txBody>
      </p:sp>
      <p:sp>
        <p:nvSpPr>
          <p:cNvPr id="3" name="Picture Placeholder 1">
            <a:extLst>
              <a:ext uri="{FF2B5EF4-FFF2-40B4-BE49-F238E27FC236}">
                <a16:creationId xmlns:a16="http://schemas.microsoft.com/office/drawing/2014/main" id="{EEE87F8B-8AA8-49AF-8B4D-9363E1958622}"/>
              </a:ext>
            </a:extLst>
          </p:cNvPr>
          <p:cNvSpPr>
            <a:spLocks noGrp="1"/>
          </p:cNvSpPr>
          <p:nvPr>
            <p:ph type="pic" idx="1"/>
          </p:nvPr>
        </p:nvSpPr>
        <p:spPr>
          <a:xfrm>
            <a:off x="1620456" y="2382516"/>
            <a:ext cx="8831483" cy="351151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7" name="Slide Number Placeholder 6">
            <a:extLst>
              <a:ext uri="{FF2B5EF4-FFF2-40B4-BE49-F238E27FC236}">
                <a16:creationId xmlns:a16="http://schemas.microsoft.com/office/drawing/2014/main" id="{78C584C0-6D73-4AC0-9B07-6A274D7AAD57}"/>
              </a:ext>
            </a:extLst>
          </p:cNvPr>
          <p:cNvSpPr>
            <a:spLocks noGrp="1"/>
          </p:cNvSpPr>
          <p:nvPr>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16172374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hank_You">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9DD0B-203A-49C4-9F48-8D711C6D1ED8}"/>
              </a:ext>
            </a:extLst>
          </p:cNvPr>
          <p:cNvSpPr>
            <a:spLocks noGrp="1"/>
          </p:cNvSpPr>
          <p:nvPr>
            <p:ph type="title"/>
          </p:nvPr>
        </p:nvSpPr>
        <p:spPr/>
        <p:txBody>
          <a:bodyPr/>
          <a:lstStyle/>
          <a:p>
            <a:r>
              <a:rPr lang="en-US"/>
              <a:t>Click to edit Master title style</a:t>
            </a:r>
          </a:p>
        </p:txBody>
      </p:sp>
      <p:sp>
        <p:nvSpPr>
          <p:cNvPr id="3" name="website">
            <a:extLst>
              <a:ext uri="{FF2B5EF4-FFF2-40B4-BE49-F238E27FC236}">
                <a16:creationId xmlns:a16="http://schemas.microsoft.com/office/drawing/2014/main" id="{257493FF-CD20-4B73-9767-F1B99F11BE08}"/>
              </a:ext>
            </a:extLst>
          </p:cNvPr>
          <p:cNvSpPr>
            <a:spLocks noGrp="1"/>
          </p:cNvSpPr>
          <p:nvPr>
            <p:ph idx="1" hasCustomPrompt="1"/>
          </p:nvPr>
        </p:nvSpPr>
        <p:spPr>
          <a:xfrm>
            <a:off x="0" y="1256859"/>
            <a:ext cx="12192000" cy="1125287"/>
          </a:xfrm>
        </p:spPr>
        <p:txBody>
          <a:bodyPr rIns="91440">
            <a:normAutofit/>
          </a:bodyPr>
          <a:lstStyle>
            <a:lvl1pPr marL="0" indent="0" algn="ctr">
              <a:spcBef>
                <a:spcPts val="0"/>
              </a:spcBef>
              <a:buNone/>
              <a:defRPr sz="3200"/>
            </a:lvl1pPr>
          </a:lstStyle>
          <a:p>
            <a:pPr lvl="0"/>
            <a:r>
              <a:rPr lang="en-US" dirty="0"/>
              <a:t>Department or Office Webpage</a:t>
            </a:r>
          </a:p>
        </p:txBody>
      </p:sp>
      <p:sp>
        <p:nvSpPr>
          <p:cNvPr id="5" name="contact info">
            <a:extLst>
              <a:ext uri="{FF2B5EF4-FFF2-40B4-BE49-F238E27FC236}">
                <a16:creationId xmlns:a16="http://schemas.microsoft.com/office/drawing/2014/main" id="{6F4F1684-EE2D-419B-9D6E-6617B1C18A9E}"/>
              </a:ext>
            </a:extLst>
          </p:cNvPr>
          <p:cNvSpPr>
            <a:spLocks noGrp="1"/>
          </p:cNvSpPr>
          <p:nvPr>
            <p:ph idx="13" hasCustomPrompt="1"/>
          </p:nvPr>
        </p:nvSpPr>
        <p:spPr>
          <a:xfrm>
            <a:off x="-1" y="2638552"/>
            <a:ext cx="12191999" cy="1239312"/>
          </a:xfrm>
        </p:spPr>
        <p:txBody>
          <a:bodyPr rIns="91440">
            <a:normAutofit/>
          </a:bodyPr>
          <a:lstStyle>
            <a:lvl1pPr marL="0" indent="0" algn="ctr">
              <a:spcBef>
                <a:spcPts val="0"/>
              </a:spcBef>
              <a:buNone/>
              <a:defRPr sz="3200"/>
            </a:lvl1pPr>
          </a:lstStyle>
          <a:p>
            <a:pPr lvl="0"/>
            <a:r>
              <a:rPr lang="en-US" dirty="0"/>
              <a:t>Contact Info</a:t>
            </a:r>
          </a:p>
        </p:txBody>
      </p:sp>
      <p:sp>
        <p:nvSpPr>
          <p:cNvPr id="7" name="follow us">
            <a:extLst>
              <a:ext uri="{FF2B5EF4-FFF2-40B4-BE49-F238E27FC236}">
                <a16:creationId xmlns:a16="http://schemas.microsoft.com/office/drawing/2014/main" id="{45487015-5153-4640-AB82-30B0797FB536}"/>
              </a:ext>
            </a:extLst>
          </p:cNvPr>
          <p:cNvSpPr>
            <a:spLocks noGrp="1"/>
          </p:cNvSpPr>
          <p:nvPr>
            <p:ph idx="14" hasCustomPrompt="1"/>
          </p:nvPr>
        </p:nvSpPr>
        <p:spPr>
          <a:xfrm>
            <a:off x="0" y="3997872"/>
            <a:ext cx="12192000" cy="640081"/>
          </a:xfrm>
        </p:spPr>
        <p:txBody>
          <a:bodyPr lIns="0" rIns="0">
            <a:normAutofit/>
          </a:bodyPr>
          <a:lstStyle>
            <a:lvl1pPr marL="0" indent="0" algn="ctr">
              <a:spcBef>
                <a:spcPts val="0"/>
              </a:spcBef>
              <a:spcAft>
                <a:spcPts val="0"/>
              </a:spcAft>
              <a:buNone/>
              <a:defRPr sz="2400" b="1"/>
            </a:lvl1pPr>
          </a:lstStyle>
          <a:p>
            <a:pPr lvl="0"/>
            <a:r>
              <a:rPr lang="en-US" dirty="0"/>
              <a:t>Text</a:t>
            </a:r>
          </a:p>
        </p:txBody>
      </p:sp>
      <p:sp>
        <p:nvSpPr>
          <p:cNvPr id="11" name="Facebook handle">
            <a:extLst>
              <a:ext uri="{FF2B5EF4-FFF2-40B4-BE49-F238E27FC236}">
                <a16:creationId xmlns:a16="http://schemas.microsoft.com/office/drawing/2014/main" id="{582D491C-6C97-4EB7-9FC4-C09543B2B4CB}"/>
              </a:ext>
            </a:extLst>
          </p:cNvPr>
          <p:cNvSpPr>
            <a:spLocks noGrp="1"/>
          </p:cNvSpPr>
          <p:nvPr>
            <p:ph type="body" sz="quarter" idx="15" hasCustomPrompt="1"/>
          </p:nvPr>
        </p:nvSpPr>
        <p:spPr>
          <a:xfrm>
            <a:off x="3518901" y="5497665"/>
            <a:ext cx="1542361" cy="640080"/>
          </a:xfrm>
        </p:spPr>
        <p:txBody>
          <a:bodyPr rIns="0">
            <a:noAutofit/>
          </a:bodyPr>
          <a:lstStyle>
            <a:lvl1pPr marL="0" indent="0" algn="ctr">
              <a:buNone/>
              <a:defRPr sz="1400"/>
            </a:lvl1pPr>
          </a:lstStyle>
          <a:p>
            <a:pPr lvl="0"/>
            <a:r>
              <a:rPr lang="en-US" dirty="0"/>
              <a:t>Enter Facebook info</a:t>
            </a:r>
          </a:p>
        </p:txBody>
      </p:sp>
      <p:sp>
        <p:nvSpPr>
          <p:cNvPr id="12" name="Twitter handle">
            <a:extLst>
              <a:ext uri="{FF2B5EF4-FFF2-40B4-BE49-F238E27FC236}">
                <a16:creationId xmlns:a16="http://schemas.microsoft.com/office/drawing/2014/main" id="{86493432-72F4-449E-B539-D1AA7F57D162}"/>
              </a:ext>
            </a:extLst>
          </p:cNvPr>
          <p:cNvSpPr>
            <a:spLocks noGrp="1"/>
          </p:cNvSpPr>
          <p:nvPr>
            <p:ph type="body" sz="quarter" idx="16" hasCustomPrompt="1"/>
          </p:nvPr>
        </p:nvSpPr>
        <p:spPr>
          <a:xfrm>
            <a:off x="5291766" y="5497665"/>
            <a:ext cx="1608463" cy="640081"/>
          </a:xfrm>
        </p:spPr>
        <p:txBody>
          <a:bodyPr rIns="91440">
            <a:noAutofit/>
          </a:bodyPr>
          <a:lstStyle>
            <a:lvl1pPr marL="0" indent="0" algn="ctr">
              <a:buNone/>
              <a:defRPr sz="1400"/>
            </a:lvl1pPr>
          </a:lstStyle>
          <a:p>
            <a:pPr lvl="0"/>
            <a:r>
              <a:rPr lang="en-US" dirty="0"/>
              <a:t>Enter Twitter info</a:t>
            </a:r>
          </a:p>
        </p:txBody>
      </p:sp>
      <p:pic>
        <p:nvPicPr>
          <p:cNvPr id="8" name="Facebook">
            <a:extLst>
              <a:ext uri="{FF2B5EF4-FFF2-40B4-BE49-F238E27FC236}">
                <a16:creationId xmlns:a16="http://schemas.microsoft.com/office/drawing/2014/main" id="{D47437DB-276A-491E-9DED-5CE275B555E9}"/>
              </a:ex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67940" y="4737577"/>
            <a:ext cx="644285" cy="640080"/>
          </a:xfrm>
          <a:prstGeom prst="rect">
            <a:avLst/>
          </a:prstGeom>
        </p:spPr>
      </p:pic>
      <p:pic>
        <p:nvPicPr>
          <p:cNvPr id="9" name="Twitter">
            <a:extLst>
              <a:ext uri="{FF2B5EF4-FFF2-40B4-BE49-F238E27FC236}">
                <a16:creationId xmlns:a16="http://schemas.microsoft.com/office/drawing/2014/main" id="{0D9005C3-B95E-4B18-AAE7-E24BE5196D0C}"/>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776823" y="4737577"/>
            <a:ext cx="638349" cy="640080"/>
          </a:xfrm>
          <a:prstGeom prst="rect">
            <a:avLst/>
          </a:prstGeom>
        </p:spPr>
      </p:pic>
      <p:pic>
        <p:nvPicPr>
          <p:cNvPr id="10" name="Instagram">
            <a:extLst>
              <a:ext uri="{FF2B5EF4-FFF2-40B4-BE49-F238E27FC236}">
                <a16:creationId xmlns:a16="http://schemas.microsoft.com/office/drawing/2014/main" id="{378C0CF0-E836-4DD3-855C-BE5F54E6A3E9}"/>
              </a:ext>
              <a:ext uri="{C183D7F6-B498-43B3-948B-1728B52AA6E4}">
                <adec:decorative xmlns:adec="http://schemas.microsoft.com/office/drawing/2017/decorative" val="1"/>
              </a:ext>
            </a:extLst>
          </p:cNvPr>
          <p:cNvPicPr>
            <a:picLocks noChangeAspect="1"/>
          </p:cNvPicPr>
          <p:nvPr userDrawn="1"/>
        </p:nvPicPr>
        <p:blipFill>
          <a:blip r:embed="rId4"/>
          <a:stretch>
            <a:fillRect/>
          </a:stretch>
        </p:blipFill>
        <p:spPr>
          <a:xfrm>
            <a:off x="7579776" y="4690799"/>
            <a:ext cx="734848" cy="733636"/>
          </a:xfrm>
          <a:prstGeom prst="rect">
            <a:avLst/>
          </a:prstGeom>
        </p:spPr>
      </p:pic>
      <p:sp>
        <p:nvSpPr>
          <p:cNvPr id="13" name="Instagram handle">
            <a:extLst>
              <a:ext uri="{FF2B5EF4-FFF2-40B4-BE49-F238E27FC236}">
                <a16:creationId xmlns:a16="http://schemas.microsoft.com/office/drawing/2014/main" id="{3B7466F7-8FB3-4D97-990A-262C144EE8EF}"/>
              </a:ext>
            </a:extLst>
          </p:cNvPr>
          <p:cNvSpPr>
            <a:spLocks noGrp="1"/>
          </p:cNvSpPr>
          <p:nvPr userDrawn="1">
            <p:ph type="body" sz="quarter" idx="17" hasCustomPrompt="1"/>
          </p:nvPr>
        </p:nvSpPr>
        <p:spPr>
          <a:xfrm>
            <a:off x="7182175" y="5497665"/>
            <a:ext cx="1608462" cy="640081"/>
          </a:xfrm>
        </p:spPr>
        <p:txBody>
          <a:bodyPr rIns="91440">
            <a:noAutofit/>
          </a:bodyPr>
          <a:lstStyle>
            <a:lvl1pPr marL="0" indent="0" algn="ctr">
              <a:buNone/>
              <a:defRPr sz="1400"/>
            </a:lvl1pPr>
          </a:lstStyle>
          <a:p>
            <a:pPr lvl="0"/>
            <a:r>
              <a:rPr lang="en-US" dirty="0"/>
              <a:t>Enter Instagram info</a:t>
            </a:r>
          </a:p>
        </p:txBody>
      </p:sp>
      <p:sp>
        <p:nvSpPr>
          <p:cNvPr id="6" name="Slide Number Placeholder 5">
            <a:extLst>
              <a:ext uri="{FF2B5EF4-FFF2-40B4-BE49-F238E27FC236}">
                <a16:creationId xmlns:a16="http://schemas.microsoft.com/office/drawing/2014/main" id="{2339DFE4-2DF1-4F25-B907-12A180D6D3B4}"/>
              </a:ext>
            </a:extLst>
          </p:cNvPr>
          <p:cNvSpPr>
            <a:spLocks noGrp="1"/>
          </p:cNvSpPr>
          <p:nvPr userDrawn="1">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28988602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Presentation_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14CF2-96BC-4ED7-87C7-9D6684FBC9F1}"/>
              </a:ext>
            </a:extLst>
          </p:cNvPr>
          <p:cNvSpPr>
            <a:spLocks noGrp="1"/>
          </p:cNvSpPr>
          <p:nvPr>
            <p:ph type="ctrTitle" hasCustomPrompt="1"/>
          </p:nvPr>
        </p:nvSpPr>
        <p:spPr>
          <a:xfrm>
            <a:off x="0" y="2037850"/>
            <a:ext cx="12191999" cy="1282447"/>
          </a:xfrm>
        </p:spPr>
        <p:txBody>
          <a:bodyPr anchor="b"/>
          <a:lstStyle>
            <a:lvl1pPr algn="ctr">
              <a:defRPr sz="5400"/>
            </a:lvl1pPr>
          </a:lstStyle>
          <a:p>
            <a:r>
              <a:rPr lang="en-US" dirty="0"/>
              <a:t>Presentation Title</a:t>
            </a:r>
          </a:p>
        </p:txBody>
      </p:sp>
      <p:sp>
        <p:nvSpPr>
          <p:cNvPr id="3" name="Subtitle 2">
            <a:extLst>
              <a:ext uri="{FF2B5EF4-FFF2-40B4-BE49-F238E27FC236}">
                <a16:creationId xmlns:a16="http://schemas.microsoft.com/office/drawing/2014/main" id="{CE9FB07D-9D60-4B83-BCD7-C0D73181423A}"/>
              </a:ext>
            </a:extLst>
          </p:cNvPr>
          <p:cNvSpPr>
            <a:spLocks noGrp="1"/>
          </p:cNvSpPr>
          <p:nvPr>
            <p:ph type="subTitle" idx="1" hasCustomPrompt="1"/>
          </p:nvPr>
        </p:nvSpPr>
        <p:spPr>
          <a:xfrm>
            <a:off x="1" y="3654080"/>
            <a:ext cx="12191998" cy="2198080"/>
          </a:xfrm>
        </p:spPr>
        <p:txBody>
          <a:bodyPr/>
          <a:lstStyle>
            <a:lvl1pPr marL="0" indent="0" algn="ctr">
              <a:buNone/>
              <a:defRPr sz="2800"/>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dirty="0"/>
              <a:t>Office Name</a:t>
            </a:r>
          </a:p>
          <a:p>
            <a:r>
              <a:rPr lang="en-US" dirty="0"/>
              <a:t>Division Name</a:t>
            </a:r>
          </a:p>
          <a:p>
            <a:r>
              <a:rPr lang="en-US" dirty="0"/>
              <a:t>Date</a:t>
            </a:r>
          </a:p>
        </p:txBody>
      </p:sp>
    </p:spTree>
    <p:extLst>
      <p:ext uri="{BB962C8B-B14F-4D97-AF65-F5344CB8AC3E}">
        <p14:creationId xmlns:p14="http://schemas.microsoft.com/office/powerpoint/2010/main" val="16553725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ection_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264C6-2DE2-4496-9BDD-E370398EF70B}"/>
              </a:ext>
            </a:extLst>
          </p:cNvPr>
          <p:cNvSpPr>
            <a:spLocks noGrp="1"/>
          </p:cNvSpPr>
          <p:nvPr>
            <p:ph type="title"/>
          </p:nvPr>
        </p:nvSpPr>
        <p:spPr>
          <a:xfrm>
            <a:off x="0" y="1203650"/>
            <a:ext cx="12192000" cy="2726386"/>
          </a:xfrm>
        </p:spPr>
        <p:txBody>
          <a:bodyPr/>
          <a:lstStyle>
            <a:lvl1pPr algn="ctr">
              <a:defRPr b="1"/>
            </a:lvl1pPr>
          </a:lstStyle>
          <a:p>
            <a:r>
              <a:rPr lang="en-US" dirty="0"/>
              <a:t>Click to edit Master title style</a:t>
            </a:r>
          </a:p>
        </p:txBody>
      </p:sp>
      <p:sp>
        <p:nvSpPr>
          <p:cNvPr id="5" name="Slide Number Placeholder 4">
            <a:extLst>
              <a:ext uri="{FF2B5EF4-FFF2-40B4-BE49-F238E27FC236}">
                <a16:creationId xmlns:a16="http://schemas.microsoft.com/office/drawing/2014/main" id="{CD1FDB5E-23D5-4641-84CD-18757E9EBC1F}"/>
              </a:ext>
            </a:extLst>
          </p:cNvPr>
          <p:cNvSpPr>
            <a:spLocks noGrp="1"/>
          </p:cNvSpPr>
          <p:nvPr>
            <p:ph type="sldNum" sz="quarter" idx="12"/>
          </p:nvPr>
        </p:nvSpPr>
        <p:spPr>
          <a:xfrm>
            <a:off x="8610600" y="6294482"/>
            <a:ext cx="2743200" cy="365125"/>
          </a:xfrm>
        </p:spPr>
        <p:txBody>
          <a:bodyPr/>
          <a:lstStyle/>
          <a:p>
            <a:fld id="{063B872D-3AE9-4542-A461-B751CD6BB84C}" type="slidenum">
              <a:rPr lang="en-US" smtClean="0"/>
              <a:t>‹#›</a:t>
            </a:fld>
            <a:endParaRPr lang="en-US"/>
          </a:p>
        </p:txBody>
      </p:sp>
    </p:spTree>
    <p:extLst>
      <p:ext uri="{BB962C8B-B14F-4D97-AF65-F5344CB8AC3E}">
        <p14:creationId xmlns:p14="http://schemas.microsoft.com/office/powerpoint/2010/main" val="157648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_Content_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9DD0B-203A-49C4-9F48-8D711C6D1ED8}"/>
              </a:ext>
            </a:extLst>
          </p:cNvPr>
          <p:cNvSpPr>
            <a:spLocks noGrp="1"/>
          </p:cNvSpPr>
          <p:nvPr>
            <p:ph type="title"/>
          </p:nvPr>
        </p:nvSpPr>
        <p:spPr/>
        <p:txBody>
          <a:bodyPr/>
          <a:lstStyle/>
          <a:p>
            <a:r>
              <a:rPr lang="en-US"/>
              <a:t>Click to edit Master title style</a:t>
            </a:r>
          </a:p>
        </p:txBody>
      </p:sp>
      <p:sp>
        <p:nvSpPr>
          <p:cNvPr id="3" name="Content Placeholder 1">
            <a:extLst>
              <a:ext uri="{FF2B5EF4-FFF2-40B4-BE49-F238E27FC236}">
                <a16:creationId xmlns:a16="http://schemas.microsoft.com/office/drawing/2014/main" id="{257493FF-CD20-4B73-9767-F1B99F11BE08}"/>
              </a:ext>
            </a:extLst>
          </p:cNvPr>
          <p:cNvSpPr>
            <a:spLocks noGrp="1"/>
          </p:cNvSpPr>
          <p:nvPr>
            <p:ph idx="1"/>
          </p:nvPr>
        </p:nvSpPr>
        <p:spPr>
          <a:xfrm>
            <a:off x="146292" y="1430627"/>
            <a:ext cx="11890272" cy="2226974"/>
          </a:xfrm>
        </p:spPr>
        <p:txBody>
          <a:bodyPr>
            <a:noAutofit/>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78EA82EE-04AA-4E18-9C5B-623D41A88E2B}"/>
              </a:ext>
            </a:extLst>
          </p:cNvPr>
          <p:cNvSpPr>
            <a:spLocks noGrp="1"/>
          </p:cNvSpPr>
          <p:nvPr>
            <p:ph idx="13"/>
          </p:nvPr>
        </p:nvSpPr>
        <p:spPr>
          <a:xfrm>
            <a:off x="155436" y="3735253"/>
            <a:ext cx="11890272" cy="2226974"/>
          </a:xfrm>
        </p:spPr>
        <p:txBody>
          <a:bodyPr>
            <a:noAutofit/>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p:txBody>
      </p:sp>
      <p:sp>
        <p:nvSpPr>
          <p:cNvPr id="6" name="Slide Number Placeholder 5">
            <a:extLst>
              <a:ext uri="{FF2B5EF4-FFF2-40B4-BE49-F238E27FC236}">
                <a16:creationId xmlns:a16="http://schemas.microsoft.com/office/drawing/2014/main" id="{2339DFE4-2DF1-4F25-B907-12A180D6D3B4}"/>
              </a:ext>
            </a:extLst>
          </p:cNvPr>
          <p:cNvSpPr>
            <a:spLocks noGrp="1"/>
          </p:cNvSpPr>
          <p:nvPr>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1388781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wo_Content_Subtit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9DD0B-203A-49C4-9F48-8D711C6D1ED8}"/>
              </a:ext>
            </a:extLst>
          </p:cNvPr>
          <p:cNvSpPr>
            <a:spLocks noGrp="1"/>
          </p:cNvSpPr>
          <p:nvPr>
            <p:ph type="title"/>
          </p:nvPr>
        </p:nvSpPr>
        <p:spPr/>
        <p:txBody>
          <a:bodyPr/>
          <a:lstStyle/>
          <a:p>
            <a:r>
              <a:rPr lang="en-US"/>
              <a:t>Click to edit Master title style</a:t>
            </a:r>
          </a:p>
        </p:txBody>
      </p:sp>
      <p:sp>
        <p:nvSpPr>
          <p:cNvPr id="7" name="Subtitle 1">
            <a:extLst>
              <a:ext uri="{FF2B5EF4-FFF2-40B4-BE49-F238E27FC236}">
                <a16:creationId xmlns:a16="http://schemas.microsoft.com/office/drawing/2014/main" id="{FE7420B2-557E-48EE-B2B6-06D64A51825A}"/>
              </a:ext>
            </a:extLst>
          </p:cNvPr>
          <p:cNvSpPr>
            <a:spLocks noGrp="1"/>
          </p:cNvSpPr>
          <p:nvPr>
            <p:ph type="body" idx="14"/>
          </p:nvPr>
        </p:nvSpPr>
        <p:spPr>
          <a:xfrm>
            <a:off x="146291" y="1138548"/>
            <a:ext cx="11890271" cy="823912"/>
          </a:xfrm>
        </p:spPr>
        <p:txBody>
          <a:bodyPr anchor="b">
            <a:noAutofit/>
          </a:bodyPr>
          <a:lstStyle>
            <a:lvl1pPr marL="0" indent="0">
              <a:buNone/>
              <a:defRPr sz="28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 name="Content Placeholder 1">
            <a:extLst>
              <a:ext uri="{FF2B5EF4-FFF2-40B4-BE49-F238E27FC236}">
                <a16:creationId xmlns:a16="http://schemas.microsoft.com/office/drawing/2014/main" id="{257493FF-CD20-4B73-9767-F1B99F11BE08}"/>
              </a:ext>
            </a:extLst>
          </p:cNvPr>
          <p:cNvSpPr>
            <a:spLocks noGrp="1"/>
          </p:cNvSpPr>
          <p:nvPr>
            <p:ph idx="1"/>
          </p:nvPr>
        </p:nvSpPr>
        <p:spPr>
          <a:xfrm>
            <a:off x="146292" y="1962460"/>
            <a:ext cx="11890272" cy="1433759"/>
          </a:xfrm>
        </p:spPr>
        <p:txBody>
          <a:bodyPr rIns="91440">
            <a:noAutofit/>
          </a:bodyPr>
          <a:lstStyle>
            <a:lvl1pPr>
              <a:defRPr sz="2400"/>
            </a:lvl1pPr>
            <a:lvl2pPr>
              <a:defRPr sz="2000"/>
            </a:lvl2pPr>
            <a:lvl3pPr>
              <a:defRPr sz="18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p:txBody>
      </p:sp>
      <p:sp>
        <p:nvSpPr>
          <p:cNvPr id="8" name="Subtitle 2">
            <a:extLst>
              <a:ext uri="{FF2B5EF4-FFF2-40B4-BE49-F238E27FC236}">
                <a16:creationId xmlns:a16="http://schemas.microsoft.com/office/drawing/2014/main" id="{38B7E127-F1D4-487E-A15F-845BF8F6D645}"/>
              </a:ext>
            </a:extLst>
          </p:cNvPr>
          <p:cNvSpPr>
            <a:spLocks noGrp="1"/>
          </p:cNvSpPr>
          <p:nvPr>
            <p:ph type="body" idx="15"/>
          </p:nvPr>
        </p:nvSpPr>
        <p:spPr>
          <a:xfrm>
            <a:off x="146290" y="3603812"/>
            <a:ext cx="11890271" cy="823912"/>
          </a:xfrm>
        </p:spPr>
        <p:txBody>
          <a:bodyPr anchor="b">
            <a:noAutofit/>
          </a:bodyPr>
          <a:lstStyle>
            <a:lvl1pPr marL="0" indent="0">
              <a:buNone/>
              <a:defRPr sz="28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Content Placeholder 2">
            <a:extLst>
              <a:ext uri="{FF2B5EF4-FFF2-40B4-BE49-F238E27FC236}">
                <a16:creationId xmlns:a16="http://schemas.microsoft.com/office/drawing/2014/main" id="{78EA82EE-04AA-4E18-9C5B-623D41A88E2B}"/>
              </a:ext>
            </a:extLst>
          </p:cNvPr>
          <p:cNvSpPr>
            <a:spLocks noGrp="1"/>
          </p:cNvSpPr>
          <p:nvPr>
            <p:ph idx="13"/>
          </p:nvPr>
        </p:nvSpPr>
        <p:spPr>
          <a:xfrm>
            <a:off x="155436" y="4439797"/>
            <a:ext cx="11890272" cy="1522429"/>
          </a:xfrm>
        </p:spPr>
        <p:txBody>
          <a:bodyPr rIns="91440">
            <a:noAutofit/>
          </a:bodyPr>
          <a:lstStyle>
            <a:lvl1pPr>
              <a:defRPr sz="2400"/>
            </a:lvl1pPr>
            <a:lvl2pPr>
              <a:defRPr sz="2000"/>
            </a:lvl2pPr>
            <a:lvl3pPr>
              <a:defRPr sz="18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p:txBody>
      </p:sp>
      <p:sp>
        <p:nvSpPr>
          <p:cNvPr id="6" name="Slide Number Placeholder 5">
            <a:extLst>
              <a:ext uri="{FF2B5EF4-FFF2-40B4-BE49-F238E27FC236}">
                <a16:creationId xmlns:a16="http://schemas.microsoft.com/office/drawing/2014/main" id="{2339DFE4-2DF1-4F25-B907-12A180D6D3B4}"/>
              </a:ext>
            </a:extLst>
          </p:cNvPr>
          <p:cNvSpPr>
            <a:spLocks noGrp="1"/>
          </p:cNvSpPr>
          <p:nvPr>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3217046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77FA7-B2A5-4046-9CFE-EF477718470D}"/>
              </a:ext>
            </a:extLst>
          </p:cNvPr>
          <p:cNvSpPr>
            <a:spLocks noGrp="1"/>
          </p:cNvSpPr>
          <p:nvPr>
            <p:ph type="title"/>
          </p:nvPr>
        </p:nvSpPr>
        <p:spPr/>
        <p:txBody>
          <a:bodyPr/>
          <a:lstStyle/>
          <a:p>
            <a:r>
              <a:rPr lang="en-US"/>
              <a:t>Click to edit Master title style</a:t>
            </a:r>
            <a:endParaRPr lang="en-US" dirty="0"/>
          </a:p>
        </p:txBody>
      </p:sp>
      <p:sp>
        <p:nvSpPr>
          <p:cNvPr id="3" name="Content Placeholder 1">
            <a:extLst>
              <a:ext uri="{FF2B5EF4-FFF2-40B4-BE49-F238E27FC236}">
                <a16:creationId xmlns:a16="http://schemas.microsoft.com/office/drawing/2014/main" id="{8BE3CC32-6F75-4749-8C0D-726CD30D3F19}"/>
              </a:ext>
            </a:extLst>
          </p:cNvPr>
          <p:cNvSpPr>
            <a:spLocks noGrp="1"/>
          </p:cNvSpPr>
          <p:nvPr>
            <p:ph sz="half" idx="1"/>
          </p:nvPr>
        </p:nvSpPr>
        <p:spPr>
          <a:xfrm>
            <a:off x="176270" y="1429017"/>
            <a:ext cx="5843530" cy="4498057"/>
          </a:xfrm>
        </p:spPr>
        <p:txBody>
          <a:bodyPr rIns="640080"/>
          <a:lstStyle>
            <a:lvl1pPr>
              <a:defRPr sz="3600"/>
            </a:lvl1pPr>
            <a:lvl2pPr>
              <a:defRPr sz="3200"/>
            </a:lvl2pPr>
            <a:lvl3pPr>
              <a:defRPr sz="28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a:extLst>
              <a:ext uri="{FF2B5EF4-FFF2-40B4-BE49-F238E27FC236}">
                <a16:creationId xmlns:a16="http://schemas.microsoft.com/office/drawing/2014/main" id="{9E70591A-C582-4B0B-95C3-1CEE6E7FEE31}"/>
              </a:ext>
            </a:extLst>
          </p:cNvPr>
          <p:cNvSpPr>
            <a:spLocks noGrp="1"/>
          </p:cNvSpPr>
          <p:nvPr>
            <p:ph sz="half" idx="13"/>
          </p:nvPr>
        </p:nvSpPr>
        <p:spPr>
          <a:xfrm>
            <a:off x="6172202" y="1429016"/>
            <a:ext cx="5843530" cy="4498057"/>
          </a:xfrm>
        </p:spPr>
        <p:txBody>
          <a:bodyPr rIns="640080"/>
          <a:lstStyle>
            <a:lvl1pPr>
              <a:defRPr sz="3600"/>
            </a:lvl1pPr>
            <a:lvl2pPr>
              <a:defRPr sz="3200"/>
            </a:lvl2pPr>
            <a:lvl3pPr>
              <a:defRPr sz="28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7639E9F5-AA06-4F8D-9C3C-93F84C021132}"/>
              </a:ext>
            </a:extLst>
          </p:cNvPr>
          <p:cNvSpPr>
            <a:spLocks noGrp="1"/>
          </p:cNvSpPr>
          <p:nvPr>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2886054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hree_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77FA7-B2A5-4046-9CFE-EF477718470D}"/>
              </a:ext>
            </a:extLst>
          </p:cNvPr>
          <p:cNvSpPr>
            <a:spLocks noGrp="1"/>
          </p:cNvSpPr>
          <p:nvPr>
            <p:ph type="title"/>
          </p:nvPr>
        </p:nvSpPr>
        <p:spPr/>
        <p:txBody>
          <a:bodyPr/>
          <a:lstStyle/>
          <a:p>
            <a:r>
              <a:rPr lang="en-US"/>
              <a:t>Click to edit Master title style</a:t>
            </a:r>
            <a:endParaRPr lang="en-US" dirty="0"/>
          </a:p>
        </p:txBody>
      </p:sp>
      <p:sp>
        <p:nvSpPr>
          <p:cNvPr id="3" name="Content Placeholder">
            <a:extLst>
              <a:ext uri="{FF2B5EF4-FFF2-40B4-BE49-F238E27FC236}">
                <a16:creationId xmlns:a16="http://schemas.microsoft.com/office/drawing/2014/main" id="{8BE3CC32-6F75-4749-8C0D-726CD30D3F19}"/>
              </a:ext>
            </a:extLst>
          </p:cNvPr>
          <p:cNvSpPr>
            <a:spLocks noGrp="1"/>
          </p:cNvSpPr>
          <p:nvPr>
            <p:ph sz="half" idx="1"/>
          </p:nvPr>
        </p:nvSpPr>
        <p:spPr>
          <a:xfrm>
            <a:off x="176270" y="1429017"/>
            <a:ext cx="3800820" cy="4498057"/>
          </a:xfrm>
        </p:spPr>
        <p:txBody>
          <a:bodyPr rIns="457200">
            <a:no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2">
            <a:extLst>
              <a:ext uri="{FF2B5EF4-FFF2-40B4-BE49-F238E27FC236}">
                <a16:creationId xmlns:a16="http://schemas.microsoft.com/office/drawing/2014/main" id="{2CA358F9-FDAB-435E-8C1A-4A738B05E0CA}"/>
              </a:ext>
            </a:extLst>
          </p:cNvPr>
          <p:cNvSpPr>
            <a:spLocks noGrp="1"/>
          </p:cNvSpPr>
          <p:nvPr>
            <p:ph sz="half" idx="13"/>
          </p:nvPr>
        </p:nvSpPr>
        <p:spPr>
          <a:xfrm>
            <a:off x="4195590" y="1429017"/>
            <a:ext cx="3800820" cy="4498057"/>
          </a:xfrm>
        </p:spPr>
        <p:txBody>
          <a:bodyPr rIns="457200">
            <a:no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3">
            <a:extLst>
              <a:ext uri="{FF2B5EF4-FFF2-40B4-BE49-F238E27FC236}">
                <a16:creationId xmlns:a16="http://schemas.microsoft.com/office/drawing/2014/main" id="{DACFA113-9FF8-4E58-B951-B3F0EC9E1F73}"/>
              </a:ext>
            </a:extLst>
          </p:cNvPr>
          <p:cNvSpPr>
            <a:spLocks noGrp="1"/>
          </p:cNvSpPr>
          <p:nvPr>
            <p:ph sz="half" idx="14"/>
          </p:nvPr>
        </p:nvSpPr>
        <p:spPr>
          <a:xfrm>
            <a:off x="8214912" y="1431790"/>
            <a:ext cx="3800820" cy="4498057"/>
          </a:xfrm>
        </p:spPr>
        <p:txBody>
          <a:bodyPr rIns="822960">
            <a:no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a:extLst>
              <a:ext uri="{FF2B5EF4-FFF2-40B4-BE49-F238E27FC236}">
                <a16:creationId xmlns:a16="http://schemas.microsoft.com/office/drawing/2014/main" id="{7639E9F5-AA06-4F8D-9C3C-93F84C021132}"/>
              </a:ext>
            </a:extLst>
          </p:cNvPr>
          <p:cNvSpPr>
            <a:spLocks noGrp="1"/>
          </p:cNvSpPr>
          <p:nvPr>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4113474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93910-36C0-4247-AA8F-0AE4EEC9E761}"/>
              </a:ext>
            </a:extLst>
          </p:cNvPr>
          <p:cNvSpPr>
            <a:spLocks noGrp="1"/>
          </p:cNvSpPr>
          <p:nvPr>
            <p:ph type="title"/>
          </p:nvPr>
        </p:nvSpPr>
        <p:spPr>
          <a:xfrm>
            <a:off x="1258430" y="380196"/>
            <a:ext cx="10128421" cy="769977"/>
          </a:xfrm>
        </p:spPr>
        <p:txBody>
          <a:bodyPr/>
          <a:lstStyle/>
          <a:p>
            <a:r>
              <a:rPr lang="en-US"/>
              <a:t>Click to edit Master title style</a:t>
            </a:r>
            <a:endParaRPr lang="en-US" dirty="0"/>
          </a:p>
        </p:txBody>
      </p:sp>
      <p:sp>
        <p:nvSpPr>
          <p:cNvPr id="3" name="Subtitle 1">
            <a:extLst>
              <a:ext uri="{FF2B5EF4-FFF2-40B4-BE49-F238E27FC236}">
                <a16:creationId xmlns:a16="http://schemas.microsoft.com/office/drawing/2014/main" id="{555F8427-E9CA-49E6-8AE9-ED1BDBD1330C}"/>
              </a:ext>
            </a:extLst>
          </p:cNvPr>
          <p:cNvSpPr>
            <a:spLocks noGrp="1"/>
          </p:cNvSpPr>
          <p:nvPr>
            <p:ph type="body" idx="1"/>
          </p:nvPr>
        </p:nvSpPr>
        <p:spPr>
          <a:xfrm>
            <a:off x="171064" y="1449806"/>
            <a:ext cx="5876390" cy="823912"/>
          </a:xfrm>
        </p:spPr>
        <p:txBody>
          <a:bodyPr anchor="b">
            <a:noAutofit/>
          </a:bodyPr>
          <a:lstStyle>
            <a:lvl1pPr marL="0" indent="0">
              <a:buNone/>
              <a:defRPr sz="28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1">
            <a:extLst>
              <a:ext uri="{FF2B5EF4-FFF2-40B4-BE49-F238E27FC236}">
                <a16:creationId xmlns:a16="http://schemas.microsoft.com/office/drawing/2014/main" id="{5321AB6E-4445-4BB1-B9FB-988FE3FCB0A0}"/>
              </a:ext>
            </a:extLst>
          </p:cNvPr>
          <p:cNvSpPr>
            <a:spLocks noGrp="1"/>
          </p:cNvSpPr>
          <p:nvPr>
            <p:ph sz="half" idx="2"/>
          </p:nvPr>
        </p:nvSpPr>
        <p:spPr>
          <a:xfrm>
            <a:off x="171064" y="2273718"/>
            <a:ext cx="5876389" cy="3664374"/>
          </a:xfrm>
        </p:spPr>
        <p:txBody>
          <a:bodyPr>
            <a:no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ubtitle 2">
            <a:extLst>
              <a:ext uri="{FF2B5EF4-FFF2-40B4-BE49-F238E27FC236}">
                <a16:creationId xmlns:a16="http://schemas.microsoft.com/office/drawing/2014/main" id="{BE337800-272E-4187-948E-AB6D00DF71A1}"/>
              </a:ext>
            </a:extLst>
          </p:cNvPr>
          <p:cNvSpPr>
            <a:spLocks noGrp="1"/>
          </p:cNvSpPr>
          <p:nvPr>
            <p:ph type="body" idx="13"/>
          </p:nvPr>
        </p:nvSpPr>
        <p:spPr>
          <a:xfrm>
            <a:off x="6145878" y="1450895"/>
            <a:ext cx="5876390" cy="823912"/>
          </a:xfrm>
        </p:spPr>
        <p:txBody>
          <a:bodyPr anchor="b">
            <a:noAutofit/>
          </a:bodyPr>
          <a:lstStyle>
            <a:lvl1pPr marL="0" indent="0">
              <a:buNone/>
              <a:defRPr sz="28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Content Placeholder 2">
            <a:extLst>
              <a:ext uri="{FF2B5EF4-FFF2-40B4-BE49-F238E27FC236}">
                <a16:creationId xmlns:a16="http://schemas.microsoft.com/office/drawing/2014/main" id="{3490EC0F-BFAC-421B-8701-663D6C38BD0D}"/>
              </a:ext>
            </a:extLst>
          </p:cNvPr>
          <p:cNvSpPr>
            <a:spLocks noGrp="1"/>
          </p:cNvSpPr>
          <p:nvPr>
            <p:ph sz="half" idx="14"/>
          </p:nvPr>
        </p:nvSpPr>
        <p:spPr>
          <a:xfrm>
            <a:off x="6145878" y="2274806"/>
            <a:ext cx="5876389" cy="3663285"/>
          </a:xfrm>
        </p:spPr>
        <p:txBody>
          <a:bodyPr>
            <a:no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a:extLst>
              <a:ext uri="{FF2B5EF4-FFF2-40B4-BE49-F238E27FC236}">
                <a16:creationId xmlns:a16="http://schemas.microsoft.com/office/drawing/2014/main" id="{F91FAFC8-95D4-42F6-A237-AD9B38EF0632}"/>
              </a:ext>
            </a:extLst>
          </p:cNvPr>
          <p:cNvSpPr>
            <a:spLocks noGrp="1"/>
          </p:cNvSpPr>
          <p:nvPr>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689915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9AEFE-FC93-4AF4-AA60-69D74CEA92CF}"/>
              </a:ext>
            </a:extLst>
          </p:cNvPr>
          <p:cNvSpPr>
            <a:spLocks noGrp="1"/>
          </p:cNvSpPr>
          <p:nvPr>
            <p:ph type="title"/>
          </p:nvPr>
        </p:nvSpPr>
        <p:spPr/>
        <p:txBody>
          <a:bodyPr/>
          <a:lstStyle/>
          <a:p>
            <a:r>
              <a:rPr lang="en-US"/>
              <a:t>Click to edit Master title style</a:t>
            </a:r>
            <a:endParaRPr lang="en-US" dirty="0"/>
          </a:p>
        </p:txBody>
      </p:sp>
      <p:sp>
        <p:nvSpPr>
          <p:cNvPr id="5" name="Slide Number Placeholder 4">
            <a:extLst>
              <a:ext uri="{FF2B5EF4-FFF2-40B4-BE49-F238E27FC236}">
                <a16:creationId xmlns:a16="http://schemas.microsoft.com/office/drawing/2014/main" id="{A65DF3EB-641B-4E11-8A18-AB00ABB1C4B3}"/>
              </a:ext>
            </a:extLst>
          </p:cNvPr>
          <p:cNvSpPr>
            <a:spLocks noGrp="1"/>
          </p:cNvSpPr>
          <p:nvPr>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1263129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_Content_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74195A-8207-4653-9618-FEF2DA8A3770}"/>
              </a:ext>
            </a:extLst>
          </p:cNvPr>
          <p:cNvSpPr>
            <a:spLocks noGrp="1"/>
          </p:cNvSpPr>
          <p:nvPr>
            <p:ph type="title"/>
          </p:nvPr>
        </p:nvSpPr>
        <p:spPr/>
        <p:txBody>
          <a:bodyPr/>
          <a:lstStyle/>
          <a:p>
            <a:r>
              <a:rPr lang="en-US"/>
              <a:t>Click to edit Master title style</a:t>
            </a:r>
          </a:p>
        </p:txBody>
      </p:sp>
      <p:sp>
        <p:nvSpPr>
          <p:cNvPr id="6" name="Content Placeholder 5">
            <a:extLst>
              <a:ext uri="{FF2B5EF4-FFF2-40B4-BE49-F238E27FC236}">
                <a16:creationId xmlns:a16="http://schemas.microsoft.com/office/drawing/2014/main" id="{D07E23E6-6A2F-4EBB-BAA3-780723750EAA}"/>
              </a:ext>
            </a:extLst>
          </p:cNvPr>
          <p:cNvSpPr>
            <a:spLocks noGrp="1"/>
          </p:cNvSpPr>
          <p:nvPr>
            <p:ph sz="quarter" idx="11"/>
          </p:nvPr>
        </p:nvSpPr>
        <p:spPr>
          <a:xfrm>
            <a:off x="149319" y="1228725"/>
            <a:ext cx="11839480" cy="671793"/>
          </a:xfrm>
        </p:spPr>
        <p:txBody>
          <a:bodyPr>
            <a:normAutofit/>
          </a:bodyPr>
          <a:lstStyle>
            <a:lvl1pPr marL="0" indent="0">
              <a:buNone/>
              <a:defRPr sz="3200"/>
            </a:lvl1pPr>
          </a:lstStyle>
          <a:p>
            <a:pPr lvl="0"/>
            <a:r>
              <a:rPr lang="en-US" dirty="0"/>
              <a:t>Click to edit Master text styles</a:t>
            </a:r>
          </a:p>
        </p:txBody>
      </p:sp>
      <p:sp>
        <p:nvSpPr>
          <p:cNvPr id="8" name="Table Placeholder 7">
            <a:extLst>
              <a:ext uri="{FF2B5EF4-FFF2-40B4-BE49-F238E27FC236}">
                <a16:creationId xmlns:a16="http://schemas.microsoft.com/office/drawing/2014/main" id="{F2E4A04F-CC4A-4D65-ADD6-100415BF7610}"/>
              </a:ext>
            </a:extLst>
          </p:cNvPr>
          <p:cNvSpPr>
            <a:spLocks noGrp="1"/>
          </p:cNvSpPr>
          <p:nvPr>
            <p:ph type="tbl" sz="quarter" idx="12" hasCustomPrompt="1"/>
          </p:nvPr>
        </p:nvSpPr>
        <p:spPr>
          <a:xfrm>
            <a:off x="149319" y="2073275"/>
            <a:ext cx="11863293" cy="3806825"/>
          </a:xfrm>
        </p:spPr>
        <p:txBody>
          <a:bodyPr/>
          <a:lstStyle>
            <a:lvl1pPr>
              <a:defRPr/>
            </a:lvl1pPr>
          </a:lstStyle>
          <a:p>
            <a:r>
              <a:rPr lang="en-US" dirty="0"/>
              <a:t>Table</a:t>
            </a:r>
          </a:p>
        </p:txBody>
      </p:sp>
      <p:sp>
        <p:nvSpPr>
          <p:cNvPr id="3" name="Slide Number Placeholder 2">
            <a:extLst>
              <a:ext uri="{FF2B5EF4-FFF2-40B4-BE49-F238E27FC236}">
                <a16:creationId xmlns:a16="http://schemas.microsoft.com/office/drawing/2014/main" id="{1C79865C-D298-48FE-A461-FAEF3874AA84}"/>
              </a:ext>
            </a:extLst>
          </p:cNvPr>
          <p:cNvSpPr>
            <a:spLocks noGrp="1"/>
          </p:cNvSpPr>
          <p:nvPr>
            <p:ph type="sldNum" sz="quarter" idx="10"/>
          </p:nvPr>
        </p:nvSpPr>
        <p:spPr/>
        <p:txBody>
          <a:bodyPr/>
          <a:lstStyle/>
          <a:p>
            <a:fld id="{A3D1C70C-36A2-44FC-A083-98959550CFF4}" type="slidenum">
              <a:rPr lang="en-US" smtClean="0"/>
              <a:pPr/>
              <a:t>‹#›</a:t>
            </a:fld>
            <a:endParaRPr lang="en-US"/>
          </a:p>
        </p:txBody>
      </p:sp>
    </p:spTree>
    <p:extLst>
      <p:ext uri="{BB962C8B-B14F-4D97-AF65-F5344CB8AC3E}">
        <p14:creationId xmlns:p14="http://schemas.microsoft.com/office/powerpoint/2010/main" val="246294336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_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9AEFE-FC93-4AF4-AA60-69D74CEA92CF}"/>
              </a:ext>
            </a:extLst>
          </p:cNvPr>
          <p:cNvSpPr>
            <a:spLocks noGrp="1"/>
          </p:cNvSpPr>
          <p:nvPr>
            <p:ph type="title"/>
          </p:nvPr>
        </p:nvSpPr>
        <p:spPr/>
        <p:txBody>
          <a:bodyPr/>
          <a:lstStyle/>
          <a:p>
            <a:r>
              <a:rPr lang="en-US" dirty="0"/>
              <a:t>Click to edit Master title style</a:t>
            </a:r>
          </a:p>
        </p:txBody>
      </p:sp>
      <p:sp>
        <p:nvSpPr>
          <p:cNvPr id="4" name="Graph Placeholder">
            <a:extLst>
              <a:ext uri="{FF2B5EF4-FFF2-40B4-BE49-F238E27FC236}">
                <a16:creationId xmlns:a16="http://schemas.microsoft.com/office/drawing/2014/main" id="{77EA46B5-DFD9-4CBD-916B-41252B3634A1}"/>
              </a:ext>
            </a:extLst>
          </p:cNvPr>
          <p:cNvSpPr>
            <a:spLocks noGrp="1"/>
          </p:cNvSpPr>
          <p:nvPr>
            <p:ph type="chart" sz="quarter" idx="13"/>
          </p:nvPr>
        </p:nvSpPr>
        <p:spPr>
          <a:xfrm>
            <a:off x="143219" y="1277938"/>
            <a:ext cx="11864631" cy="4682187"/>
          </a:xfrm>
        </p:spPr>
        <p:txBody>
          <a:bodyPr/>
          <a:lstStyle/>
          <a:p>
            <a:r>
              <a:rPr lang="en-US"/>
              <a:t>Click icon to add chart</a:t>
            </a:r>
            <a:endParaRPr lang="en-US" dirty="0"/>
          </a:p>
        </p:txBody>
      </p:sp>
      <p:sp>
        <p:nvSpPr>
          <p:cNvPr id="5" name="Slide Number Placeholder 4">
            <a:extLst>
              <a:ext uri="{FF2B5EF4-FFF2-40B4-BE49-F238E27FC236}">
                <a16:creationId xmlns:a16="http://schemas.microsoft.com/office/drawing/2014/main" id="{A65DF3EB-641B-4E11-8A18-AB00ABB1C4B3}"/>
              </a:ext>
            </a:extLst>
          </p:cNvPr>
          <p:cNvSpPr>
            <a:spLocks noGrp="1"/>
          </p:cNvSpPr>
          <p:nvPr>
            <p:ph type="sldNum" sz="quarter" idx="12"/>
          </p:nvPr>
        </p:nvSpPr>
        <p:spPr/>
        <p:txBody>
          <a:bodyPr/>
          <a:lstStyle/>
          <a:p>
            <a:fld id="{A3D1C70C-36A2-44FC-A083-98959550CFF4}" type="slidenum">
              <a:rPr lang="en-US" smtClean="0"/>
              <a:t>‹#›</a:t>
            </a:fld>
            <a:endParaRPr lang="en-US"/>
          </a:p>
        </p:txBody>
      </p:sp>
    </p:spTree>
    <p:extLst>
      <p:ext uri="{BB962C8B-B14F-4D97-AF65-F5344CB8AC3E}">
        <p14:creationId xmlns:p14="http://schemas.microsoft.com/office/powerpoint/2010/main" val="2658930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theme" Target="../theme/theme2.xml"/><Relationship Id="rId1"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descr="A picture containing graphical user interface&#10;&#10;Description automatically generated">
            <a:extLst>
              <a:ext uri="{FF2B5EF4-FFF2-40B4-BE49-F238E27FC236}">
                <a16:creationId xmlns:a16="http://schemas.microsoft.com/office/drawing/2014/main" id="{696D1C8D-2804-489C-86CC-F70D29F92737}"/>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149340" y="162881"/>
            <a:ext cx="11893320" cy="1630683"/>
          </a:xfrm>
          <a:prstGeom prst="rect">
            <a:avLst/>
          </a:prstGeom>
        </p:spPr>
      </p:pic>
      <p:sp>
        <p:nvSpPr>
          <p:cNvPr id="2" name="Title Placeholder 1">
            <a:extLst>
              <a:ext uri="{FF2B5EF4-FFF2-40B4-BE49-F238E27FC236}">
                <a16:creationId xmlns:a16="http://schemas.microsoft.com/office/drawing/2014/main" id="{A52D6E93-3D36-4693-94CF-5E08B138DE51}"/>
              </a:ext>
            </a:extLst>
          </p:cNvPr>
          <p:cNvSpPr>
            <a:spLocks noGrp="1"/>
          </p:cNvSpPr>
          <p:nvPr>
            <p:ph type="title"/>
          </p:nvPr>
        </p:nvSpPr>
        <p:spPr>
          <a:xfrm>
            <a:off x="1256841" y="378896"/>
            <a:ext cx="10096959" cy="74757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F8288CE7-0338-4DCA-9309-6257DC1AB2BD}"/>
              </a:ext>
            </a:extLst>
          </p:cNvPr>
          <p:cNvSpPr>
            <a:spLocks noGrp="1"/>
          </p:cNvSpPr>
          <p:nvPr>
            <p:ph type="body" idx="1"/>
          </p:nvPr>
        </p:nvSpPr>
        <p:spPr>
          <a:xfrm>
            <a:off x="146292" y="1430626"/>
            <a:ext cx="11890272" cy="4507465"/>
          </a:xfrm>
          <a:prstGeom prst="rect">
            <a:avLst/>
          </a:prstGeom>
        </p:spPr>
        <p:txBody>
          <a:bodyPr vert="horz" lIns="91440" tIns="45720" rIns="82296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 name="Picture 9">
            <a:extLst>
              <a:ext uri="{FF2B5EF4-FFF2-40B4-BE49-F238E27FC236}">
                <a16:creationId xmlns:a16="http://schemas.microsoft.com/office/drawing/2014/main" id="{C25DAC51-AACD-4066-8BD6-6F7BF018F00F}"/>
              </a:ext>
            </a:extLst>
          </p:cNvPr>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149340" y="6050987"/>
            <a:ext cx="11890272" cy="768098"/>
          </a:xfrm>
          <a:prstGeom prst="rect">
            <a:avLst/>
          </a:prstGeom>
        </p:spPr>
      </p:pic>
      <p:sp>
        <p:nvSpPr>
          <p:cNvPr id="6" name="Slide Number Placeholder 5">
            <a:extLst>
              <a:ext uri="{FF2B5EF4-FFF2-40B4-BE49-F238E27FC236}">
                <a16:creationId xmlns:a16="http://schemas.microsoft.com/office/drawing/2014/main" id="{C0398713-19FC-43BC-8C7D-F7EE32024943}"/>
              </a:ext>
            </a:extLst>
          </p:cNvPr>
          <p:cNvSpPr>
            <a:spLocks noGrp="1"/>
          </p:cNvSpPr>
          <p:nvPr>
            <p:ph type="sldNum" sz="quarter" idx="4"/>
          </p:nvPr>
        </p:nvSpPr>
        <p:spPr>
          <a:xfrm>
            <a:off x="8687719" y="6257197"/>
            <a:ext cx="2743200" cy="365125"/>
          </a:xfrm>
          <a:prstGeom prst="rect">
            <a:avLst/>
          </a:prstGeom>
        </p:spPr>
        <p:txBody>
          <a:bodyPr vert="horz" lIns="91440" tIns="45720" rIns="91440" bIns="45720" rtlCol="0" anchor="ctr"/>
          <a:lstStyle>
            <a:lvl1pPr algn="r">
              <a:defRPr sz="1400">
                <a:solidFill>
                  <a:schemeClr val="bg1"/>
                </a:solidFill>
                <a:latin typeface="Palatino Linotype" panose="02040502050505030304" pitchFamily="18" charset="0"/>
              </a:defRPr>
            </a:lvl1pPr>
          </a:lstStyle>
          <a:p>
            <a:fld id="{A3D1C70C-36A2-44FC-A083-98959550CFF4}" type="slidenum">
              <a:rPr lang="en-US" smtClean="0"/>
              <a:pPr/>
              <a:t>‹#›</a:t>
            </a:fld>
            <a:endParaRPr lang="en-US"/>
          </a:p>
        </p:txBody>
      </p:sp>
    </p:spTree>
    <p:extLst>
      <p:ext uri="{BB962C8B-B14F-4D97-AF65-F5344CB8AC3E}">
        <p14:creationId xmlns:p14="http://schemas.microsoft.com/office/powerpoint/2010/main" val="1292156905"/>
      </p:ext>
    </p:extLst>
  </p:cSld>
  <p:clrMap bg1="lt1" tx1="dk1" bg2="lt2" tx2="dk2" accent1="accent1" accent2="accent2" accent3="accent3" accent4="accent4" accent5="accent5" accent6="accent6" hlink="hlink" folHlink="folHlink"/>
  <p:sldLayoutIdLst>
    <p:sldLayoutId id="2147483680" r:id="rId1"/>
    <p:sldLayoutId id="2147483671" r:id="rId2"/>
    <p:sldLayoutId id="2147483677" r:id="rId3"/>
    <p:sldLayoutId id="2147483664" r:id="rId4"/>
    <p:sldLayoutId id="2147483670" r:id="rId5"/>
    <p:sldLayoutId id="2147483665" r:id="rId6"/>
    <p:sldLayoutId id="2147483666" r:id="rId7"/>
    <p:sldLayoutId id="2147483681" r:id="rId8"/>
    <p:sldLayoutId id="2147483675" r:id="rId9"/>
    <p:sldLayoutId id="2147483676" r:id="rId10"/>
    <p:sldLayoutId id="2147483690" r:id="rId11"/>
    <p:sldLayoutId id="2147483669" r:id="rId12"/>
    <p:sldLayoutId id="2147483689" r:id="rId13"/>
    <p:sldLayoutId id="2147483672" r:id="rId14"/>
    <p:sldLayoutId id="2147483678" r:id="rId15"/>
  </p:sldLayoutIdLst>
  <p:hf hdr="0" dt="0"/>
  <p:txStyles>
    <p:titleStyle>
      <a:lvl1pPr algn="l" defTabSz="914400" rtl="0" eaLnBrk="1" latinLnBrk="0" hangingPunct="1">
        <a:lnSpc>
          <a:spcPct val="90000"/>
        </a:lnSpc>
        <a:spcBef>
          <a:spcPct val="0"/>
        </a:spcBef>
        <a:buNone/>
        <a:defRPr sz="5000" b="1" kern="1200">
          <a:solidFill>
            <a:srgbClr val="6E2405"/>
          </a:solidFill>
          <a:latin typeface="Palatino Linotype" panose="02040502050505030304" pitchFamily="18" charset="0"/>
          <a:ea typeface="+mj-ea"/>
          <a:cs typeface="+mj-cs"/>
        </a:defRPr>
      </a:lvl1pPr>
    </p:titleStyle>
    <p:bodyStyle>
      <a:lvl1pPr marL="228600" indent="-228600" algn="l" defTabSz="914400" rtl="0" eaLnBrk="1" latinLnBrk="0" hangingPunct="1">
        <a:lnSpc>
          <a:spcPct val="108000"/>
        </a:lnSpc>
        <a:spcBef>
          <a:spcPts val="1000"/>
        </a:spcBef>
        <a:spcAft>
          <a:spcPts val="1400"/>
        </a:spcAft>
        <a:buFont typeface="Arial" panose="020B0604020202020204" pitchFamily="34" charset="0"/>
        <a:buChar char="•"/>
        <a:defRPr sz="4000" kern="1200">
          <a:solidFill>
            <a:schemeClr val="tx1"/>
          </a:solidFill>
          <a:latin typeface="Palatino Linotype" panose="02040502050505030304" pitchFamily="18" charset="0"/>
          <a:ea typeface="+mn-ea"/>
          <a:cs typeface="+mn-cs"/>
        </a:defRPr>
      </a:lvl1pPr>
      <a:lvl2pPr marL="685800" indent="-228600" algn="l" defTabSz="914400" rtl="0" eaLnBrk="1" latinLnBrk="0" hangingPunct="1">
        <a:lnSpc>
          <a:spcPct val="108000"/>
        </a:lnSpc>
        <a:spcBef>
          <a:spcPts val="500"/>
        </a:spcBef>
        <a:spcAft>
          <a:spcPts val="1400"/>
        </a:spcAft>
        <a:buFont typeface="Arial" panose="020B0604020202020204" pitchFamily="34" charset="0"/>
        <a:buChar char="•"/>
        <a:defRPr sz="3600" kern="1200">
          <a:solidFill>
            <a:schemeClr val="tx1"/>
          </a:solidFill>
          <a:latin typeface="Palatino Linotype" panose="02040502050505030304" pitchFamily="18" charset="0"/>
          <a:ea typeface="+mn-ea"/>
          <a:cs typeface="+mn-cs"/>
        </a:defRPr>
      </a:lvl2pPr>
      <a:lvl3pPr marL="1143000" indent="-228600" algn="l" defTabSz="914400" rtl="0" eaLnBrk="1" latinLnBrk="0" hangingPunct="1">
        <a:lnSpc>
          <a:spcPct val="108000"/>
        </a:lnSpc>
        <a:spcBef>
          <a:spcPts val="500"/>
        </a:spcBef>
        <a:spcAft>
          <a:spcPts val="1400"/>
        </a:spcAft>
        <a:buFont typeface="Arial" panose="020B0604020202020204" pitchFamily="34" charset="0"/>
        <a:buChar char="•"/>
        <a:defRPr sz="3200" kern="1200">
          <a:solidFill>
            <a:schemeClr val="tx1"/>
          </a:solidFill>
          <a:latin typeface="Palatino Linotype" panose="02040502050505030304" pitchFamily="18" charset="0"/>
          <a:ea typeface="+mn-ea"/>
          <a:cs typeface="+mn-cs"/>
        </a:defRPr>
      </a:lvl3pPr>
      <a:lvl4pPr marL="1600200" indent="-228600" algn="l" defTabSz="914400" rtl="0" eaLnBrk="1" latinLnBrk="0" hangingPunct="1">
        <a:lnSpc>
          <a:spcPct val="108000"/>
        </a:lnSpc>
        <a:spcBef>
          <a:spcPts val="500"/>
        </a:spcBef>
        <a:spcAft>
          <a:spcPts val="1400"/>
        </a:spcAft>
        <a:buFont typeface="Arial" panose="020B0604020202020204" pitchFamily="34" charset="0"/>
        <a:buChar char="•"/>
        <a:defRPr sz="2800" kern="1200">
          <a:solidFill>
            <a:schemeClr val="tx1"/>
          </a:solidFill>
          <a:latin typeface="Palatino Linotype" panose="02040502050505030304" pitchFamily="18" charset="0"/>
          <a:ea typeface="+mn-ea"/>
          <a:cs typeface="+mn-cs"/>
        </a:defRPr>
      </a:lvl4pPr>
      <a:lvl5pPr marL="2057400" indent="-228600" algn="l" defTabSz="914400" rtl="0" eaLnBrk="1" latinLnBrk="0" hangingPunct="1">
        <a:lnSpc>
          <a:spcPct val="108000"/>
        </a:lnSpc>
        <a:spcBef>
          <a:spcPts val="500"/>
        </a:spcBef>
        <a:spcAft>
          <a:spcPts val="1400"/>
        </a:spcAft>
        <a:buFont typeface="Arial" panose="020B0604020202020204" pitchFamily="34" charset="0"/>
        <a:buChar char="•"/>
        <a:defRPr sz="2800" kern="1200">
          <a:solidFill>
            <a:schemeClr val="tx1"/>
          </a:solidFill>
          <a:latin typeface="Palatino Linotype" panose="020405020505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Logo: New Jersey Department of Education.">
            <a:extLst>
              <a:ext uri="{FF2B5EF4-FFF2-40B4-BE49-F238E27FC236}">
                <a16:creationId xmlns:a16="http://schemas.microsoft.com/office/drawing/2014/main" id="{CF96DE2C-7117-450B-9505-73F2CC7674D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0169" y="-5897"/>
            <a:ext cx="12081830" cy="2551181"/>
          </a:xfrm>
          <a:prstGeom prst="rect">
            <a:avLst/>
          </a:prstGeom>
        </p:spPr>
      </p:pic>
      <p:sp>
        <p:nvSpPr>
          <p:cNvPr id="3" name="Text Placeholder 2">
            <a:extLst>
              <a:ext uri="{FF2B5EF4-FFF2-40B4-BE49-F238E27FC236}">
                <a16:creationId xmlns:a16="http://schemas.microsoft.com/office/drawing/2014/main" id="{056ABD99-43FC-48BD-956C-54F530646711}"/>
              </a:ext>
            </a:extLst>
          </p:cNvPr>
          <p:cNvSpPr>
            <a:spLocks noGrp="1"/>
          </p:cNvSpPr>
          <p:nvPr>
            <p:ph type="body" idx="1"/>
          </p:nvPr>
        </p:nvSpPr>
        <p:spPr>
          <a:xfrm>
            <a:off x="110169" y="1825625"/>
            <a:ext cx="11788048" cy="4351338"/>
          </a:xfrm>
          <a:prstGeom prst="rect">
            <a:avLst/>
          </a:prstGeom>
        </p:spPr>
        <p:txBody>
          <a:bodyPr vert="horz" lIns="91440" tIns="45720" rIns="91440" bIns="45720" rtlCol="0">
            <a:normAutofit/>
          </a:bodyPr>
          <a:lstStyle/>
          <a:p>
            <a:pPr lvl="0"/>
            <a:r>
              <a:rPr lang="en-US" dirty="0"/>
              <a:t>Do not use this layout</a:t>
            </a:r>
          </a:p>
        </p:txBody>
      </p:sp>
    </p:spTree>
    <p:extLst>
      <p:ext uri="{BB962C8B-B14F-4D97-AF65-F5344CB8AC3E}">
        <p14:creationId xmlns:p14="http://schemas.microsoft.com/office/powerpoint/2010/main" val="3885510845"/>
      </p:ext>
    </p:extLst>
  </p:cSld>
  <p:clrMap bg1="lt1" tx1="dk1" bg2="lt2" tx2="dk2" accent1="accent1" accent2="accent2" accent3="accent3" accent4="accent4" accent5="accent5" accent6="accent6" hlink="hlink" folHlink="folHlink"/>
  <p:sldLayoutIdLst>
    <p:sldLayoutId id="2147483679" r:id="rId1"/>
  </p:sldLayoutIdLst>
  <p:hf hdr="0" dt="0"/>
  <p:txStyles>
    <p:titleStyle>
      <a:lvl1pPr algn="ctr" defTabSz="914400" rtl="0" eaLnBrk="1" latinLnBrk="0" hangingPunct="1">
        <a:lnSpc>
          <a:spcPct val="90000"/>
        </a:lnSpc>
        <a:spcBef>
          <a:spcPct val="0"/>
        </a:spcBef>
        <a:buNone/>
        <a:defRPr sz="5400" b="1" kern="1200">
          <a:solidFill>
            <a:srgbClr val="6E2405"/>
          </a:solidFill>
          <a:latin typeface="Palatino Linotype" panose="02040502050505030304" pitchFamily="18" charset="0"/>
          <a:ea typeface="+mj-ea"/>
          <a:cs typeface="+mj-cs"/>
        </a:defRPr>
      </a:lvl1pPr>
    </p:titleStyle>
    <p:bodyStyle>
      <a:lvl1pPr marL="0" indent="0" algn="l" defTabSz="914400" rtl="0" eaLnBrk="1" latinLnBrk="0" hangingPunct="1">
        <a:lnSpc>
          <a:spcPct val="108000"/>
        </a:lnSpc>
        <a:spcBef>
          <a:spcPts val="1000"/>
        </a:spcBef>
        <a:spcAft>
          <a:spcPts val="1400"/>
        </a:spcAft>
        <a:buFont typeface="Arial" panose="020B0604020202020204" pitchFamily="34" charset="0"/>
        <a:buNone/>
        <a:defRPr sz="4400" kern="1200">
          <a:solidFill>
            <a:schemeClr val="tx1"/>
          </a:solidFill>
          <a:latin typeface="Palatino Linotype" panose="02040502050505030304" pitchFamily="18" charset="0"/>
          <a:ea typeface="+mn-ea"/>
          <a:cs typeface="+mn-cs"/>
        </a:defRPr>
      </a:lvl1pPr>
      <a:lvl2pPr marL="685800" indent="-228600" algn="l" defTabSz="914400" rtl="0" eaLnBrk="1" latinLnBrk="0" hangingPunct="1">
        <a:lnSpc>
          <a:spcPct val="108000"/>
        </a:lnSpc>
        <a:spcBef>
          <a:spcPts val="500"/>
        </a:spcBef>
        <a:spcAft>
          <a:spcPts val="1400"/>
        </a:spcAft>
        <a:buFont typeface="Arial" panose="020B0604020202020204" pitchFamily="34" charset="0"/>
        <a:buChar char="•"/>
        <a:defRPr sz="3200" kern="1200">
          <a:solidFill>
            <a:schemeClr val="tx1"/>
          </a:solidFill>
          <a:latin typeface="Palatino Linotype" panose="02040502050505030304" pitchFamily="18" charset="0"/>
          <a:ea typeface="+mn-ea"/>
          <a:cs typeface="+mn-cs"/>
        </a:defRPr>
      </a:lvl2pPr>
      <a:lvl3pPr marL="1143000" indent="-228600" algn="l" defTabSz="914400" rtl="0" eaLnBrk="1" latinLnBrk="0" hangingPunct="1">
        <a:lnSpc>
          <a:spcPct val="108000"/>
        </a:lnSpc>
        <a:spcBef>
          <a:spcPts val="500"/>
        </a:spcBef>
        <a:spcAft>
          <a:spcPts val="1400"/>
        </a:spcAft>
        <a:buFont typeface="Arial" panose="020B0604020202020204" pitchFamily="34" charset="0"/>
        <a:buChar char="•"/>
        <a:defRPr sz="2800" kern="1200">
          <a:solidFill>
            <a:schemeClr val="tx1"/>
          </a:solidFill>
          <a:latin typeface="Palatino Linotype" panose="02040502050505030304" pitchFamily="18" charset="0"/>
          <a:ea typeface="+mn-ea"/>
          <a:cs typeface="+mn-cs"/>
        </a:defRPr>
      </a:lvl3pPr>
      <a:lvl4pPr marL="1600200" indent="-228600" algn="l" defTabSz="914400" rtl="0" eaLnBrk="1" latinLnBrk="0" hangingPunct="1">
        <a:lnSpc>
          <a:spcPct val="108000"/>
        </a:lnSpc>
        <a:spcBef>
          <a:spcPts val="500"/>
        </a:spcBef>
        <a:spcAft>
          <a:spcPts val="1400"/>
        </a:spcAft>
        <a:buFont typeface="Arial" panose="020B0604020202020204" pitchFamily="34" charset="0"/>
        <a:buChar char="•"/>
        <a:defRPr sz="2400" kern="1200">
          <a:solidFill>
            <a:schemeClr val="tx1"/>
          </a:solidFill>
          <a:latin typeface="Palatino Linotype" panose="02040502050505030304" pitchFamily="18" charset="0"/>
          <a:ea typeface="+mn-ea"/>
          <a:cs typeface="+mn-cs"/>
        </a:defRPr>
      </a:lvl4pPr>
      <a:lvl5pPr marL="2057400" indent="-228600" algn="l" defTabSz="914400" rtl="0" eaLnBrk="1" latinLnBrk="0" hangingPunct="1">
        <a:lnSpc>
          <a:spcPct val="108000"/>
        </a:lnSpc>
        <a:spcBef>
          <a:spcPts val="500"/>
        </a:spcBef>
        <a:spcAft>
          <a:spcPts val="1400"/>
        </a:spcAft>
        <a:buFont typeface="Arial" panose="020B0604020202020204" pitchFamily="34" charset="0"/>
        <a:buChar char="•"/>
        <a:defRPr sz="2400" kern="1200">
          <a:solidFill>
            <a:schemeClr val="tx1"/>
          </a:solidFill>
          <a:latin typeface="Palatino Linotype" panose="020405020505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60367D-4F1F-4D06-9551-9D120A83F86F}"/>
              </a:ext>
            </a:extLst>
          </p:cNvPr>
          <p:cNvSpPr>
            <a:spLocks noGrp="1"/>
          </p:cNvSpPr>
          <p:nvPr>
            <p:ph type="title"/>
          </p:nvPr>
        </p:nvSpPr>
        <p:spPr>
          <a:xfrm>
            <a:off x="149340" y="365125"/>
            <a:ext cx="1189027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067A9155-9D6F-4818-A1EA-81ACC0306B47}"/>
              </a:ext>
            </a:extLst>
          </p:cNvPr>
          <p:cNvSpPr>
            <a:spLocks noGrp="1"/>
          </p:cNvSpPr>
          <p:nvPr>
            <p:ph type="body" idx="1"/>
          </p:nvPr>
        </p:nvSpPr>
        <p:spPr>
          <a:xfrm>
            <a:off x="149340" y="1825625"/>
            <a:ext cx="11890272" cy="412232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a:extLst>
              <a:ext uri="{FF2B5EF4-FFF2-40B4-BE49-F238E27FC236}">
                <a16:creationId xmlns:a16="http://schemas.microsoft.com/office/drawing/2014/main" id="{94CC72A4-5CFF-4D23-9567-642F3352896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49340" y="6050987"/>
            <a:ext cx="11890272" cy="768098"/>
          </a:xfrm>
          <a:prstGeom prst="rect">
            <a:avLst/>
          </a:prstGeom>
        </p:spPr>
      </p:pic>
      <p:sp>
        <p:nvSpPr>
          <p:cNvPr id="6" name="Slide Number Placeholder 5">
            <a:extLst>
              <a:ext uri="{FF2B5EF4-FFF2-40B4-BE49-F238E27FC236}">
                <a16:creationId xmlns:a16="http://schemas.microsoft.com/office/drawing/2014/main" id="{20D45371-22E5-41E2-9C10-6B0FADA8412F}"/>
              </a:ext>
            </a:extLst>
          </p:cNvPr>
          <p:cNvSpPr>
            <a:spLocks noGrp="1"/>
          </p:cNvSpPr>
          <p:nvPr>
            <p:ph type="sldNum" sz="quarter" idx="4"/>
          </p:nvPr>
        </p:nvSpPr>
        <p:spPr>
          <a:xfrm>
            <a:off x="8610600" y="6285773"/>
            <a:ext cx="2743200" cy="365125"/>
          </a:xfrm>
          <a:prstGeom prst="rect">
            <a:avLst/>
          </a:prstGeom>
        </p:spPr>
        <p:txBody>
          <a:bodyPr vert="horz" lIns="91440" tIns="45720" rIns="91440" bIns="45720" rtlCol="0" anchor="ctr"/>
          <a:lstStyle>
            <a:lvl1pPr algn="r">
              <a:defRPr sz="1400">
                <a:solidFill>
                  <a:schemeClr val="bg1"/>
                </a:solidFill>
                <a:latin typeface="Palatino Linotype" panose="02040502050505030304" pitchFamily="18" charset="0"/>
              </a:defRPr>
            </a:lvl1pPr>
          </a:lstStyle>
          <a:p>
            <a:fld id="{063B872D-3AE9-4542-A461-B751CD6BB84C}" type="slidenum">
              <a:rPr lang="en-US" smtClean="0"/>
              <a:pPr/>
              <a:t>‹#›</a:t>
            </a:fld>
            <a:endParaRPr lang="en-US" dirty="0"/>
          </a:p>
        </p:txBody>
      </p:sp>
    </p:spTree>
    <p:extLst>
      <p:ext uri="{BB962C8B-B14F-4D97-AF65-F5344CB8AC3E}">
        <p14:creationId xmlns:p14="http://schemas.microsoft.com/office/powerpoint/2010/main" val="63614674"/>
      </p:ext>
    </p:extLst>
  </p:cSld>
  <p:clrMap bg1="lt1" tx1="dk1" bg2="lt2" tx2="dk2" accent1="accent1" accent2="accent2" accent3="accent3" accent4="accent4" accent5="accent5" accent6="accent6" hlink="hlink" folHlink="folHlink"/>
  <p:sldLayoutIdLst>
    <p:sldLayoutId id="2147483688" r:id="rId1"/>
  </p:sldLayoutIdLst>
  <p:hf hdr="0" dt="0"/>
  <p:txStyles>
    <p:titleStyle>
      <a:lvl1pPr algn="l" defTabSz="914400" rtl="0" eaLnBrk="1" latinLnBrk="0" hangingPunct="1">
        <a:lnSpc>
          <a:spcPct val="90000"/>
        </a:lnSpc>
        <a:spcBef>
          <a:spcPct val="0"/>
        </a:spcBef>
        <a:buNone/>
        <a:defRPr sz="6000" kern="1200">
          <a:solidFill>
            <a:srgbClr val="6E2405"/>
          </a:solidFill>
          <a:latin typeface="Palatino Linotype" panose="02040502050505030304" pitchFamily="18" charset="0"/>
          <a:ea typeface="+mj-ea"/>
          <a:cs typeface="+mj-cs"/>
        </a:defRPr>
      </a:lvl1pPr>
    </p:titleStyle>
    <p:bodyStyle>
      <a:lvl1pPr marL="228600" indent="-228600" algn="l" defTabSz="914400" rtl="0" eaLnBrk="1" latinLnBrk="0" hangingPunct="1">
        <a:lnSpc>
          <a:spcPct val="108000"/>
        </a:lnSpc>
        <a:spcBef>
          <a:spcPts val="1000"/>
        </a:spcBef>
        <a:spcAft>
          <a:spcPts val="1400"/>
        </a:spcAft>
        <a:buFont typeface="Arial" panose="020B0604020202020204" pitchFamily="34" charset="0"/>
        <a:buChar char="•"/>
        <a:defRPr sz="2800" kern="1200">
          <a:solidFill>
            <a:schemeClr val="tx1"/>
          </a:solidFill>
          <a:latin typeface="Palatino Linotype" panose="02040502050505030304" pitchFamily="18" charset="0"/>
          <a:ea typeface="+mn-ea"/>
          <a:cs typeface="+mn-cs"/>
        </a:defRPr>
      </a:lvl1pPr>
      <a:lvl2pPr marL="685800" indent="-228600" algn="l" defTabSz="914400" rtl="0" eaLnBrk="1" latinLnBrk="0" hangingPunct="1">
        <a:lnSpc>
          <a:spcPct val="108000"/>
        </a:lnSpc>
        <a:spcBef>
          <a:spcPts val="500"/>
        </a:spcBef>
        <a:spcAft>
          <a:spcPts val="1400"/>
        </a:spcAft>
        <a:buFont typeface="Arial" panose="020B0604020202020204" pitchFamily="34" charset="0"/>
        <a:buChar char="•"/>
        <a:defRPr sz="2400" kern="1200">
          <a:solidFill>
            <a:schemeClr val="tx1"/>
          </a:solidFill>
          <a:latin typeface="Palatino Linotype" panose="02040502050505030304" pitchFamily="18" charset="0"/>
          <a:ea typeface="+mn-ea"/>
          <a:cs typeface="+mn-cs"/>
        </a:defRPr>
      </a:lvl2pPr>
      <a:lvl3pPr marL="1143000" indent="-228600" algn="l" defTabSz="914400" rtl="0" eaLnBrk="1" latinLnBrk="0" hangingPunct="1">
        <a:lnSpc>
          <a:spcPct val="108000"/>
        </a:lnSpc>
        <a:spcBef>
          <a:spcPts val="0"/>
        </a:spcBef>
        <a:spcAft>
          <a:spcPts val="1400"/>
        </a:spcAft>
        <a:buFont typeface="Arial" panose="020B0604020202020204" pitchFamily="34" charset="0"/>
        <a:buChar char="•"/>
        <a:defRPr sz="2000" kern="1200">
          <a:solidFill>
            <a:schemeClr val="tx1"/>
          </a:solidFill>
          <a:latin typeface="Palatino Linotype" panose="02040502050505030304" pitchFamily="18" charset="0"/>
          <a:ea typeface="+mn-ea"/>
          <a:cs typeface="+mn-cs"/>
        </a:defRPr>
      </a:lvl3pPr>
      <a:lvl4pPr marL="1600200" indent="-228600" algn="l" defTabSz="914400" rtl="0" eaLnBrk="1" latinLnBrk="0" hangingPunct="1">
        <a:lnSpc>
          <a:spcPct val="108000"/>
        </a:lnSpc>
        <a:spcBef>
          <a:spcPts val="500"/>
        </a:spcBef>
        <a:spcAft>
          <a:spcPts val="1400"/>
        </a:spcAft>
        <a:buFont typeface="Arial" panose="020B0604020202020204" pitchFamily="34" charset="0"/>
        <a:buChar char="•"/>
        <a:defRPr sz="1800" kern="1200">
          <a:solidFill>
            <a:schemeClr val="tx1"/>
          </a:solidFill>
          <a:latin typeface="Palatino Linotype" panose="02040502050505030304" pitchFamily="18" charset="0"/>
          <a:ea typeface="+mn-ea"/>
          <a:cs typeface="+mn-cs"/>
        </a:defRPr>
      </a:lvl4pPr>
      <a:lvl5pPr marL="2057400" indent="-228600" algn="l" defTabSz="914400" rtl="0" eaLnBrk="1" latinLnBrk="0" hangingPunct="1">
        <a:lnSpc>
          <a:spcPct val="108000"/>
        </a:lnSpc>
        <a:spcBef>
          <a:spcPts val="500"/>
        </a:spcBef>
        <a:spcAft>
          <a:spcPts val="1400"/>
        </a:spcAft>
        <a:buFont typeface="Arial" panose="020B0604020202020204" pitchFamily="34" charset="0"/>
        <a:buChar char="•"/>
        <a:defRPr sz="1800" kern="1200">
          <a:solidFill>
            <a:schemeClr val="tx1"/>
          </a:solidFill>
          <a:latin typeface="Palatino Linotype" panose="0204050205050503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3" Type="http://schemas.openxmlformats.org/officeDocument/2006/relationships/hyperlink" Target="mailto:dloughran@franklinboe.org" TargetMode="External"/><Relationship Id="rId2" Type="http://schemas.openxmlformats.org/officeDocument/2006/relationships/hyperlink" Target="http://nj.gov/education" TargetMode="External"/><Relationship Id="rId1" Type="http://schemas.openxmlformats.org/officeDocument/2006/relationships/slideLayout" Target="../slideLayouts/slideLayout8.xml"/><Relationship Id="rId4" Type="http://schemas.openxmlformats.org/officeDocument/2006/relationships/hyperlink" Target="mailto:giselleperez@franklinboe.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57FFF-0053-4747-B34E-976807CC35AB}"/>
              </a:ext>
            </a:extLst>
          </p:cNvPr>
          <p:cNvSpPr>
            <a:spLocks noGrp="1"/>
          </p:cNvSpPr>
          <p:nvPr>
            <p:ph type="ctrTitle"/>
          </p:nvPr>
        </p:nvSpPr>
        <p:spPr>
          <a:prstGeom prst="rect">
            <a:avLst/>
          </a:prstGeom>
        </p:spPr>
        <p:txBody>
          <a:bodyPr/>
          <a:lstStyle/>
          <a:p>
            <a:pPr lvl="0">
              <a:spcBef>
                <a:spcPts val="0"/>
              </a:spcBef>
              <a:buClr>
                <a:srgbClr val="6E2405"/>
              </a:buClr>
              <a:buSzPts val="5400"/>
            </a:pPr>
            <a:r>
              <a:rPr lang="en-US" dirty="0"/>
              <a:t>Franklin Township Public Schools </a:t>
            </a:r>
            <a:br>
              <a:rPr lang="en-US" dirty="0"/>
            </a:br>
            <a:r>
              <a:rPr lang="en-US" dirty="0"/>
              <a:t>Lesson Plan Repository</a:t>
            </a:r>
          </a:p>
        </p:txBody>
      </p:sp>
      <p:sp>
        <p:nvSpPr>
          <p:cNvPr id="5" name="Subtitle 4">
            <a:extLst>
              <a:ext uri="{FF2B5EF4-FFF2-40B4-BE49-F238E27FC236}">
                <a16:creationId xmlns:a16="http://schemas.microsoft.com/office/drawing/2014/main" id="{012D5881-96EC-447F-A717-A35057F07353}"/>
              </a:ext>
            </a:extLst>
          </p:cNvPr>
          <p:cNvSpPr>
            <a:spLocks noGrp="1"/>
          </p:cNvSpPr>
          <p:nvPr>
            <p:ph type="subTitle" idx="1"/>
          </p:nvPr>
        </p:nvSpPr>
        <p:spPr/>
        <p:txBody>
          <a:bodyPr>
            <a:normAutofit lnSpcReduction="10000"/>
          </a:bodyPr>
          <a:lstStyle/>
          <a:p>
            <a:pPr lvl="0">
              <a:spcBef>
                <a:spcPts val="0"/>
              </a:spcBef>
              <a:spcAft>
                <a:spcPts val="0"/>
              </a:spcAft>
              <a:buClr>
                <a:schemeClr val="dk1"/>
              </a:buClr>
              <a:buSzPts val="2800"/>
            </a:pPr>
            <a:r>
              <a:rPr lang="en-US" dirty="0"/>
              <a:t>Daniel Loughran, Ed.D., Assistant Superintendent for Curriculum &amp; Instruction </a:t>
            </a:r>
          </a:p>
          <a:p>
            <a:pPr lvl="0">
              <a:spcBef>
                <a:spcPts val="0"/>
              </a:spcBef>
              <a:spcAft>
                <a:spcPts val="0"/>
              </a:spcAft>
              <a:buClr>
                <a:schemeClr val="dk1"/>
              </a:buClr>
              <a:buSzPts val="2800"/>
            </a:pPr>
            <a:r>
              <a:rPr lang="en-US" dirty="0"/>
              <a:t>Giselle Perez, Supervisor of English Language Arts, K-5</a:t>
            </a:r>
          </a:p>
          <a:p>
            <a:pPr lvl="0">
              <a:spcBef>
                <a:spcPts val="2400"/>
              </a:spcBef>
              <a:spcAft>
                <a:spcPts val="0"/>
              </a:spcAft>
              <a:buClr>
                <a:schemeClr val="dk1"/>
              </a:buClr>
              <a:buSzPts val="2800"/>
            </a:pPr>
            <a:r>
              <a:rPr lang="en-US" dirty="0"/>
              <a:t>July 29, 2025</a:t>
            </a:r>
          </a:p>
        </p:txBody>
      </p:sp>
      <p:pic>
        <p:nvPicPr>
          <p:cNvPr id="6" name="Picture 5" descr="Logo: State of New Jersey, Department of Education.">
            <a:extLst>
              <a:ext uri="{FF2B5EF4-FFF2-40B4-BE49-F238E27FC236}">
                <a16:creationId xmlns:a16="http://schemas.microsoft.com/office/drawing/2014/main" id="{0021F1E6-2135-4F4E-9EA0-EBD236B615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864" y="6081513"/>
            <a:ext cx="11890272" cy="768098"/>
          </a:xfrm>
          <a:prstGeom prst="rect">
            <a:avLst/>
          </a:prstGeom>
        </p:spPr>
      </p:pic>
    </p:spTree>
    <p:extLst>
      <p:ext uri="{BB962C8B-B14F-4D97-AF65-F5344CB8AC3E}">
        <p14:creationId xmlns:p14="http://schemas.microsoft.com/office/powerpoint/2010/main" val="1869916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3A162-423D-476F-EA58-CA3C9EE59F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B85585-C1BA-D4BA-4EF0-D291C0D1BBAA}"/>
              </a:ext>
            </a:extLst>
          </p:cNvPr>
          <p:cNvSpPr>
            <a:spLocks noGrp="1"/>
          </p:cNvSpPr>
          <p:nvPr>
            <p:ph type="title"/>
          </p:nvPr>
        </p:nvSpPr>
        <p:spPr/>
        <p:txBody>
          <a:bodyPr/>
          <a:lstStyle/>
          <a:p>
            <a:r>
              <a:rPr lang="en-US" dirty="0"/>
              <a:t>Challenges -- Franklin’s Journey </a:t>
            </a:r>
          </a:p>
        </p:txBody>
      </p:sp>
      <p:sp>
        <p:nvSpPr>
          <p:cNvPr id="3" name="Content Placeholder 2">
            <a:extLst>
              <a:ext uri="{FF2B5EF4-FFF2-40B4-BE49-F238E27FC236}">
                <a16:creationId xmlns:a16="http://schemas.microsoft.com/office/drawing/2014/main" id="{6FC0715C-2D46-DC30-B762-A416BD0608E1}"/>
              </a:ext>
            </a:extLst>
          </p:cNvPr>
          <p:cNvSpPr>
            <a:spLocks noGrp="1"/>
          </p:cNvSpPr>
          <p:nvPr>
            <p:ph sz="quarter" idx="11"/>
          </p:nvPr>
        </p:nvSpPr>
        <p:spPr>
          <a:xfrm>
            <a:off x="149319" y="1228725"/>
            <a:ext cx="11839480" cy="4871286"/>
          </a:xfrm>
        </p:spPr>
        <p:txBody>
          <a:bodyPr>
            <a:normAutofit/>
          </a:bodyPr>
          <a:lstStyle/>
          <a:p>
            <a:pPr lvl="0">
              <a:spcBef>
                <a:spcPts val="0"/>
              </a:spcBef>
              <a:spcAft>
                <a:spcPts val="0"/>
              </a:spcAft>
              <a:buSzPts val="3600"/>
            </a:pPr>
            <a:r>
              <a:rPr lang="en-US" dirty="0"/>
              <a:t>Initially, there were challenges: </a:t>
            </a:r>
          </a:p>
          <a:p>
            <a:pPr marL="457200" lvl="0" indent="-406400">
              <a:spcBef>
                <a:spcPts val="0"/>
              </a:spcBef>
              <a:spcAft>
                <a:spcPts val="0"/>
              </a:spcAft>
              <a:buSzPts val="2800"/>
              <a:buFont typeface="Palatino Linotype"/>
              <a:buAutoNum type="arabicPeriod"/>
            </a:pPr>
            <a:r>
              <a:rPr lang="en-US" dirty="0"/>
              <a:t>Understanding the new curriculum</a:t>
            </a:r>
          </a:p>
          <a:p>
            <a:pPr marL="457200" lvl="0" indent="-406400">
              <a:spcBef>
                <a:spcPts val="0"/>
              </a:spcBef>
              <a:spcAft>
                <a:spcPts val="0"/>
              </a:spcAft>
              <a:buSzPts val="2800"/>
              <a:buFont typeface="Palatino Linotype"/>
              <a:buAutoNum type="arabicPeriod"/>
            </a:pPr>
            <a:r>
              <a:rPr lang="en-US" dirty="0"/>
              <a:t>Aligning lessons with unfamiliar standards</a:t>
            </a:r>
          </a:p>
          <a:p>
            <a:pPr marL="457200" lvl="0" indent="-406400">
              <a:spcBef>
                <a:spcPts val="0"/>
              </a:spcBef>
              <a:spcAft>
                <a:spcPts val="0"/>
              </a:spcAft>
              <a:buSzPts val="2800"/>
              <a:buFont typeface="Palatino Linotype"/>
              <a:buAutoNum type="arabicPeriod"/>
            </a:pPr>
            <a:r>
              <a:rPr lang="en-US" dirty="0"/>
              <a:t>Maintaining consistency across a large team of writers</a:t>
            </a:r>
          </a:p>
          <a:p>
            <a:pPr marL="457200" lvl="0" indent="-406400">
              <a:spcBef>
                <a:spcPts val="0"/>
              </a:spcBef>
              <a:spcAft>
                <a:spcPts val="0"/>
              </a:spcAft>
              <a:buSzPts val="2800"/>
              <a:buFont typeface="Palatino Linotype"/>
              <a:buAutoNum type="arabicPeriod"/>
            </a:pPr>
            <a:r>
              <a:rPr lang="en-US" dirty="0"/>
              <a:t>Ensuring teacher adoption of the new system</a:t>
            </a:r>
          </a:p>
        </p:txBody>
      </p:sp>
      <p:sp>
        <p:nvSpPr>
          <p:cNvPr id="5" name="Slide Number Placeholder 4">
            <a:extLst>
              <a:ext uri="{FF2B5EF4-FFF2-40B4-BE49-F238E27FC236}">
                <a16:creationId xmlns:a16="http://schemas.microsoft.com/office/drawing/2014/main" id="{89F0C6BA-FA9A-FED7-263F-9D39306C41F3}"/>
              </a:ext>
            </a:extLst>
          </p:cNvPr>
          <p:cNvSpPr>
            <a:spLocks noGrp="1"/>
          </p:cNvSpPr>
          <p:nvPr>
            <p:ph type="sldNum" sz="quarter" idx="10"/>
          </p:nvPr>
        </p:nvSpPr>
        <p:spPr/>
        <p:txBody>
          <a:bodyPr/>
          <a:lstStyle/>
          <a:p>
            <a:fld id="{A3D1C70C-36A2-44FC-A083-98959550CFF4}" type="slidenum">
              <a:rPr lang="en-US" smtClean="0"/>
              <a:pPr/>
              <a:t>10</a:t>
            </a:fld>
            <a:endParaRPr lang="en-US"/>
          </a:p>
        </p:txBody>
      </p:sp>
    </p:spTree>
    <p:extLst>
      <p:ext uri="{BB962C8B-B14F-4D97-AF65-F5344CB8AC3E}">
        <p14:creationId xmlns:p14="http://schemas.microsoft.com/office/powerpoint/2010/main" val="34937532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7568B-603C-54B5-045F-B4460D8E50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D08772-2D0A-7A8D-6D9A-B6650B4A4D8F}"/>
              </a:ext>
            </a:extLst>
          </p:cNvPr>
          <p:cNvSpPr>
            <a:spLocks noGrp="1"/>
          </p:cNvSpPr>
          <p:nvPr>
            <p:ph type="title"/>
          </p:nvPr>
        </p:nvSpPr>
        <p:spPr/>
        <p:txBody>
          <a:bodyPr/>
          <a:lstStyle/>
          <a:p>
            <a:r>
              <a:rPr lang="en-US" dirty="0"/>
              <a:t>Success! -- Franklin’s Journey (1)</a:t>
            </a:r>
          </a:p>
        </p:txBody>
      </p:sp>
      <p:sp>
        <p:nvSpPr>
          <p:cNvPr id="3" name="Content Placeholder 2">
            <a:extLst>
              <a:ext uri="{FF2B5EF4-FFF2-40B4-BE49-F238E27FC236}">
                <a16:creationId xmlns:a16="http://schemas.microsoft.com/office/drawing/2014/main" id="{68AF52A3-390A-AA3C-7F1C-04C109411AB2}"/>
              </a:ext>
            </a:extLst>
          </p:cNvPr>
          <p:cNvSpPr>
            <a:spLocks noGrp="1"/>
          </p:cNvSpPr>
          <p:nvPr>
            <p:ph sz="quarter" idx="11"/>
          </p:nvPr>
        </p:nvSpPr>
        <p:spPr>
          <a:xfrm>
            <a:off x="149319" y="1228725"/>
            <a:ext cx="11839480" cy="4871286"/>
          </a:xfrm>
        </p:spPr>
        <p:txBody>
          <a:bodyPr>
            <a:noAutofit/>
          </a:bodyPr>
          <a:lstStyle/>
          <a:p>
            <a:pPr marL="457200" lvl="0" indent="-406400">
              <a:lnSpc>
                <a:spcPct val="115000"/>
              </a:lnSpc>
              <a:spcBef>
                <a:spcPts val="1200"/>
              </a:spcBef>
              <a:spcAft>
                <a:spcPts val="0"/>
              </a:spcAft>
              <a:buSzPts val="2800"/>
              <a:buFont typeface="Palatino Linotype"/>
              <a:buChar char="•"/>
            </a:pPr>
            <a:r>
              <a:rPr lang="en-US" sz="2700" dirty="0"/>
              <a:t>Despite initial hurdles, the strategy was largely successful, with over </a:t>
            </a:r>
            <a:r>
              <a:rPr lang="en-US" sz="2700" b="1" dirty="0"/>
              <a:t>73% </a:t>
            </a:r>
            <a:r>
              <a:rPr lang="en-US" sz="2700" dirty="0"/>
              <a:t>of teachers reporting </a:t>
            </a:r>
            <a:r>
              <a:rPr lang="en-US" sz="2700" b="1" dirty="0"/>
              <a:t>a reduction in their lesson planning workload.</a:t>
            </a:r>
            <a:r>
              <a:rPr lang="en-US" sz="2700" dirty="0"/>
              <a:t> The initiative also promoted professional collaboration and allowed teachers to focus more on instructional delivery and student needs.</a:t>
            </a:r>
          </a:p>
          <a:p>
            <a:pPr marL="457200" lvl="0" indent="-406400">
              <a:lnSpc>
                <a:spcPct val="115000"/>
              </a:lnSpc>
              <a:spcBef>
                <a:spcPts val="0"/>
              </a:spcBef>
              <a:spcAft>
                <a:spcPts val="0"/>
              </a:spcAft>
              <a:buSzPts val="2800"/>
              <a:buFont typeface="Palatino Linotype"/>
              <a:buChar char="•"/>
            </a:pPr>
            <a:r>
              <a:rPr lang="en-US" sz="2700" b="1" dirty="0"/>
              <a:t>More than 83%</a:t>
            </a:r>
            <a:r>
              <a:rPr lang="en-US" sz="2700" dirty="0"/>
              <a:t> found it </a:t>
            </a:r>
            <a:r>
              <a:rPr lang="en-US" sz="2700" b="1" dirty="0"/>
              <a:t>easy or very easy</a:t>
            </a:r>
            <a:r>
              <a:rPr lang="en-US" sz="2700" dirty="0"/>
              <a:t> to modify and adapt the lesson plans​, indicating a strong level of usability and teacher autonomy.</a:t>
            </a:r>
          </a:p>
          <a:p>
            <a:pPr marL="457200" lvl="0" indent="-406400">
              <a:lnSpc>
                <a:spcPct val="115000"/>
              </a:lnSpc>
              <a:spcBef>
                <a:spcPts val="0"/>
              </a:spcBef>
              <a:spcAft>
                <a:spcPts val="0"/>
              </a:spcAft>
              <a:buSzPts val="2800"/>
              <a:buFont typeface="Palatino Linotype"/>
              <a:buChar char="•"/>
            </a:pPr>
            <a:r>
              <a:rPr lang="en-US" sz="2700" dirty="0"/>
              <a:t>Over </a:t>
            </a:r>
            <a:r>
              <a:rPr lang="en-US" sz="2700" b="1" dirty="0"/>
              <a:t>75%</a:t>
            </a:r>
            <a:r>
              <a:rPr lang="en-US" sz="2700" dirty="0"/>
              <a:t> spent more time on </a:t>
            </a:r>
            <a:r>
              <a:rPr lang="en-US" sz="2700" b="1" dirty="0"/>
              <a:t>differentiating instruction</a:t>
            </a:r>
            <a:r>
              <a:rPr lang="en-US" sz="2700" dirty="0"/>
              <a:t> and </a:t>
            </a:r>
            <a:r>
              <a:rPr lang="en-US" sz="2700" b="1" dirty="0"/>
              <a:t>gathering instructional materials</a:t>
            </a:r>
            <a:r>
              <a:rPr lang="en-US" sz="2700" dirty="0"/>
              <a:t>.</a:t>
            </a:r>
          </a:p>
        </p:txBody>
      </p:sp>
      <p:sp>
        <p:nvSpPr>
          <p:cNvPr id="5" name="Slide Number Placeholder 4">
            <a:extLst>
              <a:ext uri="{FF2B5EF4-FFF2-40B4-BE49-F238E27FC236}">
                <a16:creationId xmlns:a16="http://schemas.microsoft.com/office/drawing/2014/main" id="{7DF81BEE-E9D0-7583-4ED6-03CD11781AB7}"/>
              </a:ext>
            </a:extLst>
          </p:cNvPr>
          <p:cNvSpPr>
            <a:spLocks noGrp="1"/>
          </p:cNvSpPr>
          <p:nvPr>
            <p:ph type="sldNum" sz="quarter" idx="10"/>
          </p:nvPr>
        </p:nvSpPr>
        <p:spPr/>
        <p:txBody>
          <a:bodyPr/>
          <a:lstStyle/>
          <a:p>
            <a:fld id="{A3D1C70C-36A2-44FC-A083-98959550CFF4}" type="slidenum">
              <a:rPr lang="en-US" smtClean="0"/>
              <a:pPr/>
              <a:t>11</a:t>
            </a:fld>
            <a:endParaRPr lang="en-US"/>
          </a:p>
        </p:txBody>
      </p:sp>
    </p:spTree>
    <p:extLst>
      <p:ext uri="{BB962C8B-B14F-4D97-AF65-F5344CB8AC3E}">
        <p14:creationId xmlns:p14="http://schemas.microsoft.com/office/powerpoint/2010/main" val="448273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DE7256-16F1-7339-96DF-A9D27F9AEF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80D4BD-6792-EDE8-DA44-7C0A8AB2C7BF}"/>
              </a:ext>
            </a:extLst>
          </p:cNvPr>
          <p:cNvSpPr>
            <a:spLocks noGrp="1"/>
          </p:cNvSpPr>
          <p:nvPr>
            <p:ph type="title"/>
          </p:nvPr>
        </p:nvSpPr>
        <p:spPr/>
        <p:txBody>
          <a:bodyPr/>
          <a:lstStyle/>
          <a:p>
            <a:r>
              <a:rPr lang="en-US" dirty="0"/>
              <a:t>Success! -- Franklin’s Journey (2)</a:t>
            </a:r>
          </a:p>
        </p:txBody>
      </p:sp>
      <p:sp>
        <p:nvSpPr>
          <p:cNvPr id="3" name="Content Placeholder 2">
            <a:extLst>
              <a:ext uri="{FF2B5EF4-FFF2-40B4-BE49-F238E27FC236}">
                <a16:creationId xmlns:a16="http://schemas.microsoft.com/office/drawing/2014/main" id="{1423BBF5-F1B1-2D2B-4021-F6E810D6C74B}"/>
              </a:ext>
            </a:extLst>
          </p:cNvPr>
          <p:cNvSpPr>
            <a:spLocks noGrp="1"/>
          </p:cNvSpPr>
          <p:nvPr>
            <p:ph sz="quarter" idx="11"/>
          </p:nvPr>
        </p:nvSpPr>
        <p:spPr>
          <a:xfrm>
            <a:off x="149319" y="1228725"/>
            <a:ext cx="11839480" cy="4871286"/>
          </a:xfrm>
        </p:spPr>
        <p:txBody>
          <a:bodyPr>
            <a:normAutofit/>
          </a:bodyPr>
          <a:lstStyle/>
          <a:p>
            <a:pPr lvl="0">
              <a:lnSpc>
                <a:spcPct val="107916"/>
              </a:lnSpc>
              <a:spcBef>
                <a:spcPts val="1200"/>
              </a:spcBef>
              <a:spcAft>
                <a:spcPts val="0"/>
              </a:spcAft>
              <a:buSzPts val="3600"/>
            </a:pPr>
            <a:r>
              <a:rPr lang="en-US" sz="3000" dirty="0"/>
              <a:t>Teachers reported a </a:t>
            </a:r>
            <a:r>
              <a:rPr lang="en-US" sz="3000" b="1" dirty="0"/>
              <a:t>significant shift in time allocation</a:t>
            </a:r>
            <a:r>
              <a:rPr lang="en-US" sz="3000" dirty="0"/>
              <a:t>:</a:t>
            </a:r>
          </a:p>
          <a:p>
            <a:pPr marL="457200" lvl="0" indent="-406400">
              <a:lnSpc>
                <a:spcPct val="107916"/>
              </a:lnSpc>
              <a:spcBef>
                <a:spcPts val="1200"/>
              </a:spcBef>
              <a:spcAft>
                <a:spcPts val="0"/>
              </a:spcAft>
              <a:buSzPts val="2800"/>
              <a:buChar char="•"/>
            </a:pPr>
            <a:r>
              <a:rPr lang="en-US" sz="3000" dirty="0"/>
              <a:t>Over </a:t>
            </a:r>
            <a:r>
              <a:rPr lang="en-US" sz="3000" b="1" dirty="0"/>
              <a:t>75%</a:t>
            </a:r>
            <a:r>
              <a:rPr lang="en-US" sz="3000" dirty="0"/>
              <a:t> spent more time on </a:t>
            </a:r>
            <a:r>
              <a:rPr lang="en-US" sz="3000" b="1" dirty="0"/>
              <a:t>differentiating instruction</a:t>
            </a:r>
            <a:r>
              <a:rPr lang="en-US" sz="3000" dirty="0"/>
              <a:t> and </a:t>
            </a:r>
            <a:r>
              <a:rPr lang="en-US" sz="3000" b="1" dirty="0"/>
              <a:t>gathering instructional materials</a:t>
            </a:r>
            <a:r>
              <a:rPr lang="en-US" sz="3000" dirty="0"/>
              <a:t>.</a:t>
            </a:r>
          </a:p>
          <a:p>
            <a:pPr marL="457200" lvl="0" indent="-406400">
              <a:lnSpc>
                <a:spcPct val="107916"/>
              </a:lnSpc>
              <a:spcBef>
                <a:spcPts val="0"/>
              </a:spcBef>
              <a:spcAft>
                <a:spcPts val="0"/>
              </a:spcAft>
              <a:buSzPts val="2800"/>
              <a:buChar char="•"/>
            </a:pPr>
            <a:r>
              <a:rPr lang="en-US" sz="3000" dirty="0"/>
              <a:t>Nearly </a:t>
            </a:r>
            <a:r>
              <a:rPr lang="en-US" sz="3000" b="1" dirty="0"/>
              <a:t>60%</a:t>
            </a:r>
            <a:r>
              <a:rPr lang="en-US" sz="3000" dirty="0"/>
              <a:t> devoted more time to </a:t>
            </a:r>
            <a:r>
              <a:rPr lang="en-US" sz="3000" b="1" dirty="0"/>
              <a:t>reviewing and analyzing student data</a:t>
            </a:r>
            <a:r>
              <a:rPr lang="en-US" sz="3000" dirty="0"/>
              <a:t>​.</a:t>
            </a:r>
          </a:p>
          <a:p>
            <a:pPr lvl="0">
              <a:lnSpc>
                <a:spcPct val="107916"/>
              </a:lnSpc>
              <a:spcBef>
                <a:spcPts val="1200"/>
              </a:spcBef>
              <a:spcAft>
                <a:spcPts val="0"/>
              </a:spcAft>
              <a:buSzPts val="3600"/>
            </a:pPr>
            <a:r>
              <a:rPr lang="en-US" sz="3000" dirty="0"/>
              <a:t>Among teachers with </a:t>
            </a:r>
            <a:r>
              <a:rPr lang="en-US" sz="3000" b="1" dirty="0"/>
              <a:t>0–5 years of experience</a:t>
            </a:r>
            <a:r>
              <a:rPr lang="en-US" sz="3000" dirty="0"/>
              <a:t>,</a:t>
            </a:r>
          </a:p>
          <a:p>
            <a:pPr marL="457200" lvl="0" indent="-406400">
              <a:lnSpc>
                <a:spcPct val="107916"/>
              </a:lnSpc>
              <a:spcBef>
                <a:spcPts val="1200"/>
              </a:spcBef>
              <a:spcAft>
                <a:spcPts val="0"/>
              </a:spcAft>
              <a:buSzPts val="2800"/>
              <a:buChar char="•"/>
            </a:pPr>
            <a:r>
              <a:rPr lang="en-US" sz="3000" b="1" dirty="0"/>
              <a:t>90%</a:t>
            </a:r>
            <a:r>
              <a:rPr lang="en-US" sz="3000" dirty="0"/>
              <a:t> indicated a </a:t>
            </a:r>
            <a:r>
              <a:rPr lang="en-US" sz="3000" b="1" dirty="0"/>
              <a:t>reduction in stress</a:t>
            </a:r>
            <a:r>
              <a:rPr lang="en-US" sz="3000" dirty="0"/>
              <a:t>, and</a:t>
            </a:r>
          </a:p>
          <a:p>
            <a:pPr marL="457200" lvl="0" indent="-406400">
              <a:lnSpc>
                <a:spcPct val="107916"/>
              </a:lnSpc>
              <a:spcBef>
                <a:spcPts val="0"/>
              </a:spcBef>
              <a:spcAft>
                <a:spcPts val="0"/>
              </a:spcAft>
              <a:buSzPts val="2800"/>
              <a:buChar char="•"/>
            </a:pPr>
            <a:r>
              <a:rPr lang="en-US" sz="3000" b="1" dirty="0"/>
              <a:t>85%</a:t>
            </a:r>
            <a:r>
              <a:rPr lang="en-US" sz="3000" dirty="0"/>
              <a:t> reported </a:t>
            </a:r>
            <a:r>
              <a:rPr lang="en-US" sz="3000" b="1" dirty="0"/>
              <a:t>increased confidence</a:t>
            </a:r>
            <a:r>
              <a:rPr lang="en-US" sz="3000" dirty="0"/>
              <a:t> in lesson delivery​.</a:t>
            </a:r>
          </a:p>
        </p:txBody>
      </p:sp>
      <p:sp>
        <p:nvSpPr>
          <p:cNvPr id="5" name="Slide Number Placeholder 4">
            <a:extLst>
              <a:ext uri="{FF2B5EF4-FFF2-40B4-BE49-F238E27FC236}">
                <a16:creationId xmlns:a16="http://schemas.microsoft.com/office/drawing/2014/main" id="{60D950DF-1F18-7A7F-B5D6-732938ECF631}"/>
              </a:ext>
            </a:extLst>
          </p:cNvPr>
          <p:cNvSpPr>
            <a:spLocks noGrp="1"/>
          </p:cNvSpPr>
          <p:nvPr>
            <p:ph type="sldNum" sz="quarter" idx="10"/>
          </p:nvPr>
        </p:nvSpPr>
        <p:spPr/>
        <p:txBody>
          <a:bodyPr/>
          <a:lstStyle/>
          <a:p>
            <a:fld id="{A3D1C70C-36A2-44FC-A083-98959550CFF4}" type="slidenum">
              <a:rPr lang="en-US" smtClean="0"/>
              <a:pPr/>
              <a:t>12</a:t>
            </a:fld>
            <a:endParaRPr lang="en-US"/>
          </a:p>
        </p:txBody>
      </p:sp>
    </p:spTree>
    <p:extLst>
      <p:ext uri="{BB962C8B-B14F-4D97-AF65-F5344CB8AC3E}">
        <p14:creationId xmlns:p14="http://schemas.microsoft.com/office/powerpoint/2010/main" val="25341264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41E1AA-3398-D3B5-5773-4924EA3BF3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483F9E-A00D-6A0E-C4DC-D0B7181273AA}"/>
              </a:ext>
            </a:extLst>
          </p:cNvPr>
          <p:cNvSpPr>
            <a:spLocks noGrp="1"/>
          </p:cNvSpPr>
          <p:nvPr>
            <p:ph type="title"/>
          </p:nvPr>
        </p:nvSpPr>
        <p:spPr/>
        <p:txBody>
          <a:bodyPr/>
          <a:lstStyle/>
          <a:p>
            <a:r>
              <a:rPr lang="en-US" dirty="0"/>
              <a:t>Success!</a:t>
            </a:r>
          </a:p>
        </p:txBody>
      </p:sp>
      <p:sp>
        <p:nvSpPr>
          <p:cNvPr id="3" name="Content Placeholder 2">
            <a:extLst>
              <a:ext uri="{FF2B5EF4-FFF2-40B4-BE49-F238E27FC236}">
                <a16:creationId xmlns:a16="http://schemas.microsoft.com/office/drawing/2014/main" id="{147E5EDA-827D-92F1-A97C-68C264F6573C}"/>
              </a:ext>
            </a:extLst>
          </p:cNvPr>
          <p:cNvSpPr>
            <a:spLocks noGrp="1"/>
          </p:cNvSpPr>
          <p:nvPr>
            <p:ph sz="quarter" idx="11"/>
          </p:nvPr>
        </p:nvSpPr>
        <p:spPr>
          <a:xfrm>
            <a:off x="149319" y="1228725"/>
            <a:ext cx="11839480" cy="4871286"/>
          </a:xfrm>
        </p:spPr>
        <p:txBody>
          <a:bodyPr>
            <a:normAutofit/>
          </a:bodyPr>
          <a:lstStyle/>
          <a:p>
            <a:r>
              <a:rPr lang="en-US" sz="2800" dirty="0"/>
              <a:t>These findings demonstrate that the PPGEs have had a measurable, positive impact on teacher workload, instructional preparation, and professional confidence. Furthermore, the feedback has helped identify areas for future growth, including the potential expansion of exemplar lesson plans into additional content areas.</a:t>
            </a:r>
          </a:p>
        </p:txBody>
      </p:sp>
      <p:sp>
        <p:nvSpPr>
          <p:cNvPr id="5" name="Slide Number Placeholder 4">
            <a:extLst>
              <a:ext uri="{FF2B5EF4-FFF2-40B4-BE49-F238E27FC236}">
                <a16:creationId xmlns:a16="http://schemas.microsoft.com/office/drawing/2014/main" id="{59482BAD-8665-7097-BE60-C19114932D5B}"/>
              </a:ext>
            </a:extLst>
          </p:cNvPr>
          <p:cNvSpPr>
            <a:spLocks noGrp="1"/>
          </p:cNvSpPr>
          <p:nvPr>
            <p:ph type="sldNum" sz="quarter" idx="10"/>
          </p:nvPr>
        </p:nvSpPr>
        <p:spPr/>
        <p:txBody>
          <a:bodyPr/>
          <a:lstStyle/>
          <a:p>
            <a:fld id="{A3D1C70C-36A2-44FC-A083-98959550CFF4}" type="slidenum">
              <a:rPr lang="en-US" smtClean="0"/>
              <a:pPr/>
              <a:t>13</a:t>
            </a:fld>
            <a:endParaRPr lang="en-US"/>
          </a:p>
        </p:txBody>
      </p:sp>
    </p:spTree>
    <p:extLst>
      <p:ext uri="{BB962C8B-B14F-4D97-AF65-F5344CB8AC3E}">
        <p14:creationId xmlns:p14="http://schemas.microsoft.com/office/powerpoint/2010/main" val="18586784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4E3CCF-F9DC-D8A7-8F1B-68FB09E794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6AE88A-AFC9-DB24-A8F6-D7CB8FD2C5F2}"/>
              </a:ext>
            </a:extLst>
          </p:cNvPr>
          <p:cNvSpPr>
            <a:spLocks noGrp="1"/>
          </p:cNvSpPr>
          <p:nvPr>
            <p:ph type="title"/>
          </p:nvPr>
        </p:nvSpPr>
        <p:spPr/>
        <p:txBody>
          <a:bodyPr/>
          <a:lstStyle/>
          <a:p>
            <a:r>
              <a:rPr lang="en-US" dirty="0">
                <a:solidFill>
                  <a:srgbClr val="0000FF"/>
                </a:solidFill>
              </a:rPr>
              <a:t>Time Well Spent</a:t>
            </a:r>
            <a:r>
              <a:rPr lang="en-US" dirty="0"/>
              <a:t> Activity (1)</a:t>
            </a:r>
          </a:p>
        </p:txBody>
      </p:sp>
      <p:sp>
        <p:nvSpPr>
          <p:cNvPr id="3" name="Content Placeholder 2">
            <a:extLst>
              <a:ext uri="{FF2B5EF4-FFF2-40B4-BE49-F238E27FC236}">
                <a16:creationId xmlns:a16="http://schemas.microsoft.com/office/drawing/2014/main" id="{C748FDE1-5FA2-6AFE-9993-6A5CF26BD273}"/>
              </a:ext>
            </a:extLst>
          </p:cNvPr>
          <p:cNvSpPr>
            <a:spLocks noGrp="1"/>
          </p:cNvSpPr>
          <p:nvPr>
            <p:ph sz="quarter" idx="11"/>
          </p:nvPr>
        </p:nvSpPr>
        <p:spPr>
          <a:xfrm>
            <a:off x="149319" y="1228725"/>
            <a:ext cx="11839480" cy="4871286"/>
          </a:xfrm>
        </p:spPr>
        <p:txBody>
          <a:bodyPr>
            <a:normAutofit/>
          </a:bodyPr>
          <a:lstStyle/>
          <a:p>
            <a:pPr marL="457200" lvl="0">
              <a:lnSpc>
                <a:spcPct val="100000"/>
              </a:lnSpc>
              <a:spcBef>
                <a:spcPts val="0"/>
              </a:spcBef>
              <a:spcAft>
                <a:spcPts val="0"/>
              </a:spcAft>
            </a:pPr>
            <a:r>
              <a:rPr lang="en-US" sz="3600" b="1" dirty="0"/>
              <a:t>What can teachers do to enhance their effectiveness when they find additional time? </a:t>
            </a:r>
          </a:p>
          <a:p>
            <a:pPr marL="457200" lvl="0">
              <a:lnSpc>
                <a:spcPct val="100000"/>
              </a:lnSpc>
              <a:spcBef>
                <a:spcPts val="0"/>
              </a:spcBef>
              <a:spcAft>
                <a:spcPts val="0"/>
              </a:spcAft>
            </a:pPr>
            <a:r>
              <a:rPr lang="en-US" sz="3600" dirty="0"/>
              <a:t>-- </a:t>
            </a:r>
            <a:r>
              <a:rPr lang="en-US" sz="3600" b="1" dirty="0">
                <a:solidFill>
                  <a:srgbClr val="0000FF"/>
                </a:solidFill>
              </a:rPr>
              <a:t>Step 1:</a:t>
            </a:r>
            <a:r>
              <a:rPr lang="en-US" sz="3600" dirty="0"/>
              <a:t> Reflecting on your own knowledge of how K-5 teachers use their time, fill in the </a:t>
            </a:r>
            <a:r>
              <a:rPr lang="en-US" sz="3600" dirty="0">
                <a:solidFill>
                  <a:srgbClr val="0000FF"/>
                </a:solidFill>
              </a:rPr>
              <a:t>"Time Well Spent" Mapping &amp;</a:t>
            </a:r>
            <a:r>
              <a:rPr lang="en-US" sz="3600" dirty="0"/>
              <a:t> </a:t>
            </a:r>
            <a:r>
              <a:rPr lang="en-US" sz="3600" dirty="0">
                <a:solidFill>
                  <a:srgbClr val="0000FF"/>
                </a:solidFill>
              </a:rPr>
              <a:t>Reflection</a:t>
            </a:r>
            <a:r>
              <a:rPr lang="en-US" sz="3600" dirty="0"/>
              <a:t> and discuss your input with a partner. </a:t>
            </a:r>
          </a:p>
          <a:p>
            <a:pPr marL="457200" lvl="0">
              <a:lnSpc>
                <a:spcPct val="100000"/>
              </a:lnSpc>
              <a:spcBef>
                <a:spcPts val="0"/>
              </a:spcBef>
              <a:spcAft>
                <a:spcPts val="0"/>
              </a:spcAft>
            </a:pPr>
            <a:r>
              <a:rPr lang="en-US" sz="3600" dirty="0"/>
              <a:t>-- </a:t>
            </a:r>
            <a:r>
              <a:rPr lang="en-US" sz="3600" b="1" dirty="0">
                <a:solidFill>
                  <a:srgbClr val="0000FF"/>
                </a:solidFill>
              </a:rPr>
              <a:t>Step 2:</a:t>
            </a:r>
            <a:r>
              <a:rPr lang="en-US" sz="3600" dirty="0"/>
              <a:t> Imagine how professional time could be better spent when lesson plan writing is removed.</a:t>
            </a:r>
          </a:p>
        </p:txBody>
      </p:sp>
      <p:sp>
        <p:nvSpPr>
          <p:cNvPr id="5" name="Slide Number Placeholder 4">
            <a:extLst>
              <a:ext uri="{FF2B5EF4-FFF2-40B4-BE49-F238E27FC236}">
                <a16:creationId xmlns:a16="http://schemas.microsoft.com/office/drawing/2014/main" id="{610CE4F9-6C99-4CFD-F2D7-3FE5A5A79983}"/>
              </a:ext>
            </a:extLst>
          </p:cNvPr>
          <p:cNvSpPr>
            <a:spLocks noGrp="1"/>
          </p:cNvSpPr>
          <p:nvPr>
            <p:ph type="sldNum" sz="quarter" idx="10"/>
          </p:nvPr>
        </p:nvSpPr>
        <p:spPr/>
        <p:txBody>
          <a:bodyPr/>
          <a:lstStyle/>
          <a:p>
            <a:fld id="{A3D1C70C-36A2-44FC-A083-98959550CFF4}" type="slidenum">
              <a:rPr lang="en-US" smtClean="0"/>
              <a:pPr/>
              <a:t>14</a:t>
            </a:fld>
            <a:endParaRPr lang="en-US"/>
          </a:p>
        </p:txBody>
      </p:sp>
    </p:spTree>
    <p:extLst>
      <p:ext uri="{BB962C8B-B14F-4D97-AF65-F5344CB8AC3E}">
        <p14:creationId xmlns:p14="http://schemas.microsoft.com/office/powerpoint/2010/main" val="940319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33D128-8F2F-748B-98B6-0C2639607A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B6E6DE-E61B-C844-422F-8F6C3024D517}"/>
              </a:ext>
            </a:extLst>
          </p:cNvPr>
          <p:cNvSpPr>
            <a:spLocks noGrp="1"/>
          </p:cNvSpPr>
          <p:nvPr>
            <p:ph type="title"/>
          </p:nvPr>
        </p:nvSpPr>
        <p:spPr/>
        <p:txBody>
          <a:bodyPr/>
          <a:lstStyle/>
          <a:p>
            <a:r>
              <a:rPr lang="en-US" dirty="0">
                <a:solidFill>
                  <a:srgbClr val="0000FF"/>
                </a:solidFill>
              </a:rPr>
              <a:t>Time Well Spent</a:t>
            </a:r>
            <a:r>
              <a:rPr lang="en-US" dirty="0"/>
              <a:t> Activity (2)</a:t>
            </a:r>
          </a:p>
        </p:txBody>
      </p:sp>
      <p:sp>
        <p:nvSpPr>
          <p:cNvPr id="3" name="Content Placeholder 2">
            <a:extLst>
              <a:ext uri="{FF2B5EF4-FFF2-40B4-BE49-F238E27FC236}">
                <a16:creationId xmlns:a16="http://schemas.microsoft.com/office/drawing/2014/main" id="{20009E7A-FB3D-E58F-36F0-95723EA3DC73}"/>
              </a:ext>
            </a:extLst>
          </p:cNvPr>
          <p:cNvSpPr>
            <a:spLocks noGrp="1"/>
          </p:cNvSpPr>
          <p:nvPr>
            <p:ph sz="quarter" idx="11"/>
          </p:nvPr>
        </p:nvSpPr>
        <p:spPr>
          <a:xfrm>
            <a:off x="149319" y="1228725"/>
            <a:ext cx="11839480" cy="4871286"/>
          </a:xfrm>
        </p:spPr>
        <p:txBody>
          <a:bodyPr>
            <a:normAutofit/>
          </a:bodyPr>
          <a:lstStyle/>
          <a:p>
            <a:pPr lvl="0">
              <a:lnSpc>
                <a:spcPct val="100000"/>
              </a:lnSpc>
              <a:spcBef>
                <a:spcPts val="0"/>
              </a:spcBef>
              <a:spcAft>
                <a:spcPts val="0"/>
              </a:spcAft>
            </a:pPr>
            <a:r>
              <a:rPr lang="en-US" dirty="0"/>
              <a:t>-- </a:t>
            </a:r>
            <a:r>
              <a:rPr lang="en-US" b="1" dirty="0">
                <a:solidFill>
                  <a:srgbClr val="0000FF"/>
                </a:solidFill>
              </a:rPr>
              <a:t>Step 3:</a:t>
            </a:r>
            <a:r>
              <a:rPr lang="en-US" dirty="0">
                <a:solidFill>
                  <a:srgbClr val="0000FF"/>
                </a:solidFill>
              </a:rPr>
              <a:t> </a:t>
            </a:r>
            <a:r>
              <a:rPr lang="en-US" dirty="0">
                <a:solidFill>
                  <a:srgbClr val="000000"/>
                </a:solidFill>
              </a:rPr>
              <a:t>Share Reflections with your partner:</a:t>
            </a:r>
          </a:p>
          <a:p>
            <a:pPr marL="457200" lvl="0" indent="-457200">
              <a:lnSpc>
                <a:spcPct val="100000"/>
              </a:lnSpc>
              <a:spcBef>
                <a:spcPts val="0"/>
              </a:spcBef>
              <a:spcAft>
                <a:spcPts val="0"/>
              </a:spcAft>
              <a:buSzPts val="3600"/>
              <a:buFont typeface="Palatino Linotype"/>
              <a:buChar char="●"/>
            </a:pPr>
            <a:r>
              <a:rPr lang="en-US" dirty="0"/>
              <a:t>What insights does this reflection provide? </a:t>
            </a:r>
          </a:p>
          <a:p>
            <a:pPr marL="457200" lvl="0" indent="-457200">
              <a:lnSpc>
                <a:spcPct val="100000"/>
              </a:lnSpc>
              <a:spcBef>
                <a:spcPts val="0"/>
              </a:spcBef>
              <a:spcAft>
                <a:spcPts val="0"/>
              </a:spcAft>
              <a:buSzPts val="3600"/>
              <a:buFont typeface="Palatino Linotype"/>
              <a:buChar char="●"/>
            </a:pPr>
            <a:r>
              <a:rPr lang="en-US" dirty="0"/>
              <a:t>How can we put any of these insights into practice?</a:t>
            </a:r>
          </a:p>
          <a:p>
            <a:pPr marL="457200" lvl="0" indent="-457200">
              <a:lnSpc>
                <a:spcPct val="100000"/>
              </a:lnSpc>
              <a:spcBef>
                <a:spcPts val="0"/>
              </a:spcBef>
              <a:spcAft>
                <a:spcPts val="0"/>
              </a:spcAft>
              <a:buSzPts val="3600"/>
              <a:buFont typeface="Palatino Linotype"/>
              <a:buChar char="●"/>
            </a:pPr>
            <a:r>
              <a:rPr lang="en-US" dirty="0"/>
              <a:t>What changes would be needed in your district to fully shift to a data-driven, student-focused planning model? Could streamlined lesson planning be helpful?</a:t>
            </a:r>
          </a:p>
        </p:txBody>
      </p:sp>
      <p:sp>
        <p:nvSpPr>
          <p:cNvPr id="5" name="Slide Number Placeholder 4">
            <a:extLst>
              <a:ext uri="{FF2B5EF4-FFF2-40B4-BE49-F238E27FC236}">
                <a16:creationId xmlns:a16="http://schemas.microsoft.com/office/drawing/2014/main" id="{81080B4E-DE03-EDD5-F357-275C21CFB95D}"/>
              </a:ext>
            </a:extLst>
          </p:cNvPr>
          <p:cNvSpPr>
            <a:spLocks noGrp="1"/>
          </p:cNvSpPr>
          <p:nvPr>
            <p:ph type="sldNum" sz="quarter" idx="10"/>
          </p:nvPr>
        </p:nvSpPr>
        <p:spPr/>
        <p:txBody>
          <a:bodyPr/>
          <a:lstStyle/>
          <a:p>
            <a:fld id="{A3D1C70C-36A2-44FC-A083-98959550CFF4}" type="slidenum">
              <a:rPr lang="en-US" smtClean="0"/>
              <a:pPr/>
              <a:t>15</a:t>
            </a:fld>
            <a:endParaRPr lang="en-US"/>
          </a:p>
        </p:txBody>
      </p:sp>
    </p:spTree>
    <p:extLst>
      <p:ext uri="{BB962C8B-B14F-4D97-AF65-F5344CB8AC3E}">
        <p14:creationId xmlns:p14="http://schemas.microsoft.com/office/powerpoint/2010/main" val="5129206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4CD2CD-A953-46E9-8483-B84FDEC9EC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4C01BD-835E-2B5E-A740-E164028F77CA}"/>
              </a:ext>
            </a:extLst>
          </p:cNvPr>
          <p:cNvSpPr>
            <a:spLocks noGrp="1"/>
          </p:cNvSpPr>
          <p:nvPr>
            <p:ph type="title"/>
          </p:nvPr>
        </p:nvSpPr>
        <p:spPr/>
        <p:txBody>
          <a:bodyPr/>
          <a:lstStyle/>
          <a:p>
            <a:r>
              <a:rPr lang="en-US" dirty="0"/>
              <a:t>Lesson Plan Repository (1)</a:t>
            </a:r>
          </a:p>
        </p:txBody>
      </p:sp>
      <p:pic>
        <p:nvPicPr>
          <p:cNvPr id="6" name="Picture 5" descr="A picture of the lesson plan repository with folders for each grade level">
            <a:extLst>
              <a:ext uri="{FF2B5EF4-FFF2-40B4-BE49-F238E27FC236}">
                <a16:creationId xmlns:a16="http://schemas.microsoft.com/office/drawing/2014/main" id="{3C0509FF-7F71-B083-A56A-719AC0E83A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8255" y="1126475"/>
            <a:ext cx="5877745" cy="3829584"/>
          </a:xfrm>
          <a:prstGeom prst="rect">
            <a:avLst/>
          </a:prstGeom>
        </p:spPr>
      </p:pic>
      <p:pic>
        <p:nvPicPr>
          <p:cNvPr id="9" name="Picture 8" descr="A picture of the lesson plan repository with folders for each unit.">
            <a:extLst>
              <a:ext uri="{FF2B5EF4-FFF2-40B4-BE49-F238E27FC236}">
                <a16:creationId xmlns:a16="http://schemas.microsoft.com/office/drawing/2014/main" id="{D07F797F-5362-DCE9-02D9-71DD52F907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2259643"/>
            <a:ext cx="5877745" cy="3829584"/>
          </a:xfrm>
          <a:prstGeom prst="rect">
            <a:avLst/>
          </a:prstGeom>
        </p:spPr>
      </p:pic>
      <p:sp>
        <p:nvSpPr>
          <p:cNvPr id="5" name="Slide Number Placeholder 4">
            <a:extLst>
              <a:ext uri="{FF2B5EF4-FFF2-40B4-BE49-F238E27FC236}">
                <a16:creationId xmlns:a16="http://schemas.microsoft.com/office/drawing/2014/main" id="{B3CC2C65-97CF-35E1-BCE5-F8F47EC6D72A}"/>
              </a:ext>
            </a:extLst>
          </p:cNvPr>
          <p:cNvSpPr>
            <a:spLocks noGrp="1"/>
          </p:cNvSpPr>
          <p:nvPr>
            <p:ph type="sldNum" sz="quarter" idx="10"/>
          </p:nvPr>
        </p:nvSpPr>
        <p:spPr/>
        <p:txBody>
          <a:bodyPr/>
          <a:lstStyle/>
          <a:p>
            <a:fld id="{A3D1C70C-36A2-44FC-A083-98959550CFF4}" type="slidenum">
              <a:rPr lang="en-US" smtClean="0"/>
              <a:pPr/>
              <a:t>16</a:t>
            </a:fld>
            <a:endParaRPr lang="en-US"/>
          </a:p>
        </p:txBody>
      </p:sp>
    </p:spTree>
    <p:extLst>
      <p:ext uri="{BB962C8B-B14F-4D97-AF65-F5344CB8AC3E}">
        <p14:creationId xmlns:p14="http://schemas.microsoft.com/office/powerpoint/2010/main" val="10226223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81AD00-3FBE-9677-06E6-7E4FC25194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C30AC1-C2D3-6061-5B32-CCABF008FD77}"/>
              </a:ext>
            </a:extLst>
          </p:cNvPr>
          <p:cNvSpPr>
            <a:spLocks noGrp="1"/>
          </p:cNvSpPr>
          <p:nvPr>
            <p:ph type="title"/>
          </p:nvPr>
        </p:nvSpPr>
        <p:spPr/>
        <p:txBody>
          <a:bodyPr/>
          <a:lstStyle/>
          <a:p>
            <a:r>
              <a:rPr lang="en-US" dirty="0"/>
              <a:t>Lesson Plan Repository (2)</a:t>
            </a:r>
          </a:p>
        </p:txBody>
      </p:sp>
      <p:pic>
        <p:nvPicPr>
          <p:cNvPr id="6" name="Picture 5" descr="This displays the unit breakdown on the lesson plan repository by week.">
            <a:extLst>
              <a:ext uri="{FF2B5EF4-FFF2-40B4-BE49-F238E27FC236}">
                <a16:creationId xmlns:a16="http://schemas.microsoft.com/office/drawing/2014/main" id="{102E90C1-FFE7-ABA1-5CD0-5FD6AA87D2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3715" y="1354452"/>
            <a:ext cx="5582429" cy="2419688"/>
          </a:xfrm>
          <a:prstGeom prst="rect">
            <a:avLst/>
          </a:prstGeom>
        </p:spPr>
      </p:pic>
      <p:pic>
        <p:nvPicPr>
          <p:cNvPr id="8" name="Picture 7" descr="This displays the unit breakdown on the lesson plan repository within each week's folder.">
            <a:extLst>
              <a:ext uri="{FF2B5EF4-FFF2-40B4-BE49-F238E27FC236}">
                <a16:creationId xmlns:a16="http://schemas.microsoft.com/office/drawing/2014/main" id="{2C03B2B6-4FAF-DB6C-A313-6667FFA197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2564296"/>
            <a:ext cx="5496692" cy="3267531"/>
          </a:xfrm>
          <a:prstGeom prst="rect">
            <a:avLst/>
          </a:prstGeom>
        </p:spPr>
      </p:pic>
      <p:sp>
        <p:nvSpPr>
          <p:cNvPr id="5" name="Slide Number Placeholder 4">
            <a:extLst>
              <a:ext uri="{FF2B5EF4-FFF2-40B4-BE49-F238E27FC236}">
                <a16:creationId xmlns:a16="http://schemas.microsoft.com/office/drawing/2014/main" id="{645A5AC0-DC9C-3AB1-3704-66E034199158}"/>
              </a:ext>
            </a:extLst>
          </p:cNvPr>
          <p:cNvSpPr>
            <a:spLocks noGrp="1"/>
          </p:cNvSpPr>
          <p:nvPr>
            <p:ph type="sldNum" sz="quarter" idx="10"/>
          </p:nvPr>
        </p:nvSpPr>
        <p:spPr/>
        <p:txBody>
          <a:bodyPr/>
          <a:lstStyle/>
          <a:p>
            <a:fld id="{A3D1C70C-36A2-44FC-A083-98959550CFF4}" type="slidenum">
              <a:rPr lang="en-US" smtClean="0"/>
              <a:pPr/>
              <a:t>17</a:t>
            </a:fld>
            <a:endParaRPr lang="en-US"/>
          </a:p>
        </p:txBody>
      </p:sp>
    </p:spTree>
    <p:extLst>
      <p:ext uri="{BB962C8B-B14F-4D97-AF65-F5344CB8AC3E}">
        <p14:creationId xmlns:p14="http://schemas.microsoft.com/office/powerpoint/2010/main" val="4248211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59F7E-3FC1-396E-FB83-3DACA5E12D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F5F495-2B24-6758-B74F-A85F81CE753C}"/>
              </a:ext>
            </a:extLst>
          </p:cNvPr>
          <p:cNvSpPr>
            <a:spLocks noGrp="1"/>
          </p:cNvSpPr>
          <p:nvPr>
            <p:ph type="title"/>
          </p:nvPr>
        </p:nvSpPr>
        <p:spPr/>
        <p:txBody>
          <a:bodyPr/>
          <a:lstStyle/>
          <a:p>
            <a:r>
              <a:rPr lang="en-US" dirty="0"/>
              <a:t>Additional Success!</a:t>
            </a:r>
          </a:p>
        </p:txBody>
      </p:sp>
      <p:sp>
        <p:nvSpPr>
          <p:cNvPr id="3" name="Content Placeholder 2">
            <a:extLst>
              <a:ext uri="{FF2B5EF4-FFF2-40B4-BE49-F238E27FC236}">
                <a16:creationId xmlns:a16="http://schemas.microsoft.com/office/drawing/2014/main" id="{ADAC3544-C8DD-5908-EB60-9F754CF5D381}"/>
              </a:ext>
            </a:extLst>
          </p:cNvPr>
          <p:cNvSpPr>
            <a:spLocks noGrp="1"/>
          </p:cNvSpPr>
          <p:nvPr>
            <p:ph sz="quarter" idx="11"/>
          </p:nvPr>
        </p:nvSpPr>
        <p:spPr>
          <a:xfrm>
            <a:off x="149319" y="1228725"/>
            <a:ext cx="11839480" cy="4871286"/>
          </a:xfrm>
        </p:spPr>
        <p:txBody>
          <a:bodyPr>
            <a:normAutofit/>
          </a:bodyPr>
          <a:lstStyle/>
          <a:p>
            <a:r>
              <a:rPr lang="en-US" sz="2800" dirty="0"/>
              <a:t>These findings demonstrate that the PPGEs have had a measurable, positive impact on teacher workload, instructional preparation, and professional confidence. Furthermore, the feedback has helped identify areas for future growth, including the potential expansion of exemplar lesson plans into additional content areas.</a:t>
            </a:r>
          </a:p>
        </p:txBody>
      </p:sp>
      <p:sp>
        <p:nvSpPr>
          <p:cNvPr id="5" name="Slide Number Placeholder 4">
            <a:extLst>
              <a:ext uri="{FF2B5EF4-FFF2-40B4-BE49-F238E27FC236}">
                <a16:creationId xmlns:a16="http://schemas.microsoft.com/office/drawing/2014/main" id="{0653BF4D-49EF-6581-7355-A2E061173478}"/>
              </a:ext>
            </a:extLst>
          </p:cNvPr>
          <p:cNvSpPr>
            <a:spLocks noGrp="1"/>
          </p:cNvSpPr>
          <p:nvPr>
            <p:ph type="sldNum" sz="quarter" idx="10"/>
          </p:nvPr>
        </p:nvSpPr>
        <p:spPr/>
        <p:txBody>
          <a:bodyPr/>
          <a:lstStyle/>
          <a:p>
            <a:fld id="{A3D1C70C-36A2-44FC-A083-98959550CFF4}" type="slidenum">
              <a:rPr lang="en-US" smtClean="0"/>
              <a:pPr/>
              <a:t>18</a:t>
            </a:fld>
            <a:endParaRPr lang="en-US"/>
          </a:p>
        </p:txBody>
      </p:sp>
    </p:spTree>
    <p:extLst>
      <p:ext uri="{BB962C8B-B14F-4D97-AF65-F5344CB8AC3E}">
        <p14:creationId xmlns:p14="http://schemas.microsoft.com/office/powerpoint/2010/main" val="35115110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8EECF0-904A-6665-9E3C-7585B43C35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A74B80-3A65-9017-D0B7-992162DDEC1F}"/>
              </a:ext>
            </a:extLst>
          </p:cNvPr>
          <p:cNvSpPr>
            <a:spLocks noGrp="1"/>
          </p:cNvSpPr>
          <p:nvPr>
            <p:ph type="title"/>
          </p:nvPr>
        </p:nvSpPr>
        <p:spPr/>
        <p:txBody>
          <a:bodyPr/>
          <a:lstStyle/>
          <a:p>
            <a:r>
              <a:rPr lang="en-US" dirty="0"/>
              <a:t>Challenges</a:t>
            </a:r>
          </a:p>
        </p:txBody>
      </p:sp>
      <p:sp>
        <p:nvSpPr>
          <p:cNvPr id="3" name="Content Placeholder 2">
            <a:extLst>
              <a:ext uri="{FF2B5EF4-FFF2-40B4-BE49-F238E27FC236}">
                <a16:creationId xmlns:a16="http://schemas.microsoft.com/office/drawing/2014/main" id="{58E0CA77-3B6C-E844-E515-9F4F6BED63B9}"/>
              </a:ext>
            </a:extLst>
          </p:cNvPr>
          <p:cNvSpPr>
            <a:spLocks noGrp="1"/>
          </p:cNvSpPr>
          <p:nvPr>
            <p:ph sz="quarter" idx="11"/>
          </p:nvPr>
        </p:nvSpPr>
        <p:spPr>
          <a:xfrm>
            <a:off x="149319" y="1228725"/>
            <a:ext cx="11839480" cy="4871286"/>
          </a:xfrm>
        </p:spPr>
        <p:txBody>
          <a:bodyPr>
            <a:normAutofit fontScale="92500"/>
          </a:bodyPr>
          <a:lstStyle/>
          <a:p>
            <a:pPr lvl="0">
              <a:lnSpc>
                <a:spcPct val="107916"/>
              </a:lnSpc>
              <a:spcBef>
                <a:spcPts val="1200"/>
              </a:spcBef>
              <a:spcAft>
                <a:spcPts val="0"/>
              </a:spcAft>
              <a:buSzPts val="3600"/>
            </a:pPr>
            <a:r>
              <a:rPr lang="en-US" dirty="0"/>
              <a:t>Impact has been measured through a combination of teacher surveys, climate surveys, and administrator feedback from classroom observations. </a:t>
            </a:r>
          </a:p>
          <a:p>
            <a:pPr marL="457200" lvl="0" indent="-393700">
              <a:lnSpc>
                <a:spcPct val="107916"/>
              </a:lnSpc>
              <a:spcBef>
                <a:spcPts val="1200"/>
              </a:spcBef>
              <a:spcAft>
                <a:spcPts val="0"/>
              </a:spcAft>
              <a:buSzPts val="2600"/>
              <a:buChar char="•"/>
            </a:pPr>
            <a:r>
              <a:rPr lang="en-US" dirty="0"/>
              <a:t>Early data suggested that while teachers appreciated the availability of the lesson plan repository, they required continued support in effectively implementing and adapting the materials to meet the diverse needs of their students. </a:t>
            </a:r>
          </a:p>
          <a:p>
            <a:pPr marL="457200" lvl="0" indent="-393700">
              <a:lnSpc>
                <a:spcPct val="107916"/>
              </a:lnSpc>
              <a:spcBef>
                <a:spcPts val="0"/>
              </a:spcBef>
              <a:spcAft>
                <a:spcPts val="0"/>
              </a:spcAft>
              <a:buSzPts val="2600"/>
              <a:buChar char="•"/>
            </a:pPr>
            <a:r>
              <a:rPr lang="en-US" dirty="0"/>
              <a:t>As the year progressed, teachers received additional support from their instructional coaches.</a:t>
            </a:r>
          </a:p>
        </p:txBody>
      </p:sp>
      <p:sp>
        <p:nvSpPr>
          <p:cNvPr id="5" name="Slide Number Placeholder 4">
            <a:extLst>
              <a:ext uri="{FF2B5EF4-FFF2-40B4-BE49-F238E27FC236}">
                <a16:creationId xmlns:a16="http://schemas.microsoft.com/office/drawing/2014/main" id="{E402B383-54D9-ED11-8B3D-DD9BB7A1AC8B}"/>
              </a:ext>
            </a:extLst>
          </p:cNvPr>
          <p:cNvSpPr>
            <a:spLocks noGrp="1"/>
          </p:cNvSpPr>
          <p:nvPr>
            <p:ph type="sldNum" sz="quarter" idx="10"/>
          </p:nvPr>
        </p:nvSpPr>
        <p:spPr/>
        <p:txBody>
          <a:bodyPr/>
          <a:lstStyle/>
          <a:p>
            <a:fld id="{A3D1C70C-36A2-44FC-A083-98959550CFF4}" type="slidenum">
              <a:rPr lang="en-US" smtClean="0"/>
              <a:pPr/>
              <a:t>19</a:t>
            </a:fld>
            <a:endParaRPr lang="en-US"/>
          </a:p>
        </p:txBody>
      </p:sp>
    </p:spTree>
    <p:extLst>
      <p:ext uri="{BB962C8B-B14F-4D97-AF65-F5344CB8AC3E}">
        <p14:creationId xmlns:p14="http://schemas.microsoft.com/office/powerpoint/2010/main" val="3781761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21D1F-B8EB-4D6E-85B1-7224C9A91BD7}"/>
              </a:ext>
            </a:extLst>
          </p:cNvPr>
          <p:cNvSpPr>
            <a:spLocks noGrp="1"/>
          </p:cNvSpPr>
          <p:nvPr>
            <p:ph type="title"/>
          </p:nvPr>
        </p:nvSpPr>
        <p:spPr/>
        <p:txBody>
          <a:bodyPr/>
          <a:lstStyle/>
          <a:p>
            <a:r>
              <a:rPr lang="en-US" dirty="0"/>
              <a:t>Problem</a:t>
            </a:r>
          </a:p>
        </p:txBody>
      </p:sp>
      <p:sp>
        <p:nvSpPr>
          <p:cNvPr id="3" name="Content Placeholder 2">
            <a:extLst>
              <a:ext uri="{FF2B5EF4-FFF2-40B4-BE49-F238E27FC236}">
                <a16:creationId xmlns:a16="http://schemas.microsoft.com/office/drawing/2014/main" id="{A0D402A6-6273-486E-82CE-55D2925EE931}"/>
              </a:ext>
            </a:extLst>
          </p:cNvPr>
          <p:cNvSpPr>
            <a:spLocks noGrp="1"/>
          </p:cNvSpPr>
          <p:nvPr>
            <p:ph sz="quarter" idx="11"/>
          </p:nvPr>
        </p:nvSpPr>
        <p:spPr>
          <a:xfrm>
            <a:off x="149319" y="1228724"/>
            <a:ext cx="11839480" cy="3909805"/>
          </a:xfrm>
        </p:spPr>
        <p:txBody>
          <a:bodyPr>
            <a:normAutofit/>
          </a:bodyPr>
          <a:lstStyle/>
          <a:p>
            <a:pPr marL="0" marR="0" lvl="0" indent="0" algn="l" defTabSz="914400" rtl="0" eaLnBrk="1" fontAlgn="auto" latinLnBrk="0" hangingPunct="1">
              <a:lnSpc>
                <a:spcPct val="107916"/>
              </a:lnSpc>
              <a:spcBef>
                <a:spcPts val="1200"/>
              </a:spcBef>
              <a:spcAft>
                <a:spcPts val="1200"/>
              </a:spcAft>
              <a:buClr>
                <a:prstClr val="black"/>
              </a:buClr>
              <a:buSzPts val="1100"/>
              <a:buFont typeface="Arial"/>
              <a:buNone/>
              <a:tabLst/>
              <a:defRPr/>
            </a:pPr>
            <a:r>
              <a:rPr kumimoji="0" lang="en-US" b="0" i="0" u="none" strike="noStrike" kern="1200" cap="none" spc="0" normalizeH="0" baseline="0" noProof="0" dirty="0">
                <a:ln>
                  <a:noFill/>
                </a:ln>
                <a:solidFill>
                  <a:prstClr val="black"/>
                </a:solidFill>
                <a:effectLst/>
                <a:uLnTx/>
                <a:uFillTx/>
                <a:latin typeface="Palatino Linotype" panose="02040502050505030304" pitchFamily="18" charset="0"/>
                <a:ea typeface="+mn-ea"/>
                <a:cs typeface="+mn-cs"/>
              </a:rPr>
              <a:t>Teachers faced significant time challenges with lesson planning, particularly following the adoption of a new K-5 ELA resource, Benchmark Advance. Teachers were spending considerable time creating detailed lesson plans from scratch, while also learning a comprehensive new curriculum, which was an increasingly difficult and unsustainable expectation—especially for newer teachers.</a:t>
            </a:r>
          </a:p>
        </p:txBody>
      </p:sp>
      <p:sp>
        <p:nvSpPr>
          <p:cNvPr id="5" name="Slide Number Placeholder 4">
            <a:extLst>
              <a:ext uri="{FF2B5EF4-FFF2-40B4-BE49-F238E27FC236}">
                <a16:creationId xmlns:a16="http://schemas.microsoft.com/office/drawing/2014/main" id="{4E631A67-8026-42B4-89A1-C45DB94AE87D}"/>
              </a:ext>
            </a:extLst>
          </p:cNvPr>
          <p:cNvSpPr>
            <a:spLocks noGrp="1"/>
          </p:cNvSpPr>
          <p:nvPr>
            <p:ph type="sldNum" sz="quarter" idx="10"/>
          </p:nvPr>
        </p:nvSpPr>
        <p:spPr/>
        <p:txBody>
          <a:bodyPr/>
          <a:lstStyle/>
          <a:p>
            <a:fld id="{A3D1C70C-36A2-44FC-A083-98959550CFF4}" type="slidenum">
              <a:rPr lang="en-US" smtClean="0"/>
              <a:pPr/>
              <a:t>2</a:t>
            </a:fld>
            <a:endParaRPr lang="en-US"/>
          </a:p>
        </p:txBody>
      </p:sp>
    </p:spTree>
    <p:extLst>
      <p:ext uri="{BB962C8B-B14F-4D97-AF65-F5344CB8AC3E}">
        <p14:creationId xmlns:p14="http://schemas.microsoft.com/office/powerpoint/2010/main" val="9192842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9AD923-2A36-6FE2-7704-90AFB77B69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DACAA6-D029-CAEF-27DB-ADE7047A6439}"/>
              </a:ext>
            </a:extLst>
          </p:cNvPr>
          <p:cNvSpPr>
            <a:spLocks noGrp="1"/>
          </p:cNvSpPr>
          <p:nvPr>
            <p:ph type="title"/>
          </p:nvPr>
        </p:nvSpPr>
        <p:spPr/>
        <p:txBody>
          <a:bodyPr/>
          <a:lstStyle/>
          <a:p>
            <a:r>
              <a:rPr lang="en-US" dirty="0"/>
              <a:t>Impact</a:t>
            </a:r>
          </a:p>
        </p:txBody>
      </p:sp>
      <p:sp>
        <p:nvSpPr>
          <p:cNvPr id="3" name="Content Placeholder 2">
            <a:extLst>
              <a:ext uri="{FF2B5EF4-FFF2-40B4-BE49-F238E27FC236}">
                <a16:creationId xmlns:a16="http://schemas.microsoft.com/office/drawing/2014/main" id="{6DF750FB-5B04-22F0-0F77-7E34B92EEBBC}"/>
              </a:ext>
            </a:extLst>
          </p:cNvPr>
          <p:cNvSpPr>
            <a:spLocks noGrp="1"/>
          </p:cNvSpPr>
          <p:nvPr>
            <p:ph sz="quarter" idx="11"/>
          </p:nvPr>
        </p:nvSpPr>
        <p:spPr>
          <a:xfrm>
            <a:off x="149319" y="1228725"/>
            <a:ext cx="11839480" cy="4871286"/>
          </a:xfrm>
        </p:spPr>
        <p:txBody>
          <a:bodyPr>
            <a:normAutofit/>
          </a:bodyPr>
          <a:lstStyle/>
          <a:p>
            <a:r>
              <a:rPr lang="en-US" dirty="0"/>
              <a:t>The vision for the project was realized as it significantly reduced time spent on lesson planning, giving teachers more time for instructional preparation and professional growth. The repository's impact was measured through surveys, revealing that over 83% of teachers found it easy to modify and adapt the lessons to their students' needs. Early-career teachers, in particular, reported reduced stress and increased confidence.</a:t>
            </a:r>
          </a:p>
        </p:txBody>
      </p:sp>
      <p:sp>
        <p:nvSpPr>
          <p:cNvPr id="5" name="Slide Number Placeholder 4">
            <a:extLst>
              <a:ext uri="{FF2B5EF4-FFF2-40B4-BE49-F238E27FC236}">
                <a16:creationId xmlns:a16="http://schemas.microsoft.com/office/drawing/2014/main" id="{F79933AA-E2E8-E8A4-76E6-08C6D35BA0DC}"/>
              </a:ext>
            </a:extLst>
          </p:cNvPr>
          <p:cNvSpPr>
            <a:spLocks noGrp="1"/>
          </p:cNvSpPr>
          <p:nvPr>
            <p:ph type="sldNum" sz="quarter" idx="10"/>
          </p:nvPr>
        </p:nvSpPr>
        <p:spPr/>
        <p:txBody>
          <a:bodyPr/>
          <a:lstStyle/>
          <a:p>
            <a:fld id="{A3D1C70C-36A2-44FC-A083-98959550CFF4}" type="slidenum">
              <a:rPr lang="en-US" smtClean="0"/>
              <a:pPr/>
              <a:t>20</a:t>
            </a:fld>
            <a:endParaRPr lang="en-US"/>
          </a:p>
        </p:txBody>
      </p:sp>
    </p:spTree>
    <p:extLst>
      <p:ext uri="{BB962C8B-B14F-4D97-AF65-F5344CB8AC3E}">
        <p14:creationId xmlns:p14="http://schemas.microsoft.com/office/powerpoint/2010/main" val="31366462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CC685-C12D-1D2A-D07E-1002AF2000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849FDE-8306-247C-6F4B-B02B8918AB85}"/>
              </a:ext>
            </a:extLst>
          </p:cNvPr>
          <p:cNvSpPr>
            <a:spLocks noGrp="1"/>
          </p:cNvSpPr>
          <p:nvPr>
            <p:ph type="title"/>
          </p:nvPr>
        </p:nvSpPr>
        <p:spPr/>
        <p:txBody>
          <a:bodyPr/>
          <a:lstStyle/>
          <a:p>
            <a:r>
              <a:rPr lang="en-US" dirty="0"/>
              <a:t>Looking Ahead</a:t>
            </a:r>
          </a:p>
        </p:txBody>
      </p:sp>
      <p:sp>
        <p:nvSpPr>
          <p:cNvPr id="3" name="Content Placeholder 2">
            <a:extLst>
              <a:ext uri="{FF2B5EF4-FFF2-40B4-BE49-F238E27FC236}">
                <a16:creationId xmlns:a16="http://schemas.microsoft.com/office/drawing/2014/main" id="{C4389234-764E-F13E-39F7-3D4C058BFD0D}"/>
              </a:ext>
            </a:extLst>
          </p:cNvPr>
          <p:cNvSpPr>
            <a:spLocks noGrp="1"/>
          </p:cNvSpPr>
          <p:nvPr>
            <p:ph sz="quarter" idx="11"/>
          </p:nvPr>
        </p:nvSpPr>
        <p:spPr>
          <a:xfrm>
            <a:off x="149319" y="1228725"/>
            <a:ext cx="11839480" cy="4871286"/>
          </a:xfrm>
        </p:spPr>
        <p:txBody>
          <a:bodyPr>
            <a:normAutofit/>
          </a:bodyPr>
          <a:lstStyle/>
          <a:p>
            <a:r>
              <a:rPr lang="en-US" dirty="0"/>
              <a:t>Looking ahead, the district plans to expand its work into other content areas, such as math and science, and continue supporting teachers' professional development. The project’s sustainability is ensured through the use of a shared Google Drive, and the district aims to build on it to further improve instructional practices and reduce teacher burdens in the future.</a:t>
            </a:r>
          </a:p>
        </p:txBody>
      </p:sp>
      <p:sp>
        <p:nvSpPr>
          <p:cNvPr id="5" name="Slide Number Placeholder 4">
            <a:extLst>
              <a:ext uri="{FF2B5EF4-FFF2-40B4-BE49-F238E27FC236}">
                <a16:creationId xmlns:a16="http://schemas.microsoft.com/office/drawing/2014/main" id="{952E0FFB-FD5A-E544-07D2-3FD67AD2A8EB}"/>
              </a:ext>
            </a:extLst>
          </p:cNvPr>
          <p:cNvSpPr>
            <a:spLocks noGrp="1"/>
          </p:cNvSpPr>
          <p:nvPr>
            <p:ph type="sldNum" sz="quarter" idx="10"/>
          </p:nvPr>
        </p:nvSpPr>
        <p:spPr/>
        <p:txBody>
          <a:bodyPr/>
          <a:lstStyle/>
          <a:p>
            <a:fld id="{A3D1C70C-36A2-44FC-A083-98959550CFF4}" type="slidenum">
              <a:rPr lang="en-US" smtClean="0"/>
              <a:pPr/>
              <a:t>21</a:t>
            </a:fld>
            <a:endParaRPr lang="en-US"/>
          </a:p>
        </p:txBody>
      </p:sp>
    </p:spTree>
    <p:extLst>
      <p:ext uri="{BB962C8B-B14F-4D97-AF65-F5344CB8AC3E}">
        <p14:creationId xmlns:p14="http://schemas.microsoft.com/office/powerpoint/2010/main" val="40024576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974C00-D4CB-21F1-7286-FB43DB1F4B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84DAAB-0A10-064A-E281-0E5440941495}"/>
              </a:ext>
            </a:extLst>
          </p:cNvPr>
          <p:cNvSpPr>
            <a:spLocks noGrp="1"/>
          </p:cNvSpPr>
          <p:nvPr>
            <p:ph type="title"/>
          </p:nvPr>
        </p:nvSpPr>
        <p:spPr/>
        <p:txBody>
          <a:bodyPr/>
          <a:lstStyle/>
          <a:p>
            <a:r>
              <a:rPr lang="en-US" dirty="0"/>
              <a:t>You Can Do It Too!</a:t>
            </a:r>
          </a:p>
        </p:txBody>
      </p:sp>
      <p:sp>
        <p:nvSpPr>
          <p:cNvPr id="3" name="Content Placeholder 2">
            <a:extLst>
              <a:ext uri="{FF2B5EF4-FFF2-40B4-BE49-F238E27FC236}">
                <a16:creationId xmlns:a16="http://schemas.microsoft.com/office/drawing/2014/main" id="{4260B20A-EA5E-B111-5364-B415002D8AED}"/>
              </a:ext>
            </a:extLst>
          </p:cNvPr>
          <p:cNvSpPr>
            <a:spLocks noGrp="1"/>
          </p:cNvSpPr>
          <p:nvPr>
            <p:ph sz="quarter" idx="11"/>
          </p:nvPr>
        </p:nvSpPr>
        <p:spPr>
          <a:xfrm>
            <a:off x="149319" y="1228725"/>
            <a:ext cx="11839480" cy="4871286"/>
          </a:xfrm>
        </p:spPr>
        <p:txBody>
          <a:bodyPr>
            <a:normAutofit/>
          </a:bodyPr>
          <a:lstStyle/>
          <a:p>
            <a:r>
              <a:rPr lang="en-US" dirty="0"/>
              <a:t>While the initiative can be replicated in other districts, challenges such as funding, scheduling, and capacity for professional development need to be considered. Successful implementation requires collaboration, clear communication, professional development, and ongoing feedback to ensure long-term success and sustainability.</a:t>
            </a:r>
          </a:p>
        </p:txBody>
      </p:sp>
      <p:sp>
        <p:nvSpPr>
          <p:cNvPr id="5" name="Slide Number Placeholder 4">
            <a:extLst>
              <a:ext uri="{FF2B5EF4-FFF2-40B4-BE49-F238E27FC236}">
                <a16:creationId xmlns:a16="http://schemas.microsoft.com/office/drawing/2014/main" id="{F6EAE85D-3773-CA82-036C-DFA9B75071B5}"/>
              </a:ext>
            </a:extLst>
          </p:cNvPr>
          <p:cNvSpPr>
            <a:spLocks noGrp="1"/>
          </p:cNvSpPr>
          <p:nvPr>
            <p:ph type="sldNum" sz="quarter" idx="10"/>
          </p:nvPr>
        </p:nvSpPr>
        <p:spPr/>
        <p:txBody>
          <a:bodyPr/>
          <a:lstStyle/>
          <a:p>
            <a:fld id="{A3D1C70C-36A2-44FC-A083-98959550CFF4}" type="slidenum">
              <a:rPr lang="en-US" smtClean="0"/>
              <a:pPr/>
              <a:t>22</a:t>
            </a:fld>
            <a:endParaRPr lang="en-US"/>
          </a:p>
        </p:txBody>
      </p:sp>
    </p:spTree>
    <p:extLst>
      <p:ext uri="{BB962C8B-B14F-4D97-AF65-F5344CB8AC3E}">
        <p14:creationId xmlns:p14="http://schemas.microsoft.com/office/powerpoint/2010/main" val="37320104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68075B-40F3-7547-8C17-8253356438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6F2E22-6AC0-5E36-D1C5-A30983351526}"/>
              </a:ext>
            </a:extLst>
          </p:cNvPr>
          <p:cNvSpPr>
            <a:spLocks noGrp="1"/>
          </p:cNvSpPr>
          <p:nvPr>
            <p:ph type="title"/>
          </p:nvPr>
        </p:nvSpPr>
        <p:spPr/>
        <p:txBody>
          <a:bodyPr/>
          <a:lstStyle/>
          <a:p>
            <a:r>
              <a:rPr lang="en-US" dirty="0"/>
              <a:t>To Summarize… </a:t>
            </a:r>
          </a:p>
        </p:txBody>
      </p:sp>
      <p:sp>
        <p:nvSpPr>
          <p:cNvPr id="3" name="Content Placeholder 2">
            <a:extLst>
              <a:ext uri="{FF2B5EF4-FFF2-40B4-BE49-F238E27FC236}">
                <a16:creationId xmlns:a16="http://schemas.microsoft.com/office/drawing/2014/main" id="{DDD5A9D7-A7AA-7D04-1F0F-D33F7558709F}"/>
              </a:ext>
            </a:extLst>
          </p:cNvPr>
          <p:cNvSpPr>
            <a:spLocks noGrp="1"/>
          </p:cNvSpPr>
          <p:nvPr>
            <p:ph sz="quarter" idx="11"/>
          </p:nvPr>
        </p:nvSpPr>
        <p:spPr>
          <a:xfrm>
            <a:off x="149319" y="1228725"/>
            <a:ext cx="11839480" cy="4871286"/>
          </a:xfrm>
        </p:spPr>
        <p:txBody>
          <a:bodyPr>
            <a:noAutofit/>
          </a:bodyPr>
          <a:lstStyle/>
          <a:p>
            <a:pPr lvl="0">
              <a:lnSpc>
                <a:spcPct val="115000"/>
              </a:lnSpc>
              <a:spcBef>
                <a:spcPts val="1200"/>
              </a:spcBef>
              <a:spcAft>
                <a:spcPts val="0"/>
              </a:spcAft>
              <a:buSzPts val="3600"/>
            </a:pPr>
            <a:r>
              <a:rPr lang="en-US" sz="2700" dirty="0"/>
              <a:t>If you wish to create a similar practice in your district, remember to </a:t>
            </a:r>
          </a:p>
          <a:p>
            <a:pPr marL="457200" lvl="0" indent="-406400">
              <a:lnSpc>
                <a:spcPct val="115000"/>
              </a:lnSpc>
              <a:spcBef>
                <a:spcPts val="1200"/>
              </a:spcBef>
              <a:spcAft>
                <a:spcPts val="0"/>
              </a:spcAft>
              <a:buSzPts val="2800"/>
              <a:buFont typeface="Palatino Linotype"/>
              <a:buAutoNum type="arabicPeriod"/>
            </a:pPr>
            <a:r>
              <a:rPr lang="en-US" sz="2700" dirty="0"/>
              <a:t>Determine the need by surveying staff.</a:t>
            </a:r>
          </a:p>
          <a:p>
            <a:pPr marL="457200" lvl="0" indent="-406400">
              <a:lnSpc>
                <a:spcPct val="115000"/>
              </a:lnSpc>
              <a:spcBef>
                <a:spcPts val="0"/>
              </a:spcBef>
              <a:spcAft>
                <a:spcPts val="0"/>
              </a:spcAft>
              <a:buSzPts val="2800"/>
              <a:buFont typeface="Palatino Linotype"/>
              <a:buAutoNum type="arabicPeriod"/>
            </a:pPr>
            <a:r>
              <a:rPr lang="en-US" sz="2700" dirty="0"/>
              <a:t>Involve all stakeholders (teachers, association leaders, coaches, supervisors, principals).</a:t>
            </a:r>
          </a:p>
          <a:p>
            <a:pPr marL="457200" lvl="0" indent="-406400">
              <a:lnSpc>
                <a:spcPct val="115000"/>
              </a:lnSpc>
              <a:spcBef>
                <a:spcPts val="0"/>
              </a:spcBef>
              <a:spcAft>
                <a:spcPts val="0"/>
              </a:spcAft>
              <a:buSzPts val="2800"/>
              <a:buFont typeface="Palatino Linotype"/>
              <a:buAutoNum type="arabicPeriod"/>
            </a:pPr>
            <a:r>
              <a:rPr lang="en-US" sz="2700" dirty="0"/>
              <a:t>Identify available funding for work outside of the school day; if this is not possible, determine your capacity for teacher release time.</a:t>
            </a:r>
          </a:p>
          <a:p>
            <a:pPr marL="457200" lvl="0" indent="-406400">
              <a:lnSpc>
                <a:spcPct val="115000"/>
              </a:lnSpc>
              <a:spcBef>
                <a:spcPts val="0"/>
              </a:spcBef>
              <a:spcAft>
                <a:spcPts val="0"/>
              </a:spcAft>
              <a:buSzPts val="2800"/>
              <a:buFont typeface="Palatino Linotype"/>
              <a:buAutoNum type="arabicPeriod"/>
            </a:pPr>
            <a:r>
              <a:rPr lang="en-US" sz="2700" dirty="0"/>
              <a:t>Have teams plan a schedule for writing and reviewing exemplar lesson plans.</a:t>
            </a:r>
          </a:p>
          <a:p>
            <a:pPr marL="457200" lvl="0" indent="-406400">
              <a:lnSpc>
                <a:spcPct val="115000"/>
              </a:lnSpc>
              <a:spcBef>
                <a:spcPts val="0"/>
              </a:spcBef>
              <a:spcAft>
                <a:spcPts val="0"/>
              </a:spcAft>
              <a:buSzPts val="2800"/>
              <a:buFont typeface="Palatino Linotype"/>
              <a:buAutoNum type="arabicPeriod"/>
            </a:pPr>
            <a:r>
              <a:rPr lang="en-US" sz="2700" dirty="0"/>
              <a:t>Organize the lesson plans for easy access.</a:t>
            </a:r>
          </a:p>
        </p:txBody>
      </p:sp>
      <p:sp>
        <p:nvSpPr>
          <p:cNvPr id="5" name="Slide Number Placeholder 4">
            <a:extLst>
              <a:ext uri="{FF2B5EF4-FFF2-40B4-BE49-F238E27FC236}">
                <a16:creationId xmlns:a16="http://schemas.microsoft.com/office/drawing/2014/main" id="{2F73CD0E-991B-2E46-26FE-14B6ADDBB99A}"/>
              </a:ext>
            </a:extLst>
          </p:cNvPr>
          <p:cNvSpPr>
            <a:spLocks noGrp="1"/>
          </p:cNvSpPr>
          <p:nvPr>
            <p:ph type="sldNum" sz="quarter" idx="10"/>
          </p:nvPr>
        </p:nvSpPr>
        <p:spPr/>
        <p:txBody>
          <a:bodyPr/>
          <a:lstStyle/>
          <a:p>
            <a:fld id="{A3D1C70C-36A2-44FC-A083-98959550CFF4}" type="slidenum">
              <a:rPr lang="en-US" smtClean="0"/>
              <a:pPr/>
              <a:t>23</a:t>
            </a:fld>
            <a:endParaRPr lang="en-US"/>
          </a:p>
        </p:txBody>
      </p:sp>
    </p:spTree>
    <p:extLst>
      <p:ext uri="{BB962C8B-B14F-4D97-AF65-F5344CB8AC3E}">
        <p14:creationId xmlns:p14="http://schemas.microsoft.com/office/powerpoint/2010/main" val="41086186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956D84-4D0D-C47C-C82D-E4978914F5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3FE805-C966-E115-DBA2-B9369934961B}"/>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BBC3ADDA-7755-81E6-3203-DAFC24F17946}"/>
              </a:ext>
            </a:extLst>
          </p:cNvPr>
          <p:cNvSpPr>
            <a:spLocks noGrp="1"/>
          </p:cNvSpPr>
          <p:nvPr>
            <p:ph sz="quarter" idx="11"/>
          </p:nvPr>
        </p:nvSpPr>
        <p:spPr>
          <a:xfrm>
            <a:off x="402110" y="1256193"/>
            <a:ext cx="11806420" cy="4871286"/>
          </a:xfrm>
        </p:spPr>
        <p:txBody>
          <a:bodyPr>
            <a:normAutofit/>
          </a:bodyPr>
          <a:lstStyle/>
          <a:p>
            <a:pPr algn="ctr"/>
            <a:r>
              <a:rPr lang="en-US" dirty="0"/>
              <a:t>New Jersey Department of Education: </a:t>
            </a:r>
            <a:r>
              <a:rPr lang="en-US" u="sng" dirty="0">
                <a:solidFill>
                  <a:schemeClr val="hlink"/>
                </a:solidFill>
                <a:hlinkClick r:id="rId2"/>
              </a:rPr>
              <a:t>nj.gov/education</a:t>
            </a:r>
            <a:endParaRPr lang="en-US" dirty="0">
              <a:solidFill>
                <a:srgbClr val="0000FF"/>
              </a:solidFill>
            </a:endParaRPr>
          </a:p>
          <a:p>
            <a:endParaRPr lang="en-US" dirty="0"/>
          </a:p>
        </p:txBody>
      </p:sp>
      <p:sp>
        <p:nvSpPr>
          <p:cNvPr id="4" name="TextBox 3">
            <a:extLst>
              <a:ext uri="{FF2B5EF4-FFF2-40B4-BE49-F238E27FC236}">
                <a16:creationId xmlns:a16="http://schemas.microsoft.com/office/drawing/2014/main" id="{2338F922-BB6D-CAF6-8B3D-7B3406DA5B08}"/>
              </a:ext>
            </a:extLst>
          </p:cNvPr>
          <p:cNvSpPr txBox="1"/>
          <p:nvPr/>
        </p:nvSpPr>
        <p:spPr>
          <a:xfrm>
            <a:off x="1355198" y="2782957"/>
            <a:ext cx="9328332" cy="2492990"/>
          </a:xfrm>
          <a:prstGeom prst="rect">
            <a:avLst/>
          </a:prstGeom>
          <a:solidFill>
            <a:schemeClr val="accent4">
              <a:lumMod val="20000"/>
              <a:lumOff val="80000"/>
            </a:schemeClr>
          </a:solidFill>
          <a:ln>
            <a:solidFill>
              <a:schemeClr val="tx1"/>
            </a:solidFill>
          </a:ln>
        </p:spPr>
        <p:txBody>
          <a:bodyPr wrap="square" rtlCol="0">
            <a:spAutoFit/>
          </a:bodyPr>
          <a:lstStyle/>
          <a:p>
            <a:pPr lvl="0" algn="ctr">
              <a:buClr>
                <a:schemeClr val="dk1"/>
              </a:buClr>
              <a:buSzPct val="107692"/>
            </a:pPr>
            <a:r>
              <a:rPr lang="en-US" sz="2600" dirty="0"/>
              <a:t>Daniel Loughran, Ed.D., Assistant Superintendent </a:t>
            </a:r>
          </a:p>
          <a:p>
            <a:pPr lvl="0" algn="ctr">
              <a:buClr>
                <a:schemeClr val="dk1"/>
              </a:buClr>
              <a:buSzPct val="107692"/>
            </a:pPr>
            <a:r>
              <a:rPr lang="en-US" sz="2600" dirty="0"/>
              <a:t>for Curriculum &amp; Instruction</a:t>
            </a:r>
          </a:p>
          <a:p>
            <a:pPr lvl="0" algn="ctr">
              <a:buClr>
                <a:schemeClr val="dk1"/>
              </a:buClr>
              <a:buSzPct val="107692"/>
            </a:pPr>
            <a:r>
              <a:rPr lang="en-US" sz="2600" u="sng" dirty="0">
                <a:solidFill>
                  <a:schemeClr val="hlink"/>
                </a:solidFill>
                <a:hlinkClick r:id="rId3"/>
              </a:rPr>
              <a:t>dloughran@franklinboe.org</a:t>
            </a:r>
            <a:endParaRPr lang="en-US" sz="2600" dirty="0"/>
          </a:p>
          <a:p>
            <a:pPr lvl="0" algn="ctr">
              <a:buClr>
                <a:schemeClr val="dk1"/>
              </a:buClr>
              <a:buSzPct val="107692"/>
            </a:pPr>
            <a:r>
              <a:rPr lang="en-US" sz="2600" dirty="0"/>
              <a:t> </a:t>
            </a:r>
          </a:p>
          <a:p>
            <a:pPr lvl="0" algn="ctr">
              <a:buClr>
                <a:schemeClr val="dk1"/>
              </a:buClr>
              <a:buSzPct val="107692"/>
            </a:pPr>
            <a:r>
              <a:rPr lang="en-US" sz="2600" dirty="0"/>
              <a:t>Giselle Perez, Supervisor of English Language Arts, K-5</a:t>
            </a:r>
          </a:p>
          <a:p>
            <a:pPr lvl="0" algn="ctr">
              <a:buClr>
                <a:schemeClr val="dk1"/>
              </a:buClr>
              <a:buSzPct val="107692"/>
            </a:pPr>
            <a:r>
              <a:rPr lang="en-US" sz="2600" u="sng" dirty="0">
                <a:solidFill>
                  <a:schemeClr val="hlink"/>
                </a:solidFill>
                <a:hlinkClick r:id="rId4"/>
              </a:rPr>
              <a:t>giselleperez@franklinboe.org</a:t>
            </a:r>
            <a:endParaRPr lang="en-US" sz="2600" dirty="0"/>
          </a:p>
        </p:txBody>
      </p:sp>
      <p:sp>
        <p:nvSpPr>
          <p:cNvPr id="5" name="Slide Number Placeholder 4">
            <a:extLst>
              <a:ext uri="{FF2B5EF4-FFF2-40B4-BE49-F238E27FC236}">
                <a16:creationId xmlns:a16="http://schemas.microsoft.com/office/drawing/2014/main" id="{7125C929-CBFC-3CDC-3DE3-D13B572E5811}"/>
              </a:ext>
            </a:extLst>
          </p:cNvPr>
          <p:cNvSpPr>
            <a:spLocks noGrp="1"/>
          </p:cNvSpPr>
          <p:nvPr>
            <p:ph type="sldNum" sz="quarter" idx="10"/>
          </p:nvPr>
        </p:nvSpPr>
        <p:spPr/>
        <p:txBody>
          <a:bodyPr/>
          <a:lstStyle/>
          <a:p>
            <a:fld id="{A3D1C70C-36A2-44FC-A083-98959550CFF4}" type="slidenum">
              <a:rPr lang="en-US" smtClean="0"/>
              <a:pPr/>
              <a:t>24</a:t>
            </a:fld>
            <a:endParaRPr lang="en-US"/>
          </a:p>
        </p:txBody>
      </p:sp>
    </p:spTree>
    <p:extLst>
      <p:ext uri="{BB962C8B-B14F-4D97-AF65-F5344CB8AC3E}">
        <p14:creationId xmlns:p14="http://schemas.microsoft.com/office/powerpoint/2010/main" val="4195782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488CF-9E53-2DCC-140E-04D339249F43}"/>
              </a:ext>
            </a:extLst>
          </p:cNvPr>
          <p:cNvSpPr>
            <a:spLocks noGrp="1"/>
          </p:cNvSpPr>
          <p:nvPr>
            <p:ph type="title"/>
          </p:nvPr>
        </p:nvSpPr>
        <p:spPr/>
        <p:txBody>
          <a:bodyPr/>
          <a:lstStyle/>
          <a:p>
            <a:r>
              <a:rPr lang="en-US" dirty="0"/>
              <a:t>Solution: Exemplar Lesson Plans</a:t>
            </a:r>
          </a:p>
        </p:txBody>
      </p:sp>
      <p:sp>
        <p:nvSpPr>
          <p:cNvPr id="3" name="Content Placeholder 2">
            <a:extLst>
              <a:ext uri="{FF2B5EF4-FFF2-40B4-BE49-F238E27FC236}">
                <a16:creationId xmlns:a16="http://schemas.microsoft.com/office/drawing/2014/main" id="{952892A0-DC04-10BC-4E30-88AD83B372FF}"/>
              </a:ext>
            </a:extLst>
          </p:cNvPr>
          <p:cNvSpPr>
            <a:spLocks noGrp="1"/>
          </p:cNvSpPr>
          <p:nvPr>
            <p:ph sz="quarter" idx="11"/>
          </p:nvPr>
        </p:nvSpPr>
        <p:spPr>
          <a:xfrm>
            <a:off x="176260" y="1202635"/>
            <a:ext cx="11839480" cy="5076038"/>
          </a:xfrm>
        </p:spPr>
        <p:txBody>
          <a:bodyPr>
            <a:normAutofit fontScale="92500"/>
          </a:bodyPr>
          <a:lstStyle/>
          <a:p>
            <a:pPr lvl="0">
              <a:spcBef>
                <a:spcPts val="0"/>
              </a:spcBef>
              <a:spcAft>
                <a:spcPts val="0"/>
              </a:spcAft>
              <a:buSzPts val="3600"/>
            </a:pPr>
            <a:r>
              <a:rPr lang="en-US" sz="2900" dirty="0"/>
              <a:t>The core planning team -- consisting of teachers’ association leaders, teachers, coaches, and supervisors -- came together and conceptualized a  Lesson Plan Repository and Pre-Planned Guided Lessons, to attempt to alleviate K-5 literacy teachers’ workloads. Such a PPGE would </a:t>
            </a:r>
          </a:p>
          <a:p>
            <a:pPr marL="457200" lvl="0" indent="-403225">
              <a:spcBef>
                <a:spcPts val="0"/>
              </a:spcBef>
              <a:spcAft>
                <a:spcPts val="0"/>
              </a:spcAft>
              <a:buSzPts val="2750"/>
              <a:buFont typeface="Palatino Linotype"/>
              <a:buAutoNum type="arabicPeriod"/>
            </a:pPr>
            <a:r>
              <a:rPr lang="en-US" sz="2900" dirty="0"/>
              <a:t>Reduce daily administrative burden on educators.</a:t>
            </a:r>
          </a:p>
          <a:p>
            <a:pPr marL="457200" lvl="0" indent="-403225">
              <a:spcBef>
                <a:spcPts val="0"/>
              </a:spcBef>
              <a:spcAft>
                <a:spcPts val="0"/>
              </a:spcAft>
              <a:buSzPts val="2750"/>
              <a:buFont typeface="Palatino Linotype"/>
              <a:buAutoNum type="arabicPeriod"/>
            </a:pPr>
            <a:r>
              <a:rPr lang="en-US" sz="2900" dirty="0"/>
              <a:t>Allow for more time for data analysis.</a:t>
            </a:r>
          </a:p>
          <a:p>
            <a:pPr marL="457200" lvl="0" indent="-403225">
              <a:spcBef>
                <a:spcPts val="0"/>
              </a:spcBef>
              <a:spcAft>
                <a:spcPts val="0"/>
              </a:spcAft>
              <a:buSzPts val="2750"/>
              <a:buFont typeface="Palatino Linotype"/>
              <a:buAutoNum type="arabicPeriod"/>
            </a:pPr>
            <a:r>
              <a:rPr lang="en-US" sz="2900" dirty="0"/>
              <a:t>Allow for more time for professional conversation around the new resource, including embedding Culturally and Linguistically Responsive (CLR) practices.</a:t>
            </a:r>
          </a:p>
          <a:p>
            <a:pPr marL="457200" lvl="0" indent="-403225">
              <a:spcBef>
                <a:spcPts val="0"/>
              </a:spcBef>
              <a:spcAft>
                <a:spcPts val="0"/>
              </a:spcAft>
              <a:buSzPts val="2750"/>
              <a:buFont typeface="Palatino Linotype"/>
              <a:buAutoNum type="arabicPeriod"/>
            </a:pPr>
            <a:r>
              <a:rPr lang="en-US" sz="2900" dirty="0"/>
              <a:t>Provide consistency of instructional delivery across schools/grade levels.</a:t>
            </a:r>
          </a:p>
        </p:txBody>
      </p:sp>
      <p:sp>
        <p:nvSpPr>
          <p:cNvPr id="5" name="Slide Number Placeholder 4">
            <a:extLst>
              <a:ext uri="{FF2B5EF4-FFF2-40B4-BE49-F238E27FC236}">
                <a16:creationId xmlns:a16="http://schemas.microsoft.com/office/drawing/2014/main" id="{96ECCEAA-3DB9-573C-A248-F98116CB6741}"/>
              </a:ext>
            </a:extLst>
          </p:cNvPr>
          <p:cNvSpPr>
            <a:spLocks noGrp="1"/>
          </p:cNvSpPr>
          <p:nvPr>
            <p:ph type="sldNum" sz="quarter" idx="10"/>
          </p:nvPr>
        </p:nvSpPr>
        <p:spPr/>
        <p:txBody>
          <a:bodyPr/>
          <a:lstStyle/>
          <a:p>
            <a:fld id="{A3D1C70C-36A2-44FC-A083-98959550CFF4}" type="slidenum">
              <a:rPr lang="en-US" smtClean="0"/>
              <a:pPr/>
              <a:t>3</a:t>
            </a:fld>
            <a:endParaRPr lang="en-US"/>
          </a:p>
        </p:txBody>
      </p:sp>
    </p:spTree>
    <p:extLst>
      <p:ext uri="{BB962C8B-B14F-4D97-AF65-F5344CB8AC3E}">
        <p14:creationId xmlns:p14="http://schemas.microsoft.com/office/powerpoint/2010/main" val="3763378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29CB3-C59E-A36C-834D-08FF81EDFB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ED5021-EFE6-EFCD-38EC-B1B76FF52D67}"/>
              </a:ext>
            </a:extLst>
          </p:cNvPr>
          <p:cNvSpPr>
            <a:spLocks noGrp="1"/>
          </p:cNvSpPr>
          <p:nvPr>
            <p:ph type="title"/>
          </p:nvPr>
        </p:nvSpPr>
        <p:spPr/>
        <p:txBody>
          <a:bodyPr/>
          <a:lstStyle/>
          <a:p>
            <a:r>
              <a:rPr lang="en-US" dirty="0"/>
              <a:t>The Vision</a:t>
            </a:r>
          </a:p>
        </p:txBody>
      </p:sp>
      <p:sp>
        <p:nvSpPr>
          <p:cNvPr id="3" name="Content Placeholder 2">
            <a:extLst>
              <a:ext uri="{FF2B5EF4-FFF2-40B4-BE49-F238E27FC236}">
                <a16:creationId xmlns:a16="http://schemas.microsoft.com/office/drawing/2014/main" id="{8C909F02-5D6C-F264-2CE8-B2CD34A1A865}"/>
              </a:ext>
            </a:extLst>
          </p:cNvPr>
          <p:cNvSpPr>
            <a:spLocks noGrp="1"/>
          </p:cNvSpPr>
          <p:nvPr>
            <p:ph sz="quarter" idx="11"/>
          </p:nvPr>
        </p:nvSpPr>
        <p:spPr>
          <a:xfrm>
            <a:off x="149319" y="1228725"/>
            <a:ext cx="11839480" cy="4871286"/>
          </a:xfrm>
        </p:spPr>
        <p:txBody>
          <a:bodyPr>
            <a:noAutofit/>
          </a:bodyPr>
          <a:lstStyle/>
          <a:p>
            <a:pPr marL="457200" lvl="0" indent="-400050">
              <a:lnSpc>
                <a:spcPct val="107916"/>
              </a:lnSpc>
              <a:spcBef>
                <a:spcPts val="0"/>
              </a:spcBef>
              <a:spcAft>
                <a:spcPts val="0"/>
              </a:spcAft>
              <a:buSzPts val="2700"/>
              <a:buFont typeface="Palatino Linotype"/>
              <a:buAutoNum type="arabicPeriod"/>
            </a:pPr>
            <a:r>
              <a:rPr lang="en-US" sz="2700" dirty="0"/>
              <a:t>The vision for this project was to “reclaim teacher time” by developing a centralized repository of exemplar K–5 ELA lesson plans aligned with the new </a:t>
            </a:r>
            <a:r>
              <a:rPr lang="en-US" sz="2700" dirty="0" err="1"/>
              <a:t>New</a:t>
            </a:r>
            <a:r>
              <a:rPr lang="en-US" sz="2700" dirty="0"/>
              <a:t> Jersey Student Learning Standards (NJSLS) and culturally and linguistically responsive (CLR) practices.</a:t>
            </a:r>
          </a:p>
          <a:p>
            <a:pPr marL="457200" lvl="0" indent="-400050">
              <a:lnSpc>
                <a:spcPct val="107916"/>
              </a:lnSpc>
              <a:spcBef>
                <a:spcPts val="0"/>
              </a:spcBef>
              <a:spcAft>
                <a:spcPts val="0"/>
              </a:spcAft>
              <a:buSzPts val="2700"/>
              <a:buFont typeface="Palatino Linotype"/>
              <a:buAutoNum type="arabicPeriod"/>
            </a:pPr>
            <a:r>
              <a:rPr lang="en-US" sz="2700" dirty="0"/>
              <a:t>The primary goal was to reduce the time teachers spent on administrative lesson planning tasks, enabling them to dedicate more time to instructional preparation, student data analysis, and professional growth. </a:t>
            </a:r>
          </a:p>
          <a:p>
            <a:pPr marL="457200" lvl="0" indent="-400050">
              <a:lnSpc>
                <a:spcPct val="107916"/>
              </a:lnSpc>
              <a:spcBef>
                <a:spcPts val="0"/>
              </a:spcBef>
              <a:spcAft>
                <a:spcPts val="0"/>
              </a:spcAft>
              <a:buSzPts val="2700"/>
              <a:buFont typeface="Palatino Linotype"/>
              <a:buAutoNum type="arabicPeriod"/>
            </a:pPr>
            <a:r>
              <a:rPr lang="en-US" sz="2700" dirty="0"/>
              <a:t>By streamlining the lesson planning process, the project aimed to enhance teacher satisfaction and strengthen the overall instructional climate across K–5 literacy classrooms.</a:t>
            </a:r>
          </a:p>
        </p:txBody>
      </p:sp>
      <p:sp>
        <p:nvSpPr>
          <p:cNvPr id="5" name="Slide Number Placeholder 4">
            <a:extLst>
              <a:ext uri="{FF2B5EF4-FFF2-40B4-BE49-F238E27FC236}">
                <a16:creationId xmlns:a16="http://schemas.microsoft.com/office/drawing/2014/main" id="{4C2B3D22-34D3-A9D0-7E9F-D84CC7AEAB7C}"/>
              </a:ext>
            </a:extLst>
          </p:cNvPr>
          <p:cNvSpPr>
            <a:spLocks noGrp="1"/>
          </p:cNvSpPr>
          <p:nvPr>
            <p:ph type="sldNum" sz="quarter" idx="10"/>
          </p:nvPr>
        </p:nvSpPr>
        <p:spPr/>
        <p:txBody>
          <a:bodyPr/>
          <a:lstStyle/>
          <a:p>
            <a:fld id="{A3D1C70C-36A2-44FC-A083-98959550CFF4}" type="slidenum">
              <a:rPr lang="en-US" smtClean="0"/>
              <a:pPr/>
              <a:t>4</a:t>
            </a:fld>
            <a:endParaRPr lang="en-US"/>
          </a:p>
        </p:txBody>
      </p:sp>
    </p:spTree>
    <p:extLst>
      <p:ext uri="{BB962C8B-B14F-4D97-AF65-F5344CB8AC3E}">
        <p14:creationId xmlns:p14="http://schemas.microsoft.com/office/powerpoint/2010/main" val="2937734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E7914A-E0F7-BDBC-58C5-0C5C8FD9E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58AED0-A59F-2899-D157-35016D3951E6}"/>
              </a:ext>
            </a:extLst>
          </p:cNvPr>
          <p:cNvSpPr>
            <a:spLocks noGrp="1"/>
          </p:cNvSpPr>
          <p:nvPr>
            <p:ph type="title"/>
          </p:nvPr>
        </p:nvSpPr>
        <p:spPr/>
        <p:txBody>
          <a:bodyPr/>
          <a:lstStyle/>
          <a:p>
            <a:r>
              <a:rPr lang="en-US" dirty="0"/>
              <a:t>Today’s Session Objectives</a:t>
            </a:r>
          </a:p>
        </p:txBody>
      </p:sp>
      <p:sp>
        <p:nvSpPr>
          <p:cNvPr id="3" name="Content Placeholder 2">
            <a:extLst>
              <a:ext uri="{FF2B5EF4-FFF2-40B4-BE49-F238E27FC236}">
                <a16:creationId xmlns:a16="http://schemas.microsoft.com/office/drawing/2014/main" id="{BB4E49A6-3A24-CA55-2990-45F4DD7614DA}"/>
              </a:ext>
            </a:extLst>
          </p:cNvPr>
          <p:cNvSpPr>
            <a:spLocks noGrp="1"/>
          </p:cNvSpPr>
          <p:nvPr>
            <p:ph sz="quarter" idx="11"/>
          </p:nvPr>
        </p:nvSpPr>
        <p:spPr>
          <a:xfrm>
            <a:off x="149319" y="1228725"/>
            <a:ext cx="11839480" cy="4871286"/>
          </a:xfrm>
        </p:spPr>
        <p:txBody>
          <a:bodyPr>
            <a:normAutofit/>
          </a:bodyPr>
          <a:lstStyle/>
          <a:p>
            <a:pPr lvl="0">
              <a:lnSpc>
                <a:spcPct val="107916"/>
              </a:lnSpc>
              <a:spcBef>
                <a:spcPts val="1200"/>
              </a:spcBef>
              <a:spcAft>
                <a:spcPts val="0"/>
              </a:spcAft>
              <a:buSzPts val="3600"/>
            </a:pPr>
            <a:r>
              <a:rPr lang="en-US" b="1" dirty="0"/>
              <a:t>Objectives:</a:t>
            </a:r>
            <a:r>
              <a:rPr lang="en-US" dirty="0"/>
              <a:t> </a:t>
            </a:r>
          </a:p>
          <a:p>
            <a:pPr marL="457200" lvl="0" indent="-457200">
              <a:lnSpc>
                <a:spcPct val="100000"/>
              </a:lnSpc>
              <a:spcBef>
                <a:spcPts val="0"/>
              </a:spcBef>
              <a:spcAft>
                <a:spcPts val="0"/>
              </a:spcAft>
              <a:buSzPts val="3600"/>
              <a:buFont typeface="Palatino Linotype"/>
              <a:buChar char="●"/>
            </a:pPr>
            <a:r>
              <a:rPr lang="en-US" dirty="0"/>
              <a:t>Share Franklin Township’s journey.</a:t>
            </a:r>
          </a:p>
          <a:p>
            <a:pPr marL="457200" lvl="0" indent="-457200">
              <a:lnSpc>
                <a:spcPct val="100000"/>
              </a:lnSpc>
              <a:spcBef>
                <a:spcPts val="0"/>
              </a:spcBef>
              <a:spcAft>
                <a:spcPts val="0"/>
              </a:spcAft>
              <a:buSzPts val="3600"/>
              <a:buFont typeface="Palatino Linotype"/>
              <a:buChar char="●"/>
            </a:pPr>
            <a:r>
              <a:rPr lang="en-US" dirty="0"/>
              <a:t>Identify the issues involved as well as solutions to these issues.</a:t>
            </a:r>
          </a:p>
          <a:p>
            <a:pPr marL="457200" lvl="0" indent="-419100">
              <a:lnSpc>
                <a:spcPct val="100000"/>
              </a:lnSpc>
              <a:spcBef>
                <a:spcPts val="0"/>
              </a:spcBef>
              <a:spcAft>
                <a:spcPts val="0"/>
              </a:spcAft>
              <a:buSzPts val="3000"/>
              <a:buFont typeface="Palatino Linotype"/>
              <a:buChar char="●"/>
            </a:pPr>
            <a:r>
              <a:rPr lang="en-US" dirty="0"/>
              <a:t>By engaging with the presenters, members of the audience will experience the journey and take away a plan to implement a similar PPGE in their own districts.</a:t>
            </a:r>
            <a:r>
              <a:rPr lang="en-US" sz="2800" dirty="0"/>
              <a:t> </a:t>
            </a:r>
          </a:p>
        </p:txBody>
      </p:sp>
      <p:sp>
        <p:nvSpPr>
          <p:cNvPr id="5" name="Slide Number Placeholder 4">
            <a:extLst>
              <a:ext uri="{FF2B5EF4-FFF2-40B4-BE49-F238E27FC236}">
                <a16:creationId xmlns:a16="http://schemas.microsoft.com/office/drawing/2014/main" id="{3503A433-F290-03C2-A833-054AB66053E1}"/>
              </a:ext>
            </a:extLst>
          </p:cNvPr>
          <p:cNvSpPr>
            <a:spLocks noGrp="1"/>
          </p:cNvSpPr>
          <p:nvPr>
            <p:ph type="sldNum" sz="quarter" idx="10"/>
          </p:nvPr>
        </p:nvSpPr>
        <p:spPr/>
        <p:txBody>
          <a:bodyPr/>
          <a:lstStyle/>
          <a:p>
            <a:fld id="{A3D1C70C-36A2-44FC-A083-98959550CFF4}" type="slidenum">
              <a:rPr lang="en-US" smtClean="0"/>
              <a:pPr/>
              <a:t>5</a:t>
            </a:fld>
            <a:endParaRPr lang="en-US"/>
          </a:p>
        </p:txBody>
      </p:sp>
    </p:spTree>
    <p:extLst>
      <p:ext uri="{BB962C8B-B14F-4D97-AF65-F5344CB8AC3E}">
        <p14:creationId xmlns:p14="http://schemas.microsoft.com/office/powerpoint/2010/main" val="1691339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8BA1EF-2A47-7747-38C9-58B2940E34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3CBF71-08F8-7F46-A13D-882052D3782A}"/>
              </a:ext>
            </a:extLst>
          </p:cNvPr>
          <p:cNvSpPr>
            <a:spLocks noGrp="1"/>
          </p:cNvSpPr>
          <p:nvPr>
            <p:ph type="title"/>
          </p:nvPr>
        </p:nvSpPr>
        <p:spPr/>
        <p:txBody>
          <a:bodyPr/>
          <a:lstStyle/>
          <a:p>
            <a:r>
              <a:rPr lang="en-US" dirty="0"/>
              <a:t>Journey: </a:t>
            </a:r>
            <a:r>
              <a:rPr lang="en-US" dirty="0">
                <a:solidFill>
                  <a:srgbClr val="0000FF"/>
                </a:solidFill>
              </a:rPr>
              <a:t>Lesson Planning Activity</a:t>
            </a:r>
            <a:endParaRPr lang="en-US" dirty="0"/>
          </a:p>
        </p:txBody>
      </p:sp>
      <p:sp>
        <p:nvSpPr>
          <p:cNvPr id="3" name="Content Placeholder 2">
            <a:extLst>
              <a:ext uri="{FF2B5EF4-FFF2-40B4-BE49-F238E27FC236}">
                <a16:creationId xmlns:a16="http://schemas.microsoft.com/office/drawing/2014/main" id="{9719608F-045D-9FDB-45AA-58F7A3D11D32}"/>
              </a:ext>
            </a:extLst>
          </p:cNvPr>
          <p:cNvSpPr>
            <a:spLocks noGrp="1"/>
          </p:cNvSpPr>
          <p:nvPr>
            <p:ph sz="quarter" idx="11"/>
          </p:nvPr>
        </p:nvSpPr>
        <p:spPr>
          <a:xfrm>
            <a:off x="149319" y="1228725"/>
            <a:ext cx="11839480" cy="4871286"/>
          </a:xfrm>
        </p:spPr>
        <p:txBody>
          <a:bodyPr>
            <a:normAutofit/>
          </a:bodyPr>
          <a:lstStyle/>
          <a:p>
            <a:pPr marL="457200" lvl="0" indent="-457200">
              <a:lnSpc>
                <a:spcPct val="107916"/>
              </a:lnSpc>
              <a:spcBef>
                <a:spcPts val="1200"/>
              </a:spcBef>
              <a:spcAft>
                <a:spcPts val="0"/>
              </a:spcAft>
              <a:buSzPts val="3600"/>
              <a:buFont typeface="Palatino Linotype"/>
              <a:buAutoNum type="arabicPeriod"/>
            </a:pPr>
            <a:r>
              <a:rPr lang="en-US" dirty="0"/>
              <a:t>On your own, process the materials you have been given.</a:t>
            </a:r>
          </a:p>
          <a:p>
            <a:pPr marL="457200" lvl="0" indent="-457200">
              <a:lnSpc>
                <a:spcPct val="107916"/>
              </a:lnSpc>
              <a:spcBef>
                <a:spcPts val="0"/>
              </a:spcBef>
              <a:spcAft>
                <a:spcPts val="0"/>
              </a:spcAft>
              <a:buSzPts val="3600"/>
              <a:buFont typeface="Palatino Linotype"/>
              <a:buAutoNum type="arabicPeriod"/>
            </a:pPr>
            <a:r>
              <a:rPr lang="en-US" dirty="0"/>
              <a:t>With a partner, design a literacy lesson using these materials.</a:t>
            </a:r>
          </a:p>
          <a:p>
            <a:pPr marL="457200" lvl="0" indent="-457200">
              <a:lnSpc>
                <a:spcPct val="107916"/>
              </a:lnSpc>
              <a:spcBef>
                <a:spcPts val="0"/>
              </a:spcBef>
              <a:spcAft>
                <a:spcPts val="0"/>
              </a:spcAft>
              <a:buSzPts val="3600"/>
              <a:buFont typeface="Palatino Linotype"/>
              <a:buAutoNum type="arabicPeriod"/>
            </a:pPr>
            <a:r>
              <a:rPr lang="en-US" dirty="0"/>
              <a:t>Next, pair up with partners to discuss the </a:t>
            </a:r>
            <a:r>
              <a:rPr lang="en-US" b="1" dirty="0"/>
              <a:t>Lesson Planning Activity Reflection Questions</a:t>
            </a:r>
            <a:r>
              <a:rPr lang="en-US" dirty="0"/>
              <a:t>.</a:t>
            </a:r>
          </a:p>
        </p:txBody>
      </p:sp>
      <p:sp>
        <p:nvSpPr>
          <p:cNvPr id="5" name="Slide Number Placeholder 4">
            <a:extLst>
              <a:ext uri="{FF2B5EF4-FFF2-40B4-BE49-F238E27FC236}">
                <a16:creationId xmlns:a16="http://schemas.microsoft.com/office/drawing/2014/main" id="{D9D19D0F-5191-A0BC-1577-85704AD476BB}"/>
              </a:ext>
            </a:extLst>
          </p:cNvPr>
          <p:cNvSpPr>
            <a:spLocks noGrp="1"/>
          </p:cNvSpPr>
          <p:nvPr>
            <p:ph type="sldNum" sz="quarter" idx="10"/>
          </p:nvPr>
        </p:nvSpPr>
        <p:spPr/>
        <p:txBody>
          <a:bodyPr/>
          <a:lstStyle/>
          <a:p>
            <a:fld id="{A3D1C70C-36A2-44FC-A083-98959550CFF4}" type="slidenum">
              <a:rPr lang="en-US" smtClean="0"/>
              <a:pPr/>
              <a:t>6</a:t>
            </a:fld>
            <a:endParaRPr lang="en-US"/>
          </a:p>
        </p:txBody>
      </p:sp>
    </p:spTree>
    <p:extLst>
      <p:ext uri="{BB962C8B-B14F-4D97-AF65-F5344CB8AC3E}">
        <p14:creationId xmlns:p14="http://schemas.microsoft.com/office/powerpoint/2010/main" val="2154516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2BD238-DB2D-0F22-D279-3E43A55F33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89AC05-01AA-5BE8-BB63-A2869049FDC7}"/>
              </a:ext>
            </a:extLst>
          </p:cNvPr>
          <p:cNvSpPr>
            <a:spLocks noGrp="1"/>
          </p:cNvSpPr>
          <p:nvPr>
            <p:ph type="title"/>
          </p:nvPr>
        </p:nvSpPr>
        <p:spPr>
          <a:xfrm>
            <a:off x="1256840" y="378896"/>
            <a:ext cx="10174079" cy="747579"/>
          </a:xfrm>
        </p:spPr>
        <p:txBody>
          <a:bodyPr/>
          <a:lstStyle/>
          <a:p>
            <a:r>
              <a:rPr lang="en-US" sz="4800" dirty="0"/>
              <a:t>Journey: </a:t>
            </a:r>
            <a:r>
              <a:rPr lang="en-US" sz="4800" dirty="0">
                <a:solidFill>
                  <a:srgbClr val="0000FF"/>
                </a:solidFill>
              </a:rPr>
              <a:t>Reflection Questions (1)</a:t>
            </a:r>
            <a:endParaRPr lang="en-US" sz="4800" dirty="0"/>
          </a:p>
        </p:txBody>
      </p:sp>
      <p:sp>
        <p:nvSpPr>
          <p:cNvPr id="3" name="Content Placeholder 2">
            <a:extLst>
              <a:ext uri="{FF2B5EF4-FFF2-40B4-BE49-F238E27FC236}">
                <a16:creationId xmlns:a16="http://schemas.microsoft.com/office/drawing/2014/main" id="{F8781067-5F91-0C78-1380-A57EC0B7C28C}"/>
              </a:ext>
            </a:extLst>
          </p:cNvPr>
          <p:cNvSpPr>
            <a:spLocks noGrp="1"/>
          </p:cNvSpPr>
          <p:nvPr>
            <p:ph sz="quarter" idx="11"/>
          </p:nvPr>
        </p:nvSpPr>
        <p:spPr>
          <a:xfrm>
            <a:off x="149319" y="1228725"/>
            <a:ext cx="11839480" cy="4871286"/>
          </a:xfrm>
        </p:spPr>
        <p:txBody>
          <a:bodyPr>
            <a:normAutofit/>
          </a:bodyPr>
          <a:lstStyle/>
          <a:p>
            <a:pPr lvl="0">
              <a:lnSpc>
                <a:spcPct val="107916"/>
              </a:lnSpc>
              <a:spcBef>
                <a:spcPts val="1200"/>
              </a:spcBef>
              <a:spcAft>
                <a:spcPts val="0"/>
              </a:spcAft>
            </a:pPr>
            <a:r>
              <a:rPr lang="en-US" sz="3600" b="1" dirty="0"/>
              <a:t>Lesson Planning Activity Reflection Questions</a:t>
            </a:r>
            <a:r>
              <a:rPr lang="en-US" sz="3600" dirty="0"/>
              <a:t>:</a:t>
            </a:r>
          </a:p>
          <a:p>
            <a:pPr marL="1371600" lvl="2" indent="-457200">
              <a:lnSpc>
                <a:spcPct val="100000"/>
              </a:lnSpc>
              <a:spcBef>
                <a:spcPts val="0"/>
              </a:spcBef>
              <a:spcAft>
                <a:spcPts val="0"/>
              </a:spcAft>
              <a:buSzPts val="3600"/>
              <a:buFont typeface="Palatino Linotype"/>
              <a:buChar char="■"/>
            </a:pPr>
            <a:r>
              <a:rPr lang="en-US" sz="3600" dirty="0"/>
              <a:t> What did it “feel” like trying to process so much information for each day’s lesson plan? </a:t>
            </a:r>
          </a:p>
          <a:p>
            <a:pPr marL="1371600" lvl="2" indent="-457200">
              <a:lnSpc>
                <a:spcPct val="100000"/>
              </a:lnSpc>
              <a:spcBef>
                <a:spcPts val="0"/>
              </a:spcBef>
              <a:spcAft>
                <a:spcPts val="0"/>
              </a:spcAft>
              <a:buSzPts val="3600"/>
              <a:buFont typeface="Palatino Linotype"/>
              <a:buChar char="■"/>
            </a:pPr>
            <a:r>
              <a:rPr lang="en-US" sz="3600" dirty="0"/>
              <a:t> Given the proscribed nature of most of the lesson elements, to what extent do you think lesson plans might be similar? </a:t>
            </a:r>
          </a:p>
          <a:p>
            <a:pPr marL="1371600" lvl="2" indent="-457200">
              <a:lnSpc>
                <a:spcPct val="100000"/>
              </a:lnSpc>
              <a:spcBef>
                <a:spcPts val="0"/>
              </a:spcBef>
              <a:spcAft>
                <a:spcPts val="0"/>
              </a:spcAft>
              <a:buSzPts val="3600"/>
              <a:buFont typeface="Palatino Linotype"/>
              <a:buChar char="■"/>
            </a:pPr>
            <a:r>
              <a:rPr lang="en-US" sz="3600" dirty="0"/>
              <a:t>To what degree do you think there would be variability in lesson delivery?</a:t>
            </a:r>
          </a:p>
        </p:txBody>
      </p:sp>
      <p:sp>
        <p:nvSpPr>
          <p:cNvPr id="5" name="Slide Number Placeholder 4">
            <a:extLst>
              <a:ext uri="{FF2B5EF4-FFF2-40B4-BE49-F238E27FC236}">
                <a16:creationId xmlns:a16="http://schemas.microsoft.com/office/drawing/2014/main" id="{C799F5AA-E0CB-8CB1-BE31-7AF9FEF66222}"/>
              </a:ext>
            </a:extLst>
          </p:cNvPr>
          <p:cNvSpPr>
            <a:spLocks noGrp="1"/>
          </p:cNvSpPr>
          <p:nvPr>
            <p:ph type="sldNum" sz="quarter" idx="10"/>
          </p:nvPr>
        </p:nvSpPr>
        <p:spPr/>
        <p:txBody>
          <a:bodyPr/>
          <a:lstStyle/>
          <a:p>
            <a:fld id="{A3D1C70C-36A2-44FC-A083-98959550CFF4}" type="slidenum">
              <a:rPr lang="en-US" smtClean="0"/>
              <a:pPr/>
              <a:t>7</a:t>
            </a:fld>
            <a:endParaRPr lang="en-US"/>
          </a:p>
        </p:txBody>
      </p:sp>
    </p:spTree>
    <p:extLst>
      <p:ext uri="{BB962C8B-B14F-4D97-AF65-F5344CB8AC3E}">
        <p14:creationId xmlns:p14="http://schemas.microsoft.com/office/powerpoint/2010/main" val="1451806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1E482-5BCE-79C4-C8D2-F77F2AD1C8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750168-4617-3024-6D28-7AF2ABC6C5B5}"/>
              </a:ext>
            </a:extLst>
          </p:cNvPr>
          <p:cNvSpPr>
            <a:spLocks noGrp="1"/>
          </p:cNvSpPr>
          <p:nvPr>
            <p:ph type="title"/>
          </p:nvPr>
        </p:nvSpPr>
        <p:spPr/>
        <p:txBody>
          <a:bodyPr/>
          <a:lstStyle/>
          <a:p>
            <a:r>
              <a:rPr lang="en-US" sz="4800" dirty="0"/>
              <a:t>Journey: </a:t>
            </a:r>
            <a:r>
              <a:rPr lang="en-US" sz="4800" dirty="0">
                <a:solidFill>
                  <a:srgbClr val="0000FF"/>
                </a:solidFill>
              </a:rPr>
              <a:t>Reflection Questions (2)</a:t>
            </a:r>
            <a:endParaRPr lang="en-US" sz="4800" dirty="0"/>
          </a:p>
        </p:txBody>
      </p:sp>
      <p:sp>
        <p:nvSpPr>
          <p:cNvPr id="3" name="Content Placeholder 2">
            <a:extLst>
              <a:ext uri="{FF2B5EF4-FFF2-40B4-BE49-F238E27FC236}">
                <a16:creationId xmlns:a16="http://schemas.microsoft.com/office/drawing/2014/main" id="{D6D1874E-33CB-38A0-6E4C-9D4867807C7E}"/>
              </a:ext>
            </a:extLst>
          </p:cNvPr>
          <p:cNvSpPr>
            <a:spLocks noGrp="1"/>
          </p:cNvSpPr>
          <p:nvPr>
            <p:ph sz="quarter" idx="11"/>
          </p:nvPr>
        </p:nvSpPr>
        <p:spPr>
          <a:xfrm>
            <a:off x="149319" y="1228725"/>
            <a:ext cx="11839480" cy="4871286"/>
          </a:xfrm>
        </p:spPr>
        <p:txBody>
          <a:bodyPr>
            <a:normAutofit/>
          </a:bodyPr>
          <a:lstStyle/>
          <a:p>
            <a:pPr lvl="0">
              <a:lnSpc>
                <a:spcPct val="107916"/>
              </a:lnSpc>
              <a:spcBef>
                <a:spcPts val="1200"/>
              </a:spcBef>
              <a:spcAft>
                <a:spcPts val="0"/>
              </a:spcAft>
            </a:pPr>
            <a:r>
              <a:rPr lang="en-US" sz="3600" b="1" dirty="0"/>
              <a:t>Lesson Planning Activity Reflection Questions</a:t>
            </a:r>
            <a:r>
              <a:rPr lang="en-US" sz="3600" dirty="0"/>
              <a:t>:</a:t>
            </a:r>
          </a:p>
          <a:p>
            <a:pPr marL="1371600" lvl="2" indent="-457200">
              <a:lnSpc>
                <a:spcPct val="100000"/>
              </a:lnSpc>
              <a:spcBef>
                <a:spcPts val="0"/>
              </a:spcBef>
              <a:spcAft>
                <a:spcPts val="0"/>
              </a:spcAft>
              <a:buSzPts val="3600"/>
              <a:buFont typeface="Palatino Linotype"/>
              <a:buChar char="■"/>
            </a:pPr>
            <a:r>
              <a:rPr lang="en-US" sz="3600" dirty="0"/>
              <a:t>How much time can you imagine it would take for teachers to write their weekly literacy plans? </a:t>
            </a:r>
          </a:p>
          <a:p>
            <a:pPr marL="1371600" lvl="2" indent="-457200">
              <a:lnSpc>
                <a:spcPct val="100000"/>
              </a:lnSpc>
              <a:spcBef>
                <a:spcPts val="0"/>
              </a:spcBef>
              <a:spcAft>
                <a:spcPts val="0"/>
              </a:spcAft>
              <a:buSzPts val="3600"/>
              <a:buFont typeface="Palatino Linotype"/>
              <a:buChar char="■"/>
            </a:pPr>
            <a:r>
              <a:rPr lang="en-US" sz="3600" dirty="0"/>
              <a:t>What would veteran teachers have to contend with, using all these materials? </a:t>
            </a:r>
          </a:p>
          <a:p>
            <a:pPr marL="1371600" lvl="2" indent="-457200">
              <a:lnSpc>
                <a:spcPct val="100000"/>
              </a:lnSpc>
              <a:spcBef>
                <a:spcPts val="0"/>
              </a:spcBef>
              <a:spcAft>
                <a:spcPts val="0"/>
              </a:spcAft>
              <a:buSzPts val="3600"/>
              <a:buFont typeface="Palatino Linotype"/>
              <a:buChar char="■"/>
            </a:pPr>
            <a:r>
              <a:rPr lang="en-US" sz="3600" dirty="0"/>
              <a:t>How difficult do you think this weekly task would be for NEW teachers? </a:t>
            </a:r>
          </a:p>
        </p:txBody>
      </p:sp>
      <p:sp>
        <p:nvSpPr>
          <p:cNvPr id="5" name="Slide Number Placeholder 4">
            <a:extLst>
              <a:ext uri="{FF2B5EF4-FFF2-40B4-BE49-F238E27FC236}">
                <a16:creationId xmlns:a16="http://schemas.microsoft.com/office/drawing/2014/main" id="{074F545D-8A46-75D1-1DE1-9561A25A8322}"/>
              </a:ext>
            </a:extLst>
          </p:cNvPr>
          <p:cNvSpPr>
            <a:spLocks noGrp="1"/>
          </p:cNvSpPr>
          <p:nvPr>
            <p:ph type="sldNum" sz="quarter" idx="10"/>
          </p:nvPr>
        </p:nvSpPr>
        <p:spPr/>
        <p:txBody>
          <a:bodyPr/>
          <a:lstStyle/>
          <a:p>
            <a:fld id="{A3D1C70C-36A2-44FC-A083-98959550CFF4}" type="slidenum">
              <a:rPr lang="en-US" smtClean="0"/>
              <a:pPr/>
              <a:t>8</a:t>
            </a:fld>
            <a:endParaRPr lang="en-US"/>
          </a:p>
        </p:txBody>
      </p:sp>
    </p:spTree>
    <p:extLst>
      <p:ext uri="{BB962C8B-B14F-4D97-AF65-F5344CB8AC3E}">
        <p14:creationId xmlns:p14="http://schemas.microsoft.com/office/powerpoint/2010/main" val="565945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F102D-C272-F313-6138-6E614838B9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B688E5-6D2C-CAC9-6329-B99F27C22F37}"/>
              </a:ext>
            </a:extLst>
          </p:cNvPr>
          <p:cNvSpPr>
            <a:spLocks noGrp="1"/>
          </p:cNvSpPr>
          <p:nvPr>
            <p:ph type="title"/>
          </p:nvPr>
        </p:nvSpPr>
        <p:spPr/>
        <p:txBody>
          <a:bodyPr/>
          <a:lstStyle/>
          <a:p>
            <a:r>
              <a:rPr lang="en-US" dirty="0"/>
              <a:t>The Project -- Franklin’s Journey</a:t>
            </a:r>
          </a:p>
        </p:txBody>
      </p:sp>
      <p:sp>
        <p:nvSpPr>
          <p:cNvPr id="3" name="Content Placeholder 2">
            <a:extLst>
              <a:ext uri="{FF2B5EF4-FFF2-40B4-BE49-F238E27FC236}">
                <a16:creationId xmlns:a16="http://schemas.microsoft.com/office/drawing/2014/main" id="{BE218DAD-D53F-AFE0-D31E-4FAEBACDB47A}"/>
              </a:ext>
            </a:extLst>
          </p:cNvPr>
          <p:cNvSpPr>
            <a:spLocks noGrp="1"/>
          </p:cNvSpPr>
          <p:nvPr>
            <p:ph sz="quarter" idx="11"/>
          </p:nvPr>
        </p:nvSpPr>
        <p:spPr>
          <a:xfrm>
            <a:off x="149319" y="1228725"/>
            <a:ext cx="11839480" cy="4871286"/>
          </a:xfrm>
        </p:spPr>
        <p:txBody>
          <a:bodyPr>
            <a:normAutofit/>
          </a:bodyPr>
          <a:lstStyle/>
          <a:p>
            <a:pPr marL="385753" lvl="0" indent="-385753">
              <a:spcBef>
                <a:spcPts val="0"/>
              </a:spcBef>
              <a:spcAft>
                <a:spcPts val="0"/>
              </a:spcAft>
              <a:buClr>
                <a:schemeClr val="dk1"/>
              </a:buClr>
              <a:buSzPts val="2800"/>
              <a:buFont typeface="Palatino Linotype"/>
              <a:buAutoNum type="arabicPeriod"/>
            </a:pPr>
            <a:r>
              <a:rPr lang="en-US" sz="2800" dirty="0"/>
              <a:t>Coaches and Teachers from all seven elementary schools joined grade-level teams to unpack the materials and design lesson plans that aligned with the learning standards.</a:t>
            </a:r>
          </a:p>
          <a:p>
            <a:pPr marL="385753" lvl="0" indent="-385753">
              <a:spcBef>
                <a:spcPts val="0"/>
              </a:spcBef>
              <a:spcAft>
                <a:spcPts val="0"/>
              </a:spcAft>
              <a:buSzPts val="2800"/>
              <a:buFont typeface="Palatino Linotype"/>
              <a:buAutoNum type="arabicPeriod"/>
            </a:pPr>
            <a:r>
              <a:rPr lang="en-US" sz="2800" dirty="0"/>
              <a:t>While designing the lesson plan exemplars,  teachers focused on simplicity, so that teachers would have flexibility to add to their plans if they wished, but ultimately the plans would also invite teacher reflection and conversation with colleagues, especially around CLR practices, allowing them to respond to student needs, analyze data, and differentiate instruction accordingly, ultimately making their work more strategic and beneficial.</a:t>
            </a:r>
          </a:p>
        </p:txBody>
      </p:sp>
      <p:sp>
        <p:nvSpPr>
          <p:cNvPr id="5" name="Slide Number Placeholder 4">
            <a:extLst>
              <a:ext uri="{FF2B5EF4-FFF2-40B4-BE49-F238E27FC236}">
                <a16:creationId xmlns:a16="http://schemas.microsoft.com/office/drawing/2014/main" id="{976F3B27-26C2-78F7-C863-0A0ED2E95B43}"/>
              </a:ext>
            </a:extLst>
          </p:cNvPr>
          <p:cNvSpPr>
            <a:spLocks noGrp="1"/>
          </p:cNvSpPr>
          <p:nvPr>
            <p:ph type="sldNum" sz="quarter" idx="10"/>
          </p:nvPr>
        </p:nvSpPr>
        <p:spPr/>
        <p:txBody>
          <a:bodyPr/>
          <a:lstStyle/>
          <a:p>
            <a:fld id="{A3D1C70C-36A2-44FC-A083-98959550CFF4}" type="slidenum">
              <a:rPr lang="en-US" smtClean="0"/>
              <a:pPr/>
              <a:t>9</a:t>
            </a:fld>
            <a:endParaRPr lang="en-US"/>
          </a:p>
        </p:txBody>
      </p:sp>
    </p:spTree>
    <p:extLst>
      <p:ext uri="{BB962C8B-B14F-4D97-AF65-F5344CB8AC3E}">
        <p14:creationId xmlns:p14="http://schemas.microsoft.com/office/powerpoint/2010/main" val="1539186934"/>
      </p:ext>
    </p:extLst>
  </p:cSld>
  <p:clrMapOvr>
    <a:masterClrMapping/>
  </p:clrMapOvr>
</p:sld>
</file>

<file path=ppt/theme/theme1.xml><?xml version="1.0" encoding="utf-8"?>
<a:theme xmlns:a="http://schemas.openxmlformats.org/drawingml/2006/main" name="NDJOE_Main">
  <a:themeElements>
    <a:clrScheme name="Custom 5">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954F72"/>
      </a:folHlink>
    </a:clrScheme>
    <a:fontScheme name="NJDOE Template 0921">
      <a:majorFont>
        <a:latin typeface="Palatino Linotype"/>
        <a:ea typeface=""/>
        <a:cs typeface=""/>
      </a:majorFont>
      <a:minorFont>
        <a:latin typeface="Palatino Linotyp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JDOE_Widescreen  -  Read-Only" id="{C59D137A-502B-4AE3-BFA8-EAB911F90DD9}" vid="{9DF51BEE-0EBD-4C05-BE34-DC7312BF5F9B}"/>
    </a:ext>
  </a:extLst>
</a:theme>
</file>

<file path=ppt/theme/theme2.xml><?xml version="1.0" encoding="utf-8"?>
<a:theme xmlns:a="http://schemas.openxmlformats.org/drawingml/2006/main" name="NJDOE_TitleSlide">
  <a:themeElements>
    <a:clrScheme name="Custom 4">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954F72"/>
      </a:folHlink>
    </a:clrScheme>
    <a:fontScheme name="NJDOE Template 0921">
      <a:majorFont>
        <a:latin typeface="Palatino Linotype"/>
        <a:ea typeface=""/>
        <a:cs typeface=""/>
      </a:majorFont>
      <a:minorFont>
        <a:latin typeface="Palatino Linotyp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JDOE_Widescreen  -  Read-Only" id="{C59D137A-502B-4AE3-BFA8-EAB911F90DD9}" vid="{EE194C2B-F6A0-4A4D-8AC1-A456BC781591}"/>
    </a:ext>
  </a:extLst>
</a:theme>
</file>

<file path=ppt/theme/theme3.xml><?xml version="1.0" encoding="utf-8"?>
<a:theme xmlns:a="http://schemas.openxmlformats.org/drawingml/2006/main" name="NJDOE_SectionTitl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JDOE_Widescreen  -  Read-Only" id="{C59D137A-502B-4AE3-BFA8-EAB911F90DD9}" vid="{F97FB435-3AD5-4F41-810C-DDFBDD65CFF7}"/>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389</TotalTime>
  <Words>1660</Words>
  <Application>Microsoft Office PowerPoint</Application>
  <PresentationFormat>Widescreen</PresentationFormat>
  <Paragraphs>122</Paragraphs>
  <Slides>24</Slides>
  <Notes>2</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24</vt:i4>
      </vt:variant>
    </vt:vector>
  </HeadingPairs>
  <TitlesOfParts>
    <vt:vector size="30" baseType="lpstr">
      <vt:lpstr>Arial</vt:lpstr>
      <vt:lpstr>Calibri</vt:lpstr>
      <vt:lpstr>Palatino Linotype</vt:lpstr>
      <vt:lpstr>NDJOE_Main</vt:lpstr>
      <vt:lpstr>NJDOE_TitleSlide</vt:lpstr>
      <vt:lpstr>NJDOE_SectionTitle</vt:lpstr>
      <vt:lpstr>Franklin Township Public Schools  Lesson Plan Repository</vt:lpstr>
      <vt:lpstr>Problem</vt:lpstr>
      <vt:lpstr>Solution: Exemplar Lesson Plans</vt:lpstr>
      <vt:lpstr>The Vision</vt:lpstr>
      <vt:lpstr>Today’s Session Objectives</vt:lpstr>
      <vt:lpstr>Journey: Lesson Planning Activity</vt:lpstr>
      <vt:lpstr>Journey: Reflection Questions (1)</vt:lpstr>
      <vt:lpstr>Journey: Reflection Questions (2)</vt:lpstr>
      <vt:lpstr>The Project -- Franklin’s Journey</vt:lpstr>
      <vt:lpstr>Challenges -- Franklin’s Journey </vt:lpstr>
      <vt:lpstr>Success! -- Franklin’s Journey (1)</vt:lpstr>
      <vt:lpstr>Success! -- Franklin’s Journey (2)</vt:lpstr>
      <vt:lpstr>Success!</vt:lpstr>
      <vt:lpstr>Time Well Spent Activity (1)</vt:lpstr>
      <vt:lpstr>Time Well Spent Activity (2)</vt:lpstr>
      <vt:lpstr>Lesson Plan Repository (1)</vt:lpstr>
      <vt:lpstr>Lesson Plan Repository (2)</vt:lpstr>
      <vt:lpstr>Additional Success!</vt:lpstr>
      <vt:lpstr>Challenges</vt:lpstr>
      <vt:lpstr>Impact</vt:lpstr>
      <vt:lpstr>Looking Ahead</vt:lpstr>
      <vt:lpstr>You Can Do It Too!</vt:lpstr>
      <vt:lpstr>To Summarize…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Franklin Township Public Schools_Lesson Plan Repository</dc:title>
  <dc:creator>Daniel Loughran</dc:creator>
  <cp:lastModifiedBy>Epifanio, Aida</cp:lastModifiedBy>
  <cp:revision>58</cp:revision>
  <dcterms:created xsi:type="dcterms:W3CDTF">2021-09-15T17:05:35Z</dcterms:created>
  <dcterms:modified xsi:type="dcterms:W3CDTF">2025-07-22T18:58:33Z</dcterms:modified>
</cp:coreProperties>
</file>