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8" r:id="rId5"/>
    <p:sldMasterId id="2147483682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8" r:id="rId8"/>
    <p:sldId id="266" r:id="rId9"/>
    <p:sldId id="261" r:id="rId10"/>
    <p:sldId id="291" r:id="rId11"/>
    <p:sldId id="281" r:id="rId12"/>
    <p:sldId id="292" r:id="rId13"/>
    <p:sldId id="293" r:id="rId14"/>
    <p:sldId id="284" r:id="rId15"/>
    <p:sldId id="285" r:id="rId16"/>
    <p:sldId id="287" r:id="rId17"/>
    <p:sldId id="289" r:id="rId18"/>
    <p:sldId id="290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89"/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5DD6F-ABD1-4CB4-A626-9EB70B8AC790}" v="85" dt="2025-07-28T19:13:53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467" autoAdjust="0"/>
  </p:normalViewPr>
  <p:slideViewPr>
    <p:cSldViewPr snapToGrid="0">
      <p:cViewPr varScale="1">
        <p:scale>
          <a:sx n="55" d="100"/>
          <a:sy n="55" d="100"/>
        </p:scale>
        <p:origin x="348" y="48"/>
      </p:cViewPr>
      <p:guideLst/>
    </p:cSldViewPr>
  </p:slideViewPr>
  <p:outlineViewPr>
    <p:cViewPr>
      <p:scale>
        <a:sx n="33" d="100"/>
        <a:sy n="33" d="100"/>
      </p:scale>
      <p:origin x="0" y="-20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pifanio, Aida" userId="000e21c5-13fc-4426-b772-2c28c79a20d9" providerId="ADAL" clId="{B895DD6F-ABD1-4CB4-A626-9EB70B8AC790}"/>
    <pc:docChg chg="undo custSel addSld delSld modSld">
      <pc:chgData name="Epifanio, Aida" userId="000e21c5-13fc-4426-b772-2c28c79a20d9" providerId="ADAL" clId="{B895DD6F-ABD1-4CB4-A626-9EB70B8AC790}" dt="2025-07-28T19:12:31.992" v="243" actId="14100"/>
      <pc:docMkLst>
        <pc:docMk/>
      </pc:docMkLst>
      <pc:sldChg chg="modSp mod">
        <pc:chgData name="Epifanio, Aida" userId="000e21c5-13fc-4426-b772-2c28c79a20d9" providerId="ADAL" clId="{B895DD6F-ABD1-4CB4-A626-9EB70B8AC790}" dt="2025-07-28T16:41:56.697" v="6" actId="962"/>
        <pc:sldMkLst>
          <pc:docMk/>
          <pc:sldMk cId="3657976536" sldId="258"/>
        </pc:sldMkLst>
        <pc:spChg chg="mod">
          <ac:chgData name="Epifanio, Aida" userId="000e21c5-13fc-4426-b772-2c28c79a20d9" providerId="ADAL" clId="{B895DD6F-ABD1-4CB4-A626-9EB70B8AC790}" dt="2025-07-28T16:41:25.706" v="3" actId="962"/>
          <ac:spMkLst>
            <pc:docMk/>
            <pc:sldMk cId="3657976536" sldId="258"/>
            <ac:spMk id="11" creationId="{2C97ED71-2085-8E3D-FC24-18B4C36B4A87}"/>
          </ac:spMkLst>
        </pc:spChg>
        <pc:spChg chg="mod">
          <ac:chgData name="Epifanio, Aida" userId="000e21c5-13fc-4426-b772-2c28c79a20d9" providerId="ADAL" clId="{B895DD6F-ABD1-4CB4-A626-9EB70B8AC790}" dt="2025-07-28T16:41:32.275" v="4" actId="962"/>
          <ac:spMkLst>
            <pc:docMk/>
            <pc:sldMk cId="3657976536" sldId="258"/>
            <ac:spMk id="12" creationId="{16ABE4F7-10DE-0974-45DF-31C4C524B149}"/>
          </ac:spMkLst>
        </pc:spChg>
        <pc:spChg chg="mod">
          <ac:chgData name="Epifanio, Aida" userId="000e21c5-13fc-4426-b772-2c28c79a20d9" providerId="ADAL" clId="{B895DD6F-ABD1-4CB4-A626-9EB70B8AC790}" dt="2025-07-28T16:41:39.169" v="5" actId="962"/>
          <ac:spMkLst>
            <pc:docMk/>
            <pc:sldMk cId="3657976536" sldId="258"/>
            <ac:spMk id="13" creationId="{57A2C763-86DB-460A-6545-601DD843C1C8}"/>
          </ac:spMkLst>
        </pc:spChg>
        <pc:picChg chg="mod">
          <ac:chgData name="Epifanio, Aida" userId="000e21c5-13fc-4426-b772-2c28c79a20d9" providerId="ADAL" clId="{B895DD6F-ABD1-4CB4-A626-9EB70B8AC790}" dt="2025-07-28T16:40:53.870" v="0" actId="962"/>
          <ac:picMkLst>
            <pc:docMk/>
            <pc:sldMk cId="3657976536" sldId="258"/>
            <ac:picMk id="5" creationId="{3A71FF5F-869B-01D9-AFF7-7DAA59E8B762}"/>
          </ac:picMkLst>
        </pc:picChg>
        <pc:picChg chg="mod">
          <ac:chgData name="Epifanio, Aida" userId="000e21c5-13fc-4426-b772-2c28c79a20d9" providerId="ADAL" clId="{B895DD6F-ABD1-4CB4-A626-9EB70B8AC790}" dt="2025-07-28T16:41:56.697" v="6" actId="962"/>
          <ac:picMkLst>
            <pc:docMk/>
            <pc:sldMk cId="3657976536" sldId="258"/>
            <ac:picMk id="6" creationId="{2EF7FC3F-9DF3-CE5B-A680-5E32CFD2D736}"/>
          </ac:picMkLst>
        </pc:picChg>
        <pc:picChg chg="mod">
          <ac:chgData name="Epifanio, Aida" userId="000e21c5-13fc-4426-b772-2c28c79a20d9" providerId="ADAL" clId="{B895DD6F-ABD1-4CB4-A626-9EB70B8AC790}" dt="2025-07-28T16:41:00.908" v="1" actId="962"/>
          <ac:picMkLst>
            <pc:docMk/>
            <pc:sldMk cId="3657976536" sldId="258"/>
            <ac:picMk id="7" creationId="{2BAFDF55-5956-AD06-396E-57322D4ABA97}"/>
          </ac:picMkLst>
        </pc:picChg>
      </pc:sldChg>
      <pc:sldChg chg="addSp delSp modSp del mod">
        <pc:chgData name="Epifanio, Aida" userId="000e21c5-13fc-4426-b772-2c28c79a20d9" providerId="ADAL" clId="{B895DD6F-ABD1-4CB4-A626-9EB70B8AC790}" dt="2025-07-28T17:01:08.355" v="114" actId="2696"/>
        <pc:sldMkLst>
          <pc:docMk/>
          <pc:sldMk cId="2397930012" sldId="259"/>
        </pc:sldMkLst>
        <pc:spChg chg="ord">
          <ac:chgData name="Epifanio, Aida" userId="000e21c5-13fc-4426-b772-2c28c79a20d9" providerId="ADAL" clId="{B895DD6F-ABD1-4CB4-A626-9EB70B8AC790}" dt="2025-07-28T16:50:16.652" v="23" actId="13244"/>
          <ac:spMkLst>
            <pc:docMk/>
            <pc:sldMk cId="2397930012" sldId="259"/>
            <ac:spMk id="4" creationId="{48D7F327-4ED2-42D0-81F0-97498F1380AD}"/>
          </ac:spMkLst>
        </pc:spChg>
        <pc:spChg chg="mod">
          <ac:chgData name="Epifanio, Aida" userId="000e21c5-13fc-4426-b772-2c28c79a20d9" providerId="ADAL" clId="{B895DD6F-ABD1-4CB4-A626-9EB70B8AC790}" dt="2025-07-28T16:57:04.564" v="64" actId="164"/>
          <ac:spMkLst>
            <pc:docMk/>
            <pc:sldMk cId="2397930012" sldId="259"/>
            <ac:spMk id="10" creationId="{6D77EA83-B083-6276-E748-2ED85276A409}"/>
          </ac:spMkLst>
        </pc:spChg>
        <pc:spChg chg="mod">
          <ac:chgData name="Epifanio, Aida" userId="000e21c5-13fc-4426-b772-2c28c79a20d9" providerId="ADAL" clId="{B895DD6F-ABD1-4CB4-A626-9EB70B8AC790}" dt="2025-07-28T16:58:26.280" v="78" actId="164"/>
          <ac:spMkLst>
            <pc:docMk/>
            <pc:sldMk cId="2397930012" sldId="259"/>
            <ac:spMk id="18" creationId="{F39475B2-4FB4-AAD2-36F2-2AD847ADA7B6}"/>
          </ac:spMkLst>
        </pc:spChg>
        <pc:spChg chg="mod">
          <ac:chgData name="Epifanio, Aida" userId="000e21c5-13fc-4426-b772-2c28c79a20d9" providerId="ADAL" clId="{B895DD6F-ABD1-4CB4-A626-9EB70B8AC790}" dt="2025-07-28T16:58:26.280" v="78" actId="164"/>
          <ac:spMkLst>
            <pc:docMk/>
            <pc:sldMk cId="2397930012" sldId="259"/>
            <ac:spMk id="19" creationId="{F75482DA-7217-BF37-53FE-AFA4640D92CA}"/>
          </ac:spMkLst>
        </pc:spChg>
        <pc:spChg chg="mod">
          <ac:chgData name="Epifanio, Aida" userId="000e21c5-13fc-4426-b772-2c28c79a20d9" providerId="ADAL" clId="{B895DD6F-ABD1-4CB4-A626-9EB70B8AC790}" dt="2025-07-28T16:58:12.980" v="76" actId="164"/>
          <ac:spMkLst>
            <pc:docMk/>
            <pc:sldMk cId="2397930012" sldId="259"/>
            <ac:spMk id="21" creationId="{D6E26BD7-4527-4C8A-7AC0-A1EB7CD99863}"/>
          </ac:spMkLst>
        </pc:spChg>
        <pc:spChg chg="mod">
          <ac:chgData name="Epifanio, Aida" userId="000e21c5-13fc-4426-b772-2c28c79a20d9" providerId="ADAL" clId="{B895DD6F-ABD1-4CB4-A626-9EB70B8AC790}" dt="2025-07-28T16:58:22.146" v="77" actId="164"/>
          <ac:spMkLst>
            <pc:docMk/>
            <pc:sldMk cId="2397930012" sldId="259"/>
            <ac:spMk id="22" creationId="{B427C912-4DBB-E289-BDC9-B7ECA6C0D7FB}"/>
          </ac:spMkLst>
        </pc:spChg>
        <pc:spChg chg="mod">
          <ac:chgData name="Epifanio, Aida" userId="000e21c5-13fc-4426-b772-2c28c79a20d9" providerId="ADAL" clId="{B895DD6F-ABD1-4CB4-A626-9EB70B8AC790}" dt="2025-07-28T16:57:37.083" v="70" actId="164"/>
          <ac:spMkLst>
            <pc:docMk/>
            <pc:sldMk cId="2397930012" sldId="259"/>
            <ac:spMk id="23" creationId="{42F16051-EC9B-2761-5CA3-383D40B07922}"/>
          </ac:spMkLst>
        </pc:spChg>
        <pc:grpChg chg="add del mod">
          <ac:chgData name="Epifanio, Aida" userId="000e21c5-13fc-4426-b772-2c28c79a20d9" providerId="ADAL" clId="{B895DD6F-ABD1-4CB4-A626-9EB70B8AC790}" dt="2025-07-28T16:57:04.564" v="64" actId="164"/>
          <ac:grpSpMkLst>
            <pc:docMk/>
            <pc:sldMk cId="2397930012" sldId="259"/>
            <ac:grpSpMk id="3" creationId="{6BD49F37-BDED-4A62-B228-5752EB9D66CB}"/>
          </ac:grpSpMkLst>
        </pc:grpChg>
        <pc:grpChg chg="mod">
          <ac:chgData name="Epifanio, Aida" userId="000e21c5-13fc-4426-b772-2c28c79a20d9" providerId="ADAL" clId="{B895DD6F-ABD1-4CB4-A626-9EB70B8AC790}" dt="2025-07-28T16:57:37.083" v="70" actId="164"/>
          <ac:grpSpMkLst>
            <pc:docMk/>
            <pc:sldMk cId="2397930012" sldId="259"/>
            <ac:grpSpMk id="11" creationId="{93340BAE-7A6F-D293-5FDB-78B7BB4D2258}"/>
          </ac:grpSpMkLst>
        </pc:grpChg>
        <pc:grpChg chg="add mod">
          <ac:chgData name="Epifanio, Aida" userId="000e21c5-13fc-4426-b772-2c28c79a20d9" providerId="ADAL" clId="{B895DD6F-ABD1-4CB4-A626-9EB70B8AC790}" dt="2025-07-28T16:57:04.564" v="64" actId="164"/>
          <ac:grpSpMkLst>
            <pc:docMk/>
            <pc:sldMk cId="2397930012" sldId="259"/>
            <ac:grpSpMk id="16" creationId="{F3D6C828-83BC-F943-9487-E0D1F37611B2}"/>
          </ac:grpSpMkLst>
        </pc:grpChg>
        <pc:grpChg chg="add del mod">
          <ac:chgData name="Epifanio, Aida" userId="000e21c5-13fc-4426-b772-2c28c79a20d9" providerId="ADAL" clId="{B895DD6F-ABD1-4CB4-A626-9EB70B8AC790}" dt="2025-07-28T16:57:39.997" v="72" actId="21"/>
          <ac:grpSpMkLst>
            <pc:docMk/>
            <pc:sldMk cId="2397930012" sldId="259"/>
            <ac:grpSpMk id="17" creationId="{6ED81999-DD16-21F6-C561-C13973855DFD}"/>
          </ac:grpSpMkLst>
        </pc:grpChg>
        <pc:grpChg chg="add mod">
          <ac:chgData name="Epifanio, Aida" userId="000e21c5-13fc-4426-b772-2c28c79a20d9" providerId="ADAL" clId="{B895DD6F-ABD1-4CB4-A626-9EB70B8AC790}" dt="2025-07-28T16:58:12.980" v="76" actId="164"/>
          <ac:grpSpMkLst>
            <pc:docMk/>
            <pc:sldMk cId="2397930012" sldId="259"/>
            <ac:grpSpMk id="24" creationId="{74553C64-7194-60EF-8072-0586DF9F3713}"/>
          </ac:grpSpMkLst>
        </pc:grpChg>
        <pc:grpChg chg="mod">
          <ac:chgData name="Epifanio, Aida" userId="000e21c5-13fc-4426-b772-2c28c79a20d9" providerId="ADAL" clId="{B895DD6F-ABD1-4CB4-A626-9EB70B8AC790}" dt="2025-07-28T16:58:12.980" v="76" actId="164"/>
          <ac:grpSpMkLst>
            <pc:docMk/>
            <pc:sldMk cId="2397930012" sldId="259"/>
            <ac:grpSpMk id="25" creationId="{253CB281-5595-C530-5C4E-33CC79125D78}"/>
          </ac:grpSpMkLst>
        </pc:grpChg>
        <pc:grpChg chg="mod">
          <ac:chgData name="Epifanio, Aida" userId="000e21c5-13fc-4426-b772-2c28c79a20d9" providerId="ADAL" clId="{B895DD6F-ABD1-4CB4-A626-9EB70B8AC790}" dt="2025-07-28T16:58:22.146" v="77" actId="164"/>
          <ac:grpSpMkLst>
            <pc:docMk/>
            <pc:sldMk cId="2397930012" sldId="259"/>
            <ac:grpSpMk id="28" creationId="{E8DB5E2C-9643-3CD6-AC07-E2F2E4820117}"/>
          </ac:grpSpMkLst>
        </pc:grpChg>
        <pc:grpChg chg="add mod">
          <ac:chgData name="Epifanio, Aida" userId="000e21c5-13fc-4426-b772-2c28c79a20d9" providerId="ADAL" clId="{B895DD6F-ABD1-4CB4-A626-9EB70B8AC790}" dt="2025-07-28T16:58:22.146" v="77" actId="164"/>
          <ac:grpSpMkLst>
            <pc:docMk/>
            <pc:sldMk cId="2397930012" sldId="259"/>
            <ac:grpSpMk id="37" creationId="{99325DFB-B0B0-5C38-50DB-3BBC9142EBC7}"/>
          </ac:grpSpMkLst>
        </pc:grpChg>
        <pc:grpChg chg="add mod">
          <ac:chgData name="Epifanio, Aida" userId="000e21c5-13fc-4426-b772-2c28c79a20d9" providerId="ADAL" clId="{B895DD6F-ABD1-4CB4-A626-9EB70B8AC790}" dt="2025-07-28T16:58:26.280" v="78" actId="164"/>
          <ac:grpSpMkLst>
            <pc:docMk/>
            <pc:sldMk cId="2397930012" sldId="259"/>
            <ac:grpSpMk id="38" creationId="{C7DCE8DF-250E-3A78-1887-2493CE245D26}"/>
          </ac:grpSpMkLst>
        </pc:grpChg>
        <pc:graphicFrameChg chg="modGraphic">
          <ac:chgData name="Epifanio, Aida" userId="000e21c5-13fc-4426-b772-2c28c79a20d9" providerId="ADAL" clId="{B895DD6F-ABD1-4CB4-A626-9EB70B8AC790}" dt="2025-07-28T16:59:22.568" v="90" actId="14734"/>
          <ac:graphicFrameMkLst>
            <pc:docMk/>
            <pc:sldMk cId="2397930012" sldId="259"/>
            <ac:graphicFrameMk id="41" creationId="{9538D2BA-F6AB-A3D9-7336-DBC34572A81F}"/>
          </ac:graphicFrameMkLst>
        </pc:graphicFrameChg>
      </pc:sldChg>
      <pc:sldChg chg="addSp delSp modSp mod">
        <pc:chgData name="Epifanio, Aida" userId="000e21c5-13fc-4426-b772-2c28c79a20d9" providerId="ADAL" clId="{B895DD6F-ABD1-4CB4-A626-9EB70B8AC790}" dt="2025-07-28T16:49:14.136" v="17" actId="13244"/>
        <pc:sldMkLst>
          <pc:docMk/>
          <pc:sldMk cId="4231543697" sldId="261"/>
        </pc:sldMkLst>
        <pc:spChg chg="ord">
          <ac:chgData name="Epifanio, Aida" userId="000e21c5-13fc-4426-b772-2c28c79a20d9" providerId="ADAL" clId="{B895DD6F-ABD1-4CB4-A626-9EB70B8AC790}" dt="2025-07-28T16:49:14.136" v="17" actId="13244"/>
          <ac:spMkLst>
            <pc:docMk/>
            <pc:sldMk cId="4231543697" sldId="261"/>
            <ac:spMk id="4" creationId="{6AB7E0ED-8C65-4624-9E98-A972E1CA5FD2}"/>
          </ac:spMkLst>
        </pc:spChg>
        <pc:grpChg chg="del">
          <ac:chgData name="Epifanio, Aida" userId="000e21c5-13fc-4426-b772-2c28c79a20d9" providerId="ADAL" clId="{B895DD6F-ABD1-4CB4-A626-9EB70B8AC790}" dt="2025-07-28T16:48:56.119" v="12" actId="478"/>
          <ac:grpSpMkLst>
            <pc:docMk/>
            <pc:sldMk cId="4231543697" sldId="261"/>
            <ac:grpSpMk id="6" creationId="{CB30F873-7292-2CFC-76B5-F44DD874B4D1}"/>
          </ac:grpSpMkLst>
        </pc:grpChg>
        <pc:picChg chg="add mod">
          <ac:chgData name="Epifanio, Aida" userId="000e21c5-13fc-4426-b772-2c28c79a20d9" providerId="ADAL" clId="{B895DD6F-ABD1-4CB4-A626-9EB70B8AC790}" dt="2025-07-28T16:49:12.156" v="16" actId="962"/>
          <ac:picMkLst>
            <pc:docMk/>
            <pc:sldMk cId="4231543697" sldId="261"/>
            <ac:picMk id="10" creationId="{3A901D84-DAF2-ADF1-3B28-BD91E73772EE}"/>
          </ac:picMkLst>
        </pc:picChg>
      </pc:sldChg>
      <pc:sldChg chg="modSp mod">
        <pc:chgData name="Epifanio, Aida" userId="000e21c5-13fc-4426-b772-2c28c79a20d9" providerId="ADAL" clId="{B895DD6F-ABD1-4CB4-A626-9EB70B8AC790}" dt="2025-07-28T19:11:51.290" v="241" actId="20577"/>
        <pc:sldMkLst>
          <pc:docMk/>
          <pc:sldMk cId="0" sldId="266"/>
        </pc:sldMkLst>
        <pc:spChg chg="mod">
          <ac:chgData name="Epifanio, Aida" userId="000e21c5-13fc-4426-b772-2c28c79a20d9" providerId="ADAL" clId="{B895DD6F-ABD1-4CB4-A626-9EB70B8AC790}" dt="2025-07-28T16:42:13.900" v="7" actId="962"/>
          <ac:spMkLst>
            <pc:docMk/>
            <pc:sldMk cId="0" sldId="266"/>
            <ac:spMk id="448" creationId="{00000000-0000-0000-0000-000000000000}"/>
          </ac:spMkLst>
        </pc:spChg>
        <pc:spChg chg="mod">
          <ac:chgData name="Epifanio, Aida" userId="000e21c5-13fc-4426-b772-2c28c79a20d9" providerId="ADAL" clId="{B895DD6F-ABD1-4CB4-A626-9EB70B8AC790}" dt="2025-07-28T19:11:51.290" v="241" actId="20577"/>
          <ac:spMkLst>
            <pc:docMk/>
            <pc:sldMk cId="0" sldId="266"/>
            <ac:spMk id="449" creationId="{00000000-0000-0000-0000-000000000000}"/>
          </ac:spMkLst>
        </pc:spChg>
        <pc:picChg chg="mod ord">
          <ac:chgData name="Epifanio, Aida" userId="000e21c5-13fc-4426-b772-2c28c79a20d9" providerId="ADAL" clId="{B895DD6F-ABD1-4CB4-A626-9EB70B8AC790}" dt="2025-07-28T16:49:53.235" v="22"/>
          <ac:picMkLst>
            <pc:docMk/>
            <pc:sldMk cId="0" sldId="266"/>
            <ac:picMk id="450" creationId="{00000000-0000-0000-0000-000000000000}"/>
          </ac:picMkLst>
        </pc:picChg>
      </pc:sldChg>
      <pc:sldChg chg="modSp mod">
        <pc:chgData name="Epifanio, Aida" userId="000e21c5-13fc-4426-b772-2c28c79a20d9" providerId="ADAL" clId="{B895DD6F-ABD1-4CB4-A626-9EB70B8AC790}" dt="2025-07-28T17:01:31.795" v="116" actId="962"/>
        <pc:sldMkLst>
          <pc:docMk/>
          <pc:sldMk cId="3610707886" sldId="281"/>
        </pc:sldMkLst>
        <pc:spChg chg="ord">
          <ac:chgData name="Epifanio, Aida" userId="000e21c5-13fc-4426-b772-2c28c79a20d9" providerId="ADAL" clId="{B895DD6F-ABD1-4CB4-A626-9EB70B8AC790}" dt="2025-07-28T17:01:17.845" v="115" actId="13244"/>
          <ac:spMkLst>
            <pc:docMk/>
            <pc:sldMk cId="3610707886" sldId="281"/>
            <ac:spMk id="4" creationId="{B5F7C123-C901-6559-8F8F-CEE0DE2E6CA4}"/>
          </ac:spMkLst>
        </pc:spChg>
        <pc:spChg chg="mod">
          <ac:chgData name="Epifanio, Aida" userId="000e21c5-13fc-4426-b772-2c28c79a20d9" providerId="ADAL" clId="{B895DD6F-ABD1-4CB4-A626-9EB70B8AC790}" dt="2025-07-28T17:01:31.795" v="116" actId="962"/>
          <ac:spMkLst>
            <pc:docMk/>
            <pc:sldMk cId="3610707886" sldId="281"/>
            <ac:spMk id="10" creationId="{3192E92D-35AF-B8D2-BBB7-3EB5E4741B76}"/>
          </ac:spMkLst>
        </pc:spChg>
      </pc:sldChg>
      <pc:sldChg chg="addSp delSp modSp del mod">
        <pc:chgData name="Epifanio, Aida" userId="000e21c5-13fc-4426-b772-2c28c79a20d9" providerId="ADAL" clId="{B895DD6F-ABD1-4CB4-A626-9EB70B8AC790}" dt="2025-07-28T17:11:18.824" v="180" actId="2696"/>
        <pc:sldMkLst>
          <pc:docMk/>
          <pc:sldMk cId="3354226072" sldId="282"/>
        </pc:sldMkLst>
        <pc:spChg chg="mod">
          <ac:chgData name="Epifanio, Aida" userId="000e21c5-13fc-4426-b772-2c28c79a20d9" providerId="ADAL" clId="{B895DD6F-ABD1-4CB4-A626-9EB70B8AC790}" dt="2025-07-28T17:03:33.219" v="140" actId="1076"/>
          <ac:spMkLst>
            <pc:docMk/>
            <pc:sldMk cId="3354226072" sldId="282"/>
            <ac:spMk id="2" creationId="{EF6EE34A-09EF-E9B5-0E23-96FB25D593F2}"/>
          </ac:spMkLst>
        </pc:spChg>
        <pc:spChg chg="mod">
          <ac:chgData name="Epifanio, Aida" userId="000e21c5-13fc-4426-b772-2c28c79a20d9" providerId="ADAL" clId="{B895DD6F-ABD1-4CB4-A626-9EB70B8AC790}" dt="2025-07-28T17:03:37.861" v="141" actId="164"/>
          <ac:spMkLst>
            <pc:docMk/>
            <pc:sldMk cId="3354226072" sldId="282"/>
            <ac:spMk id="10" creationId="{5A899A2A-A148-335D-87AA-911FAF35DE61}"/>
          </ac:spMkLst>
        </pc:spChg>
        <pc:spChg chg="mod">
          <ac:chgData name="Epifanio, Aida" userId="000e21c5-13fc-4426-b772-2c28c79a20d9" providerId="ADAL" clId="{B895DD6F-ABD1-4CB4-A626-9EB70B8AC790}" dt="2025-07-28T17:03:42.994" v="142" actId="164"/>
          <ac:spMkLst>
            <pc:docMk/>
            <pc:sldMk cId="3354226072" sldId="282"/>
            <ac:spMk id="21" creationId="{26EAB4A7-7973-8C8E-E723-D398E455554A}"/>
          </ac:spMkLst>
        </pc:spChg>
        <pc:spChg chg="mod">
          <ac:chgData name="Epifanio, Aida" userId="000e21c5-13fc-4426-b772-2c28c79a20d9" providerId="ADAL" clId="{B895DD6F-ABD1-4CB4-A626-9EB70B8AC790}" dt="2025-07-28T17:03:46.789" v="143" actId="164"/>
          <ac:spMkLst>
            <pc:docMk/>
            <pc:sldMk cId="3354226072" sldId="282"/>
            <ac:spMk id="22" creationId="{4214EEBF-5FEE-F8AF-AF30-D2B8F9F1A6E2}"/>
          </ac:spMkLst>
        </pc:spChg>
        <pc:spChg chg="mod">
          <ac:chgData name="Epifanio, Aida" userId="000e21c5-13fc-4426-b772-2c28c79a20d9" providerId="ADAL" clId="{B895DD6F-ABD1-4CB4-A626-9EB70B8AC790}" dt="2025-07-28T17:03:30.546" v="139" actId="164"/>
          <ac:spMkLst>
            <pc:docMk/>
            <pc:sldMk cId="3354226072" sldId="282"/>
            <ac:spMk id="42" creationId="{6ED0655B-88F8-84B6-F717-39E7DE926C72}"/>
          </ac:spMkLst>
        </pc:spChg>
        <pc:grpChg chg="mod">
          <ac:chgData name="Epifanio, Aida" userId="000e21c5-13fc-4426-b772-2c28c79a20d9" providerId="ADAL" clId="{B895DD6F-ABD1-4CB4-A626-9EB70B8AC790}" dt="2025-07-28T17:03:37.861" v="141" actId="164"/>
          <ac:grpSpMkLst>
            <pc:docMk/>
            <pc:sldMk cId="3354226072" sldId="282"/>
            <ac:grpSpMk id="3" creationId="{A6089693-ADAB-D213-0CAB-81F153592D85}"/>
          </ac:grpSpMkLst>
        </pc:grpChg>
        <pc:grpChg chg="add mod">
          <ac:chgData name="Epifanio, Aida" userId="000e21c5-13fc-4426-b772-2c28c79a20d9" providerId="ADAL" clId="{B895DD6F-ABD1-4CB4-A626-9EB70B8AC790}" dt="2025-07-28T17:03:30.546" v="139" actId="164"/>
          <ac:grpSpMkLst>
            <pc:docMk/>
            <pc:sldMk cId="3354226072" sldId="282"/>
            <ac:grpSpMk id="11" creationId="{4E969345-34D3-3E98-25A3-54404947C805}"/>
          </ac:grpSpMkLst>
        </pc:grpChg>
        <pc:grpChg chg="add mod">
          <ac:chgData name="Epifanio, Aida" userId="000e21c5-13fc-4426-b772-2c28c79a20d9" providerId="ADAL" clId="{B895DD6F-ABD1-4CB4-A626-9EB70B8AC790}" dt="2025-07-28T17:03:37.861" v="141" actId="164"/>
          <ac:grpSpMkLst>
            <pc:docMk/>
            <pc:sldMk cId="3354226072" sldId="282"/>
            <ac:grpSpMk id="12" creationId="{664DC9E8-4FE2-A585-FE79-A61BD788E1A8}"/>
          </ac:grpSpMkLst>
        </pc:grpChg>
        <pc:grpChg chg="add mod">
          <ac:chgData name="Epifanio, Aida" userId="000e21c5-13fc-4426-b772-2c28c79a20d9" providerId="ADAL" clId="{B895DD6F-ABD1-4CB4-A626-9EB70B8AC790}" dt="2025-07-28T17:03:42.994" v="142" actId="164"/>
          <ac:grpSpMkLst>
            <pc:docMk/>
            <pc:sldMk cId="3354226072" sldId="282"/>
            <ac:grpSpMk id="13" creationId="{3E651B0A-47AA-0503-8BA3-48911C1FD5E4}"/>
          </ac:grpSpMkLst>
        </pc:grpChg>
        <pc:grpChg chg="add mod">
          <ac:chgData name="Epifanio, Aida" userId="000e21c5-13fc-4426-b772-2c28c79a20d9" providerId="ADAL" clId="{B895DD6F-ABD1-4CB4-A626-9EB70B8AC790}" dt="2025-07-28T17:03:46.789" v="143" actId="164"/>
          <ac:grpSpMkLst>
            <pc:docMk/>
            <pc:sldMk cId="3354226072" sldId="282"/>
            <ac:grpSpMk id="14" creationId="{1B344879-D395-BB9C-37C6-576C3196F8A5}"/>
          </ac:grpSpMkLst>
        </pc:grpChg>
        <pc:grpChg chg="add del mod">
          <ac:chgData name="Epifanio, Aida" userId="000e21c5-13fc-4426-b772-2c28c79a20d9" providerId="ADAL" clId="{B895DD6F-ABD1-4CB4-A626-9EB70B8AC790}" dt="2025-07-28T17:03:30.546" v="139" actId="164"/>
          <ac:grpSpMkLst>
            <pc:docMk/>
            <pc:sldMk cId="3354226072" sldId="282"/>
            <ac:grpSpMk id="16" creationId="{4DE1238B-19DF-CF92-FBEA-4851F0F67173}"/>
          </ac:grpSpMkLst>
        </pc:grpChg>
        <pc:grpChg chg="mod">
          <ac:chgData name="Epifanio, Aida" userId="000e21c5-13fc-4426-b772-2c28c79a20d9" providerId="ADAL" clId="{B895DD6F-ABD1-4CB4-A626-9EB70B8AC790}" dt="2025-07-28T17:03:42.994" v="142" actId="164"/>
          <ac:grpSpMkLst>
            <pc:docMk/>
            <pc:sldMk cId="3354226072" sldId="282"/>
            <ac:grpSpMk id="25" creationId="{915016FD-F9D5-3BFF-D967-4961A58AB321}"/>
          </ac:grpSpMkLst>
        </pc:grpChg>
        <pc:grpChg chg="mod">
          <ac:chgData name="Epifanio, Aida" userId="000e21c5-13fc-4426-b772-2c28c79a20d9" providerId="ADAL" clId="{B895DD6F-ABD1-4CB4-A626-9EB70B8AC790}" dt="2025-07-28T17:03:46.789" v="143" actId="164"/>
          <ac:grpSpMkLst>
            <pc:docMk/>
            <pc:sldMk cId="3354226072" sldId="282"/>
            <ac:grpSpMk id="28" creationId="{E9D1AC64-BE28-D859-DE26-C4E8E4864714}"/>
          </ac:grpSpMkLst>
        </pc:grpChg>
        <pc:grpChg chg="mod">
          <ac:chgData name="Epifanio, Aida" userId="000e21c5-13fc-4426-b772-2c28c79a20d9" providerId="ADAL" clId="{B895DD6F-ABD1-4CB4-A626-9EB70B8AC790}" dt="2025-07-28T17:03:46.789" v="143" actId="164"/>
          <ac:grpSpMkLst>
            <pc:docMk/>
            <pc:sldMk cId="3354226072" sldId="282"/>
            <ac:grpSpMk id="62" creationId="{DD0236CB-7E01-BD2A-1B2A-A02238A8DACE}"/>
          </ac:grpSpMkLst>
        </pc:grpChg>
        <pc:graphicFrameChg chg="mod modGraphic">
          <ac:chgData name="Epifanio, Aida" userId="000e21c5-13fc-4426-b772-2c28c79a20d9" providerId="ADAL" clId="{B895DD6F-ABD1-4CB4-A626-9EB70B8AC790}" dt="2025-07-28T17:04:47.446" v="158" actId="1076"/>
          <ac:graphicFrameMkLst>
            <pc:docMk/>
            <pc:sldMk cId="3354226072" sldId="282"/>
            <ac:graphicFrameMk id="41" creationId="{EEE74B5E-0D3A-BE56-4426-3D93A9198998}"/>
          </ac:graphicFrameMkLst>
        </pc:graphicFrameChg>
      </pc:sldChg>
      <pc:sldChg chg="addSp modSp del mod">
        <pc:chgData name="Epifanio, Aida" userId="000e21c5-13fc-4426-b772-2c28c79a20d9" providerId="ADAL" clId="{B895DD6F-ABD1-4CB4-A626-9EB70B8AC790}" dt="2025-07-28T17:21:17.633" v="228" actId="2696"/>
        <pc:sldMkLst>
          <pc:docMk/>
          <pc:sldMk cId="2600117792" sldId="283"/>
        </pc:sldMkLst>
        <pc:spChg chg="mod">
          <ac:chgData name="Epifanio, Aida" userId="000e21c5-13fc-4426-b772-2c28c79a20d9" providerId="ADAL" clId="{B895DD6F-ABD1-4CB4-A626-9EB70B8AC790}" dt="2025-07-28T17:13:26.839" v="195" actId="164"/>
          <ac:spMkLst>
            <pc:docMk/>
            <pc:sldMk cId="2600117792" sldId="283"/>
            <ac:spMk id="10" creationId="{EF404E9D-198D-C173-80D4-B135AAE9450D}"/>
          </ac:spMkLst>
        </pc:spChg>
        <pc:spChg chg="mod">
          <ac:chgData name="Epifanio, Aida" userId="000e21c5-13fc-4426-b772-2c28c79a20d9" providerId="ADAL" clId="{B895DD6F-ABD1-4CB4-A626-9EB70B8AC790}" dt="2025-07-28T17:13:11.074" v="193" actId="164"/>
          <ac:spMkLst>
            <pc:docMk/>
            <pc:sldMk cId="2600117792" sldId="283"/>
            <ac:spMk id="65" creationId="{EAFD657C-E630-FF7B-8A53-934DDD79D6B3}"/>
          </ac:spMkLst>
        </pc:spChg>
        <pc:spChg chg="mod">
          <ac:chgData name="Epifanio, Aida" userId="000e21c5-13fc-4426-b772-2c28c79a20d9" providerId="ADAL" clId="{B895DD6F-ABD1-4CB4-A626-9EB70B8AC790}" dt="2025-07-28T17:13:33.439" v="196" actId="164"/>
          <ac:spMkLst>
            <pc:docMk/>
            <pc:sldMk cId="2600117792" sldId="283"/>
            <ac:spMk id="66" creationId="{37B12240-91F2-3621-B215-161AD7A2E09B}"/>
          </ac:spMkLst>
        </pc:spChg>
        <pc:spChg chg="mod">
          <ac:chgData name="Epifanio, Aida" userId="000e21c5-13fc-4426-b772-2c28c79a20d9" providerId="ADAL" clId="{B895DD6F-ABD1-4CB4-A626-9EB70B8AC790}" dt="2025-07-28T17:13:33.439" v="196" actId="164"/>
          <ac:spMkLst>
            <pc:docMk/>
            <pc:sldMk cId="2600117792" sldId="283"/>
            <ac:spMk id="67" creationId="{8C097233-6E35-408E-1430-62BCB8C4CDAD}"/>
          </ac:spMkLst>
        </pc:spChg>
        <pc:grpChg chg="add mod">
          <ac:chgData name="Epifanio, Aida" userId="000e21c5-13fc-4426-b772-2c28c79a20d9" providerId="ADAL" clId="{B895DD6F-ABD1-4CB4-A626-9EB70B8AC790}" dt="2025-07-28T17:13:11.074" v="193" actId="164"/>
          <ac:grpSpMkLst>
            <pc:docMk/>
            <pc:sldMk cId="2600117792" sldId="283"/>
            <ac:grpSpMk id="3" creationId="{0F4200FE-51A0-3C13-0407-476FA51D010A}"/>
          </ac:grpSpMkLst>
        </pc:grpChg>
        <pc:grpChg chg="add mod">
          <ac:chgData name="Epifanio, Aida" userId="000e21c5-13fc-4426-b772-2c28c79a20d9" providerId="ADAL" clId="{B895DD6F-ABD1-4CB4-A626-9EB70B8AC790}" dt="2025-07-28T17:13:26.839" v="195" actId="164"/>
          <ac:grpSpMkLst>
            <pc:docMk/>
            <pc:sldMk cId="2600117792" sldId="283"/>
            <ac:grpSpMk id="5" creationId="{C8221A26-9B7F-1F06-4CBE-A683D6A459F3}"/>
          </ac:grpSpMkLst>
        </pc:grpChg>
        <pc:grpChg chg="add mod">
          <ac:chgData name="Epifanio, Aida" userId="000e21c5-13fc-4426-b772-2c28c79a20d9" providerId="ADAL" clId="{B895DD6F-ABD1-4CB4-A626-9EB70B8AC790}" dt="2025-07-28T17:13:33.439" v="196" actId="164"/>
          <ac:grpSpMkLst>
            <pc:docMk/>
            <pc:sldMk cId="2600117792" sldId="283"/>
            <ac:grpSpMk id="6" creationId="{12BA146A-F234-2498-BDF9-8BA7D330E51F}"/>
          </ac:grpSpMkLst>
        </pc:grpChg>
        <pc:grpChg chg="mod">
          <ac:chgData name="Epifanio, Aida" userId="000e21c5-13fc-4426-b772-2c28c79a20d9" providerId="ADAL" clId="{B895DD6F-ABD1-4CB4-A626-9EB70B8AC790}" dt="2025-07-28T17:13:11.074" v="193" actId="164"/>
          <ac:grpSpMkLst>
            <pc:docMk/>
            <pc:sldMk cId="2600117792" sldId="283"/>
            <ac:grpSpMk id="16" creationId="{5B1559F4-E96E-7631-B9B3-4C7F45785235}"/>
          </ac:grpSpMkLst>
        </pc:grpChg>
        <pc:grpChg chg="mod">
          <ac:chgData name="Epifanio, Aida" userId="000e21c5-13fc-4426-b772-2c28c79a20d9" providerId="ADAL" clId="{B895DD6F-ABD1-4CB4-A626-9EB70B8AC790}" dt="2025-07-28T17:13:26.839" v="195" actId="164"/>
          <ac:grpSpMkLst>
            <pc:docMk/>
            <pc:sldMk cId="2600117792" sldId="283"/>
            <ac:grpSpMk id="39" creationId="{185C49F6-9C99-ED91-88A9-9CD6476BE5CA}"/>
          </ac:grpSpMkLst>
        </pc:grpChg>
        <pc:graphicFrameChg chg="mod">
          <ac:chgData name="Epifanio, Aida" userId="000e21c5-13fc-4426-b772-2c28c79a20d9" providerId="ADAL" clId="{B895DD6F-ABD1-4CB4-A626-9EB70B8AC790}" dt="2025-07-28T17:19:06.959" v="216" actId="1076"/>
          <ac:graphicFrameMkLst>
            <pc:docMk/>
            <pc:sldMk cId="2600117792" sldId="283"/>
            <ac:graphicFrameMk id="41" creationId="{92EE1EBE-5474-B04F-70FD-42E75D9ABD99}"/>
          </ac:graphicFrameMkLst>
        </pc:graphicFrameChg>
      </pc:sldChg>
      <pc:sldChg chg="modSp mod modClrScheme chgLayout">
        <pc:chgData name="Epifanio, Aida" userId="000e21c5-13fc-4426-b772-2c28c79a20d9" providerId="ADAL" clId="{B895DD6F-ABD1-4CB4-A626-9EB70B8AC790}" dt="2025-07-28T19:06:06.516" v="235" actId="14100"/>
        <pc:sldMkLst>
          <pc:docMk/>
          <pc:sldMk cId="2341709203" sldId="285"/>
        </pc:sldMkLst>
        <pc:spChg chg="mod ord">
          <ac:chgData name="Epifanio, Aida" userId="000e21c5-13fc-4426-b772-2c28c79a20d9" providerId="ADAL" clId="{B895DD6F-ABD1-4CB4-A626-9EB70B8AC790}" dt="2025-07-28T19:05:55.332" v="229" actId="700"/>
          <ac:spMkLst>
            <pc:docMk/>
            <pc:sldMk cId="2341709203" sldId="285"/>
            <ac:spMk id="2" creationId="{9CB6CB67-E659-92BC-B2F5-27762A4E1741}"/>
          </ac:spMkLst>
        </pc:spChg>
        <pc:spChg chg="mod ord">
          <ac:chgData name="Epifanio, Aida" userId="000e21c5-13fc-4426-b772-2c28c79a20d9" providerId="ADAL" clId="{B895DD6F-ABD1-4CB4-A626-9EB70B8AC790}" dt="2025-07-28T19:06:06.516" v="235" actId="14100"/>
          <ac:spMkLst>
            <pc:docMk/>
            <pc:sldMk cId="2341709203" sldId="285"/>
            <ac:spMk id="3" creationId="{1B59885C-EAAC-1173-4DA1-5258B173B5F3}"/>
          </ac:spMkLst>
        </pc:spChg>
        <pc:spChg chg="mod ord">
          <ac:chgData name="Epifanio, Aida" userId="000e21c5-13fc-4426-b772-2c28c79a20d9" providerId="ADAL" clId="{B895DD6F-ABD1-4CB4-A626-9EB70B8AC790}" dt="2025-07-28T19:05:55.350" v="230" actId="27636"/>
          <ac:spMkLst>
            <pc:docMk/>
            <pc:sldMk cId="2341709203" sldId="285"/>
            <ac:spMk id="4" creationId="{FB87CB22-3D4D-D9D6-95C3-B7B74203FCCD}"/>
          </ac:spMkLst>
        </pc:spChg>
      </pc:sldChg>
      <pc:sldChg chg="modSp mod">
        <pc:chgData name="Epifanio, Aida" userId="000e21c5-13fc-4426-b772-2c28c79a20d9" providerId="ADAL" clId="{B895DD6F-ABD1-4CB4-A626-9EB70B8AC790}" dt="2025-07-28T19:09:49.282" v="237" actId="14100"/>
        <pc:sldMkLst>
          <pc:docMk/>
          <pc:sldMk cId="623849440" sldId="287"/>
        </pc:sldMkLst>
        <pc:spChg chg="ord">
          <ac:chgData name="Epifanio, Aida" userId="000e21c5-13fc-4426-b772-2c28c79a20d9" providerId="ADAL" clId="{B895DD6F-ABD1-4CB4-A626-9EB70B8AC790}" dt="2025-07-28T19:07:25.809" v="236" actId="13244"/>
          <ac:spMkLst>
            <pc:docMk/>
            <pc:sldMk cId="623849440" sldId="287"/>
            <ac:spMk id="4" creationId="{CF5F8950-8018-740A-3D26-2D103073D160}"/>
          </ac:spMkLst>
        </pc:spChg>
        <pc:graphicFrameChg chg="mod modGraphic">
          <ac:chgData name="Epifanio, Aida" userId="000e21c5-13fc-4426-b772-2c28c79a20d9" providerId="ADAL" clId="{B895DD6F-ABD1-4CB4-A626-9EB70B8AC790}" dt="2025-07-28T19:09:49.282" v="237" actId="14100"/>
          <ac:graphicFrameMkLst>
            <pc:docMk/>
            <pc:sldMk cId="623849440" sldId="287"/>
            <ac:graphicFrameMk id="41" creationId="{76353FBA-3CD3-740D-2662-C55D1A7E8A7E}"/>
          </ac:graphicFrameMkLst>
        </pc:graphicFrameChg>
      </pc:sldChg>
      <pc:sldChg chg="modSp mod">
        <pc:chgData name="Epifanio, Aida" userId="000e21c5-13fc-4426-b772-2c28c79a20d9" providerId="ADAL" clId="{B895DD6F-ABD1-4CB4-A626-9EB70B8AC790}" dt="2025-07-28T19:12:31.992" v="243" actId="14100"/>
        <pc:sldMkLst>
          <pc:docMk/>
          <pc:sldMk cId="2968383340" sldId="290"/>
        </pc:sldMkLst>
        <pc:spChg chg="mod">
          <ac:chgData name="Epifanio, Aida" userId="000e21c5-13fc-4426-b772-2c28c79a20d9" providerId="ADAL" clId="{B895DD6F-ABD1-4CB4-A626-9EB70B8AC790}" dt="2025-07-28T19:12:31.992" v="243" actId="14100"/>
          <ac:spMkLst>
            <pc:docMk/>
            <pc:sldMk cId="2968383340" sldId="290"/>
            <ac:spMk id="3" creationId="{89DE4B04-CDA4-050D-0DC2-7A5A93954B4C}"/>
          </ac:spMkLst>
        </pc:spChg>
        <pc:spChg chg="ord">
          <ac:chgData name="Epifanio, Aida" userId="000e21c5-13fc-4426-b772-2c28c79a20d9" providerId="ADAL" clId="{B895DD6F-ABD1-4CB4-A626-9EB70B8AC790}" dt="2025-07-28T19:10:37.163" v="238" actId="13244"/>
          <ac:spMkLst>
            <pc:docMk/>
            <pc:sldMk cId="2968383340" sldId="290"/>
            <ac:spMk id="4" creationId="{E6E97EEE-8E45-0557-DDD4-349570517169}"/>
          </ac:spMkLst>
        </pc:spChg>
        <pc:spChg chg="ord">
          <ac:chgData name="Epifanio, Aida" userId="000e21c5-13fc-4426-b772-2c28c79a20d9" providerId="ADAL" clId="{B895DD6F-ABD1-4CB4-A626-9EB70B8AC790}" dt="2025-07-28T19:10:40.531" v="239" actId="13244"/>
          <ac:spMkLst>
            <pc:docMk/>
            <pc:sldMk cId="2968383340" sldId="290"/>
            <ac:spMk id="27" creationId="{57FB9DAA-7031-1562-9C07-9C2BB66DB64B}"/>
          </ac:spMkLst>
        </pc:spChg>
      </pc:sldChg>
      <pc:sldChg chg="addSp delSp modSp new mod">
        <pc:chgData name="Epifanio, Aida" userId="000e21c5-13fc-4426-b772-2c28c79a20d9" providerId="ADAL" clId="{B895DD6F-ABD1-4CB4-A626-9EB70B8AC790}" dt="2025-07-28T17:00:55.545" v="113" actId="1036"/>
        <pc:sldMkLst>
          <pc:docMk/>
          <pc:sldMk cId="895707555" sldId="291"/>
        </pc:sldMkLst>
        <pc:spChg chg="del">
          <ac:chgData name="Epifanio, Aida" userId="000e21c5-13fc-4426-b772-2c28c79a20d9" providerId="ADAL" clId="{B895DD6F-ABD1-4CB4-A626-9EB70B8AC790}" dt="2025-07-28T16:50:36.334" v="25"/>
          <ac:spMkLst>
            <pc:docMk/>
            <pc:sldMk cId="895707555" sldId="291"/>
            <ac:spMk id="2" creationId="{A53B2952-4B5F-259C-80BC-5712B1F80348}"/>
          </ac:spMkLst>
        </pc:spChg>
        <pc:spChg chg="del mod">
          <ac:chgData name="Epifanio, Aida" userId="000e21c5-13fc-4426-b772-2c28c79a20d9" providerId="ADAL" clId="{B895DD6F-ABD1-4CB4-A626-9EB70B8AC790}" dt="2025-07-28T16:51:51.517" v="37" actId="478"/>
          <ac:spMkLst>
            <pc:docMk/>
            <pc:sldMk cId="895707555" sldId="291"/>
            <ac:spMk id="3" creationId="{83CE6559-66ED-AFAE-8F60-C3BCCB322126}"/>
          </ac:spMkLst>
        </pc:spChg>
        <pc:spChg chg="add del mod">
          <ac:chgData name="Epifanio, Aida" userId="000e21c5-13fc-4426-b772-2c28c79a20d9" providerId="ADAL" clId="{B895DD6F-ABD1-4CB4-A626-9EB70B8AC790}" dt="2025-07-28T16:52:11.173" v="43" actId="478"/>
          <ac:spMkLst>
            <pc:docMk/>
            <pc:sldMk cId="895707555" sldId="291"/>
            <ac:spMk id="4" creationId="{9902367B-C308-A6D9-18D8-69034A1BBE9E}"/>
          </ac:spMkLst>
        </pc:spChg>
        <pc:spChg chg="ord">
          <ac:chgData name="Epifanio, Aida" userId="000e21c5-13fc-4426-b772-2c28c79a20d9" providerId="ADAL" clId="{B895DD6F-ABD1-4CB4-A626-9EB70B8AC790}" dt="2025-07-28T17:00:08.196" v="100" actId="13244"/>
          <ac:spMkLst>
            <pc:docMk/>
            <pc:sldMk cId="895707555" sldId="291"/>
            <ac:spMk id="5" creationId="{4E24E48A-AF25-2CE2-B830-323CD31F35FA}"/>
          </ac:spMkLst>
        </pc:spChg>
        <pc:spChg chg="add mod">
          <ac:chgData name="Epifanio, Aida" userId="000e21c5-13fc-4426-b772-2c28c79a20d9" providerId="ADAL" clId="{B895DD6F-ABD1-4CB4-A626-9EB70B8AC790}" dt="2025-07-28T16:50:36.334" v="25"/>
          <ac:spMkLst>
            <pc:docMk/>
            <pc:sldMk cId="895707555" sldId="291"/>
            <ac:spMk id="6" creationId="{9DFBE1A7-9421-093C-C425-34617095BC0E}"/>
          </ac:spMkLst>
        </pc:spChg>
        <pc:spChg chg="add mod">
          <ac:chgData name="Epifanio, Aida" userId="000e21c5-13fc-4426-b772-2c28c79a20d9" providerId="ADAL" clId="{B895DD6F-ABD1-4CB4-A626-9EB70B8AC790}" dt="2025-07-28T17:00:53.436" v="112" actId="1036"/>
          <ac:spMkLst>
            <pc:docMk/>
            <pc:sldMk cId="895707555" sldId="291"/>
            <ac:spMk id="7" creationId="{459F3956-60C7-A522-4761-B40B52A697CF}"/>
          </ac:spMkLst>
        </pc:spChg>
        <pc:spChg chg="add del mod">
          <ac:chgData name="Epifanio, Aida" userId="000e21c5-13fc-4426-b772-2c28c79a20d9" providerId="ADAL" clId="{B895DD6F-ABD1-4CB4-A626-9EB70B8AC790}" dt="2025-07-28T16:51:53.957" v="38" actId="478"/>
          <ac:spMkLst>
            <pc:docMk/>
            <pc:sldMk cId="895707555" sldId="291"/>
            <ac:spMk id="9" creationId="{3500D76F-326C-1FE2-B48E-63AFC4E88712}"/>
          </ac:spMkLst>
        </pc:spChg>
        <pc:spChg chg="add mod">
          <ac:chgData name="Epifanio, Aida" userId="000e21c5-13fc-4426-b772-2c28c79a20d9" providerId="ADAL" clId="{B895DD6F-ABD1-4CB4-A626-9EB70B8AC790}" dt="2025-07-28T17:00:55.545" v="113" actId="1036"/>
          <ac:spMkLst>
            <pc:docMk/>
            <pc:sldMk cId="895707555" sldId="291"/>
            <ac:spMk id="10" creationId="{475A7BD8-8756-1A76-0C44-EE2E76311F6F}"/>
          </ac:spMkLst>
        </pc:spChg>
        <pc:spChg chg="add mod">
          <ac:chgData name="Epifanio, Aida" userId="000e21c5-13fc-4426-b772-2c28c79a20d9" providerId="ADAL" clId="{B895DD6F-ABD1-4CB4-A626-9EB70B8AC790}" dt="2025-07-28T17:00:37.279" v="108" actId="962"/>
          <ac:spMkLst>
            <pc:docMk/>
            <pc:sldMk cId="895707555" sldId="291"/>
            <ac:spMk id="11" creationId="{0D67F6BE-F81B-A3D3-568C-5024B56BD7E7}"/>
          </ac:spMkLst>
        </pc:spChg>
        <pc:spChg chg="add mod">
          <ac:chgData name="Epifanio, Aida" userId="000e21c5-13fc-4426-b772-2c28c79a20d9" providerId="ADAL" clId="{B895DD6F-ABD1-4CB4-A626-9EB70B8AC790}" dt="2025-07-28T17:00:40.757" v="109" actId="962"/>
          <ac:spMkLst>
            <pc:docMk/>
            <pc:sldMk cId="895707555" sldId="291"/>
            <ac:spMk id="12" creationId="{4A0D6688-9900-5A25-1E2F-77E86F62794A}"/>
          </ac:spMkLst>
        </pc:spChg>
        <pc:spChg chg="add mod">
          <ac:chgData name="Epifanio, Aida" userId="000e21c5-13fc-4426-b772-2c28c79a20d9" providerId="ADAL" clId="{B895DD6F-ABD1-4CB4-A626-9EB70B8AC790}" dt="2025-07-28T17:00:45.021" v="110" actId="962"/>
          <ac:spMkLst>
            <pc:docMk/>
            <pc:sldMk cId="895707555" sldId="291"/>
            <ac:spMk id="13" creationId="{62AC3002-0748-DDFA-19AA-C323FF0D1717}"/>
          </ac:spMkLst>
        </pc:spChg>
        <pc:spChg chg="add mod">
          <ac:chgData name="Epifanio, Aida" userId="000e21c5-13fc-4426-b772-2c28c79a20d9" providerId="ADAL" clId="{B895DD6F-ABD1-4CB4-A626-9EB70B8AC790}" dt="2025-07-28T17:00:48.885" v="111" actId="962"/>
          <ac:spMkLst>
            <pc:docMk/>
            <pc:sldMk cId="895707555" sldId="291"/>
            <ac:spMk id="14" creationId="{55D3A1A0-CBC1-5E89-4468-3D8AF98D9186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16" creationId="{68664B85-79A4-8333-AFF2-5A0F6C8C865B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18" creationId="{21D565B8-FD20-E1D0-4C4E-68D5EC71E6FD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21" creationId="{7AFDF61F-E08A-BBEF-77DD-495B49F32DCA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22" creationId="{F95EC7A4-5B64-B91E-9908-2A37DCFBF40C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23" creationId="{CB0CD0CF-FF01-2D76-B7BB-906598B9A2CC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24" creationId="{7BC5738A-BD4A-E85E-0888-2E4EFB39355F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25" creationId="{807F396E-2C0A-399A-2241-67A7B5076884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26" creationId="{F67C6A02-2B3D-0DA4-E8AB-B35A4296E68E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28" creationId="{367F04F0-EDFE-2501-53E6-4877D14EBAF1}"/>
          </ac:spMkLst>
        </pc:spChg>
        <pc:spChg chg="mod">
          <ac:chgData name="Epifanio, Aida" userId="000e21c5-13fc-4426-b772-2c28c79a20d9" providerId="ADAL" clId="{B895DD6F-ABD1-4CB4-A626-9EB70B8AC790}" dt="2025-07-28T16:56:17.155" v="58"/>
          <ac:spMkLst>
            <pc:docMk/>
            <pc:sldMk cId="895707555" sldId="291"/>
            <ac:spMk id="30" creationId="{A548188D-4A61-AB56-60B7-069D0B82951E}"/>
          </ac:spMkLst>
        </pc:spChg>
        <pc:spChg chg="add mod">
          <ac:chgData name="Epifanio, Aida" userId="000e21c5-13fc-4426-b772-2c28c79a20d9" providerId="ADAL" clId="{B895DD6F-ABD1-4CB4-A626-9EB70B8AC790}" dt="2025-07-28T16:56:40.131" v="61" actId="1076"/>
          <ac:spMkLst>
            <pc:docMk/>
            <pc:sldMk cId="895707555" sldId="291"/>
            <ac:spMk id="34" creationId="{21A43306-2FA9-97A3-3A46-057C01D32082}"/>
          </ac:spMkLst>
        </pc:spChg>
        <pc:spChg chg="mod">
          <ac:chgData name="Epifanio, Aida" userId="000e21c5-13fc-4426-b772-2c28c79a20d9" providerId="ADAL" clId="{B895DD6F-ABD1-4CB4-A626-9EB70B8AC790}" dt="2025-07-28T16:58:31.180" v="79"/>
          <ac:spMkLst>
            <pc:docMk/>
            <pc:sldMk cId="895707555" sldId="291"/>
            <ac:spMk id="39" creationId="{F4E5D0FA-AD69-4DAD-11C8-BE15B3D88B60}"/>
          </ac:spMkLst>
        </pc:spChg>
        <pc:spChg chg="mod">
          <ac:chgData name="Epifanio, Aida" userId="000e21c5-13fc-4426-b772-2c28c79a20d9" providerId="ADAL" clId="{B895DD6F-ABD1-4CB4-A626-9EB70B8AC790}" dt="2025-07-28T16:58:31.180" v="79"/>
          <ac:spMkLst>
            <pc:docMk/>
            <pc:sldMk cId="895707555" sldId="291"/>
            <ac:spMk id="41" creationId="{CC061E36-88B4-AD74-CAFB-384E7988CDF5}"/>
          </ac:spMkLst>
        </pc:spChg>
        <pc:spChg chg="mod">
          <ac:chgData name="Epifanio, Aida" userId="000e21c5-13fc-4426-b772-2c28c79a20d9" providerId="ADAL" clId="{B895DD6F-ABD1-4CB4-A626-9EB70B8AC790}" dt="2025-07-28T16:58:31.180" v="79"/>
          <ac:spMkLst>
            <pc:docMk/>
            <pc:sldMk cId="895707555" sldId="291"/>
            <ac:spMk id="42" creationId="{A2EF23FC-DDE2-C377-34F3-9CF1316371DE}"/>
          </ac:spMkLst>
        </pc:spChg>
        <pc:grpChg chg="del">
          <ac:chgData name="Epifanio, Aida" userId="000e21c5-13fc-4426-b772-2c28c79a20d9" providerId="ADAL" clId="{B895DD6F-ABD1-4CB4-A626-9EB70B8AC790}" dt="2025-07-28T16:57:20.297" v="67" actId="21"/>
          <ac:grpSpMkLst>
            <pc:docMk/>
            <pc:sldMk cId="895707555" sldId="291"/>
            <ac:grpSpMk id="15" creationId="{FC41EE64-DF64-4E93-EFB7-3399D76BA024}"/>
          </ac:grpSpMkLst>
        </pc:grpChg>
        <pc:grpChg chg="add mod">
          <ac:chgData name="Epifanio, Aida" userId="000e21c5-13fc-4426-b772-2c28c79a20d9" providerId="ADAL" clId="{B895DD6F-ABD1-4CB4-A626-9EB70B8AC790}" dt="2025-07-28T16:58:31.180" v="79"/>
          <ac:grpSpMkLst>
            <pc:docMk/>
            <pc:sldMk cId="895707555" sldId="291"/>
            <ac:grpSpMk id="38" creationId="{5D2725A8-72E1-E078-DD18-8365A0337546}"/>
          </ac:grpSpMkLst>
        </pc:grpChg>
        <pc:grpChg chg="mod">
          <ac:chgData name="Epifanio, Aida" userId="000e21c5-13fc-4426-b772-2c28c79a20d9" providerId="ADAL" clId="{B895DD6F-ABD1-4CB4-A626-9EB70B8AC790}" dt="2025-07-28T16:58:31.180" v="79"/>
          <ac:grpSpMkLst>
            <pc:docMk/>
            <pc:sldMk cId="895707555" sldId="291"/>
            <ac:grpSpMk id="40" creationId="{F1708A74-E0C6-8188-872C-9DAA1A2D60D9}"/>
          </ac:grpSpMkLst>
        </pc:grpChg>
        <pc:picChg chg="add mod">
          <ac:chgData name="Epifanio, Aida" userId="000e21c5-13fc-4426-b772-2c28c79a20d9" providerId="ADAL" clId="{B895DD6F-ABD1-4CB4-A626-9EB70B8AC790}" dt="2025-07-28T17:00:10.179" v="101" actId="962"/>
          <ac:picMkLst>
            <pc:docMk/>
            <pc:sldMk cId="895707555" sldId="291"/>
            <ac:picMk id="35" creationId="{6CAA3ECB-7509-7C4F-A777-737328A109A1}"/>
          </ac:picMkLst>
        </pc:picChg>
        <pc:picChg chg="add mod">
          <ac:chgData name="Epifanio, Aida" userId="000e21c5-13fc-4426-b772-2c28c79a20d9" providerId="ADAL" clId="{B895DD6F-ABD1-4CB4-A626-9EB70B8AC790}" dt="2025-07-28T17:00:10.779" v="102" actId="962"/>
          <ac:picMkLst>
            <pc:docMk/>
            <pc:sldMk cId="895707555" sldId="291"/>
            <ac:picMk id="36" creationId="{71364F5C-7484-67AD-C417-47CEF1614780}"/>
          </ac:picMkLst>
        </pc:picChg>
        <pc:picChg chg="add mod">
          <ac:chgData name="Epifanio, Aida" userId="000e21c5-13fc-4426-b772-2c28c79a20d9" providerId="ADAL" clId="{B895DD6F-ABD1-4CB4-A626-9EB70B8AC790}" dt="2025-07-28T17:00:11.246" v="103" actId="962"/>
          <ac:picMkLst>
            <pc:docMk/>
            <pc:sldMk cId="895707555" sldId="291"/>
            <ac:picMk id="37" creationId="{F01FCA09-FE61-0C74-0FE7-E5F4FD114031}"/>
          </ac:picMkLst>
        </pc:picChg>
        <pc:picChg chg="add mod">
          <ac:chgData name="Epifanio, Aida" userId="000e21c5-13fc-4426-b772-2c28c79a20d9" providerId="ADAL" clId="{B895DD6F-ABD1-4CB4-A626-9EB70B8AC790}" dt="2025-07-28T17:00:13.130" v="105" actId="962"/>
          <ac:picMkLst>
            <pc:docMk/>
            <pc:sldMk cId="895707555" sldId="291"/>
            <ac:picMk id="43" creationId="{7F6EA274-4188-93E8-780D-311C054F3A46}"/>
          </ac:picMkLst>
        </pc:picChg>
        <pc:picChg chg="add mod">
          <ac:chgData name="Epifanio, Aida" userId="000e21c5-13fc-4426-b772-2c28c79a20d9" providerId="ADAL" clId="{B895DD6F-ABD1-4CB4-A626-9EB70B8AC790}" dt="2025-07-28T17:00:12.396" v="104" actId="962"/>
          <ac:picMkLst>
            <pc:docMk/>
            <pc:sldMk cId="895707555" sldId="291"/>
            <ac:picMk id="44" creationId="{7449BDF9-EA8E-0AD1-C008-0E63FE9DF837}"/>
          </ac:picMkLst>
        </pc:picChg>
        <pc:picChg chg="add mod">
          <ac:chgData name="Epifanio, Aida" userId="000e21c5-13fc-4426-b772-2c28c79a20d9" providerId="ADAL" clId="{B895DD6F-ABD1-4CB4-A626-9EB70B8AC790}" dt="2025-07-28T17:00:13.912" v="106" actId="962"/>
          <ac:picMkLst>
            <pc:docMk/>
            <pc:sldMk cId="895707555" sldId="291"/>
            <ac:picMk id="45" creationId="{6E69C207-707F-B552-3C5F-6C6CD6D00E97}"/>
          </ac:picMkLst>
        </pc:picChg>
      </pc:sldChg>
      <pc:sldChg chg="addSp modSp new mod">
        <pc:chgData name="Epifanio, Aida" userId="000e21c5-13fc-4426-b772-2c28c79a20d9" providerId="ADAL" clId="{B895DD6F-ABD1-4CB4-A626-9EB70B8AC790}" dt="2025-07-28T17:12:00.430" v="188" actId="962"/>
        <pc:sldMkLst>
          <pc:docMk/>
          <pc:sldMk cId="1639453553" sldId="292"/>
        </pc:sldMkLst>
        <pc:spChg chg="mod">
          <ac:chgData name="Epifanio, Aida" userId="000e21c5-13fc-4426-b772-2c28c79a20d9" providerId="ADAL" clId="{B895DD6F-ABD1-4CB4-A626-9EB70B8AC790}" dt="2025-07-28T17:09:39.839" v="173"/>
          <ac:spMkLst>
            <pc:docMk/>
            <pc:sldMk cId="1639453553" sldId="292"/>
            <ac:spMk id="2" creationId="{B52BCC57-1C63-3CAD-89D3-86F7CE145EAA}"/>
          </ac:spMkLst>
        </pc:spChg>
        <pc:spChg chg="mod">
          <ac:chgData name="Epifanio, Aida" userId="000e21c5-13fc-4426-b772-2c28c79a20d9" providerId="ADAL" clId="{B895DD6F-ABD1-4CB4-A626-9EB70B8AC790}" dt="2025-07-28T17:07:39.373" v="166" actId="1076"/>
          <ac:spMkLst>
            <pc:docMk/>
            <pc:sldMk cId="1639453553" sldId="292"/>
            <ac:spMk id="3" creationId="{282F2BD5-1A94-D8FC-BF70-B4A745438B17}"/>
          </ac:spMkLst>
        </pc:spChg>
        <pc:spChg chg="mod">
          <ac:chgData name="Epifanio, Aida" userId="000e21c5-13fc-4426-b772-2c28c79a20d9" providerId="ADAL" clId="{B895DD6F-ABD1-4CB4-A626-9EB70B8AC790}" dt="2025-07-28T17:11:48.839" v="186" actId="962"/>
          <ac:spMkLst>
            <pc:docMk/>
            <pc:sldMk cId="1639453553" sldId="292"/>
            <ac:spMk id="4" creationId="{77EF5E48-4571-AB3A-1D54-A432E1FFF6EF}"/>
          </ac:spMkLst>
        </pc:spChg>
        <pc:spChg chg="ord">
          <ac:chgData name="Epifanio, Aida" userId="000e21c5-13fc-4426-b772-2c28c79a20d9" providerId="ADAL" clId="{B895DD6F-ABD1-4CB4-A626-9EB70B8AC790}" dt="2025-07-28T17:11:27.390" v="185" actId="13244"/>
          <ac:spMkLst>
            <pc:docMk/>
            <pc:sldMk cId="1639453553" sldId="292"/>
            <ac:spMk id="5" creationId="{B201FFCF-A7F3-DCCC-160B-3CCF7299FDE8}"/>
          </ac:spMkLst>
        </pc:spChg>
        <pc:spChg chg="add mod">
          <ac:chgData name="Epifanio, Aida" userId="000e21c5-13fc-4426-b772-2c28c79a20d9" providerId="ADAL" clId="{B895DD6F-ABD1-4CB4-A626-9EB70B8AC790}" dt="2025-07-28T17:11:53.939" v="187" actId="962"/>
          <ac:spMkLst>
            <pc:docMk/>
            <pc:sldMk cId="1639453553" sldId="292"/>
            <ac:spMk id="6" creationId="{2B8E81F3-9E11-BF3E-CFF4-1919FB987DE8}"/>
          </ac:spMkLst>
        </pc:spChg>
        <pc:spChg chg="add mod">
          <ac:chgData name="Epifanio, Aida" userId="000e21c5-13fc-4426-b772-2c28c79a20d9" providerId="ADAL" clId="{B895DD6F-ABD1-4CB4-A626-9EB70B8AC790}" dt="2025-07-28T17:12:00.430" v="188" actId="962"/>
          <ac:spMkLst>
            <pc:docMk/>
            <pc:sldMk cId="1639453553" sldId="292"/>
            <ac:spMk id="7" creationId="{05CD2087-FD35-4ED7-C44D-EF2DDBAA9AC5}"/>
          </ac:spMkLst>
        </pc:spChg>
        <pc:picChg chg="add mod">
          <ac:chgData name="Epifanio, Aida" userId="000e21c5-13fc-4426-b772-2c28c79a20d9" providerId="ADAL" clId="{B895DD6F-ABD1-4CB4-A626-9EB70B8AC790}" dt="2025-07-28T17:11:23.155" v="181" actId="962"/>
          <ac:picMkLst>
            <pc:docMk/>
            <pc:sldMk cId="1639453553" sldId="292"/>
            <ac:picMk id="8" creationId="{ED1738D0-B677-BC2F-5107-EB66F6EFB983}"/>
          </ac:picMkLst>
        </pc:picChg>
        <pc:picChg chg="add mod">
          <ac:chgData name="Epifanio, Aida" userId="000e21c5-13fc-4426-b772-2c28c79a20d9" providerId="ADAL" clId="{B895DD6F-ABD1-4CB4-A626-9EB70B8AC790}" dt="2025-07-28T17:11:23.606" v="182" actId="962"/>
          <ac:picMkLst>
            <pc:docMk/>
            <pc:sldMk cId="1639453553" sldId="292"/>
            <ac:picMk id="9" creationId="{25750334-876B-035F-36DA-E348FEE9876C}"/>
          </ac:picMkLst>
        </pc:picChg>
        <pc:picChg chg="add mod">
          <ac:chgData name="Epifanio, Aida" userId="000e21c5-13fc-4426-b772-2c28c79a20d9" providerId="ADAL" clId="{B895DD6F-ABD1-4CB4-A626-9EB70B8AC790}" dt="2025-07-28T17:11:24.224" v="183" actId="962"/>
          <ac:picMkLst>
            <pc:docMk/>
            <pc:sldMk cId="1639453553" sldId="292"/>
            <ac:picMk id="10" creationId="{1C9C9361-9A1C-DD4F-9A0E-514427EDED43}"/>
          </ac:picMkLst>
        </pc:picChg>
        <pc:picChg chg="add mod">
          <ac:chgData name="Epifanio, Aida" userId="000e21c5-13fc-4426-b772-2c28c79a20d9" providerId="ADAL" clId="{B895DD6F-ABD1-4CB4-A626-9EB70B8AC790}" dt="2025-07-28T17:11:24.655" v="184" actId="962"/>
          <ac:picMkLst>
            <pc:docMk/>
            <pc:sldMk cId="1639453553" sldId="292"/>
            <ac:picMk id="11" creationId="{E0B9A6CA-4137-35A3-1139-F8321D9A405F}"/>
          </ac:picMkLst>
        </pc:picChg>
      </pc:sldChg>
      <pc:sldChg chg="addSp delSp modSp new mod modClrScheme chgLayout">
        <pc:chgData name="Epifanio, Aida" userId="000e21c5-13fc-4426-b772-2c28c79a20d9" providerId="ADAL" clId="{B895DD6F-ABD1-4CB4-A626-9EB70B8AC790}" dt="2025-07-28T17:21:08.520" v="227" actId="962"/>
        <pc:sldMkLst>
          <pc:docMk/>
          <pc:sldMk cId="3713125128" sldId="293"/>
        </pc:sldMkLst>
        <pc:spChg chg="del mod ord">
          <ac:chgData name="Epifanio, Aida" userId="000e21c5-13fc-4426-b772-2c28c79a20d9" providerId="ADAL" clId="{B895DD6F-ABD1-4CB4-A626-9EB70B8AC790}" dt="2025-07-28T17:12:50.814" v="190" actId="700"/>
          <ac:spMkLst>
            <pc:docMk/>
            <pc:sldMk cId="3713125128" sldId="293"/>
            <ac:spMk id="2" creationId="{C3F5E65E-FD54-63A1-473F-16304D4FC28E}"/>
          </ac:spMkLst>
        </pc:spChg>
        <pc:spChg chg="del mod ord">
          <ac:chgData name="Epifanio, Aida" userId="000e21c5-13fc-4426-b772-2c28c79a20d9" providerId="ADAL" clId="{B895DD6F-ABD1-4CB4-A626-9EB70B8AC790}" dt="2025-07-28T17:12:50.814" v="190" actId="700"/>
          <ac:spMkLst>
            <pc:docMk/>
            <pc:sldMk cId="3713125128" sldId="293"/>
            <ac:spMk id="3" creationId="{D7247F6C-63FB-5D5A-80EB-7A03721FD8DB}"/>
          </ac:spMkLst>
        </pc:spChg>
        <pc:spChg chg="del mod ord">
          <ac:chgData name="Epifanio, Aida" userId="000e21c5-13fc-4426-b772-2c28c79a20d9" providerId="ADAL" clId="{B895DD6F-ABD1-4CB4-A626-9EB70B8AC790}" dt="2025-07-28T17:12:50.814" v="190" actId="700"/>
          <ac:spMkLst>
            <pc:docMk/>
            <pc:sldMk cId="3713125128" sldId="293"/>
            <ac:spMk id="4" creationId="{F8DDD4D3-0833-B24B-B768-4932ADBE1681}"/>
          </ac:spMkLst>
        </pc:spChg>
        <pc:spChg chg="mod ord">
          <ac:chgData name="Epifanio, Aida" userId="000e21c5-13fc-4426-b772-2c28c79a20d9" providerId="ADAL" clId="{B895DD6F-ABD1-4CB4-A626-9EB70B8AC790}" dt="2025-07-28T17:21:07.505" v="226" actId="13244"/>
          <ac:spMkLst>
            <pc:docMk/>
            <pc:sldMk cId="3713125128" sldId="293"/>
            <ac:spMk id="5" creationId="{86F69261-04D9-E7DB-5C02-AA13569B78AD}"/>
          </ac:spMkLst>
        </pc:spChg>
        <pc:spChg chg="add mod ord">
          <ac:chgData name="Epifanio, Aida" userId="000e21c5-13fc-4426-b772-2c28c79a20d9" providerId="ADAL" clId="{B895DD6F-ABD1-4CB4-A626-9EB70B8AC790}" dt="2025-07-28T17:21:01.422" v="223"/>
          <ac:spMkLst>
            <pc:docMk/>
            <pc:sldMk cId="3713125128" sldId="293"/>
            <ac:spMk id="6" creationId="{3FD13300-0708-DE74-6AAE-A6D9E0B345EF}"/>
          </ac:spMkLst>
        </pc:spChg>
        <pc:spChg chg="add mod ord">
          <ac:chgData name="Epifanio, Aida" userId="000e21c5-13fc-4426-b772-2c28c79a20d9" providerId="ADAL" clId="{B895DD6F-ABD1-4CB4-A626-9EB70B8AC790}" dt="2025-07-28T17:18:58.476" v="215" actId="14100"/>
          <ac:spMkLst>
            <pc:docMk/>
            <pc:sldMk cId="3713125128" sldId="293"/>
            <ac:spMk id="7" creationId="{E73FABF1-1C60-0B5E-5BCC-0ADA02A388F8}"/>
          </ac:spMkLst>
        </pc:spChg>
        <pc:spChg chg="add mod ord">
          <ac:chgData name="Epifanio, Aida" userId="000e21c5-13fc-4426-b772-2c28c79a20d9" providerId="ADAL" clId="{B895DD6F-ABD1-4CB4-A626-9EB70B8AC790}" dt="2025-07-28T17:18:34.342" v="208" actId="14100"/>
          <ac:spMkLst>
            <pc:docMk/>
            <pc:sldMk cId="3713125128" sldId="293"/>
            <ac:spMk id="8" creationId="{DB53ED91-BEF0-A21A-BE04-65D05DDF7F8F}"/>
          </ac:spMkLst>
        </pc:spChg>
        <pc:spChg chg="add mod ord">
          <ac:chgData name="Epifanio, Aida" userId="000e21c5-13fc-4426-b772-2c28c79a20d9" providerId="ADAL" clId="{B895DD6F-ABD1-4CB4-A626-9EB70B8AC790}" dt="2025-07-28T17:18:55.155" v="214" actId="14100"/>
          <ac:spMkLst>
            <pc:docMk/>
            <pc:sldMk cId="3713125128" sldId="293"/>
            <ac:spMk id="9" creationId="{D13A7C73-43A1-171D-6D59-5E9658E53BFC}"/>
          </ac:spMkLst>
        </pc:spChg>
        <pc:picChg chg="add mod">
          <ac:chgData name="Epifanio, Aida" userId="000e21c5-13fc-4426-b772-2c28c79a20d9" providerId="ADAL" clId="{B895DD6F-ABD1-4CB4-A626-9EB70B8AC790}" dt="2025-07-28T17:21:08.520" v="227" actId="962"/>
          <ac:picMkLst>
            <pc:docMk/>
            <pc:sldMk cId="3713125128" sldId="293"/>
            <ac:picMk id="10" creationId="{535B678D-22CF-CB57-23C8-1E2EAC81A6D9}"/>
          </ac:picMkLst>
        </pc:picChg>
        <pc:picChg chg="add mod">
          <ac:chgData name="Epifanio, Aida" userId="000e21c5-13fc-4426-b772-2c28c79a20d9" providerId="ADAL" clId="{B895DD6F-ABD1-4CB4-A626-9EB70B8AC790}" dt="2025-07-28T17:21:05.425" v="224" actId="962"/>
          <ac:picMkLst>
            <pc:docMk/>
            <pc:sldMk cId="3713125128" sldId="293"/>
            <ac:picMk id="11" creationId="{D5F6AC4F-8D97-846D-E250-3BBBF4E39B39}"/>
          </ac:picMkLst>
        </pc:picChg>
        <pc:picChg chg="add mod">
          <ac:chgData name="Epifanio, Aida" userId="000e21c5-13fc-4426-b772-2c28c79a20d9" providerId="ADAL" clId="{B895DD6F-ABD1-4CB4-A626-9EB70B8AC790}" dt="2025-07-28T17:21:05.891" v="225" actId="962"/>
          <ac:picMkLst>
            <pc:docMk/>
            <pc:sldMk cId="3713125128" sldId="293"/>
            <ac:picMk id="12" creationId="{BFF59721-1115-D73A-3522-22493EDE74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7/28/2025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7/28/2025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1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6542233" y="1510633"/>
            <a:ext cx="4698800" cy="18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6542233" y="3632467"/>
            <a:ext cx="4698800" cy="1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>
            <a:spLocks noGrp="1"/>
          </p:cNvSpPr>
          <p:nvPr>
            <p:ph type="pic" idx="2"/>
          </p:nvPr>
        </p:nvSpPr>
        <p:spPr>
          <a:xfrm>
            <a:off x="270605" y="518000"/>
            <a:ext cx="5839600" cy="58396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87" name="Google Shape;87;p9"/>
          <p:cNvGrpSpPr/>
          <p:nvPr/>
        </p:nvGrpSpPr>
        <p:grpSpPr>
          <a:xfrm rot="-1395165">
            <a:off x="230175" y="653558"/>
            <a:ext cx="1176835" cy="538089"/>
            <a:chOff x="7884075" y="238975"/>
            <a:chExt cx="882599" cy="403555"/>
          </a:xfrm>
        </p:grpSpPr>
        <p:sp>
          <p:nvSpPr>
            <p:cNvPr id="88" name="Google Shape;88;p9"/>
            <p:cNvSpPr/>
            <p:nvPr/>
          </p:nvSpPr>
          <p:spPr>
            <a:xfrm>
              <a:off x="8255437" y="436475"/>
              <a:ext cx="206055" cy="206055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7884075" y="238975"/>
              <a:ext cx="139874" cy="139874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8626800" y="378850"/>
              <a:ext cx="139874" cy="139874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1" name="Google Shape;91;p9"/>
          <p:cNvGrpSpPr/>
          <p:nvPr/>
        </p:nvGrpSpPr>
        <p:grpSpPr>
          <a:xfrm>
            <a:off x="3230300" y="5751500"/>
            <a:ext cx="9380800" cy="684400"/>
            <a:chOff x="2422725" y="4313625"/>
            <a:chExt cx="7035600" cy="513300"/>
          </a:xfrm>
        </p:grpSpPr>
        <p:cxnSp>
          <p:nvCxnSpPr>
            <p:cNvPr id="92" name="Google Shape;92;p9"/>
            <p:cNvCxnSpPr/>
            <p:nvPr/>
          </p:nvCxnSpPr>
          <p:spPr>
            <a:xfrm rot="10800000">
              <a:off x="3750275" y="4313625"/>
              <a:ext cx="5590200" cy="513300"/>
            </a:xfrm>
            <a:prstGeom prst="bentConnector3">
              <a:avLst>
                <a:gd name="adj1" fmla="val 6414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93" name="Google Shape;93;p9"/>
            <p:cNvCxnSpPr/>
            <p:nvPr/>
          </p:nvCxnSpPr>
          <p:spPr>
            <a:xfrm flipH="1">
              <a:off x="2422725" y="4652400"/>
              <a:ext cx="7035600" cy="115800"/>
            </a:xfrm>
            <a:prstGeom prst="bentConnector4">
              <a:avLst>
                <a:gd name="adj1" fmla="val 34437"/>
                <a:gd name="adj2" fmla="val 305635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0534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Office Name</a:t>
            </a:r>
          </a:p>
          <a:p>
            <a:r>
              <a:rPr lang="en-US" dirty="0"/>
              <a:t>Division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91" r:id="rId14"/>
    <p:sldLayoutId id="2147483678" r:id="rId15"/>
    <p:sldLayoutId id="2147483694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sprang@burlington-nj.net" TargetMode="External"/><Relationship Id="rId2" Type="http://schemas.openxmlformats.org/officeDocument/2006/relationships/hyperlink" Target="https://www.burlington-nj.net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cconolly@burlington-nj.net" TargetMode="External"/><Relationship Id="rId4" Type="http://schemas.openxmlformats.org/officeDocument/2006/relationships/hyperlink" Target="mailto:mmccann@burlington-nj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ecd.ai/en/wonk/how-much-water-does-ai-consume" TargetMode="External"/><Relationship Id="rId2" Type="http://schemas.openxmlformats.org/officeDocument/2006/relationships/hyperlink" Target="https://escholarship.org/uc/item/32d6m0d1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ushmanwakefield.com/en/united-states/insights/data-center-development-cost-guide" TargetMode="External"/><Relationship Id="rId4" Type="http://schemas.openxmlformats.org/officeDocument/2006/relationships/hyperlink" Target="https://www.cnbc.com/2024/08/30/how-data-centers-became-billion-dollar-real-estate-investme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Less Paperwork, More Power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AI's Impact on the Future of Educational Strategy</a:t>
            </a:r>
          </a:p>
          <a:p>
            <a:r>
              <a:rPr lang="en-US" dirty="0"/>
              <a:t>Rebecca Sprang | Mark McCann</a:t>
            </a:r>
          </a:p>
          <a:p>
            <a:r>
              <a:rPr lang="en-US" dirty="0"/>
              <a:t>Burlington City School District | July 29, 2025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AFDB2-555D-0451-449B-50A597D36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CB67-E659-92BC-B2F5-27762A4E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600" dirty="0"/>
              <a:t>Prompt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885C-EAAC-1173-4DA1-5258B173B5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2767263"/>
            <a:ext cx="11849100" cy="32588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dirty="0"/>
              <a:t>Using AI Efficiently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7CB22-3D4D-D9D6-95C3-B7B74203F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0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1725D-933A-9E07-6FC6-3FAD55EB2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1919-22C1-6B7A-9488-9E8F84C6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Grant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6353FBA-3CD3-740D-2662-C55D1A7E8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53632"/>
              </p:ext>
            </p:extLst>
          </p:nvPr>
        </p:nvGraphicFramePr>
        <p:xfrm>
          <a:off x="406902" y="1371481"/>
          <a:ext cx="10946896" cy="42592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724">
                  <a:extLst>
                    <a:ext uri="{9D8B030D-6E8A-4147-A177-3AD203B41FA5}">
                      <a16:colId xmlns:a16="http://schemas.microsoft.com/office/drawing/2014/main" val="1574178672"/>
                    </a:ext>
                  </a:extLst>
                </a:gridCol>
                <a:gridCol w="2736724">
                  <a:extLst>
                    <a:ext uri="{9D8B030D-6E8A-4147-A177-3AD203B41FA5}">
                      <a16:colId xmlns:a16="http://schemas.microsoft.com/office/drawing/2014/main" val="2096485153"/>
                    </a:ext>
                  </a:extLst>
                </a:gridCol>
                <a:gridCol w="2736724">
                  <a:extLst>
                    <a:ext uri="{9D8B030D-6E8A-4147-A177-3AD203B41FA5}">
                      <a16:colId xmlns:a16="http://schemas.microsoft.com/office/drawing/2014/main" val="328156836"/>
                    </a:ext>
                  </a:extLst>
                </a:gridCol>
                <a:gridCol w="2736724">
                  <a:extLst>
                    <a:ext uri="{9D8B030D-6E8A-4147-A177-3AD203B41FA5}">
                      <a16:colId xmlns:a16="http://schemas.microsoft.com/office/drawing/2014/main" val="4236800012"/>
                    </a:ext>
                  </a:extLst>
                </a:gridCol>
              </a:tblGrid>
              <a:tr h="6960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Delimiters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(punctuation)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Role Taking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Formatting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Decomposition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59272"/>
                  </a:ext>
                </a:extLst>
              </a:tr>
              <a:tr h="145903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Improves prompt accuracy</a:t>
                      </a:r>
                      <a:endParaRPr b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Having AI assume a role helps to create perspective within a prompt</a:t>
                      </a:r>
                      <a:endParaRPr b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Describing format at the beginning of the prompt helps with clarity &amp; outcome</a:t>
                      </a:r>
                      <a:endParaRPr b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Breaking large tasks into several smaller prompts ensures accuracy </a:t>
                      </a:r>
                      <a:endParaRPr b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767449694"/>
                  </a:ext>
                </a:extLst>
              </a:tr>
              <a:tr h="2104254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Lists 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Commas.  Colons &amp;  Semicolons 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Brackets &amp; Quotation Marks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Slashes &amp; M-dash</a:t>
                      </a:r>
                      <a:endParaRPr b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Different topic expert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Student or parent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Administrator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Support Staff</a:t>
                      </a:r>
                      <a:endParaRPr b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List vs Paragraph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Chain of thought 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Few Shot Prompting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Describe what you don’t want</a:t>
                      </a:r>
                      <a:endParaRPr b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Generalized outcome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Resources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Rubrics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Extensions</a:t>
                      </a:r>
                      <a:endParaRPr b="0" dirty="0">
                        <a:solidFill>
                          <a:schemeClr val="tx1"/>
                        </a:solidFill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sym typeface="Lato"/>
                        </a:rPr>
                        <a:t>Duplication</a:t>
                      </a:r>
                      <a:endParaRPr b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9407260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F8950-8018-740A-3D26-2D103073D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4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324F-9301-DE43-0AC4-A2F667F0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8" name="TextBox 7" descr="Choose one of the AI LLMs below and use our tips and suggested prompt formats to generate something useful for your classroom, like a lesson plan, worksheets or materials.">
            <a:extLst>
              <a:ext uri="{FF2B5EF4-FFF2-40B4-BE49-F238E27FC236}">
                <a16:creationId xmlns:a16="http://schemas.microsoft.com/office/drawing/2014/main" id="{DB5C5BC2-7DE9-573C-EDE1-615E81013396}"/>
              </a:ext>
            </a:extLst>
          </p:cNvPr>
          <p:cNvSpPr txBox="1"/>
          <p:nvPr/>
        </p:nvSpPr>
        <p:spPr>
          <a:xfrm>
            <a:off x="344506" y="1390933"/>
            <a:ext cx="1012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Choose one of the AI LLMs below and use our tips and suggested prompt formats to generate something useful for your classroom, like a lesson plan, worksheets or materials.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5668F-A69D-24C7-6E75-46DEA629F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610" y="2406596"/>
            <a:ext cx="5876390" cy="823912"/>
          </a:xfrm>
        </p:spPr>
        <p:txBody>
          <a:bodyPr/>
          <a:lstStyle/>
          <a:p>
            <a:r>
              <a:rPr lang="en-US" dirty="0"/>
              <a:t>Targeted school LLMs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1A7FE-BB48-C2A0-0431-F2FF73148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3593248"/>
            <a:ext cx="5876389" cy="2344843"/>
          </a:xfrm>
        </p:spPr>
        <p:txBody>
          <a:bodyPr/>
          <a:lstStyle/>
          <a:p>
            <a:r>
              <a:rPr lang="en-US" dirty="0"/>
              <a:t>Magic School</a:t>
            </a:r>
          </a:p>
          <a:p>
            <a:r>
              <a:rPr lang="en-US" dirty="0"/>
              <a:t>SchoolAI</a:t>
            </a:r>
          </a:p>
          <a:p>
            <a:r>
              <a:rPr lang="en-US" dirty="0"/>
              <a:t>Khanmingo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7E361-9688-CB36-E8D3-6B5E7308F96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7" y="2413338"/>
            <a:ext cx="5876390" cy="823912"/>
          </a:xfrm>
        </p:spPr>
        <p:txBody>
          <a:bodyPr/>
          <a:lstStyle/>
          <a:p>
            <a:r>
              <a:rPr lang="en-US" dirty="0"/>
              <a:t>General LLMs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71B9A-8276-CD7A-2D09-D022A4A2B65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3429001"/>
            <a:ext cx="5876389" cy="2509090"/>
          </a:xfrm>
        </p:spPr>
        <p:txBody>
          <a:bodyPr/>
          <a:lstStyle/>
          <a:p>
            <a:r>
              <a:rPr lang="en-US" dirty="0"/>
              <a:t>ChatGPT</a:t>
            </a:r>
          </a:p>
          <a:p>
            <a:r>
              <a:rPr lang="en-US" dirty="0"/>
              <a:t>Gemini</a:t>
            </a:r>
          </a:p>
          <a:p>
            <a:r>
              <a:rPr lang="en-US" dirty="0"/>
              <a:t>Claude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926FC-ABC5-7D70-F67D-0EE7D53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4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E0F0D-7FE0-63B4-C333-6CC5DC637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D9BD-6279-4BC5-26AB-292F8A42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4B04-CDA4-050D-0DC2-7A5A93954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2279913"/>
            <a:ext cx="10401158" cy="374623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Do you have any questions?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FB9DAA-7031-1562-9C07-9C2BB66DB64B}"/>
              </a:ext>
            </a:extLst>
          </p:cNvPr>
          <p:cNvSpPr txBox="1"/>
          <p:nvPr/>
        </p:nvSpPr>
        <p:spPr>
          <a:xfrm>
            <a:off x="1754372" y="4572000"/>
            <a:ext cx="596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Icons included where from Flaticon, and infographic and images by Freepik. </a:t>
            </a:r>
          </a:p>
        </p:txBody>
      </p:sp>
      <p:grpSp>
        <p:nvGrpSpPr>
          <p:cNvPr id="5" name="Google Shape;780;p42">
            <a:extLst>
              <a:ext uri="{FF2B5EF4-FFF2-40B4-BE49-F238E27FC236}">
                <a16:creationId xmlns:a16="http://schemas.microsoft.com/office/drawing/2014/main" id="{E217B82B-FE08-BA46-1F3B-5266BF6CE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6472" y="1791374"/>
            <a:ext cx="3858947" cy="3791681"/>
            <a:chOff x="5970625" y="1743798"/>
            <a:chExt cx="2272821" cy="2233203"/>
          </a:xfrm>
        </p:grpSpPr>
        <p:sp>
          <p:nvSpPr>
            <p:cNvPr id="6" name="Google Shape;781;p42">
              <a:extLst>
                <a:ext uri="{FF2B5EF4-FFF2-40B4-BE49-F238E27FC236}">
                  <a16:creationId xmlns:a16="http://schemas.microsoft.com/office/drawing/2014/main" id="{87217A20-6896-26AC-6F4C-B00EF7C125B4}"/>
                </a:ext>
              </a:extLst>
            </p:cNvPr>
            <p:cNvSpPr/>
            <p:nvPr/>
          </p:nvSpPr>
          <p:spPr>
            <a:xfrm>
              <a:off x="5970625" y="1743798"/>
              <a:ext cx="2233096" cy="2233203"/>
            </a:xfrm>
            <a:custGeom>
              <a:avLst/>
              <a:gdLst/>
              <a:ahLst/>
              <a:cxnLst/>
              <a:rect l="l" t="t" r="r" b="b"/>
              <a:pathLst>
                <a:path w="43058" h="43058" extrusionOk="0">
                  <a:moveTo>
                    <a:pt x="43058" y="21529"/>
                  </a:moveTo>
                  <a:cubicBezTo>
                    <a:pt x="43058" y="33419"/>
                    <a:pt x="33419" y="43058"/>
                    <a:pt x="21529" y="43058"/>
                  </a:cubicBezTo>
                  <a:cubicBezTo>
                    <a:pt x="9640" y="43058"/>
                    <a:pt x="0" y="33419"/>
                    <a:pt x="0" y="21529"/>
                  </a:cubicBezTo>
                  <a:cubicBezTo>
                    <a:pt x="0" y="9640"/>
                    <a:pt x="9640" y="0"/>
                    <a:pt x="21529" y="0"/>
                  </a:cubicBezTo>
                  <a:cubicBezTo>
                    <a:pt x="33419" y="0"/>
                    <a:pt x="43058" y="9640"/>
                    <a:pt x="43058" y="2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7" name="Google Shape;782;p42">
              <a:extLst>
                <a:ext uri="{FF2B5EF4-FFF2-40B4-BE49-F238E27FC236}">
                  <a16:creationId xmlns:a16="http://schemas.microsoft.com/office/drawing/2014/main" id="{F78D9720-18A0-ED96-9A94-7E92A2586602}"/>
                </a:ext>
              </a:extLst>
            </p:cNvPr>
            <p:cNvSpPr/>
            <p:nvPr/>
          </p:nvSpPr>
          <p:spPr>
            <a:xfrm>
              <a:off x="8039522" y="2569044"/>
              <a:ext cx="203923" cy="204504"/>
            </a:xfrm>
            <a:custGeom>
              <a:avLst/>
              <a:gdLst/>
              <a:ahLst/>
              <a:cxnLst/>
              <a:rect l="l" t="t" r="r" b="b"/>
              <a:pathLst>
                <a:path w="3932" h="3943" extrusionOk="0">
                  <a:moveTo>
                    <a:pt x="3713" y="3931"/>
                  </a:moveTo>
                  <a:cubicBezTo>
                    <a:pt x="3598" y="3931"/>
                    <a:pt x="3500" y="3833"/>
                    <a:pt x="3500" y="3712"/>
                  </a:cubicBezTo>
                  <a:cubicBezTo>
                    <a:pt x="3500" y="1905"/>
                    <a:pt x="2032" y="432"/>
                    <a:pt x="219" y="432"/>
                  </a:cubicBezTo>
                  <a:cubicBezTo>
                    <a:pt x="104" y="432"/>
                    <a:pt x="1" y="340"/>
                    <a:pt x="1" y="219"/>
                  </a:cubicBezTo>
                  <a:cubicBezTo>
                    <a:pt x="1" y="104"/>
                    <a:pt x="93" y="0"/>
                    <a:pt x="219" y="0"/>
                  </a:cubicBezTo>
                  <a:cubicBezTo>
                    <a:pt x="2262" y="0"/>
                    <a:pt x="3920" y="1664"/>
                    <a:pt x="3920" y="3707"/>
                  </a:cubicBezTo>
                  <a:cubicBezTo>
                    <a:pt x="3931" y="3833"/>
                    <a:pt x="3828" y="3931"/>
                    <a:pt x="3713" y="3931"/>
                  </a:cubicBezTo>
                  <a:close/>
                  <a:moveTo>
                    <a:pt x="2878" y="3718"/>
                  </a:moveTo>
                  <a:cubicBezTo>
                    <a:pt x="2878" y="2251"/>
                    <a:pt x="1687" y="1065"/>
                    <a:pt x="225" y="1065"/>
                  </a:cubicBezTo>
                  <a:cubicBezTo>
                    <a:pt x="110" y="1065"/>
                    <a:pt x="6" y="1157"/>
                    <a:pt x="6" y="1284"/>
                  </a:cubicBezTo>
                  <a:cubicBezTo>
                    <a:pt x="6" y="1399"/>
                    <a:pt x="104" y="1497"/>
                    <a:pt x="225" y="1497"/>
                  </a:cubicBezTo>
                  <a:cubicBezTo>
                    <a:pt x="1457" y="1497"/>
                    <a:pt x="2452" y="2498"/>
                    <a:pt x="2452" y="3730"/>
                  </a:cubicBezTo>
                  <a:cubicBezTo>
                    <a:pt x="2452" y="3845"/>
                    <a:pt x="2550" y="3943"/>
                    <a:pt x="2671" y="3943"/>
                  </a:cubicBezTo>
                  <a:cubicBezTo>
                    <a:pt x="2792" y="3943"/>
                    <a:pt x="2878" y="3833"/>
                    <a:pt x="2878" y="3718"/>
                  </a:cubicBezTo>
                  <a:close/>
                  <a:moveTo>
                    <a:pt x="1831" y="3718"/>
                  </a:moveTo>
                  <a:cubicBezTo>
                    <a:pt x="1831" y="2838"/>
                    <a:pt x="1111" y="2107"/>
                    <a:pt x="219" y="2107"/>
                  </a:cubicBezTo>
                  <a:cubicBezTo>
                    <a:pt x="104" y="2107"/>
                    <a:pt x="1" y="2205"/>
                    <a:pt x="1" y="2325"/>
                  </a:cubicBezTo>
                  <a:cubicBezTo>
                    <a:pt x="1" y="2446"/>
                    <a:pt x="93" y="2538"/>
                    <a:pt x="219" y="2538"/>
                  </a:cubicBezTo>
                  <a:cubicBezTo>
                    <a:pt x="870" y="2538"/>
                    <a:pt x="1405" y="3074"/>
                    <a:pt x="1405" y="3730"/>
                  </a:cubicBezTo>
                  <a:cubicBezTo>
                    <a:pt x="1405" y="3845"/>
                    <a:pt x="1497" y="3943"/>
                    <a:pt x="1618" y="3943"/>
                  </a:cubicBezTo>
                  <a:cubicBezTo>
                    <a:pt x="1733" y="3931"/>
                    <a:pt x="1831" y="3833"/>
                    <a:pt x="1831" y="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8" name="Google Shape;783;p42">
              <a:extLst>
                <a:ext uri="{FF2B5EF4-FFF2-40B4-BE49-F238E27FC236}">
                  <a16:creationId xmlns:a16="http://schemas.microsoft.com/office/drawing/2014/main" id="{1197A35E-7165-D001-9FD6-ABAB76BF4C61}"/>
                </a:ext>
              </a:extLst>
            </p:cNvPr>
            <p:cNvSpPr/>
            <p:nvPr/>
          </p:nvSpPr>
          <p:spPr>
            <a:xfrm>
              <a:off x="5996867" y="2974354"/>
              <a:ext cx="191061" cy="190189"/>
            </a:xfrm>
            <a:custGeom>
              <a:avLst/>
              <a:gdLst/>
              <a:ahLst/>
              <a:cxnLst/>
              <a:rect l="l" t="t" r="r" b="b"/>
              <a:pathLst>
                <a:path w="3684" h="3667" extrusionOk="0">
                  <a:moveTo>
                    <a:pt x="3672" y="202"/>
                  </a:moveTo>
                  <a:cubicBezTo>
                    <a:pt x="3672" y="306"/>
                    <a:pt x="3586" y="398"/>
                    <a:pt x="3471" y="398"/>
                  </a:cubicBezTo>
                  <a:cubicBezTo>
                    <a:pt x="1779" y="398"/>
                    <a:pt x="404" y="1773"/>
                    <a:pt x="404" y="3465"/>
                  </a:cubicBezTo>
                  <a:cubicBezTo>
                    <a:pt x="404" y="3574"/>
                    <a:pt x="317" y="3666"/>
                    <a:pt x="202" y="3666"/>
                  </a:cubicBezTo>
                  <a:cubicBezTo>
                    <a:pt x="93" y="3666"/>
                    <a:pt x="1" y="3580"/>
                    <a:pt x="1" y="3465"/>
                  </a:cubicBezTo>
                  <a:cubicBezTo>
                    <a:pt x="1" y="1560"/>
                    <a:pt x="1555" y="6"/>
                    <a:pt x="3459" y="6"/>
                  </a:cubicBezTo>
                  <a:cubicBezTo>
                    <a:pt x="3586" y="1"/>
                    <a:pt x="3672" y="81"/>
                    <a:pt x="3672" y="202"/>
                  </a:cubicBezTo>
                  <a:close/>
                  <a:moveTo>
                    <a:pt x="3477" y="979"/>
                  </a:moveTo>
                  <a:cubicBezTo>
                    <a:pt x="2113" y="979"/>
                    <a:pt x="996" y="2090"/>
                    <a:pt x="996" y="3459"/>
                  </a:cubicBezTo>
                  <a:cubicBezTo>
                    <a:pt x="996" y="3569"/>
                    <a:pt x="1083" y="3661"/>
                    <a:pt x="1198" y="3661"/>
                  </a:cubicBezTo>
                  <a:cubicBezTo>
                    <a:pt x="1307" y="3661"/>
                    <a:pt x="1399" y="3574"/>
                    <a:pt x="1399" y="3459"/>
                  </a:cubicBezTo>
                  <a:cubicBezTo>
                    <a:pt x="1399" y="2308"/>
                    <a:pt x="2331" y="1370"/>
                    <a:pt x="3482" y="1370"/>
                  </a:cubicBezTo>
                  <a:cubicBezTo>
                    <a:pt x="3592" y="1370"/>
                    <a:pt x="3684" y="1284"/>
                    <a:pt x="3684" y="1169"/>
                  </a:cubicBezTo>
                  <a:cubicBezTo>
                    <a:pt x="3672" y="1065"/>
                    <a:pt x="3586" y="979"/>
                    <a:pt x="3477" y="979"/>
                  </a:cubicBezTo>
                  <a:close/>
                  <a:moveTo>
                    <a:pt x="3477" y="1951"/>
                  </a:moveTo>
                  <a:cubicBezTo>
                    <a:pt x="2648" y="1951"/>
                    <a:pt x="1975" y="2630"/>
                    <a:pt x="1975" y="3459"/>
                  </a:cubicBezTo>
                  <a:cubicBezTo>
                    <a:pt x="1975" y="3563"/>
                    <a:pt x="2061" y="3661"/>
                    <a:pt x="2176" y="3661"/>
                  </a:cubicBezTo>
                  <a:cubicBezTo>
                    <a:pt x="2291" y="3661"/>
                    <a:pt x="2377" y="3574"/>
                    <a:pt x="2377" y="3459"/>
                  </a:cubicBezTo>
                  <a:cubicBezTo>
                    <a:pt x="2377" y="2843"/>
                    <a:pt x="2872" y="2349"/>
                    <a:pt x="3482" y="2349"/>
                  </a:cubicBezTo>
                  <a:cubicBezTo>
                    <a:pt x="3592" y="2349"/>
                    <a:pt x="3684" y="2262"/>
                    <a:pt x="3684" y="2147"/>
                  </a:cubicBezTo>
                  <a:cubicBezTo>
                    <a:pt x="3672" y="2043"/>
                    <a:pt x="3586" y="1951"/>
                    <a:pt x="3477" y="19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9" name="Google Shape;784;p42">
              <a:extLst>
                <a:ext uri="{FF2B5EF4-FFF2-40B4-BE49-F238E27FC236}">
                  <a16:creationId xmlns:a16="http://schemas.microsoft.com/office/drawing/2014/main" id="{8B058021-2F36-D659-1629-655E0E706796}"/>
                </a:ext>
              </a:extLst>
            </p:cNvPr>
            <p:cNvSpPr/>
            <p:nvPr/>
          </p:nvSpPr>
          <p:spPr>
            <a:xfrm>
              <a:off x="6169673" y="3213443"/>
              <a:ext cx="433726" cy="433436"/>
            </a:xfrm>
            <a:custGeom>
              <a:avLst/>
              <a:gdLst/>
              <a:ahLst/>
              <a:cxnLst/>
              <a:rect l="l" t="t" r="r" b="b"/>
              <a:pathLst>
                <a:path w="8363" h="8357" extrusionOk="0">
                  <a:moveTo>
                    <a:pt x="4179" y="0"/>
                  </a:moveTo>
                  <a:cubicBezTo>
                    <a:pt x="1877" y="0"/>
                    <a:pt x="1" y="1870"/>
                    <a:pt x="1" y="4178"/>
                  </a:cubicBezTo>
                  <a:cubicBezTo>
                    <a:pt x="1" y="6480"/>
                    <a:pt x="1871" y="8356"/>
                    <a:pt x="4179" y="8356"/>
                  </a:cubicBezTo>
                  <a:cubicBezTo>
                    <a:pt x="6481" y="8356"/>
                    <a:pt x="8363" y="6486"/>
                    <a:pt x="8363" y="4178"/>
                  </a:cubicBezTo>
                  <a:cubicBezTo>
                    <a:pt x="8363" y="1870"/>
                    <a:pt x="6481" y="0"/>
                    <a:pt x="4179" y="0"/>
                  </a:cubicBezTo>
                  <a:close/>
                  <a:moveTo>
                    <a:pt x="4179" y="8034"/>
                  </a:moveTo>
                  <a:cubicBezTo>
                    <a:pt x="3701" y="8034"/>
                    <a:pt x="3195" y="7280"/>
                    <a:pt x="2936" y="6037"/>
                  </a:cubicBezTo>
                  <a:cubicBezTo>
                    <a:pt x="3304" y="5985"/>
                    <a:pt x="3713" y="5956"/>
                    <a:pt x="4179" y="5956"/>
                  </a:cubicBezTo>
                  <a:cubicBezTo>
                    <a:pt x="4651" y="5956"/>
                    <a:pt x="5065" y="5985"/>
                    <a:pt x="5428" y="6037"/>
                  </a:cubicBezTo>
                  <a:cubicBezTo>
                    <a:pt x="5169" y="7280"/>
                    <a:pt x="4662" y="8034"/>
                    <a:pt x="4179" y="8034"/>
                  </a:cubicBezTo>
                  <a:close/>
                  <a:moveTo>
                    <a:pt x="4179" y="5640"/>
                  </a:moveTo>
                  <a:cubicBezTo>
                    <a:pt x="3690" y="5640"/>
                    <a:pt x="3252" y="5669"/>
                    <a:pt x="2872" y="5720"/>
                  </a:cubicBezTo>
                  <a:cubicBezTo>
                    <a:pt x="2798" y="5300"/>
                    <a:pt x="2757" y="4834"/>
                    <a:pt x="2752" y="4328"/>
                  </a:cubicBezTo>
                  <a:lnTo>
                    <a:pt x="5600" y="4328"/>
                  </a:lnTo>
                  <a:cubicBezTo>
                    <a:pt x="5589" y="4834"/>
                    <a:pt x="5548" y="5300"/>
                    <a:pt x="5474" y="5720"/>
                  </a:cubicBezTo>
                  <a:cubicBezTo>
                    <a:pt x="5111" y="5674"/>
                    <a:pt x="4668" y="5640"/>
                    <a:pt x="4179" y="5640"/>
                  </a:cubicBezTo>
                  <a:close/>
                  <a:moveTo>
                    <a:pt x="4179" y="317"/>
                  </a:moveTo>
                  <a:cubicBezTo>
                    <a:pt x="4662" y="317"/>
                    <a:pt x="5169" y="1071"/>
                    <a:pt x="5428" y="2314"/>
                  </a:cubicBezTo>
                  <a:cubicBezTo>
                    <a:pt x="5059" y="2365"/>
                    <a:pt x="4651" y="2394"/>
                    <a:pt x="4179" y="2394"/>
                  </a:cubicBezTo>
                  <a:cubicBezTo>
                    <a:pt x="3713" y="2394"/>
                    <a:pt x="3298" y="2365"/>
                    <a:pt x="2936" y="2314"/>
                  </a:cubicBezTo>
                  <a:cubicBezTo>
                    <a:pt x="3195" y="1071"/>
                    <a:pt x="3701" y="317"/>
                    <a:pt x="4179" y="317"/>
                  </a:cubicBezTo>
                  <a:close/>
                  <a:moveTo>
                    <a:pt x="4179" y="2705"/>
                  </a:moveTo>
                  <a:cubicBezTo>
                    <a:pt x="4668" y="2705"/>
                    <a:pt x="5111" y="2676"/>
                    <a:pt x="5491" y="2624"/>
                  </a:cubicBezTo>
                  <a:cubicBezTo>
                    <a:pt x="5560" y="3039"/>
                    <a:pt x="5606" y="3511"/>
                    <a:pt x="5612" y="4011"/>
                  </a:cubicBezTo>
                  <a:lnTo>
                    <a:pt x="2763" y="4011"/>
                  </a:lnTo>
                  <a:cubicBezTo>
                    <a:pt x="2769" y="3511"/>
                    <a:pt x="2815" y="3039"/>
                    <a:pt x="2884" y="2624"/>
                  </a:cubicBezTo>
                  <a:cubicBezTo>
                    <a:pt x="3258" y="2676"/>
                    <a:pt x="3690" y="2705"/>
                    <a:pt x="4179" y="2705"/>
                  </a:cubicBezTo>
                  <a:close/>
                  <a:moveTo>
                    <a:pt x="2441" y="4023"/>
                  </a:moveTo>
                  <a:lnTo>
                    <a:pt x="323" y="4023"/>
                  </a:lnTo>
                  <a:cubicBezTo>
                    <a:pt x="352" y="3315"/>
                    <a:pt x="576" y="2653"/>
                    <a:pt x="939" y="2095"/>
                  </a:cubicBezTo>
                  <a:cubicBezTo>
                    <a:pt x="1169" y="2210"/>
                    <a:pt x="1704" y="2440"/>
                    <a:pt x="2567" y="2584"/>
                  </a:cubicBezTo>
                  <a:cubicBezTo>
                    <a:pt x="2493" y="3021"/>
                    <a:pt x="2447" y="3511"/>
                    <a:pt x="2441" y="4023"/>
                  </a:cubicBezTo>
                  <a:close/>
                  <a:moveTo>
                    <a:pt x="2441" y="4328"/>
                  </a:moveTo>
                  <a:cubicBezTo>
                    <a:pt x="2447" y="4840"/>
                    <a:pt x="2493" y="5323"/>
                    <a:pt x="2562" y="5766"/>
                  </a:cubicBezTo>
                  <a:cubicBezTo>
                    <a:pt x="1698" y="5910"/>
                    <a:pt x="1157" y="6141"/>
                    <a:pt x="927" y="6256"/>
                  </a:cubicBezTo>
                  <a:cubicBezTo>
                    <a:pt x="570" y="5697"/>
                    <a:pt x="346" y="5036"/>
                    <a:pt x="317" y="4328"/>
                  </a:cubicBezTo>
                  <a:close/>
                  <a:moveTo>
                    <a:pt x="5922" y="4328"/>
                  </a:moveTo>
                  <a:lnTo>
                    <a:pt x="8034" y="4328"/>
                  </a:lnTo>
                  <a:cubicBezTo>
                    <a:pt x="8006" y="5036"/>
                    <a:pt x="7787" y="5697"/>
                    <a:pt x="7424" y="6256"/>
                  </a:cubicBezTo>
                  <a:cubicBezTo>
                    <a:pt x="7194" y="6141"/>
                    <a:pt x="6653" y="5910"/>
                    <a:pt x="5790" y="5766"/>
                  </a:cubicBezTo>
                  <a:cubicBezTo>
                    <a:pt x="5871" y="5323"/>
                    <a:pt x="5917" y="4840"/>
                    <a:pt x="5922" y="4328"/>
                  </a:cubicBezTo>
                  <a:close/>
                  <a:moveTo>
                    <a:pt x="5922" y="4023"/>
                  </a:moveTo>
                  <a:cubicBezTo>
                    <a:pt x="5917" y="3511"/>
                    <a:pt x="5871" y="3027"/>
                    <a:pt x="5802" y="2584"/>
                  </a:cubicBezTo>
                  <a:cubicBezTo>
                    <a:pt x="6665" y="2440"/>
                    <a:pt x="7200" y="2210"/>
                    <a:pt x="7430" y="2095"/>
                  </a:cubicBezTo>
                  <a:cubicBezTo>
                    <a:pt x="7793" y="2653"/>
                    <a:pt x="8017" y="3315"/>
                    <a:pt x="8046" y="4023"/>
                  </a:cubicBezTo>
                  <a:close/>
                  <a:moveTo>
                    <a:pt x="7246" y="1824"/>
                  </a:moveTo>
                  <a:cubicBezTo>
                    <a:pt x="7016" y="1934"/>
                    <a:pt x="6521" y="2135"/>
                    <a:pt x="5744" y="2268"/>
                  </a:cubicBezTo>
                  <a:cubicBezTo>
                    <a:pt x="5571" y="1439"/>
                    <a:pt x="5284" y="777"/>
                    <a:pt x="4927" y="380"/>
                  </a:cubicBezTo>
                  <a:cubicBezTo>
                    <a:pt x="5865" y="570"/>
                    <a:pt x="6682" y="1094"/>
                    <a:pt x="7246" y="1824"/>
                  </a:cubicBezTo>
                  <a:close/>
                  <a:moveTo>
                    <a:pt x="3442" y="386"/>
                  </a:moveTo>
                  <a:cubicBezTo>
                    <a:pt x="3085" y="777"/>
                    <a:pt x="2798" y="1439"/>
                    <a:pt x="2625" y="2273"/>
                  </a:cubicBezTo>
                  <a:cubicBezTo>
                    <a:pt x="1848" y="2141"/>
                    <a:pt x="1353" y="1940"/>
                    <a:pt x="1123" y="1836"/>
                  </a:cubicBezTo>
                  <a:cubicBezTo>
                    <a:pt x="1687" y="1094"/>
                    <a:pt x="2498" y="570"/>
                    <a:pt x="3442" y="386"/>
                  </a:cubicBezTo>
                  <a:close/>
                  <a:moveTo>
                    <a:pt x="1117" y="6526"/>
                  </a:moveTo>
                  <a:cubicBezTo>
                    <a:pt x="1347" y="6417"/>
                    <a:pt x="1842" y="6215"/>
                    <a:pt x="2619" y="6083"/>
                  </a:cubicBezTo>
                  <a:cubicBezTo>
                    <a:pt x="2792" y="6912"/>
                    <a:pt x="3080" y="7573"/>
                    <a:pt x="3431" y="7971"/>
                  </a:cubicBezTo>
                  <a:cubicBezTo>
                    <a:pt x="2498" y="7775"/>
                    <a:pt x="1687" y="7251"/>
                    <a:pt x="1117" y="6526"/>
                  </a:cubicBezTo>
                  <a:close/>
                  <a:moveTo>
                    <a:pt x="4927" y="7965"/>
                  </a:moveTo>
                  <a:cubicBezTo>
                    <a:pt x="5284" y="7573"/>
                    <a:pt x="5571" y="6912"/>
                    <a:pt x="5744" y="6077"/>
                  </a:cubicBezTo>
                  <a:cubicBezTo>
                    <a:pt x="6521" y="6204"/>
                    <a:pt x="7016" y="6411"/>
                    <a:pt x="7246" y="6515"/>
                  </a:cubicBezTo>
                  <a:cubicBezTo>
                    <a:pt x="6682" y="7251"/>
                    <a:pt x="5865" y="7775"/>
                    <a:pt x="4927" y="7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" name="Google Shape;785;p42">
              <a:extLst>
                <a:ext uri="{FF2B5EF4-FFF2-40B4-BE49-F238E27FC236}">
                  <a16:creationId xmlns:a16="http://schemas.microsoft.com/office/drawing/2014/main" id="{6C2BE03E-4EB1-7707-DA56-EE0EF932688A}"/>
                </a:ext>
              </a:extLst>
            </p:cNvPr>
            <p:cNvSpPr/>
            <p:nvPr/>
          </p:nvSpPr>
          <p:spPr>
            <a:xfrm>
              <a:off x="7458455" y="1867648"/>
              <a:ext cx="507993" cy="508381"/>
            </a:xfrm>
            <a:custGeom>
              <a:avLst/>
              <a:gdLst/>
              <a:ahLst/>
              <a:cxnLst/>
              <a:rect l="l" t="t" r="r" b="b"/>
              <a:pathLst>
                <a:path w="9795" h="9802" extrusionOk="0">
                  <a:moveTo>
                    <a:pt x="4897" y="1"/>
                  </a:moveTo>
                  <a:cubicBezTo>
                    <a:pt x="2198" y="1"/>
                    <a:pt x="0" y="2193"/>
                    <a:pt x="0" y="4898"/>
                  </a:cubicBezTo>
                  <a:cubicBezTo>
                    <a:pt x="0" y="7603"/>
                    <a:pt x="2193" y="9801"/>
                    <a:pt x="4897" y="9801"/>
                  </a:cubicBezTo>
                  <a:cubicBezTo>
                    <a:pt x="7596" y="9801"/>
                    <a:pt x="9795" y="7603"/>
                    <a:pt x="9795" y="4898"/>
                  </a:cubicBezTo>
                  <a:cubicBezTo>
                    <a:pt x="9795" y="2193"/>
                    <a:pt x="7602" y="1"/>
                    <a:pt x="4897" y="1"/>
                  </a:cubicBezTo>
                  <a:close/>
                  <a:moveTo>
                    <a:pt x="4897" y="9433"/>
                  </a:moveTo>
                  <a:cubicBezTo>
                    <a:pt x="4333" y="9433"/>
                    <a:pt x="3741" y="8541"/>
                    <a:pt x="3436" y="7085"/>
                  </a:cubicBezTo>
                  <a:cubicBezTo>
                    <a:pt x="3862" y="7027"/>
                    <a:pt x="4351" y="6993"/>
                    <a:pt x="4897" y="6993"/>
                  </a:cubicBezTo>
                  <a:cubicBezTo>
                    <a:pt x="5444" y="6993"/>
                    <a:pt x="5933" y="7027"/>
                    <a:pt x="6359" y="7085"/>
                  </a:cubicBezTo>
                  <a:cubicBezTo>
                    <a:pt x="6054" y="8541"/>
                    <a:pt x="5467" y="9433"/>
                    <a:pt x="4897" y="9433"/>
                  </a:cubicBezTo>
                  <a:close/>
                  <a:moveTo>
                    <a:pt x="4897" y="6619"/>
                  </a:moveTo>
                  <a:cubicBezTo>
                    <a:pt x="4322" y="6619"/>
                    <a:pt x="3810" y="6653"/>
                    <a:pt x="3367" y="6711"/>
                  </a:cubicBezTo>
                  <a:cubicBezTo>
                    <a:pt x="3286" y="6222"/>
                    <a:pt x="3234" y="5675"/>
                    <a:pt x="3223" y="5082"/>
                  </a:cubicBezTo>
                  <a:lnTo>
                    <a:pt x="6566" y="5082"/>
                  </a:lnTo>
                  <a:cubicBezTo>
                    <a:pt x="6561" y="5669"/>
                    <a:pt x="6509" y="6216"/>
                    <a:pt x="6422" y="6711"/>
                  </a:cubicBezTo>
                  <a:cubicBezTo>
                    <a:pt x="5985" y="6665"/>
                    <a:pt x="5473" y="6619"/>
                    <a:pt x="4897" y="6619"/>
                  </a:cubicBezTo>
                  <a:close/>
                  <a:moveTo>
                    <a:pt x="4897" y="375"/>
                  </a:moveTo>
                  <a:cubicBezTo>
                    <a:pt x="5456" y="375"/>
                    <a:pt x="6054" y="1267"/>
                    <a:pt x="6359" y="2723"/>
                  </a:cubicBezTo>
                  <a:cubicBezTo>
                    <a:pt x="5933" y="2780"/>
                    <a:pt x="5444" y="2815"/>
                    <a:pt x="4897" y="2815"/>
                  </a:cubicBezTo>
                  <a:cubicBezTo>
                    <a:pt x="4351" y="2815"/>
                    <a:pt x="3862" y="2780"/>
                    <a:pt x="3436" y="2723"/>
                  </a:cubicBezTo>
                  <a:cubicBezTo>
                    <a:pt x="3746" y="1261"/>
                    <a:pt x="4333" y="375"/>
                    <a:pt x="4897" y="375"/>
                  </a:cubicBezTo>
                  <a:close/>
                  <a:moveTo>
                    <a:pt x="4897" y="3183"/>
                  </a:moveTo>
                  <a:cubicBezTo>
                    <a:pt x="5473" y="3183"/>
                    <a:pt x="5985" y="3143"/>
                    <a:pt x="6428" y="3085"/>
                  </a:cubicBezTo>
                  <a:cubicBezTo>
                    <a:pt x="6509" y="3574"/>
                    <a:pt x="6561" y="4121"/>
                    <a:pt x="6572" y="4720"/>
                  </a:cubicBezTo>
                  <a:lnTo>
                    <a:pt x="3229" y="4720"/>
                  </a:lnTo>
                  <a:cubicBezTo>
                    <a:pt x="3234" y="4127"/>
                    <a:pt x="3286" y="3580"/>
                    <a:pt x="3372" y="3085"/>
                  </a:cubicBezTo>
                  <a:cubicBezTo>
                    <a:pt x="3810" y="3143"/>
                    <a:pt x="4322" y="3183"/>
                    <a:pt x="4897" y="3183"/>
                  </a:cubicBezTo>
                  <a:close/>
                  <a:moveTo>
                    <a:pt x="2860" y="4720"/>
                  </a:moveTo>
                  <a:lnTo>
                    <a:pt x="380" y="4720"/>
                  </a:lnTo>
                  <a:cubicBezTo>
                    <a:pt x="414" y="3891"/>
                    <a:pt x="673" y="3114"/>
                    <a:pt x="1094" y="2464"/>
                  </a:cubicBezTo>
                  <a:cubicBezTo>
                    <a:pt x="1364" y="2596"/>
                    <a:pt x="1991" y="2872"/>
                    <a:pt x="3004" y="3039"/>
                  </a:cubicBezTo>
                  <a:cubicBezTo>
                    <a:pt x="2918" y="3551"/>
                    <a:pt x="2866" y="4115"/>
                    <a:pt x="2860" y="4720"/>
                  </a:cubicBezTo>
                  <a:close/>
                  <a:moveTo>
                    <a:pt x="2860" y="5088"/>
                  </a:moveTo>
                  <a:cubicBezTo>
                    <a:pt x="2866" y="5686"/>
                    <a:pt x="2918" y="6250"/>
                    <a:pt x="3010" y="6768"/>
                  </a:cubicBezTo>
                  <a:cubicBezTo>
                    <a:pt x="1997" y="6935"/>
                    <a:pt x="1370" y="7211"/>
                    <a:pt x="1099" y="7344"/>
                  </a:cubicBezTo>
                  <a:cubicBezTo>
                    <a:pt x="673" y="6688"/>
                    <a:pt x="414" y="5917"/>
                    <a:pt x="386" y="5088"/>
                  </a:cubicBezTo>
                  <a:close/>
                  <a:moveTo>
                    <a:pt x="6940" y="5088"/>
                  </a:moveTo>
                  <a:lnTo>
                    <a:pt x="9421" y="5088"/>
                  </a:lnTo>
                  <a:cubicBezTo>
                    <a:pt x="9386" y="5917"/>
                    <a:pt x="9127" y="6694"/>
                    <a:pt x="8707" y="7344"/>
                  </a:cubicBezTo>
                  <a:cubicBezTo>
                    <a:pt x="8437" y="7211"/>
                    <a:pt x="7809" y="6935"/>
                    <a:pt x="6797" y="6768"/>
                  </a:cubicBezTo>
                  <a:cubicBezTo>
                    <a:pt x="6883" y="6250"/>
                    <a:pt x="6935" y="5686"/>
                    <a:pt x="6940" y="5088"/>
                  </a:cubicBezTo>
                  <a:close/>
                  <a:moveTo>
                    <a:pt x="6940" y="4720"/>
                  </a:moveTo>
                  <a:cubicBezTo>
                    <a:pt x="6935" y="4121"/>
                    <a:pt x="6883" y="3557"/>
                    <a:pt x="6791" y="3039"/>
                  </a:cubicBezTo>
                  <a:cubicBezTo>
                    <a:pt x="7804" y="2872"/>
                    <a:pt x="8431" y="2596"/>
                    <a:pt x="8701" y="2464"/>
                  </a:cubicBezTo>
                  <a:cubicBezTo>
                    <a:pt x="9127" y="3114"/>
                    <a:pt x="9386" y="3891"/>
                    <a:pt x="9415" y="4720"/>
                  </a:cubicBezTo>
                  <a:close/>
                  <a:moveTo>
                    <a:pt x="8494" y="2153"/>
                  </a:moveTo>
                  <a:cubicBezTo>
                    <a:pt x="8218" y="2280"/>
                    <a:pt x="7637" y="2521"/>
                    <a:pt x="6722" y="2671"/>
                  </a:cubicBezTo>
                  <a:cubicBezTo>
                    <a:pt x="6520" y="1698"/>
                    <a:pt x="6187" y="921"/>
                    <a:pt x="5772" y="461"/>
                  </a:cubicBezTo>
                  <a:cubicBezTo>
                    <a:pt x="6877" y="674"/>
                    <a:pt x="7832" y="1290"/>
                    <a:pt x="8494" y="2153"/>
                  </a:cubicBezTo>
                  <a:close/>
                  <a:moveTo>
                    <a:pt x="4028" y="461"/>
                  </a:moveTo>
                  <a:cubicBezTo>
                    <a:pt x="3614" y="921"/>
                    <a:pt x="3280" y="1698"/>
                    <a:pt x="3079" y="2671"/>
                  </a:cubicBezTo>
                  <a:cubicBezTo>
                    <a:pt x="2164" y="2516"/>
                    <a:pt x="1583" y="2280"/>
                    <a:pt x="1306" y="2153"/>
                  </a:cubicBezTo>
                  <a:cubicBezTo>
                    <a:pt x="1968" y="1290"/>
                    <a:pt x="2924" y="674"/>
                    <a:pt x="4028" y="461"/>
                  </a:cubicBezTo>
                  <a:close/>
                  <a:moveTo>
                    <a:pt x="1306" y="7655"/>
                  </a:moveTo>
                  <a:cubicBezTo>
                    <a:pt x="1583" y="7528"/>
                    <a:pt x="2164" y="7286"/>
                    <a:pt x="3079" y="7137"/>
                  </a:cubicBezTo>
                  <a:cubicBezTo>
                    <a:pt x="3280" y="8109"/>
                    <a:pt x="3614" y="8886"/>
                    <a:pt x="4028" y="9346"/>
                  </a:cubicBezTo>
                  <a:cubicBezTo>
                    <a:pt x="2924" y="9128"/>
                    <a:pt x="1968" y="8512"/>
                    <a:pt x="1306" y="7655"/>
                  </a:cubicBezTo>
                  <a:close/>
                  <a:moveTo>
                    <a:pt x="5772" y="9346"/>
                  </a:moveTo>
                  <a:cubicBezTo>
                    <a:pt x="6187" y="8886"/>
                    <a:pt x="6520" y="8109"/>
                    <a:pt x="6722" y="7137"/>
                  </a:cubicBezTo>
                  <a:cubicBezTo>
                    <a:pt x="7637" y="7286"/>
                    <a:pt x="8218" y="7528"/>
                    <a:pt x="8494" y="7655"/>
                  </a:cubicBezTo>
                  <a:cubicBezTo>
                    <a:pt x="7832" y="8512"/>
                    <a:pt x="6877" y="9128"/>
                    <a:pt x="5772" y="9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1" name="Google Shape;786;p42">
              <a:extLst>
                <a:ext uri="{FF2B5EF4-FFF2-40B4-BE49-F238E27FC236}">
                  <a16:creationId xmlns:a16="http://schemas.microsoft.com/office/drawing/2014/main" id="{F525A7FA-802A-6DCA-F140-D06AE4FAE98F}"/>
                </a:ext>
              </a:extLst>
            </p:cNvPr>
            <p:cNvSpPr/>
            <p:nvPr/>
          </p:nvSpPr>
          <p:spPr>
            <a:xfrm>
              <a:off x="6152662" y="1867648"/>
              <a:ext cx="353754" cy="450759"/>
            </a:xfrm>
            <a:custGeom>
              <a:avLst/>
              <a:gdLst/>
              <a:ahLst/>
              <a:cxnLst/>
              <a:rect l="l" t="t" r="r" b="b"/>
              <a:pathLst>
                <a:path w="6821" h="8691" extrusionOk="0">
                  <a:moveTo>
                    <a:pt x="6164" y="3540"/>
                  </a:moveTo>
                  <a:lnTo>
                    <a:pt x="5830" y="3540"/>
                  </a:lnTo>
                  <a:lnTo>
                    <a:pt x="5830" y="2418"/>
                  </a:lnTo>
                  <a:cubicBezTo>
                    <a:pt x="5830" y="1077"/>
                    <a:pt x="4748" y="1"/>
                    <a:pt x="3413" y="1"/>
                  </a:cubicBezTo>
                  <a:cubicBezTo>
                    <a:pt x="2078" y="1"/>
                    <a:pt x="991" y="1088"/>
                    <a:pt x="991" y="2418"/>
                  </a:cubicBezTo>
                  <a:lnTo>
                    <a:pt x="991" y="3540"/>
                  </a:lnTo>
                  <a:lnTo>
                    <a:pt x="663" y="3540"/>
                  </a:lnTo>
                  <a:cubicBezTo>
                    <a:pt x="294" y="3540"/>
                    <a:pt x="1" y="3833"/>
                    <a:pt x="1" y="4202"/>
                  </a:cubicBezTo>
                  <a:lnTo>
                    <a:pt x="1" y="8029"/>
                  </a:lnTo>
                  <a:cubicBezTo>
                    <a:pt x="1" y="8397"/>
                    <a:pt x="294" y="8690"/>
                    <a:pt x="663" y="8690"/>
                  </a:cubicBezTo>
                  <a:lnTo>
                    <a:pt x="6158" y="8690"/>
                  </a:lnTo>
                  <a:cubicBezTo>
                    <a:pt x="6521" y="8690"/>
                    <a:pt x="6820" y="8397"/>
                    <a:pt x="6820" y="8029"/>
                  </a:cubicBezTo>
                  <a:lnTo>
                    <a:pt x="6820" y="4202"/>
                  </a:lnTo>
                  <a:cubicBezTo>
                    <a:pt x="6820" y="3833"/>
                    <a:pt x="6521" y="3540"/>
                    <a:pt x="6164" y="3540"/>
                  </a:cubicBezTo>
                  <a:close/>
                  <a:moveTo>
                    <a:pt x="1273" y="2418"/>
                  </a:moveTo>
                  <a:cubicBezTo>
                    <a:pt x="1273" y="1238"/>
                    <a:pt x="2234" y="277"/>
                    <a:pt x="3413" y="277"/>
                  </a:cubicBezTo>
                  <a:cubicBezTo>
                    <a:pt x="4593" y="277"/>
                    <a:pt x="5560" y="1238"/>
                    <a:pt x="5560" y="2418"/>
                  </a:cubicBezTo>
                  <a:lnTo>
                    <a:pt x="5560" y="3540"/>
                  </a:lnTo>
                  <a:lnTo>
                    <a:pt x="4818" y="3540"/>
                  </a:lnTo>
                  <a:lnTo>
                    <a:pt x="4818" y="2418"/>
                  </a:lnTo>
                  <a:cubicBezTo>
                    <a:pt x="4818" y="1647"/>
                    <a:pt x="4190" y="1014"/>
                    <a:pt x="3413" y="1014"/>
                  </a:cubicBezTo>
                  <a:cubicBezTo>
                    <a:pt x="2636" y="1014"/>
                    <a:pt x="2015" y="1641"/>
                    <a:pt x="2015" y="2418"/>
                  </a:cubicBezTo>
                  <a:lnTo>
                    <a:pt x="2015" y="3540"/>
                  </a:lnTo>
                  <a:lnTo>
                    <a:pt x="1273" y="3540"/>
                  </a:lnTo>
                  <a:close/>
                  <a:moveTo>
                    <a:pt x="4536" y="3540"/>
                  </a:moveTo>
                  <a:lnTo>
                    <a:pt x="2285" y="3540"/>
                  </a:lnTo>
                  <a:lnTo>
                    <a:pt x="2285" y="2418"/>
                  </a:lnTo>
                  <a:cubicBezTo>
                    <a:pt x="2285" y="1796"/>
                    <a:pt x="2792" y="1290"/>
                    <a:pt x="3413" y="1290"/>
                  </a:cubicBezTo>
                  <a:cubicBezTo>
                    <a:pt x="4041" y="1290"/>
                    <a:pt x="4541" y="1790"/>
                    <a:pt x="4541" y="2418"/>
                  </a:cubicBezTo>
                  <a:lnTo>
                    <a:pt x="4541" y="3540"/>
                  </a:lnTo>
                  <a:close/>
                  <a:moveTo>
                    <a:pt x="6544" y="8029"/>
                  </a:moveTo>
                  <a:cubicBezTo>
                    <a:pt x="6544" y="8236"/>
                    <a:pt x="6371" y="8408"/>
                    <a:pt x="6164" y="8408"/>
                  </a:cubicBezTo>
                  <a:lnTo>
                    <a:pt x="663" y="8408"/>
                  </a:lnTo>
                  <a:cubicBezTo>
                    <a:pt x="450" y="8408"/>
                    <a:pt x="277" y="8236"/>
                    <a:pt x="277" y="8029"/>
                  </a:cubicBezTo>
                  <a:lnTo>
                    <a:pt x="277" y="4202"/>
                  </a:lnTo>
                  <a:cubicBezTo>
                    <a:pt x="277" y="3995"/>
                    <a:pt x="450" y="3822"/>
                    <a:pt x="663" y="3822"/>
                  </a:cubicBezTo>
                  <a:lnTo>
                    <a:pt x="991" y="3822"/>
                  </a:lnTo>
                  <a:lnTo>
                    <a:pt x="2285" y="3822"/>
                  </a:lnTo>
                  <a:lnTo>
                    <a:pt x="4536" y="3822"/>
                  </a:lnTo>
                  <a:lnTo>
                    <a:pt x="5830" y="3822"/>
                  </a:lnTo>
                  <a:lnTo>
                    <a:pt x="6164" y="3822"/>
                  </a:lnTo>
                  <a:cubicBezTo>
                    <a:pt x="6371" y="3822"/>
                    <a:pt x="6544" y="3995"/>
                    <a:pt x="6544" y="42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2" name="Google Shape;787;p42">
              <a:extLst>
                <a:ext uri="{FF2B5EF4-FFF2-40B4-BE49-F238E27FC236}">
                  <a16:creationId xmlns:a16="http://schemas.microsoft.com/office/drawing/2014/main" id="{5CB85C2A-99D7-807C-EAE4-A40392BF4F8A}"/>
                </a:ext>
              </a:extLst>
            </p:cNvPr>
            <p:cNvSpPr/>
            <p:nvPr/>
          </p:nvSpPr>
          <p:spPr>
            <a:xfrm>
              <a:off x="6250267" y="2119858"/>
              <a:ext cx="168398" cy="128107"/>
            </a:xfrm>
            <a:custGeom>
              <a:avLst/>
              <a:gdLst/>
              <a:ahLst/>
              <a:cxnLst/>
              <a:rect l="l" t="t" r="r" b="b"/>
              <a:pathLst>
                <a:path w="3247" h="2470" extrusionOk="0">
                  <a:moveTo>
                    <a:pt x="3246" y="317"/>
                  </a:moveTo>
                  <a:lnTo>
                    <a:pt x="1491" y="2469"/>
                  </a:lnTo>
                  <a:lnTo>
                    <a:pt x="1" y="1013"/>
                  </a:lnTo>
                  <a:lnTo>
                    <a:pt x="340" y="662"/>
                  </a:lnTo>
                  <a:lnTo>
                    <a:pt x="1445" y="1744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3" name="Google Shape;788;p42">
              <a:extLst>
                <a:ext uri="{FF2B5EF4-FFF2-40B4-BE49-F238E27FC236}">
                  <a16:creationId xmlns:a16="http://schemas.microsoft.com/office/drawing/2014/main" id="{D999E8E6-A568-1BF5-CEB4-53A5F76FDB1B}"/>
                </a:ext>
              </a:extLst>
            </p:cNvPr>
            <p:cNvSpPr/>
            <p:nvPr/>
          </p:nvSpPr>
          <p:spPr>
            <a:xfrm>
              <a:off x="7858367" y="3112569"/>
              <a:ext cx="308945" cy="394018"/>
            </a:xfrm>
            <a:custGeom>
              <a:avLst/>
              <a:gdLst/>
              <a:ahLst/>
              <a:cxnLst/>
              <a:rect l="l" t="t" r="r" b="b"/>
              <a:pathLst>
                <a:path w="5957" h="7597" extrusionOk="0">
                  <a:moveTo>
                    <a:pt x="5381" y="3102"/>
                  </a:moveTo>
                  <a:lnTo>
                    <a:pt x="5094" y="3102"/>
                  </a:lnTo>
                  <a:lnTo>
                    <a:pt x="5094" y="2118"/>
                  </a:lnTo>
                  <a:cubicBezTo>
                    <a:pt x="5094" y="950"/>
                    <a:pt x="4144" y="0"/>
                    <a:pt x="2976" y="0"/>
                  </a:cubicBezTo>
                  <a:cubicBezTo>
                    <a:pt x="1813" y="0"/>
                    <a:pt x="864" y="950"/>
                    <a:pt x="864" y="2118"/>
                  </a:cubicBezTo>
                  <a:lnTo>
                    <a:pt x="864" y="3102"/>
                  </a:lnTo>
                  <a:lnTo>
                    <a:pt x="576" y="3102"/>
                  </a:lnTo>
                  <a:cubicBezTo>
                    <a:pt x="260" y="3102"/>
                    <a:pt x="1" y="3361"/>
                    <a:pt x="1" y="3677"/>
                  </a:cubicBezTo>
                  <a:lnTo>
                    <a:pt x="1" y="7021"/>
                  </a:lnTo>
                  <a:cubicBezTo>
                    <a:pt x="1" y="7337"/>
                    <a:pt x="260" y="7596"/>
                    <a:pt x="576" y="7596"/>
                  </a:cubicBezTo>
                  <a:lnTo>
                    <a:pt x="5370" y="7596"/>
                  </a:lnTo>
                  <a:cubicBezTo>
                    <a:pt x="5686" y="7596"/>
                    <a:pt x="5945" y="7337"/>
                    <a:pt x="5945" y="7021"/>
                  </a:cubicBezTo>
                  <a:lnTo>
                    <a:pt x="5945" y="3677"/>
                  </a:lnTo>
                  <a:cubicBezTo>
                    <a:pt x="5957" y="3361"/>
                    <a:pt x="5698" y="3102"/>
                    <a:pt x="5381" y="3102"/>
                  </a:cubicBezTo>
                  <a:close/>
                  <a:moveTo>
                    <a:pt x="1105" y="2124"/>
                  </a:moveTo>
                  <a:cubicBezTo>
                    <a:pt x="1105" y="1093"/>
                    <a:pt x="1946" y="253"/>
                    <a:pt x="2976" y="253"/>
                  </a:cubicBezTo>
                  <a:cubicBezTo>
                    <a:pt x="4006" y="253"/>
                    <a:pt x="4846" y="1093"/>
                    <a:pt x="4846" y="2124"/>
                  </a:cubicBezTo>
                  <a:lnTo>
                    <a:pt x="4846" y="3108"/>
                  </a:lnTo>
                  <a:lnTo>
                    <a:pt x="4202" y="3108"/>
                  </a:lnTo>
                  <a:lnTo>
                    <a:pt x="4202" y="2124"/>
                  </a:lnTo>
                  <a:cubicBezTo>
                    <a:pt x="4202" y="1450"/>
                    <a:pt x="3655" y="904"/>
                    <a:pt x="2976" y="904"/>
                  </a:cubicBezTo>
                  <a:cubicBezTo>
                    <a:pt x="2302" y="904"/>
                    <a:pt x="1756" y="1450"/>
                    <a:pt x="1756" y="2124"/>
                  </a:cubicBezTo>
                  <a:lnTo>
                    <a:pt x="1756" y="3108"/>
                  </a:lnTo>
                  <a:lnTo>
                    <a:pt x="1105" y="3108"/>
                  </a:lnTo>
                  <a:close/>
                  <a:moveTo>
                    <a:pt x="3960" y="3102"/>
                  </a:moveTo>
                  <a:lnTo>
                    <a:pt x="1997" y="3102"/>
                  </a:lnTo>
                  <a:lnTo>
                    <a:pt x="1997" y="2118"/>
                  </a:lnTo>
                  <a:cubicBezTo>
                    <a:pt x="1997" y="1577"/>
                    <a:pt x="2435" y="1128"/>
                    <a:pt x="2982" y="1128"/>
                  </a:cubicBezTo>
                  <a:cubicBezTo>
                    <a:pt x="3523" y="1128"/>
                    <a:pt x="3966" y="1571"/>
                    <a:pt x="3966" y="2118"/>
                  </a:cubicBezTo>
                  <a:lnTo>
                    <a:pt x="3966" y="3102"/>
                  </a:lnTo>
                  <a:close/>
                  <a:moveTo>
                    <a:pt x="5709" y="7021"/>
                  </a:moveTo>
                  <a:cubicBezTo>
                    <a:pt x="5709" y="7211"/>
                    <a:pt x="5560" y="7355"/>
                    <a:pt x="5381" y="7355"/>
                  </a:cubicBezTo>
                  <a:lnTo>
                    <a:pt x="582" y="7355"/>
                  </a:lnTo>
                  <a:cubicBezTo>
                    <a:pt x="392" y="7355"/>
                    <a:pt x="248" y="7205"/>
                    <a:pt x="248" y="7021"/>
                  </a:cubicBezTo>
                  <a:lnTo>
                    <a:pt x="248" y="3677"/>
                  </a:lnTo>
                  <a:cubicBezTo>
                    <a:pt x="248" y="3487"/>
                    <a:pt x="403" y="3344"/>
                    <a:pt x="582" y="3344"/>
                  </a:cubicBezTo>
                  <a:lnTo>
                    <a:pt x="870" y="3344"/>
                  </a:lnTo>
                  <a:lnTo>
                    <a:pt x="1997" y="3344"/>
                  </a:lnTo>
                  <a:lnTo>
                    <a:pt x="3960" y="3344"/>
                  </a:lnTo>
                  <a:lnTo>
                    <a:pt x="5094" y="3344"/>
                  </a:lnTo>
                  <a:lnTo>
                    <a:pt x="5381" y="3344"/>
                  </a:lnTo>
                  <a:cubicBezTo>
                    <a:pt x="5565" y="3344"/>
                    <a:pt x="5709" y="3499"/>
                    <a:pt x="5709" y="36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" name="Google Shape;789;p42">
              <a:extLst>
                <a:ext uri="{FF2B5EF4-FFF2-40B4-BE49-F238E27FC236}">
                  <a16:creationId xmlns:a16="http://schemas.microsoft.com/office/drawing/2014/main" id="{FCAAACBA-4624-9B5A-B20C-49FADBE4FC0D}"/>
                </a:ext>
              </a:extLst>
            </p:cNvPr>
            <p:cNvSpPr/>
            <p:nvPr/>
          </p:nvSpPr>
          <p:spPr>
            <a:xfrm>
              <a:off x="7943421" y="3334024"/>
              <a:ext cx="146926" cy="111043"/>
            </a:xfrm>
            <a:custGeom>
              <a:avLst/>
              <a:gdLst/>
              <a:ahLst/>
              <a:cxnLst/>
              <a:rect l="l" t="t" r="r" b="b"/>
              <a:pathLst>
                <a:path w="2833" h="2141" extrusionOk="0">
                  <a:moveTo>
                    <a:pt x="2832" y="265"/>
                  </a:moveTo>
                  <a:lnTo>
                    <a:pt x="1301" y="2141"/>
                  </a:lnTo>
                  <a:lnTo>
                    <a:pt x="1" y="875"/>
                  </a:lnTo>
                  <a:lnTo>
                    <a:pt x="294" y="576"/>
                  </a:lnTo>
                  <a:lnTo>
                    <a:pt x="1255" y="1514"/>
                  </a:lnTo>
                  <a:lnTo>
                    <a:pt x="2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" name="Google Shape;790;p42">
              <a:extLst>
                <a:ext uri="{FF2B5EF4-FFF2-40B4-BE49-F238E27FC236}">
                  <a16:creationId xmlns:a16="http://schemas.microsoft.com/office/drawing/2014/main" id="{50281A56-DCD0-2E8C-C96A-22AACD62A35E}"/>
                </a:ext>
              </a:extLst>
            </p:cNvPr>
            <p:cNvSpPr/>
            <p:nvPr/>
          </p:nvSpPr>
          <p:spPr>
            <a:xfrm>
              <a:off x="6230248" y="1924386"/>
              <a:ext cx="1742165" cy="1871756"/>
            </a:xfrm>
            <a:custGeom>
              <a:avLst/>
              <a:gdLst/>
              <a:ahLst/>
              <a:cxnLst/>
              <a:rect l="l" t="t" r="r" b="b"/>
              <a:pathLst>
                <a:path w="33592" h="36089" extrusionOk="0">
                  <a:moveTo>
                    <a:pt x="16794" y="0"/>
                  </a:moveTo>
                  <a:cubicBezTo>
                    <a:pt x="9928" y="351"/>
                    <a:pt x="4075" y="5059"/>
                    <a:pt x="1" y="9426"/>
                  </a:cubicBezTo>
                  <a:cubicBezTo>
                    <a:pt x="1" y="34604"/>
                    <a:pt x="16794" y="36089"/>
                    <a:pt x="16794" y="36089"/>
                  </a:cubicBezTo>
                  <a:cubicBezTo>
                    <a:pt x="16794" y="36089"/>
                    <a:pt x="33592" y="34604"/>
                    <a:pt x="33592" y="9426"/>
                  </a:cubicBezTo>
                  <a:cubicBezTo>
                    <a:pt x="29512" y="5059"/>
                    <a:pt x="23665" y="351"/>
                    <a:pt x="16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6" name="Google Shape;791;p42">
              <a:extLst>
                <a:ext uri="{FF2B5EF4-FFF2-40B4-BE49-F238E27FC236}">
                  <a16:creationId xmlns:a16="http://schemas.microsoft.com/office/drawing/2014/main" id="{02C51C07-3626-8C79-E50A-656B3FDE8191}"/>
                </a:ext>
              </a:extLst>
            </p:cNvPr>
            <p:cNvSpPr/>
            <p:nvPr/>
          </p:nvSpPr>
          <p:spPr>
            <a:xfrm>
              <a:off x="6250267" y="1946428"/>
              <a:ext cx="1702179" cy="1828241"/>
            </a:xfrm>
            <a:custGeom>
              <a:avLst/>
              <a:gdLst/>
              <a:ahLst/>
              <a:cxnLst/>
              <a:rect l="l" t="t" r="r" b="b"/>
              <a:pathLst>
                <a:path w="32821" h="35250" extrusionOk="0">
                  <a:moveTo>
                    <a:pt x="16408" y="1"/>
                  </a:moveTo>
                  <a:cubicBezTo>
                    <a:pt x="9697" y="346"/>
                    <a:pt x="3989" y="4933"/>
                    <a:pt x="1" y="9209"/>
                  </a:cubicBezTo>
                  <a:cubicBezTo>
                    <a:pt x="1" y="33793"/>
                    <a:pt x="16408" y="35249"/>
                    <a:pt x="16408" y="35249"/>
                  </a:cubicBezTo>
                  <a:cubicBezTo>
                    <a:pt x="16408" y="35249"/>
                    <a:pt x="32820" y="33793"/>
                    <a:pt x="32820" y="9209"/>
                  </a:cubicBezTo>
                  <a:cubicBezTo>
                    <a:pt x="28826" y="4933"/>
                    <a:pt x="23112" y="340"/>
                    <a:pt x="1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7" name="Google Shape;792;p42">
              <a:extLst>
                <a:ext uri="{FF2B5EF4-FFF2-40B4-BE49-F238E27FC236}">
                  <a16:creationId xmlns:a16="http://schemas.microsoft.com/office/drawing/2014/main" id="{7DD2945D-6DBC-A9CE-6DCB-AFCB4CAD40BE}"/>
                </a:ext>
              </a:extLst>
            </p:cNvPr>
            <p:cNvSpPr/>
            <p:nvPr/>
          </p:nvSpPr>
          <p:spPr>
            <a:xfrm>
              <a:off x="6269975" y="1967640"/>
              <a:ext cx="1662452" cy="1785816"/>
            </a:xfrm>
            <a:custGeom>
              <a:avLst/>
              <a:gdLst/>
              <a:ahLst/>
              <a:cxnLst/>
              <a:rect l="l" t="t" r="r" b="b"/>
              <a:pathLst>
                <a:path w="32055" h="34432" extrusionOk="0">
                  <a:moveTo>
                    <a:pt x="16028" y="1"/>
                  </a:moveTo>
                  <a:cubicBezTo>
                    <a:pt x="9479" y="334"/>
                    <a:pt x="3896" y="4823"/>
                    <a:pt x="0" y="8995"/>
                  </a:cubicBezTo>
                  <a:cubicBezTo>
                    <a:pt x="0" y="33010"/>
                    <a:pt x="16028" y="34432"/>
                    <a:pt x="16028" y="34432"/>
                  </a:cubicBezTo>
                  <a:cubicBezTo>
                    <a:pt x="16028" y="34432"/>
                    <a:pt x="32055" y="33004"/>
                    <a:pt x="32055" y="8995"/>
                  </a:cubicBezTo>
                  <a:cubicBezTo>
                    <a:pt x="28159" y="4823"/>
                    <a:pt x="22582" y="329"/>
                    <a:pt x="16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8" name="Google Shape;793;p42">
              <a:extLst>
                <a:ext uri="{FF2B5EF4-FFF2-40B4-BE49-F238E27FC236}">
                  <a16:creationId xmlns:a16="http://schemas.microsoft.com/office/drawing/2014/main" id="{4A899A58-46C8-A493-4A35-A7CB44961EC2}"/>
                </a:ext>
              </a:extLst>
            </p:cNvPr>
            <p:cNvSpPr/>
            <p:nvPr/>
          </p:nvSpPr>
          <p:spPr>
            <a:xfrm>
              <a:off x="6329669" y="2031535"/>
              <a:ext cx="1543065" cy="1657761"/>
            </a:xfrm>
            <a:custGeom>
              <a:avLst/>
              <a:gdLst/>
              <a:ahLst/>
              <a:cxnLst/>
              <a:rect l="l" t="t" r="r" b="b"/>
              <a:pathLst>
                <a:path w="29753" h="31963" extrusionOk="0">
                  <a:moveTo>
                    <a:pt x="14877" y="0"/>
                  </a:moveTo>
                  <a:cubicBezTo>
                    <a:pt x="8794" y="311"/>
                    <a:pt x="3614" y="4472"/>
                    <a:pt x="0" y="8345"/>
                  </a:cubicBezTo>
                  <a:cubicBezTo>
                    <a:pt x="0" y="30644"/>
                    <a:pt x="14877" y="31962"/>
                    <a:pt x="14877" y="31962"/>
                  </a:cubicBezTo>
                  <a:cubicBezTo>
                    <a:pt x="14877" y="31962"/>
                    <a:pt x="29753" y="30644"/>
                    <a:pt x="29753" y="8345"/>
                  </a:cubicBezTo>
                  <a:cubicBezTo>
                    <a:pt x="26139" y="4483"/>
                    <a:pt x="20959" y="311"/>
                    <a:pt x="14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9" name="Google Shape;794;p42">
              <a:extLst>
                <a:ext uri="{FF2B5EF4-FFF2-40B4-BE49-F238E27FC236}">
                  <a16:creationId xmlns:a16="http://schemas.microsoft.com/office/drawing/2014/main" id="{9C042E8D-075E-6090-0C8C-479A1533DF61}"/>
                </a:ext>
              </a:extLst>
            </p:cNvPr>
            <p:cNvSpPr/>
            <p:nvPr/>
          </p:nvSpPr>
          <p:spPr>
            <a:xfrm>
              <a:off x="6349947" y="2053577"/>
              <a:ext cx="1502820" cy="1613935"/>
            </a:xfrm>
            <a:custGeom>
              <a:avLst/>
              <a:gdLst/>
              <a:ahLst/>
              <a:cxnLst/>
              <a:rect l="l" t="t" r="r" b="b"/>
              <a:pathLst>
                <a:path w="28977" h="31118" extrusionOk="0">
                  <a:moveTo>
                    <a:pt x="14486" y="1"/>
                  </a:moveTo>
                  <a:cubicBezTo>
                    <a:pt x="8570" y="300"/>
                    <a:pt x="3523" y="4357"/>
                    <a:pt x="1" y="8127"/>
                  </a:cubicBezTo>
                  <a:cubicBezTo>
                    <a:pt x="1" y="29840"/>
                    <a:pt x="14486" y="31117"/>
                    <a:pt x="14486" y="31117"/>
                  </a:cubicBezTo>
                  <a:cubicBezTo>
                    <a:pt x="14486" y="31117"/>
                    <a:pt x="28976" y="29828"/>
                    <a:pt x="28976" y="8127"/>
                  </a:cubicBezTo>
                  <a:cubicBezTo>
                    <a:pt x="25449" y="4357"/>
                    <a:pt x="20407" y="300"/>
                    <a:pt x="14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0" name="Google Shape;795;p42">
              <a:extLst>
                <a:ext uri="{FF2B5EF4-FFF2-40B4-BE49-F238E27FC236}">
                  <a16:creationId xmlns:a16="http://schemas.microsoft.com/office/drawing/2014/main" id="{384287A4-23B9-676D-BDED-1AA7D6482F47}"/>
                </a:ext>
              </a:extLst>
            </p:cNvPr>
            <p:cNvSpPr/>
            <p:nvPr/>
          </p:nvSpPr>
          <p:spPr>
            <a:xfrm>
              <a:off x="6386359" y="2092683"/>
              <a:ext cx="716975" cy="1535723"/>
            </a:xfrm>
            <a:custGeom>
              <a:avLst/>
              <a:gdLst/>
              <a:ahLst/>
              <a:cxnLst/>
              <a:rect l="l" t="t" r="r" b="b"/>
              <a:pathLst>
                <a:path w="13784" h="29610" extrusionOk="0">
                  <a:moveTo>
                    <a:pt x="13784" y="29609"/>
                  </a:moveTo>
                  <a:lnTo>
                    <a:pt x="13784" y="1"/>
                  </a:lnTo>
                  <a:cubicBezTo>
                    <a:pt x="8155" y="289"/>
                    <a:pt x="3356" y="4144"/>
                    <a:pt x="12" y="7735"/>
                  </a:cubicBezTo>
                  <a:cubicBezTo>
                    <a:pt x="1" y="28384"/>
                    <a:pt x="13784" y="29609"/>
                    <a:pt x="13784" y="296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" name="Google Shape;796;p42">
              <a:extLst>
                <a:ext uri="{FF2B5EF4-FFF2-40B4-BE49-F238E27FC236}">
                  <a16:creationId xmlns:a16="http://schemas.microsoft.com/office/drawing/2014/main" id="{B008398B-52D6-E5AE-5B7F-54CCCD1C6CFD}"/>
                </a:ext>
              </a:extLst>
            </p:cNvPr>
            <p:cNvSpPr/>
            <p:nvPr/>
          </p:nvSpPr>
          <p:spPr>
            <a:xfrm>
              <a:off x="7098763" y="2092683"/>
              <a:ext cx="716973" cy="1535723"/>
            </a:xfrm>
            <a:custGeom>
              <a:avLst/>
              <a:gdLst/>
              <a:ahLst/>
              <a:cxnLst/>
              <a:rect l="l" t="t" r="r" b="b"/>
              <a:pathLst>
                <a:path w="13778" h="29610" extrusionOk="0">
                  <a:moveTo>
                    <a:pt x="1" y="29609"/>
                  </a:moveTo>
                  <a:lnTo>
                    <a:pt x="1" y="1"/>
                  </a:lnTo>
                  <a:cubicBezTo>
                    <a:pt x="5635" y="289"/>
                    <a:pt x="10434" y="4144"/>
                    <a:pt x="13778" y="7735"/>
                  </a:cubicBezTo>
                  <a:cubicBezTo>
                    <a:pt x="13778" y="28384"/>
                    <a:pt x="1" y="29609"/>
                    <a:pt x="1" y="296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" name="Google Shape;797;p42">
              <a:extLst>
                <a:ext uri="{FF2B5EF4-FFF2-40B4-BE49-F238E27FC236}">
                  <a16:creationId xmlns:a16="http://schemas.microsoft.com/office/drawing/2014/main" id="{65B59C93-8BF7-1115-1C75-3B476351D4CC}"/>
                </a:ext>
              </a:extLst>
            </p:cNvPr>
            <p:cNvSpPr/>
            <p:nvPr/>
          </p:nvSpPr>
          <p:spPr>
            <a:xfrm>
              <a:off x="6799128" y="2718254"/>
              <a:ext cx="604146" cy="491058"/>
            </a:xfrm>
            <a:custGeom>
              <a:avLst/>
              <a:gdLst/>
              <a:ahLst/>
              <a:cxnLst/>
              <a:rect l="l" t="t" r="r" b="b"/>
              <a:pathLst>
                <a:path w="11649" h="9468" extrusionOk="0">
                  <a:moveTo>
                    <a:pt x="10860" y="9468"/>
                  </a:moveTo>
                  <a:lnTo>
                    <a:pt x="783" y="9468"/>
                  </a:lnTo>
                  <a:cubicBezTo>
                    <a:pt x="352" y="9468"/>
                    <a:pt x="1" y="9117"/>
                    <a:pt x="1" y="8685"/>
                  </a:cubicBezTo>
                  <a:lnTo>
                    <a:pt x="1" y="784"/>
                  </a:lnTo>
                  <a:cubicBezTo>
                    <a:pt x="1" y="352"/>
                    <a:pt x="352" y="1"/>
                    <a:pt x="783" y="1"/>
                  </a:cubicBezTo>
                  <a:lnTo>
                    <a:pt x="10860" y="1"/>
                  </a:lnTo>
                  <a:cubicBezTo>
                    <a:pt x="11292" y="1"/>
                    <a:pt x="11648" y="352"/>
                    <a:pt x="11648" y="784"/>
                  </a:cubicBezTo>
                  <a:lnTo>
                    <a:pt x="11648" y="8685"/>
                  </a:lnTo>
                  <a:cubicBezTo>
                    <a:pt x="11648" y="9117"/>
                    <a:pt x="11292" y="9468"/>
                    <a:pt x="10860" y="9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" name="Google Shape;798;p42">
              <a:extLst>
                <a:ext uri="{FF2B5EF4-FFF2-40B4-BE49-F238E27FC236}">
                  <a16:creationId xmlns:a16="http://schemas.microsoft.com/office/drawing/2014/main" id="{F1F37470-EF67-B964-CE13-A0DF6ED268DC}"/>
                </a:ext>
              </a:extLst>
            </p:cNvPr>
            <p:cNvSpPr/>
            <p:nvPr/>
          </p:nvSpPr>
          <p:spPr>
            <a:xfrm>
              <a:off x="6835276" y="2747816"/>
              <a:ext cx="532161" cy="432243"/>
            </a:xfrm>
            <a:custGeom>
              <a:avLst/>
              <a:gdLst/>
              <a:ahLst/>
              <a:cxnLst/>
              <a:rect l="l" t="t" r="r" b="b"/>
              <a:pathLst>
                <a:path w="10261" h="8334" extrusionOk="0">
                  <a:moveTo>
                    <a:pt x="9570" y="8334"/>
                  </a:moveTo>
                  <a:lnTo>
                    <a:pt x="691" y="8334"/>
                  </a:lnTo>
                  <a:cubicBezTo>
                    <a:pt x="311" y="8334"/>
                    <a:pt x="0" y="8029"/>
                    <a:pt x="0" y="7643"/>
                  </a:cubicBezTo>
                  <a:lnTo>
                    <a:pt x="0" y="691"/>
                  </a:lnTo>
                  <a:cubicBezTo>
                    <a:pt x="0" y="306"/>
                    <a:pt x="311" y="1"/>
                    <a:pt x="691" y="1"/>
                  </a:cubicBezTo>
                  <a:lnTo>
                    <a:pt x="9570" y="1"/>
                  </a:lnTo>
                  <a:cubicBezTo>
                    <a:pt x="9950" y="1"/>
                    <a:pt x="10261" y="306"/>
                    <a:pt x="10261" y="691"/>
                  </a:cubicBezTo>
                  <a:lnTo>
                    <a:pt x="10261" y="7643"/>
                  </a:lnTo>
                  <a:cubicBezTo>
                    <a:pt x="10249" y="8029"/>
                    <a:pt x="9950" y="8334"/>
                    <a:pt x="9570" y="83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" name="Google Shape;799;p42">
              <a:extLst>
                <a:ext uri="{FF2B5EF4-FFF2-40B4-BE49-F238E27FC236}">
                  <a16:creationId xmlns:a16="http://schemas.microsoft.com/office/drawing/2014/main" id="{6FED24AD-9CFF-7F54-3ADC-D12F0160D651}"/>
                </a:ext>
              </a:extLst>
            </p:cNvPr>
            <p:cNvSpPr/>
            <p:nvPr/>
          </p:nvSpPr>
          <p:spPr>
            <a:xfrm>
              <a:off x="6900623" y="2421027"/>
              <a:ext cx="402972" cy="297290"/>
            </a:xfrm>
            <a:custGeom>
              <a:avLst/>
              <a:gdLst/>
              <a:ahLst/>
              <a:cxnLst/>
              <a:rect l="l" t="t" r="r" b="b"/>
              <a:pathLst>
                <a:path w="7770" h="5732" extrusionOk="0">
                  <a:moveTo>
                    <a:pt x="7752" y="5732"/>
                  </a:moveTo>
                  <a:lnTo>
                    <a:pt x="6308" y="5732"/>
                  </a:lnTo>
                  <a:lnTo>
                    <a:pt x="6308" y="3885"/>
                  </a:lnTo>
                  <a:cubicBezTo>
                    <a:pt x="6308" y="2538"/>
                    <a:pt x="5214" y="1450"/>
                    <a:pt x="3879" y="1450"/>
                  </a:cubicBezTo>
                  <a:cubicBezTo>
                    <a:pt x="2532" y="1450"/>
                    <a:pt x="1445" y="2544"/>
                    <a:pt x="1445" y="3885"/>
                  </a:cubicBezTo>
                  <a:lnTo>
                    <a:pt x="1445" y="5732"/>
                  </a:lnTo>
                  <a:lnTo>
                    <a:pt x="0" y="5732"/>
                  </a:lnTo>
                  <a:lnTo>
                    <a:pt x="0" y="3885"/>
                  </a:lnTo>
                  <a:cubicBezTo>
                    <a:pt x="0" y="1738"/>
                    <a:pt x="1738" y="0"/>
                    <a:pt x="3885" y="0"/>
                  </a:cubicBezTo>
                  <a:cubicBezTo>
                    <a:pt x="6026" y="0"/>
                    <a:pt x="7769" y="1738"/>
                    <a:pt x="7769" y="3885"/>
                  </a:cubicBezTo>
                  <a:lnTo>
                    <a:pt x="7769" y="57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" name="Google Shape;800;p42">
              <a:extLst>
                <a:ext uri="{FF2B5EF4-FFF2-40B4-BE49-F238E27FC236}">
                  <a16:creationId xmlns:a16="http://schemas.microsoft.com/office/drawing/2014/main" id="{7A8CB6FE-320A-6FBE-364E-B2D538554B80}"/>
                </a:ext>
              </a:extLst>
            </p:cNvPr>
            <p:cNvSpPr/>
            <p:nvPr/>
          </p:nvSpPr>
          <p:spPr>
            <a:xfrm>
              <a:off x="6954923" y="2836450"/>
              <a:ext cx="311642" cy="265393"/>
            </a:xfrm>
            <a:custGeom>
              <a:avLst/>
              <a:gdLst/>
              <a:ahLst/>
              <a:cxnLst/>
              <a:rect l="l" t="t" r="r" b="b"/>
              <a:pathLst>
                <a:path w="6009" h="5117" extrusionOk="0">
                  <a:moveTo>
                    <a:pt x="2694" y="5117"/>
                  </a:moveTo>
                  <a:lnTo>
                    <a:pt x="1" y="2637"/>
                  </a:lnTo>
                  <a:lnTo>
                    <a:pt x="1123" y="1422"/>
                  </a:lnTo>
                  <a:lnTo>
                    <a:pt x="2521" y="2706"/>
                  </a:lnTo>
                  <a:lnTo>
                    <a:pt x="4720" y="1"/>
                  </a:lnTo>
                  <a:lnTo>
                    <a:pt x="6009" y="10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" name="Google Shape;801;p42">
              <a:extLst>
                <a:ext uri="{FF2B5EF4-FFF2-40B4-BE49-F238E27FC236}">
                  <a16:creationId xmlns:a16="http://schemas.microsoft.com/office/drawing/2014/main" id="{BB9D8327-034C-F09E-BA8E-5A0E31720B2A}"/>
                </a:ext>
              </a:extLst>
            </p:cNvPr>
            <p:cNvSpPr/>
            <p:nvPr/>
          </p:nvSpPr>
          <p:spPr>
            <a:xfrm>
              <a:off x="7402340" y="2515314"/>
              <a:ext cx="493679" cy="493755"/>
            </a:xfrm>
            <a:custGeom>
              <a:avLst/>
              <a:gdLst/>
              <a:ahLst/>
              <a:cxnLst/>
              <a:rect l="l" t="t" r="r" b="b"/>
              <a:pathLst>
                <a:path w="9519" h="9520" extrusionOk="0">
                  <a:moveTo>
                    <a:pt x="9432" y="7689"/>
                  </a:moveTo>
                  <a:lnTo>
                    <a:pt x="7689" y="9433"/>
                  </a:lnTo>
                  <a:cubicBezTo>
                    <a:pt x="7602" y="9519"/>
                    <a:pt x="7458" y="9519"/>
                    <a:pt x="7366" y="9433"/>
                  </a:cubicBezTo>
                  <a:lnTo>
                    <a:pt x="4265" y="6331"/>
                  </a:lnTo>
                  <a:lnTo>
                    <a:pt x="3027" y="7994"/>
                  </a:lnTo>
                  <a:cubicBezTo>
                    <a:pt x="2981" y="8057"/>
                    <a:pt x="2895" y="8092"/>
                    <a:pt x="2814" y="8080"/>
                  </a:cubicBezTo>
                  <a:cubicBezTo>
                    <a:pt x="2728" y="8063"/>
                    <a:pt x="2665" y="8006"/>
                    <a:pt x="2636" y="7931"/>
                  </a:cubicBezTo>
                  <a:lnTo>
                    <a:pt x="29" y="317"/>
                  </a:lnTo>
                  <a:cubicBezTo>
                    <a:pt x="0" y="237"/>
                    <a:pt x="23" y="144"/>
                    <a:pt x="87" y="81"/>
                  </a:cubicBezTo>
                  <a:cubicBezTo>
                    <a:pt x="150" y="18"/>
                    <a:pt x="236" y="1"/>
                    <a:pt x="322" y="24"/>
                  </a:cubicBezTo>
                  <a:lnTo>
                    <a:pt x="7936" y="2636"/>
                  </a:lnTo>
                  <a:cubicBezTo>
                    <a:pt x="8017" y="2665"/>
                    <a:pt x="8074" y="2728"/>
                    <a:pt x="8086" y="2815"/>
                  </a:cubicBezTo>
                  <a:cubicBezTo>
                    <a:pt x="8103" y="2901"/>
                    <a:pt x="8063" y="2982"/>
                    <a:pt x="7999" y="3028"/>
                  </a:cubicBezTo>
                  <a:lnTo>
                    <a:pt x="6336" y="4265"/>
                  </a:lnTo>
                  <a:lnTo>
                    <a:pt x="9438" y="7367"/>
                  </a:lnTo>
                  <a:cubicBezTo>
                    <a:pt x="9519" y="7459"/>
                    <a:pt x="9519" y="7603"/>
                    <a:pt x="9432" y="7689"/>
                  </a:cubicBezTo>
                  <a:close/>
                  <a:moveTo>
                    <a:pt x="7533" y="8949"/>
                  </a:moveTo>
                  <a:lnTo>
                    <a:pt x="8949" y="7534"/>
                  </a:lnTo>
                  <a:lnTo>
                    <a:pt x="5818" y="4403"/>
                  </a:lnTo>
                  <a:cubicBezTo>
                    <a:pt x="5778" y="4357"/>
                    <a:pt x="5749" y="4294"/>
                    <a:pt x="5755" y="4225"/>
                  </a:cubicBezTo>
                  <a:cubicBezTo>
                    <a:pt x="5761" y="4161"/>
                    <a:pt x="5790" y="4092"/>
                    <a:pt x="5847" y="4058"/>
                  </a:cubicBezTo>
                  <a:lnTo>
                    <a:pt x="7372" y="2918"/>
                  </a:lnTo>
                  <a:lnTo>
                    <a:pt x="604" y="605"/>
                  </a:lnTo>
                  <a:lnTo>
                    <a:pt x="2918" y="7373"/>
                  </a:lnTo>
                  <a:lnTo>
                    <a:pt x="4057" y="5848"/>
                  </a:lnTo>
                  <a:cubicBezTo>
                    <a:pt x="4092" y="5796"/>
                    <a:pt x="4161" y="5761"/>
                    <a:pt x="4224" y="5755"/>
                  </a:cubicBezTo>
                  <a:cubicBezTo>
                    <a:pt x="4288" y="5750"/>
                    <a:pt x="4351" y="5778"/>
                    <a:pt x="4403" y="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97EEE-8E45-0557-DDD4-349570517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8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Burlington City Public School</a:t>
            </a:r>
          </a:p>
          <a:p>
            <a:r>
              <a:rPr lang="en-US" dirty="0">
                <a:solidFill>
                  <a:srgbClr val="0000FF"/>
                </a:solidFill>
                <a:hlinkClick r:id="rId2"/>
              </a:rPr>
              <a:t>https://www.burlington-nj.net/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Rebecca Sprang: </a:t>
            </a:r>
            <a:r>
              <a:rPr lang="en-US" dirty="0">
                <a:hlinkClick r:id="rId3"/>
              </a:rPr>
              <a:t>rsprang@burlington-nj.net</a:t>
            </a:r>
            <a:r>
              <a:rPr lang="en-US" dirty="0"/>
              <a:t> </a:t>
            </a:r>
          </a:p>
          <a:p>
            <a:r>
              <a:rPr lang="en-US" dirty="0"/>
              <a:t>Mark McCann: </a:t>
            </a:r>
            <a:r>
              <a:rPr lang="en-US" dirty="0">
                <a:hlinkClick r:id="rId4"/>
              </a:rPr>
              <a:t>mmccann@burlington-nj.net</a:t>
            </a:r>
            <a:r>
              <a:rPr lang="en-US" dirty="0"/>
              <a:t> </a:t>
            </a:r>
          </a:p>
          <a:p>
            <a:r>
              <a:rPr lang="en-US" dirty="0"/>
              <a:t>Christine Conolly: </a:t>
            </a:r>
            <a:r>
              <a:rPr lang="en-US" dirty="0">
                <a:hlinkClick r:id="rId5"/>
              </a:rPr>
              <a:t>cconolly@burlington-nj.net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pic>
        <p:nvPicPr>
          <p:cNvPr id="5" name="Picture 1" descr="Rebecca Sprang Photo">
            <a:extLst>
              <a:ext uri="{FF2B5EF4-FFF2-40B4-BE49-F238E27FC236}">
                <a16:creationId xmlns:a16="http://schemas.microsoft.com/office/drawing/2014/main" id="{3A71FF5F-869B-01D9-AFF7-7DAA59E8B7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2067" y="1231553"/>
            <a:ext cx="2136800" cy="213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Content Placeholder 1" descr="Rebecca Sprang&#10;Science Department Chair&#10;Computer Science Teacher&#10;">
            <a:extLst>
              <a:ext uri="{FF2B5EF4-FFF2-40B4-BE49-F238E27FC236}">
                <a16:creationId xmlns:a16="http://schemas.microsoft.com/office/drawing/2014/main" id="{2C97ED71-2085-8E3D-FC24-18B4C36B4A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61414" y="3541883"/>
            <a:ext cx="3605600" cy="22156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Rebecca Sprang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Science Department Chair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Computer Science Teacher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7" name="Picture 2" descr="Mark McCann Photo">
            <a:extLst>
              <a:ext uri="{FF2B5EF4-FFF2-40B4-BE49-F238E27FC236}">
                <a16:creationId xmlns:a16="http://schemas.microsoft.com/office/drawing/2014/main" id="{2BAFDF55-5956-AD06-396E-57322D4ABA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78" b="278"/>
          <a:stretch/>
        </p:blipFill>
        <p:spPr>
          <a:xfrm>
            <a:off x="5027600" y="1231520"/>
            <a:ext cx="2136800" cy="213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Content Placeholder 2" descr="Mark McCann&#10;District Grant Writer&#10;Data And Testing Coordinator&#10;">
            <a:extLst>
              <a:ext uri="{FF2B5EF4-FFF2-40B4-BE49-F238E27FC236}">
                <a16:creationId xmlns:a16="http://schemas.microsoft.com/office/drawing/2014/main" id="{16ABE4F7-10DE-0974-45DF-31C4C524B1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567018" y="3612375"/>
            <a:ext cx="3178062" cy="24217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Mark McCann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District Grant Writer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Data And Testing Coordinator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6" name="Picture 3" descr="Christina Connolly photo">
            <a:extLst>
              <a:ext uri="{FF2B5EF4-FFF2-40B4-BE49-F238E27FC236}">
                <a16:creationId xmlns:a16="http://schemas.microsoft.com/office/drawing/2014/main" id="{2EF7FC3F-9DF3-CE5B-A680-5E32CFD2D7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3133" y="1230536"/>
            <a:ext cx="2136800" cy="213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Content Placeholder 3" descr="Christina Conolly&#10;District Technology Coach&#10; ">
            <a:extLst>
              <a:ext uri="{FF2B5EF4-FFF2-40B4-BE49-F238E27FC236}">
                <a16:creationId xmlns:a16="http://schemas.microsoft.com/office/drawing/2014/main" id="{57A2C763-86DB-460A-6545-601DD843C1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8018533" y="3332833"/>
            <a:ext cx="2743200" cy="25981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Christina Conolly</a:t>
            </a:r>
          </a:p>
          <a:p>
            <a:pPr marL="0" indent="0" algn="ctr">
              <a:buNone/>
            </a:pPr>
            <a:r>
              <a:rPr lang="en-US" sz="2000" dirty="0"/>
              <a:t>District Technology Coach</a:t>
            </a:r>
          </a:p>
          <a:p>
            <a:pPr marL="0" indent="0">
              <a:buNone/>
            </a:pPr>
            <a:r>
              <a:rPr lang="en-US" sz="2267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7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le 1"/>
          <p:cNvSpPr txBox="1">
            <a:spLocks noGrp="1"/>
          </p:cNvSpPr>
          <p:nvPr>
            <p:ph type="title"/>
          </p:nvPr>
        </p:nvSpPr>
        <p:spPr>
          <a:xfrm>
            <a:off x="6542233" y="1510633"/>
            <a:ext cx="4698800" cy="75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867" dirty="0"/>
              <a:t>Our District</a:t>
            </a:r>
            <a:endParaRPr sz="3867" dirty="0"/>
          </a:p>
        </p:txBody>
      </p:sp>
      <p:pic>
        <p:nvPicPr>
          <p:cNvPr id="450" name="Picture 3" descr="City of Burlington Public Schools Logo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605" y="518000"/>
            <a:ext cx="5839600" cy="5839600"/>
          </a:xfrm>
          <a:prstGeom prst="ellipse">
            <a:avLst/>
          </a:prstGeom>
        </p:spPr>
      </p:pic>
      <p:sp>
        <p:nvSpPr>
          <p:cNvPr id="449" name="Content Placeholder 2"/>
          <p:cNvSpPr txBox="1">
            <a:spLocks noGrp="1"/>
          </p:cNvSpPr>
          <p:nvPr>
            <p:ph type="subTitle" idx="1"/>
          </p:nvPr>
        </p:nvSpPr>
        <p:spPr>
          <a:xfrm>
            <a:off x="6542233" y="2380400"/>
            <a:ext cx="4698800" cy="30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n" sz="2267" b="1" dirty="0"/>
              <a:t>City of Burlington School District</a:t>
            </a:r>
            <a:endParaRPr sz="933" b="1" dirty="0"/>
          </a:p>
          <a:p>
            <a:pPr marL="609585" indent="-397923">
              <a:buSzPts val="1100"/>
            </a:pPr>
            <a:r>
              <a:rPr lang="en" sz="2267" dirty="0"/>
              <a:t>Grades: Prek - 12</a:t>
            </a:r>
            <a:endParaRPr sz="2267" dirty="0"/>
          </a:p>
          <a:p>
            <a:pPr marL="609585" indent="-397923">
              <a:buSzPts val="1100"/>
            </a:pPr>
            <a:r>
              <a:rPr lang="en" sz="2267" dirty="0"/>
              <a:t>Enrollment: 1,890</a:t>
            </a:r>
            <a:endParaRPr sz="2267" dirty="0"/>
          </a:p>
          <a:p>
            <a:pPr marL="609585" indent="-397923">
              <a:buSzPts val="1100"/>
            </a:pPr>
            <a:r>
              <a:rPr lang="en" sz="2267" dirty="0"/>
              <a:t>Free &amp; Reduced: 71.2%</a:t>
            </a:r>
            <a:endParaRPr sz="2267" dirty="0"/>
          </a:p>
          <a:p>
            <a:pPr marL="609585" indent="-397923">
              <a:buSzPts val="1100"/>
            </a:pPr>
            <a:r>
              <a:rPr lang="en" sz="2267" dirty="0"/>
              <a:t>Lighthouse School District</a:t>
            </a:r>
            <a:endParaRPr sz="2267" dirty="0"/>
          </a:p>
          <a:p>
            <a:pPr marL="609585" indent="-397923">
              <a:buSzPts val="1100"/>
            </a:pPr>
            <a:r>
              <a:rPr lang="en" sz="2267" dirty="0"/>
              <a:t>AI Vanguard School District</a:t>
            </a:r>
            <a:endParaRPr sz="22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3707-21A3-4F7E-8A6D-61C299DC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 anchor="ctr">
            <a:normAutofit/>
          </a:bodyPr>
          <a:lstStyle/>
          <a:p>
            <a:r>
              <a:rPr lang="en-US" sz="4600" dirty="0"/>
              <a:t>What is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6A72-D502-4BA7-B600-82BC5ABA9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>
            <a:normAutofit/>
          </a:bodyPr>
          <a:lstStyle/>
          <a:p>
            <a:pPr marL="0" indent="0">
              <a:lnSpc>
                <a:spcPct val="98000"/>
              </a:lnSpc>
            </a:pPr>
            <a:r>
              <a:rPr lang="en-US" sz="2800" dirty="0"/>
              <a:t>Artificial Intelligence programs are created to mimic human thought, productivity and creativity.</a:t>
            </a:r>
          </a:p>
          <a:p>
            <a:pPr marL="0" indent="0">
              <a:lnSpc>
                <a:spcPct val="98000"/>
              </a:lnSpc>
            </a:pPr>
            <a:r>
              <a:rPr lang="en-US" sz="2800" dirty="0"/>
              <a:t>They achieve this by training the program on large amounts of data, called a Large Language Model (LLM)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01D84-DAF2-ADF1-3B28-BD91E7377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26" y="1565545"/>
            <a:ext cx="3804495" cy="37269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E0ED-8C65-4624-9E98-A972E1CA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4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DFBE1A7-9421-093C-C425-34617095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79413"/>
            <a:ext cx="10096500" cy="747712"/>
          </a:xfrm>
        </p:spPr>
        <p:txBody>
          <a:bodyPr/>
          <a:lstStyle/>
          <a:p>
            <a:r>
              <a:rPr lang="en-US" dirty="0"/>
              <a:t>AI Grant Components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59F3956-60C7-A522-4761-B40B52A697CF}"/>
              </a:ext>
            </a:extLst>
          </p:cNvPr>
          <p:cNvSpPr txBox="1">
            <a:spLocks/>
          </p:cNvSpPr>
          <p:nvPr/>
        </p:nvSpPr>
        <p:spPr>
          <a:xfrm>
            <a:off x="146292" y="2466473"/>
            <a:ext cx="3763971" cy="974559"/>
          </a:xfrm>
          <a:prstGeom prst="rect">
            <a:avLst/>
          </a:prstGeom>
        </p:spPr>
        <p:txBody>
          <a:bodyPr vert="horz" lIns="91440" tIns="45720" rIns="82296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Palatino Linotype"/>
              </a:rPr>
              <a:t>Policy &amp; Plan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Palatino Linotype"/>
              </a:rPr>
              <a:t>Developed clear guidelines for how to AI in schools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5A7BD8-8756-1A76-0C44-EE2E76311F6F}"/>
              </a:ext>
            </a:extLst>
          </p:cNvPr>
          <p:cNvSpPr txBox="1">
            <a:spLocks/>
          </p:cNvSpPr>
          <p:nvPr/>
        </p:nvSpPr>
        <p:spPr>
          <a:xfrm>
            <a:off x="4090189" y="2466473"/>
            <a:ext cx="3844183" cy="1355559"/>
          </a:xfrm>
          <a:prstGeom prst="rect">
            <a:avLst/>
          </a:prstGeom>
        </p:spPr>
        <p:txBody>
          <a:bodyPr vert="horz" lIns="91440" tIns="45720" rIns="82296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Magic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Purchased AI program for teachers &amp; students to use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67F6BE-F81B-A3D3-568C-5024B56BD7E7}"/>
              </a:ext>
            </a:extLst>
          </p:cNvPr>
          <p:cNvSpPr txBox="1">
            <a:spLocks/>
          </p:cNvSpPr>
          <p:nvPr/>
        </p:nvSpPr>
        <p:spPr>
          <a:xfrm>
            <a:off x="8026066" y="2474493"/>
            <a:ext cx="4019642" cy="954507"/>
          </a:xfrm>
          <a:prstGeom prst="rect">
            <a:avLst/>
          </a:prstGeom>
        </p:spPr>
        <p:txBody>
          <a:bodyPr vert="horz" lIns="91440" tIns="45720" rIns="82296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/>
              <a:t>Atlas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Curriculum and Lesson Planner with integrated AI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A0D6688-9900-5A25-1E2F-77E86F62794A}"/>
              </a:ext>
            </a:extLst>
          </p:cNvPr>
          <p:cNvSpPr txBox="1">
            <a:spLocks/>
          </p:cNvSpPr>
          <p:nvPr/>
        </p:nvSpPr>
        <p:spPr>
          <a:xfrm>
            <a:off x="146292" y="4760494"/>
            <a:ext cx="3763971" cy="1355559"/>
          </a:xfrm>
          <a:prstGeom prst="rect">
            <a:avLst/>
          </a:prstGeom>
        </p:spPr>
        <p:txBody>
          <a:bodyPr vert="horz" lIns="91440" tIns="45720" rIns="82296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Professional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Trainings on paid programs and additional tools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2AC3002-0748-DDFA-19AA-C323FF0D1717}"/>
              </a:ext>
            </a:extLst>
          </p:cNvPr>
          <p:cNvSpPr txBox="1">
            <a:spLocks/>
          </p:cNvSpPr>
          <p:nvPr/>
        </p:nvSpPr>
        <p:spPr>
          <a:xfrm>
            <a:off x="4165935" y="4780546"/>
            <a:ext cx="4115803" cy="1355559"/>
          </a:xfrm>
          <a:prstGeom prst="rect">
            <a:avLst/>
          </a:prstGeom>
        </p:spPr>
        <p:txBody>
          <a:bodyPr vert="horz" lIns="91440" tIns="45720" rIns="82296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/>
              <a:t>Collaboration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Parent Night, Student Night and partnership with 8th grade of sending district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5D3A1A0-CBC1-5E89-4468-3D8AF98D9186}"/>
              </a:ext>
            </a:extLst>
          </p:cNvPr>
          <p:cNvSpPr txBox="1">
            <a:spLocks/>
          </p:cNvSpPr>
          <p:nvPr/>
        </p:nvSpPr>
        <p:spPr>
          <a:xfrm>
            <a:off x="8026066" y="4780546"/>
            <a:ext cx="4019642" cy="1355559"/>
          </a:xfrm>
          <a:prstGeom prst="rect">
            <a:avLst/>
          </a:prstGeom>
        </p:spPr>
        <p:txBody>
          <a:bodyPr vert="horz" lIns="91440" tIns="45720" rIns="82296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AI Classes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Middle School &amp; High School classes on AI, as well as integrated lesson plans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CAA3ECB-7509-7C4F-A777-737328A10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293" y="1603377"/>
            <a:ext cx="731583" cy="7315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364F5C-7484-67AD-C417-47CEF16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55" y="1603376"/>
            <a:ext cx="731583" cy="7315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01FCA09-FE61-0C74-0FE7-E5F4FD114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431" y="1603375"/>
            <a:ext cx="731583" cy="7315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F6EA274-4188-93E8-780D-311C054F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55" y="4030829"/>
            <a:ext cx="725487" cy="7254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449BDF9-EA8E-0AD1-C008-0E63FE9DF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292" y="4030829"/>
            <a:ext cx="731583" cy="7315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E69C207-707F-B552-3C5F-6C6CD6D00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431" y="4044785"/>
            <a:ext cx="731583" cy="7315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4E48A-AF25-2CE2-B830-323CD31F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0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D0F8E-F7A4-46FE-AFAD-54CFF21B8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6F5A-4DF5-AF03-771F-EA2820F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 anchor="ctr">
            <a:normAutofit/>
          </a:bodyPr>
          <a:lstStyle/>
          <a:p>
            <a:r>
              <a:rPr lang="en-US" sz="4600" dirty="0"/>
              <a:t>Tools for Teachers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9890AD-A9AC-CE01-6AEC-264C67BCAB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6274413"/>
              </p:ext>
            </p:extLst>
          </p:nvPr>
        </p:nvGraphicFramePr>
        <p:xfrm>
          <a:off x="252414" y="1588239"/>
          <a:ext cx="7097076" cy="3855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888">
                  <a:extLst>
                    <a:ext uri="{9D8B030D-6E8A-4147-A177-3AD203B41FA5}">
                      <a16:colId xmlns:a16="http://schemas.microsoft.com/office/drawing/2014/main" val="3903282572"/>
                    </a:ext>
                  </a:extLst>
                </a:gridCol>
                <a:gridCol w="5578188">
                  <a:extLst>
                    <a:ext uri="{9D8B030D-6E8A-4147-A177-3AD203B41FA5}">
                      <a16:colId xmlns:a16="http://schemas.microsoft.com/office/drawing/2014/main" val="1013567449"/>
                    </a:ext>
                  </a:extLst>
                </a:gridCol>
              </a:tblGrid>
              <a:tr h="6933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Targeted School LLMs</a:t>
                      </a:r>
                    </a:p>
                    <a:p>
                      <a:r>
                        <a:rPr lang="en-US" sz="2000" dirty="0"/>
                        <a:t>Magic School, Khanmingo, SchoolAI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660938"/>
                  </a:ext>
                </a:extLst>
              </a:tr>
              <a:tr h="69333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9877353"/>
                  </a:ext>
                </a:extLst>
              </a:tr>
              <a:tr h="6933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Traditional LLMs</a:t>
                      </a:r>
                      <a:endParaRPr lang="en-US" sz="2400" b="1" dirty="0"/>
                    </a:p>
                    <a:p>
                      <a:r>
                        <a:rPr lang="en-US" sz="2000" dirty="0"/>
                        <a:t>ChatGPT, Gemini, Claude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5275944"/>
                  </a:ext>
                </a:extLst>
              </a:tr>
              <a:tr h="69333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0748355"/>
                  </a:ext>
                </a:extLst>
              </a:tr>
              <a:tr h="6933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AI Powered Tools</a:t>
                      </a:r>
                    </a:p>
                    <a:p>
                      <a:r>
                        <a:rPr lang="en-US" sz="2000" dirty="0"/>
                        <a:t>Grammarly, Brisk, Diffit, Goblin tools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1196119"/>
                  </a:ext>
                </a:extLst>
              </a:tr>
            </a:tbl>
          </a:graphicData>
        </a:graphic>
      </p:graphicFrame>
      <p:sp>
        <p:nvSpPr>
          <p:cNvPr id="10" name="Textbox 5">
            <a:extLst>
              <a:ext uri="{FF2B5EF4-FFF2-40B4-BE49-F238E27FC236}">
                <a16:creationId xmlns:a16="http://schemas.microsoft.com/office/drawing/2014/main" id="{3192E92D-35AF-B8D2-BBB7-3EB5E4741B76}"/>
              </a:ext>
            </a:extLst>
          </p:cNvPr>
          <p:cNvSpPr/>
          <p:nvPr/>
        </p:nvSpPr>
        <p:spPr>
          <a:xfrm>
            <a:off x="7974686" y="1588239"/>
            <a:ext cx="2913320" cy="3855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Much of our interactions with AI are in integrated tools within other programs, like chatbots or generators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7C123-C901-6559-8F8F-CEE0DE2E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0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CC57-1C63-3CAD-89D3-86F7CE14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6E2405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Exploring AI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2BD5-1A94-D8FC-BF70-B4A745438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8" y="2616314"/>
            <a:ext cx="3932413" cy="10708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Diffit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AI to differentiate resources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7EF5E48-4571-AB3A-1D54-A432E1FFF6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258" y="4776537"/>
            <a:ext cx="5294869" cy="118568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Brisk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Provide quick student feedback, translate documents, text leveling &amp; materials generation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B8E81F3-9E11-BF3E-CFF4-1919FB987DE8}"/>
              </a:ext>
            </a:extLst>
          </p:cNvPr>
          <p:cNvSpPr txBox="1">
            <a:spLocks/>
          </p:cNvSpPr>
          <p:nvPr/>
        </p:nvSpPr>
        <p:spPr>
          <a:xfrm>
            <a:off x="6096000" y="2577488"/>
            <a:ext cx="4356479" cy="1148464"/>
          </a:xfrm>
          <a:prstGeom prst="rect">
            <a:avLst/>
          </a:prstGeom>
        </p:spPr>
        <p:txBody>
          <a:bodyPr vert="horz" lIns="91440" tIns="45720" rIns="82296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Grammarly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Spelling, phrasing and writing assistance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5CD2087-FD35-4ED7-C44D-EF2DDBAA9AC5}"/>
              </a:ext>
            </a:extLst>
          </p:cNvPr>
          <p:cNvSpPr txBox="1">
            <a:spLocks/>
          </p:cNvSpPr>
          <p:nvPr/>
        </p:nvSpPr>
        <p:spPr>
          <a:xfrm>
            <a:off x="6096000" y="4776537"/>
            <a:ext cx="4536953" cy="1480660"/>
          </a:xfrm>
          <a:prstGeom prst="rect">
            <a:avLst/>
          </a:prstGeom>
        </p:spPr>
        <p:txBody>
          <a:bodyPr vert="horz" lIns="91440" tIns="45720" rIns="82296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Goblin.Tools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Chunking tool, checklist generator, writing tone analysis, and summarizer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738D0-B677-BC2F-5107-EB66F6EFB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7" y="1745622"/>
            <a:ext cx="731583" cy="725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750334-876B-035F-36DA-E348FEE98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20" y="1739526"/>
            <a:ext cx="725487" cy="731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C9361-9A1C-DD4F-9A0E-514427EDE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37" y="3832331"/>
            <a:ext cx="731583" cy="725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9A6CA-4137-35A3-1139-F8321D9A4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320" y="3826235"/>
            <a:ext cx="725487" cy="7315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1FFCF-A7F3-DCCC-160B-3CCF7299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5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D13300-0708-DE74-6AAE-A6D9E0B3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E2405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Ethical &amp; Environmental Considerations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3FABF1-1C60-0B5E-5BCC-0ADA02A38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4558" y="3101375"/>
            <a:ext cx="3221032" cy="28256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AI uses resources like electricity and water at a much higher rate than traditional search engines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53ED91-BEF0-A21A-BE04-65D05DDF7F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3104147"/>
            <a:ext cx="3800820" cy="282292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Ethics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AI has to be trained on a large amount of information, and copyright is not always followed well, especially with images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3A7C73-43A1-171D-6D59-5E9658E53B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96410" y="3104147"/>
            <a:ext cx="4019322" cy="28257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Accuracy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AI is best understood as something that estimates very well, but things can still be inaccurate, and will be as biased as the information it was trained 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5B678D-22CF-CB57-23C8-1E2EAC81A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24" y="2369792"/>
            <a:ext cx="725487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F6AC4F-8D97-846D-E250-3BBBF4E39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60" y="2369791"/>
            <a:ext cx="731583" cy="731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F59721-1115-D73A-3522-22493EDE7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001" y="2369791"/>
            <a:ext cx="731583" cy="7315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69261-04D9-E7DB-5C02-AA13569B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279E-A902-EAA6-FC52-76C479E95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D115-0C2D-EEEC-0743-F74915C9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 anchor="ctr">
            <a:normAutofit/>
          </a:bodyPr>
          <a:lstStyle/>
          <a:p>
            <a:r>
              <a:rPr lang="en-US" sz="4600" dirty="0"/>
              <a:t>Statistics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5C01CA-6A76-D12B-AE45-56FF3B71A7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7087524"/>
              </p:ext>
            </p:extLst>
          </p:nvPr>
        </p:nvGraphicFramePr>
        <p:xfrm>
          <a:off x="2434855" y="1146659"/>
          <a:ext cx="6730409" cy="4310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0409">
                  <a:extLst>
                    <a:ext uri="{9D8B030D-6E8A-4147-A177-3AD203B41FA5}">
                      <a16:colId xmlns:a16="http://schemas.microsoft.com/office/drawing/2014/main" val="3903282572"/>
                    </a:ext>
                  </a:extLst>
                </a:gridCol>
              </a:tblGrid>
              <a:tr h="66913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60938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dirty="0">
                        <a:solidFill>
                          <a:srgbClr val="00C3B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385366"/>
                  </a:ext>
                </a:extLst>
              </a:tr>
              <a:tr h="349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solidFill>
                            <a:srgbClr val="009B89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Percentage of US energy used for data centers in 2024</a:t>
                      </a:r>
                      <a:endParaRPr lang="en-US" sz="1800" dirty="0">
                        <a:solidFill>
                          <a:srgbClr val="009B8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77353"/>
                  </a:ext>
                </a:extLst>
              </a:tr>
              <a:tr h="347766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520837"/>
                  </a:ext>
                </a:extLst>
              </a:tr>
              <a:tr h="66913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4.2-6.6 b cubic meters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75944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48355"/>
                  </a:ext>
                </a:extLst>
              </a:tr>
              <a:tr h="349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solidFill>
                            <a:srgbClr val="009B89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Estimated AI water withdrawal in 2027</a:t>
                      </a:r>
                      <a:endParaRPr lang="en-US" sz="1800" dirty="0">
                        <a:solidFill>
                          <a:srgbClr val="009B8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9611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C3B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505097"/>
                  </a:ext>
                </a:extLst>
              </a:tr>
              <a:tr h="66913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2,800, 224 acres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62525"/>
                  </a:ext>
                </a:extLst>
              </a:tr>
              <a:tr h="140113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9132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solidFill>
                            <a:srgbClr val="009B89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Number of US Data Centers</a:t>
                      </a:r>
                      <a:r>
                        <a:rPr lang="en-US" sz="1800" dirty="0">
                          <a:solidFill>
                            <a:srgbClr val="009B89"/>
                          </a:solidFill>
                        </a:rPr>
                        <a:t>, </a:t>
                      </a:r>
                      <a:r>
                        <a:rPr lang="en-US" sz="1800" u="sng" dirty="0">
                          <a:solidFill>
                            <a:srgbClr val="009B89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Average Size of a Data Center</a:t>
                      </a:r>
                      <a:endParaRPr lang="en-US" sz="1800" dirty="0">
                        <a:solidFill>
                          <a:srgbClr val="009B8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67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B7421-731D-16AE-B419-496B1E6E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60596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20F40264-73D6-4105-B881-645A45A081C3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634D36E1-37D0-4298-84CE-C27C23AC1373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829227BB-DBB3-41CC-9F3B-F1B3E57050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527733B12F634B9735AAA5FFBBE821" ma:contentTypeVersion="20" ma:contentTypeDescription="Create a new document." ma:contentTypeScope="" ma:versionID="f3516ac47c1f12ebe650539bee9ac51d">
  <xsd:schema xmlns:xsd="http://www.w3.org/2001/XMLSchema" xmlns:xs="http://www.w3.org/2001/XMLSchema" xmlns:p="http://schemas.microsoft.com/office/2006/metadata/properties" xmlns:ns1="http://schemas.microsoft.com/sharepoint/v3" xmlns:ns2="1765d9d9-734f-4e40-bf37-76520b71712c" xmlns:ns3="2f57b3d6-2a08-4fee-adfc-63f103472337" targetNamespace="http://schemas.microsoft.com/office/2006/metadata/properties" ma:root="true" ma:fieldsID="8206c460fb3b25f69fa590793512b904" ns1:_="" ns2:_="" ns3:_="">
    <xsd:import namespace="http://schemas.microsoft.com/sharepoint/v3"/>
    <xsd:import namespace="1765d9d9-734f-4e40-bf37-76520b71712c"/>
    <xsd:import namespace="2f57b3d6-2a08-4fee-adfc-63f1034723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5d9d9-734f-4e40-bf37-76520b717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829e9b-2c9c-4724-8f43-688495af2f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7b3d6-2a08-4fee-adfc-63f1034723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436edf-481d-4604-93a9-3f8776fa8642}" ma:internalName="TaxCatchAll" ma:showField="CatchAllData" ma:web="2f57b3d6-2a08-4fee-adfc-63f1034723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1765d9d9-734f-4e40-bf37-76520b71712c">
      <Terms xmlns="http://schemas.microsoft.com/office/infopath/2007/PartnerControls"/>
    </lcf76f155ced4ddcb4097134ff3c332f>
    <_ip_UnifiedCompliancePolicyProperties xmlns="http://schemas.microsoft.com/sharepoint/v3" xsi:nil="true"/>
    <TaxCatchAll xmlns="2f57b3d6-2a08-4fee-adfc-63f103472337" xsi:nil="true"/>
  </documentManagement>
</p:properties>
</file>

<file path=customXml/itemProps1.xml><?xml version="1.0" encoding="utf-8"?>
<ds:datastoreItem xmlns:ds="http://schemas.openxmlformats.org/officeDocument/2006/customXml" ds:itemID="{E44E69DB-1473-4915-9AE7-751546F5B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9AF74E-2770-43D4-85B8-23420076C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65d9d9-734f-4e40-bf37-76520b71712c"/>
    <ds:schemaRef ds:uri="2f57b3d6-2a08-4fee-adfc-63f103472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066F8A-1B54-4BF1-BF8F-FDB2E45AD048}">
  <ds:schemaRefs>
    <ds:schemaRef ds:uri="1765d9d9-734f-4e40-bf37-76520b71712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sharepoint/v3"/>
    <ds:schemaRef ds:uri="http://purl.org/dc/elements/1.1/"/>
    <ds:schemaRef ds:uri="http://schemas.microsoft.com/office/infopath/2007/PartnerControls"/>
    <ds:schemaRef ds:uri="2f57b3d6-2a08-4fee-adfc-63f10347233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NJDOE_0923 (1)</Template>
  <TotalTime>675</TotalTime>
  <Words>619</Words>
  <Application>Microsoft Office PowerPoint</Application>
  <PresentationFormat>Widescreen</PresentationFormat>
  <Paragraphs>131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Lato</vt:lpstr>
      <vt:lpstr>Open Sans</vt:lpstr>
      <vt:lpstr>Palatino Linotype</vt:lpstr>
      <vt:lpstr>NDJOE_Main</vt:lpstr>
      <vt:lpstr>NJDOE_TitleSlide</vt:lpstr>
      <vt:lpstr>NJDOE_SectionTitle</vt:lpstr>
      <vt:lpstr>Less Paperwork, More Power</vt:lpstr>
      <vt:lpstr>Who are We?</vt:lpstr>
      <vt:lpstr>Our District</vt:lpstr>
      <vt:lpstr>What is AI</vt:lpstr>
      <vt:lpstr>AI Grant Components</vt:lpstr>
      <vt:lpstr>Tools for Teachers</vt:lpstr>
      <vt:lpstr>Exploring AI Tools</vt:lpstr>
      <vt:lpstr>Ethical &amp; Environmental Considerations</vt:lpstr>
      <vt:lpstr>Statistics</vt:lpstr>
      <vt:lpstr>Prompt Optimization</vt:lpstr>
      <vt:lpstr>AI Grant</vt:lpstr>
      <vt:lpstr>Your Turn!</vt:lpstr>
      <vt:lpstr>Thank You!</vt:lpstr>
      <vt:lpstr>Contact Information</vt:lpstr>
    </vt:vector>
  </TitlesOfParts>
  <Company>NJ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 Paperwork, More Power</dc:title>
  <dc:creator>Fleming, Sharon</dc:creator>
  <cp:lastModifiedBy>Epifanio, Aida</cp:lastModifiedBy>
  <cp:revision>2</cp:revision>
  <dcterms:created xsi:type="dcterms:W3CDTF">2025-07-18T17:54:16Z</dcterms:created>
  <dcterms:modified xsi:type="dcterms:W3CDTF">2025-07-28T19:14:04Z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0x01010023527733B12F634B9735AAA5FFBBE821</vt:lpwstr>
  </property>
  <property fmtid="{D5CDD505-2E9C-101B-9397-08002B2CF9AE}" pid="3" name="MediaServiceImageTags">
    <vt:lpwstr/>
  </property>
</Properties>
</file>