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58" r:id="rId5"/>
    <p:sldMasterId id="2147483682" r:id="rId6"/>
  </p:sldMasterIdLst>
  <p:notesMasterIdLst>
    <p:notesMasterId r:id="rId44"/>
  </p:notesMasterIdLst>
  <p:handoutMasterIdLst>
    <p:handoutMasterId r:id="rId45"/>
  </p:handoutMasterIdLst>
  <p:sldIdLst>
    <p:sldId id="256" r:id="rId7"/>
    <p:sldId id="265" r:id="rId8"/>
    <p:sldId id="264" r:id="rId9"/>
    <p:sldId id="266" r:id="rId10"/>
    <p:sldId id="267" r:id="rId11"/>
    <p:sldId id="268" r:id="rId12"/>
    <p:sldId id="269" r:id="rId13"/>
    <p:sldId id="302" r:id="rId14"/>
    <p:sldId id="271" r:id="rId15"/>
    <p:sldId id="272" r:id="rId16"/>
    <p:sldId id="276" r:id="rId17"/>
    <p:sldId id="277" r:id="rId18"/>
    <p:sldId id="278" r:id="rId19"/>
    <p:sldId id="275" r:id="rId20"/>
    <p:sldId id="279" r:id="rId21"/>
    <p:sldId id="280" r:id="rId22"/>
    <p:sldId id="282" r:id="rId23"/>
    <p:sldId id="283" r:id="rId24"/>
    <p:sldId id="285" r:id="rId25"/>
    <p:sldId id="287" r:id="rId26"/>
    <p:sldId id="288" r:id="rId27"/>
    <p:sldId id="289" r:id="rId28"/>
    <p:sldId id="286" r:id="rId29"/>
    <p:sldId id="291" r:id="rId30"/>
    <p:sldId id="290" r:id="rId31"/>
    <p:sldId id="297" r:id="rId32"/>
    <p:sldId id="293" r:id="rId33"/>
    <p:sldId id="295" r:id="rId34"/>
    <p:sldId id="296" r:id="rId35"/>
    <p:sldId id="298" r:id="rId36"/>
    <p:sldId id="299" r:id="rId37"/>
    <p:sldId id="300" r:id="rId38"/>
    <p:sldId id="301" r:id="rId39"/>
    <p:sldId id="303" r:id="rId40"/>
    <p:sldId id="305" r:id="rId41"/>
    <p:sldId id="307" r:id="rId42"/>
    <p:sldId id="25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6A782F-AAEB-9601-3060-294B0A910A44}" name="Mazzagatti, Peter" initials="MP" userId="S::pmazzaga@doe.nj.gov::d885410b-8af8-48ce-89eb-76b89c7a7250" providerId="AD"/>
  <p188:author id="{65CC9436-C97C-4909-7BD9-A3532250EFB7}" name="Lachenauer, Stefanie" initials="SL" userId="S::slachena@doe.nj.gov::5e427954-dcc3-42db-90d3-64012c551fb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240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4D81DB-8708-804B-93AA-8F6C8CE97F77}" v="127" dt="2025-07-24T20:57:24.2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8"/>
    <p:restoredTop sz="86385"/>
  </p:normalViewPr>
  <p:slideViewPr>
    <p:cSldViewPr snapToGrid="0">
      <p:cViewPr varScale="1">
        <p:scale>
          <a:sx n="73" d="100"/>
          <a:sy n="73" d="100"/>
        </p:scale>
        <p:origin x="200" y="680"/>
      </p:cViewPr>
      <p:guideLst/>
    </p:cSldViewPr>
  </p:slideViewPr>
  <p:outlineViewPr>
    <p:cViewPr>
      <p:scale>
        <a:sx n="33" d="100"/>
        <a:sy n="33" d="100"/>
      </p:scale>
      <p:origin x="0" y="-164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pifanio, Aida" userId="000e21c5-13fc-4426-b772-2c28c79a20d9" providerId="ADAL" clId="{D34D81DB-8708-804B-93AA-8F6C8CE97F77}"/>
    <pc:docChg chg="custSel delSld modSld">
      <pc:chgData name="Epifanio, Aida" userId="000e21c5-13fc-4426-b772-2c28c79a20d9" providerId="ADAL" clId="{D34D81DB-8708-804B-93AA-8F6C8CE97F77}" dt="2025-07-24T20:57:24.214" v="152" actId="27636"/>
      <pc:docMkLst>
        <pc:docMk/>
      </pc:docMkLst>
      <pc:sldChg chg="modSp">
        <pc:chgData name="Epifanio, Aida" userId="000e21c5-13fc-4426-b772-2c28c79a20d9" providerId="ADAL" clId="{D34D81DB-8708-804B-93AA-8F6C8CE97F77}" dt="2025-07-24T20:52:43.664" v="64" actId="1076"/>
        <pc:sldMkLst>
          <pc:docMk/>
          <pc:sldMk cId="1869916186" sldId="256"/>
        </pc:sldMkLst>
        <pc:spChg chg="mod">
          <ac:chgData name="Epifanio, Aida" userId="000e21c5-13fc-4426-b772-2c28c79a20d9" providerId="ADAL" clId="{D34D81DB-8708-804B-93AA-8F6C8CE97F77}" dt="2025-07-24T20:52:43.664" v="64" actId="1076"/>
          <ac:spMkLst>
            <pc:docMk/>
            <pc:sldMk cId="1869916186" sldId="256"/>
            <ac:spMk id="5" creationId="{012D5881-96EC-447F-A717-A35057F07353}"/>
          </ac:spMkLst>
        </pc:spChg>
      </pc:sldChg>
      <pc:sldChg chg="del">
        <pc:chgData name="Epifanio, Aida" userId="000e21c5-13fc-4426-b772-2c28c79a20d9" providerId="ADAL" clId="{D34D81DB-8708-804B-93AA-8F6C8CE97F77}" dt="2025-07-24T20:52:04.958" v="62" actId="2696"/>
        <pc:sldMkLst>
          <pc:docMk/>
          <pc:sldMk cId="3657976536" sldId="258"/>
        </pc:sldMkLst>
      </pc:sldChg>
      <pc:sldChg chg="del">
        <pc:chgData name="Epifanio, Aida" userId="000e21c5-13fc-4426-b772-2c28c79a20d9" providerId="ADAL" clId="{D34D81DB-8708-804B-93AA-8F6C8CE97F77}" dt="2025-07-24T20:52:04.958" v="62" actId="2696"/>
        <pc:sldMkLst>
          <pc:docMk/>
          <pc:sldMk cId="2397930012" sldId="259"/>
        </pc:sldMkLst>
      </pc:sldChg>
      <pc:sldChg chg="del">
        <pc:chgData name="Epifanio, Aida" userId="000e21c5-13fc-4426-b772-2c28c79a20d9" providerId="ADAL" clId="{D34D81DB-8708-804B-93AA-8F6C8CE97F77}" dt="2025-07-24T20:52:04.958" v="62" actId="2696"/>
        <pc:sldMkLst>
          <pc:docMk/>
          <pc:sldMk cId="187436321" sldId="260"/>
        </pc:sldMkLst>
      </pc:sldChg>
      <pc:sldChg chg="del">
        <pc:chgData name="Epifanio, Aida" userId="000e21c5-13fc-4426-b772-2c28c79a20d9" providerId="ADAL" clId="{D34D81DB-8708-804B-93AA-8F6C8CE97F77}" dt="2025-07-24T20:52:04.958" v="62" actId="2696"/>
        <pc:sldMkLst>
          <pc:docMk/>
          <pc:sldMk cId="4231543697" sldId="261"/>
        </pc:sldMkLst>
      </pc:sldChg>
      <pc:sldChg chg="del">
        <pc:chgData name="Epifanio, Aida" userId="000e21c5-13fc-4426-b772-2c28c79a20d9" providerId="ADAL" clId="{D34D81DB-8708-804B-93AA-8F6C8CE97F77}" dt="2025-07-24T20:52:04.958" v="62" actId="2696"/>
        <pc:sldMkLst>
          <pc:docMk/>
          <pc:sldMk cId="784689383" sldId="262"/>
        </pc:sldMkLst>
      </pc:sldChg>
      <pc:sldChg chg="del">
        <pc:chgData name="Epifanio, Aida" userId="000e21c5-13fc-4426-b772-2c28c79a20d9" providerId="ADAL" clId="{D34D81DB-8708-804B-93AA-8F6C8CE97F77}" dt="2025-07-24T20:52:04.958" v="62" actId="2696"/>
        <pc:sldMkLst>
          <pc:docMk/>
          <pc:sldMk cId="2529699348" sldId="263"/>
        </pc:sldMkLst>
      </pc:sldChg>
      <pc:sldChg chg="modSp">
        <pc:chgData name="Epifanio, Aida" userId="000e21c5-13fc-4426-b772-2c28c79a20d9" providerId="ADAL" clId="{D34D81DB-8708-804B-93AA-8F6C8CE97F77}" dt="2025-07-24T20:52:46.532" v="65" actId="20577"/>
        <pc:sldMkLst>
          <pc:docMk/>
          <pc:sldMk cId="1837310824" sldId="264"/>
        </pc:sldMkLst>
        <pc:spChg chg="mod">
          <ac:chgData name="Epifanio, Aida" userId="000e21c5-13fc-4426-b772-2c28c79a20d9" providerId="ADAL" clId="{D34D81DB-8708-804B-93AA-8F6C8CE97F77}" dt="2025-07-24T20:52:46.532" v="65" actId="20577"/>
          <ac:spMkLst>
            <pc:docMk/>
            <pc:sldMk cId="1837310824" sldId="264"/>
            <ac:spMk id="3" creationId="{FB0CDBF6-FD15-DDE9-4358-95C9BDDCF042}"/>
          </ac:spMkLst>
        </pc:spChg>
      </pc:sldChg>
      <pc:sldChg chg="modSp mod">
        <pc:chgData name="Epifanio, Aida" userId="000e21c5-13fc-4426-b772-2c28c79a20d9" providerId="ADAL" clId="{D34D81DB-8708-804B-93AA-8F6C8CE97F77}" dt="2025-07-24T20:41:33.833" v="2" actId="962"/>
        <pc:sldMkLst>
          <pc:docMk/>
          <pc:sldMk cId="1084721286" sldId="267"/>
        </pc:sldMkLst>
        <pc:spChg chg="ord">
          <ac:chgData name="Epifanio, Aida" userId="000e21c5-13fc-4426-b772-2c28c79a20d9" providerId="ADAL" clId="{D34D81DB-8708-804B-93AA-8F6C8CE97F77}" dt="2025-07-24T20:41:28.165" v="0" actId="13244"/>
          <ac:spMkLst>
            <pc:docMk/>
            <pc:sldMk cId="1084721286" sldId="267"/>
            <ac:spMk id="3" creationId="{ADBDFAD7-8403-B6C8-9F87-DA17CBAFB4BD}"/>
          </ac:spMkLst>
        </pc:spChg>
        <pc:spChg chg="ord">
          <ac:chgData name="Epifanio, Aida" userId="000e21c5-13fc-4426-b772-2c28c79a20d9" providerId="ADAL" clId="{D34D81DB-8708-804B-93AA-8F6C8CE97F77}" dt="2025-07-24T20:41:30.340" v="1" actId="13244"/>
          <ac:spMkLst>
            <pc:docMk/>
            <pc:sldMk cId="1084721286" sldId="267"/>
            <ac:spMk id="4" creationId="{6239C839-7DE6-A02C-7E63-EBB84A1FFB88}"/>
          </ac:spMkLst>
        </pc:spChg>
        <pc:picChg chg="mod">
          <ac:chgData name="Epifanio, Aida" userId="000e21c5-13fc-4426-b772-2c28c79a20d9" providerId="ADAL" clId="{D34D81DB-8708-804B-93AA-8F6C8CE97F77}" dt="2025-07-24T20:41:33.833" v="2" actId="962"/>
          <ac:picMkLst>
            <pc:docMk/>
            <pc:sldMk cId="1084721286" sldId="267"/>
            <ac:picMk id="2050" creationId="{BA0C4222-BC8D-35E9-1904-6AA433866B04}"/>
          </ac:picMkLst>
        </pc:picChg>
      </pc:sldChg>
      <pc:sldChg chg="modSp">
        <pc:chgData name="Epifanio, Aida" userId="000e21c5-13fc-4426-b772-2c28c79a20d9" providerId="ADAL" clId="{D34D81DB-8708-804B-93AA-8F6C8CE97F77}" dt="2025-07-24T20:52:56.018" v="71" actId="20577"/>
        <pc:sldMkLst>
          <pc:docMk/>
          <pc:sldMk cId="1034911169" sldId="268"/>
        </pc:sldMkLst>
        <pc:spChg chg="mod">
          <ac:chgData name="Epifanio, Aida" userId="000e21c5-13fc-4426-b772-2c28c79a20d9" providerId="ADAL" clId="{D34D81DB-8708-804B-93AA-8F6C8CE97F77}" dt="2025-07-24T20:52:49.680" v="66" actId="27636"/>
          <ac:spMkLst>
            <pc:docMk/>
            <pc:sldMk cId="1034911169" sldId="268"/>
            <ac:spMk id="2" creationId="{BDC5E890-732F-F8F6-4525-639C505F63DA}"/>
          </ac:spMkLst>
        </pc:spChg>
        <pc:spChg chg="mod">
          <ac:chgData name="Epifanio, Aida" userId="000e21c5-13fc-4426-b772-2c28c79a20d9" providerId="ADAL" clId="{D34D81DB-8708-804B-93AA-8F6C8CE97F77}" dt="2025-07-24T20:52:56.018" v="71" actId="20577"/>
          <ac:spMkLst>
            <pc:docMk/>
            <pc:sldMk cId="1034911169" sldId="268"/>
            <ac:spMk id="3" creationId="{7B5441BF-9739-97FB-F514-9693DBF35978}"/>
          </ac:spMkLst>
        </pc:spChg>
      </pc:sldChg>
      <pc:sldChg chg="modSp">
        <pc:chgData name="Epifanio, Aida" userId="000e21c5-13fc-4426-b772-2c28c79a20d9" providerId="ADAL" clId="{D34D81DB-8708-804B-93AA-8F6C8CE97F77}" dt="2025-07-24T20:53:03.946" v="74" actId="14100"/>
        <pc:sldMkLst>
          <pc:docMk/>
          <pc:sldMk cId="2864396670" sldId="269"/>
        </pc:sldMkLst>
        <pc:spChg chg="mod">
          <ac:chgData name="Epifanio, Aida" userId="000e21c5-13fc-4426-b772-2c28c79a20d9" providerId="ADAL" clId="{D34D81DB-8708-804B-93AA-8F6C8CE97F77}" dt="2025-07-24T20:53:03.946" v="74" actId="14100"/>
          <ac:spMkLst>
            <pc:docMk/>
            <pc:sldMk cId="2864396670" sldId="269"/>
            <ac:spMk id="3" creationId="{E6175A29-9995-574B-9757-1759BE2CB5F2}"/>
          </ac:spMkLst>
        </pc:spChg>
      </pc:sldChg>
      <pc:sldChg chg="modSp">
        <pc:chgData name="Epifanio, Aida" userId="000e21c5-13fc-4426-b772-2c28c79a20d9" providerId="ADAL" clId="{D34D81DB-8708-804B-93AA-8F6C8CE97F77}" dt="2025-07-24T20:42:20.479" v="4" actId="962"/>
        <pc:sldMkLst>
          <pc:docMk/>
          <pc:sldMk cId="2879921260" sldId="271"/>
        </pc:sldMkLst>
        <pc:picChg chg="mod">
          <ac:chgData name="Epifanio, Aida" userId="000e21c5-13fc-4426-b772-2c28c79a20d9" providerId="ADAL" clId="{D34D81DB-8708-804B-93AA-8F6C8CE97F77}" dt="2025-07-24T20:42:20.479" v="4" actId="962"/>
          <ac:picMkLst>
            <pc:docMk/>
            <pc:sldMk cId="2879921260" sldId="271"/>
            <ac:picMk id="1026" creationId="{68810D14-D8B8-59F6-FF31-677FD9689EBC}"/>
          </ac:picMkLst>
        </pc:picChg>
      </pc:sldChg>
      <pc:sldChg chg="modSp">
        <pc:chgData name="Epifanio, Aida" userId="000e21c5-13fc-4426-b772-2c28c79a20d9" providerId="ADAL" clId="{D34D81DB-8708-804B-93AA-8F6C8CE97F77}" dt="2025-07-24T20:53:12.337" v="76" actId="20577"/>
        <pc:sldMkLst>
          <pc:docMk/>
          <pc:sldMk cId="1630669832" sldId="272"/>
        </pc:sldMkLst>
        <pc:spChg chg="mod">
          <ac:chgData name="Epifanio, Aida" userId="000e21c5-13fc-4426-b772-2c28c79a20d9" providerId="ADAL" clId="{D34D81DB-8708-804B-93AA-8F6C8CE97F77}" dt="2025-07-24T20:53:12.337" v="76" actId="20577"/>
          <ac:spMkLst>
            <pc:docMk/>
            <pc:sldMk cId="1630669832" sldId="272"/>
            <ac:spMk id="4" creationId="{4BCACA3F-E2E5-BB83-0905-47220E551031}"/>
          </ac:spMkLst>
        </pc:spChg>
      </pc:sldChg>
      <pc:sldChg chg="modSp">
        <pc:chgData name="Epifanio, Aida" userId="000e21c5-13fc-4426-b772-2c28c79a20d9" providerId="ADAL" clId="{D34D81DB-8708-804B-93AA-8F6C8CE97F77}" dt="2025-07-24T20:53:15.253" v="77" actId="20577"/>
        <pc:sldMkLst>
          <pc:docMk/>
          <pc:sldMk cId="2345199990" sldId="276"/>
        </pc:sldMkLst>
        <pc:spChg chg="mod">
          <ac:chgData name="Epifanio, Aida" userId="000e21c5-13fc-4426-b772-2c28c79a20d9" providerId="ADAL" clId="{D34D81DB-8708-804B-93AA-8F6C8CE97F77}" dt="2025-07-24T20:53:15.253" v="77" actId="20577"/>
          <ac:spMkLst>
            <pc:docMk/>
            <pc:sldMk cId="2345199990" sldId="276"/>
            <ac:spMk id="4" creationId="{CC46112E-01AD-7897-6730-E3E29B54FD09}"/>
          </ac:spMkLst>
        </pc:spChg>
      </pc:sldChg>
      <pc:sldChg chg="modSp">
        <pc:chgData name="Epifanio, Aida" userId="000e21c5-13fc-4426-b772-2c28c79a20d9" providerId="ADAL" clId="{D34D81DB-8708-804B-93AA-8F6C8CE97F77}" dt="2025-07-24T20:53:20.078" v="78" actId="14100"/>
        <pc:sldMkLst>
          <pc:docMk/>
          <pc:sldMk cId="967708715" sldId="277"/>
        </pc:sldMkLst>
        <pc:spChg chg="mod">
          <ac:chgData name="Epifanio, Aida" userId="000e21c5-13fc-4426-b772-2c28c79a20d9" providerId="ADAL" clId="{D34D81DB-8708-804B-93AA-8F6C8CE97F77}" dt="2025-07-24T20:53:20.078" v="78" actId="14100"/>
          <ac:spMkLst>
            <pc:docMk/>
            <pc:sldMk cId="967708715" sldId="277"/>
            <ac:spMk id="3" creationId="{24CFD78F-E6FD-C02A-7455-655E8B4D7A96}"/>
          </ac:spMkLst>
        </pc:spChg>
      </pc:sldChg>
      <pc:sldChg chg="modSp mod">
        <pc:chgData name="Epifanio, Aida" userId="000e21c5-13fc-4426-b772-2c28c79a20d9" providerId="ADAL" clId="{D34D81DB-8708-804B-93AA-8F6C8CE97F77}" dt="2025-07-24T20:42:56.249" v="5" actId="962"/>
        <pc:sldMkLst>
          <pc:docMk/>
          <pc:sldMk cId="2616532149" sldId="282"/>
        </pc:sldMkLst>
        <pc:picChg chg="mod">
          <ac:chgData name="Epifanio, Aida" userId="000e21c5-13fc-4426-b772-2c28c79a20d9" providerId="ADAL" clId="{D34D81DB-8708-804B-93AA-8F6C8CE97F77}" dt="2025-07-24T20:42:56.249" v="5" actId="962"/>
          <ac:picMkLst>
            <pc:docMk/>
            <pc:sldMk cId="2616532149" sldId="282"/>
            <ac:picMk id="5" creationId="{2D7F7058-4AEF-F9AB-071B-6C709D5C55D2}"/>
          </ac:picMkLst>
        </pc:picChg>
      </pc:sldChg>
      <pc:sldChg chg="modSp mod">
        <pc:chgData name="Epifanio, Aida" userId="000e21c5-13fc-4426-b772-2c28c79a20d9" providerId="ADAL" clId="{D34D81DB-8708-804B-93AA-8F6C8CE97F77}" dt="2025-07-24T20:53:23.522" v="79" actId="20577"/>
        <pc:sldMkLst>
          <pc:docMk/>
          <pc:sldMk cId="616104148" sldId="283"/>
        </pc:sldMkLst>
        <pc:spChg chg="mod">
          <ac:chgData name="Epifanio, Aida" userId="000e21c5-13fc-4426-b772-2c28c79a20d9" providerId="ADAL" clId="{D34D81DB-8708-804B-93AA-8F6C8CE97F77}" dt="2025-07-24T20:53:23.522" v="79" actId="20577"/>
          <ac:spMkLst>
            <pc:docMk/>
            <pc:sldMk cId="616104148" sldId="283"/>
            <ac:spMk id="2057" creationId="{BB370E56-576E-9ED5-2570-C936E32CEB2A}"/>
          </ac:spMkLst>
        </pc:spChg>
        <pc:picChg chg="mod">
          <ac:chgData name="Epifanio, Aida" userId="000e21c5-13fc-4426-b772-2c28c79a20d9" providerId="ADAL" clId="{D34D81DB-8708-804B-93AA-8F6C8CE97F77}" dt="2025-07-24T20:43:02.950" v="6" actId="962"/>
          <ac:picMkLst>
            <pc:docMk/>
            <pc:sldMk cId="616104148" sldId="283"/>
            <ac:picMk id="2050" creationId="{1BEDACE2-78B3-BDEF-B141-7AD6628485F6}"/>
          </ac:picMkLst>
        </pc:picChg>
        <pc:picChg chg="mod">
          <ac:chgData name="Epifanio, Aida" userId="000e21c5-13fc-4426-b772-2c28c79a20d9" providerId="ADAL" clId="{D34D81DB-8708-804B-93AA-8F6C8CE97F77}" dt="2025-07-24T20:43:05.066" v="7" actId="962"/>
          <ac:picMkLst>
            <pc:docMk/>
            <pc:sldMk cId="616104148" sldId="283"/>
            <ac:picMk id="2058" creationId="{1B2F00CF-0AEF-9294-4716-1AFF98844DB9}"/>
          </ac:picMkLst>
        </pc:picChg>
      </pc:sldChg>
      <pc:sldChg chg="modSp">
        <pc:chgData name="Epifanio, Aida" userId="000e21c5-13fc-4426-b772-2c28c79a20d9" providerId="ADAL" clId="{D34D81DB-8708-804B-93AA-8F6C8CE97F77}" dt="2025-07-24T20:53:36.304" v="82" actId="948"/>
        <pc:sldMkLst>
          <pc:docMk/>
          <pc:sldMk cId="1689104643" sldId="285"/>
        </pc:sldMkLst>
        <pc:spChg chg="mod">
          <ac:chgData name="Epifanio, Aida" userId="000e21c5-13fc-4426-b772-2c28c79a20d9" providerId="ADAL" clId="{D34D81DB-8708-804B-93AA-8F6C8CE97F77}" dt="2025-07-24T20:53:36.304" v="82" actId="948"/>
          <ac:spMkLst>
            <pc:docMk/>
            <pc:sldMk cId="1689104643" sldId="285"/>
            <ac:spMk id="4" creationId="{2C614AF2-459E-CA40-5AC7-5F9CE1114521}"/>
          </ac:spMkLst>
        </pc:spChg>
        <pc:picChg chg="mod">
          <ac:chgData name="Epifanio, Aida" userId="000e21c5-13fc-4426-b772-2c28c79a20d9" providerId="ADAL" clId="{D34D81DB-8708-804B-93AA-8F6C8CE97F77}" dt="2025-07-24T20:44:07.516" v="8" actId="962"/>
          <ac:picMkLst>
            <pc:docMk/>
            <pc:sldMk cId="1689104643" sldId="285"/>
            <ac:picMk id="3076" creationId="{0A034C7C-AF3A-CDDD-E011-CEDDAB4E616D}"/>
          </ac:picMkLst>
        </pc:picChg>
      </pc:sldChg>
      <pc:sldChg chg="modSp mod">
        <pc:chgData name="Epifanio, Aida" userId="000e21c5-13fc-4426-b772-2c28c79a20d9" providerId="ADAL" clId="{D34D81DB-8708-804B-93AA-8F6C8CE97F77}" dt="2025-07-24T20:46:36.133" v="13" actId="962"/>
        <pc:sldMkLst>
          <pc:docMk/>
          <pc:sldMk cId="3491134829" sldId="286"/>
        </pc:sldMkLst>
        <pc:spChg chg="ord">
          <ac:chgData name="Epifanio, Aida" userId="000e21c5-13fc-4426-b772-2c28c79a20d9" providerId="ADAL" clId="{D34D81DB-8708-804B-93AA-8F6C8CE97F77}" dt="2025-07-24T20:44:49.354" v="10" actId="13244"/>
          <ac:spMkLst>
            <pc:docMk/>
            <pc:sldMk cId="3491134829" sldId="286"/>
            <ac:spMk id="5" creationId="{171A6371-8157-0B24-E51E-84A06970F4F2}"/>
          </ac:spMkLst>
        </pc:spChg>
        <pc:picChg chg="mod">
          <ac:chgData name="Epifanio, Aida" userId="000e21c5-13fc-4426-b772-2c28c79a20d9" providerId="ADAL" clId="{D34D81DB-8708-804B-93AA-8F6C8CE97F77}" dt="2025-07-24T20:46:36.133" v="13" actId="962"/>
          <ac:picMkLst>
            <pc:docMk/>
            <pc:sldMk cId="3491134829" sldId="286"/>
            <ac:picMk id="6148" creationId="{F9D58C1B-8DAC-97BE-8304-41B4A2B145F0}"/>
          </ac:picMkLst>
        </pc:picChg>
      </pc:sldChg>
      <pc:sldChg chg="modSp">
        <pc:chgData name="Epifanio, Aida" userId="000e21c5-13fc-4426-b772-2c28c79a20d9" providerId="ADAL" clId="{D34D81DB-8708-804B-93AA-8F6C8CE97F77}" dt="2025-07-24T20:44:34.083" v="9" actId="962"/>
        <pc:sldMkLst>
          <pc:docMk/>
          <pc:sldMk cId="1551112432" sldId="287"/>
        </pc:sldMkLst>
        <pc:picChg chg="mod">
          <ac:chgData name="Epifanio, Aida" userId="000e21c5-13fc-4426-b772-2c28c79a20d9" providerId="ADAL" clId="{D34D81DB-8708-804B-93AA-8F6C8CE97F77}" dt="2025-07-24T20:44:34.083" v="9" actId="962"/>
          <ac:picMkLst>
            <pc:docMk/>
            <pc:sldMk cId="1551112432" sldId="287"/>
            <ac:picMk id="5126" creationId="{C13627B2-78D1-892D-61DE-E55E8EA41C02}"/>
          </ac:picMkLst>
        </pc:picChg>
      </pc:sldChg>
      <pc:sldChg chg="modSp">
        <pc:chgData name="Epifanio, Aida" userId="000e21c5-13fc-4426-b772-2c28c79a20d9" providerId="ADAL" clId="{D34D81DB-8708-804B-93AA-8F6C8CE97F77}" dt="2025-07-24T20:54:33.919" v="93" actId="122"/>
        <pc:sldMkLst>
          <pc:docMk/>
          <pc:sldMk cId="4157317035" sldId="288"/>
        </pc:sldMkLst>
        <pc:spChg chg="mod">
          <ac:chgData name="Epifanio, Aida" userId="000e21c5-13fc-4426-b772-2c28c79a20d9" providerId="ADAL" clId="{D34D81DB-8708-804B-93AA-8F6C8CE97F77}" dt="2025-07-24T20:54:33.919" v="93" actId="122"/>
          <ac:spMkLst>
            <pc:docMk/>
            <pc:sldMk cId="4157317035" sldId="288"/>
            <ac:spMk id="3" creationId="{023E7EAF-C3BC-0233-A053-59D060786D13}"/>
          </ac:spMkLst>
        </pc:spChg>
      </pc:sldChg>
      <pc:sldChg chg="modSp">
        <pc:chgData name="Epifanio, Aida" userId="000e21c5-13fc-4426-b772-2c28c79a20d9" providerId="ADAL" clId="{D34D81DB-8708-804B-93AA-8F6C8CE97F77}" dt="2025-07-24T20:55:19.932" v="107" actId="20577"/>
        <pc:sldMkLst>
          <pc:docMk/>
          <pc:sldMk cId="1604915690" sldId="289"/>
        </pc:sldMkLst>
        <pc:spChg chg="mod">
          <ac:chgData name="Epifanio, Aida" userId="000e21c5-13fc-4426-b772-2c28c79a20d9" providerId="ADAL" clId="{D34D81DB-8708-804B-93AA-8F6C8CE97F77}" dt="2025-07-24T20:55:19.932" v="107" actId="20577"/>
          <ac:spMkLst>
            <pc:docMk/>
            <pc:sldMk cId="1604915690" sldId="289"/>
            <ac:spMk id="3" creationId="{DEBCE6C6-2459-318D-1FD3-079556836151}"/>
          </ac:spMkLst>
        </pc:spChg>
      </pc:sldChg>
      <pc:sldChg chg="modSp">
        <pc:chgData name="Epifanio, Aida" userId="000e21c5-13fc-4426-b772-2c28c79a20d9" providerId="ADAL" clId="{D34D81DB-8708-804B-93AA-8F6C8CE97F77}" dt="2025-07-24T20:55:23.334" v="108" actId="20577"/>
        <pc:sldMkLst>
          <pc:docMk/>
          <pc:sldMk cId="2980600490" sldId="290"/>
        </pc:sldMkLst>
        <pc:spChg chg="mod">
          <ac:chgData name="Epifanio, Aida" userId="000e21c5-13fc-4426-b772-2c28c79a20d9" providerId="ADAL" clId="{D34D81DB-8708-804B-93AA-8F6C8CE97F77}" dt="2025-07-24T20:55:23.334" v="108" actId="20577"/>
          <ac:spMkLst>
            <pc:docMk/>
            <pc:sldMk cId="2980600490" sldId="290"/>
            <ac:spMk id="2057" creationId="{3CCBA7DE-3C31-1023-D4F3-C63FE16BDC7B}"/>
          </ac:spMkLst>
        </pc:spChg>
        <pc:picChg chg="mod">
          <ac:chgData name="Epifanio, Aida" userId="000e21c5-13fc-4426-b772-2c28c79a20d9" providerId="ADAL" clId="{D34D81DB-8708-804B-93AA-8F6C8CE97F77}" dt="2025-07-24T20:46:51.150" v="16" actId="962"/>
          <ac:picMkLst>
            <pc:docMk/>
            <pc:sldMk cId="2980600490" sldId="290"/>
            <ac:picMk id="2058" creationId="{5D30F99B-4AFD-A480-62F5-41DD23AE563D}"/>
          </ac:picMkLst>
        </pc:picChg>
        <pc:picChg chg="mod">
          <ac:chgData name="Epifanio, Aida" userId="000e21c5-13fc-4426-b772-2c28c79a20d9" providerId="ADAL" clId="{D34D81DB-8708-804B-93AA-8F6C8CE97F77}" dt="2025-07-24T20:46:50.067" v="15" actId="962"/>
          <ac:picMkLst>
            <pc:docMk/>
            <pc:sldMk cId="2980600490" sldId="290"/>
            <ac:picMk id="7170" creationId="{DFE46AA2-21CF-FBE8-7BD7-392FE8CB5022}"/>
          </ac:picMkLst>
        </pc:picChg>
      </pc:sldChg>
      <pc:sldChg chg="modSp">
        <pc:chgData name="Epifanio, Aida" userId="000e21c5-13fc-4426-b772-2c28c79a20d9" providerId="ADAL" clId="{D34D81DB-8708-804B-93AA-8F6C8CE97F77}" dt="2025-07-24T20:46:47.264" v="14" actId="962"/>
        <pc:sldMkLst>
          <pc:docMk/>
          <pc:sldMk cId="1136997198" sldId="291"/>
        </pc:sldMkLst>
        <pc:picChg chg="mod">
          <ac:chgData name="Epifanio, Aida" userId="000e21c5-13fc-4426-b772-2c28c79a20d9" providerId="ADAL" clId="{D34D81DB-8708-804B-93AA-8F6C8CE97F77}" dt="2025-07-24T20:46:47.264" v="14" actId="962"/>
          <ac:picMkLst>
            <pc:docMk/>
            <pc:sldMk cId="1136997198" sldId="291"/>
            <ac:picMk id="3" creationId="{9CAB6965-A9BF-977D-D2B4-ACFCD25D5A0A}"/>
          </ac:picMkLst>
        </pc:picChg>
      </pc:sldChg>
      <pc:sldChg chg="modSp">
        <pc:chgData name="Epifanio, Aida" userId="000e21c5-13fc-4426-b772-2c28c79a20d9" providerId="ADAL" clId="{D34D81DB-8708-804B-93AA-8F6C8CE97F77}" dt="2025-07-24T20:55:31.010" v="111" actId="20577"/>
        <pc:sldMkLst>
          <pc:docMk/>
          <pc:sldMk cId="1840719406" sldId="293"/>
        </pc:sldMkLst>
        <pc:spChg chg="mod">
          <ac:chgData name="Epifanio, Aida" userId="000e21c5-13fc-4426-b772-2c28c79a20d9" providerId="ADAL" clId="{D34D81DB-8708-804B-93AA-8F6C8CE97F77}" dt="2025-07-24T20:55:28.912" v="110" actId="20577"/>
          <ac:spMkLst>
            <pc:docMk/>
            <pc:sldMk cId="1840719406" sldId="293"/>
            <ac:spMk id="3" creationId="{F30E85C8-E86A-1CB4-BE36-0F6EFEB22A06}"/>
          </ac:spMkLst>
        </pc:spChg>
        <pc:spChg chg="mod">
          <ac:chgData name="Epifanio, Aida" userId="000e21c5-13fc-4426-b772-2c28c79a20d9" providerId="ADAL" clId="{D34D81DB-8708-804B-93AA-8F6C8CE97F77}" dt="2025-07-24T20:55:31.010" v="111" actId="20577"/>
          <ac:spMkLst>
            <pc:docMk/>
            <pc:sldMk cId="1840719406" sldId="293"/>
            <ac:spMk id="4" creationId="{562E456A-2771-6DF5-6E12-E2E464CE8A0A}"/>
          </ac:spMkLst>
        </pc:spChg>
      </pc:sldChg>
      <pc:sldChg chg="modSp">
        <pc:chgData name="Epifanio, Aida" userId="000e21c5-13fc-4426-b772-2c28c79a20d9" providerId="ADAL" clId="{D34D81DB-8708-804B-93AA-8F6C8CE97F77}" dt="2025-07-24T20:47:30.614" v="18" actId="962"/>
        <pc:sldMkLst>
          <pc:docMk/>
          <pc:sldMk cId="1523188551" sldId="295"/>
        </pc:sldMkLst>
        <pc:picChg chg="mod">
          <ac:chgData name="Epifanio, Aida" userId="000e21c5-13fc-4426-b772-2c28c79a20d9" providerId="ADAL" clId="{D34D81DB-8708-804B-93AA-8F6C8CE97F77}" dt="2025-07-24T20:47:16.616" v="17" actId="962"/>
          <ac:picMkLst>
            <pc:docMk/>
            <pc:sldMk cId="1523188551" sldId="295"/>
            <ac:picMk id="9218" creationId="{7AA7403F-F822-CFC7-9373-A2A8B54B66D3}"/>
          </ac:picMkLst>
        </pc:picChg>
        <pc:picChg chg="mod">
          <ac:chgData name="Epifanio, Aida" userId="000e21c5-13fc-4426-b772-2c28c79a20d9" providerId="ADAL" clId="{D34D81DB-8708-804B-93AA-8F6C8CE97F77}" dt="2025-07-24T20:47:30.614" v="18" actId="962"/>
          <ac:picMkLst>
            <pc:docMk/>
            <pc:sldMk cId="1523188551" sldId="295"/>
            <ac:picMk id="9222" creationId="{ACB14A73-DEE9-4D19-39FF-7CECD8DAEFB0}"/>
          </ac:picMkLst>
        </pc:picChg>
      </pc:sldChg>
      <pc:sldChg chg="modSp">
        <pc:chgData name="Epifanio, Aida" userId="000e21c5-13fc-4426-b772-2c28c79a20d9" providerId="ADAL" clId="{D34D81DB-8708-804B-93AA-8F6C8CE97F77}" dt="2025-07-24T20:55:35.386" v="112" actId="20577"/>
        <pc:sldMkLst>
          <pc:docMk/>
          <pc:sldMk cId="3315471915" sldId="296"/>
        </pc:sldMkLst>
        <pc:spChg chg="mod">
          <ac:chgData name="Epifanio, Aida" userId="000e21c5-13fc-4426-b772-2c28c79a20d9" providerId="ADAL" clId="{D34D81DB-8708-804B-93AA-8F6C8CE97F77}" dt="2025-07-24T20:55:35.386" v="112" actId="20577"/>
          <ac:spMkLst>
            <pc:docMk/>
            <pc:sldMk cId="3315471915" sldId="296"/>
            <ac:spMk id="2057" creationId="{57CD7421-576C-323D-0690-14F07BECD25B}"/>
          </ac:spMkLst>
        </pc:spChg>
        <pc:picChg chg="mod">
          <ac:chgData name="Epifanio, Aida" userId="000e21c5-13fc-4426-b772-2c28c79a20d9" providerId="ADAL" clId="{D34D81DB-8708-804B-93AA-8F6C8CE97F77}" dt="2025-07-24T20:47:38.085" v="19" actId="962"/>
          <ac:picMkLst>
            <pc:docMk/>
            <pc:sldMk cId="3315471915" sldId="296"/>
            <ac:picMk id="2" creationId="{93401E4E-C06D-900A-68E0-1C1218BB502E}"/>
          </ac:picMkLst>
        </pc:picChg>
        <pc:picChg chg="mod">
          <ac:chgData name="Epifanio, Aida" userId="000e21c5-13fc-4426-b772-2c28c79a20d9" providerId="ADAL" clId="{D34D81DB-8708-804B-93AA-8F6C8CE97F77}" dt="2025-07-24T20:47:38.634" v="20" actId="962"/>
          <ac:picMkLst>
            <pc:docMk/>
            <pc:sldMk cId="3315471915" sldId="296"/>
            <ac:picMk id="3" creationId="{1DC19F32-58AE-40C0-03C4-60C3870DF33A}"/>
          </ac:picMkLst>
        </pc:picChg>
        <pc:picChg chg="mod">
          <ac:chgData name="Epifanio, Aida" userId="000e21c5-13fc-4426-b772-2c28c79a20d9" providerId="ADAL" clId="{D34D81DB-8708-804B-93AA-8F6C8CE97F77}" dt="2025-07-24T20:47:40.699" v="21" actId="962"/>
          <ac:picMkLst>
            <pc:docMk/>
            <pc:sldMk cId="3315471915" sldId="296"/>
            <ac:picMk id="2058" creationId="{CE6AFC8F-AF21-AC47-E0C4-0ECDD336FC50}"/>
          </ac:picMkLst>
        </pc:picChg>
      </pc:sldChg>
      <pc:sldChg chg="modSp">
        <pc:chgData name="Epifanio, Aida" userId="000e21c5-13fc-4426-b772-2c28c79a20d9" providerId="ADAL" clId="{D34D81DB-8708-804B-93AA-8F6C8CE97F77}" dt="2025-07-24T20:55:25.762" v="109" actId="20577"/>
        <pc:sldMkLst>
          <pc:docMk/>
          <pc:sldMk cId="1628623745" sldId="297"/>
        </pc:sldMkLst>
        <pc:spChg chg="mod">
          <ac:chgData name="Epifanio, Aida" userId="000e21c5-13fc-4426-b772-2c28c79a20d9" providerId="ADAL" clId="{D34D81DB-8708-804B-93AA-8F6C8CE97F77}" dt="2025-07-24T20:55:25.762" v="109" actId="20577"/>
          <ac:spMkLst>
            <pc:docMk/>
            <pc:sldMk cId="1628623745" sldId="297"/>
            <ac:spMk id="3" creationId="{5C0D49C9-4D32-9A4B-B649-6DDD44DA5507}"/>
          </ac:spMkLst>
        </pc:spChg>
      </pc:sldChg>
      <pc:sldChg chg="modSp">
        <pc:chgData name="Epifanio, Aida" userId="000e21c5-13fc-4426-b772-2c28c79a20d9" providerId="ADAL" clId="{D34D81DB-8708-804B-93AA-8F6C8CE97F77}" dt="2025-07-24T20:55:37.523" v="113" actId="20577"/>
        <pc:sldMkLst>
          <pc:docMk/>
          <pc:sldMk cId="3501001851" sldId="298"/>
        </pc:sldMkLst>
        <pc:spChg chg="mod">
          <ac:chgData name="Epifanio, Aida" userId="000e21c5-13fc-4426-b772-2c28c79a20d9" providerId="ADAL" clId="{D34D81DB-8708-804B-93AA-8F6C8CE97F77}" dt="2025-07-24T20:55:37.523" v="113" actId="20577"/>
          <ac:spMkLst>
            <pc:docMk/>
            <pc:sldMk cId="3501001851" sldId="298"/>
            <ac:spMk id="3" creationId="{9A49A2A3-3423-7993-689C-43172BEF25A6}"/>
          </ac:spMkLst>
        </pc:spChg>
      </pc:sldChg>
      <pc:sldChg chg="modSp">
        <pc:chgData name="Epifanio, Aida" userId="000e21c5-13fc-4426-b772-2c28c79a20d9" providerId="ADAL" clId="{D34D81DB-8708-804B-93AA-8F6C8CE97F77}" dt="2025-07-24T20:55:41.950" v="114" actId="20577"/>
        <pc:sldMkLst>
          <pc:docMk/>
          <pc:sldMk cId="1300878141" sldId="300"/>
        </pc:sldMkLst>
        <pc:spChg chg="mod">
          <ac:chgData name="Epifanio, Aida" userId="000e21c5-13fc-4426-b772-2c28c79a20d9" providerId="ADAL" clId="{D34D81DB-8708-804B-93AA-8F6C8CE97F77}" dt="2025-07-24T20:55:41.950" v="114" actId="20577"/>
          <ac:spMkLst>
            <pc:docMk/>
            <pc:sldMk cId="1300878141" sldId="300"/>
            <ac:spMk id="2057" creationId="{CF0E6EEB-A441-4D0B-E1F6-FCAD4C7E7D84}"/>
          </ac:spMkLst>
        </pc:spChg>
        <pc:picChg chg="mod">
          <ac:chgData name="Epifanio, Aida" userId="000e21c5-13fc-4426-b772-2c28c79a20d9" providerId="ADAL" clId="{D34D81DB-8708-804B-93AA-8F6C8CE97F77}" dt="2025-07-24T20:47:57.469" v="22" actId="962"/>
          <ac:picMkLst>
            <pc:docMk/>
            <pc:sldMk cId="1300878141" sldId="300"/>
            <ac:picMk id="5" creationId="{29604B22-2853-D7A8-CB52-63019277C478}"/>
          </ac:picMkLst>
        </pc:picChg>
        <pc:picChg chg="mod">
          <ac:chgData name="Epifanio, Aida" userId="000e21c5-13fc-4426-b772-2c28c79a20d9" providerId="ADAL" clId="{D34D81DB-8708-804B-93AA-8F6C8CE97F77}" dt="2025-07-24T20:47:58.118" v="23" actId="962"/>
          <ac:picMkLst>
            <pc:docMk/>
            <pc:sldMk cId="1300878141" sldId="300"/>
            <ac:picMk id="2058" creationId="{B7D0B51C-3521-9558-73DA-D7D9F2D2FEF1}"/>
          </ac:picMkLst>
        </pc:picChg>
      </pc:sldChg>
      <pc:sldChg chg="modSp mod">
        <pc:chgData name="Epifanio, Aida" userId="000e21c5-13fc-4426-b772-2c28c79a20d9" providerId="ADAL" clId="{D34D81DB-8708-804B-93AA-8F6C8CE97F77}" dt="2025-07-24T20:48:10.210" v="25" actId="13244"/>
        <pc:sldMkLst>
          <pc:docMk/>
          <pc:sldMk cId="3825874366" sldId="301"/>
        </pc:sldMkLst>
        <pc:spChg chg="ord">
          <ac:chgData name="Epifanio, Aida" userId="000e21c5-13fc-4426-b772-2c28c79a20d9" providerId="ADAL" clId="{D34D81DB-8708-804B-93AA-8F6C8CE97F77}" dt="2025-07-24T20:48:10.210" v="25" actId="13244"/>
          <ac:spMkLst>
            <pc:docMk/>
            <pc:sldMk cId="3825874366" sldId="301"/>
            <ac:spMk id="5" creationId="{CBE5BFBC-C8A0-F383-60F3-12696E370EF1}"/>
          </ac:spMkLst>
        </pc:spChg>
        <pc:picChg chg="mod">
          <ac:chgData name="Epifanio, Aida" userId="000e21c5-13fc-4426-b772-2c28c79a20d9" providerId="ADAL" clId="{D34D81DB-8708-804B-93AA-8F6C8CE97F77}" dt="2025-07-24T20:48:06.497" v="24" actId="962"/>
          <ac:picMkLst>
            <pc:docMk/>
            <pc:sldMk cId="3825874366" sldId="301"/>
            <ac:picMk id="14340" creationId="{E4A53189-5972-B31D-6B20-786EF69A29E2}"/>
          </ac:picMkLst>
        </pc:picChg>
      </pc:sldChg>
      <pc:sldChg chg="modSp">
        <pc:chgData name="Epifanio, Aida" userId="000e21c5-13fc-4426-b772-2c28c79a20d9" providerId="ADAL" clId="{D34D81DB-8708-804B-93AA-8F6C8CE97F77}" dt="2025-07-24T20:42:00.646" v="3" actId="962"/>
        <pc:sldMkLst>
          <pc:docMk/>
          <pc:sldMk cId="691149573" sldId="302"/>
        </pc:sldMkLst>
        <pc:picChg chg="mod">
          <ac:chgData name="Epifanio, Aida" userId="000e21c5-13fc-4426-b772-2c28c79a20d9" providerId="ADAL" clId="{D34D81DB-8708-804B-93AA-8F6C8CE97F77}" dt="2025-07-24T20:42:00.646" v="3" actId="962"/>
          <ac:picMkLst>
            <pc:docMk/>
            <pc:sldMk cId="691149573" sldId="302"/>
            <ac:picMk id="12290" creationId="{95662F1A-4814-8FC9-8C21-0D7F9487D648}"/>
          </ac:picMkLst>
        </pc:picChg>
      </pc:sldChg>
      <pc:sldChg chg="modSp">
        <pc:chgData name="Epifanio, Aida" userId="000e21c5-13fc-4426-b772-2c28c79a20d9" providerId="ADAL" clId="{D34D81DB-8708-804B-93AA-8F6C8CE97F77}" dt="2025-07-24T20:56:48.446" v="143" actId="27636"/>
        <pc:sldMkLst>
          <pc:docMk/>
          <pc:sldMk cId="3550635462" sldId="303"/>
        </pc:sldMkLst>
        <pc:spChg chg="mod">
          <ac:chgData name="Epifanio, Aida" userId="000e21c5-13fc-4426-b772-2c28c79a20d9" providerId="ADAL" clId="{D34D81DB-8708-804B-93AA-8F6C8CE97F77}" dt="2025-07-24T20:56:01.018" v="119" actId="14100"/>
          <ac:spMkLst>
            <pc:docMk/>
            <pc:sldMk cId="3550635462" sldId="303"/>
            <ac:spMk id="2" creationId="{C98F8668-6F3B-0492-A820-15262AF317BC}"/>
          </ac:spMkLst>
        </pc:spChg>
        <pc:spChg chg="mod">
          <ac:chgData name="Epifanio, Aida" userId="000e21c5-13fc-4426-b772-2c28c79a20d9" providerId="ADAL" clId="{D34D81DB-8708-804B-93AA-8F6C8CE97F77}" dt="2025-07-24T20:56:48.446" v="143" actId="27636"/>
          <ac:spMkLst>
            <pc:docMk/>
            <pc:sldMk cId="3550635462" sldId="303"/>
            <ac:spMk id="3" creationId="{3964B1E3-5FDC-1615-8395-C778C1037656}"/>
          </ac:spMkLst>
        </pc:spChg>
      </pc:sldChg>
      <pc:sldChg chg="modSp mod">
        <pc:chgData name="Epifanio, Aida" userId="000e21c5-13fc-4426-b772-2c28c79a20d9" providerId="ADAL" clId="{D34D81DB-8708-804B-93AA-8F6C8CE97F77}" dt="2025-07-24T20:57:24.214" v="152" actId="27636"/>
        <pc:sldMkLst>
          <pc:docMk/>
          <pc:sldMk cId="1305524959" sldId="305"/>
        </pc:sldMkLst>
        <pc:spChg chg="mod">
          <ac:chgData name="Epifanio, Aida" userId="000e21c5-13fc-4426-b772-2c28c79a20d9" providerId="ADAL" clId="{D34D81DB-8708-804B-93AA-8F6C8CE97F77}" dt="2025-07-24T20:56:57.997" v="145" actId="27636"/>
          <ac:spMkLst>
            <pc:docMk/>
            <pc:sldMk cId="1305524959" sldId="305"/>
            <ac:spMk id="2" creationId="{541D2096-22D4-4604-FDE5-F65F2416DB11}"/>
          </ac:spMkLst>
        </pc:spChg>
        <pc:spChg chg="mod">
          <ac:chgData name="Epifanio, Aida" userId="000e21c5-13fc-4426-b772-2c28c79a20d9" providerId="ADAL" clId="{D34D81DB-8708-804B-93AA-8F6C8CE97F77}" dt="2025-07-24T20:57:24.214" v="152" actId="27636"/>
          <ac:spMkLst>
            <pc:docMk/>
            <pc:sldMk cId="1305524959" sldId="305"/>
            <ac:spMk id="4" creationId="{EB939324-B125-324F-80DC-A5D12BE74BE1}"/>
          </ac:spMkLst>
        </pc:spChg>
        <pc:spChg chg="ord">
          <ac:chgData name="Epifanio, Aida" userId="000e21c5-13fc-4426-b772-2c28c79a20d9" providerId="ADAL" clId="{D34D81DB-8708-804B-93AA-8F6C8CE97F77}" dt="2025-07-24T20:50:30.177" v="58" actId="13244"/>
          <ac:spMkLst>
            <pc:docMk/>
            <pc:sldMk cId="1305524959" sldId="305"/>
            <ac:spMk id="5" creationId="{A88C75D9-7AD1-EDF3-A8A2-F9AC1CC69AE5}"/>
          </ac:spMkLst>
        </pc:spChg>
        <pc:picChg chg="mod">
          <ac:chgData name="Epifanio, Aida" userId="000e21c5-13fc-4426-b772-2c28c79a20d9" providerId="ADAL" clId="{D34D81DB-8708-804B-93AA-8F6C8CE97F77}" dt="2025-07-24T20:51:35.699" v="60" actId="962"/>
          <ac:picMkLst>
            <pc:docMk/>
            <pc:sldMk cId="1305524959" sldId="305"/>
            <ac:picMk id="15362" creationId="{5E60BD98-7F5F-BA17-2876-6F241C939552}"/>
          </ac:picMkLst>
        </pc:picChg>
      </pc:sldChg>
      <pc:sldChg chg="modSp mod">
        <pc:chgData name="Epifanio, Aida" userId="000e21c5-13fc-4426-b772-2c28c79a20d9" providerId="ADAL" clId="{D34D81DB-8708-804B-93AA-8F6C8CE97F77}" dt="2025-07-24T20:51:52.704" v="61" actId="962"/>
        <pc:sldMkLst>
          <pc:docMk/>
          <pc:sldMk cId="1485058434" sldId="307"/>
        </pc:sldMkLst>
        <pc:graphicFrameChg chg="mod">
          <ac:chgData name="Epifanio, Aida" userId="000e21c5-13fc-4426-b772-2c28c79a20d9" providerId="ADAL" clId="{D34D81DB-8708-804B-93AA-8F6C8CE97F77}" dt="2025-07-24T20:51:52.704" v="61" actId="962"/>
          <ac:graphicFrameMkLst>
            <pc:docMk/>
            <pc:sldMk cId="1485058434" sldId="307"/>
            <ac:graphicFrameMk id="16" creationId="{F125CCF4-0ACE-29A8-EC43-0E73A376FBAC}"/>
          </ac:graphicFrameMkLst>
        </pc:graphicFrameChg>
        <pc:picChg chg="mod">
          <ac:chgData name="Epifanio, Aida" userId="000e21c5-13fc-4426-b772-2c28c79a20d9" providerId="ADAL" clId="{D34D81DB-8708-804B-93AA-8F6C8CE97F77}" dt="2025-07-24T20:51:22.800" v="59" actId="962"/>
          <ac:picMkLst>
            <pc:docMk/>
            <pc:sldMk cId="1485058434" sldId="307"/>
            <ac:picMk id="16386" creationId="{A639F30A-D0AB-1206-E17B-E08388DA3898}"/>
          </ac:picMkLst>
        </pc:picChg>
      </pc:sldChg>
    </pc:docChg>
  </pc:docChgLst>
  <pc:docChgLst>
    <pc:chgData name="Mazzagatti, Peter" userId="d885410b-8af8-48ce-89eb-76b89c7a7250" providerId="ADAL" clId="{4327E71B-1A9D-48CF-BD64-CDFDF5283748}"/>
    <pc:docChg chg="custSel modSld">
      <pc:chgData name="Mazzagatti, Peter" userId="d885410b-8af8-48ce-89eb-76b89c7a7250" providerId="ADAL" clId="{4327E71B-1A9D-48CF-BD64-CDFDF5283748}" dt="2025-07-21T23:55:17.915" v="201" actId="13244"/>
      <pc:docMkLst>
        <pc:docMk/>
      </pc:docMkLst>
      <pc:sldChg chg="modSp mod">
        <pc:chgData name="Mazzagatti, Peter" userId="d885410b-8af8-48ce-89eb-76b89c7a7250" providerId="ADAL" clId="{4327E71B-1A9D-48CF-BD64-CDFDF5283748}" dt="2025-07-21T23:45:55.243" v="3" actId="962"/>
        <pc:sldMkLst>
          <pc:docMk/>
          <pc:sldMk cId="468663765" sldId="266"/>
        </pc:sldMkLst>
        <pc:picChg chg="mod">
          <ac:chgData name="Mazzagatti, Peter" userId="d885410b-8af8-48ce-89eb-76b89c7a7250" providerId="ADAL" clId="{4327E71B-1A9D-48CF-BD64-CDFDF5283748}" dt="2025-07-21T23:45:55.243" v="3" actId="962"/>
          <ac:picMkLst>
            <pc:docMk/>
            <pc:sldMk cId="468663765" sldId="266"/>
            <ac:picMk id="1026" creationId="{9FA8C2E1-4DD6-E09C-4005-F442DA8812AC}"/>
          </ac:picMkLst>
        </pc:picChg>
      </pc:sldChg>
      <pc:sldChg chg="modSp">
        <pc:chgData name="Mazzagatti, Peter" userId="d885410b-8af8-48ce-89eb-76b89c7a7250" providerId="ADAL" clId="{4327E71B-1A9D-48CF-BD64-CDFDF5283748}" dt="2025-07-21T23:46:04.113" v="9" actId="962"/>
        <pc:sldMkLst>
          <pc:docMk/>
          <pc:sldMk cId="1084721286" sldId="267"/>
        </pc:sldMkLst>
        <pc:picChg chg="mod">
          <ac:chgData name="Mazzagatti, Peter" userId="d885410b-8af8-48ce-89eb-76b89c7a7250" providerId="ADAL" clId="{4327E71B-1A9D-48CF-BD64-CDFDF5283748}" dt="2025-07-21T23:46:04.113" v="9" actId="962"/>
          <ac:picMkLst>
            <pc:docMk/>
            <pc:sldMk cId="1084721286" sldId="267"/>
            <ac:picMk id="2050" creationId="{BA0C4222-BC8D-35E9-1904-6AA433866B04}"/>
          </ac:picMkLst>
        </pc:picChg>
      </pc:sldChg>
      <pc:sldChg chg="modSp mod">
        <pc:chgData name="Mazzagatti, Peter" userId="d885410b-8af8-48ce-89eb-76b89c7a7250" providerId="ADAL" clId="{4327E71B-1A9D-48CF-BD64-CDFDF5283748}" dt="2025-07-21T23:50:26.678" v="178" actId="13244"/>
        <pc:sldMkLst>
          <pc:docMk/>
          <pc:sldMk cId="2879921260" sldId="271"/>
        </pc:sldMkLst>
        <pc:spChg chg="ord">
          <ac:chgData name="Mazzagatti, Peter" userId="d885410b-8af8-48ce-89eb-76b89c7a7250" providerId="ADAL" clId="{4327E71B-1A9D-48CF-BD64-CDFDF5283748}" dt="2025-07-21T23:50:26.678" v="178" actId="13244"/>
          <ac:spMkLst>
            <pc:docMk/>
            <pc:sldMk cId="2879921260" sldId="271"/>
            <ac:spMk id="4" creationId="{D33DA06B-45A9-502F-40DE-0317D7F80125}"/>
          </ac:spMkLst>
        </pc:spChg>
        <pc:picChg chg="mod">
          <ac:chgData name="Mazzagatti, Peter" userId="d885410b-8af8-48ce-89eb-76b89c7a7250" providerId="ADAL" clId="{4327E71B-1A9D-48CF-BD64-CDFDF5283748}" dt="2025-07-21T23:46:13.162" v="17" actId="962"/>
          <ac:picMkLst>
            <pc:docMk/>
            <pc:sldMk cId="2879921260" sldId="271"/>
            <ac:picMk id="1026" creationId="{68810D14-D8B8-59F6-FF31-677FD9689EBC}"/>
          </ac:picMkLst>
        </pc:picChg>
      </pc:sldChg>
      <pc:sldChg chg="delSp mod">
        <pc:chgData name="Mazzagatti, Peter" userId="d885410b-8af8-48ce-89eb-76b89c7a7250" providerId="ADAL" clId="{4327E71B-1A9D-48CF-BD64-CDFDF5283748}" dt="2025-07-21T23:47:19.350" v="19" actId="21"/>
        <pc:sldMkLst>
          <pc:docMk/>
          <pc:sldMk cId="1680316364" sldId="275"/>
        </pc:sldMkLst>
      </pc:sldChg>
      <pc:sldChg chg="modSp mod">
        <pc:chgData name="Mazzagatti, Peter" userId="d885410b-8af8-48ce-89eb-76b89c7a7250" providerId="ADAL" clId="{4327E71B-1A9D-48CF-BD64-CDFDF5283748}" dt="2025-07-21T23:52:03.982" v="183" actId="2711"/>
        <pc:sldMkLst>
          <pc:docMk/>
          <pc:sldMk cId="454587696" sldId="279"/>
        </pc:sldMkLst>
        <pc:spChg chg="mod">
          <ac:chgData name="Mazzagatti, Peter" userId="d885410b-8af8-48ce-89eb-76b89c7a7250" providerId="ADAL" clId="{4327E71B-1A9D-48CF-BD64-CDFDF5283748}" dt="2025-07-21T23:52:03.982" v="183" actId="2711"/>
          <ac:spMkLst>
            <pc:docMk/>
            <pc:sldMk cId="454587696" sldId="279"/>
            <ac:spMk id="3" creationId="{AEEFF0A4-9929-762E-0283-19137BFA56AB}"/>
          </ac:spMkLst>
        </pc:spChg>
      </pc:sldChg>
      <pc:sldChg chg="modSp mod">
        <pc:chgData name="Mazzagatti, Peter" userId="d885410b-8af8-48ce-89eb-76b89c7a7250" providerId="ADAL" clId="{4327E71B-1A9D-48CF-BD64-CDFDF5283748}" dt="2025-07-21T23:50:31.245" v="179" actId="13244"/>
        <pc:sldMkLst>
          <pc:docMk/>
          <pc:sldMk cId="2616532149" sldId="282"/>
        </pc:sldMkLst>
        <pc:spChg chg="ord">
          <ac:chgData name="Mazzagatti, Peter" userId="d885410b-8af8-48ce-89eb-76b89c7a7250" providerId="ADAL" clId="{4327E71B-1A9D-48CF-BD64-CDFDF5283748}" dt="2025-07-21T23:50:31.245" v="179" actId="13244"/>
          <ac:spMkLst>
            <pc:docMk/>
            <pc:sldMk cId="2616532149" sldId="282"/>
            <ac:spMk id="4" creationId="{F863DAE1-B96F-70F8-E93B-CB4D1FFEB8CD}"/>
          </ac:spMkLst>
        </pc:spChg>
        <pc:picChg chg="mod">
          <ac:chgData name="Mazzagatti, Peter" userId="d885410b-8af8-48ce-89eb-76b89c7a7250" providerId="ADAL" clId="{4327E71B-1A9D-48CF-BD64-CDFDF5283748}" dt="2025-07-21T23:47:28.423" v="23" actId="962"/>
          <ac:picMkLst>
            <pc:docMk/>
            <pc:sldMk cId="2616532149" sldId="282"/>
            <ac:picMk id="5" creationId="{2D7F7058-4AEF-F9AB-071B-6C709D5C55D2}"/>
          </ac:picMkLst>
        </pc:picChg>
      </pc:sldChg>
      <pc:sldChg chg="modSp mod">
        <pc:chgData name="Mazzagatti, Peter" userId="d885410b-8af8-48ce-89eb-76b89c7a7250" providerId="ADAL" clId="{4327E71B-1A9D-48CF-BD64-CDFDF5283748}" dt="2025-07-21T23:50:43.515" v="180" actId="13244"/>
        <pc:sldMkLst>
          <pc:docMk/>
          <pc:sldMk cId="616104148" sldId="283"/>
        </pc:sldMkLst>
        <pc:spChg chg="ord">
          <ac:chgData name="Mazzagatti, Peter" userId="d885410b-8af8-48ce-89eb-76b89c7a7250" providerId="ADAL" clId="{4327E71B-1A9D-48CF-BD64-CDFDF5283748}" dt="2025-07-21T23:50:43.515" v="180" actId="13244"/>
          <ac:spMkLst>
            <pc:docMk/>
            <pc:sldMk cId="616104148" sldId="283"/>
            <ac:spMk id="4" creationId="{D8C20B0F-8048-247B-9930-7C90AB148953}"/>
          </ac:spMkLst>
        </pc:spChg>
        <pc:picChg chg="mod">
          <ac:chgData name="Mazzagatti, Peter" userId="d885410b-8af8-48ce-89eb-76b89c7a7250" providerId="ADAL" clId="{4327E71B-1A9D-48CF-BD64-CDFDF5283748}" dt="2025-07-21T23:47:32.352" v="27" actId="962"/>
          <ac:picMkLst>
            <pc:docMk/>
            <pc:sldMk cId="616104148" sldId="283"/>
            <ac:picMk id="2050" creationId="{1BEDACE2-78B3-BDEF-B141-7AD6628485F6}"/>
          </ac:picMkLst>
        </pc:picChg>
        <pc:picChg chg="mod">
          <ac:chgData name="Mazzagatti, Peter" userId="d885410b-8af8-48ce-89eb-76b89c7a7250" providerId="ADAL" clId="{4327E71B-1A9D-48CF-BD64-CDFDF5283748}" dt="2025-07-21T23:47:35.969" v="31" actId="962"/>
          <ac:picMkLst>
            <pc:docMk/>
            <pc:sldMk cId="616104148" sldId="283"/>
            <ac:picMk id="2058" creationId="{1B2F00CF-0AEF-9294-4716-1AFF98844DB9}"/>
          </ac:picMkLst>
        </pc:picChg>
      </pc:sldChg>
      <pc:sldChg chg="modSp mod">
        <pc:chgData name="Mazzagatti, Peter" userId="d885410b-8af8-48ce-89eb-76b89c7a7250" providerId="ADAL" clId="{4327E71B-1A9D-48CF-BD64-CDFDF5283748}" dt="2025-07-21T23:51:00.432" v="182" actId="13244"/>
        <pc:sldMkLst>
          <pc:docMk/>
          <pc:sldMk cId="1689104643" sldId="285"/>
        </pc:sldMkLst>
        <pc:spChg chg="ord">
          <ac:chgData name="Mazzagatti, Peter" userId="d885410b-8af8-48ce-89eb-76b89c7a7250" providerId="ADAL" clId="{4327E71B-1A9D-48CF-BD64-CDFDF5283748}" dt="2025-07-21T23:51:00.432" v="182" actId="13244"/>
          <ac:spMkLst>
            <pc:docMk/>
            <pc:sldMk cId="1689104643" sldId="285"/>
            <ac:spMk id="4" creationId="{2C614AF2-459E-CA40-5AC7-5F9CE1114521}"/>
          </ac:spMkLst>
        </pc:spChg>
        <pc:spChg chg="ord">
          <ac:chgData name="Mazzagatti, Peter" userId="d885410b-8af8-48ce-89eb-76b89c7a7250" providerId="ADAL" clId="{4327E71B-1A9D-48CF-BD64-CDFDF5283748}" dt="2025-07-21T23:50:54.982" v="181" actId="13244"/>
          <ac:spMkLst>
            <pc:docMk/>
            <pc:sldMk cId="1689104643" sldId="285"/>
            <ac:spMk id="5" creationId="{4EC7EF8F-936F-DDDB-C3CA-81A41E416E60}"/>
          </ac:spMkLst>
        </pc:spChg>
      </pc:sldChg>
      <pc:sldChg chg="modSp">
        <pc:chgData name="Mazzagatti, Peter" userId="d885410b-8af8-48ce-89eb-76b89c7a7250" providerId="ADAL" clId="{4327E71B-1A9D-48CF-BD64-CDFDF5283748}" dt="2025-07-21T23:47:46.612" v="32" actId="962"/>
        <pc:sldMkLst>
          <pc:docMk/>
          <pc:sldMk cId="3491134829" sldId="286"/>
        </pc:sldMkLst>
        <pc:picChg chg="mod">
          <ac:chgData name="Mazzagatti, Peter" userId="d885410b-8af8-48ce-89eb-76b89c7a7250" providerId="ADAL" clId="{4327E71B-1A9D-48CF-BD64-CDFDF5283748}" dt="2025-07-21T23:47:46.612" v="32" actId="962"/>
          <ac:picMkLst>
            <pc:docMk/>
            <pc:sldMk cId="3491134829" sldId="286"/>
            <ac:picMk id="6148" creationId="{F9D58C1B-8DAC-97BE-8304-41B4A2B145F0}"/>
          </ac:picMkLst>
        </pc:picChg>
      </pc:sldChg>
      <pc:sldChg chg="delSp modSp mod">
        <pc:chgData name="Mazzagatti, Peter" userId="d885410b-8af8-48ce-89eb-76b89c7a7250" providerId="ADAL" clId="{4327E71B-1A9D-48CF-BD64-CDFDF5283748}" dt="2025-07-21T23:52:43.132" v="186" actId="478"/>
        <pc:sldMkLst>
          <pc:docMk/>
          <pc:sldMk cId="1551112432" sldId="287"/>
        </pc:sldMkLst>
        <pc:spChg chg="ord">
          <ac:chgData name="Mazzagatti, Peter" userId="d885410b-8af8-48ce-89eb-76b89c7a7250" providerId="ADAL" clId="{4327E71B-1A9D-48CF-BD64-CDFDF5283748}" dt="2025-07-21T23:52:27.553" v="184" actId="13244"/>
          <ac:spMkLst>
            <pc:docMk/>
            <pc:sldMk cId="1551112432" sldId="287"/>
            <ac:spMk id="4" creationId="{6250DAEA-4059-4EE5-5F53-3A642BE51D76}"/>
          </ac:spMkLst>
        </pc:spChg>
        <pc:spChg chg="ord">
          <ac:chgData name="Mazzagatti, Peter" userId="d885410b-8af8-48ce-89eb-76b89c7a7250" providerId="ADAL" clId="{4327E71B-1A9D-48CF-BD64-CDFDF5283748}" dt="2025-07-21T23:52:35.276" v="185" actId="13244"/>
          <ac:spMkLst>
            <pc:docMk/>
            <pc:sldMk cId="1551112432" sldId="287"/>
            <ac:spMk id="5" creationId="{24EB834F-535E-2E87-F58F-A5FF8C6BB851}"/>
          </ac:spMkLst>
        </pc:spChg>
      </pc:sldChg>
      <pc:sldChg chg="modSp mod">
        <pc:chgData name="Mazzagatti, Peter" userId="d885410b-8af8-48ce-89eb-76b89c7a7250" providerId="ADAL" clId="{4327E71B-1A9D-48CF-BD64-CDFDF5283748}" dt="2025-07-21T23:53:21.124" v="190" actId="13244"/>
        <pc:sldMkLst>
          <pc:docMk/>
          <pc:sldMk cId="2980600490" sldId="290"/>
        </pc:sldMkLst>
        <pc:spChg chg="ord">
          <ac:chgData name="Mazzagatti, Peter" userId="d885410b-8af8-48ce-89eb-76b89c7a7250" providerId="ADAL" clId="{4327E71B-1A9D-48CF-BD64-CDFDF5283748}" dt="2025-07-21T23:53:18.569" v="189" actId="13244"/>
          <ac:spMkLst>
            <pc:docMk/>
            <pc:sldMk cId="2980600490" sldId="290"/>
            <ac:spMk id="4" creationId="{8D47FBF1-3906-3B99-47CA-DCC3AC5DF4F3}"/>
          </ac:spMkLst>
        </pc:spChg>
        <pc:picChg chg="mod">
          <ac:chgData name="Mazzagatti, Peter" userId="d885410b-8af8-48ce-89eb-76b89c7a7250" providerId="ADAL" clId="{4327E71B-1A9D-48CF-BD64-CDFDF5283748}" dt="2025-07-21T23:53:21.124" v="190" actId="13244"/>
          <ac:picMkLst>
            <pc:docMk/>
            <pc:sldMk cId="2980600490" sldId="290"/>
            <ac:picMk id="2058" creationId="{5D30F99B-4AFD-A480-62F5-41DD23AE563D}"/>
          </ac:picMkLst>
        </pc:picChg>
        <pc:picChg chg="mod">
          <ac:chgData name="Mazzagatti, Peter" userId="d885410b-8af8-48ce-89eb-76b89c7a7250" providerId="ADAL" clId="{4327E71B-1A9D-48CF-BD64-CDFDF5283748}" dt="2025-07-21T23:53:15.751" v="188" actId="13244"/>
          <ac:picMkLst>
            <pc:docMk/>
            <pc:sldMk cId="2980600490" sldId="290"/>
            <ac:picMk id="7170" creationId="{DFE46AA2-21CF-FBE8-7BD7-392FE8CB5022}"/>
          </ac:picMkLst>
        </pc:picChg>
      </pc:sldChg>
      <pc:sldChg chg="modSp">
        <pc:chgData name="Mazzagatti, Peter" userId="d885410b-8af8-48ce-89eb-76b89c7a7250" providerId="ADAL" clId="{4327E71B-1A9D-48CF-BD64-CDFDF5283748}" dt="2025-07-21T23:53:04.868" v="187" actId="13244"/>
        <pc:sldMkLst>
          <pc:docMk/>
          <pc:sldMk cId="1136997198" sldId="291"/>
        </pc:sldMkLst>
        <pc:picChg chg="mod">
          <ac:chgData name="Mazzagatti, Peter" userId="d885410b-8af8-48ce-89eb-76b89c7a7250" providerId="ADAL" clId="{4327E71B-1A9D-48CF-BD64-CDFDF5283748}" dt="2025-07-21T23:53:04.868" v="187" actId="13244"/>
          <ac:picMkLst>
            <pc:docMk/>
            <pc:sldMk cId="1136997198" sldId="291"/>
            <ac:picMk id="3" creationId="{9CAB6965-A9BF-977D-D2B4-ACFCD25D5A0A}"/>
          </ac:picMkLst>
        </pc:picChg>
      </pc:sldChg>
      <pc:sldChg chg="modSp mod">
        <pc:chgData name="Mazzagatti, Peter" userId="d885410b-8af8-48ce-89eb-76b89c7a7250" providerId="ADAL" clId="{4327E71B-1A9D-48CF-BD64-CDFDF5283748}" dt="2025-07-21T23:53:30.492" v="191" actId="13244"/>
        <pc:sldMkLst>
          <pc:docMk/>
          <pc:sldMk cId="1523188551" sldId="295"/>
        </pc:sldMkLst>
        <pc:spChg chg="ord">
          <ac:chgData name="Mazzagatti, Peter" userId="d885410b-8af8-48ce-89eb-76b89c7a7250" providerId="ADAL" clId="{4327E71B-1A9D-48CF-BD64-CDFDF5283748}" dt="2025-07-21T23:53:30.492" v="191" actId="13244"/>
          <ac:spMkLst>
            <pc:docMk/>
            <pc:sldMk cId="1523188551" sldId="295"/>
            <ac:spMk id="4" creationId="{00ACC061-FA1E-0E6A-A558-339D69A9D4EC}"/>
          </ac:spMkLst>
        </pc:spChg>
        <pc:picChg chg="mod">
          <ac:chgData name="Mazzagatti, Peter" userId="d885410b-8af8-48ce-89eb-76b89c7a7250" providerId="ADAL" clId="{4327E71B-1A9D-48CF-BD64-CDFDF5283748}" dt="2025-07-21T23:48:13.274" v="48" actId="962"/>
          <ac:picMkLst>
            <pc:docMk/>
            <pc:sldMk cId="1523188551" sldId="295"/>
            <ac:picMk id="9218" creationId="{7AA7403F-F822-CFC7-9373-A2A8B54B66D3}"/>
          </ac:picMkLst>
        </pc:picChg>
        <pc:picChg chg="mod">
          <ac:chgData name="Mazzagatti, Peter" userId="d885410b-8af8-48ce-89eb-76b89c7a7250" providerId="ADAL" clId="{4327E71B-1A9D-48CF-BD64-CDFDF5283748}" dt="2025-07-21T23:48:16.509" v="52" actId="962"/>
          <ac:picMkLst>
            <pc:docMk/>
            <pc:sldMk cId="1523188551" sldId="295"/>
            <ac:picMk id="9222" creationId="{ACB14A73-DEE9-4D19-39FF-7CECD8DAEFB0}"/>
          </ac:picMkLst>
        </pc:picChg>
      </pc:sldChg>
      <pc:sldChg chg="modSp mod">
        <pc:chgData name="Mazzagatti, Peter" userId="d885410b-8af8-48ce-89eb-76b89c7a7250" providerId="ADAL" clId="{4327E71B-1A9D-48CF-BD64-CDFDF5283748}" dt="2025-07-21T23:53:54.255" v="195" actId="13244"/>
        <pc:sldMkLst>
          <pc:docMk/>
          <pc:sldMk cId="3315471915" sldId="296"/>
        </pc:sldMkLst>
        <pc:spChg chg="ord">
          <ac:chgData name="Mazzagatti, Peter" userId="d885410b-8af8-48ce-89eb-76b89c7a7250" providerId="ADAL" clId="{4327E71B-1A9D-48CF-BD64-CDFDF5283748}" dt="2025-07-21T23:53:45.531" v="193" actId="13244"/>
          <ac:spMkLst>
            <pc:docMk/>
            <pc:sldMk cId="3315471915" sldId="296"/>
            <ac:spMk id="4" creationId="{3911AE51-A65B-910B-E6DB-6B274EC4CA46}"/>
          </ac:spMkLst>
        </pc:spChg>
        <pc:spChg chg="mod">
          <ac:chgData name="Mazzagatti, Peter" userId="d885410b-8af8-48ce-89eb-76b89c7a7250" providerId="ADAL" clId="{4327E71B-1A9D-48CF-BD64-CDFDF5283748}" dt="2025-07-21T23:49:57.783" v="172" actId="20577"/>
          <ac:spMkLst>
            <pc:docMk/>
            <pc:sldMk cId="3315471915" sldId="296"/>
            <ac:spMk id="2055" creationId="{B8C3B78D-BADF-9B22-FB46-54578A6D092B}"/>
          </ac:spMkLst>
        </pc:spChg>
        <pc:spChg chg="ord">
          <ac:chgData name="Mazzagatti, Peter" userId="d885410b-8af8-48ce-89eb-76b89c7a7250" providerId="ADAL" clId="{4327E71B-1A9D-48CF-BD64-CDFDF5283748}" dt="2025-07-21T23:53:42.611" v="192" actId="13244"/>
          <ac:spMkLst>
            <pc:docMk/>
            <pc:sldMk cId="3315471915" sldId="296"/>
            <ac:spMk id="2057" creationId="{57CD7421-576C-323D-0690-14F07BECD25B}"/>
          </ac:spMkLst>
        </pc:spChg>
        <pc:picChg chg="mod">
          <ac:chgData name="Mazzagatti, Peter" userId="d885410b-8af8-48ce-89eb-76b89c7a7250" providerId="ADAL" clId="{4327E71B-1A9D-48CF-BD64-CDFDF5283748}" dt="2025-07-21T23:53:50.303" v="194" actId="13244"/>
          <ac:picMkLst>
            <pc:docMk/>
            <pc:sldMk cId="3315471915" sldId="296"/>
            <ac:picMk id="2" creationId="{93401E4E-C06D-900A-68E0-1C1218BB502E}"/>
          </ac:picMkLst>
        </pc:picChg>
        <pc:picChg chg="mod">
          <ac:chgData name="Mazzagatti, Peter" userId="d885410b-8af8-48ce-89eb-76b89c7a7250" providerId="ADAL" clId="{4327E71B-1A9D-48CF-BD64-CDFDF5283748}" dt="2025-07-21T23:53:54.255" v="195" actId="13244"/>
          <ac:picMkLst>
            <pc:docMk/>
            <pc:sldMk cId="3315471915" sldId="296"/>
            <ac:picMk id="3" creationId="{1DC19F32-58AE-40C0-03C4-60C3870DF33A}"/>
          </ac:picMkLst>
        </pc:picChg>
        <pc:picChg chg="mod">
          <ac:chgData name="Mazzagatti, Peter" userId="d885410b-8af8-48ce-89eb-76b89c7a7250" providerId="ADAL" clId="{4327E71B-1A9D-48CF-BD64-CDFDF5283748}" dt="2025-07-21T23:48:19.979" v="56" actId="962"/>
          <ac:picMkLst>
            <pc:docMk/>
            <pc:sldMk cId="3315471915" sldId="296"/>
            <ac:picMk id="2058" creationId="{CE6AFC8F-AF21-AC47-E0C4-0ECDD336FC50}"/>
          </ac:picMkLst>
        </pc:picChg>
      </pc:sldChg>
      <pc:sldChg chg="modSp mod">
        <pc:chgData name="Mazzagatti, Peter" userId="d885410b-8af8-48ce-89eb-76b89c7a7250" providerId="ADAL" clId="{4327E71B-1A9D-48CF-BD64-CDFDF5283748}" dt="2025-07-21T23:48:30.834" v="70" actId="962"/>
        <pc:sldMkLst>
          <pc:docMk/>
          <pc:sldMk cId="3925979639" sldId="299"/>
        </pc:sldMkLst>
        <pc:picChg chg="mod">
          <ac:chgData name="Mazzagatti, Peter" userId="d885410b-8af8-48ce-89eb-76b89c7a7250" providerId="ADAL" clId="{4327E71B-1A9D-48CF-BD64-CDFDF5283748}" dt="2025-07-21T23:48:30.834" v="70" actId="962"/>
          <ac:picMkLst>
            <pc:docMk/>
            <pc:sldMk cId="3925979639" sldId="299"/>
            <ac:picMk id="11266" creationId="{76C2535B-478B-DB17-224B-74FE4C96BD46}"/>
          </ac:picMkLst>
        </pc:picChg>
      </pc:sldChg>
      <pc:sldChg chg="modSp mod">
        <pc:chgData name="Mazzagatti, Peter" userId="d885410b-8af8-48ce-89eb-76b89c7a7250" providerId="ADAL" clId="{4327E71B-1A9D-48CF-BD64-CDFDF5283748}" dt="2025-07-21T23:54:34.243" v="199" actId="1036"/>
        <pc:sldMkLst>
          <pc:docMk/>
          <pc:sldMk cId="1300878141" sldId="300"/>
        </pc:sldMkLst>
        <pc:spChg chg="ord">
          <ac:chgData name="Mazzagatti, Peter" userId="d885410b-8af8-48ce-89eb-76b89c7a7250" providerId="ADAL" clId="{4327E71B-1A9D-48CF-BD64-CDFDF5283748}" dt="2025-07-21T23:54:06.943" v="196" actId="13244"/>
          <ac:spMkLst>
            <pc:docMk/>
            <pc:sldMk cId="1300878141" sldId="300"/>
            <ac:spMk id="4" creationId="{F1B5E734-5847-D2B8-C753-3AC61694FFAC}"/>
          </ac:spMkLst>
        </pc:spChg>
        <pc:spChg chg="mod">
          <ac:chgData name="Mazzagatti, Peter" userId="d885410b-8af8-48ce-89eb-76b89c7a7250" providerId="ADAL" clId="{4327E71B-1A9D-48CF-BD64-CDFDF5283748}" dt="2025-07-21T23:54:34.243" v="199" actId="1036"/>
          <ac:spMkLst>
            <pc:docMk/>
            <pc:sldMk cId="1300878141" sldId="300"/>
            <ac:spMk id="2055" creationId="{3BE88590-50C7-2B91-F18A-048D7DFDE318}"/>
          </ac:spMkLst>
        </pc:spChg>
        <pc:spChg chg="ord">
          <ac:chgData name="Mazzagatti, Peter" userId="d885410b-8af8-48ce-89eb-76b89c7a7250" providerId="ADAL" clId="{4327E71B-1A9D-48CF-BD64-CDFDF5283748}" dt="2025-07-21T23:54:23.966" v="198" actId="13244"/>
          <ac:spMkLst>
            <pc:docMk/>
            <pc:sldMk cId="1300878141" sldId="300"/>
            <ac:spMk id="2057" creationId="{CF0E6EEB-A441-4D0B-E1F6-FCAD4C7E7D84}"/>
          </ac:spMkLst>
        </pc:spChg>
        <pc:picChg chg="mod">
          <ac:chgData name="Mazzagatti, Peter" userId="d885410b-8af8-48ce-89eb-76b89c7a7250" providerId="ADAL" clId="{4327E71B-1A9D-48CF-BD64-CDFDF5283748}" dt="2025-07-21T23:54:12.042" v="197" actId="13244"/>
          <ac:picMkLst>
            <pc:docMk/>
            <pc:sldMk cId="1300878141" sldId="300"/>
            <ac:picMk id="5" creationId="{29604B22-2853-D7A8-CB52-63019277C478}"/>
          </ac:picMkLst>
        </pc:picChg>
        <pc:picChg chg="mod">
          <ac:chgData name="Mazzagatti, Peter" userId="d885410b-8af8-48ce-89eb-76b89c7a7250" providerId="ADAL" clId="{4327E71B-1A9D-48CF-BD64-CDFDF5283748}" dt="2025-07-21T23:48:34.096" v="74" actId="962"/>
          <ac:picMkLst>
            <pc:docMk/>
            <pc:sldMk cId="1300878141" sldId="300"/>
            <ac:picMk id="2058" creationId="{B7D0B51C-3521-9558-73DA-D7D9F2D2FEF1}"/>
          </ac:picMkLst>
        </pc:picChg>
      </pc:sldChg>
      <pc:sldChg chg="modSp">
        <pc:chgData name="Mazzagatti, Peter" userId="d885410b-8af8-48ce-89eb-76b89c7a7250" providerId="ADAL" clId="{4327E71B-1A9D-48CF-BD64-CDFDF5283748}" dt="2025-07-21T23:48:40.429" v="82" actId="962"/>
        <pc:sldMkLst>
          <pc:docMk/>
          <pc:sldMk cId="3825874366" sldId="301"/>
        </pc:sldMkLst>
        <pc:picChg chg="mod">
          <ac:chgData name="Mazzagatti, Peter" userId="d885410b-8af8-48ce-89eb-76b89c7a7250" providerId="ADAL" clId="{4327E71B-1A9D-48CF-BD64-CDFDF5283748}" dt="2025-07-21T23:48:40.429" v="82" actId="962"/>
          <ac:picMkLst>
            <pc:docMk/>
            <pc:sldMk cId="3825874366" sldId="301"/>
            <ac:picMk id="14340" creationId="{E4A53189-5972-B31D-6B20-786EF69A29E2}"/>
          </ac:picMkLst>
        </pc:picChg>
      </pc:sldChg>
      <pc:sldChg chg="modSp mod">
        <pc:chgData name="Mazzagatti, Peter" userId="d885410b-8af8-48ce-89eb-76b89c7a7250" providerId="ADAL" clId="{4327E71B-1A9D-48CF-BD64-CDFDF5283748}" dt="2025-07-21T23:50:20.726" v="177" actId="13244"/>
        <pc:sldMkLst>
          <pc:docMk/>
          <pc:sldMk cId="691149573" sldId="302"/>
        </pc:sldMkLst>
        <pc:spChg chg="ord">
          <ac:chgData name="Mazzagatti, Peter" userId="d885410b-8af8-48ce-89eb-76b89c7a7250" providerId="ADAL" clId="{4327E71B-1A9D-48CF-BD64-CDFDF5283748}" dt="2025-07-21T23:50:20.726" v="177" actId="13244"/>
          <ac:spMkLst>
            <pc:docMk/>
            <pc:sldMk cId="691149573" sldId="302"/>
            <ac:spMk id="5" creationId="{2875BB8D-73A0-88CB-F1C1-42F1ED21BC76}"/>
          </ac:spMkLst>
        </pc:spChg>
        <pc:picChg chg="mod">
          <ac:chgData name="Mazzagatti, Peter" userId="d885410b-8af8-48ce-89eb-76b89c7a7250" providerId="ADAL" clId="{4327E71B-1A9D-48CF-BD64-CDFDF5283748}" dt="2025-07-21T23:46:08.328" v="13" actId="962"/>
          <ac:picMkLst>
            <pc:docMk/>
            <pc:sldMk cId="691149573" sldId="302"/>
            <ac:picMk id="12290" creationId="{95662F1A-4814-8FC9-8C21-0D7F9487D648}"/>
          </ac:picMkLst>
        </pc:picChg>
      </pc:sldChg>
      <pc:sldChg chg="modSp">
        <pc:chgData name="Mazzagatti, Peter" userId="d885410b-8af8-48ce-89eb-76b89c7a7250" providerId="ADAL" clId="{4327E71B-1A9D-48CF-BD64-CDFDF5283748}" dt="2025-07-21T23:49:00.276" v="122" actId="962"/>
        <pc:sldMkLst>
          <pc:docMk/>
          <pc:sldMk cId="1305524959" sldId="305"/>
        </pc:sldMkLst>
        <pc:picChg chg="mod">
          <ac:chgData name="Mazzagatti, Peter" userId="d885410b-8af8-48ce-89eb-76b89c7a7250" providerId="ADAL" clId="{4327E71B-1A9D-48CF-BD64-CDFDF5283748}" dt="2025-07-21T23:49:00.276" v="122" actId="962"/>
          <ac:picMkLst>
            <pc:docMk/>
            <pc:sldMk cId="1305524959" sldId="305"/>
            <ac:picMk id="15362" creationId="{5E60BD98-7F5F-BA17-2876-6F241C939552}"/>
          </ac:picMkLst>
        </pc:picChg>
      </pc:sldChg>
      <pc:sldChg chg="modSp mod">
        <pc:chgData name="Mazzagatti, Peter" userId="d885410b-8af8-48ce-89eb-76b89c7a7250" providerId="ADAL" clId="{4327E71B-1A9D-48CF-BD64-CDFDF5283748}" dt="2025-07-21T23:55:17.915" v="201" actId="13244"/>
        <pc:sldMkLst>
          <pc:docMk/>
          <pc:sldMk cId="1485058434" sldId="307"/>
        </pc:sldMkLst>
        <pc:spChg chg="ord">
          <ac:chgData name="Mazzagatti, Peter" userId="d885410b-8af8-48ce-89eb-76b89c7a7250" providerId="ADAL" clId="{4327E71B-1A9D-48CF-BD64-CDFDF5283748}" dt="2025-07-21T23:55:04.223" v="200" actId="13244"/>
          <ac:spMkLst>
            <pc:docMk/>
            <pc:sldMk cId="1485058434" sldId="307"/>
            <ac:spMk id="9" creationId="{B671AAAB-E168-84F7-1846-C6A072E51196}"/>
          </ac:spMkLst>
        </pc:spChg>
        <pc:spChg chg="ord">
          <ac:chgData name="Mazzagatti, Peter" userId="d885410b-8af8-48ce-89eb-76b89c7a7250" providerId="ADAL" clId="{4327E71B-1A9D-48CF-BD64-CDFDF5283748}" dt="2025-07-21T23:55:17.915" v="201" actId="13244"/>
          <ac:spMkLst>
            <pc:docMk/>
            <pc:sldMk cId="1485058434" sldId="307"/>
            <ac:spMk id="17" creationId="{D808996E-588F-722D-610C-7A95C5D351CD}"/>
          </ac:spMkLst>
        </pc:spChg>
        <pc:picChg chg="mod">
          <ac:chgData name="Mazzagatti, Peter" userId="d885410b-8af8-48ce-89eb-76b89c7a7250" providerId="ADAL" clId="{4327E71B-1A9D-48CF-BD64-CDFDF5283748}" dt="2025-07-21T23:49:26.185" v="162" actId="962"/>
          <ac:picMkLst>
            <pc:docMk/>
            <pc:sldMk cId="1485058434" sldId="307"/>
            <ac:picMk id="16386" creationId="{A639F30A-D0AB-1206-E17B-E08388DA389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CA4259-EAE7-46D8-9E95-EECF222633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A12993-B11F-4A1A-9605-19E2237870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25AFB-E73E-4C47-BA4D-95B867A1CC07}" type="datetimeFigureOut">
              <a:rPr lang="en-US" smtClean="0"/>
              <a:t>7/24/25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05770-E5EF-402C-9691-9BF7CF31DC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4CEE4-A16C-4F67-915C-EEEA190ED3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FD18C-D8A1-484B-BA09-7DA4094F3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154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AC223-25EB-40B2-9538-010511AACFA5}" type="datetimeFigureOut">
              <a:rPr lang="en-US" smtClean="0"/>
              <a:t>7/24/25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44F7-5F69-4F06-8F30-FB0E6EC0A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55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6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5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61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04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285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41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9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1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27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021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67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37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87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301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255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704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568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32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87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25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91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7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58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2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44F7-5F69-4F06-8F30-FB0E6EC0A1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91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4B6A3B-3BF1-49BB-A418-D9BD7963E3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222375"/>
            <a:ext cx="11849100" cy="4803775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10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1273DB-711C-4569-B5D6-110AE7AF38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5100" y="1277651"/>
            <a:ext cx="11853863" cy="7657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175657" y="2341622"/>
            <a:ext cx="10255262" cy="36173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3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30460" y="1520826"/>
            <a:ext cx="9808557" cy="368778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D6D3F22-3F6B-483B-8748-C40C664682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30460" y="5457471"/>
            <a:ext cx="9808556" cy="550863"/>
          </a:xfrm>
        </p:spPr>
        <p:txBody>
          <a:bodyPr rIns="9144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6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6894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4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FF54-08E1-4BFC-BDFD-CD90649E1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1" y="195934"/>
            <a:ext cx="10102849" cy="96240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EEE87F8B-8AA8-49AF-8B4D-9363E195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65254" y="1226582"/>
            <a:ext cx="5563517" cy="41571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DDE2DB-6549-448D-B8B8-EC57504118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100" y="5457825"/>
            <a:ext cx="5564188" cy="550863"/>
          </a:xfrm>
        </p:spPr>
        <p:txBody>
          <a:bodyPr rIns="91440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Enter source/citation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B418D-9BD3-4031-AC15-403BABC47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1226581"/>
            <a:ext cx="5930746" cy="46894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C584C0-6D73-4AC0-9B07-6A274D7A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944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A166-BC90-4E13-9118-9507EBCE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Facebook">
            <a:extLst>
              <a:ext uri="{FF2B5EF4-FFF2-40B4-BE49-F238E27FC236}">
                <a16:creationId xmlns:a16="http://schemas.microsoft.com/office/drawing/2014/main" id="{9AC9CED7-B302-106F-129F-6BC7C1D58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9535" y="1579728"/>
            <a:ext cx="914400" cy="914400"/>
          </a:xfrm>
          <a:prstGeom prst="rect">
            <a:avLst/>
          </a:prstGeom>
        </p:spPr>
      </p:pic>
      <p:sp>
        <p:nvSpPr>
          <p:cNvPr id="11" name="Facebook handle">
            <a:extLst>
              <a:ext uri="{FF2B5EF4-FFF2-40B4-BE49-F238E27FC236}">
                <a16:creationId xmlns:a16="http://schemas.microsoft.com/office/drawing/2014/main" id="{609D7336-40E6-48D5-B192-BB72CD36C7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8420" y="2532939"/>
            <a:ext cx="2486025" cy="914400"/>
          </a:xfrm>
        </p:spPr>
        <p:txBody>
          <a:bodyPr rIns="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6" name="Instagram">
            <a:extLst>
              <a:ext uri="{FF2B5EF4-FFF2-40B4-BE49-F238E27FC236}">
                <a16:creationId xmlns:a16="http://schemas.microsoft.com/office/drawing/2014/main" id="{046AED96-B8A4-1C42-F3A1-1FFE1A13C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b="124"/>
          <a:stretch/>
        </p:blipFill>
        <p:spPr>
          <a:xfrm>
            <a:off x="4858762" y="1579728"/>
            <a:ext cx="916670" cy="914400"/>
          </a:xfrm>
          <a:prstGeom prst="rect">
            <a:avLst/>
          </a:prstGeom>
        </p:spPr>
      </p:pic>
      <p:sp>
        <p:nvSpPr>
          <p:cNvPr id="13" name="Instagram handle">
            <a:extLst>
              <a:ext uri="{FF2B5EF4-FFF2-40B4-BE49-F238E27FC236}">
                <a16:creationId xmlns:a16="http://schemas.microsoft.com/office/drawing/2014/main" id="{EECF6CFD-9E31-4C05-886A-971A6B7252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0793" y="2514600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28" name="LinkedIn" descr="A blue and black logo&#10;&#10;Description automatically generated">
            <a:extLst>
              <a:ext uri="{FF2B5EF4-FFF2-40B4-BE49-F238E27FC236}">
                <a16:creationId xmlns:a16="http://schemas.microsoft.com/office/drawing/2014/main" id="{02AF793E-34A8-FE98-2B43-623603DE17E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254" y="1579728"/>
            <a:ext cx="1075267" cy="914400"/>
          </a:xfrm>
          <a:prstGeom prst="rect">
            <a:avLst/>
          </a:prstGeom>
        </p:spPr>
      </p:pic>
      <p:sp>
        <p:nvSpPr>
          <p:cNvPr id="15" name="LinkedIn handle">
            <a:extLst>
              <a:ext uri="{FF2B5EF4-FFF2-40B4-BE49-F238E27FC236}">
                <a16:creationId xmlns:a16="http://schemas.microsoft.com/office/drawing/2014/main" id="{8DA16D1B-DD85-498B-A177-DDB843C07A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39001" y="2532939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2" name="Threads">
            <a:extLst>
              <a:ext uri="{FF2B5EF4-FFF2-40B4-BE49-F238E27FC236}">
                <a16:creationId xmlns:a16="http://schemas.microsoft.com/office/drawing/2014/main" id="{41AF5339-2B19-BD63-3B11-24F6C0CB7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4126"/>
          <a:stretch/>
        </p:blipFill>
        <p:spPr>
          <a:xfrm>
            <a:off x="1535363" y="4019550"/>
            <a:ext cx="912137" cy="9144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0" name="Threads handle">
            <a:extLst>
              <a:ext uri="{FF2B5EF4-FFF2-40B4-BE49-F238E27FC236}">
                <a16:creationId xmlns:a16="http://schemas.microsoft.com/office/drawing/2014/main" id="{96D88CB0-4FD8-2F0F-AFC3-6D59A04875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7277" y="5031874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14" name="X">
            <a:extLst>
              <a:ext uri="{FF2B5EF4-FFF2-40B4-BE49-F238E27FC236}">
                <a16:creationId xmlns:a16="http://schemas.microsoft.com/office/drawing/2014/main" id="{5AE40B57-6609-96B5-4C42-D12A59417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" b="1201"/>
          <a:stretch/>
        </p:blipFill>
        <p:spPr>
          <a:xfrm>
            <a:off x="4896042" y="3991849"/>
            <a:ext cx="916670" cy="914400"/>
          </a:xfrm>
          <a:prstGeom prst="rect">
            <a:avLst/>
          </a:prstGeom>
        </p:spPr>
      </p:pic>
      <p:sp>
        <p:nvSpPr>
          <p:cNvPr id="7" name="X Handle">
            <a:extLst>
              <a:ext uri="{FF2B5EF4-FFF2-40B4-BE49-F238E27FC236}">
                <a16:creationId xmlns:a16="http://schemas.microsoft.com/office/drawing/2014/main" id="{8203FBA7-0BF5-431F-8DA2-9F3A04190A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10793" y="5009938"/>
            <a:ext cx="2487168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30" name="YouTube">
            <a:extLst>
              <a:ext uri="{FF2B5EF4-FFF2-40B4-BE49-F238E27FC236}">
                <a16:creationId xmlns:a16="http://schemas.microsoft.com/office/drawing/2014/main" id="{254E4991-1E11-CC44-9806-55B96A767E5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0123" y="4129009"/>
            <a:ext cx="2855192" cy="640080"/>
          </a:xfrm>
          <a:prstGeom prst="rect">
            <a:avLst/>
          </a:prstGeom>
        </p:spPr>
      </p:pic>
      <p:sp>
        <p:nvSpPr>
          <p:cNvPr id="9" name="YouTube Channel">
            <a:extLst>
              <a:ext uri="{FF2B5EF4-FFF2-40B4-BE49-F238E27FC236}">
                <a16:creationId xmlns:a16="http://schemas.microsoft.com/office/drawing/2014/main" id="{FFD85E77-EDED-42B1-881F-34A5909A55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1" y="5009938"/>
            <a:ext cx="3059502" cy="914400"/>
          </a:xfrm>
        </p:spPr>
        <p:txBody>
          <a:bodyPr rIns="91440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BAE708-477A-4A20-B43D-CB4603F145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1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website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0" y="1803769"/>
            <a:ext cx="12192000" cy="1320370"/>
          </a:xfrm>
        </p:spPr>
        <p:txBody>
          <a:bodyPr lIns="0" rIns="91440">
            <a:normAutofit/>
          </a:bodyPr>
          <a:lstStyle>
            <a:lvl1pPr marL="0" indent="0" algn="ctr"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/>
              <a:t>Department or Office Webpage</a:t>
            </a:r>
          </a:p>
        </p:txBody>
      </p:sp>
      <p:sp>
        <p:nvSpPr>
          <p:cNvPr id="5" name="contact info">
            <a:extLst>
              <a:ext uri="{FF2B5EF4-FFF2-40B4-BE49-F238E27FC236}">
                <a16:creationId xmlns:a16="http://schemas.microsoft.com/office/drawing/2014/main" id="{6F4F1684-EE2D-419B-9D6E-6617B1C18A9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" y="3608515"/>
            <a:ext cx="12191999" cy="1493491"/>
          </a:xfrm>
        </p:spPr>
        <p:txBody>
          <a:bodyPr lIns="0" r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None/>
              <a:defRPr sz="3200"/>
            </a:lvl1pPr>
          </a:lstStyle>
          <a:p>
            <a:pPr lvl="0"/>
            <a:r>
              <a:rPr lang="en-US"/>
              <a:t>Contact Info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60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4CF2-96BC-4ED7-87C7-9D6684FBC9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037850"/>
            <a:ext cx="12191999" cy="128244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FB07D-9D60-4B83-BCD7-C0D73181423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" y="3654080"/>
            <a:ext cx="12191998" cy="2198080"/>
          </a:xfrm>
        </p:spPr>
        <p:txBody>
          <a:bodyPr/>
          <a:lstStyle>
            <a:lvl1pPr marL="0" indent="0" algn="ctr">
              <a:buNone/>
              <a:defRPr sz="2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Office Name</a:t>
            </a:r>
          </a:p>
          <a:p>
            <a:r>
              <a:rPr lang="en-US"/>
              <a:t>Division Name</a:t>
            </a:r>
          </a:p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5372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264C6-2DE2-4496-9BDD-E370398EF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3650"/>
            <a:ext cx="12192000" cy="272638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1FDB5E-23D5-4641-84CD-18757E9E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94482"/>
            <a:ext cx="2743200" cy="365125"/>
          </a:xfrm>
        </p:spPr>
        <p:txBody>
          <a:bodyPr/>
          <a:lstStyle/>
          <a:p>
            <a:fld id="{063B872D-3AE9-4542-A461-B751CD6BB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ntent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3735253"/>
            <a:ext cx="11890272" cy="2226974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8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_Content_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DD0B-203A-49C4-9F48-8D711C6D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ubtitle 1">
            <a:extLst>
              <a:ext uri="{FF2B5EF4-FFF2-40B4-BE49-F238E27FC236}">
                <a16:creationId xmlns:a16="http://schemas.microsoft.com/office/drawing/2014/main" id="{FE7420B2-557E-48EE-B2B6-06D64A51825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6291" y="1138548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57493FF-CD20-4B73-9767-F1B99F11BE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962460"/>
            <a:ext cx="11890272" cy="143375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8B7E127-F1D4-487E-A15F-845BF8F6D6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6290" y="3603812"/>
            <a:ext cx="11890271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8EA82EE-04AA-4E18-9C5B-623D41A88E2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5436" y="4439797"/>
            <a:ext cx="11890272" cy="1522429"/>
          </a:xfrm>
        </p:spPr>
        <p:txBody>
          <a:bodyPr rIns="9144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9DFE4-2DF1-4F25-B907-12A180D6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46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E70591A-C582-4B0B-95C3-1CEE6E7FEE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 rIns="640080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5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7FA7-B2A5-4046-9CFE-EF477718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">
            <a:extLst>
              <a:ext uri="{FF2B5EF4-FFF2-40B4-BE49-F238E27FC236}">
                <a16:creationId xmlns:a16="http://schemas.microsoft.com/office/drawing/2014/main" id="{8BE3CC32-6F75-4749-8C0D-726CD30D3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CA358F9-FDAB-435E-8C1A-4A738B05E0C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195590" y="1429017"/>
            <a:ext cx="3800820" cy="4498057"/>
          </a:xfrm>
        </p:spPr>
        <p:txBody>
          <a:bodyPr rIns="45720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ACFA113-9FF8-4E58-B951-B3F0EC9E1F7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214912" y="1431790"/>
            <a:ext cx="3800820" cy="4498057"/>
          </a:xfrm>
        </p:spPr>
        <p:txBody>
          <a:bodyPr rIns="82296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E9F5-AA06-4F8D-9C3C-93F84C02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7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93910-36C0-4247-AA8F-0AE4EEC9E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430" y="380196"/>
            <a:ext cx="10128421" cy="769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55F8427-E9CA-49E6-8AE9-ED1BDBD13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064" y="1449806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21AB6E-4445-4BB1-B9FB-988FE3FCB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1064" y="2273718"/>
            <a:ext cx="5876389" cy="3664374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337800-272E-4187-948E-AB6D00DF71A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45878" y="1450895"/>
            <a:ext cx="5876390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90EC0F-BFAC-421B-8701-663D6C38BD0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45878" y="2274806"/>
            <a:ext cx="5876389" cy="3663285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1FAFC8-95D4-42F6-A237-AD9B38EF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1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195A-8207-4653-9618-FEF2DA8A3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E23E6-6A2F-4EBB-BAA3-780723750E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9319" y="1228725"/>
            <a:ext cx="11839480" cy="67179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F2E4A04F-CC4A-4D65-ADD6-100415BF7610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149319" y="2073275"/>
            <a:ext cx="11863293" cy="3806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9865C-D298-48FE-A461-FAEF3874AA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43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Graph Placeholder">
            <a:extLst>
              <a:ext uri="{FF2B5EF4-FFF2-40B4-BE49-F238E27FC236}">
                <a16:creationId xmlns:a16="http://schemas.microsoft.com/office/drawing/2014/main" id="{77EA46B5-DFD9-4CBD-916B-41252B3634A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43219" y="1277938"/>
            <a:ext cx="11864631" cy="4682187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3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AEFE-FC93-4AF4-AA60-69D74CEA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8EB81FAF-D709-4158-AB3A-6470D4C7F2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912" y="1520826"/>
            <a:ext cx="10642294" cy="4384216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DF3EB-641B-4E11-8A18-AB00ABB1C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084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96D1C8D-2804-489C-86CC-F70D29F9273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162881"/>
            <a:ext cx="11893320" cy="1630683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D6E93-3D36-4693-94CF-5E08B138D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88CE7-0338-4DCA-9309-6257DC1AB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92" y="1430626"/>
            <a:ext cx="11890272" cy="4507465"/>
          </a:xfrm>
          <a:prstGeom prst="rect">
            <a:avLst/>
          </a:prstGeom>
        </p:spPr>
        <p:txBody>
          <a:bodyPr vert="horz" lIns="91440" tIns="45720" rIns="82296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5DAC51-AACD-4066-8BD6-6F7BF018F00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98713-19FC-43BC-8C7D-F7EE32024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7719" y="62571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A3D1C70C-36A2-44FC-A083-98959550C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5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1" r:id="rId2"/>
    <p:sldLayoutId id="2147483677" r:id="rId3"/>
    <p:sldLayoutId id="2147483664" r:id="rId4"/>
    <p:sldLayoutId id="2147483670" r:id="rId5"/>
    <p:sldLayoutId id="2147483665" r:id="rId6"/>
    <p:sldLayoutId id="2147483681" r:id="rId7"/>
    <p:sldLayoutId id="2147483675" r:id="rId8"/>
    <p:sldLayoutId id="2147483676" r:id="rId9"/>
    <p:sldLayoutId id="2147483672" r:id="rId10"/>
    <p:sldLayoutId id="2147483690" r:id="rId11"/>
    <p:sldLayoutId id="2147483669" r:id="rId12"/>
    <p:sldLayoutId id="2147483689" r:id="rId13"/>
    <p:sldLayoutId id="2147483691" r:id="rId14"/>
    <p:sldLayoutId id="2147483678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: New Jersey Department of Education.">
            <a:extLst>
              <a:ext uri="{FF2B5EF4-FFF2-40B4-BE49-F238E27FC236}">
                <a16:creationId xmlns:a16="http://schemas.microsoft.com/office/drawing/2014/main" id="{CF96DE2C-7117-450B-9505-73F2CC7674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9" y="-5897"/>
            <a:ext cx="12081830" cy="25511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ABD99-43FC-48BD-956C-54F530646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169" y="1825625"/>
            <a:ext cx="11788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Do not use this layout</a:t>
            </a:r>
          </a:p>
        </p:txBody>
      </p:sp>
    </p:spTree>
    <p:extLst>
      <p:ext uri="{BB962C8B-B14F-4D97-AF65-F5344CB8AC3E}">
        <p14:creationId xmlns:p14="http://schemas.microsoft.com/office/powerpoint/2010/main" val="38855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None/>
        <a:defRPr sz="4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60367D-4F1F-4D06-9551-9D120A83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40" y="365125"/>
            <a:ext cx="118902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A9155-9D6F-4818-A1EA-81ACC0306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9340" y="1825625"/>
            <a:ext cx="11890272" cy="4122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CC72A4-5CFF-4D23-9567-642F335289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0" y="6050987"/>
            <a:ext cx="11890272" cy="76809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45371-22E5-41E2-9C10-6B0FADA84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857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Palatino Linotype" panose="02040502050505030304" pitchFamily="18" charset="0"/>
              </a:defRPr>
            </a:lvl1pPr>
          </a:lstStyle>
          <a:p>
            <a:fld id="{063B872D-3AE9-4542-A461-B751CD6BB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6E2405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spcAft>
          <a:spcPts val="1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spcAft>
          <a:spcPts val="1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../../nj.gov/education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7FFF-0053-4747-B34E-976807CC3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0091" y="3180850"/>
            <a:ext cx="12191999" cy="1282447"/>
          </a:xfrm>
          <a:prstGeom prst="rect">
            <a:avLst/>
          </a:prstGeom>
        </p:spPr>
        <p:txBody>
          <a:bodyPr lIns="91440" tIns="45720" rIns="91440" bIns="45720" anchor="b"/>
          <a:lstStyle/>
          <a:p>
            <a:r>
              <a:rPr lang="en-US" dirty="0">
                <a:latin typeface="Palatino Linotype"/>
              </a:rPr>
              <a:t>Let the Glitter Settle: Trauma-Sensitive Mindfulness Beyond the Glitter Jar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2D5881-96EC-447F-A717-A35057F07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84112"/>
            <a:ext cx="12191998" cy="16111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Palatino Linotype"/>
              </a:rPr>
              <a:t>2025 New Jersey State Teacher of the Year</a:t>
            </a:r>
            <a:endParaRPr lang="en-US" dirty="0"/>
          </a:p>
          <a:p>
            <a:r>
              <a:rPr lang="en-US" dirty="0">
                <a:latin typeface="Palatino Linotype"/>
              </a:rPr>
              <a:t>July 29, 2025</a:t>
            </a:r>
            <a:endParaRPr lang="en-US" dirty="0"/>
          </a:p>
        </p:txBody>
      </p:sp>
      <p:pic>
        <p:nvPicPr>
          <p:cNvPr id="6" name="Picture 5" descr="Logo: State of New Jersey, Department of Education.">
            <a:extLst>
              <a:ext uri="{FF2B5EF4-FFF2-40B4-BE49-F238E27FC236}">
                <a16:creationId xmlns:a16="http://schemas.microsoft.com/office/drawing/2014/main" id="{0021F1E6-2135-4F4E-9EA0-EBD236B61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" y="6081513"/>
            <a:ext cx="11890272" cy="7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1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F08BD-6BDF-C537-90B8-EBADCA3B9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Neurons (1 of 2)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ACA3F-E2E5-BB83-0905-47220E5510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995" y="1226581"/>
            <a:ext cx="11505751" cy="4689475"/>
          </a:xfrm>
        </p:spPr>
        <p:txBody>
          <a:bodyPr/>
          <a:lstStyle/>
          <a:p>
            <a:pPr algn="ctr" rtl="0">
              <a:buNone/>
            </a:pPr>
            <a:r>
              <a:rPr lang="en-US" sz="4000" b="0" i="0" u="none" strike="noStrike" dirty="0">
                <a:solidFill>
                  <a:srgbClr val="383D39"/>
                </a:solidFill>
                <a:effectLst/>
                <a:latin typeface="Poppins" panose="020B0502040204020203" pitchFamily="2" charset="0"/>
              </a:rPr>
              <a:t>When we witness someone engaging in something the same neurons fire in our brains!</a:t>
            </a:r>
            <a:endParaRPr lang="en-US" sz="4000" b="0" dirty="0">
              <a:effectLst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DA6F7-0D4A-F289-404B-86CFE0A12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69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B220A-E5BF-E027-644F-B59C4B04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Neurons (2 of 2)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46112E-01AD-7897-6730-E3E29B54FD0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8466" y="1429016"/>
            <a:ext cx="10952454" cy="44980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0" i="0" u="none" strike="noStrike" dirty="0">
                <a:solidFill>
                  <a:srgbClr val="383D39"/>
                </a:solidFill>
                <a:effectLst/>
                <a:latin typeface="Poppins" panose="00000500000000000000" pitchFamily="2" charset="0"/>
              </a:rPr>
              <a:t>How do mirror neurons show up in our learning spaces?</a:t>
            </a:r>
            <a:endParaRPr lang="en-US" sz="6000" b="0" i="0" u="none" strike="noStrike" dirty="0">
              <a:solidFill>
                <a:srgbClr val="383D3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95ABA-4ED9-F568-BC6F-9A2A7407D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99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BAF8F-A2B3-D5CE-1005-BBF8A4F04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FD78F-E6FD-C02A-7455-655E8B4D7A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916723"/>
            <a:ext cx="11849100" cy="4109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Be the thermostat, not the thermometer</a:t>
            </a:r>
            <a:endParaRPr lang="en-US" dirty="0"/>
          </a:p>
          <a:p>
            <a:pPr algn="ctr"/>
            <a:r>
              <a:rPr lang="en-US" b="0" dirty="0">
                <a:effectLst/>
              </a:rPr>
              <a:t>  In order to help co-regulate, we must be regulated.</a:t>
            </a:r>
          </a:p>
          <a:p>
            <a:pPr algn="ctr"/>
            <a:r>
              <a:rPr lang="en-US" b="0" dirty="0">
                <a:effectLst/>
              </a:rPr>
              <a:t> Our nervous system support their nervous systems.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ABD25-AB9C-AA5E-B022-71396F06CB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08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DFFC6-ED9E-670E-8931-431320A7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Trauma-Sensitive Mindfulness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270E12-02C0-A206-53E3-9CC86C77C4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“Trauma-sensitive, or trauma-informed, practice means that have a basic understanding of trauma in the context of our work.”</a:t>
            </a:r>
          </a:p>
          <a:p>
            <a:r>
              <a:rPr lang="en-US" dirty="0"/>
              <a:t>“We commit to recognizing trauma, responding to it skillfully, and taking preemptive steps to ensure that people aren’t retraumatizing themselves under our guidance.”</a:t>
            </a:r>
          </a:p>
          <a:p>
            <a:r>
              <a:rPr lang="en-US" i="1" dirty="0"/>
              <a:t>Trauma-Sensitive Mindfulness </a:t>
            </a:r>
            <a:r>
              <a:rPr lang="en-US" dirty="0"/>
              <a:t>David A. Treleaven p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3F78E-C42E-F493-1D9D-9FC94ADB58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4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80886-A3F7-1F3E-4330-E2E9C44D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299104"/>
            <a:ext cx="10096959" cy="747579"/>
          </a:xfrm>
        </p:spPr>
        <p:txBody>
          <a:bodyPr/>
          <a:lstStyle/>
          <a:p>
            <a:r>
              <a:rPr lang="en-US" sz="3200" dirty="0"/>
              <a:t>The 5 Principles of Trauma-Sensitive Mindfulness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5188B-2FDE-007D-52B4-84F5E4EBED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Practice in relationship</a:t>
            </a:r>
          </a:p>
          <a:p>
            <a:r>
              <a:rPr lang="en-US" sz="4000" dirty="0"/>
              <a:t>Stay within the window of tolerance</a:t>
            </a:r>
          </a:p>
          <a:p>
            <a:r>
              <a:rPr lang="en-US" sz="4000" dirty="0"/>
              <a:t>Shift attention to support stability</a:t>
            </a:r>
          </a:p>
          <a:p>
            <a:r>
              <a:rPr lang="en-US" sz="4000" dirty="0"/>
              <a:t>Keep the body in mind</a:t>
            </a:r>
          </a:p>
          <a:p>
            <a:r>
              <a:rPr lang="en-US" sz="4000" dirty="0"/>
              <a:t>Understand social context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EB367-4F40-E452-4E87-CC19FFD1B7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16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CAEAC-173B-760F-8113-5D150763C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in Relationship (1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FF0A4-9929-762E-0283-19137BFA56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0" i="0" u="none" strike="noStrike" dirty="0">
                <a:effectLst/>
              </a:rPr>
              <a:t>What are some ways that you create a safe school community and develop strong relationships with your students?</a:t>
            </a:r>
            <a:endParaRPr lang="en-US" sz="4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22F48-80D0-786B-805B-2BBD2DD6D8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87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200C3-50B2-33ED-9EB2-664C4959B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in Relationship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DE677-204E-32F1-003A-1C1CCF2C07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Clear expectations</a:t>
            </a:r>
          </a:p>
          <a:p>
            <a:r>
              <a:rPr lang="en-US" dirty="0"/>
              <a:t>Agenda/timeline</a:t>
            </a:r>
          </a:p>
          <a:p>
            <a:r>
              <a:rPr lang="en-US" dirty="0"/>
              <a:t>Invitational language</a:t>
            </a:r>
          </a:p>
          <a:p>
            <a:r>
              <a:rPr lang="en-US" dirty="0"/>
              <a:t>Choice</a:t>
            </a:r>
          </a:p>
          <a:p>
            <a:r>
              <a:rPr lang="en-US" dirty="0"/>
              <a:t>Know your students</a:t>
            </a:r>
          </a:p>
          <a:p>
            <a:r>
              <a:rPr lang="en-US" dirty="0"/>
              <a:t>Know your trauma experts </a:t>
            </a:r>
          </a:p>
          <a:p>
            <a:r>
              <a:rPr lang="en-US" dirty="0"/>
              <a:t>Connect with adults in the room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D7187-2FF1-44B6-2496-4669D222F4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70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39B00-574E-2F14-A3EB-CD845F654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Orienting and Attuning Practice</a:t>
            </a:r>
          </a:p>
        </p:txBody>
      </p:sp>
      <p:pic>
        <p:nvPicPr>
          <p:cNvPr id="5" name="Picture 2" descr="A drawing of a lion.">
            <a:extLst>
              <a:ext uri="{FF2B5EF4-FFF2-40B4-BE49-F238E27FC236}">
                <a16:creationId xmlns:a16="http://schemas.microsoft.com/office/drawing/2014/main" id="{2D7F7058-4AEF-F9AB-071B-6C709D5C5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5798" y="1528093"/>
            <a:ext cx="3367329" cy="449805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63DAE1-B96F-70F8-E93B-CB4D1FFEB8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32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C0E61-4754-6817-E475-1E9D2AD81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>
            <a:extLst>
              <a:ext uri="{FF2B5EF4-FFF2-40B4-BE49-F238E27FC236}">
                <a16:creationId xmlns:a16="http://schemas.microsoft.com/office/drawing/2014/main" id="{1FDB0FE8-67BC-24B3-8094-BCD4D6186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</p:spPr>
        <p:txBody>
          <a:bodyPr/>
          <a:lstStyle/>
          <a:p>
            <a:r>
              <a:rPr lang="en-US" sz="4800" dirty="0"/>
              <a:t>Orienting and Attuning Reflection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BEDACE2-78B3-BDEF-B141-7AD662848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4370" y="1429017"/>
            <a:ext cx="3367329" cy="449805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057" name="Content Placeholder 3">
            <a:extLst>
              <a:ext uri="{FF2B5EF4-FFF2-40B4-BE49-F238E27FC236}">
                <a16:creationId xmlns:a16="http://schemas.microsoft.com/office/drawing/2014/main" id="{BB370E56-576E-9ED5-2570-C936E32CEB2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65954" y="3802102"/>
            <a:ext cx="5843530" cy="1771384"/>
          </a:xfrm>
        </p:spPr>
        <p:txBody>
          <a:bodyPr/>
          <a:lstStyle/>
          <a:p>
            <a:r>
              <a:rPr lang="en-US" dirty="0"/>
              <a:t>What did I notice?</a:t>
            </a:r>
          </a:p>
          <a:p>
            <a:r>
              <a:rPr lang="en-US" dirty="0"/>
              <a:t>When might I use this?</a:t>
            </a: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1B2F00CF-0AEF-9294-4716-1AFF98844D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4" y="1317719"/>
            <a:ext cx="2650033" cy="225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20B0F-8048-247B-9930-7C90AB14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7719" y="625719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D1C70C-36A2-44FC-A083-98959550CFF4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04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6E08D-4193-044A-C8F7-9B95D2F2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Neuroscience</a:t>
            </a:r>
          </a:p>
        </p:txBody>
      </p:sp>
      <p:pic>
        <p:nvPicPr>
          <p:cNvPr id="3076" name="Picture 4" descr="Diagram of a brain highlighting the frontal cortex, hippocampus, and amygdala.">
            <a:extLst>
              <a:ext uri="{FF2B5EF4-FFF2-40B4-BE49-F238E27FC236}">
                <a16:creationId xmlns:a16="http://schemas.microsoft.com/office/drawing/2014/main" id="{0A034C7C-AF3A-CDDD-E011-CEDDAB4E6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17" y="1226581"/>
            <a:ext cx="5055054" cy="487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14AF2-459E-CA40-5AC7-5F9CE1114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spcAft>
                <a:spcPts val="4400"/>
              </a:spcAft>
            </a:pPr>
            <a:r>
              <a:rPr lang="en-US" sz="3600" b="1" dirty="0"/>
              <a:t>Amygdala</a:t>
            </a:r>
            <a:endParaRPr lang="en-US" sz="3600" dirty="0"/>
          </a:p>
          <a:p>
            <a:pPr>
              <a:spcAft>
                <a:spcPts val="4400"/>
              </a:spcAft>
            </a:pPr>
            <a:r>
              <a:rPr lang="en-US" sz="3600" b="1" dirty="0"/>
              <a:t>Prefrontal Cortex</a:t>
            </a:r>
            <a:endParaRPr lang="en-US" sz="3600" dirty="0"/>
          </a:p>
          <a:p>
            <a:r>
              <a:rPr lang="en-US" sz="3600" b="1" dirty="0"/>
              <a:t>Hippocampus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7EF8F-936F-DDDB-C3CA-81A41E41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04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77F5-9EF8-DC27-BAAB-ADA52812C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F9EE2-6A6C-3264-566C-3F82A9074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Let’s see who is in the room</a:t>
            </a:r>
          </a:p>
          <a:p>
            <a:r>
              <a:rPr lang="en-US"/>
              <a:t>Quick share:</a:t>
            </a:r>
          </a:p>
          <a:p>
            <a:pPr lvl="1"/>
            <a:r>
              <a:rPr lang="en-US"/>
              <a:t>What is a small joy?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27CD7-6E48-0E87-7856-7CF16E64E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51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65E62-0918-E99A-C63C-537D6D3A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Window of Tolerance</a:t>
            </a:r>
          </a:p>
        </p:txBody>
      </p:sp>
      <p:pic>
        <p:nvPicPr>
          <p:cNvPr id="5126" name="Picture 6" descr="Painting of a window with a view of moutnains outside the window.">
            <a:extLst>
              <a:ext uri="{FF2B5EF4-FFF2-40B4-BE49-F238E27FC236}">
                <a16:creationId xmlns:a16="http://schemas.microsoft.com/office/drawing/2014/main" id="{C13627B2-78D1-892D-61DE-E55E8EA4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2" y="1226581"/>
            <a:ext cx="4111154" cy="47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0DAEA-4059-4EE5-5F53-3A642BE51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b="0" i="0" u="none" strike="noStrike" dirty="0">
                <a:solidFill>
                  <a:srgbClr val="383D39"/>
                </a:solidFill>
                <a:effectLst/>
              </a:rPr>
              <a:t>Zone that lies between the two extremes of hyperarousal and </a:t>
            </a:r>
            <a:r>
              <a:rPr lang="en-US" sz="4400" b="0" i="0" u="none" strike="noStrike" dirty="0" err="1">
                <a:solidFill>
                  <a:srgbClr val="383D39"/>
                </a:solidFill>
                <a:effectLst/>
              </a:rPr>
              <a:t>hypoarousal</a:t>
            </a:r>
            <a:endParaRPr lang="en-US" sz="4400" b="0" i="0" u="none" strike="noStrike" dirty="0">
              <a:solidFill>
                <a:srgbClr val="383D39"/>
              </a:solidFill>
              <a:effectLst/>
            </a:endParaRPr>
          </a:p>
          <a:p>
            <a:r>
              <a:rPr lang="en-US" sz="1800" b="0" i="0" u="none" strike="noStrike" dirty="0">
                <a:solidFill>
                  <a:srgbClr val="383D39"/>
                </a:solidFill>
                <a:effectLst/>
                <a:latin typeface="Arial" panose="020B0604020202020204" pitchFamily="34" charset="0"/>
              </a:rPr>
              <a:t>Term coined by Daniel Siegel (2010)</a:t>
            </a:r>
            <a:endParaRPr lang="en-US" sz="4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EB834F-535E-2E87-F58F-A5FF8C6BB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12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30C4-22E7-AB4F-7387-FA879759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Hyperarousal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3E7EAF-C3BC-0233-A053-59D060786D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552793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383D39"/>
                </a:solidFill>
                <a:effectLst/>
                <a:latin typeface="+mn-lt"/>
              </a:rPr>
              <a:t>Increased sensation</a:t>
            </a:r>
          </a:p>
          <a:p>
            <a:pPr marL="552793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383D39"/>
                </a:solidFill>
                <a:effectLst/>
                <a:latin typeface="+mn-lt"/>
              </a:rPr>
              <a:t>Emotional reactivity</a:t>
            </a:r>
          </a:p>
          <a:p>
            <a:pPr marL="552793" algn="l" rtl="0" fontAlgn="base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383D39"/>
                </a:solidFill>
                <a:latin typeface="+mn-lt"/>
              </a:rPr>
              <a:t>H</a:t>
            </a:r>
            <a:r>
              <a:rPr lang="en-US" sz="2800" b="0" i="0" u="none" strike="noStrike" dirty="0">
                <a:solidFill>
                  <a:srgbClr val="383D39"/>
                </a:solidFill>
                <a:effectLst/>
                <a:latin typeface="+mn-lt"/>
              </a:rPr>
              <a:t>ypervigilance</a:t>
            </a:r>
          </a:p>
          <a:p>
            <a:pPr marL="552793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383D39"/>
                </a:solidFill>
                <a:effectLst/>
                <a:latin typeface="+mn-lt"/>
              </a:rPr>
              <a:t>Intrusive imagery</a:t>
            </a:r>
          </a:p>
          <a:p>
            <a:pPr marL="552793" algn="l" rtl="0" fontAlgn="base"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383D39"/>
                </a:solidFill>
                <a:effectLst/>
                <a:latin typeface="+mn-lt"/>
              </a:rPr>
              <a:t>Disorganized cognitive </a:t>
            </a:r>
            <a:r>
              <a:rPr lang="en-US" sz="2800" dirty="0">
                <a:solidFill>
                  <a:srgbClr val="383D39"/>
                </a:solidFill>
                <a:latin typeface="+mn-lt"/>
              </a:rPr>
              <a:t>p</a:t>
            </a:r>
            <a:r>
              <a:rPr lang="en-US" sz="2800" b="0" i="0" u="none" strike="noStrike" dirty="0">
                <a:solidFill>
                  <a:srgbClr val="383D39"/>
                </a:solidFill>
                <a:effectLst/>
                <a:latin typeface="+mn-lt"/>
              </a:rPr>
              <a:t>rocessing</a:t>
            </a:r>
            <a:endParaRPr lang="en-US" sz="2800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324193" indent="0" algn="ctr" rtl="0" fontAlgn="base">
              <a:buFont typeface="Arial" panose="020B0604020202020204" pitchFamily="34" charset="0"/>
              <a:buNone/>
            </a:pPr>
            <a:r>
              <a:rPr lang="en-US" sz="2800" b="0" i="1" u="none" strike="noStrike" dirty="0">
                <a:solidFill>
                  <a:srgbClr val="000000"/>
                </a:solidFill>
                <a:effectLst/>
                <a:latin typeface="+mn-lt"/>
              </a:rPr>
              <a:t>Trauma-Sensitive Mindfulness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n-lt"/>
              </a:rPr>
              <a:t>by David A Treleaven</a:t>
            </a:r>
            <a:endParaRPr lang="en-US" sz="2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36E35B-2C30-E00F-A4D6-FDC6F2CFC7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17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17BA-1DE2-024D-2521-C5CC5E23E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Hypoarousal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CE6C6-2459-318D-1FD3-0795568361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552793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83D39"/>
                </a:solidFill>
                <a:effectLst/>
                <a:latin typeface="+mn-lt"/>
              </a:rPr>
              <a:t>Relative absence of sensation</a:t>
            </a:r>
          </a:p>
          <a:p>
            <a:pPr marL="552793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83D39"/>
                </a:solidFill>
                <a:effectLst/>
                <a:latin typeface="+mn-lt"/>
              </a:rPr>
              <a:t>Numbing of emotions</a:t>
            </a:r>
          </a:p>
          <a:p>
            <a:pPr marL="552793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83D39"/>
                </a:solidFill>
                <a:effectLst/>
                <a:latin typeface="+mn-lt"/>
              </a:rPr>
              <a:t>Disabled cognitive </a:t>
            </a:r>
            <a:r>
              <a:rPr lang="en-US" dirty="0">
                <a:solidFill>
                  <a:srgbClr val="383D39"/>
                </a:solidFill>
                <a:latin typeface="+mn-lt"/>
              </a:rPr>
              <a:t>p</a:t>
            </a:r>
            <a:r>
              <a:rPr lang="en-US" b="0" i="0" u="none" strike="noStrike" dirty="0">
                <a:solidFill>
                  <a:srgbClr val="383D39"/>
                </a:solidFill>
                <a:effectLst/>
                <a:latin typeface="+mn-lt"/>
              </a:rPr>
              <a:t>rocessing</a:t>
            </a:r>
          </a:p>
          <a:p>
            <a:pPr marL="552793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383D39"/>
                </a:solidFill>
                <a:effectLst/>
                <a:latin typeface="+mn-lt"/>
              </a:rPr>
              <a:t>Reduced physical </a:t>
            </a:r>
            <a:r>
              <a:rPr lang="en-US" dirty="0">
                <a:solidFill>
                  <a:srgbClr val="383D39"/>
                </a:solidFill>
                <a:latin typeface="+mn-lt"/>
              </a:rPr>
              <a:t>m</a:t>
            </a:r>
            <a:r>
              <a:rPr lang="en-US" b="0" i="0" u="none" strike="noStrike" dirty="0">
                <a:solidFill>
                  <a:srgbClr val="383D39"/>
                </a:solidFill>
                <a:effectLst/>
                <a:latin typeface="+mn-lt"/>
              </a:rPr>
              <a:t>ovement</a:t>
            </a:r>
            <a:endParaRPr lang="en-US" b="0" i="0" u="none" strike="noStrike" dirty="0">
              <a:solidFill>
                <a:schemeClr val="tx1"/>
              </a:solidFill>
              <a:effectLst/>
              <a:latin typeface="+mn-lt"/>
            </a:endParaRPr>
          </a:p>
          <a:p>
            <a:pPr marL="324193" indent="0" algn="ctr" rtl="0" fontAlgn="base">
              <a:buFont typeface="Arial" panose="020B0604020202020204" pitchFamily="34" charset="0"/>
              <a:buNone/>
            </a:pPr>
            <a:r>
              <a:rPr lang="en-US" b="0" i="1" u="none" strike="noStrike" dirty="0">
                <a:solidFill>
                  <a:srgbClr val="000000"/>
                </a:solidFill>
                <a:effectLst/>
                <a:latin typeface="+mn-lt"/>
              </a:rPr>
              <a:t>Trauma-Sensitive Mindfulness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  <a:t>by David A Treleaven</a:t>
            </a:r>
            <a:endParaRPr lang="en-US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67950-E60B-9D0D-D21C-71D90D3C14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15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E3DA1-F658-7B3E-13F0-2B77CAC55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Anchors</a:t>
            </a:r>
          </a:p>
        </p:txBody>
      </p:sp>
      <p:pic>
        <p:nvPicPr>
          <p:cNvPr id="6148" name="Picture 4" descr="Illustration of a sailboat anchored to the ocean floor with three labeled anchors: breath, body, and sound. Text reads: 'Mindfulness Anchors – A focus for our attention during practice serves as an anchor when our mind gets lost in thought.' On the right, it says: 'You can anchor your attention to: sensations of the breath, sensations in the body, and sounds in the environment.'">
            <a:extLst>
              <a:ext uri="{FF2B5EF4-FFF2-40B4-BE49-F238E27FC236}">
                <a16:creationId xmlns:a16="http://schemas.microsoft.com/office/drawing/2014/main" id="{F9D58C1B-8DAC-97BE-8304-41B4A2B145F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334592"/>
            <a:ext cx="8441871" cy="47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C1A87F-B4C5-9280-A72D-6BC142122EB4}"/>
              </a:ext>
            </a:extLst>
          </p:cNvPr>
          <p:cNvSpPr txBox="1"/>
          <p:nvPr/>
        </p:nvSpPr>
        <p:spPr>
          <a:xfrm>
            <a:off x="10059319" y="5157616"/>
            <a:ext cx="2012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From Mindful Schools Curriculum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1A6371-8157-0B24-E51E-84A06970F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34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8250D-7893-47B2-D8C6-9DC3DC96E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62879-5874-C914-1EEB-561F09082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Anchor Practice</a:t>
            </a:r>
          </a:p>
        </p:txBody>
      </p:sp>
      <p:pic>
        <p:nvPicPr>
          <p:cNvPr id="3" name="Picture 2" descr="A blue anchor ">
            <a:extLst>
              <a:ext uri="{FF2B5EF4-FFF2-40B4-BE49-F238E27FC236}">
                <a16:creationId xmlns:a16="http://schemas.microsoft.com/office/drawing/2014/main" id="{9CAB6965-A9BF-977D-D2B4-ACFCD25D5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732" y="1829698"/>
            <a:ext cx="29146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09A726-2B9C-433B-ED75-D93A8761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97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0A7C4-1715-EC4A-1EA5-4FB800558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>
            <a:extLst>
              <a:ext uri="{FF2B5EF4-FFF2-40B4-BE49-F238E27FC236}">
                <a16:creationId xmlns:a16="http://schemas.microsoft.com/office/drawing/2014/main" id="{B06FC6DB-346A-E570-BE8E-BB57435D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</p:spPr>
        <p:txBody>
          <a:bodyPr/>
          <a:lstStyle/>
          <a:p>
            <a:r>
              <a:rPr lang="en-US" sz="4800" dirty="0"/>
              <a:t>Anchor Reflection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DFE46AA2-21CF-FBE8-7BD7-392FE8CB5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903" y="1425349"/>
            <a:ext cx="2914650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5D30F99B-4AFD-A480-62F5-41DD23AE5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4" y="1317719"/>
            <a:ext cx="2650033" cy="225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Content Placeholder 3">
            <a:extLst>
              <a:ext uri="{FF2B5EF4-FFF2-40B4-BE49-F238E27FC236}">
                <a16:creationId xmlns:a16="http://schemas.microsoft.com/office/drawing/2014/main" id="{3CCBA7DE-3C31-1023-D4F3-C63FE16BDC7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65954" y="3802102"/>
            <a:ext cx="5843530" cy="1771384"/>
          </a:xfrm>
        </p:spPr>
        <p:txBody>
          <a:bodyPr/>
          <a:lstStyle/>
          <a:p>
            <a:r>
              <a:rPr lang="en-US" dirty="0"/>
              <a:t>What did I notice?</a:t>
            </a:r>
          </a:p>
          <a:p>
            <a:r>
              <a:rPr lang="en-US" dirty="0"/>
              <a:t>When might I use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7FBF1-3906-3B99-47CA-DCC3AC5D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7719" y="625719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D1C70C-36A2-44FC-A083-98959550CFF4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00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8898B-D14C-C911-D851-5883E5B4C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Shift Attention to Support Stability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D49C9-4D32-9A4B-B649-6DDD44DA55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605516"/>
            <a:ext cx="11849100" cy="4420634"/>
          </a:xfrm>
        </p:spPr>
        <p:txBody>
          <a:bodyPr/>
          <a:lstStyle/>
          <a:p>
            <a:pPr marL="724243" rtl="0" fontAlgn="base">
              <a:buFont typeface="Arial" panose="020B0604020202020204" pitchFamily="34" charset="0"/>
              <a:buChar char="•"/>
            </a:pPr>
            <a:r>
              <a:rPr lang="en-US" sz="4000" b="0" i="0" u="none" strike="noStrike" dirty="0">
                <a:effectLst/>
                <a:latin typeface="+mn-lt"/>
              </a:rPr>
              <a:t>Choose anchors that are stabilizing</a:t>
            </a:r>
          </a:p>
          <a:p>
            <a:pPr marL="724243" rtl="0" fontAlgn="base">
              <a:buFont typeface="Arial" panose="020B0604020202020204" pitchFamily="34" charset="0"/>
              <a:buChar char="•"/>
            </a:pPr>
            <a:r>
              <a:rPr lang="en-US" sz="4000" b="0" i="0" u="none" strike="noStrike" dirty="0">
                <a:effectLst/>
                <a:latin typeface="+mn-lt"/>
              </a:rPr>
              <a:t>Reorient</a:t>
            </a:r>
          </a:p>
          <a:p>
            <a:pPr marL="724243" rtl="0" fontAlgn="base">
              <a:buFont typeface="Arial" panose="020B0604020202020204" pitchFamily="34" charset="0"/>
              <a:buChar char="•"/>
            </a:pPr>
            <a:r>
              <a:rPr lang="en-US" sz="4000" b="0" i="0" u="none" strike="noStrike" dirty="0">
                <a:effectLst/>
                <a:latin typeface="+mn-lt"/>
              </a:rPr>
              <a:t>Focus In, then Widen Out</a:t>
            </a:r>
          </a:p>
          <a:p>
            <a:pPr marL="724243" rtl="0" fontAlgn="base">
              <a:buFont typeface="Arial" panose="020B0604020202020204" pitchFamily="34" charset="0"/>
              <a:buChar char="•"/>
            </a:pPr>
            <a:r>
              <a:rPr lang="en-US" sz="4000" b="0" i="0" u="none" strike="noStrike" dirty="0">
                <a:effectLst/>
                <a:latin typeface="+mn-lt"/>
              </a:rPr>
              <a:t>Focus on Resilience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5E5FDB-7ED0-5785-0C12-84837B7595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23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D279-F0BA-CE2D-5D9C-F00A0BC64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the Body in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E85C8-E86A-1CB4-BE36-0F6EFEB22A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649478" rtl="0" fontAlgn="base"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383D39"/>
                </a:solidFill>
                <a:effectLst/>
                <a:latin typeface="Poppins" panose="00000500000000000000" pitchFamily="2" charset="0"/>
              </a:rPr>
              <a:t>Choice</a:t>
            </a:r>
            <a:endParaRPr lang="en-US" sz="3600" b="0" i="0" u="none" strike="noStrike" dirty="0">
              <a:solidFill>
                <a:srgbClr val="383D39"/>
              </a:solidFill>
              <a:effectLst/>
              <a:latin typeface="Arial" panose="020B0604020202020204" pitchFamily="34" charset="0"/>
            </a:endParaRPr>
          </a:p>
          <a:p>
            <a:pPr marL="649478" rtl="0" fontAlgn="base"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383D39"/>
                </a:solidFill>
                <a:effectLst/>
                <a:latin typeface="Poppins" panose="00000500000000000000" pitchFamily="2" charset="0"/>
              </a:rPr>
              <a:t>Incorporate movement</a:t>
            </a:r>
            <a:endParaRPr lang="en-US" sz="3600" b="0" i="0" u="none" strike="noStrike" dirty="0">
              <a:solidFill>
                <a:srgbClr val="383D39"/>
              </a:solidFill>
              <a:effectLst/>
              <a:latin typeface="Arial" panose="020B0604020202020204" pitchFamily="34" charset="0"/>
            </a:endParaRPr>
          </a:p>
          <a:p>
            <a:pPr marL="649478" rtl="0" fontAlgn="base"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383D39"/>
                </a:solidFill>
                <a:effectLst/>
                <a:latin typeface="Poppins" panose="00000500000000000000" pitchFamily="2" charset="0"/>
              </a:rPr>
              <a:t>Watch for signs of dissociation</a:t>
            </a:r>
            <a:endParaRPr lang="en-US" sz="3600" b="0" i="0" u="none" strike="noStrike" dirty="0">
              <a:solidFill>
                <a:srgbClr val="383D39"/>
              </a:solidFill>
              <a:effectLst/>
              <a:latin typeface="Arial" panose="020B0604020202020204" pitchFamily="34" charset="0"/>
            </a:endParaRPr>
          </a:p>
          <a:p>
            <a:pPr marL="649478" rtl="0" fontAlgn="base"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383D39"/>
                </a:solidFill>
                <a:effectLst/>
                <a:latin typeface="Poppins" panose="00000500000000000000" pitchFamily="2" charset="0"/>
              </a:rPr>
              <a:t>Utilize exteroceptive sensations</a:t>
            </a:r>
            <a:endParaRPr lang="en-US" sz="3600" b="0" i="0" u="none" strike="noStrike" dirty="0">
              <a:solidFill>
                <a:srgbClr val="383D39"/>
              </a:solidFill>
              <a:effectLst/>
              <a:latin typeface="Arial" panose="020B0604020202020204" pitchFamily="34" charset="0"/>
            </a:endParaRPr>
          </a:p>
          <a:p>
            <a:pPr marL="649478" rtl="0" fontAlgn="base"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383D39"/>
                </a:solidFill>
                <a:effectLst/>
                <a:latin typeface="Poppins" panose="00000500000000000000" pitchFamily="2" charset="0"/>
              </a:rPr>
              <a:t>Be cautious with body scans</a:t>
            </a:r>
            <a:endParaRPr lang="en-US" sz="3600" b="0" i="0" u="none" strike="noStrike" dirty="0">
              <a:solidFill>
                <a:srgbClr val="383D3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2E456A-2771-6DF5-6E12-E2E464CE8A0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 fontScale="77500" lnSpcReduction="20000"/>
          </a:bodyPr>
          <a:lstStyle/>
          <a:p>
            <a:pPr marL="649478" rtl="0" fontAlgn="base"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383D39"/>
                </a:solidFill>
                <a:effectLst/>
                <a:latin typeface="Poppins" panose="00000500000000000000" pitchFamily="2" charset="0"/>
              </a:rPr>
              <a:t>Flexible with posture</a:t>
            </a:r>
            <a:endParaRPr lang="en-US" sz="3600" b="0" i="0" u="none" strike="noStrike" dirty="0">
              <a:solidFill>
                <a:srgbClr val="383D39"/>
              </a:solidFill>
              <a:effectLst/>
              <a:latin typeface="Arial" panose="020B0604020202020204" pitchFamily="34" charset="0"/>
            </a:endParaRPr>
          </a:p>
          <a:p>
            <a:pPr marL="649478" rtl="0" fontAlgn="base"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383D39"/>
                </a:solidFill>
                <a:effectLst/>
                <a:latin typeface="Poppins" panose="00000500000000000000" pitchFamily="2" charset="0"/>
              </a:rPr>
              <a:t>Respect physical boundaries</a:t>
            </a:r>
            <a:endParaRPr lang="en-US" sz="3600" b="0" i="0" u="none" strike="noStrike" dirty="0">
              <a:solidFill>
                <a:srgbClr val="383D39"/>
              </a:solidFill>
              <a:effectLst/>
              <a:latin typeface="Arial" panose="020B0604020202020204" pitchFamily="34" charset="0"/>
            </a:endParaRPr>
          </a:p>
          <a:p>
            <a:pPr marL="649478" rtl="0" fontAlgn="base"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383D39"/>
                </a:solidFill>
                <a:effectLst/>
                <a:latin typeface="Poppins" panose="00000500000000000000" pitchFamily="2" charset="0"/>
              </a:rPr>
              <a:t>Create safer spaces</a:t>
            </a:r>
            <a:endParaRPr lang="en-US" sz="3600" b="0" i="0" u="none" strike="noStrike" dirty="0">
              <a:solidFill>
                <a:srgbClr val="383D39"/>
              </a:solidFill>
              <a:effectLst/>
              <a:latin typeface="Arial" panose="020B0604020202020204" pitchFamily="34" charset="0"/>
            </a:endParaRPr>
          </a:p>
          <a:p>
            <a:pPr marL="649478" rtl="0" fontAlgn="base"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383D39"/>
                </a:solidFill>
                <a:effectLst/>
                <a:latin typeface="Poppins" panose="00000500000000000000" pitchFamily="2" charset="0"/>
              </a:rPr>
              <a:t>Offer a scent-free environment</a:t>
            </a:r>
            <a:endParaRPr lang="en-US" sz="3600" b="0" i="0" u="none" strike="noStrike" dirty="0">
              <a:solidFill>
                <a:srgbClr val="383D39"/>
              </a:solidFill>
              <a:effectLst/>
              <a:latin typeface="Arial" panose="020B0604020202020204" pitchFamily="34" charset="0"/>
            </a:endParaRPr>
          </a:p>
          <a:p>
            <a:pPr marL="649478" rtl="0" fontAlgn="base">
              <a:buFont typeface="Arial" panose="020B0604020202020204" pitchFamily="34" charset="0"/>
              <a:buChar char="•"/>
            </a:pPr>
            <a:r>
              <a:rPr lang="en-US" sz="3600" b="0" i="0" u="none" strike="noStrike" dirty="0">
                <a:solidFill>
                  <a:srgbClr val="383D39"/>
                </a:solidFill>
                <a:effectLst/>
                <a:latin typeface="Poppins" panose="00000500000000000000" pitchFamily="2" charset="0"/>
              </a:rPr>
              <a:t>Offer gender neutral bathrooms</a:t>
            </a:r>
            <a:endParaRPr lang="en-US" sz="3600" b="0" i="0" u="none" strike="noStrike" dirty="0">
              <a:solidFill>
                <a:srgbClr val="383D3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E18728-F557-E2B2-34AB-7E146A845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19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5AA70-ADE9-665D-98AC-E5B53674F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2E76-DFA8-E3EF-A065-0F925E30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Tense and Release Practice</a:t>
            </a:r>
          </a:p>
        </p:txBody>
      </p:sp>
      <p:pic>
        <p:nvPicPr>
          <p:cNvPr id="9218" name="Picture 2" descr="Drawing of a closed fist">
            <a:extLst>
              <a:ext uri="{FF2B5EF4-FFF2-40B4-BE49-F238E27FC236}">
                <a16:creationId xmlns:a16="http://schemas.microsoft.com/office/drawing/2014/main" id="{7AA7403F-F822-CFC7-9373-A2A8B54B6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11" y="1296412"/>
            <a:ext cx="2222358" cy="386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rawing of an open hand">
            <a:extLst>
              <a:ext uri="{FF2B5EF4-FFF2-40B4-BE49-F238E27FC236}">
                <a16:creationId xmlns:a16="http://schemas.microsoft.com/office/drawing/2014/main" id="{ACB14A73-DEE9-4D19-39FF-7CECD8DAE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69" y="2268311"/>
            <a:ext cx="30670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CC061-FA1E-0E6A-A558-339D69A9D4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885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BE9C1-1833-CF0B-D1FF-DB7F2AF26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>
            <a:extLst>
              <a:ext uri="{FF2B5EF4-FFF2-40B4-BE49-F238E27FC236}">
                <a16:creationId xmlns:a16="http://schemas.microsoft.com/office/drawing/2014/main" id="{B8C3B78D-BADF-9B22-FB46-54578A6D0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</p:spPr>
        <p:txBody>
          <a:bodyPr/>
          <a:lstStyle/>
          <a:p>
            <a:r>
              <a:rPr lang="en-US" sz="4800" dirty="0"/>
              <a:t>Tense and Release Reflection (1)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3401E4E-C06D-900A-68E0-1C1218BB5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59" y="1598731"/>
            <a:ext cx="1715152" cy="29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1DC19F32-58AE-40C0-03C4-60C3870DF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21" y="2783966"/>
            <a:ext cx="2358560" cy="203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CE6AFC8F-AF21-AC47-E0C4-0ECDD336F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4" y="1317719"/>
            <a:ext cx="2650033" cy="225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Content Placeholder 3">
            <a:extLst>
              <a:ext uri="{FF2B5EF4-FFF2-40B4-BE49-F238E27FC236}">
                <a16:creationId xmlns:a16="http://schemas.microsoft.com/office/drawing/2014/main" id="{57CD7421-576C-323D-0690-14F07BECD25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65954" y="3802102"/>
            <a:ext cx="5843530" cy="1771384"/>
          </a:xfrm>
        </p:spPr>
        <p:txBody>
          <a:bodyPr/>
          <a:lstStyle/>
          <a:p>
            <a:r>
              <a:rPr lang="en-US" dirty="0"/>
              <a:t>What did I notice?</a:t>
            </a:r>
          </a:p>
          <a:p>
            <a:r>
              <a:rPr lang="en-US" dirty="0"/>
              <a:t>When might I use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1AE51-A65B-910B-E6DB-6B274EC4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7719" y="625719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D1C70C-36A2-44FC-A083-98959550CFF4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7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B4BA6-035F-EA2B-BD3B-C38C82F56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CDBF6-FD15-DDE9-4358-95C9BDDCF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292" y="1430627"/>
            <a:ext cx="11890272" cy="4592486"/>
          </a:xfrm>
        </p:spPr>
        <p:txBody>
          <a:bodyPr/>
          <a:lstStyle/>
          <a:p>
            <a:r>
              <a:rPr lang="en-US" dirty="0"/>
              <a:t>One speaker</a:t>
            </a:r>
          </a:p>
          <a:p>
            <a:r>
              <a:rPr lang="en-US" dirty="0"/>
              <a:t>Speak from your own experience</a:t>
            </a:r>
          </a:p>
          <a:p>
            <a:r>
              <a:rPr lang="en-US" dirty="0"/>
              <a:t>Confidentiality</a:t>
            </a:r>
          </a:p>
          <a:p>
            <a:r>
              <a:rPr lang="en-US" dirty="0"/>
              <a:t>Choice</a:t>
            </a:r>
          </a:p>
          <a:p>
            <a:r>
              <a:rPr lang="en-US" dirty="0"/>
              <a:t>Be as present as possible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637102-9AFB-EECA-BC6A-5A98994A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10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D1274-C3E9-9163-DBD5-70F7CFF6A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 Social 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9A2A3-3423-7993-689C-43172BEF25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Understanding social memberships power and privilege</a:t>
            </a:r>
          </a:p>
          <a:p>
            <a:r>
              <a:rPr lang="en-US" dirty="0"/>
              <a:t>Cultural appropriation</a:t>
            </a:r>
          </a:p>
          <a:p>
            <a:r>
              <a:rPr lang="en-US" dirty="0"/>
              <a:t>Systems of trauma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DDDCC-8586-E28D-485F-DCEB34BCFF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01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BC93F-3EAC-79AC-D2B6-E5EAEA3833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ACCBC-9708-3308-E467-207228A23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</p:spPr>
        <p:txBody>
          <a:bodyPr anchor="ctr">
            <a:normAutofit/>
          </a:bodyPr>
          <a:lstStyle/>
          <a:p>
            <a:r>
              <a:rPr lang="en-US" sz="4600" dirty="0"/>
              <a:t>Finger Press Practice</a:t>
            </a:r>
          </a:p>
        </p:txBody>
      </p:sp>
      <p:pic>
        <p:nvPicPr>
          <p:cNvPr id="11266" name="Picture 2" descr="A hand with fingers spread out">
            <a:extLst>
              <a:ext uri="{FF2B5EF4-FFF2-40B4-BE49-F238E27FC236}">
                <a16:creationId xmlns:a16="http://schemas.microsoft.com/office/drawing/2014/main" id="{76C2535B-478B-DB17-224B-74FE4C96B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028" y="1429017"/>
            <a:ext cx="4436014" cy="449805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1273" name="Content Placeholder 3">
            <a:extLst>
              <a:ext uri="{FF2B5EF4-FFF2-40B4-BE49-F238E27FC236}">
                <a16:creationId xmlns:a16="http://schemas.microsoft.com/office/drawing/2014/main" id="{812F3B17-920A-1A05-863D-DCF325B5EB5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72202" y="1429016"/>
            <a:ext cx="5843530" cy="4498057"/>
          </a:xfrm>
        </p:spPr>
        <p:txBody>
          <a:bodyPr/>
          <a:lstStyle/>
          <a:p>
            <a:r>
              <a:rPr lang="en-US" dirty="0"/>
              <a:t>Origins are from Kundalini Yoga</a:t>
            </a:r>
          </a:p>
          <a:p>
            <a:r>
              <a:rPr lang="en-US" dirty="0"/>
              <a:t>Sa Ta Na Ma</a:t>
            </a:r>
          </a:p>
          <a:p>
            <a:r>
              <a:rPr lang="en-US" dirty="0"/>
              <a:t>Sat Nam- my true identity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046AA1-F88A-5FB5-1080-7D6C1248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7719" y="625719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D1C70C-36A2-44FC-A083-98959550CFF4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796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64C82-5108-C43C-2C64-FB5C8AB67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itle 1">
            <a:extLst>
              <a:ext uri="{FF2B5EF4-FFF2-40B4-BE49-F238E27FC236}">
                <a16:creationId xmlns:a16="http://schemas.microsoft.com/office/drawing/2014/main" id="{3BE88590-50C7-2B91-F18A-048D7DFDE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89529"/>
            <a:ext cx="10096959" cy="747579"/>
          </a:xfrm>
        </p:spPr>
        <p:txBody>
          <a:bodyPr/>
          <a:lstStyle/>
          <a:p>
            <a:r>
              <a:rPr lang="en-US" sz="4800" dirty="0"/>
              <a:t>Tense and Release Reflection (2)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9604B22-2853-D7A8-CB52-63019277C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70" y="1728445"/>
            <a:ext cx="3640987" cy="369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B7D0B51C-3521-9558-73DA-D7D9F2D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4" y="1317719"/>
            <a:ext cx="2650033" cy="225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Content Placeholder 3">
            <a:extLst>
              <a:ext uri="{FF2B5EF4-FFF2-40B4-BE49-F238E27FC236}">
                <a16:creationId xmlns:a16="http://schemas.microsoft.com/office/drawing/2014/main" id="{CF0E6EEB-A441-4D0B-E1F6-FCAD4C7E7D8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765954" y="3802102"/>
            <a:ext cx="5843530" cy="1771384"/>
          </a:xfrm>
        </p:spPr>
        <p:txBody>
          <a:bodyPr/>
          <a:lstStyle/>
          <a:p>
            <a:r>
              <a:rPr lang="en-US" dirty="0"/>
              <a:t>What did I notice?</a:t>
            </a:r>
          </a:p>
          <a:p>
            <a:r>
              <a:rPr lang="en-US" dirty="0"/>
              <a:t>When might I use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5E734-5847-D2B8-C753-3AC61694F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7719" y="625719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D1C70C-36A2-44FC-A083-98959550CFF4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781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1A12-1D79-073D-6E00-53833C18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7D028-AC3D-6A0F-C2AA-4F5921A4DF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5832644" cy="4498057"/>
          </a:xfrm>
        </p:spPr>
        <p:txBody>
          <a:bodyPr/>
          <a:lstStyle/>
          <a:p>
            <a:pPr algn="ctr"/>
            <a:r>
              <a:rPr lang="en-US" dirty="0"/>
              <a:t>What are you taking home with you?</a:t>
            </a:r>
          </a:p>
          <a:p>
            <a:pPr algn="ctr"/>
            <a:r>
              <a:rPr lang="en-US" dirty="0"/>
              <a:t>How do you see yourself using this in the future?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E4A53189-5972-B31D-6B20-786EF69A2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100" y="1306286"/>
            <a:ext cx="4525237" cy="38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5BFBC-C8A0-F383-60F3-12696E37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743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8668-6F3B-0492-A820-15262AF31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4B1E3-5FDC-1615-8395-C778C1037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6270" y="1429017"/>
            <a:ext cx="11658176" cy="4498057"/>
          </a:xfrm>
        </p:spPr>
        <p:txBody>
          <a:bodyPr>
            <a:normAutofit/>
          </a:bodyPr>
          <a:lstStyle/>
          <a:p>
            <a:pPr algn="ctr" rtl="0">
              <a:spcAft>
                <a:spcPts val="4400"/>
              </a:spcAft>
              <a:buNone/>
            </a:pPr>
            <a:r>
              <a:rPr lang="en-US" sz="4800" b="0" i="0" kern="1200" dirty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rPr>
              <a:t>YOU are the most important resource in the room.</a:t>
            </a:r>
          </a:p>
          <a:p>
            <a:pPr algn="ctr" rtl="0">
              <a:buNone/>
            </a:pPr>
            <a:r>
              <a:rPr lang="en-US" sz="4800" b="0" i="0" u="none" strike="noStrike" dirty="0">
                <a:solidFill>
                  <a:srgbClr val="383D39"/>
                </a:solidFill>
                <a:effectLst/>
                <a:latin typeface="+mn-lt"/>
              </a:rPr>
              <a:t>Having your own practice has massive benefits on you and your students!</a:t>
            </a:r>
            <a:endParaRPr lang="en-US" sz="4800" b="0" dirty="0">
              <a:effectLst/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FD948-6DF7-6C2A-0C0C-352660F3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35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D2096-22D4-4604-FDE5-F65F2416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39324-B125-324F-80DC-A5D12BE74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254" y="1439340"/>
            <a:ext cx="5930746" cy="4689475"/>
          </a:xfrm>
        </p:spPr>
        <p:txBody>
          <a:bodyPr>
            <a:normAutofit/>
          </a:bodyPr>
          <a:lstStyle/>
          <a:p>
            <a:pPr algn="ctr">
              <a:spcAft>
                <a:spcPts val="2600"/>
              </a:spcAft>
            </a:pPr>
            <a:r>
              <a:rPr lang="en-US" sz="4800" b="0" i="0" u="none" strike="noStrike" dirty="0">
                <a:solidFill>
                  <a:srgbClr val="000000"/>
                </a:solidFill>
                <a:effectLst/>
                <a:latin typeface="+mn-lt"/>
              </a:rPr>
              <a:t>Please complete this quick feedback </a:t>
            </a:r>
            <a:r>
              <a:rPr lang="en-US" sz="4800" dirty="0">
                <a:solidFill>
                  <a:srgbClr val="000000"/>
                </a:solidFill>
                <a:latin typeface="+mn-lt"/>
              </a:rPr>
              <a:t>form</a:t>
            </a:r>
          </a:p>
          <a:p>
            <a:pPr algn="ctr">
              <a:spcAft>
                <a:spcPts val="2600"/>
              </a:spcAft>
            </a:pPr>
            <a:r>
              <a:rPr lang="en-US" sz="3500" dirty="0">
                <a:solidFill>
                  <a:srgbClr val="000000"/>
                </a:solidFill>
                <a:latin typeface="+mn-lt"/>
              </a:rPr>
              <a:t>Link to form: </a:t>
            </a:r>
            <a:r>
              <a:rPr lang="en-US" sz="2000" dirty="0">
                <a:solidFill>
                  <a:srgbClr val="000000"/>
                </a:solidFill>
              </a:rPr>
              <a:t>https://</a:t>
            </a:r>
            <a:r>
              <a:rPr lang="en-US" sz="2000" dirty="0" err="1">
                <a:solidFill>
                  <a:srgbClr val="000000"/>
                </a:solidFill>
              </a:rPr>
              <a:t>docs.google.com</a:t>
            </a:r>
            <a:r>
              <a:rPr lang="en-US" sz="2000" dirty="0">
                <a:solidFill>
                  <a:srgbClr val="000000"/>
                </a:solidFill>
              </a:rPr>
              <a:t>/forms/d/e/1FAIpQLSeQpmn6ZBPfYXJDKOJQ_DaC5q1yyHb0aBstPY4DzairIB0SQA/</a:t>
            </a:r>
            <a:r>
              <a:rPr lang="en-US" sz="2000" dirty="0" err="1">
                <a:solidFill>
                  <a:srgbClr val="000000"/>
                </a:solidFill>
              </a:rPr>
              <a:t>viewform</a:t>
            </a:r>
            <a:endParaRPr lang="en-US" sz="2000" dirty="0"/>
          </a:p>
        </p:txBody>
      </p:sp>
      <p:pic>
        <p:nvPicPr>
          <p:cNvPr id="15362" name="Picture 2" descr="QR Code to PD Feedback Form: : https://docs.google.com/forms/d/e/1FAIpQLSeQpmn6ZBPfYXJDKOJQ_DaC5q1yyHb0aBstPY4DzairIB0SQA/viewform">
            <a:extLst>
              <a:ext uri="{FF2B5EF4-FFF2-40B4-BE49-F238E27FC236}">
                <a16:creationId xmlns:a16="http://schemas.microsoft.com/office/drawing/2014/main" id="{5E60BD98-7F5F-BA17-2876-6F241C93955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0" b="7860"/>
          <a:stretch>
            <a:fillRect/>
          </a:stretch>
        </p:blipFill>
        <p:spPr bwMode="auto">
          <a:xfrm>
            <a:off x="5777837" y="1439340"/>
            <a:ext cx="5160223" cy="434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C75D9-7AD1-EDF3-A8A2-F9AC1CC69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24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2632F-5B81-9C5F-BA6F-12527F455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4C93-0188-5189-ED7C-737787E8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Stay Connected!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7C12F-5E6A-140C-41A5-60A28B19FC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1400" dirty="0"/>
              <a:t>Facebook: </a:t>
            </a:r>
            <a:br>
              <a:rPr lang="en-US" sz="1400" dirty="0"/>
            </a:br>
            <a: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  <a:t>Stefanie Lachenauer, 2025 NJ State Teacher of the Year</a:t>
            </a:r>
            <a:endParaRPr lang="en-US" dirty="0"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B5D13-FA40-FF66-6F36-623AB11AF2C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1400" dirty="0"/>
              <a:t>Instagram: </a:t>
            </a:r>
            <a:br>
              <a:rPr lang="en-US" sz="1400" dirty="0"/>
            </a:br>
            <a:r>
              <a:rPr lang="en-US" sz="1400" dirty="0"/>
              <a:t>@2025NJSTOY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3B5C2E-DD86-CAA0-6876-14E3B59979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57716" y="2540792"/>
            <a:ext cx="3222071" cy="914400"/>
          </a:xfrm>
        </p:spPr>
        <p:txBody>
          <a:bodyPr/>
          <a:lstStyle/>
          <a:p>
            <a:r>
              <a:rPr lang="en-US" sz="1600" dirty="0"/>
              <a:t>LinkedIn: </a:t>
            </a:r>
            <a:br>
              <a:rPr lang="en-US" sz="1600" dirty="0"/>
            </a:br>
            <a:r>
              <a:rPr lang="en-US" dirty="0"/>
              <a:t>Stefanie A Lachenauer</a:t>
            </a:r>
            <a:endParaRPr lang="en-US" sz="1600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125CCF4-0ACE-29A8-EC43-0E73A376F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72068"/>
              </p:ext>
            </p:extLst>
          </p:nvPr>
        </p:nvGraphicFramePr>
        <p:xfrm>
          <a:off x="1489740" y="3506415"/>
          <a:ext cx="9206614" cy="2203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6614">
                  <a:extLst>
                    <a:ext uri="{9D8B030D-6E8A-4147-A177-3AD203B41FA5}">
                      <a16:colId xmlns:a16="http://schemas.microsoft.com/office/drawing/2014/main" val="906918801"/>
                    </a:ext>
                  </a:extLst>
                </a:gridCol>
              </a:tblGrid>
              <a:tr h="22032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868674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808996E-588F-722D-610C-7A95C5D351CD}"/>
              </a:ext>
            </a:extLst>
          </p:cNvPr>
          <p:cNvSpPr txBox="1"/>
          <p:nvPr/>
        </p:nvSpPr>
        <p:spPr>
          <a:xfrm>
            <a:off x="1489740" y="3955311"/>
            <a:ext cx="692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Stefanie Lachenauer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2025NJSTOY@gmail.com</a:t>
            </a:r>
          </a:p>
        </p:txBody>
      </p:sp>
      <p:pic>
        <p:nvPicPr>
          <p:cNvPr id="16386" name="Picture 2" descr="QR Code to PD Feedback Form: https://docs.google.com/forms/d/e/1FAIpQLSeQpmn6ZBPfYXJDKOJQ_DaC5q1yyHb0aBstPY4DzairIB0SQA/viewform&#13;&#10;">
            <a:extLst>
              <a:ext uri="{FF2B5EF4-FFF2-40B4-BE49-F238E27FC236}">
                <a16:creationId xmlns:a16="http://schemas.microsoft.com/office/drawing/2014/main" id="{A639F30A-D0AB-1206-E17B-E08388DA3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436" y="3477116"/>
            <a:ext cx="2285918" cy="228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1AAAB-E168-84F7-1846-C6A072E51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58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F85022-EDFF-4EDD-B667-A88593A3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11" name="Website">
            <a:extLst>
              <a:ext uri="{FF2B5EF4-FFF2-40B4-BE49-F238E27FC236}">
                <a16:creationId xmlns:a16="http://schemas.microsoft.com/office/drawing/2014/main" id="{4E6DD0DE-325E-47CB-9D78-EE0FDE0A1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New Jersey Department of Education: </a:t>
            </a:r>
            <a:r>
              <a:rPr lang="en-US">
                <a:solidFill>
                  <a:srgbClr val="0000FF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nj.gov/education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20" name="contact info">
            <a:extLst>
              <a:ext uri="{FF2B5EF4-FFF2-40B4-BE49-F238E27FC236}">
                <a16:creationId xmlns:a16="http://schemas.microsoft.com/office/drawing/2014/main" id="{ACF9ECBB-DEA9-4ED4-A2DA-7517CD78876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>
                <a:latin typeface="Palatino Linotype"/>
              </a:rPr>
              <a:t>Stefanie Lachenauer</a:t>
            </a:r>
          </a:p>
          <a:p>
            <a:r>
              <a:rPr lang="en-US">
                <a:latin typeface="Palatino Linotype"/>
              </a:rPr>
              <a:t>2025NJSTOY@gmail.com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726423-45AA-4205-B15A-BC45069A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22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6C2E7-C57A-E0B5-62C7-B695038E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841" y="378896"/>
            <a:ext cx="10096959" cy="747579"/>
          </a:xfrm>
        </p:spPr>
        <p:txBody>
          <a:bodyPr anchor="ctr">
            <a:normAutofit/>
          </a:bodyPr>
          <a:lstStyle/>
          <a:p>
            <a:r>
              <a:rPr lang="en-US" sz="4600"/>
              <a:t>Moment to Arrive</a:t>
            </a:r>
          </a:p>
        </p:txBody>
      </p:sp>
      <p:pic>
        <p:nvPicPr>
          <p:cNvPr id="1026" name="Picture 2" descr="A blue pen with a black ball on it">
            <a:extLst>
              <a:ext uri="{FF2B5EF4-FFF2-40B4-BE49-F238E27FC236}">
                <a16:creationId xmlns:a16="http://schemas.microsoft.com/office/drawing/2014/main" id="{9FA8C2E1-4DD6-E09C-4005-F442DA881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4" r="1" b="20794"/>
          <a:stretch>
            <a:fillRect/>
          </a:stretch>
        </p:blipFill>
        <p:spPr bwMode="auto">
          <a:xfrm>
            <a:off x="594912" y="1499728"/>
            <a:ext cx="10642294" cy="438421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2FCD6-6B9F-6278-FE57-A22CC4C07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7719" y="6257197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3D1C70C-36A2-44FC-A083-98959550CFF4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63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62B72-C176-3640-E862-D17A1B8EE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Intention Setting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BDFAD7-8403-B6C8-9F87-DA17CBAFB4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653" y="1696887"/>
            <a:ext cx="6023603" cy="3767741"/>
          </a:xfrm>
        </p:spPr>
        <p:txBody>
          <a:bodyPr>
            <a:normAutofit/>
          </a:bodyPr>
          <a:lstStyle/>
          <a:p>
            <a:r>
              <a:rPr lang="en-US"/>
              <a:t>What brought you here?</a:t>
            </a:r>
          </a:p>
          <a:p>
            <a:r>
              <a:rPr lang="en-US"/>
              <a:t>What do you hope to learn?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A0C4222-BC8D-35E9-1904-6AA43386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051" y="3429000"/>
            <a:ext cx="2978476" cy="253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9C839-7DE6-A02C-7E63-EBB84A1FF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2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E890-732F-F8F6-4525-639C505F6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Mindfulness Definition (1of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441BF-9739-97FB-F514-9693DBF359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1951892"/>
            <a:ext cx="11849100" cy="4305304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4400" b="0" i="0" u="none" strike="noStrike" dirty="0">
                <a:solidFill>
                  <a:srgbClr val="383D39"/>
                </a:solidFill>
                <a:effectLst/>
                <a:latin typeface="Arial" panose="020B0604020202020204" pitchFamily="34" charset="0"/>
              </a:rPr>
              <a:t>Mindfulness is awareness that arises through paying attention, on purpose, in the present moment, non-judgmentally</a:t>
            </a:r>
          </a:p>
          <a:p>
            <a:pPr algn="ctr" rtl="0">
              <a:buNone/>
            </a:pPr>
            <a:r>
              <a:rPr lang="en-US" sz="4400" dirty="0">
                <a:solidFill>
                  <a:srgbClr val="383D39"/>
                </a:solidFill>
                <a:latin typeface="Arial" panose="020B0604020202020204" pitchFamily="34" charset="0"/>
              </a:rPr>
              <a:t>Jon Kabat-Zinn</a:t>
            </a:r>
            <a:endParaRPr lang="en-US" sz="4400" b="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718E8B-4DCE-1FC7-6862-6BA0DCCFAD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11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FB3B-0A70-E8A7-EED6-DA404774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Mindfulness Definition (2 of 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75A29-9995-574B-9757-1759BE2CB5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451" y="2338754"/>
            <a:ext cx="11849100" cy="3687396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4400" b="0" i="0" u="none" strike="noStrike" dirty="0">
                <a:solidFill>
                  <a:srgbClr val="383D39"/>
                </a:solidFill>
                <a:effectLst/>
                <a:latin typeface="Arial" panose="020B0604020202020204" pitchFamily="34" charset="0"/>
              </a:rPr>
              <a:t>Mindfulness is present moment awareness with kindness and curiosity.</a:t>
            </a:r>
            <a:endParaRPr lang="en-US" sz="4400" b="0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3D1DA-110E-ACC9-A296-07C2E46467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9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66CE7-C9BF-6EFA-E338-83EC2FA0D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Glitter Jar Analogy</a:t>
            </a:r>
          </a:p>
        </p:txBody>
      </p:sp>
      <p:pic>
        <p:nvPicPr>
          <p:cNvPr id="12290" name="Picture 2" descr="A drawing of an empty jar.">
            <a:extLst>
              <a:ext uri="{FF2B5EF4-FFF2-40B4-BE49-F238E27FC236}">
                <a16:creationId xmlns:a16="http://schemas.microsoft.com/office/drawing/2014/main" id="{95662F1A-4814-8FC9-8C21-0D7F9487D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98739"/>
            <a:ext cx="2649992" cy="438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5BB8D-73A0-88CB-F1C1-42F1ED21B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49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E92AE-DFE1-42C6-E0B1-159919E4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Lemon Experiment</a:t>
            </a:r>
          </a:p>
        </p:txBody>
      </p:sp>
      <p:pic>
        <p:nvPicPr>
          <p:cNvPr id="1026" name="Picture 2" descr="An image of lemons.">
            <a:extLst>
              <a:ext uri="{FF2B5EF4-FFF2-40B4-BE49-F238E27FC236}">
                <a16:creationId xmlns:a16="http://schemas.microsoft.com/office/drawing/2014/main" id="{68810D14-D8B8-59F6-FF31-677FD9689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782" y="1457823"/>
            <a:ext cx="6584368" cy="468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3DA06B-45A9-502F-40DE-0317D7F801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1C70C-36A2-44FC-A083-98959550CFF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21260"/>
      </p:ext>
    </p:extLst>
  </p:cSld>
  <p:clrMapOvr>
    <a:masterClrMapping/>
  </p:clrMapOvr>
</p:sld>
</file>

<file path=ppt/theme/theme1.xml><?xml version="1.0" encoding="utf-8"?>
<a:theme xmlns:a="http://schemas.openxmlformats.org/drawingml/2006/main" name="NDJOE_Main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2023" id="{E94947DF-1A62-404F-9C5E-529A60F6FDB4}" vid="{20F40264-73D6-4105-B881-645A45A081C3}"/>
    </a:ext>
  </a:extLst>
</a:theme>
</file>

<file path=ppt/theme/theme2.xml><?xml version="1.0" encoding="utf-8"?>
<a:theme xmlns:a="http://schemas.openxmlformats.org/drawingml/2006/main" name="NJDOE_TitleSlid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954F72"/>
      </a:folHlink>
    </a:clrScheme>
    <a:fontScheme name="NJDOE Template 0921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2023" id="{E94947DF-1A62-404F-9C5E-529A60F6FDB4}" vid="{634D36E1-37D0-4298-84CE-C27C23AC1373}"/>
    </a:ext>
  </a:extLst>
</a:theme>
</file>

<file path=ppt/theme/theme3.xml><?xml version="1.0" encoding="utf-8"?>
<a:theme xmlns:a="http://schemas.openxmlformats.org/drawingml/2006/main" name="NJDOE_Section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DOE_2023" id="{E94947DF-1A62-404F-9C5E-529A60F6FDB4}" vid="{829227BB-DBB3-41CC-9F3B-F1B3E57050F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d764204-0d3c-4e84-bb9d-8d20c8237785" xsi:nil="true"/>
    <lcf76f155ced4ddcb4097134ff3c332f xmlns="5192090b-d375-45ce-ab28-255186fa666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91CD4CBB0FE44F9CFC2EC17BEABC09" ma:contentTypeVersion="18" ma:contentTypeDescription="Create a new document." ma:contentTypeScope="" ma:versionID="12c1b3172c00e8ee8b9f17c5da4487d3">
  <xsd:schema xmlns:xsd="http://www.w3.org/2001/XMLSchema" xmlns:xs="http://www.w3.org/2001/XMLSchema" xmlns:p="http://schemas.microsoft.com/office/2006/metadata/properties" xmlns:ns2="5192090b-d375-45ce-ab28-255186fa6668" xmlns:ns3="2d764204-0d3c-4e84-bb9d-8d20c8237785" targetNamespace="http://schemas.microsoft.com/office/2006/metadata/properties" ma:root="true" ma:fieldsID="84d0f6fe05ff33f392b76bd5294c5962" ns2:_="" ns3:_="">
    <xsd:import namespace="5192090b-d375-45ce-ab28-255186fa6668"/>
    <xsd:import namespace="2d764204-0d3c-4e84-bb9d-8d20c82377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2090b-d375-45ce-ab28-255186fa66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8829e9b-2c9c-4724-8f43-688495af2f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64204-0d3c-4e84-bb9d-8d20c823778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ee4c0b5f-ad40-4bc7-967c-d947eb9c5bdd}" ma:internalName="TaxCatchAll" ma:showField="CatchAllData" ma:web="2d764204-0d3c-4e84-bb9d-8d20c82377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938000-D44B-4CF1-8FAF-C4FF3DFABBD7}">
  <ds:schemaRefs>
    <ds:schemaRef ds:uri="2d764204-0d3c-4e84-bb9d-8d20c8237785"/>
    <ds:schemaRef ds:uri="http://purl.org/dc/elements/1.1/"/>
    <ds:schemaRef ds:uri="5192090b-d375-45ce-ab28-255186fa6668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E61EB41-E439-42D7-AA68-A49ED10A98E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AD86F5-B2E4-4E55-985B-96A9943D3C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92090b-d375-45ce-ab28-255186fa6668"/>
    <ds:schemaRef ds:uri="2d764204-0d3c-4e84-bb9d-8d20c82377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NJDOE_0923 (2)</Template>
  <TotalTime>87</TotalTime>
  <Words>759</Words>
  <Application>Microsoft Macintosh PowerPoint</Application>
  <PresentationFormat>Widescreen</PresentationFormat>
  <Paragraphs>193</Paragraphs>
  <Slides>37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Palatino Linotype</vt:lpstr>
      <vt:lpstr>Poppins</vt:lpstr>
      <vt:lpstr>NDJOE_Main</vt:lpstr>
      <vt:lpstr>NJDOE_TitleSlide</vt:lpstr>
      <vt:lpstr>NJDOE_SectionTitle</vt:lpstr>
      <vt:lpstr>Let the Glitter Settle: Trauma-Sensitive Mindfulness Beyond the Glitter Jar</vt:lpstr>
      <vt:lpstr>Welcome</vt:lpstr>
      <vt:lpstr>Community Agreements</vt:lpstr>
      <vt:lpstr>Moment to Arrive</vt:lpstr>
      <vt:lpstr>Intention Setting</vt:lpstr>
      <vt:lpstr>Mindfulness Definition (1of 2)</vt:lpstr>
      <vt:lpstr>Mindfulness Definition (2 of 2)</vt:lpstr>
      <vt:lpstr>Glitter Jar Analogy</vt:lpstr>
      <vt:lpstr>Lemon Experiment</vt:lpstr>
      <vt:lpstr>Mirror Neurons (1 of 2)</vt:lpstr>
      <vt:lpstr>Mirror Neurons (2 of 2)</vt:lpstr>
      <vt:lpstr>Regulation</vt:lpstr>
      <vt:lpstr>Trauma-Sensitive Mindfulness</vt:lpstr>
      <vt:lpstr>The 5 Principles of Trauma-Sensitive Mindfulness</vt:lpstr>
      <vt:lpstr>Practice in Relationship (1 of 2)</vt:lpstr>
      <vt:lpstr>Practice in Relationship (2 of 2)</vt:lpstr>
      <vt:lpstr>Orienting and Attuning Practice</vt:lpstr>
      <vt:lpstr>Orienting and Attuning Reflection</vt:lpstr>
      <vt:lpstr>Neuroscience</vt:lpstr>
      <vt:lpstr>The Window of Tolerance</vt:lpstr>
      <vt:lpstr>Hyperarousal</vt:lpstr>
      <vt:lpstr>Hypoarousal</vt:lpstr>
      <vt:lpstr>Anchors</vt:lpstr>
      <vt:lpstr>Anchor Practice</vt:lpstr>
      <vt:lpstr>Anchor Reflection</vt:lpstr>
      <vt:lpstr>Shift Attention to Support Stability</vt:lpstr>
      <vt:lpstr>Keep the Body in Mind</vt:lpstr>
      <vt:lpstr>Tense and Release Practice</vt:lpstr>
      <vt:lpstr>Tense and Release Reflection (1)</vt:lpstr>
      <vt:lpstr>Understand Social Context</vt:lpstr>
      <vt:lpstr>Finger Press Practice</vt:lpstr>
      <vt:lpstr>Tense and Release Reflection (2)</vt:lpstr>
      <vt:lpstr>Reflections</vt:lpstr>
      <vt:lpstr>Remember</vt:lpstr>
      <vt:lpstr>Thank You!</vt:lpstr>
      <vt:lpstr>Let’s Stay Connected!</vt:lpstr>
      <vt:lpstr>Thank You!</vt:lpstr>
    </vt:vector>
  </TitlesOfParts>
  <Manager/>
  <Company>NJ Department of Education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 the Glitter Settle_Trauma-Sensitive Mindfulness Beyond the Glitter Jar</dc:title>
  <dc:subject/>
  <dc:creator>Stefanie Lachenauer</dc:creator>
  <cp:keywords/>
  <dc:description/>
  <cp:lastModifiedBy>Epifanio, Aida</cp:lastModifiedBy>
  <cp:revision>15</cp:revision>
  <dcterms:created xsi:type="dcterms:W3CDTF">2025-03-10T19:21:13Z</dcterms:created>
  <dcterms:modified xsi:type="dcterms:W3CDTF">2025-07-24T20:59:31Z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0x010100B891CD4CBB0FE44F9CFC2EC17BEABC09</vt:lpwstr>
  </property>
  <property fmtid="{D5CDD505-2E9C-101B-9397-08002B2CF9AE}" pid="3" name="MediaServiceImageTags">
    <vt:lpwstr/>
  </property>
</Properties>
</file>