
<file path=[Content_Types].xml><?xml version="1.0" encoding="utf-8"?>
<Types xmlns="http://schemas.openxmlformats.org/package/2006/content-types">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 id="2147483695" r:id="rId7"/>
    <p:sldMasterId id="2147483717" r:id="rId8"/>
    <p:sldMasterId id="2147483737" r:id="rId9"/>
  </p:sldMasterIdLst>
  <p:notesMasterIdLst>
    <p:notesMasterId r:id="rId57"/>
  </p:notesMasterIdLst>
  <p:handoutMasterIdLst>
    <p:handoutMasterId r:id="rId58"/>
  </p:handoutMasterIdLst>
  <p:sldIdLst>
    <p:sldId id="264" r:id="rId10"/>
    <p:sldId id="2926" r:id="rId11"/>
    <p:sldId id="3006" r:id="rId12"/>
    <p:sldId id="2996" r:id="rId13"/>
    <p:sldId id="2998" r:id="rId14"/>
    <p:sldId id="3000" r:id="rId15"/>
    <p:sldId id="1572" r:id="rId16"/>
    <p:sldId id="3008" r:id="rId17"/>
    <p:sldId id="1832" r:id="rId18"/>
    <p:sldId id="1854" r:id="rId19"/>
    <p:sldId id="2994" r:id="rId20"/>
    <p:sldId id="3007" r:id="rId21"/>
    <p:sldId id="2997" r:id="rId22"/>
    <p:sldId id="2949" r:id="rId23"/>
    <p:sldId id="2992" r:id="rId24"/>
    <p:sldId id="1859" r:id="rId25"/>
    <p:sldId id="2918" r:id="rId26"/>
    <p:sldId id="3001" r:id="rId27"/>
    <p:sldId id="2919" r:id="rId28"/>
    <p:sldId id="2950" r:id="rId29"/>
    <p:sldId id="2929" r:id="rId30"/>
    <p:sldId id="2988" r:id="rId31"/>
    <p:sldId id="2923" r:id="rId32"/>
    <p:sldId id="2965" r:id="rId33"/>
    <p:sldId id="2991" r:id="rId34"/>
    <p:sldId id="3009" r:id="rId35"/>
    <p:sldId id="3004" r:id="rId36"/>
    <p:sldId id="3010" r:id="rId37"/>
    <p:sldId id="381" r:id="rId38"/>
    <p:sldId id="2348" r:id="rId39"/>
    <p:sldId id="2354" r:id="rId40"/>
    <p:sldId id="2790" r:id="rId41"/>
    <p:sldId id="2365" r:id="rId42"/>
    <p:sldId id="2355" r:id="rId43"/>
    <p:sldId id="2364" r:id="rId44"/>
    <p:sldId id="486" r:id="rId45"/>
    <p:sldId id="471" r:id="rId46"/>
    <p:sldId id="469" r:id="rId47"/>
    <p:sldId id="472" r:id="rId48"/>
    <p:sldId id="474" r:id="rId49"/>
    <p:sldId id="3005" r:id="rId50"/>
    <p:sldId id="2914" r:id="rId51"/>
    <p:sldId id="1839" r:id="rId52"/>
    <p:sldId id="1841" r:id="rId53"/>
    <p:sldId id="3002" r:id="rId54"/>
    <p:sldId id="3003" r:id="rId55"/>
    <p:sldId id="2474" r:id="rId5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050403-B4AE-10F3-0F2C-F905BEED65CE}" name="Pasculli, Diana" initials="PD" userId="S::dpascull@doe.nj.gov::985891a8-e4ca-4513-91aa-9d74f57d5ac3" providerId="AD"/>
  <p188:author id="{B634134B-827C-EF12-1B17-CB59A094F846}" name="Ehling, Kathleen" initials="EK" userId="S::kehling@doe.nj.gov::0e8e584d-e448-49b8-afc8-3a6c7b8b3d7d" providerId="AD"/>
  <p188:author id="{AC8BBECE-C715-35C1-D7CA-B08BCE97F525}" name="Allen, Kelly" initials="AK" userId="S::kallen@doe.nj.gov::00e8c9ca-b360-4df5-9ab7-a135930b3170" providerId="AD"/>
  <p188:author id="{F041B1F3-61D5-E46F-F69F-3CB50C6112A8}" name="Osgoodby, Stephanie" initials="SO" userId="S::sosgoodb@doe.nj.gov::6c430c09-0f45-4149-ab43-623cc94d1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62627"/>
    <a:srgbClr val="B34519"/>
    <a:srgbClr val="FCB040"/>
    <a:srgbClr val="3C5E81"/>
    <a:srgbClr val="B9CBD6"/>
    <a:srgbClr val="104E72"/>
    <a:srgbClr val="6E2306"/>
    <a:srgbClr val="CCC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89B6CE-825D-6E4E-B958-44EA1E5AD950}" v="10" dt="2025-07-29T13:11:26.839"/>
    <p1510:client id="{533EAF31-465D-4643-BB1E-8A266BCE367B}" v="1405" dt="2025-07-28T20:43:07.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76805" autoAdjust="0"/>
  </p:normalViewPr>
  <p:slideViewPr>
    <p:cSldViewPr snapToGrid="0">
      <p:cViewPr varScale="1">
        <p:scale>
          <a:sx n="61" d="100"/>
          <a:sy n="61" d="100"/>
        </p:scale>
        <p:origin x="248" y="712"/>
      </p:cViewPr>
      <p:guideLst/>
    </p:cSldViewPr>
  </p:slideViewPr>
  <p:outlineViewPr>
    <p:cViewPr>
      <p:scale>
        <a:sx n="33" d="100"/>
        <a:sy n="33" d="100"/>
      </p:scale>
      <p:origin x="0" y="-474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pifanio, Aida" userId="000e21c5-13fc-4426-b772-2c28c79a20d9" providerId="ADAL" clId="{533EAF31-465D-4643-BB1E-8A266BCE367B}"/>
    <pc:docChg chg="undo custSel addSld delSld modSld sldOrd">
      <pc:chgData name="Epifanio, Aida" userId="000e21c5-13fc-4426-b772-2c28c79a20d9" providerId="ADAL" clId="{533EAF31-465D-4643-BB1E-8A266BCE367B}" dt="2025-07-28T20:47:58.788" v="1476" actId="13244"/>
      <pc:docMkLst>
        <pc:docMk/>
      </pc:docMkLst>
      <pc:sldChg chg="modSp">
        <pc:chgData name="Epifanio, Aida" userId="000e21c5-13fc-4426-b772-2c28c79a20d9" providerId="ADAL" clId="{533EAF31-465D-4643-BB1E-8A266BCE367B}" dt="2025-07-28T20:34:59.977" v="1389" actId="962"/>
        <pc:sldMkLst>
          <pc:docMk/>
          <pc:sldMk cId="2027380677" sldId="381"/>
        </pc:sldMkLst>
        <pc:spChg chg="mod">
          <ac:chgData name="Epifanio, Aida" userId="000e21c5-13fc-4426-b772-2c28c79a20d9" providerId="ADAL" clId="{533EAF31-465D-4643-BB1E-8A266BCE367B}" dt="2025-07-28T20:34:56.944" v="1388" actId="13244"/>
          <ac:spMkLst>
            <pc:docMk/>
            <pc:sldMk cId="2027380677" sldId="381"/>
            <ac:spMk id="14" creationId="{9C4A7EF2-D135-48D1-EB17-4003C519F503}"/>
          </ac:spMkLst>
        </pc:spChg>
        <pc:graphicFrameChg chg="mod">
          <ac:chgData name="Epifanio, Aida" userId="000e21c5-13fc-4426-b772-2c28c79a20d9" providerId="ADAL" clId="{533EAF31-465D-4643-BB1E-8A266BCE367B}" dt="2025-07-28T20:34:59.977" v="1389" actId="962"/>
          <ac:graphicFrameMkLst>
            <pc:docMk/>
            <pc:sldMk cId="2027380677" sldId="381"/>
            <ac:graphicFrameMk id="8" creationId="{059EDF30-E58E-4172-FBD6-C10083B165E1}"/>
          </ac:graphicFrameMkLst>
        </pc:graphicFrameChg>
      </pc:sldChg>
      <pc:sldChg chg="addSp modSp mod">
        <pc:chgData name="Epifanio, Aida" userId="000e21c5-13fc-4426-b772-2c28c79a20d9" providerId="ADAL" clId="{533EAF31-465D-4643-BB1E-8A266BCE367B}" dt="2025-07-28T20:19:53.318" v="1090" actId="962"/>
        <pc:sldMkLst>
          <pc:docMk/>
          <pc:sldMk cId="3934383166" sldId="469"/>
        </pc:sldMkLst>
        <pc:spChg chg="add mod">
          <ac:chgData name="Epifanio, Aida" userId="000e21c5-13fc-4426-b772-2c28c79a20d9" providerId="ADAL" clId="{533EAF31-465D-4643-BB1E-8A266BCE367B}" dt="2025-07-28T19:26:28.956" v="251" actId="1076"/>
          <ac:spMkLst>
            <pc:docMk/>
            <pc:sldMk cId="3934383166" sldId="469"/>
            <ac:spMk id="2" creationId="{A2EB020C-28F2-0FFF-4C5B-5C84A027BCE6}"/>
          </ac:spMkLst>
        </pc:spChg>
        <pc:picChg chg="mod">
          <ac:chgData name="Epifanio, Aida" userId="000e21c5-13fc-4426-b772-2c28c79a20d9" providerId="ADAL" clId="{533EAF31-465D-4643-BB1E-8A266BCE367B}" dt="2025-07-28T20:19:53.318" v="1090" actId="962"/>
          <ac:picMkLst>
            <pc:docMk/>
            <pc:sldMk cId="3934383166" sldId="469"/>
            <ac:picMk id="7" creationId="{D85FD22B-16F3-12CC-15A4-118A5CE1F3B4}"/>
          </ac:picMkLst>
        </pc:picChg>
      </pc:sldChg>
      <pc:sldChg chg="addSp modSp mod">
        <pc:chgData name="Epifanio, Aida" userId="000e21c5-13fc-4426-b772-2c28c79a20d9" providerId="ADAL" clId="{533EAF31-465D-4643-BB1E-8A266BCE367B}" dt="2025-07-28T20:19:30.215" v="1062" actId="962"/>
        <pc:sldMkLst>
          <pc:docMk/>
          <pc:sldMk cId="1440940676" sldId="471"/>
        </pc:sldMkLst>
        <pc:spChg chg="add mod">
          <ac:chgData name="Epifanio, Aida" userId="000e21c5-13fc-4426-b772-2c28c79a20d9" providerId="ADAL" clId="{533EAF31-465D-4643-BB1E-8A266BCE367B}" dt="2025-07-28T19:25:50.114" v="202" actId="167"/>
          <ac:spMkLst>
            <pc:docMk/>
            <pc:sldMk cId="1440940676" sldId="471"/>
            <ac:spMk id="2" creationId="{BE3AD5BB-79C7-4513-542D-794504AB5F9F}"/>
          </ac:spMkLst>
        </pc:spChg>
        <pc:grpChg chg="mod">
          <ac:chgData name="Epifanio, Aida" userId="000e21c5-13fc-4426-b772-2c28c79a20d9" providerId="ADAL" clId="{533EAF31-465D-4643-BB1E-8A266BCE367B}" dt="2025-07-28T20:19:30.215" v="1062" actId="962"/>
          <ac:grpSpMkLst>
            <pc:docMk/>
            <pc:sldMk cId="1440940676" sldId="471"/>
            <ac:grpSpMk id="13" creationId="{74DDB8CA-5D17-2E7B-2009-306281B88A2D}"/>
          </ac:grpSpMkLst>
        </pc:grpChg>
      </pc:sldChg>
      <pc:sldChg chg="modSp">
        <pc:chgData name="Epifanio, Aida" userId="000e21c5-13fc-4426-b772-2c28c79a20d9" providerId="ADAL" clId="{533EAF31-465D-4643-BB1E-8A266BCE367B}" dt="2025-07-28T20:20:35.700" v="1092" actId="962"/>
        <pc:sldMkLst>
          <pc:docMk/>
          <pc:sldMk cId="1638813375" sldId="472"/>
        </pc:sldMkLst>
        <pc:picChg chg="mod">
          <ac:chgData name="Epifanio, Aida" userId="000e21c5-13fc-4426-b772-2c28c79a20d9" providerId="ADAL" clId="{533EAF31-465D-4643-BB1E-8A266BCE367B}" dt="2025-07-28T20:20:35.700" v="1092" actId="962"/>
          <ac:picMkLst>
            <pc:docMk/>
            <pc:sldMk cId="1638813375" sldId="472"/>
            <ac:picMk id="6" creationId="{3439F862-CF53-A9C8-2AC0-A26CA6A881DB}"/>
          </ac:picMkLst>
        </pc:picChg>
      </pc:sldChg>
      <pc:sldChg chg="addSp delSp modSp mod">
        <pc:chgData name="Epifanio, Aida" userId="000e21c5-13fc-4426-b772-2c28c79a20d9" providerId="ADAL" clId="{533EAF31-465D-4643-BB1E-8A266BCE367B}" dt="2025-07-28T20:45:08.139" v="1462" actId="13244"/>
        <pc:sldMkLst>
          <pc:docMk/>
          <pc:sldMk cId="3555596726" sldId="474"/>
        </pc:sldMkLst>
        <pc:spChg chg="ord">
          <ac:chgData name="Epifanio, Aida" userId="000e21c5-13fc-4426-b772-2c28c79a20d9" providerId="ADAL" clId="{533EAF31-465D-4643-BB1E-8A266BCE367B}" dt="2025-07-28T20:45:08.139" v="1462" actId="13244"/>
          <ac:spMkLst>
            <pc:docMk/>
            <pc:sldMk cId="3555596726" sldId="474"/>
            <ac:spMk id="2" creationId="{5109C720-5D4C-1DAD-9C84-D27C9003E443}"/>
          </ac:spMkLst>
        </pc:spChg>
        <pc:spChg chg="mod">
          <ac:chgData name="Epifanio, Aida" userId="000e21c5-13fc-4426-b772-2c28c79a20d9" providerId="ADAL" clId="{533EAF31-465D-4643-BB1E-8A266BCE367B}" dt="2025-07-28T19:26:34.273" v="252" actId="33553"/>
          <ac:spMkLst>
            <pc:docMk/>
            <pc:sldMk cId="3555596726" sldId="474"/>
            <ac:spMk id="6" creationId="{13D63241-CEF0-0E9D-E776-F7AEF6313D6A}"/>
          </ac:spMkLst>
        </pc:spChg>
        <pc:spChg chg="del">
          <ac:chgData name="Epifanio, Aida" userId="000e21c5-13fc-4426-b772-2c28c79a20d9" providerId="ADAL" clId="{533EAF31-465D-4643-BB1E-8A266BCE367B}" dt="2025-07-28T20:21:20.567" v="1095" actId="21"/>
          <ac:spMkLst>
            <pc:docMk/>
            <pc:sldMk cId="3555596726" sldId="474"/>
            <ac:spMk id="19" creationId="{732628FC-4F6E-2FF9-4553-5E3D5F089CE0}"/>
          </ac:spMkLst>
        </pc:spChg>
        <pc:spChg chg="del">
          <ac:chgData name="Epifanio, Aida" userId="000e21c5-13fc-4426-b772-2c28c79a20d9" providerId="ADAL" clId="{533EAF31-465D-4643-BB1E-8A266BCE367B}" dt="2025-07-28T20:21:20.567" v="1095" actId="21"/>
          <ac:spMkLst>
            <pc:docMk/>
            <pc:sldMk cId="3555596726" sldId="474"/>
            <ac:spMk id="20" creationId="{79DDD9BE-EFFA-D16A-054B-B153FF36764C}"/>
          </ac:spMkLst>
        </pc:spChg>
        <pc:spChg chg="del">
          <ac:chgData name="Epifanio, Aida" userId="000e21c5-13fc-4426-b772-2c28c79a20d9" providerId="ADAL" clId="{533EAF31-465D-4643-BB1E-8A266BCE367B}" dt="2025-07-28T20:21:20.567" v="1095" actId="21"/>
          <ac:spMkLst>
            <pc:docMk/>
            <pc:sldMk cId="3555596726" sldId="474"/>
            <ac:spMk id="22" creationId="{FDE47CD7-70F5-5A1C-051D-0B9B4FA6759D}"/>
          </ac:spMkLst>
        </pc:spChg>
        <pc:spChg chg="del">
          <ac:chgData name="Epifanio, Aida" userId="000e21c5-13fc-4426-b772-2c28c79a20d9" providerId="ADAL" clId="{533EAF31-465D-4643-BB1E-8A266BCE367B}" dt="2025-07-28T20:21:20.567" v="1095" actId="21"/>
          <ac:spMkLst>
            <pc:docMk/>
            <pc:sldMk cId="3555596726" sldId="474"/>
            <ac:spMk id="23" creationId="{A462DB97-434E-97E0-67D0-6BD5AAF08854}"/>
          </ac:spMkLst>
        </pc:spChg>
        <pc:grpChg chg="del">
          <ac:chgData name="Epifanio, Aida" userId="000e21c5-13fc-4426-b772-2c28c79a20d9" providerId="ADAL" clId="{533EAF31-465D-4643-BB1E-8A266BCE367B}" dt="2025-07-28T20:21:20.567" v="1095" actId="21"/>
          <ac:grpSpMkLst>
            <pc:docMk/>
            <pc:sldMk cId="3555596726" sldId="474"/>
            <ac:grpSpMk id="16" creationId="{FBAEA090-5996-D0A5-C7FE-AFE0A765F7C6}"/>
          </ac:grpSpMkLst>
        </pc:grpChg>
        <pc:picChg chg="add del mod">
          <ac:chgData name="Epifanio, Aida" userId="000e21c5-13fc-4426-b772-2c28c79a20d9" providerId="ADAL" clId="{533EAF31-465D-4643-BB1E-8A266BCE367B}" dt="2025-07-28T20:22:03.047" v="1236" actId="962"/>
          <ac:picMkLst>
            <pc:docMk/>
            <pc:sldMk cId="3555596726" sldId="474"/>
            <ac:picMk id="8" creationId="{DAFCAACD-A8E5-25A2-1428-B1C7CB4EF65A}"/>
          </ac:picMkLst>
        </pc:picChg>
        <pc:picChg chg="del mod">
          <ac:chgData name="Epifanio, Aida" userId="000e21c5-13fc-4426-b772-2c28c79a20d9" providerId="ADAL" clId="{533EAF31-465D-4643-BB1E-8A266BCE367B}" dt="2025-07-28T20:21:20.567" v="1095" actId="21"/>
          <ac:picMkLst>
            <pc:docMk/>
            <pc:sldMk cId="3555596726" sldId="474"/>
            <ac:picMk id="18" creationId="{22FB4B3F-1AD5-8822-F7D5-8D2E332456F0}"/>
          </ac:picMkLst>
        </pc:picChg>
      </pc:sldChg>
      <pc:sldChg chg="addSp modSp mod">
        <pc:chgData name="Epifanio, Aida" userId="000e21c5-13fc-4426-b772-2c28c79a20d9" providerId="ADAL" clId="{533EAF31-465D-4643-BB1E-8A266BCE367B}" dt="2025-07-28T20:19:09.217" v="1060" actId="962"/>
        <pc:sldMkLst>
          <pc:docMk/>
          <pc:sldMk cId="1096302352" sldId="486"/>
        </pc:sldMkLst>
        <pc:spChg chg="add mod">
          <ac:chgData name="Epifanio, Aida" userId="000e21c5-13fc-4426-b772-2c28c79a20d9" providerId="ADAL" clId="{533EAF31-465D-4643-BB1E-8A266BCE367B}" dt="2025-07-28T19:25:21.840" v="166" actId="1076"/>
          <ac:spMkLst>
            <pc:docMk/>
            <pc:sldMk cId="1096302352" sldId="486"/>
            <ac:spMk id="2" creationId="{86E98A1E-D823-5EB1-A20A-88DD11CC86AF}"/>
          </ac:spMkLst>
        </pc:spChg>
        <pc:picChg chg="mod">
          <ac:chgData name="Epifanio, Aida" userId="000e21c5-13fc-4426-b772-2c28c79a20d9" providerId="ADAL" clId="{533EAF31-465D-4643-BB1E-8A266BCE367B}" dt="2025-07-28T20:19:09.217" v="1060" actId="962"/>
          <ac:picMkLst>
            <pc:docMk/>
            <pc:sldMk cId="1096302352" sldId="486"/>
            <ac:picMk id="2058" creationId="{B2116DA3-2E73-2206-5FEA-1C30258100FE}"/>
          </ac:picMkLst>
        </pc:picChg>
      </pc:sldChg>
      <pc:sldChg chg="delSp modSp add del">
        <pc:chgData name="Epifanio, Aida" userId="000e21c5-13fc-4426-b772-2c28c79a20d9" providerId="ADAL" clId="{533EAF31-465D-4643-BB1E-8A266BCE367B}" dt="2025-07-28T20:28:01.764" v="1326" actId="2696"/>
        <pc:sldMkLst>
          <pc:docMk/>
          <pc:sldMk cId="1866867389" sldId="1773"/>
        </pc:sldMkLst>
        <pc:spChg chg="mod">
          <ac:chgData name="Epifanio, Aida" userId="000e21c5-13fc-4426-b772-2c28c79a20d9" providerId="ADAL" clId="{533EAF31-465D-4643-BB1E-8A266BCE367B}" dt="2025-07-28T20:27:18.092" v="1285" actId="27636"/>
          <ac:spMkLst>
            <pc:docMk/>
            <pc:sldMk cId="1866867389" sldId="1773"/>
            <ac:spMk id="2" creationId="{AAC6E141-FFEC-4DF9-8311-9C26AEB7FC3F}"/>
          </ac:spMkLst>
        </pc:spChg>
        <pc:spChg chg="mod">
          <ac:chgData name="Epifanio, Aida" userId="000e21c5-13fc-4426-b772-2c28c79a20d9" providerId="ADAL" clId="{533EAF31-465D-4643-BB1E-8A266BCE367B}" dt="2025-07-28T20:26:31.650" v="1275" actId="27636"/>
          <ac:spMkLst>
            <pc:docMk/>
            <pc:sldMk cId="1866867389" sldId="1773"/>
            <ac:spMk id="3" creationId="{69603BD0-D0B6-42B7-A7C2-8179D2FAA426}"/>
          </ac:spMkLst>
        </pc:spChg>
        <pc:picChg chg="del mod">
          <ac:chgData name="Epifanio, Aida" userId="000e21c5-13fc-4426-b772-2c28c79a20d9" providerId="ADAL" clId="{533EAF31-465D-4643-BB1E-8A266BCE367B}" dt="2025-07-28T20:26:44.432" v="1280" actId="21"/>
          <ac:picMkLst>
            <pc:docMk/>
            <pc:sldMk cId="1866867389" sldId="1773"/>
            <ac:picMk id="7" creationId="{7363813E-B66E-49EC-85E4-B24C12919CB7}"/>
          </ac:picMkLst>
        </pc:picChg>
      </pc:sldChg>
      <pc:sldChg chg="modSp">
        <pc:chgData name="Epifanio, Aida" userId="000e21c5-13fc-4426-b772-2c28c79a20d9" providerId="ADAL" clId="{533EAF31-465D-4643-BB1E-8A266BCE367B}" dt="2025-07-28T19:29:44.071" v="402" actId="13244"/>
        <pc:sldMkLst>
          <pc:docMk/>
          <pc:sldMk cId="3581348090" sldId="1832"/>
        </pc:sldMkLst>
        <pc:spChg chg="mod">
          <ac:chgData name="Epifanio, Aida" userId="000e21c5-13fc-4426-b772-2c28c79a20d9" providerId="ADAL" clId="{533EAF31-465D-4643-BB1E-8A266BCE367B}" dt="2025-07-28T19:29:41.538" v="401" actId="13244"/>
          <ac:spMkLst>
            <pc:docMk/>
            <pc:sldMk cId="3581348090" sldId="1832"/>
            <ac:spMk id="5" creationId="{DE4DAB0C-D5AB-4340-A38D-DF2BA7C98E1E}"/>
          </ac:spMkLst>
        </pc:spChg>
        <pc:spChg chg="mod">
          <ac:chgData name="Epifanio, Aida" userId="000e21c5-13fc-4426-b772-2c28c79a20d9" providerId="ADAL" clId="{533EAF31-465D-4643-BB1E-8A266BCE367B}" dt="2025-07-28T19:29:38.156" v="399" actId="13244"/>
          <ac:spMkLst>
            <pc:docMk/>
            <pc:sldMk cId="3581348090" sldId="1832"/>
            <ac:spMk id="6" creationId="{4C53161A-A6D6-475B-9E26-9092BD192657}"/>
          </ac:spMkLst>
        </pc:spChg>
        <pc:spChg chg="mod">
          <ac:chgData name="Epifanio, Aida" userId="000e21c5-13fc-4426-b772-2c28c79a20d9" providerId="ADAL" clId="{533EAF31-465D-4643-BB1E-8A266BCE367B}" dt="2025-07-28T19:29:44.071" v="402" actId="13244"/>
          <ac:spMkLst>
            <pc:docMk/>
            <pc:sldMk cId="3581348090" sldId="1832"/>
            <ac:spMk id="10" creationId="{CC8909C7-E473-4091-ADA1-1D7F9B877021}"/>
          </ac:spMkLst>
        </pc:spChg>
        <pc:picChg chg="mod">
          <ac:chgData name="Epifanio, Aida" userId="000e21c5-13fc-4426-b772-2c28c79a20d9" providerId="ADAL" clId="{533EAF31-465D-4643-BB1E-8A266BCE367B}" dt="2025-07-28T19:29:40.322" v="400" actId="13244"/>
          <ac:picMkLst>
            <pc:docMk/>
            <pc:sldMk cId="3581348090" sldId="1832"/>
            <ac:picMk id="9" creationId="{47D3070A-A3C6-41C7-9C27-E9D2A4CD9926}"/>
          </ac:picMkLst>
        </pc:picChg>
      </pc:sldChg>
      <pc:sldChg chg="modSp">
        <pc:chgData name="Epifanio, Aida" userId="000e21c5-13fc-4426-b772-2c28c79a20d9" providerId="ADAL" clId="{533EAF31-465D-4643-BB1E-8A266BCE367B}" dt="2025-07-28T20:37:19.493" v="1447" actId="13244"/>
        <pc:sldMkLst>
          <pc:docMk/>
          <pc:sldMk cId="3327758639" sldId="1839"/>
        </pc:sldMkLst>
        <pc:spChg chg="mod">
          <ac:chgData name="Epifanio, Aida" userId="000e21c5-13fc-4426-b772-2c28c79a20d9" providerId="ADAL" clId="{533EAF31-465D-4643-BB1E-8A266BCE367B}" dt="2025-07-28T20:37:19.493" v="1447" actId="13244"/>
          <ac:spMkLst>
            <pc:docMk/>
            <pc:sldMk cId="3327758639" sldId="1839"/>
            <ac:spMk id="5" creationId="{C1E8408F-5EB6-93CB-7939-BB0216F0F0CD}"/>
          </ac:spMkLst>
        </pc:spChg>
      </pc:sldChg>
      <pc:sldChg chg="modSp mod">
        <pc:chgData name="Epifanio, Aida" userId="000e21c5-13fc-4426-b772-2c28c79a20d9" providerId="ADAL" clId="{533EAF31-465D-4643-BB1E-8A266BCE367B}" dt="2025-07-28T20:46:06.123" v="1468" actId="962"/>
        <pc:sldMkLst>
          <pc:docMk/>
          <pc:sldMk cId="3975661347" sldId="1841"/>
        </pc:sldMkLst>
        <pc:spChg chg="mod">
          <ac:chgData name="Epifanio, Aida" userId="000e21c5-13fc-4426-b772-2c28c79a20d9" providerId="ADAL" clId="{533EAF31-465D-4643-BB1E-8A266BCE367B}" dt="2025-07-28T20:37:30.808" v="1448" actId="13244"/>
          <ac:spMkLst>
            <pc:docMk/>
            <pc:sldMk cId="3975661347" sldId="1841"/>
            <ac:spMk id="5" creationId="{6686263E-9879-4EAC-3597-EE4F8B11F2A6}"/>
          </ac:spMkLst>
        </pc:spChg>
        <pc:spChg chg="ord">
          <ac:chgData name="Epifanio, Aida" userId="000e21c5-13fc-4426-b772-2c28c79a20d9" providerId="ADAL" clId="{533EAF31-465D-4643-BB1E-8A266BCE367B}" dt="2025-07-28T20:45:57.639" v="1466" actId="13244"/>
          <ac:spMkLst>
            <pc:docMk/>
            <pc:sldMk cId="3975661347" sldId="1841"/>
            <ac:spMk id="9" creationId="{4C2339BC-1743-DBDE-9963-972F957E3D38}"/>
          </ac:spMkLst>
        </pc:spChg>
        <pc:picChg chg="mod ord">
          <ac:chgData name="Epifanio, Aida" userId="000e21c5-13fc-4426-b772-2c28c79a20d9" providerId="ADAL" clId="{533EAF31-465D-4643-BB1E-8A266BCE367B}" dt="2025-07-28T20:46:06.123" v="1468" actId="962"/>
          <ac:picMkLst>
            <pc:docMk/>
            <pc:sldMk cId="3975661347" sldId="1841"/>
            <ac:picMk id="3" creationId="{EF607EE2-8936-1579-613B-AF724A544474}"/>
          </ac:picMkLst>
        </pc:picChg>
        <pc:picChg chg="mod">
          <ac:chgData name="Epifanio, Aida" userId="000e21c5-13fc-4426-b772-2c28c79a20d9" providerId="ADAL" clId="{533EAF31-465D-4643-BB1E-8A266BCE367B}" dt="2025-07-28T20:46:01.439" v="1467" actId="962"/>
          <ac:picMkLst>
            <pc:docMk/>
            <pc:sldMk cId="3975661347" sldId="1841"/>
            <ac:picMk id="8" creationId="{38E82333-04A9-9F80-262C-84FA38FDB204}"/>
          </ac:picMkLst>
        </pc:picChg>
      </pc:sldChg>
      <pc:sldChg chg="addSp delSp modSp modAnim">
        <pc:chgData name="Epifanio, Aida" userId="000e21c5-13fc-4426-b772-2c28c79a20d9" providerId="ADAL" clId="{533EAF31-465D-4643-BB1E-8A266BCE367B}" dt="2025-07-28T20:43:07.174" v="1459" actId="1076"/>
        <pc:sldMkLst>
          <pc:docMk/>
          <pc:sldMk cId="4113104843" sldId="1854"/>
        </pc:sldMkLst>
        <pc:spChg chg="mod">
          <ac:chgData name="Epifanio, Aida" userId="000e21c5-13fc-4426-b772-2c28c79a20d9" providerId="ADAL" clId="{533EAF31-465D-4643-BB1E-8A266BCE367B}" dt="2025-07-28T20:40:19.459" v="1453" actId="1036"/>
          <ac:spMkLst>
            <pc:docMk/>
            <pc:sldMk cId="4113104843" sldId="1854"/>
            <ac:spMk id="2" creationId="{E8091629-3046-4151-AE78-32596D192A65}"/>
          </ac:spMkLst>
        </pc:spChg>
        <pc:spChg chg="mod">
          <ac:chgData name="Epifanio, Aida" userId="000e21c5-13fc-4426-b772-2c28c79a20d9" providerId="ADAL" clId="{533EAF31-465D-4643-BB1E-8A266BCE367B}" dt="2025-07-28T19:32:19.826" v="423" actId="13244"/>
          <ac:spMkLst>
            <pc:docMk/>
            <pc:sldMk cId="4113104843" sldId="1854"/>
            <ac:spMk id="4" creationId="{0A28D3F2-BFAE-4196-A72B-FECD2A52BB02}"/>
          </ac:spMkLst>
        </pc:spChg>
        <pc:spChg chg="add mod">
          <ac:chgData name="Epifanio, Aida" userId="000e21c5-13fc-4426-b772-2c28c79a20d9" providerId="ADAL" clId="{533EAF31-465D-4643-BB1E-8A266BCE367B}" dt="2025-07-28T20:43:07.174" v="1459" actId="1076"/>
          <ac:spMkLst>
            <pc:docMk/>
            <pc:sldMk cId="4113104843" sldId="1854"/>
            <ac:spMk id="14" creationId="{8826E948-1F9B-4BB8-987D-45B2E117AC50}"/>
          </ac:spMkLst>
        </pc:spChg>
        <pc:spChg chg="mod">
          <ac:chgData name="Epifanio, Aida" userId="000e21c5-13fc-4426-b772-2c28c79a20d9" providerId="ADAL" clId="{533EAF31-465D-4643-BB1E-8A266BCE367B}" dt="2025-07-28T20:43:01.407" v="1458" actId="1076"/>
          <ac:spMkLst>
            <pc:docMk/>
            <pc:sldMk cId="4113104843" sldId="1854"/>
            <ac:spMk id="15" creationId="{88665251-9254-405C-9774-A3861A07C651}"/>
          </ac:spMkLst>
        </pc:spChg>
        <pc:spChg chg="mod">
          <ac:chgData name="Epifanio, Aida" userId="000e21c5-13fc-4426-b772-2c28c79a20d9" providerId="ADAL" clId="{533EAF31-465D-4643-BB1E-8A266BCE367B}" dt="2025-07-28T19:35:41.402" v="452" actId="21"/>
          <ac:spMkLst>
            <pc:docMk/>
            <pc:sldMk cId="4113104843" sldId="1854"/>
            <ac:spMk id="22" creationId="{786821DB-FE8E-43F7-B04D-F85BE18935D0}"/>
          </ac:spMkLst>
        </pc:spChg>
        <pc:spChg chg="mod">
          <ac:chgData name="Epifanio, Aida" userId="000e21c5-13fc-4426-b772-2c28c79a20d9" providerId="ADAL" clId="{533EAF31-465D-4643-BB1E-8A266BCE367B}" dt="2025-07-28T19:35:41.402" v="452" actId="21"/>
          <ac:spMkLst>
            <pc:docMk/>
            <pc:sldMk cId="4113104843" sldId="1854"/>
            <ac:spMk id="25" creationId="{7B23391C-8220-4E1E-9D5D-6ECDC01985CD}"/>
          </ac:spMkLst>
        </pc:spChg>
        <pc:spChg chg="mod">
          <ac:chgData name="Epifanio, Aida" userId="000e21c5-13fc-4426-b772-2c28c79a20d9" providerId="ADAL" clId="{533EAF31-465D-4643-BB1E-8A266BCE367B}" dt="2025-07-28T19:35:41.402" v="452" actId="21"/>
          <ac:spMkLst>
            <pc:docMk/>
            <pc:sldMk cId="4113104843" sldId="1854"/>
            <ac:spMk id="27" creationId="{59EDCA94-6DED-4644-B55F-F909C7799D8D}"/>
          </ac:spMkLst>
        </pc:spChg>
        <pc:spChg chg="mod">
          <ac:chgData name="Epifanio, Aida" userId="000e21c5-13fc-4426-b772-2c28c79a20d9" providerId="ADAL" clId="{533EAF31-465D-4643-BB1E-8A266BCE367B}" dt="2025-07-28T19:35:41.402" v="452" actId="21"/>
          <ac:spMkLst>
            <pc:docMk/>
            <pc:sldMk cId="4113104843" sldId="1854"/>
            <ac:spMk id="28" creationId="{B0A36615-95DA-4663-83FA-17E57D5A348B}"/>
          </ac:spMkLst>
        </pc:spChg>
        <pc:spChg chg="mod">
          <ac:chgData name="Epifanio, Aida" userId="000e21c5-13fc-4426-b772-2c28c79a20d9" providerId="ADAL" clId="{533EAF31-465D-4643-BB1E-8A266BCE367B}" dt="2025-07-28T19:35:41.402" v="452" actId="21"/>
          <ac:spMkLst>
            <pc:docMk/>
            <pc:sldMk cId="4113104843" sldId="1854"/>
            <ac:spMk id="29" creationId="{8BBCECD9-B639-49AF-906F-51546326520B}"/>
          </ac:spMkLst>
        </pc:spChg>
        <pc:spChg chg="mod">
          <ac:chgData name="Epifanio, Aida" userId="000e21c5-13fc-4426-b772-2c28c79a20d9" providerId="ADAL" clId="{533EAF31-465D-4643-BB1E-8A266BCE367B}" dt="2025-07-28T19:35:41.402" v="452" actId="21"/>
          <ac:spMkLst>
            <pc:docMk/>
            <pc:sldMk cId="4113104843" sldId="1854"/>
            <ac:spMk id="30" creationId="{8DB418BC-49CE-4F1A-B567-73236DA9FAC4}"/>
          </ac:spMkLst>
        </pc:spChg>
        <pc:spChg chg="mod">
          <ac:chgData name="Epifanio, Aida" userId="000e21c5-13fc-4426-b772-2c28c79a20d9" providerId="ADAL" clId="{533EAF31-465D-4643-BB1E-8A266BCE367B}" dt="2025-07-28T20:43:07.174" v="1459" actId="1076"/>
          <ac:spMkLst>
            <pc:docMk/>
            <pc:sldMk cId="4113104843" sldId="1854"/>
            <ac:spMk id="44" creationId="{51ED4B95-6976-4AE4-B08E-BD605F283668}"/>
          </ac:spMkLst>
        </pc:spChg>
        <pc:spChg chg="mod topLvl">
          <ac:chgData name="Epifanio, Aida" userId="000e21c5-13fc-4426-b772-2c28c79a20d9" providerId="ADAL" clId="{533EAF31-465D-4643-BB1E-8A266BCE367B}" dt="2025-07-28T19:35:37.718" v="451" actId="164"/>
          <ac:spMkLst>
            <pc:docMk/>
            <pc:sldMk cId="4113104843" sldId="1854"/>
            <ac:spMk id="45" creationId="{10F686D1-CA39-4250-9CD4-8AF71923A50E}"/>
          </ac:spMkLst>
        </pc:spChg>
        <pc:spChg chg="mod topLvl">
          <ac:chgData name="Epifanio, Aida" userId="000e21c5-13fc-4426-b772-2c28c79a20d9" providerId="ADAL" clId="{533EAF31-465D-4643-BB1E-8A266BCE367B}" dt="2025-07-28T20:43:07.174" v="1459" actId="1076"/>
          <ac:spMkLst>
            <pc:docMk/>
            <pc:sldMk cId="4113104843" sldId="1854"/>
            <ac:spMk id="48" creationId="{CC7153CC-2CB6-4C99-8C0D-5320D0D17F9B}"/>
          </ac:spMkLst>
        </pc:spChg>
        <pc:spChg chg="mod">
          <ac:chgData name="Epifanio, Aida" userId="000e21c5-13fc-4426-b772-2c28c79a20d9" providerId="ADAL" clId="{533EAF31-465D-4643-BB1E-8A266BCE367B}" dt="2025-07-28T19:35:41.402" v="452" actId="21"/>
          <ac:spMkLst>
            <pc:docMk/>
            <pc:sldMk cId="4113104843" sldId="1854"/>
            <ac:spMk id="56" creationId="{44B9D82C-44FA-4447-973A-08595739E707}"/>
          </ac:spMkLst>
        </pc:spChg>
        <pc:spChg chg="del mod">
          <ac:chgData name="Epifanio, Aida" userId="000e21c5-13fc-4426-b772-2c28c79a20d9" providerId="ADAL" clId="{533EAF31-465D-4643-BB1E-8A266BCE367B}" dt="2025-07-28T19:35:41.402" v="452" actId="21"/>
          <ac:spMkLst>
            <pc:docMk/>
            <pc:sldMk cId="4113104843" sldId="1854"/>
            <ac:spMk id="59" creationId="{8826E948-1F9B-4BB8-987D-45B2E117AC50}"/>
          </ac:spMkLst>
        </pc:spChg>
        <pc:grpChg chg="mod">
          <ac:chgData name="Epifanio, Aida" userId="000e21c5-13fc-4426-b772-2c28c79a20d9" providerId="ADAL" clId="{533EAF31-465D-4643-BB1E-8A266BCE367B}" dt="2025-07-28T19:31:07.071" v="415" actId="164"/>
          <ac:grpSpMkLst>
            <pc:docMk/>
            <pc:sldMk cId="4113104843" sldId="1854"/>
            <ac:grpSpMk id="3" creationId="{1345F15D-2D3D-F97C-57C7-F3779E3D0205}"/>
          </ac:grpSpMkLst>
        </pc:grpChg>
        <pc:grpChg chg="add mod">
          <ac:chgData name="Epifanio, Aida" userId="000e21c5-13fc-4426-b772-2c28c79a20d9" providerId="ADAL" clId="{533EAF31-465D-4643-BB1E-8A266BCE367B}" dt="2025-07-28T19:31:49.037" v="418" actId="164"/>
          <ac:grpSpMkLst>
            <pc:docMk/>
            <pc:sldMk cId="4113104843" sldId="1854"/>
            <ac:grpSpMk id="5" creationId="{EB5651C7-C9BB-76D6-2218-9BB673FD4268}"/>
          </ac:grpSpMkLst>
        </pc:grpChg>
        <pc:grpChg chg="add del mod">
          <ac:chgData name="Epifanio, Aida" userId="000e21c5-13fc-4426-b772-2c28c79a20d9" providerId="ADAL" clId="{533EAF31-465D-4643-BB1E-8A266BCE367B}" dt="2025-07-28T19:36:01.019" v="457" actId="164"/>
          <ac:grpSpMkLst>
            <pc:docMk/>
            <pc:sldMk cId="4113104843" sldId="1854"/>
            <ac:grpSpMk id="7" creationId="{09A4E2CB-8574-3789-4031-C3D358897AC1}"/>
          </ac:grpSpMkLst>
        </pc:grpChg>
        <pc:grpChg chg="add del mod">
          <ac:chgData name="Epifanio, Aida" userId="000e21c5-13fc-4426-b772-2c28c79a20d9" providerId="ADAL" clId="{533EAF31-465D-4643-BB1E-8A266BCE367B}" dt="2025-07-28T19:32:48.637" v="426" actId="21"/>
          <ac:grpSpMkLst>
            <pc:docMk/>
            <pc:sldMk cId="4113104843" sldId="1854"/>
            <ac:grpSpMk id="8" creationId="{94B9BE9D-40A7-244F-F120-524A75C539FB}"/>
          </ac:grpSpMkLst>
        </pc:grpChg>
        <pc:grpChg chg="add mod">
          <ac:chgData name="Epifanio, Aida" userId="000e21c5-13fc-4426-b772-2c28c79a20d9" providerId="ADAL" clId="{533EAF31-465D-4643-BB1E-8A266BCE367B}" dt="2025-07-28T19:36:01.019" v="457" actId="164"/>
          <ac:grpSpMkLst>
            <pc:docMk/>
            <pc:sldMk cId="4113104843" sldId="1854"/>
            <ac:grpSpMk id="9" creationId="{AADEB3F4-5F74-7E28-16A6-20CC385C3E58}"/>
          </ac:grpSpMkLst>
        </pc:grpChg>
        <pc:grpChg chg="add mod">
          <ac:chgData name="Epifanio, Aida" userId="000e21c5-13fc-4426-b772-2c28c79a20d9" providerId="ADAL" clId="{533EAF31-465D-4643-BB1E-8A266BCE367B}" dt="2025-07-28T19:34:24.486" v="435" actId="164"/>
          <ac:grpSpMkLst>
            <pc:docMk/>
            <pc:sldMk cId="4113104843" sldId="1854"/>
            <ac:grpSpMk id="11" creationId="{ADD53F3D-7B64-551B-DC5E-91599126CDBC}"/>
          </ac:grpSpMkLst>
        </pc:grpChg>
        <pc:grpChg chg="add del mod">
          <ac:chgData name="Epifanio, Aida" userId="000e21c5-13fc-4426-b772-2c28c79a20d9" providerId="ADAL" clId="{533EAF31-465D-4643-BB1E-8A266BCE367B}" dt="2025-07-28T19:35:06.919" v="446" actId="21"/>
          <ac:grpSpMkLst>
            <pc:docMk/>
            <pc:sldMk cId="4113104843" sldId="1854"/>
            <ac:grpSpMk id="12" creationId="{57662367-9FA4-F8DF-4335-BF45EF1F6E25}"/>
          </ac:grpSpMkLst>
        </pc:grpChg>
        <pc:grpChg chg="add del mod">
          <ac:chgData name="Epifanio, Aida" userId="000e21c5-13fc-4426-b772-2c28c79a20d9" providerId="ADAL" clId="{533EAF31-465D-4643-BB1E-8A266BCE367B}" dt="2025-07-28T19:35:36.552" v="450" actId="21"/>
          <ac:grpSpMkLst>
            <pc:docMk/>
            <pc:sldMk cId="4113104843" sldId="1854"/>
            <ac:grpSpMk id="13" creationId="{CE71DA29-8F9C-840C-74DB-5B4581795D3B}"/>
          </ac:grpSpMkLst>
        </pc:grpChg>
        <pc:grpChg chg="add del mod">
          <ac:chgData name="Epifanio, Aida" userId="000e21c5-13fc-4426-b772-2c28c79a20d9" providerId="ADAL" clId="{533EAF31-465D-4643-BB1E-8A266BCE367B}" dt="2025-07-28T19:36:02.635" v="458" actId="21"/>
          <ac:grpSpMkLst>
            <pc:docMk/>
            <pc:sldMk cId="4113104843" sldId="1854"/>
            <ac:grpSpMk id="21" creationId="{A6E155E1-29A3-A44A-B1B5-C8BE115B470C}"/>
          </ac:grpSpMkLst>
        </pc:grpChg>
        <pc:grpChg chg="del mod">
          <ac:chgData name="Epifanio, Aida" userId="000e21c5-13fc-4426-b772-2c28c79a20d9" providerId="ADAL" clId="{533EAF31-465D-4643-BB1E-8A266BCE367B}" dt="2025-07-28T19:33:27.520" v="429" actId="165"/>
          <ac:grpSpMkLst>
            <pc:docMk/>
            <pc:sldMk cId="4113104843" sldId="1854"/>
            <ac:grpSpMk id="54" creationId="{55FDC767-7B16-4BCF-92D7-134D18E9E0CD}"/>
          </ac:grpSpMkLst>
        </pc:grpChg>
        <pc:grpChg chg="mod">
          <ac:chgData name="Epifanio, Aida" userId="000e21c5-13fc-4426-b772-2c28c79a20d9" providerId="ADAL" clId="{533EAF31-465D-4643-BB1E-8A266BCE367B}" dt="2025-07-28T19:31:49.037" v="418" actId="164"/>
          <ac:grpSpMkLst>
            <pc:docMk/>
            <pc:sldMk cId="4113104843" sldId="1854"/>
            <ac:grpSpMk id="55" creationId="{AB6B4E07-8325-4042-A202-8DF9998ED16B}"/>
          </ac:grpSpMkLst>
        </pc:grpChg>
        <pc:picChg chg="mod">
          <ac:chgData name="Epifanio, Aida" userId="000e21c5-13fc-4426-b772-2c28c79a20d9" providerId="ADAL" clId="{533EAF31-465D-4643-BB1E-8A266BCE367B}" dt="2025-07-28T19:31:10.754" v="417" actId="1076"/>
          <ac:picMkLst>
            <pc:docMk/>
            <pc:sldMk cId="4113104843" sldId="1854"/>
            <ac:picMk id="6" creationId="{035C0371-1316-4E3D-A758-3BF1C915B5D8}"/>
          </ac:picMkLst>
        </pc:picChg>
        <pc:picChg chg="mod">
          <ac:chgData name="Epifanio, Aida" userId="000e21c5-13fc-4426-b772-2c28c79a20d9" providerId="ADAL" clId="{533EAF31-465D-4643-BB1E-8A266BCE367B}" dt="2025-07-28T19:35:41.402" v="452" actId="21"/>
          <ac:picMkLst>
            <pc:docMk/>
            <pc:sldMk cId="4113104843" sldId="1854"/>
            <ac:picMk id="10" creationId="{1C65E9FF-04DE-4CA1-A205-88D3C704252A}"/>
          </ac:picMkLst>
        </pc:picChg>
        <pc:picChg chg="mod">
          <ac:chgData name="Epifanio, Aida" userId="000e21c5-13fc-4426-b772-2c28c79a20d9" providerId="ADAL" clId="{533EAF31-465D-4643-BB1E-8A266BCE367B}" dt="2025-07-28T19:30:46.321" v="413" actId="1076"/>
          <ac:picMkLst>
            <pc:docMk/>
            <pc:sldMk cId="4113104843" sldId="1854"/>
            <ac:picMk id="17" creationId="{C5DE402E-CFFB-4C18-8491-397D05F39F04}"/>
          </ac:picMkLst>
        </pc:picChg>
        <pc:picChg chg="mod">
          <ac:chgData name="Epifanio, Aida" userId="000e21c5-13fc-4426-b772-2c28c79a20d9" providerId="ADAL" clId="{533EAF31-465D-4643-BB1E-8A266BCE367B}" dt="2025-07-28T19:31:10.754" v="417" actId="1076"/>
          <ac:picMkLst>
            <pc:docMk/>
            <pc:sldMk cId="4113104843" sldId="1854"/>
            <ac:picMk id="19" creationId="{BC262305-932B-47EA-B8BC-B37BBBBF4981}"/>
          </ac:picMkLst>
        </pc:picChg>
        <pc:picChg chg="mod">
          <ac:chgData name="Epifanio, Aida" userId="000e21c5-13fc-4426-b772-2c28c79a20d9" providerId="ADAL" clId="{533EAF31-465D-4643-BB1E-8A266BCE367B}" dt="2025-07-28T19:35:41.402" v="452" actId="21"/>
          <ac:picMkLst>
            <pc:docMk/>
            <pc:sldMk cId="4113104843" sldId="1854"/>
            <ac:picMk id="20" creationId="{DAFC6017-0085-4A01-94DE-A0CB4E4C472F}"/>
          </ac:picMkLst>
        </pc:picChg>
        <pc:picChg chg="add mod">
          <ac:chgData name="Epifanio, Aida" userId="000e21c5-13fc-4426-b772-2c28c79a20d9" providerId="ADAL" clId="{533EAF31-465D-4643-BB1E-8A266BCE367B}" dt="2025-07-28T20:43:07.174" v="1459" actId="1076"/>
          <ac:picMkLst>
            <pc:docMk/>
            <pc:sldMk cId="4113104843" sldId="1854"/>
            <ac:picMk id="23" creationId="{7BD28C6F-A2A9-042B-E28E-F257C296CA70}"/>
          </ac:picMkLst>
        </pc:picChg>
        <pc:cxnChg chg="mod topLvl">
          <ac:chgData name="Epifanio, Aida" userId="000e21c5-13fc-4426-b772-2c28c79a20d9" providerId="ADAL" clId="{533EAF31-465D-4643-BB1E-8A266BCE367B}" dt="2025-07-28T19:33:59.952" v="433" actId="1076"/>
          <ac:cxnSpMkLst>
            <pc:docMk/>
            <pc:sldMk cId="4113104843" sldId="1854"/>
            <ac:cxnSpMk id="46" creationId="{14DADAF8-1507-486B-9A78-E13612EFB00B}"/>
          </ac:cxnSpMkLst>
        </pc:cxnChg>
        <pc:cxnChg chg="mod topLvl">
          <ac:chgData name="Epifanio, Aida" userId="000e21c5-13fc-4426-b772-2c28c79a20d9" providerId="ADAL" clId="{533EAF31-465D-4643-BB1E-8A266BCE367B}" dt="2025-07-28T19:33:59.952" v="433" actId="1076"/>
          <ac:cxnSpMkLst>
            <pc:docMk/>
            <pc:sldMk cId="4113104843" sldId="1854"/>
            <ac:cxnSpMk id="47" creationId="{4C8281F5-5EE5-41F1-91EE-A64D11FDCF8A}"/>
          </ac:cxnSpMkLst>
        </pc:cxnChg>
        <pc:cxnChg chg="mod">
          <ac:chgData name="Epifanio, Aida" userId="000e21c5-13fc-4426-b772-2c28c79a20d9" providerId="ADAL" clId="{533EAF31-465D-4643-BB1E-8A266BCE367B}" dt="2025-07-28T19:30:51.355" v="414" actId="1076"/>
          <ac:cxnSpMkLst>
            <pc:docMk/>
            <pc:sldMk cId="4113104843" sldId="1854"/>
            <ac:cxnSpMk id="57" creationId="{1E6C77BD-6FF8-4BB4-BE51-53A6CA55009A}"/>
          </ac:cxnSpMkLst>
        </pc:cxnChg>
        <pc:cxnChg chg="mod">
          <ac:chgData name="Epifanio, Aida" userId="000e21c5-13fc-4426-b772-2c28c79a20d9" providerId="ADAL" clId="{533EAF31-465D-4643-BB1E-8A266BCE367B}" dt="2025-07-28T19:30:51.355" v="414" actId="1076"/>
          <ac:cxnSpMkLst>
            <pc:docMk/>
            <pc:sldMk cId="4113104843" sldId="1854"/>
            <ac:cxnSpMk id="58" creationId="{3D28371A-1FF7-4E5C-98AE-78DD20154965}"/>
          </ac:cxnSpMkLst>
        </pc:cxnChg>
      </pc:sldChg>
      <pc:sldChg chg="delSp modSp mod">
        <pc:chgData name="Epifanio, Aida" userId="000e21c5-13fc-4426-b772-2c28c79a20d9" providerId="ADAL" clId="{533EAF31-465D-4643-BB1E-8A266BCE367B}" dt="2025-07-28T20:44:46.439" v="1460" actId="13244"/>
        <pc:sldMkLst>
          <pc:docMk/>
          <pc:sldMk cId="1279766205" sldId="2348"/>
        </pc:sldMkLst>
        <pc:spChg chg="del">
          <ac:chgData name="Epifanio, Aida" userId="000e21c5-13fc-4426-b772-2c28c79a20d9" providerId="ADAL" clId="{533EAF31-465D-4643-BB1E-8A266BCE367B}" dt="2025-07-28T20:12:42.737" v="761" actId="21"/>
          <ac:spMkLst>
            <pc:docMk/>
            <pc:sldMk cId="1279766205" sldId="2348"/>
            <ac:spMk id="6" creationId="{1AE4F0D9-759F-4EE9-641D-9DF26FA3C4CC}"/>
          </ac:spMkLst>
        </pc:spChg>
        <pc:picChg chg="mod">
          <ac:chgData name="Epifanio, Aida" userId="000e21c5-13fc-4426-b772-2c28c79a20d9" providerId="ADAL" clId="{533EAF31-465D-4643-BB1E-8A266BCE367B}" dt="2025-07-28T20:14:33.236" v="958" actId="962"/>
          <ac:picMkLst>
            <pc:docMk/>
            <pc:sldMk cId="1279766205" sldId="2348"/>
            <ac:picMk id="8" creationId="{04812A66-2EA3-4766-703A-F459C3186D28}"/>
          </ac:picMkLst>
        </pc:picChg>
        <pc:picChg chg="mod">
          <ac:chgData name="Epifanio, Aida" userId="000e21c5-13fc-4426-b772-2c28c79a20d9" providerId="ADAL" clId="{533EAF31-465D-4643-BB1E-8A266BCE367B}" dt="2025-07-28T20:14:46.419" v="1040" actId="962"/>
          <ac:picMkLst>
            <pc:docMk/>
            <pc:sldMk cId="1279766205" sldId="2348"/>
            <ac:picMk id="10" creationId="{43F0810C-E79F-1209-0101-1496F23B3DE4}"/>
          </ac:picMkLst>
        </pc:picChg>
        <pc:picChg chg="mod ord">
          <ac:chgData name="Epifanio, Aida" userId="000e21c5-13fc-4426-b772-2c28c79a20d9" providerId="ADAL" clId="{533EAF31-465D-4643-BB1E-8A266BCE367B}" dt="2025-07-28T20:44:46.439" v="1460" actId="13244"/>
          <ac:picMkLst>
            <pc:docMk/>
            <pc:sldMk cId="1279766205" sldId="2348"/>
            <ac:picMk id="14" creationId="{D0F8F5CD-991C-28E0-63E2-844F378E545B}"/>
          </ac:picMkLst>
        </pc:picChg>
      </pc:sldChg>
      <pc:sldChg chg="addSp delSp modSp mod">
        <pc:chgData name="Epifanio, Aida" userId="000e21c5-13fc-4426-b772-2c28c79a20d9" providerId="ADAL" clId="{533EAF31-465D-4643-BB1E-8A266BCE367B}" dt="2025-07-28T20:44:59.056" v="1461" actId="13244"/>
        <pc:sldMkLst>
          <pc:docMk/>
          <pc:sldMk cId="4204566999" sldId="2354"/>
        </pc:sldMkLst>
        <pc:spChg chg="add mod">
          <ac:chgData name="Epifanio, Aida" userId="000e21c5-13fc-4426-b772-2c28c79a20d9" providerId="ADAL" clId="{533EAF31-465D-4643-BB1E-8A266BCE367B}" dt="2025-07-28T19:20:50.247" v="17"/>
          <ac:spMkLst>
            <pc:docMk/>
            <pc:sldMk cId="4204566999" sldId="2354"/>
            <ac:spMk id="2" creationId="{D564CACC-2D2B-7E5D-D7C5-6A58294BDE1F}"/>
          </ac:spMkLst>
        </pc:spChg>
        <pc:spChg chg="ord">
          <ac:chgData name="Epifanio, Aida" userId="000e21c5-13fc-4426-b772-2c28c79a20d9" providerId="ADAL" clId="{533EAF31-465D-4643-BB1E-8A266BCE367B}" dt="2025-07-28T20:44:59.056" v="1461" actId="13244"/>
          <ac:spMkLst>
            <pc:docMk/>
            <pc:sldMk cId="4204566999" sldId="2354"/>
            <ac:spMk id="4" creationId="{2F080E96-DADF-B4FE-773E-4FAEDA3ADEEC}"/>
          </ac:spMkLst>
        </pc:spChg>
        <pc:spChg chg="del mod">
          <ac:chgData name="Epifanio, Aida" userId="000e21c5-13fc-4426-b772-2c28c79a20d9" providerId="ADAL" clId="{533EAF31-465D-4643-BB1E-8A266BCE367B}" dt="2025-07-28T20:16:24.986" v="1043" actId="21"/>
          <ac:spMkLst>
            <pc:docMk/>
            <pc:sldMk cId="4204566999" sldId="2354"/>
            <ac:spMk id="5" creationId="{3C60E5FD-2EA3-20AF-312D-436B7ED3673B}"/>
          </ac:spMkLst>
        </pc:spChg>
        <pc:spChg chg="del">
          <ac:chgData name="Epifanio, Aida" userId="000e21c5-13fc-4426-b772-2c28c79a20d9" providerId="ADAL" clId="{533EAF31-465D-4643-BB1E-8A266BCE367B}" dt="2025-07-28T20:16:24.986" v="1043" actId="21"/>
          <ac:spMkLst>
            <pc:docMk/>
            <pc:sldMk cId="4204566999" sldId="2354"/>
            <ac:spMk id="6" creationId="{324A2626-7C1A-7669-B8E7-67AC0AB3F89A}"/>
          </ac:spMkLst>
        </pc:spChg>
        <pc:spChg chg="del">
          <ac:chgData name="Epifanio, Aida" userId="000e21c5-13fc-4426-b772-2c28c79a20d9" providerId="ADAL" clId="{533EAF31-465D-4643-BB1E-8A266BCE367B}" dt="2025-07-28T20:16:24.986" v="1043" actId="21"/>
          <ac:spMkLst>
            <pc:docMk/>
            <pc:sldMk cId="4204566999" sldId="2354"/>
            <ac:spMk id="8" creationId="{9EF426AD-35B2-B350-FBDE-223318EF1BD2}"/>
          </ac:spMkLst>
        </pc:spChg>
        <pc:spChg chg="del">
          <ac:chgData name="Epifanio, Aida" userId="000e21c5-13fc-4426-b772-2c28c79a20d9" providerId="ADAL" clId="{533EAF31-465D-4643-BB1E-8A266BCE367B}" dt="2025-07-28T20:16:24.986" v="1043" actId="21"/>
          <ac:spMkLst>
            <pc:docMk/>
            <pc:sldMk cId="4204566999" sldId="2354"/>
            <ac:spMk id="9" creationId="{4FA812E2-604C-B8AC-DEC2-E0E79FA0DC82}"/>
          </ac:spMkLst>
        </pc:spChg>
        <pc:spChg chg="del">
          <ac:chgData name="Epifanio, Aida" userId="000e21c5-13fc-4426-b772-2c28c79a20d9" providerId="ADAL" clId="{533EAF31-465D-4643-BB1E-8A266BCE367B}" dt="2025-07-28T20:16:24.986" v="1043" actId="21"/>
          <ac:spMkLst>
            <pc:docMk/>
            <pc:sldMk cId="4204566999" sldId="2354"/>
            <ac:spMk id="10" creationId="{E982450A-9208-65A8-0649-2B01FDB316F5}"/>
          </ac:spMkLst>
        </pc:spChg>
        <pc:spChg chg="del">
          <ac:chgData name="Epifanio, Aida" userId="000e21c5-13fc-4426-b772-2c28c79a20d9" providerId="ADAL" clId="{533EAF31-465D-4643-BB1E-8A266BCE367B}" dt="2025-07-28T20:16:24.986" v="1043" actId="21"/>
          <ac:spMkLst>
            <pc:docMk/>
            <pc:sldMk cId="4204566999" sldId="2354"/>
            <ac:spMk id="11" creationId="{2B0F89C7-AA38-8DC2-5AF6-EA74FA542088}"/>
          </ac:spMkLst>
        </pc:spChg>
        <pc:spChg chg="del">
          <ac:chgData name="Epifanio, Aida" userId="000e21c5-13fc-4426-b772-2c28c79a20d9" providerId="ADAL" clId="{533EAF31-465D-4643-BB1E-8A266BCE367B}" dt="2025-07-28T20:16:24.986" v="1043" actId="21"/>
          <ac:spMkLst>
            <pc:docMk/>
            <pc:sldMk cId="4204566999" sldId="2354"/>
            <ac:spMk id="12" creationId="{B56B00D6-8641-B7B0-D26B-65AD8FDF54EB}"/>
          </ac:spMkLst>
        </pc:spChg>
        <pc:spChg chg="del">
          <ac:chgData name="Epifanio, Aida" userId="000e21c5-13fc-4426-b772-2c28c79a20d9" providerId="ADAL" clId="{533EAF31-465D-4643-BB1E-8A266BCE367B}" dt="2025-07-28T20:16:24.986" v="1043" actId="21"/>
          <ac:spMkLst>
            <pc:docMk/>
            <pc:sldMk cId="4204566999" sldId="2354"/>
            <ac:spMk id="13" creationId="{9CFF6536-D0E4-9CAD-055E-CAC0F2938D40}"/>
          </ac:spMkLst>
        </pc:spChg>
        <pc:spChg chg="del">
          <ac:chgData name="Epifanio, Aida" userId="000e21c5-13fc-4426-b772-2c28c79a20d9" providerId="ADAL" clId="{533EAF31-465D-4643-BB1E-8A266BCE367B}" dt="2025-07-28T20:16:24.986" v="1043" actId="21"/>
          <ac:spMkLst>
            <pc:docMk/>
            <pc:sldMk cId="4204566999" sldId="2354"/>
            <ac:spMk id="14" creationId="{611F49AF-099A-0720-BCAE-C58F67DB5F60}"/>
          </ac:spMkLst>
        </pc:spChg>
        <pc:spChg chg="del mod">
          <ac:chgData name="Epifanio, Aida" userId="000e21c5-13fc-4426-b772-2c28c79a20d9" providerId="ADAL" clId="{533EAF31-465D-4643-BB1E-8A266BCE367B}" dt="2025-07-28T20:16:24.986" v="1043" actId="21"/>
          <ac:spMkLst>
            <pc:docMk/>
            <pc:sldMk cId="4204566999" sldId="2354"/>
            <ac:spMk id="15" creationId="{E96CD6F2-5A48-1BFB-955C-92D392F7EF69}"/>
          </ac:spMkLst>
        </pc:spChg>
        <pc:spChg chg="add mod">
          <ac:chgData name="Epifanio, Aida" userId="000e21c5-13fc-4426-b772-2c28c79a20d9" providerId="ADAL" clId="{533EAF31-465D-4643-BB1E-8A266BCE367B}" dt="2025-07-28T20:36:02.510" v="1443" actId="1076"/>
          <ac:spMkLst>
            <pc:docMk/>
            <pc:sldMk cId="4204566999" sldId="2354"/>
            <ac:spMk id="16" creationId="{53637CBD-B592-4E7E-1E95-E8544E7FBF71}"/>
          </ac:spMkLst>
        </pc:spChg>
        <pc:picChg chg="add mod">
          <ac:chgData name="Epifanio, Aida" userId="000e21c5-13fc-4426-b772-2c28c79a20d9" providerId="ADAL" clId="{533EAF31-465D-4643-BB1E-8A266BCE367B}" dt="2025-07-28T20:16:36.519" v="1046" actId="962"/>
          <ac:picMkLst>
            <pc:docMk/>
            <pc:sldMk cId="4204566999" sldId="2354"/>
            <ac:picMk id="3" creationId="{C2FE05BB-76CC-1E4C-DB2D-61E417429152}"/>
          </ac:picMkLst>
        </pc:picChg>
      </pc:sldChg>
      <pc:sldChg chg="addSp modSp mod">
        <pc:chgData name="Epifanio, Aida" userId="000e21c5-13fc-4426-b772-2c28c79a20d9" providerId="ADAL" clId="{533EAF31-465D-4643-BB1E-8A266BCE367B}" dt="2025-07-28T20:18:18.518" v="1056" actId="962"/>
        <pc:sldMkLst>
          <pc:docMk/>
          <pc:sldMk cId="768600216" sldId="2355"/>
        </pc:sldMkLst>
        <pc:spChg chg="add mod">
          <ac:chgData name="Epifanio, Aida" userId="000e21c5-13fc-4426-b772-2c28c79a20d9" providerId="ADAL" clId="{533EAF31-465D-4643-BB1E-8A266BCE367B}" dt="2025-07-28T19:23:52.724" v="76" actId="167"/>
          <ac:spMkLst>
            <pc:docMk/>
            <pc:sldMk cId="768600216" sldId="2355"/>
            <ac:spMk id="4" creationId="{B9764DB0-C672-5449-401C-A12300A42C22}"/>
          </ac:spMkLst>
        </pc:spChg>
        <pc:picChg chg="mod">
          <ac:chgData name="Epifanio, Aida" userId="000e21c5-13fc-4426-b772-2c28c79a20d9" providerId="ADAL" clId="{533EAF31-465D-4643-BB1E-8A266BCE367B}" dt="2025-07-28T20:18:18.518" v="1056" actId="962"/>
          <ac:picMkLst>
            <pc:docMk/>
            <pc:sldMk cId="768600216" sldId="2355"/>
            <ac:picMk id="2" creationId="{12E203A0-8BB3-5F84-2D71-254406714DF6}"/>
          </ac:picMkLst>
        </pc:picChg>
      </pc:sldChg>
      <pc:sldChg chg="addSp modSp mod">
        <pc:chgData name="Epifanio, Aida" userId="000e21c5-13fc-4426-b772-2c28c79a20d9" providerId="ADAL" clId="{533EAF31-465D-4643-BB1E-8A266BCE367B}" dt="2025-07-28T20:36:54.160" v="1445" actId="13244"/>
        <pc:sldMkLst>
          <pc:docMk/>
          <pc:sldMk cId="296324190" sldId="2364"/>
        </pc:sldMkLst>
        <pc:spChg chg="mod">
          <ac:chgData name="Epifanio, Aida" userId="000e21c5-13fc-4426-b772-2c28c79a20d9" providerId="ADAL" clId="{533EAF31-465D-4643-BB1E-8A266BCE367B}" dt="2025-07-28T20:36:54.160" v="1445" actId="13244"/>
          <ac:spMkLst>
            <pc:docMk/>
            <pc:sldMk cId="296324190" sldId="2364"/>
            <ac:spMk id="3" creationId="{56E39138-15FA-06BE-B43B-5D5073CA0D8E}"/>
          </ac:spMkLst>
        </pc:spChg>
        <pc:spChg chg="add mod">
          <ac:chgData name="Epifanio, Aida" userId="000e21c5-13fc-4426-b772-2c28c79a20d9" providerId="ADAL" clId="{533EAF31-465D-4643-BB1E-8A266BCE367B}" dt="2025-07-28T19:24:30.401" v="135" actId="255"/>
          <ac:spMkLst>
            <pc:docMk/>
            <pc:sldMk cId="296324190" sldId="2364"/>
            <ac:spMk id="7" creationId="{F4DBD9FE-1A9B-384D-E4CD-CE5F753E027F}"/>
          </ac:spMkLst>
        </pc:spChg>
        <pc:grpChg chg="mod">
          <ac:chgData name="Epifanio, Aida" userId="000e21c5-13fc-4426-b772-2c28c79a20d9" providerId="ADAL" clId="{533EAF31-465D-4643-BB1E-8A266BCE367B}" dt="2025-07-28T20:18:48.251" v="1058" actId="962"/>
          <ac:grpSpMkLst>
            <pc:docMk/>
            <pc:sldMk cId="296324190" sldId="2364"/>
            <ac:grpSpMk id="2" creationId="{85E2FD3D-485C-7DCA-73A5-938C9481F271}"/>
          </ac:grpSpMkLst>
        </pc:grpChg>
      </pc:sldChg>
      <pc:sldChg chg="modSp mod">
        <pc:chgData name="Epifanio, Aida" userId="000e21c5-13fc-4426-b772-2c28c79a20d9" providerId="ADAL" clId="{533EAF31-465D-4643-BB1E-8A266BCE367B}" dt="2025-07-28T20:47:58.788" v="1476" actId="13244"/>
        <pc:sldMkLst>
          <pc:docMk/>
          <pc:sldMk cId="1565767838" sldId="2474"/>
        </pc:sldMkLst>
        <pc:spChg chg="mod">
          <ac:chgData name="Epifanio, Aida" userId="000e21c5-13fc-4426-b772-2c28c79a20d9" providerId="ADAL" clId="{533EAF31-465D-4643-BB1E-8A266BCE367B}" dt="2025-07-28T20:37:48.409" v="1449" actId="13244"/>
          <ac:spMkLst>
            <pc:docMk/>
            <pc:sldMk cId="1565767838" sldId="2474"/>
            <ac:spMk id="3" creationId="{D28D95C8-CEF6-61AA-0E2D-1CE835A9056F}"/>
          </ac:spMkLst>
        </pc:spChg>
        <pc:spChg chg="mod">
          <ac:chgData name="Epifanio, Aida" userId="000e21c5-13fc-4426-b772-2c28c79a20d9" providerId="ADAL" clId="{533EAF31-465D-4643-BB1E-8A266BCE367B}" dt="2025-07-28T20:37:50.192" v="1450" actId="13244"/>
          <ac:spMkLst>
            <pc:docMk/>
            <pc:sldMk cId="1565767838" sldId="2474"/>
            <ac:spMk id="5" creationId="{F18ABC39-BBC1-4786-8E89-920EC9750E44}"/>
          </ac:spMkLst>
        </pc:spChg>
        <pc:spChg chg="ord">
          <ac:chgData name="Epifanio, Aida" userId="000e21c5-13fc-4426-b772-2c28c79a20d9" providerId="ADAL" clId="{533EAF31-465D-4643-BB1E-8A266BCE367B}" dt="2025-07-28T20:47:58.788" v="1476" actId="13244"/>
          <ac:spMkLst>
            <pc:docMk/>
            <pc:sldMk cId="1565767838" sldId="2474"/>
            <ac:spMk id="18" creationId="{18CB9D54-270D-5934-4538-13262452F098}"/>
          </ac:spMkLst>
        </pc:spChg>
        <pc:spChg chg="ord">
          <ac:chgData name="Epifanio, Aida" userId="000e21c5-13fc-4426-b772-2c28c79a20d9" providerId="ADAL" clId="{533EAF31-465D-4643-BB1E-8A266BCE367B}" dt="2025-07-28T20:47:09.555" v="1472" actId="13244"/>
          <ac:spMkLst>
            <pc:docMk/>
            <pc:sldMk cId="1565767838" sldId="2474"/>
            <ac:spMk id="22" creationId="{A371DEC3-936D-4747-A5D4-F3CDB756CE4E}"/>
          </ac:spMkLst>
        </pc:spChg>
        <pc:spChg chg="ord">
          <ac:chgData name="Epifanio, Aida" userId="000e21c5-13fc-4426-b772-2c28c79a20d9" providerId="ADAL" clId="{533EAF31-465D-4643-BB1E-8A266BCE367B}" dt="2025-07-28T20:47:03.255" v="1471" actId="13244"/>
          <ac:spMkLst>
            <pc:docMk/>
            <pc:sldMk cId="1565767838" sldId="2474"/>
            <ac:spMk id="24" creationId="{BDEDCD0D-44F9-46CB-826E-3D0F5C99A338}"/>
          </ac:spMkLst>
        </pc:spChg>
        <pc:picChg chg="mod">
          <ac:chgData name="Epifanio, Aida" userId="000e21c5-13fc-4426-b772-2c28c79a20d9" providerId="ADAL" clId="{533EAF31-465D-4643-BB1E-8A266BCE367B}" dt="2025-07-28T20:24:32.298" v="1260" actId="962"/>
          <ac:picMkLst>
            <pc:docMk/>
            <pc:sldMk cId="1565767838" sldId="2474"/>
            <ac:picMk id="7" creationId="{4FB0D924-02EB-438D-AE0F-7BAAEB3AA998}"/>
          </ac:picMkLst>
        </pc:picChg>
        <pc:picChg chg="mod">
          <ac:chgData name="Epifanio, Aida" userId="000e21c5-13fc-4426-b772-2c28c79a20d9" providerId="ADAL" clId="{533EAF31-465D-4643-BB1E-8A266BCE367B}" dt="2025-07-28T20:24:34.315" v="1261" actId="962"/>
          <ac:picMkLst>
            <pc:docMk/>
            <pc:sldMk cId="1565767838" sldId="2474"/>
            <ac:picMk id="8" creationId="{ECF6F079-8569-463F-86DC-59C332614503}"/>
          </ac:picMkLst>
        </pc:picChg>
        <pc:picChg chg="mod">
          <ac:chgData name="Epifanio, Aida" userId="000e21c5-13fc-4426-b772-2c28c79a20d9" providerId="ADAL" clId="{533EAF31-465D-4643-BB1E-8A266BCE367B}" dt="2025-07-28T20:24:35.615" v="1262" actId="962"/>
          <ac:picMkLst>
            <pc:docMk/>
            <pc:sldMk cId="1565767838" sldId="2474"/>
            <ac:picMk id="10" creationId="{556427CB-62BF-4B30-ABFE-DE3EB4128029}"/>
          </ac:picMkLst>
        </pc:picChg>
        <pc:picChg chg="mod">
          <ac:chgData name="Epifanio, Aida" userId="000e21c5-13fc-4426-b772-2c28c79a20d9" providerId="ADAL" clId="{533EAF31-465D-4643-BB1E-8A266BCE367B}" dt="2025-07-28T20:24:37.182" v="1263" actId="962"/>
          <ac:picMkLst>
            <pc:docMk/>
            <pc:sldMk cId="1565767838" sldId="2474"/>
            <ac:picMk id="11" creationId="{89996C7F-511B-4F87-BF5F-D14531BFD6DC}"/>
          </ac:picMkLst>
        </pc:picChg>
        <pc:picChg chg="mod">
          <ac:chgData name="Epifanio, Aida" userId="000e21c5-13fc-4426-b772-2c28c79a20d9" providerId="ADAL" clId="{533EAF31-465D-4643-BB1E-8A266BCE367B}" dt="2025-07-28T20:24:38.132" v="1264" actId="962"/>
          <ac:picMkLst>
            <pc:docMk/>
            <pc:sldMk cId="1565767838" sldId="2474"/>
            <ac:picMk id="12" creationId="{351C0259-CC97-429E-8250-4EAF02AD579B}"/>
          </ac:picMkLst>
        </pc:picChg>
        <pc:picChg chg="mod">
          <ac:chgData name="Epifanio, Aida" userId="000e21c5-13fc-4426-b772-2c28c79a20d9" providerId="ADAL" clId="{533EAF31-465D-4643-BB1E-8A266BCE367B}" dt="2025-07-28T20:24:39.498" v="1265" actId="962"/>
          <ac:picMkLst>
            <pc:docMk/>
            <pc:sldMk cId="1565767838" sldId="2474"/>
            <ac:picMk id="14" creationId="{393A87A2-C961-4E17-B3A2-1A1C757A1AE9}"/>
          </ac:picMkLst>
        </pc:picChg>
      </pc:sldChg>
      <pc:sldChg chg="addSp modSp mod">
        <pc:chgData name="Epifanio, Aida" userId="000e21c5-13fc-4426-b772-2c28c79a20d9" providerId="ADAL" clId="{533EAF31-465D-4643-BB1E-8A266BCE367B}" dt="2025-07-28T20:36:40.477" v="1444" actId="13244"/>
        <pc:sldMkLst>
          <pc:docMk/>
          <pc:sldMk cId="4125620048" sldId="2790"/>
        </pc:sldMkLst>
        <pc:spChg chg="add mod">
          <ac:chgData name="Epifanio, Aida" userId="000e21c5-13fc-4426-b772-2c28c79a20d9" providerId="ADAL" clId="{533EAF31-465D-4643-BB1E-8A266BCE367B}" dt="2025-07-28T19:23:12.519" v="51" actId="1076"/>
          <ac:spMkLst>
            <pc:docMk/>
            <pc:sldMk cId="4125620048" sldId="2790"/>
            <ac:spMk id="2" creationId="{B6142CCB-ABC5-11A4-E0E3-F6BBB7848C18}"/>
          </ac:spMkLst>
        </pc:spChg>
        <pc:spChg chg="mod">
          <ac:chgData name="Epifanio, Aida" userId="000e21c5-13fc-4426-b772-2c28c79a20d9" providerId="ADAL" clId="{533EAF31-465D-4643-BB1E-8A266BCE367B}" dt="2025-07-28T20:36:40.477" v="1444" actId="13244"/>
          <ac:spMkLst>
            <pc:docMk/>
            <pc:sldMk cId="4125620048" sldId="2790"/>
            <ac:spMk id="3" creationId="{30260983-3B68-75C7-B31F-31C78B9721FB}"/>
          </ac:spMkLst>
        </pc:spChg>
        <pc:spChg chg="add mod">
          <ac:chgData name="Epifanio, Aida" userId="000e21c5-13fc-4426-b772-2c28c79a20d9" providerId="ADAL" clId="{533EAF31-465D-4643-BB1E-8A266BCE367B}" dt="2025-07-28T20:17:54.835" v="1054" actId="1076"/>
          <ac:spMkLst>
            <pc:docMk/>
            <pc:sldMk cId="4125620048" sldId="2790"/>
            <ac:spMk id="7" creationId="{304F1A53-434C-C0DB-E2E4-7BB6FE5D5C64}"/>
          </ac:spMkLst>
        </pc:spChg>
        <pc:picChg chg="mod">
          <ac:chgData name="Epifanio, Aida" userId="000e21c5-13fc-4426-b772-2c28c79a20d9" providerId="ADAL" clId="{533EAF31-465D-4643-BB1E-8A266BCE367B}" dt="2025-07-28T20:17:13.685" v="1048" actId="962"/>
          <ac:picMkLst>
            <pc:docMk/>
            <pc:sldMk cId="4125620048" sldId="2790"/>
            <ac:picMk id="5" creationId="{B2F10856-0D05-EE6A-5C97-17B4AA3BB5B8}"/>
          </ac:picMkLst>
        </pc:picChg>
        <pc:picChg chg="mod">
          <ac:chgData name="Epifanio, Aida" userId="000e21c5-13fc-4426-b772-2c28c79a20d9" providerId="ADAL" clId="{533EAF31-465D-4643-BB1E-8A266BCE367B}" dt="2025-07-28T20:17:40.418" v="1050" actId="962"/>
          <ac:picMkLst>
            <pc:docMk/>
            <pc:sldMk cId="4125620048" sldId="2790"/>
            <ac:picMk id="6" creationId="{11B4B54C-1495-7D11-9D4B-D04221446375}"/>
          </ac:picMkLst>
        </pc:picChg>
      </pc:sldChg>
      <pc:sldChg chg="modSp">
        <pc:chgData name="Epifanio, Aida" userId="000e21c5-13fc-4426-b772-2c28c79a20d9" providerId="ADAL" clId="{533EAF31-465D-4643-BB1E-8A266BCE367B}" dt="2025-07-28T20:42:31.807" v="1456" actId="962"/>
        <pc:sldMkLst>
          <pc:docMk/>
          <pc:sldMk cId="980721746" sldId="2914"/>
        </pc:sldMkLst>
        <pc:spChg chg="mod">
          <ac:chgData name="Epifanio, Aida" userId="000e21c5-13fc-4426-b772-2c28c79a20d9" providerId="ADAL" clId="{533EAF31-465D-4643-BB1E-8A266BCE367B}" dt="2025-07-28T20:41:47.124" v="1455"/>
          <ac:spMkLst>
            <pc:docMk/>
            <pc:sldMk cId="980721746" sldId="2914"/>
            <ac:spMk id="5" creationId="{FAFB754F-BF0C-8C19-C7B3-D2B96EA646A2}"/>
          </ac:spMkLst>
        </pc:spChg>
        <pc:picChg chg="mod">
          <ac:chgData name="Epifanio, Aida" userId="000e21c5-13fc-4426-b772-2c28c79a20d9" providerId="ADAL" clId="{533EAF31-465D-4643-BB1E-8A266BCE367B}" dt="2025-07-28T20:42:31.807" v="1456" actId="962"/>
          <ac:picMkLst>
            <pc:docMk/>
            <pc:sldMk cId="980721746" sldId="2914"/>
            <ac:picMk id="6" creationId="{E1897614-B2B9-DC2D-5652-58E9939C286D}"/>
          </ac:picMkLst>
        </pc:picChg>
      </pc:sldChg>
      <pc:sldChg chg="modSp mod">
        <pc:chgData name="Epifanio, Aida" userId="000e21c5-13fc-4426-b772-2c28c79a20d9" providerId="ADAL" clId="{533EAF31-465D-4643-BB1E-8A266BCE367B}" dt="2025-07-28T19:59:58.675" v="670" actId="13244"/>
        <pc:sldMkLst>
          <pc:docMk/>
          <pc:sldMk cId="1244885968" sldId="2918"/>
        </pc:sldMkLst>
        <pc:spChg chg="ord">
          <ac:chgData name="Epifanio, Aida" userId="000e21c5-13fc-4426-b772-2c28c79a20d9" providerId="ADAL" clId="{533EAF31-465D-4643-BB1E-8A266BCE367B}" dt="2025-07-28T19:59:58.675" v="670" actId="13244"/>
          <ac:spMkLst>
            <pc:docMk/>
            <pc:sldMk cId="1244885968" sldId="2918"/>
            <ac:spMk id="5" creationId="{2043C1E3-ADBC-E940-59B0-76F3B1CB415F}"/>
          </ac:spMkLst>
        </pc:spChg>
      </pc:sldChg>
      <pc:sldChg chg="modSp">
        <pc:chgData name="Epifanio, Aida" userId="000e21c5-13fc-4426-b772-2c28c79a20d9" providerId="ADAL" clId="{533EAF31-465D-4643-BB1E-8A266BCE367B}" dt="2025-07-28T20:07:50.455" v="710" actId="962"/>
        <pc:sldMkLst>
          <pc:docMk/>
          <pc:sldMk cId="1814798689" sldId="2923"/>
        </pc:sldMkLst>
        <pc:graphicFrameChg chg="mod">
          <ac:chgData name="Epifanio, Aida" userId="000e21c5-13fc-4426-b772-2c28c79a20d9" providerId="ADAL" clId="{533EAF31-465D-4643-BB1E-8A266BCE367B}" dt="2025-07-28T20:07:50.455" v="710" actId="962"/>
          <ac:graphicFrameMkLst>
            <pc:docMk/>
            <pc:sldMk cId="1814798689" sldId="2923"/>
            <ac:graphicFrameMk id="3" creationId="{1572B882-9DC6-5EFA-019D-10EF74A734C7}"/>
          </ac:graphicFrameMkLst>
        </pc:graphicFrameChg>
      </pc:sldChg>
      <pc:sldChg chg="addSp delSp modSp mod">
        <pc:chgData name="Epifanio, Aida" userId="000e21c5-13fc-4426-b772-2c28c79a20d9" providerId="ADAL" clId="{533EAF31-465D-4643-BB1E-8A266BCE367B}" dt="2025-07-28T20:29:24.764" v="1331" actId="1076"/>
        <pc:sldMkLst>
          <pc:docMk/>
          <pc:sldMk cId="231753827" sldId="2929"/>
        </pc:sldMkLst>
        <pc:spChg chg="ord">
          <ac:chgData name="Epifanio, Aida" userId="000e21c5-13fc-4426-b772-2c28c79a20d9" providerId="ADAL" clId="{533EAF31-465D-4643-BB1E-8A266BCE367B}" dt="2025-07-28T20:03:02.143" v="684" actId="13244"/>
          <ac:spMkLst>
            <pc:docMk/>
            <pc:sldMk cId="231753827" sldId="2929"/>
            <ac:spMk id="7" creationId="{F0C464D5-EFD2-B1B6-FBFD-A2F8AC5284FA}"/>
          </ac:spMkLst>
        </pc:spChg>
        <pc:graphicFrameChg chg="del mod">
          <ac:chgData name="Epifanio, Aida" userId="000e21c5-13fc-4426-b772-2c28c79a20d9" providerId="ADAL" clId="{533EAF31-465D-4643-BB1E-8A266BCE367B}" dt="2025-07-28T20:02:46.424" v="682" actId="21"/>
          <ac:graphicFrameMkLst>
            <pc:docMk/>
            <pc:sldMk cId="231753827" sldId="2929"/>
            <ac:graphicFrameMk id="9" creationId="{7F2AB40D-DA7D-0CAF-4078-648DFA2A05BE}"/>
          </ac:graphicFrameMkLst>
        </pc:graphicFrameChg>
        <pc:picChg chg="add mod">
          <ac:chgData name="Epifanio, Aida" userId="000e21c5-13fc-4426-b772-2c28c79a20d9" providerId="ADAL" clId="{533EAF31-465D-4643-BB1E-8A266BCE367B}" dt="2025-07-28T20:29:24.764" v="1331" actId="1076"/>
          <ac:picMkLst>
            <pc:docMk/>
            <pc:sldMk cId="231753827" sldId="2929"/>
            <ac:picMk id="3" creationId="{D116DB2C-906C-7944-29B1-F9214002C11C}"/>
          </ac:picMkLst>
        </pc:picChg>
      </pc:sldChg>
      <pc:sldChg chg="modSp mod">
        <pc:chgData name="Epifanio, Aida" userId="000e21c5-13fc-4426-b772-2c28c79a20d9" providerId="ADAL" clId="{533EAF31-465D-4643-BB1E-8A266BCE367B}" dt="2025-07-28T20:28:58.213" v="1330" actId="962"/>
        <pc:sldMkLst>
          <pc:docMk/>
          <pc:sldMk cId="1788906979" sldId="2949"/>
        </pc:sldMkLst>
        <pc:spChg chg="ord">
          <ac:chgData name="Epifanio, Aida" userId="000e21c5-13fc-4426-b772-2c28c79a20d9" providerId="ADAL" clId="{533EAF31-465D-4643-BB1E-8A266BCE367B}" dt="2025-07-28T19:56:50.076" v="660" actId="13244"/>
          <ac:spMkLst>
            <pc:docMk/>
            <pc:sldMk cId="1788906979" sldId="2949"/>
            <ac:spMk id="5" creationId="{1B91C3D0-83B2-E810-81D5-9C40C845D0B6}"/>
          </ac:spMkLst>
        </pc:spChg>
        <pc:graphicFrameChg chg="mod">
          <ac:chgData name="Epifanio, Aida" userId="000e21c5-13fc-4426-b772-2c28c79a20d9" providerId="ADAL" clId="{533EAF31-465D-4643-BB1E-8A266BCE367B}" dt="2025-07-28T20:28:58.213" v="1330" actId="962"/>
          <ac:graphicFrameMkLst>
            <pc:docMk/>
            <pc:sldMk cId="1788906979" sldId="2949"/>
            <ac:graphicFrameMk id="6" creationId="{136539D3-629B-A40A-8A9C-D328A8E55D24}"/>
          </ac:graphicFrameMkLst>
        </pc:graphicFrameChg>
      </pc:sldChg>
      <pc:sldChg chg="addSp delSp modSp mod">
        <pc:chgData name="Epifanio, Aida" userId="000e21c5-13fc-4426-b772-2c28c79a20d9" providerId="ADAL" clId="{533EAF31-465D-4643-BB1E-8A266BCE367B}" dt="2025-07-28T20:02:32.907" v="680" actId="13244"/>
        <pc:sldMkLst>
          <pc:docMk/>
          <pc:sldMk cId="1592720113" sldId="2950"/>
        </pc:sldMkLst>
        <pc:spChg chg="ord">
          <ac:chgData name="Epifanio, Aida" userId="000e21c5-13fc-4426-b772-2c28c79a20d9" providerId="ADAL" clId="{533EAF31-465D-4643-BB1E-8A266BCE367B}" dt="2025-07-28T20:02:32.907" v="680" actId="13244"/>
          <ac:spMkLst>
            <pc:docMk/>
            <pc:sldMk cId="1592720113" sldId="2950"/>
            <ac:spMk id="5" creationId="{1C7F49DC-DF9F-35F1-9E84-C5B4DC581C96}"/>
          </ac:spMkLst>
        </pc:spChg>
        <pc:spChg chg="add del mod">
          <ac:chgData name="Epifanio, Aida" userId="000e21c5-13fc-4426-b772-2c28c79a20d9" providerId="ADAL" clId="{533EAF31-465D-4643-BB1E-8A266BCE367B}" dt="2025-07-28T20:02:06.841" v="672" actId="478"/>
          <ac:spMkLst>
            <pc:docMk/>
            <pc:sldMk cId="1592720113" sldId="2950"/>
            <ac:spMk id="7" creationId="{7CC37F29-D779-83D1-F038-CB68052096D0}"/>
          </ac:spMkLst>
        </pc:spChg>
        <pc:graphicFrameChg chg="del">
          <ac:chgData name="Epifanio, Aida" userId="000e21c5-13fc-4426-b772-2c28c79a20d9" providerId="ADAL" clId="{533EAF31-465D-4643-BB1E-8A266BCE367B}" dt="2025-07-28T20:02:05.741" v="671" actId="478"/>
          <ac:graphicFrameMkLst>
            <pc:docMk/>
            <pc:sldMk cId="1592720113" sldId="2950"/>
            <ac:graphicFrameMk id="6" creationId="{EE6B9144-5116-455A-1D99-18D7AEC8123D}"/>
          </ac:graphicFrameMkLst>
        </pc:graphicFrameChg>
        <pc:picChg chg="add mod">
          <ac:chgData name="Epifanio, Aida" userId="000e21c5-13fc-4426-b772-2c28c79a20d9" providerId="ADAL" clId="{533EAF31-465D-4643-BB1E-8A266BCE367B}" dt="2025-07-28T20:02:25.724" v="679" actId="962"/>
          <ac:picMkLst>
            <pc:docMk/>
            <pc:sldMk cId="1592720113" sldId="2950"/>
            <ac:picMk id="8" creationId="{3D07A4F0-2CCB-621C-B2C8-EF477A35DB93}"/>
          </ac:picMkLst>
        </pc:picChg>
      </pc:sldChg>
      <pc:sldChg chg="modSp">
        <pc:chgData name="Epifanio, Aida" userId="000e21c5-13fc-4426-b772-2c28c79a20d9" providerId="ADAL" clId="{533EAF31-465D-4643-BB1E-8A266BCE367B}" dt="2025-07-28T20:08:46.709" v="714" actId="962"/>
        <pc:sldMkLst>
          <pc:docMk/>
          <pc:sldMk cId="102331980" sldId="2965"/>
        </pc:sldMkLst>
        <pc:graphicFrameChg chg="mod">
          <ac:chgData name="Epifanio, Aida" userId="000e21c5-13fc-4426-b772-2c28c79a20d9" providerId="ADAL" clId="{533EAF31-465D-4643-BB1E-8A266BCE367B}" dt="2025-07-28T20:08:46.709" v="714" actId="962"/>
          <ac:graphicFrameMkLst>
            <pc:docMk/>
            <pc:sldMk cId="102331980" sldId="2965"/>
            <ac:graphicFrameMk id="3" creationId="{F09C37FD-FA9A-5A3B-EADC-4BD36DB47889}"/>
          </ac:graphicFrameMkLst>
        </pc:graphicFrameChg>
      </pc:sldChg>
      <pc:sldChg chg="addSp delSp modSp mod">
        <pc:chgData name="Epifanio, Aida" userId="000e21c5-13fc-4426-b772-2c28c79a20d9" providerId="ADAL" clId="{533EAF31-465D-4643-BB1E-8A266BCE367B}" dt="2025-07-28T20:06:05.929" v="708" actId="13244"/>
        <pc:sldMkLst>
          <pc:docMk/>
          <pc:sldMk cId="931937552" sldId="2988"/>
        </pc:sldMkLst>
        <pc:spChg chg="mod">
          <ac:chgData name="Epifanio, Aida" userId="000e21c5-13fc-4426-b772-2c28c79a20d9" providerId="ADAL" clId="{533EAF31-465D-4643-BB1E-8A266BCE367B}" dt="2025-07-28T20:04:06.927" v="694" actId="20577"/>
          <ac:spMkLst>
            <pc:docMk/>
            <pc:sldMk cId="931937552" sldId="2988"/>
            <ac:spMk id="4" creationId="{9FE4E282-973B-375C-6333-7D9010163A40}"/>
          </ac:spMkLst>
        </pc:spChg>
        <pc:spChg chg="mod ord">
          <ac:chgData name="Epifanio, Aida" userId="000e21c5-13fc-4426-b772-2c28c79a20d9" providerId="ADAL" clId="{533EAF31-465D-4643-BB1E-8A266BCE367B}" dt="2025-07-28T20:06:05.929" v="708" actId="13244"/>
          <ac:spMkLst>
            <pc:docMk/>
            <pc:sldMk cId="931937552" sldId="2988"/>
            <ac:spMk id="5" creationId="{ABFAFA63-61A7-9243-A3CE-2C9D8BFAAD7D}"/>
          </ac:spMkLst>
        </pc:spChg>
        <pc:spChg chg="add mod">
          <ac:chgData name="Epifanio, Aida" userId="000e21c5-13fc-4426-b772-2c28c79a20d9" providerId="ADAL" clId="{533EAF31-465D-4643-BB1E-8A266BCE367B}" dt="2025-07-28T20:05:07.389" v="699"/>
          <ac:spMkLst>
            <pc:docMk/>
            <pc:sldMk cId="931937552" sldId="2988"/>
            <ac:spMk id="9" creationId="{4FF5B5E3-6F24-0A6F-8504-59E8BB6CBC9D}"/>
          </ac:spMkLst>
        </pc:spChg>
        <pc:spChg chg="add mod">
          <ac:chgData name="Epifanio, Aida" userId="000e21c5-13fc-4426-b772-2c28c79a20d9" providerId="ADAL" clId="{533EAF31-465D-4643-BB1E-8A266BCE367B}" dt="2025-07-28T20:05:07.389" v="699"/>
          <ac:spMkLst>
            <pc:docMk/>
            <pc:sldMk cId="931937552" sldId="2988"/>
            <ac:spMk id="10" creationId="{B1EFF089-C0A9-6F6B-5321-3B75CEB05A49}"/>
          </ac:spMkLst>
        </pc:spChg>
        <pc:spChg chg="add mod">
          <ac:chgData name="Epifanio, Aida" userId="000e21c5-13fc-4426-b772-2c28c79a20d9" providerId="ADAL" clId="{533EAF31-465D-4643-BB1E-8A266BCE367B}" dt="2025-07-28T20:05:07.389" v="699"/>
          <ac:spMkLst>
            <pc:docMk/>
            <pc:sldMk cId="931937552" sldId="2988"/>
            <ac:spMk id="11" creationId="{B51AADE9-4D81-AA22-AFA8-A338C42E29CD}"/>
          </ac:spMkLst>
        </pc:spChg>
        <pc:spChg chg="add mod">
          <ac:chgData name="Epifanio, Aida" userId="000e21c5-13fc-4426-b772-2c28c79a20d9" providerId="ADAL" clId="{533EAF31-465D-4643-BB1E-8A266BCE367B}" dt="2025-07-28T20:05:07.389" v="699"/>
          <ac:spMkLst>
            <pc:docMk/>
            <pc:sldMk cId="931937552" sldId="2988"/>
            <ac:spMk id="13" creationId="{38700666-FB4B-CC2B-384A-39994B0D07B0}"/>
          </ac:spMkLst>
        </pc:spChg>
        <pc:spChg chg="add mod">
          <ac:chgData name="Epifanio, Aida" userId="000e21c5-13fc-4426-b772-2c28c79a20d9" providerId="ADAL" clId="{533EAF31-465D-4643-BB1E-8A266BCE367B}" dt="2025-07-28T20:05:07.389" v="699"/>
          <ac:spMkLst>
            <pc:docMk/>
            <pc:sldMk cId="931937552" sldId="2988"/>
            <ac:spMk id="14" creationId="{C9C49062-B6A8-89C1-2513-1E077BD87DC3}"/>
          </ac:spMkLst>
        </pc:spChg>
        <pc:spChg chg="add mod">
          <ac:chgData name="Epifanio, Aida" userId="000e21c5-13fc-4426-b772-2c28c79a20d9" providerId="ADAL" clId="{533EAF31-465D-4643-BB1E-8A266BCE367B}" dt="2025-07-28T20:05:07.389" v="699"/>
          <ac:spMkLst>
            <pc:docMk/>
            <pc:sldMk cId="931937552" sldId="2988"/>
            <ac:spMk id="15" creationId="{E75121E6-7BA1-9557-D12D-64FB0639F8BE}"/>
          </ac:spMkLst>
        </pc:spChg>
        <pc:spChg chg="add mod">
          <ac:chgData name="Epifanio, Aida" userId="000e21c5-13fc-4426-b772-2c28c79a20d9" providerId="ADAL" clId="{533EAF31-465D-4643-BB1E-8A266BCE367B}" dt="2025-07-28T20:05:38.906" v="705" actId="11529"/>
          <ac:spMkLst>
            <pc:docMk/>
            <pc:sldMk cId="931937552" sldId="2988"/>
            <ac:spMk id="16" creationId="{C648F0D2-CBB6-0554-8073-E997FF143168}"/>
          </ac:spMkLst>
        </pc:spChg>
        <pc:grpChg chg="add mod">
          <ac:chgData name="Epifanio, Aida" userId="000e21c5-13fc-4426-b772-2c28c79a20d9" providerId="ADAL" clId="{533EAF31-465D-4643-BB1E-8A266BCE367B}" dt="2025-07-28T20:05:07.389" v="699"/>
          <ac:grpSpMkLst>
            <pc:docMk/>
            <pc:sldMk cId="931937552" sldId="2988"/>
            <ac:grpSpMk id="6" creationId="{3EFADE3E-5214-C829-23B7-A70C37049244}"/>
          </ac:grpSpMkLst>
        </pc:grpChg>
        <pc:grpChg chg="add mod">
          <ac:chgData name="Epifanio, Aida" userId="000e21c5-13fc-4426-b772-2c28c79a20d9" providerId="ADAL" clId="{533EAF31-465D-4643-BB1E-8A266BCE367B}" dt="2025-07-28T20:05:07.389" v="699"/>
          <ac:grpSpMkLst>
            <pc:docMk/>
            <pc:sldMk cId="931937552" sldId="2988"/>
            <ac:grpSpMk id="7" creationId="{C79C182A-25B3-E1C9-5B77-1D392803623E}"/>
          </ac:grpSpMkLst>
        </pc:grpChg>
        <pc:grpChg chg="add mod">
          <ac:chgData name="Epifanio, Aida" userId="000e21c5-13fc-4426-b772-2c28c79a20d9" providerId="ADAL" clId="{533EAF31-465D-4643-BB1E-8A266BCE367B}" dt="2025-07-28T20:05:07.389" v="699"/>
          <ac:grpSpMkLst>
            <pc:docMk/>
            <pc:sldMk cId="931937552" sldId="2988"/>
            <ac:grpSpMk id="8" creationId="{472C6962-291E-2F45-A5E0-D380B9205F62}"/>
          </ac:grpSpMkLst>
        </pc:grpChg>
        <pc:graphicFrameChg chg="add del mod">
          <ac:chgData name="Epifanio, Aida" userId="000e21c5-13fc-4426-b772-2c28c79a20d9" providerId="ADAL" clId="{533EAF31-465D-4643-BB1E-8A266BCE367B}" dt="2025-07-28T20:05:59.040" v="707" actId="962"/>
          <ac:graphicFrameMkLst>
            <pc:docMk/>
            <pc:sldMk cId="931937552" sldId="2988"/>
            <ac:graphicFrameMk id="3" creationId="{71F0C762-49A0-B2C9-5150-D0C616D3AF1E}"/>
          </ac:graphicFrameMkLst>
        </pc:graphicFrameChg>
        <pc:graphicFrameChg chg="del mod">
          <ac:chgData name="Epifanio, Aida" userId="000e21c5-13fc-4426-b772-2c28c79a20d9" providerId="ADAL" clId="{533EAF31-465D-4643-BB1E-8A266BCE367B}" dt="2025-07-28T20:04:16.598" v="695" actId="21"/>
          <ac:graphicFrameMkLst>
            <pc:docMk/>
            <pc:sldMk cId="931937552" sldId="2988"/>
            <ac:graphicFrameMk id="12" creationId="{8F27DBBA-44C9-8BE6-08BA-6B68C31A79A8}"/>
          </ac:graphicFrameMkLst>
        </pc:graphicFrameChg>
      </pc:sldChg>
      <pc:sldChg chg="modSp">
        <pc:chgData name="Epifanio, Aida" userId="000e21c5-13fc-4426-b772-2c28c79a20d9" providerId="ADAL" clId="{533EAF31-465D-4643-BB1E-8A266BCE367B}" dt="2025-07-28T20:29:42.513" v="1332" actId="13244"/>
        <pc:sldMkLst>
          <pc:docMk/>
          <pc:sldMk cId="3057342341" sldId="2991"/>
        </pc:sldMkLst>
        <pc:spChg chg="mod">
          <ac:chgData name="Epifanio, Aida" userId="000e21c5-13fc-4426-b772-2c28c79a20d9" providerId="ADAL" clId="{533EAF31-465D-4643-BB1E-8A266BCE367B}" dt="2025-07-28T20:29:42.513" v="1332" actId="13244"/>
          <ac:spMkLst>
            <pc:docMk/>
            <pc:sldMk cId="3057342341" sldId="2991"/>
            <ac:spMk id="5" creationId="{174EFEC2-1AA1-DB71-DE35-8A203FB2FCDD}"/>
          </ac:spMkLst>
        </pc:spChg>
        <pc:graphicFrameChg chg="mod">
          <ac:chgData name="Epifanio, Aida" userId="000e21c5-13fc-4426-b772-2c28c79a20d9" providerId="ADAL" clId="{533EAF31-465D-4643-BB1E-8A266BCE367B}" dt="2025-07-28T20:11:03.756" v="742" actId="962"/>
          <ac:graphicFrameMkLst>
            <pc:docMk/>
            <pc:sldMk cId="3057342341" sldId="2991"/>
            <ac:graphicFrameMk id="8" creationId="{634DB219-4509-D457-DC33-9E3FF31DE22B}"/>
          </ac:graphicFrameMkLst>
        </pc:graphicFrameChg>
      </pc:sldChg>
      <pc:sldChg chg="addSp delSp modSp mod">
        <pc:chgData name="Epifanio, Aida" userId="000e21c5-13fc-4426-b772-2c28c79a20d9" providerId="ADAL" clId="{533EAF31-465D-4643-BB1E-8A266BCE367B}" dt="2025-07-28T19:59:35.608" v="669" actId="13244"/>
        <pc:sldMkLst>
          <pc:docMk/>
          <pc:sldMk cId="4100418042" sldId="2992"/>
        </pc:sldMkLst>
        <pc:spChg chg="ord">
          <ac:chgData name="Epifanio, Aida" userId="000e21c5-13fc-4426-b772-2c28c79a20d9" providerId="ADAL" clId="{533EAF31-465D-4643-BB1E-8A266BCE367B}" dt="2025-07-28T19:59:18.308" v="664" actId="13244"/>
          <ac:spMkLst>
            <pc:docMk/>
            <pc:sldMk cId="4100418042" sldId="2992"/>
            <ac:spMk id="6" creationId="{0BEC6968-9776-7408-AC6A-DB0FD44FDFF1}"/>
          </ac:spMkLst>
        </pc:spChg>
        <pc:spChg chg="del">
          <ac:chgData name="Epifanio, Aida" userId="000e21c5-13fc-4426-b772-2c28c79a20d9" providerId="ADAL" clId="{533EAF31-465D-4643-BB1E-8A266BCE367B}" dt="2025-07-28T19:59:07.305" v="661" actId="478"/>
          <ac:spMkLst>
            <pc:docMk/>
            <pc:sldMk cId="4100418042" sldId="2992"/>
            <ac:spMk id="21" creationId="{2B584F45-C017-537F-3517-68DF51BAE550}"/>
          </ac:spMkLst>
        </pc:spChg>
        <pc:spChg chg="del">
          <ac:chgData name="Epifanio, Aida" userId="000e21c5-13fc-4426-b772-2c28c79a20d9" providerId="ADAL" clId="{533EAF31-465D-4643-BB1E-8A266BCE367B}" dt="2025-07-28T19:59:09.234" v="662" actId="478"/>
          <ac:spMkLst>
            <pc:docMk/>
            <pc:sldMk cId="4100418042" sldId="2992"/>
            <ac:spMk id="24" creationId="{B10B6713-2D07-C212-1467-68C4D41F3268}"/>
          </ac:spMkLst>
        </pc:spChg>
        <pc:spChg chg="del">
          <ac:chgData name="Epifanio, Aida" userId="000e21c5-13fc-4426-b772-2c28c79a20d9" providerId="ADAL" clId="{533EAF31-465D-4643-BB1E-8A266BCE367B}" dt="2025-07-28T19:59:10.364" v="663" actId="478"/>
          <ac:spMkLst>
            <pc:docMk/>
            <pc:sldMk cId="4100418042" sldId="2992"/>
            <ac:spMk id="27" creationId="{6CE65908-692F-D040-EEE5-2D565C1096D4}"/>
          </ac:spMkLst>
        </pc:spChg>
        <pc:picChg chg="add del ord">
          <ac:chgData name="Epifanio, Aida" userId="000e21c5-13fc-4426-b772-2c28c79a20d9" providerId="ADAL" clId="{533EAF31-465D-4643-BB1E-8A266BCE367B}" dt="2025-07-28T19:59:35.608" v="669" actId="13244"/>
          <ac:picMkLst>
            <pc:docMk/>
            <pc:sldMk cId="4100418042" sldId="2992"/>
            <ac:picMk id="5" creationId="{388E0BDC-5CAD-C4B4-6D79-35E209E7EAA6}"/>
          </ac:picMkLst>
        </pc:picChg>
      </pc:sldChg>
      <pc:sldChg chg="addSp delSp modSp del">
        <pc:chgData name="Epifanio, Aida" userId="000e21c5-13fc-4426-b772-2c28c79a20d9" providerId="ADAL" clId="{533EAF31-465D-4643-BB1E-8A266BCE367B}" dt="2025-07-28T20:32:38.528" v="1363" actId="2696"/>
        <pc:sldMkLst>
          <pc:docMk/>
          <pc:sldMk cId="16785582" sldId="2993"/>
        </pc:sldMkLst>
        <pc:spChg chg="mod">
          <ac:chgData name="Epifanio, Aida" userId="000e21c5-13fc-4426-b772-2c28c79a20d9" providerId="ADAL" clId="{533EAF31-465D-4643-BB1E-8A266BCE367B}" dt="2025-07-28T20:32:05.512" v="1351" actId="21"/>
          <ac:spMkLst>
            <pc:docMk/>
            <pc:sldMk cId="16785582" sldId="2993"/>
            <ac:spMk id="3" creationId="{33EB2790-CD00-4248-4F2E-D84CDED1E05B}"/>
          </ac:spMkLst>
        </pc:spChg>
        <pc:spChg chg="del">
          <ac:chgData name="Epifanio, Aida" userId="000e21c5-13fc-4426-b772-2c28c79a20d9" providerId="ADAL" clId="{533EAF31-465D-4643-BB1E-8A266BCE367B}" dt="2025-07-28T20:30:49.962" v="1339" actId="21"/>
          <ac:spMkLst>
            <pc:docMk/>
            <pc:sldMk cId="16785582" sldId="2993"/>
            <ac:spMk id="4" creationId="{98BBB58A-DAB3-FDEA-4F0D-EA809702CC81}"/>
          </ac:spMkLst>
        </pc:spChg>
        <pc:spChg chg="mod">
          <ac:chgData name="Epifanio, Aida" userId="000e21c5-13fc-4426-b772-2c28c79a20d9" providerId="ADAL" clId="{533EAF31-465D-4643-BB1E-8A266BCE367B}" dt="2025-07-28T20:31:11.696" v="1341" actId="13244"/>
          <ac:spMkLst>
            <pc:docMk/>
            <pc:sldMk cId="16785582" sldId="2993"/>
            <ac:spMk id="5" creationId="{678F07E4-050A-E0C8-5D7C-645CCC9D7351}"/>
          </ac:spMkLst>
        </pc:spChg>
        <pc:spChg chg="del">
          <ac:chgData name="Epifanio, Aida" userId="000e21c5-13fc-4426-b772-2c28c79a20d9" providerId="ADAL" clId="{533EAF31-465D-4643-BB1E-8A266BCE367B}" dt="2025-07-28T20:30:49.962" v="1339" actId="21"/>
          <ac:spMkLst>
            <pc:docMk/>
            <pc:sldMk cId="16785582" sldId="2993"/>
            <ac:spMk id="7" creationId="{CFE474F8-FDED-1C25-8096-A55112795902}"/>
          </ac:spMkLst>
        </pc:spChg>
        <pc:spChg chg="del">
          <ac:chgData name="Epifanio, Aida" userId="000e21c5-13fc-4426-b772-2c28c79a20d9" providerId="ADAL" clId="{533EAF31-465D-4643-BB1E-8A266BCE367B}" dt="2025-07-28T20:30:49.962" v="1339" actId="21"/>
          <ac:spMkLst>
            <pc:docMk/>
            <pc:sldMk cId="16785582" sldId="2993"/>
            <ac:spMk id="8" creationId="{33F8379D-0543-DEB8-821C-E23CA144F1ED}"/>
          </ac:spMkLst>
        </pc:spChg>
        <pc:spChg chg="del">
          <ac:chgData name="Epifanio, Aida" userId="000e21c5-13fc-4426-b772-2c28c79a20d9" providerId="ADAL" clId="{533EAF31-465D-4643-BB1E-8A266BCE367B}" dt="2025-07-28T20:30:49.962" v="1339" actId="21"/>
          <ac:spMkLst>
            <pc:docMk/>
            <pc:sldMk cId="16785582" sldId="2993"/>
            <ac:spMk id="9" creationId="{39A710B1-068F-F209-3DA7-8FC94514295A}"/>
          </ac:spMkLst>
        </pc:spChg>
        <pc:spChg chg="del">
          <ac:chgData name="Epifanio, Aida" userId="000e21c5-13fc-4426-b772-2c28c79a20d9" providerId="ADAL" clId="{533EAF31-465D-4643-BB1E-8A266BCE367B}" dt="2025-07-28T20:30:49.962" v="1339" actId="21"/>
          <ac:spMkLst>
            <pc:docMk/>
            <pc:sldMk cId="16785582" sldId="2993"/>
            <ac:spMk id="19" creationId="{7435053A-1F7C-A311-9653-9E7742705622}"/>
          </ac:spMkLst>
        </pc:spChg>
        <pc:spChg chg="del">
          <ac:chgData name="Epifanio, Aida" userId="000e21c5-13fc-4426-b772-2c28c79a20d9" providerId="ADAL" clId="{533EAF31-465D-4643-BB1E-8A266BCE367B}" dt="2025-07-28T20:30:49.962" v="1339" actId="21"/>
          <ac:spMkLst>
            <pc:docMk/>
            <pc:sldMk cId="16785582" sldId="2993"/>
            <ac:spMk id="20" creationId="{EB1B7188-AA1D-0AF4-8459-79AE88DE545C}"/>
          </ac:spMkLst>
        </pc:spChg>
        <pc:spChg chg="del mod">
          <ac:chgData name="Epifanio, Aida" userId="000e21c5-13fc-4426-b772-2c28c79a20d9" providerId="ADAL" clId="{533EAF31-465D-4643-BB1E-8A266BCE367B}" dt="2025-07-28T20:10:00.191" v="723" actId="478"/>
          <ac:spMkLst>
            <pc:docMk/>
            <pc:sldMk cId="16785582" sldId="2993"/>
            <ac:spMk id="21" creationId="{4B1DF318-FECE-CDBE-815F-F2EFAB3811A9}"/>
          </ac:spMkLst>
        </pc:spChg>
        <pc:spChg chg="del">
          <ac:chgData name="Epifanio, Aida" userId="000e21c5-13fc-4426-b772-2c28c79a20d9" providerId="ADAL" clId="{533EAF31-465D-4643-BB1E-8A266BCE367B}" dt="2025-07-28T20:30:49.962" v="1339" actId="21"/>
          <ac:spMkLst>
            <pc:docMk/>
            <pc:sldMk cId="16785582" sldId="2993"/>
            <ac:spMk id="22" creationId="{332340BE-E8C5-B534-05FC-EA2762A04C6E}"/>
          </ac:spMkLst>
        </pc:spChg>
        <pc:spChg chg="del">
          <ac:chgData name="Epifanio, Aida" userId="000e21c5-13fc-4426-b772-2c28c79a20d9" providerId="ADAL" clId="{533EAF31-465D-4643-BB1E-8A266BCE367B}" dt="2025-07-28T20:30:49.962" v="1339" actId="21"/>
          <ac:spMkLst>
            <pc:docMk/>
            <pc:sldMk cId="16785582" sldId="2993"/>
            <ac:spMk id="23" creationId="{2BA870B8-0FCC-402E-4130-21A7976AF1AB}"/>
          </ac:spMkLst>
        </pc:spChg>
        <pc:spChg chg="del mod">
          <ac:chgData name="Epifanio, Aida" userId="000e21c5-13fc-4426-b772-2c28c79a20d9" providerId="ADAL" clId="{533EAF31-465D-4643-BB1E-8A266BCE367B}" dt="2025-07-28T20:10:09.756" v="725" actId="478"/>
          <ac:spMkLst>
            <pc:docMk/>
            <pc:sldMk cId="16785582" sldId="2993"/>
            <ac:spMk id="24" creationId="{0FD645A7-136B-DE6D-E0B1-1F10C4E1CBA6}"/>
          </ac:spMkLst>
        </pc:spChg>
        <pc:spChg chg="del">
          <ac:chgData name="Epifanio, Aida" userId="000e21c5-13fc-4426-b772-2c28c79a20d9" providerId="ADAL" clId="{533EAF31-465D-4643-BB1E-8A266BCE367B}" dt="2025-07-28T20:10:15.088" v="726" actId="478"/>
          <ac:spMkLst>
            <pc:docMk/>
            <pc:sldMk cId="16785582" sldId="2993"/>
            <ac:spMk id="27" creationId="{E4292706-930E-692B-F40E-8574663B3617}"/>
          </ac:spMkLst>
        </pc:spChg>
        <pc:picChg chg="del mod">
          <ac:chgData name="Epifanio, Aida" userId="000e21c5-13fc-4426-b772-2c28c79a20d9" providerId="ADAL" clId="{533EAF31-465D-4643-BB1E-8A266BCE367B}" dt="2025-07-28T20:30:49.962" v="1339" actId="21"/>
          <ac:picMkLst>
            <pc:docMk/>
            <pc:sldMk cId="16785582" sldId="2993"/>
            <ac:picMk id="2" creationId="{D42D63CC-F56C-3AE8-871C-06B2A00A7B31}"/>
          </ac:picMkLst>
        </pc:picChg>
        <pc:picChg chg="add del mod">
          <ac:chgData name="Epifanio, Aida" userId="000e21c5-13fc-4426-b772-2c28c79a20d9" providerId="ADAL" clId="{533EAF31-465D-4643-BB1E-8A266BCE367B}" dt="2025-07-28T20:31:39.045" v="1345" actId="21"/>
          <ac:picMkLst>
            <pc:docMk/>
            <pc:sldMk cId="16785582" sldId="2993"/>
            <ac:picMk id="6" creationId="{ADDCD586-1F8A-B42C-4C49-E5CA9A72BA4F}"/>
          </ac:picMkLst>
        </pc:picChg>
        <pc:picChg chg="del">
          <ac:chgData name="Epifanio, Aida" userId="000e21c5-13fc-4426-b772-2c28c79a20d9" providerId="ADAL" clId="{533EAF31-465D-4643-BB1E-8A266BCE367B}" dt="2025-07-28T20:30:49.962" v="1339" actId="21"/>
          <ac:picMkLst>
            <pc:docMk/>
            <pc:sldMk cId="16785582" sldId="2993"/>
            <ac:picMk id="10" creationId="{DF114104-A419-7590-0ABB-9273FC6C7C4F}"/>
          </ac:picMkLst>
        </pc:picChg>
      </pc:sldChg>
      <pc:sldChg chg="addSp delSp modSp">
        <pc:chgData name="Epifanio, Aida" userId="000e21c5-13fc-4426-b772-2c28c79a20d9" providerId="ADAL" clId="{533EAF31-465D-4643-BB1E-8A266BCE367B}" dt="2025-07-28T20:28:40.263" v="1329" actId="13244"/>
        <pc:sldMkLst>
          <pc:docMk/>
          <pc:sldMk cId="3173452021" sldId="2994"/>
        </pc:sldMkLst>
        <pc:spChg chg="mod">
          <ac:chgData name="Epifanio, Aida" userId="000e21c5-13fc-4426-b772-2c28c79a20d9" providerId="ADAL" clId="{533EAF31-465D-4643-BB1E-8A266BCE367B}" dt="2025-07-28T20:28:40.263" v="1329" actId="13244"/>
          <ac:spMkLst>
            <pc:docMk/>
            <pc:sldMk cId="3173452021" sldId="2994"/>
            <ac:spMk id="2" creationId="{82C39882-D79D-AF73-FC2C-81532FC8CC01}"/>
          </ac:spMkLst>
        </pc:spChg>
        <pc:spChg chg="mod">
          <ac:chgData name="Epifanio, Aida" userId="000e21c5-13fc-4426-b772-2c28c79a20d9" providerId="ADAL" clId="{533EAF31-465D-4643-BB1E-8A266BCE367B}" dt="2025-07-28T19:39:17.633" v="585" actId="6549"/>
          <ac:spMkLst>
            <pc:docMk/>
            <pc:sldMk cId="3173452021" sldId="2994"/>
            <ac:spMk id="4" creationId="{D84EF2F3-8932-CC1B-256E-87ABE04A7CB3}"/>
          </ac:spMkLst>
        </pc:spChg>
        <pc:spChg chg="mod">
          <ac:chgData name="Epifanio, Aida" userId="000e21c5-13fc-4426-b772-2c28c79a20d9" providerId="ADAL" clId="{533EAF31-465D-4643-BB1E-8A266BCE367B}" dt="2025-07-28T20:28:38.580" v="1328" actId="13244"/>
          <ac:spMkLst>
            <pc:docMk/>
            <pc:sldMk cId="3173452021" sldId="2994"/>
            <ac:spMk id="5" creationId="{CA09FA64-226C-B88C-F16F-4BAD02A15191}"/>
          </ac:spMkLst>
        </pc:spChg>
        <pc:spChg chg="add mod">
          <ac:chgData name="Epifanio, Aida" userId="000e21c5-13fc-4426-b772-2c28c79a20d9" providerId="ADAL" clId="{533EAF31-465D-4643-BB1E-8A266BCE367B}" dt="2025-07-28T19:39:45.401" v="587" actId="21"/>
          <ac:spMkLst>
            <pc:docMk/>
            <pc:sldMk cId="3173452021" sldId="2994"/>
            <ac:spMk id="7" creationId="{1CD1A582-B36C-9214-569E-CE232B46FE0D}"/>
          </ac:spMkLst>
        </pc:spChg>
        <pc:spChg chg="add del mod">
          <ac:chgData name="Epifanio, Aida" userId="000e21c5-13fc-4426-b772-2c28c79a20d9" providerId="ADAL" clId="{533EAF31-465D-4643-BB1E-8A266BCE367B}" dt="2025-07-28T19:40:06.634" v="591"/>
          <ac:spMkLst>
            <pc:docMk/>
            <pc:sldMk cId="3173452021" sldId="2994"/>
            <ac:spMk id="11" creationId="{D983D8F3-26F4-BCF9-8D89-FF9CE3CAE409}"/>
          </ac:spMkLst>
        </pc:spChg>
        <pc:grpChg chg="add del mod">
          <ac:chgData name="Epifanio, Aida" userId="000e21c5-13fc-4426-b772-2c28c79a20d9" providerId="ADAL" clId="{533EAF31-465D-4643-BB1E-8A266BCE367B}" dt="2025-07-28T19:40:04.958" v="590" actId="21"/>
          <ac:grpSpMkLst>
            <pc:docMk/>
            <pc:sldMk cId="3173452021" sldId="2994"/>
            <ac:grpSpMk id="3" creationId="{3EB693D2-79EC-3FE7-72F7-7454BEC6B6B0}"/>
          </ac:grpSpMkLst>
        </pc:grpChg>
        <pc:picChg chg="add del mod">
          <ac:chgData name="Epifanio, Aida" userId="000e21c5-13fc-4426-b772-2c28c79a20d9" providerId="ADAL" clId="{533EAF31-465D-4643-BB1E-8A266BCE367B}" dt="2025-07-28T19:40:04.958" v="590" actId="21"/>
          <ac:picMkLst>
            <pc:docMk/>
            <pc:sldMk cId="3173452021" sldId="2994"/>
            <ac:picMk id="6" creationId="{AA0CA92D-2E97-2003-DD5E-832B1995A9CB}"/>
          </ac:picMkLst>
        </pc:picChg>
        <pc:picChg chg="add mod">
          <ac:chgData name="Epifanio, Aida" userId="000e21c5-13fc-4426-b772-2c28c79a20d9" providerId="ADAL" clId="{533EAF31-465D-4643-BB1E-8A266BCE367B}" dt="2025-07-28T19:40:34.040" v="598" actId="962"/>
          <ac:picMkLst>
            <pc:docMk/>
            <pc:sldMk cId="3173452021" sldId="2994"/>
            <ac:picMk id="12" creationId="{EE3BA90C-0EDD-44DB-BFD6-23F0EF1A2E4A}"/>
          </ac:picMkLst>
        </pc:picChg>
      </pc:sldChg>
      <pc:sldChg chg="addSp delSp modSp del modAnim">
        <pc:chgData name="Epifanio, Aida" userId="000e21c5-13fc-4426-b772-2c28c79a20d9" providerId="ADAL" clId="{533EAF31-465D-4643-BB1E-8A266BCE367B}" dt="2025-07-28T20:34:48.524" v="1386" actId="2696"/>
        <pc:sldMkLst>
          <pc:docMk/>
          <pc:sldMk cId="3298586822" sldId="2995"/>
        </pc:sldMkLst>
        <pc:spChg chg="mod">
          <ac:chgData name="Epifanio, Aida" userId="000e21c5-13fc-4426-b772-2c28c79a20d9" providerId="ADAL" clId="{533EAF31-465D-4643-BB1E-8A266BCE367B}" dt="2025-07-28T20:33:57.178" v="1376" actId="21"/>
          <ac:spMkLst>
            <pc:docMk/>
            <pc:sldMk cId="3298586822" sldId="2995"/>
            <ac:spMk id="2" creationId="{B2C4AA1A-5803-107F-3112-75B16BE0C684}"/>
          </ac:spMkLst>
        </pc:spChg>
        <pc:spChg chg="del">
          <ac:chgData name="Epifanio, Aida" userId="000e21c5-13fc-4426-b772-2c28c79a20d9" providerId="ADAL" clId="{533EAF31-465D-4643-BB1E-8A266BCE367B}" dt="2025-07-28T20:11:48.988" v="743" actId="21"/>
          <ac:spMkLst>
            <pc:docMk/>
            <pc:sldMk cId="3298586822" sldId="2995"/>
            <ac:spMk id="7" creationId="{B937ADD5-DE75-B6BF-1006-BDA865A5C3EA}"/>
          </ac:spMkLst>
        </pc:spChg>
        <pc:spChg chg="add del mod">
          <ac:chgData name="Epifanio, Aida" userId="000e21c5-13fc-4426-b772-2c28c79a20d9" providerId="ADAL" clId="{533EAF31-465D-4643-BB1E-8A266BCE367B}" dt="2025-07-28T20:11:51.305" v="744" actId="478"/>
          <ac:spMkLst>
            <pc:docMk/>
            <pc:sldMk cId="3298586822" sldId="2995"/>
            <ac:spMk id="11" creationId="{70D1983D-E7D7-FACC-3775-14F32FB02D2C}"/>
          </ac:spMkLst>
        </pc:spChg>
        <pc:spChg chg="mod">
          <ac:chgData name="Epifanio, Aida" userId="000e21c5-13fc-4426-b772-2c28c79a20d9" providerId="ADAL" clId="{533EAF31-465D-4643-BB1E-8A266BCE367B}" dt="2025-07-28T20:11:52.504" v="745"/>
          <ac:spMkLst>
            <pc:docMk/>
            <pc:sldMk cId="3298586822" sldId="2995"/>
            <ac:spMk id="14" creationId="{47259671-3CE5-5797-A440-FA7906E54725}"/>
          </ac:spMkLst>
        </pc:spChg>
        <pc:spChg chg="mod">
          <ac:chgData name="Epifanio, Aida" userId="000e21c5-13fc-4426-b772-2c28c79a20d9" providerId="ADAL" clId="{533EAF31-465D-4643-BB1E-8A266BCE367B}" dt="2025-07-28T20:11:52.504" v="745"/>
          <ac:spMkLst>
            <pc:docMk/>
            <pc:sldMk cId="3298586822" sldId="2995"/>
            <ac:spMk id="15" creationId="{59ECF81B-1A9F-04DF-85A5-D1943074B48C}"/>
          </ac:spMkLst>
        </pc:spChg>
        <pc:spChg chg="mod">
          <ac:chgData name="Epifanio, Aida" userId="000e21c5-13fc-4426-b772-2c28c79a20d9" providerId="ADAL" clId="{533EAF31-465D-4643-BB1E-8A266BCE367B}" dt="2025-07-28T20:11:52.504" v="745"/>
          <ac:spMkLst>
            <pc:docMk/>
            <pc:sldMk cId="3298586822" sldId="2995"/>
            <ac:spMk id="16" creationId="{DAEDEFBB-1D7A-D44E-5386-E6025CF30150}"/>
          </ac:spMkLst>
        </pc:spChg>
        <pc:spChg chg="add mod">
          <ac:chgData name="Epifanio, Aida" userId="000e21c5-13fc-4426-b772-2c28c79a20d9" providerId="ADAL" clId="{533EAF31-465D-4643-BB1E-8A266BCE367B}" dt="2025-07-28T20:11:52.504" v="745"/>
          <ac:spMkLst>
            <pc:docMk/>
            <pc:sldMk cId="3298586822" sldId="2995"/>
            <ac:spMk id="17" creationId="{B937ADD5-DE75-B6BF-1006-BDA865A5C3EA}"/>
          </ac:spMkLst>
        </pc:spChg>
        <pc:grpChg chg="del">
          <ac:chgData name="Epifanio, Aida" userId="000e21c5-13fc-4426-b772-2c28c79a20d9" providerId="ADAL" clId="{533EAF31-465D-4643-BB1E-8A266BCE367B}" dt="2025-07-28T20:11:48.988" v="743" actId="21"/>
          <ac:grpSpMkLst>
            <pc:docMk/>
            <pc:sldMk cId="3298586822" sldId="2995"/>
            <ac:grpSpMk id="3" creationId="{21E67333-2622-B1C2-DB4D-D2A5880B87B8}"/>
          </ac:grpSpMkLst>
        </pc:grpChg>
        <pc:grpChg chg="add mod">
          <ac:chgData name="Epifanio, Aida" userId="000e21c5-13fc-4426-b772-2c28c79a20d9" providerId="ADAL" clId="{533EAF31-465D-4643-BB1E-8A266BCE367B}" dt="2025-07-28T20:11:52.504" v="745"/>
          <ac:grpSpMkLst>
            <pc:docMk/>
            <pc:sldMk cId="3298586822" sldId="2995"/>
            <ac:grpSpMk id="13" creationId="{21E67333-2622-B1C2-DB4D-D2A5880B87B8}"/>
          </ac:grpSpMkLst>
        </pc:grpChg>
        <pc:picChg chg="del">
          <ac:chgData name="Epifanio, Aida" userId="000e21c5-13fc-4426-b772-2c28c79a20d9" providerId="ADAL" clId="{533EAF31-465D-4643-BB1E-8A266BCE367B}" dt="2025-07-28T20:11:48.988" v="743" actId="21"/>
          <ac:picMkLst>
            <pc:docMk/>
            <pc:sldMk cId="3298586822" sldId="2995"/>
            <ac:picMk id="6" creationId="{0905B83E-B072-BCA7-D021-D7B3C41AD04D}"/>
          </ac:picMkLst>
        </pc:picChg>
        <pc:picChg chg="add mod">
          <ac:chgData name="Epifanio, Aida" userId="000e21c5-13fc-4426-b772-2c28c79a20d9" providerId="ADAL" clId="{533EAF31-465D-4643-BB1E-8A266BCE367B}" dt="2025-07-28T20:11:52.504" v="745"/>
          <ac:picMkLst>
            <pc:docMk/>
            <pc:sldMk cId="3298586822" sldId="2995"/>
            <ac:picMk id="12" creationId="{0905B83E-B072-BCA7-D021-D7B3C41AD04D}"/>
          </ac:picMkLst>
        </pc:picChg>
        <pc:picChg chg="add del mod">
          <ac:chgData name="Epifanio, Aida" userId="000e21c5-13fc-4426-b772-2c28c79a20d9" providerId="ADAL" clId="{533EAF31-465D-4643-BB1E-8A266BCE367B}" dt="2025-07-28T20:34:04.044" v="1378" actId="21"/>
          <ac:picMkLst>
            <pc:docMk/>
            <pc:sldMk cId="3298586822" sldId="2995"/>
            <ac:picMk id="18" creationId="{B119D5C6-0165-4722-E548-CF9609B4E715}"/>
          </ac:picMkLst>
        </pc:picChg>
        <pc:picChg chg="add del">
          <ac:chgData name="Epifanio, Aida" userId="000e21c5-13fc-4426-b772-2c28c79a20d9" providerId="ADAL" clId="{533EAF31-465D-4643-BB1E-8A266BCE367B}" dt="2025-07-28T20:33:45.860" v="1373" actId="478"/>
          <ac:picMkLst>
            <pc:docMk/>
            <pc:sldMk cId="3298586822" sldId="2995"/>
            <ac:picMk id="19" creationId="{5E7D7533-D5A8-B5B8-DD03-97A30F6CE8A3}"/>
          </ac:picMkLst>
        </pc:picChg>
        <pc:picChg chg="add mod">
          <ac:chgData name="Epifanio, Aida" userId="000e21c5-13fc-4426-b772-2c28c79a20d9" providerId="ADAL" clId="{533EAF31-465D-4643-BB1E-8A266BCE367B}" dt="2025-07-28T20:33:45.294" v="1372" actId="931"/>
          <ac:picMkLst>
            <pc:docMk/>
            <pc:sldMk cId="3298586822" sldId="2995"/>
            <ac:picMk id="21" creationId="{F9FA180F-1DF6-A3F9-9B8C-93CCE0C4F156}"/>
          </ac:picMkLst>
        </pc:picChg>
        <pc:picChg chg="add mod">
          <ac:chgData name="Epifanio, Aida" userId="000e21c5-13fc-4426-b772-2c28c79a20d9" providerId="ADAL" clId="{533EAF31-465D-4643-BB1E-8A266BCE367B}" dt="2025-07-28T20:34:24.843" v="1383" actId="962"/>
          <ac:picMkLst>
            <pc:docMk/>
            <pc:sldMk cId="3298586822" sldId="2995"/>
            <ac:picMk id="22" creationId="{FB664F32-318B-4835-AA44-9E174F23D3A4}"/>
          </ac:picMkLst>
        </pc:picChg>
      </pc:sldChg>
      <pc:sldChg chg="addSp delSp modSp ord modAnim">
        <pc:chgData name="Epifanio, Aida" userId="000e21c5-13fc-4426-b772-2c28c79a20d9" providerId="ADAL" clId="{533EAF31-465D-4643-BB1E-8A266BCE367B}" dt="2025-07-28T20:25:24.798" v="1269" actId="13244"/>
        <pc:sldMkLst>
          <pc:docMk/>
          <pc:sldMk cId="2126568172" sldId="2996"/>
        </pc:sldMkLst>
        <pc:spChg chg="mod">
          <ac:chgData name="Epifanio, Aida" userId="000e21c5-13fc-4426-b772-2c28c79a20d9" providerId="ADAL" clId="{533EAF31-465D-4643-BB1E-8A266BCE367B}" dt="2025-07-28T19:56:18.103" v="657"/>
          <ac:spMkLst>
            <pc:docMk/>
            <pc:sldMk cId="2126568172" sldId="2996"/>
            <ac:spMk id="2" creationId="{778510C6-1274-35FD-EF93-5B1C993B0099}"/>
          </ac:spMkLst>
        </pc:spChg>
        <pc:spChg chg="del">
          <ac:chgData name="Epifanio, Aida" userId="000e21c5-13fc-4426-b772-2c28c79a20d9" providerId="ADAL" clId="{533EAF31-465D-4643-BB1E-8A266BCE367B}" dt="2025-07-28T19:19:00.843" v="1" actId="21"/>
          <ac:spMkLst>
            <pc:docMk/>
            <pc:sldMk cId="2126568172" sldId="2996"/>
            <ac:spMk id="3" creationId="{50936EE4-37D2-69F3-5A3E-9A2FB78BE2C6}"/>
          </ac:spMkLst>
        </pc:spChg>
        <pc:spChg chg="add del mod">
          <ac:chgData name="Epifanio, Aida" userId="000e21c5-13fc-4426-b772-2c28c79a20d9" providerId="ADAL" clId="{533EAF31-465D-4643-BB1E-8A266BCE367B}" dt="2025-07-28T19:19:09.444" v="3"/>
          <ac:spMkLst>
            <pc:docMk/>
            <pc:sldMk cId="2126568172" sldId="2996"/>
            <ac:spMk id="4" creationId="{A96F984A-C184-3CA3-D0D8-2AB7B4AA3E3C}"/>
          </ac:spMkLst>
        </pc:spChg>
        <pc:spChg chg="mod">
          <ac:chgData name="Epifanio, Aida" userId="000e21c5-13fc-4426-b772-2c28c79a20d9" providerId="ADAL" clId="{533EAF31-465D-4643-BB1E-8A266BCE367B}" dt="2025-07-28T20:25:24.798" v="1269" actId="13244"/>
          <ac:spMkLst>
            <pc:docMk/>
            <pc:sldMk cId="2126568172" sldId="2996"/>
            <ac:spMk id="5" creationId="{C9AC7405-793C-E2C9-17E0-1299B088DFB3}"/>
          </ac:spMkLst>
        </pc:spChg>
        <pc:spChg chg="add mod">
          <ac:chgData name="Epifanio, Aida" userId="000e21c5-13fc-4426-b772-2c28c79a20d9" providerId="ADAL" clId="{533EAF31-465D-4643-BB1E-8A266BCE367B}" dt="2025-07-28T19:52:32.244" v="612" actId="20577"/>
          <ac:spMkLst>
            <pc:docMk/>
            <pc:sldMk cId="2126568172" sldId="2996"/>
            <ac:spMk id="6" creationId="{53A8EB8C-1275-2A4D-61DD-92F5FFCCB684}"/>
          </ac:spMkLst>
        </pc:spChg>
        <pc:spChg chg="del mod">
          <ac:chgData name="Epifanio, Aida" userId="000e21c5-13fc-4426-b772-2c28c79a20d9" providerId="ADAL" clId="{533EAF31-465D-4643-BB1E-8A266BCE367B}" dt="2025-07-28T19:19:02.876" v="2" actId="478"/>
          <ac:spMkLst>
            <pc:docMk/>
            <pc:sldMk cId="2126568172" sldId="2996"/>
            <ac:spMk id="7" creationId="{2B675E49-7963-6C1F-3C36-28F2E640C827}"/>
          </ac:spMkLst>
        </pc:spChg>
      </pc:sldChg>
      <pc:sldChg chg="addSp delSp modSp mod delAnim modAnim">
        <pc:chgData name="Epifanio, Aida" userId="000e21c5-13fc-4426-b772-2c28c79a20d9" providerId="ADAL" clId="{533EAF31-465D-4643-BB1E-8A266BCE367B}" dt="2025-07-28T20:10:34.021" v="728" actId="962"/>
        <pc:sldMkLst>
          <pc:docMk/>
          <pc:sldMk cId="1817669270" sldId="2997"/>
        </pc:sldMkLst>
        <pc:spChg chg="mod">
          <ac:chgData name="Epifanio, Aida" userId="000e21c5-13fc-4426-b772-2c28c79a20d9" providerId="ADAL" clId="{533EAF31-465D-4643-BB1E-8A266BCE367B}" dt="2025-07-28T19:56:44.943" v="659"/>
          <ac:spMkLst>
            <pc:docMk/>
            <pc:sldMk cId="1817669270" sldId="2997"/>
            <ac:spMk id="2" creationId="{E2D8F5FE-DD67-03EB-B93C-ABDBC26F47C0}"/>
          </ac:spMkLst>
        </pc:spChg>
        <pc:spChg chg="add del mod">
          <ac:chgData name="Epifanio, Aida" userId="000e21c5-13fc-4426-b772-2c28c79a20d9" providerId="ADAL" clId="{533EAF31-465D-4643-BB1E-8A266BCE367B}" dt="2025-07-28T19:53:44.577" v="622" actId="478"/>
          <ac:spMkLst>
            <pc:docMk/>
            <pc:sldMk cId="1817669270" sldId="2997"/>
            <ac:spMk id="4" creationId="{FA076A30-F583-2551-651C-495F1B3F8229}"/>
          </ac:spMkLst>
        </pc:spChg>
        <pc:spChg chg="ord">
          <ac:chgData name="Epifanio, Aida" userId="000e21c5-13fc-4426-b772-2c28c79a20d9" providerId="ADAL" clId="{533EAF31-465D-4643-BB1E-8A266BCE367B}" dt="2025-07-28T19:55:40.777" v="651" actId="13244"/>
          <ac:spMkLst>
            <pc:docMk/>
            <pc:sldMk cId="1817669270" sldId="2997"/>
            <ac:spMk id="5" creationId="{F401D119-E4B5-DEBD-BC87-3FB7FAC095FE}"/>
          </ac:spMkLst>
        </pc:spChg>
        <pc:spChg chg="del mod">
          <ac:chgData name="Epifanio, Aida" userId="000e21c5-13fc-4426-b772-2c28c79a20d9" providerId="ADAL" clId="{533EAF31-465D-4643-BB1E-8A266BCE367B}" dt="2025-07-28T19:53:57.644" v="626" actId="478"/>
          <ac:spMkLst>
            <pc:docMk/>
            <pc:sldMk cId="1817669270" sldId="2997"/>
            <ac:spMk id="6" creationId="{B01F73EB-8757-03F8-363F-C6B825A5A652}"/>
          </ac:spMkLst>
        </pc:spChg>
        <pc:spChg chg="del mod">
          <ac:chgData name="Epifanio, Aida" userId="000e21c5-13fc-4426-b772-2c28c79a20d9" providerId="ADAL" clId="{533EAF31-465D-4643-BB1E-8A266BCE367B}" dt="2025-07-28T19:53:41.761" v="621" actId="21"/>
          <ac:spMkLst>
            <pc:docMk/>
            <pc:sldMk cId="1817669270" sldId="2997"/>
            <ac:spMk id="7" creationId="{80E231C4-9032-DB12-C25F-4C1D7FBA6FEB}"/>
          </ac:spMkLst>
        </pc:spChg>
        <pc:spChg chg="add del mod">
          <ac:chgData name="Epifanio, Aida" userId="000e21c5-13fc-4426-b772-2c28c79a20d9" providerId="ADAL" clId="{533EAF31-465D-4643-BB1E-8A266BCE367B}" dt="2025-07-28T19:53:59.143" v="627" actId="478"/>
          <ac:spMkLst>
            <pc:docMk/>
            <pc:sldMk cId="1817669270" sldId="2997"/>
            <ac:spMk id="10" creationId="{031CAA50-60E5-189D-0947-CE1C4860E6EC}"/>
          </ac:spMkLst>
        </pc:spChg>
        <pc:spChg chg="add mod">
          <ac:chgData name="Epifanio, Aida" userId="000e21c5-13fc-4426-b772-2c28c79a20d9" providerId="ADAL" clId="{533EAF31-465D-4643-BB1E-8A266BCE367B}" dt="2025-07-28T19:54:12.843" v="631" actId="1076"/>
          <ac:spMkLst>
            <pc:docMk/>
            <pc:sldMk cId="1817669270" sldId="2997"/>
            <ac:spMk id="12" creationId="{80E231C4-9032-DB12-C25F-4C1D7FBA6FEB}"/>
          </ac:spMkLst>
        </pc:spChg>
        <pc:picChg chg="del">
          <ac:chgData name="Epifanio, Aida" userId="000e21c5-13fc-4426-b772-2c28c79a20d9" providerId="ADAL" clId="{533EAF31-465D-4643-BB1E-8A266BCE367B}" dt="2025-07-28T19:53:56.026" v="625" actId="478"/>
          <ac:picMkLst>
            <pc:docMk/>
            <pc:sldMk cId="1817669270" sldId="2997"/>
            <ac:picMk id="9" creationId="{B45D5060-6004-F536-40E4-1DCFD21CE5F1}"/>
          </ac:picMkLst>
        </pc:picChg>
        <pc:picChg chg="del mod ord">
          <ac:chgData name="Epifanio, Aida" userId="000e21c5-13fc-4426-b772-2c28c79a20d9" providerId="ADAL" clId="{533EAF31-465D-4643-BB1E-8A266BCE367B}" dt="2025-07-28T19:55:07.360" v="637" actId="478"/>
          <ac:picMkLst>
            <pc:docMk/>
            <pc:sldMk cId="1817669270" sldId="2997"/>
            <ac:picMk id="11" creationId="{2F522260-39DF-2301-1390-1F5EA07C156E}"/>
          </ac:picMkLst>
        </pc:picChg>
        <pc:picChg chg="add mod">
          <ac:chgData name="Epifanio, Aida" userId="000e21c5-13fc-4426-b772-2c28c79a20d9" providerId="ADAL" clId="{533EAF31-465D-4643-BB1E-8A266BCE367B}" dt="2025-07-28T19:55:27.109" v="644" actId="1076"/>
          <ac:picMkLst>
            <pc:docMk/>
            <pc:sldMk cId="1817669270" sldId="2997"/>
            <ac:picMk id="13" creationId="{0B25F6CB-8D3F-9F2F-A77E-E060C319ED5E}"/>
          </ac:picMkLst>
        </pc:picChg>
        <pc:picChg chg="add mod">
          <ac:chgData name="Epifanio, Aida" userId="000e21c5-13fc-4426-b772-2c28c79a20d9" providerId="ADAL" clId="{533EAF31-465D-4643-BB1E-8A266BCE367B}" dt="2025-07-28T20:10:34.021" v="728" actId="962"/>
          <ac:picMkLst>
            <pc:docMk/>
            <pc:sldMk cId="1817669270" sldId="2997"/>
            <ac:picMk id="14" creationId="{AC88CC22-CF11-73B2-7209-161518334FCF}"/>
          </ac:picMkLst>
        </pc:picChg>
      </pc:sldChg>
      <pc:sldChg chg="modSp">
        <pc:chgData name="Epifanio, Aida" userId="000e21c5-13fc-4426-b772-2c28c79a20d9" providerId="ADAL" clId="{533EAF31-465D-4643-BB1E-8A266BCE367B}" dt="2025-07-28T19:29:22.055" v="398" actId="962"/>
        <pc:sldMkLst>
          <pc:docMk/>
          <pc:sldMk cId="736204686" sldId="3000"/>
        </pc:sldMkLst>
        <pc:spChg chg="mod">
          <ac:chgData name="Epifanio, Aida" userId="000e21c5-13fc-4426-b772-2c28c79a20d9" providerId="ADAL" clId="{533EAF31-465D-4643-BB1E-8A266BCE367B}" dt="2025-07-28T19:19:18.796" v="5" actId="20577"/>
          <ac:spMkLst>
            <pc:docMk/>
            <pc:sldMk cId="736204686" sldId="3000"/>
            <ac:spMk id="3" creationId="{8EC044A9-FA00-FFCD-2223-D770627EE1EE}"/>
          </ac:spMkLst>
        </pc:spChg>
        <pc:picChg chg="mod">
          <ac:chgData name="Epifanio, Aida" userId="000e21c5-13fc-4426-b772-2c28c79a20d9" providerId="ADAL" clId="{533EAF31-465D-4643-BB1E-8A266BCE367B}" dt="2025-07-28T19:29:22.055" v="398" actId="962"/>
          <ac:picMkLst>
            <pc:docMk/>
            <pc:sldMk cId="736204686" sldId="3000"/>
            <ac:picMk id="1034" creationId="{0E2A8FDE-92DB-6425-57E8-92B95574B623}"/>
          </ac:picMkLst>
        </pc:picChg>
      </pc:sldChg>
      <pc:sldChg chg="modSp mod">
        <pc:chgData name="Epifanio, Aida" userId="000e21c5-13fc-4426-b772-2c28c79a20d9" providerId="ADAL" clId="{533EAF31-465D-4643-BB1E-8A266BCE367B}" dt="2025-07-28T20:46:26.096" v="1469" actId="13244"/>
        <pc:sldMkLst>
          <pc:docMk/>
          <pc:sldMk cId="4286583138" sldId="3003"/>
        </pc:sldMkLst>
        <pc:spChg chg="mod">
          <ac:chgData name="Epifanio, Aida" userId="000e21c5-13fc-4426-b772-2c28c79a20d9" providerId="ADAL" clId="{533EAF31-465D-4643-BB1E-8A266BCE367B}" dt="2025-07-28T20:24:54.898" v="1266" actId="13244"/>
          <ac:spMkLst>
            <pc:docMk/>
            <pc:sldMk cId="4286583138" sldId="3003"/>
            <ac:spMk id="5" creationId="{15A5B9C4-C814-4C4D-0C13-F160D33EDF80}"/>
          </ac:spMkLst>
        </pc:spChg>
        <pc:spChg chg="mod">
          <ac:chgData name="Epifanio, Aida" userId="000e21c5-13fc-4426-b772-2c28c79a20d9" providerId="ADAL" clId="{533EAF31-465D-4643-BB1E-8A266BCE367B}" dt="2025-07-28T20:24:23.982" v="1254" actId="962"/>
          <ac:spMkLst>
            <pc:docMk/>
            <pc:sldMk cId="4286583138" sldId="3003"/>
            <ac:spMk id="6" creationId="{169C19D3-C16B-BD05-A81E-9F2A277A9268}"/>
          </ac:spMkLst>
        </pc:spChg>
        <pc:spChg chg="mod">
          <ac:chgData name="Epifanio, Aida" userId="000e21c5-13fc-4426-b772-2c28c79a20d9" providerId="ADAL" clId="{533EAF31-465D-4643-BB1E-8A266BCE367B}" dt="2025-07-28T20:24:26.099" v="1256" actId="962"/>
          <ac:spMkLst>
            <pc:docMk/>
            <pc:sldMk cId="4286583138" sldId="3003"/>
            <ac:spMk id="10" creationId="{713FF391-B33E-445F-D61E-79086334849B}"/>
          </ac:spMkLst>
        </pc:spChg>
        <pc:spChg chg="mod">
          <ac:chgData name="Epifanio, Aida" userId="000e21c5-13fc-4426-b772-2c28c79a20d9" providerId="ADAL" clId="{533EAF31-465D-4643-BB1E-8A266BCE367B}" dt="2025-07-28T20:24:27.798" v="1258" actId="962"/>
          <ac:spMkLst>
            <pc:docMk/>
            <pc:sldMk cId="4286583138" sldId="3003"/>
            <ac:spMk id="14" creationId="{C813A0B1-0B55-1376-32D3-FC0C91B0C380}"/>
          </ac:spMkLst>
        </pc:spChg>
        <pc:spChg chg="ord">
          <ac:chgData name="Epifanio, Aida" userId="000e21c5-13fc-4426-b772-2c28c79a20d9" providerId="ADAL" clId="{533EAF31-465D-4643-BB1E-8A266BCE367B}" dt="2025-07-28T20:46:26.096" v="1469" actId="13244"/>
          <ac:spMkLst>
            <pc:docMk/>
            <pc:sldMk cId="4286583138" sldId="3003"/>
            <ac:spMk id="18" creationId="{86ECFC62-A758-D5EF-F32A-80ADC1A1A84A}"/>
          </ac:spMkLst>
        </pc:spChg>
        <pc:picChg chg="mod">
          <ac:chgData name="Epifanio, Aida" userId="000e21c5-13fc-4426-b772-2c28c79a20d9" providerId="ADAL" clId="{533EAF31-465D-4643-BB1E-8A266BCE367B}" dt="2025-07-28T20:24:25.250" v="1255" actId="962"/>
          <ac:picMkLst>
            <pc:docMk/>
            <pc:sldMk cId="4286583138" sldId="3003"/>
            <ac:picMk id="7" creationId="{731500C5-9D9E-E765-1A22-5473210FF1D1}"/>
          </ac:picMkLst>
        </pc:picChg>
        <pc:picChg chg="mod">
          <ac:chgData name="Epifanio, Aida" userId="000e21c5-13fc-4426-b772-2c28c79a20d9" providerId="ADAL" clId="{533EAF31-465D-4643-BB1E-8A266BCE367B}" dt="2025-07-28T20:24:27.132" v="1257" actId="962"/>
          <ac:picMkLst>
            <pc:docMk/>
            <pc:sldMk cId="4286583138" sldId="3003"/>
            <ac:picMk id="11" creationId="{FF1CEE4E-011A-CF79-AD36-2002A385A96F}"/>
          </ac:picMkLst>
        </pc:picChg>
        <pc:picChg chg="mod">
          <ac:chgData name="Epifanio, Aida" userId="000e21c5-13fc-4426-b772-2c28c79a20d9" providerId="ADAL" clId="{533EAF31-465D-4643-BB1E-8A266BCE367B}" dt="2025-07-28T20:24:28.715" v="1259" actId="962"/>
          <ac:picMkLst>
            <pc:docMk/>
            <pc:sldMk cId="4286583138" sldId="3003"/>
            <ac:picMk id="15" creationId="{B02E3EEF-2EF3-E76F-272C-B376022D0041}"/>
          </ac:picMkLst>
        </pc:picChg>
      </pc:sldChg>
      <pc:sldChg chg="addSp delSp modSp">
        <pc:chgData name="Epifanio, Aida" userId="000e21c5-13fc-4426-b772-2c28c79a20d9" providerId="ADAL" clId="{533EAF31-465D-4643-BB1E-8A266BCE367B}" dt="2025-07-28T20:24:03.016" v="1253" actId="962"/>
        <pc:sldMkLst>
          <pc:docMk/>
          <pc:sldMk cId="3548416790" sldId="3005"/>
        </pc:sldMkLst>
        <pc:spChg chg="mod">
          <ac:chgData name="Epifanio, Aida" userId="000e21c5-13fc-4426-b772-2c28c79a20d9" providerId="ADAL" clId="{533EAF31-465D-4643-BB1E-8A266BCE367B}" dt="2025-07-28T20:22:50.266" v="1244" actId="13244"/>
          <ac:spMkLst>
            <pc:docMk/>
            <pc:sldMk cId="3548416790" sldId="3005"/>
            <ac:spMk id="3" creationId="{708207F9-22FA-06CB-5BAB-E1CAAFAC9678}"/>
          </ac:spMkLst>
        </pc:spChg>
        <pc:spChg chg="del mod">
          <ac:chgData name="Epifanio, Aida" userId="000e21c5-13fc-4426-b772-2c28c79a20d9" providerId="ADAL" clId="{533EAF31-465D-4643-BB1E-8A266BCE367B}" dt="2025-07-28T20:22:37.483" v="1238" actId="478"/>
          <ac:spMkLst>
            <pc:docMk/>
            <pc:sldMk cId="3548416790" sldId="3005"/>
            <ac:spMk id="4" creationId="{C699A4BE-77B4-FC73-E032-8CF95D074396}"/>
          </ac:spMkLst>
        </pc:spChg>
        <pc:spChg chg="add del mod">
          <ac:chgData name="Epifanio, Aida" userId="000e21c5-13fc-4426-b772-2c28c79a20d9" providerId="ADAL" clId="{533EAF31-465D-4643-BB1E-8A266BCE367B}" dt="2025-07-28T20:22:44.699" v="1241" actId="962"/>
          <ac:spMkLst>
            <pc:docMk/>
            <pc:sldMk cId="3548416790" sldId="3005"/>
            <ac:spMk id="5" creationId="{567B2C12-7329-F063-33BB-2C2C0D0A06BF}"/>
          </ac:spMkLst>
        </pc:spChg>
        <pc:spChg chg="mod">
          <ac:chgData name="Epifanio, Aida" userId="000e21c5-13fc-4426-b772-2c28c79a20d9" providerId="ADAL" clId="{533EAF31-465D-4643-BB1E-8A266BCE367B}" dt="2025-07-28T20:24:03.016" v="1253" actId="962"/>
          <ac:spMkLst>
            <pc:docMk/>
            <pc:sldMk cId="3548416790" sldId="3005"/>
            <ac:spMk id="6" creationId="{575B1602-934D-404F-29B1-3DEB98A1AE70}"/>
          </ac:spMkLst>
        </pc:spChg>
        <pc:spChg chg="mod">
          <ac:chgData name="Epifanio, Aida" userId="000e21c5-13fc-4426-b772-2c28c79a20d9" providerId="ADAL" clId="{533EAF31-465D-4643-BB1E-8A266BCE367B}" dt="2025-07-28T20:23:58.366" v="1252" actId="962"/>
          <ac:spMkLst>
            <pc:docMk/>
            <pc:sldMk cId="3548416790" sldId="3005"/>
            <ac:spMk id="7" creationId="{3815B855-6B2A-7369-4CD5-8D364CCD24DA}"/>
          </ac:spMkLst>
        </pc:spChg>
        <pc:spChg chg="mod">
          <ac:chgData name="Epifanio, Aida" userId="000e21c5-13fc-4426-b772-2c28c79a20d9" providerId="ADAL" clId="{533EAF31-465D-4643-BB1E-8A266BCE367B}" dt="2025-07-28T20:22:45.456" v="1242" actId="962"/>
          <ac:spMkLst>
            <pc:docMk/>
            <pc:sldMk cId="3548416790" sldId="3005"/>
            <ac:spMk id="8" creationId="{7AE79432-5FD2-A839-C753-D3D28584A30B}"/>
          </ac:spMkLst>
        </pc:spChg>
        <pc:spChg chg="mod">
          <ac:chgData name="Epifanio, Aida" userId="000e21c5-13fc-4426-b772-2c28c79a20d9" providerId="ADAL" clId="{533EAF31-465D-4643-BB1E-8A266BCE367B}" dt="2025-07-28T20:23:53.999" v="1251" actId="962"/>
          <ac:spMkLst>
            <pc:docMk/>
            <pc:sldMk cId="3548416790" sldId="3005"/>
            <ac:spMk id="9" creationId="{376FF925-2203-C237-C742-9242AD4458A4}"/>
          </ac:spMkLst>
        </pc:spChg>
        <pc:spChg chg="mod">
          <ac:chgData name="Epifanio, Aida" userId="000e21c5-13fc-4426-b772-2c28c79a20d9" providerId="ADAL" clId="{533EAF31-465D-4643-BB1E-8A266BCE367B}" dt="2025-07-28T20:23:50.282" v="1250" actId="962"/>
          <ac:spMkLst>
            <pc:docMk/>
            <pc:sldMk cId="3548416790" sldId="3005"/>
            <ac:spMk id="10" creationId="{CED4C332-5B4C-FA10-8F42-042DBA4BA496}"/>
          </ac:spMkLst>
        </pc:spChg>
        <pc:spChg chg="mod">
          <ac:chgData name="Epifanio, Aida" userId="000e21c5-13fc-4426-b772-2c28c79a20d9" providerId="ADAL" clId="{533EAF31-465D-4643-BB1E-8A266BCE367B}" dt="2025-07-28T20:22:46.682" v="1243" actId="962"/>
          <ac:spMkLst>
            <pc:docMk/>
            <pc:sldMk cId="3548416790" sldId="3005"/>
            <ac:spMk id="11" creationId="{C0922678-DD07-138C-BF7B-DB417C33326F}"/>
          </ac:spMkLst>
        </pc:spChg>
        <pc:spChg chg="mod">
          <ac:chgData name="Epifanio, Aida" userId="000e21c5-13fc-4426-b772-2c28c79a20d9" providerId="ADAL" clId="{533EAF31-465D-4643-BB1E-8A266BCE367B}" dt="2025-07-28T20:23:42.966" v="1249" actId="962"/>
          <ac:spMkLst>
            <pc:docMk/>
            <pc:sldMk cId="3548416790" sldId="3005"/>
            <ac:spMk id="12" creationId="{523D0C40-DB82-E558-2420-5F5343EE2229}"/>
          </ac:spMkLst>
        </pc:spChg>
        <pc:spChg chg="mod">
          <ac:chgData name="Epifanio, Aida" userId="000e21c5-13fc-4426-b772-2c28c79a20d9" providerId="ADAL" clId="{533EAF31-465D-4643-BB1E-8A266BCE367B}" dt="2025-07-28T20:23:39.265" v="1248" actId="962"/>
          <ac:spMkLst>
            <pc:docMk/>
            <pc:sldMk cId="3548416790" sldId="3005"/>
            <ac:spMk id="13" creationId="{EF1FC67B-4818-265F-80D6-E225A1B7E117}"/>
          </ac:spMkLst>
        </pc:spChg>
        <pc:spChg chg="mod">
          <ac:chgData name="Epifanio, Aida" userId="000e21c5-13fc-4426-b772-2c28c79a20d9" providerId="ADAL" clId="{533EAF31-465D-4643-BB1E-8A266BCE367B}" dt="2025-07-28T20:23:19.466" v="1247" actId="962"/>
          <ac:spMkLst>
            <pc:docMk/>
            <pc:sldMk cId="3548416790" sldId="3005"/>
            <ac:spMk id="14" creationId="{9443FF65-9A01-94FC-C21F-8F6227AD79ED}"/>
          </ac:spMkLst>
        </pc:spChg>
        <pc:spChg chg="mod">
          <ac:chgData name="Epifanio, Aida" userId="000e21c5-13fc-4426-b772-2c28c79a20d9" providerId="ADAL" clId="{533EAF31-465D-4643-BB1E-8A266BCE367B}" dt="2025-07-28T20:23:08.766" v="1245" actId="962"/>
          <ac:spMkLst>
            <pc:docMk/>
            <pc:sldMk cId="3548416790" sldId="3005"/>
            <ac:spMk id="15" creationId="{51A8DCED-07F2-1DA5-55F9-D20DC419FD67}"/>
          </ac:spMkLst>
        </pc:spChg>
        <pc:spChg chg="mod">
          <ac:chgData name="Epifanio, Aida" userId="000e21c5-13fc-4426-b772-2c28c79a20d9" providerId="ADAL" clId="{533EAF31-465D-4643-BB1E-8A266BCE367B}" dt="2025-07-28T19:21:05.044" v="18" actId="20577"/>
          <ac:spMkLst>
            <pc:docMk/>
            <pc:sldMk cId="3548416790" sldId="3005"/>
            <ac:spMk id="18" creationId="{5E9F1A41-9374-95E7-40D0-C93B795A947A}"/>
          </ac:spMkLst>
        </pc:spChg>
      </pc:sldChg>
      <pc:sldChg chg="delSp modSp add mod modAnim">
        <pc:chgData name="Epifanio, Aida" userId="000e21c5-13fc-4426-b772-2c28c79a20d9" providerId="ADAL" clId="{533EAF31-465D-4643-BB1E-8A266BCE367B}" dt="2025-07-28T20:25:17.448" v="1268" actId="962"/>
        <pc:sldMkLst>
          <pc:docMk/>
          <pc:sldMk cId="2052131701" sldId="3006"/>
        </pc:sldMkLst>
        <pc:spChg chg="mod">
          <ac:chgData name="Epifanio, Aida" userId="000e21c5-13fc-4426-b772-2c28c79a20d9" providerId="ADAL" clId="{533EAF31-465D-4643-BB1E-8A266BCE367B}" dt="2025-07-28T19:56:13.143" v="656" actId="21"/>
          <ac:spMkLst>
            <pc:docMk/>
            <pc:sldMk cId="2052131701" sldId="3006"/>
            <ac:spMk id="2" creationId="{0C038FEC-A18F-5E61-F497-3AA2D90FE7C0}"/>
          </ac:spMkLst>
        </pc:spChg>
        <pc:spChg chg="del">
          <ac:chgData name="Epifanio, Aida" userId="000e21c5-13fc-4426-b772-2c28c79a20d9" providerId="ADAL" clId="{533EAF31-465D-4643-BB1E-8A266BCE367B}" dt="2025-07-28T19:52:25.294" v="611" actId="478"/>
          <ac:spMkLst>
            <pc:docMk/>
            <pc:sldMk cId="2052131701" sldId="3006"/>
            <ac:spMk id="3" creationId="{5C6A4FA7-5EE8-4242-051F-7A4D77B34463}"/>
          </ac:spMkLst>
        </pc:spChg>
        <pc:spChg chg="mod">
          <ac:chgData name="Epifanio, Aida" userId="000e21c5-13fc-4426-b772-2c28c79a20d9" providerId="ADAL" clId="{533EAF31-465D-4643-BB1E-8A266BCE367B}" dt="2025-07-28T20:25:06.682" v="1267" actId="13244"/>
          <ac:spMkLst>
            <pc:docMk/>
            <pc:sldMk cId="2052131701" sldId="3006"/>
            <ac:spMk id="5" creationId="{77E2F0CC-7403-C79D-9466-CD57F90A404F}"/>
          </ac:spMkLst>
        </pc:spChg>
        <pc:spChg chg="mod">
          <ac:chgData name="Epifanio, Aida" userId="000e21c5-13fc-4426-b772-2c28c79a20d9" providerId="ADAL" clId="{533EAF31-465D-4643-BB1E-8A266BCE367B}" dt="2025-07-28T20:25:17.448" v="1268" actId="962"/>
          <ac:spMkLst>
            <pc:docMk/>
            <pc:sldMk cId="2052131701" sldId="3006"/>
            <ac:spMk id="7" creationId="{D3AB092E-E35C-F725-DF44-CC601737F0AC}"/>
          </ac:spMkLst>
        </pc:spChg>
      </pc:sldChg>
      <pc:sldChg chg="addSp delSp modSp add mod ord addAnim delAnim">
        <pc:chgData name="Epifanio, Aida" userId="000e21c5-13fc-4426-b772-2c28c79a20d9" providerId="ADAL" clId="{533EAF31-465D-4643-BB1E-8A266BCE367B}" dt="2025-07-28T20:10:32.988" v="727" actId="962"/>
        <pc:sldMkLst>
          <pc:docMk/>
          <pc:sldMk cId="3399359567" sldId="3007"/>
        </pc:sldMkLst>
        <pc:spChg chg="mod">
          <ac:chgData name="Epifanio, Aida" userId="000e21c5-13fc-4426-b772-2c28c79a20d9" providerId="ADAL" clId="{533EAF31-465D-4643-BB1E-8A266BCE367B}" dt="2025-07-28T19:56:39.702" v="658" actId="21"/>
          <ac:spMkLst>
            <pc:docMk/>
            <pc:sldMk cId="3399359567" sldId="3007"/>
            <ac:spMk id="2" creationId="{9B49690C-3CFE-C6E0-11E4-C29923966077}"/>
          </ac:spMkLst>
        </pc:spChg>
        <pc:spChg chg="add del mod">
          <ac:chgData name="Epifanio, Aida" userId="000e21c5-13fc-4426-b772-2c28c79a20d9" providerId="ADAL" clId="{533EAF31-465D-4643-BB1E-8A266BCE367B}" dt="2025-07-28T19:55:35.977" v="649" actId="478"/>
          <ac:spMkLst>
            <pc:docMk/>
            <pc:sldMk cId="3399359567" sldId="3007"/>
            <ac:spMk id="4" creationId="{CB0D68EF-0DE3-CA91-061A-76766B15920D}"/>
          </ac:spMkLst>
        </pc:spChg>
        <pc:spChg chg="del">
          <ac:chgData name="Epifanio, Aida" userId="000e21c5-13fc-4426-b772-2c28c79a20d9" providerId="ADAL" clId="{533EAF31-465D-4643-BB1E-8A266BCE367B}" dt="2025-07-28T19:54:57.744" v="636" actId="478"/>
          <ac:spMkLst>
            <pc:docMk/>
            <pc:sldMk cId="3399359567" sldId="3007"/>
            <ac:spMk id="7" creationId="{E321578D-F384-79C7-02E2-E58EB9121B2D}"/>
          </ac:spMkLst>
        </pc:spChg>
        <pc:picChg chg="add del mod">
          <ac:chgData name="Epifanio, Aida" userId="000e21c5-13fc-4426-b772-2c28c79a20d9" providerId="ADAL" clId="{533EAF31-465D-4643-BB1E-8A266BCE367B}" dt="2025-07-28T20:10:32.988" v="727" actId="962"/>
          <ac:picMkLst>
            <pc:docMk/>
            <pc:sldMk cId="3399359567" sldId="3007"/>
            <ac:picMk id="9" creationId="{0B25F6CB-8D3F-9F2F-A77E-E060C319ED5E}"/>
          </ac:picMkLst>
        </pc:picChg>
        <pc:picChg chg="del">
          <ac:chgData name="Epifanio, Aida" userId="000e21c5-13fc-4426-b772-2c28c79a20d9" providerId="ADAL" clId="{533EAF31-465D-4643-BB1E-8A266BCE367B}" dt="2025-07-28T19:55:33.212" v="648" actId="21"/>
          <ac:picMkLst>
            <pc:docMk/>
            <pc:sldMk cId="3399359567" sldId="3007"/>
            <ac:picMk id="11" creationId="{4C8DBBD4-3757-312E-8B81-21981ECC4EF4}"/>
          </ac:picMkLst>
        </pc:picChg>
      </pc:sldChg>
      <pc:sldChg chg="addSp delSp modSp new add del">
        <pc:chgData name="Epifanio, Aida" userId="000e21c5-13fc-4426-b772-2c28c79a20d9" providerId="ADAL" clId="{533EAF31-465D-4643-BB1E-8A266BCE367B}" dt="2025-07-28T20:28:06.581" v="1327" actId="20577"/>
        <pc:sldMkLst>
          <pc:docMk/>
          <pc:sldMk cId="411116934" sldId="3008"/>
        </pc:sldMkLst>
        <pc:spChg chg="mod">
          <ac:chgData name="Epifanio, Aida" userId="000e21c5-13fc-4426-b772-2c28c79a20d9" providerId="ADAL" clId="{533EAF31-465D-4643-BB1E-8A266BCE367B}" dt="2025-07-28T20:26:20.481" v="1273"/>
          <ac:spMkLst>
            <pc:docMk/>
            <pc:sldMk cId="411116934" sldId="3008"/>
            <ac:spMk id="2" creationId="{00C99381-1E49-FDCA-41BD-B7867234DEB1}"/>
          </ac:spMkLst>
        </pc:spChg>
        <pc:spChg chg="mod">
          <ac:chgData name="Epifanio, Aida" userId="000e21c5-13fc-4426-b772-2c28c79a20d9" providerId="ADAL" clId="{533EAF31-465D-4643-BB1E-8A266BCE367B}" dt="2025-07-28T20:28:06.581" v="1327" actId="20577"/>
          <ac:spMkLst>
            <pc:docMk/>
            <pc:sldMk cId="411116934" sldId="3008"/>
            <ac:spMk id="3" creationId="{31CB46CB-7FD3-153F-A539-4E2FA0AA6BB3}"/>
          </ac:spMkLst>
        </pc:spChg>
        <pc:spChg chg="mod">
          <ac:chgData name="Epifanio, Aida" userId="000e21c5-13fc-4426-b772-2c28c79a20d9" providerId="ADAL" clId="{533EAF31-465D-4643-BB1E-8A266BCE367B}" dt="2025-07-28T20:27:57.931" v="1325" actId="13244"/>
          <ac:spMkLst>
            <pc:docMk/>
            <pc:sldMk cId="411116934" sldId="3008"/>
            <ac:spMk id="4" creationId="{0AF20334-E4BC-6B71-4E3E-42BCB3F1A97D}"/>
          </ac:spMkLst>
        </pc:spChg>
        <pc:picChg chg="add del mod">
          <ac:chgData name="Epifanio, Aida" userId="000e21c5-13fc-4426-b772-2c28c79a20d9" providerId="ADAL" clId="{533EAF31-465D-4643-BB1E-8A266BCE367B}" dt="2025-07-28T20:27:39.797" v="1291" actId="478"/>
          <ac:picMkLst>
            <pc:docMk/>
            <pc:sldMk cId="411116934" sldId="3008"/>
            <ac:picMk id="5" creationId="{56F43650-9429-B73A-096A-7605294D61E1}"/>
          </ac:picMkLst>
        </pc:picChg>
        <pc:picChg chg="add mod">
          <ac:chgData name="Epifanio, Aida" userId="000e21c5-13fc-4426-b772-2c28c79a20d9" providerId="ADAL" clId="{533EAF31-465D-4643-BB1E-8A266BCE367B}" dt="2025-07-28T20:27:50.230" v="1324" actId="962"/>
          <ac:picMkLst>
            <pc:docMk/>
            <pc:sldMk cId="411116934" sldId="3008"/>
            <ac:picMk id="6" creationId="{58955D40-D355-0686-C411-E0C11661B59F}"/>
          </ac:picMkLst>
        </pc:picChg>
        <pc:picChg chg="add del mod">
          <ac:chgData name="Epifanio, Aida" userId="000e21c5-13fc-4426-b772-2c28c79a20d9" providerId="ADAL" clId="{533EAF31-465D-4643-BB1E-8A266BCE367B}" dt="2025-07-28T20:27:30.414" v="1288" actId="21"/>
          <ac:picMkLst>
            <pc:docMk/>
            <pc:sldMk cId="411116934" sldId="3008"/>
            <ac:picMk id="7" creationId="{7363813E-B66E-49EC-85E4-B24C12919CB7}"/>
          </ac:picMkLst>
        </pc:picChg>
      </pc:sldChg>
      <pc:sldChg chg="addSp delSp modSp new">
        <pc:chgData name="Epifanio, Aida" userId="000e21c5-13fc-4426-b772-2c28c79a20d9" providerId="ADAL" clId="{533EAF31-465D-4643-BB1E-8A266BCE367B}" dt="2025-07-28T20:32:54.929" v="1364" actId="13244"/>
        <pc:sldMkLst>
          <pc:docMk/>
          <pc:sldMk cId="1687599616" sldId="3009"/>
        </pc:sldMkLst>
        <pc:spChg chg="mod">
          <ac:chgData name="Epifanio, Aida" userId="000e21c5-13fc-4426-b772-2c28c79a20d9" providerId="ADAL" clId="{533EAF31-465D-4643-BB1E-8A266BCE367B}" dt="2025-07-28T20:32:08.478" v="1352"/>
          <ac:spMkLst>
            <pc:docMk/>
            <pc:sldMk cId="1687599616" sldId="3009"/>
            <ac:spMk id="2" creationId="{D03F436C-376D-3694-45FF-CABC896C2657}"/>
          </ac:spMkLst>
        </pc:spChg>
        <pc:spChg chg="add del">
          <ac:chgData name="Epifanio, Aida" userId="000e21c5-13fc-4426-b772-2c28c79a20d9" providerId="ADAL" clId="{533EAF31-465D-4643-BB1E-8A266BCE367B}" dt="2025-07-28T20:31:53.379" v="1349" actId="478"/>
          <ac:spMkLst>
            <pc:docMk/>
            <pc:sldMk cId="1687599616" sldId="3009"/>
            <ac:spMk id="3" creationId="{D3B28587-0C79-11CF-281A-3AD67C25B67D}"/>
          </ac:spMkLst>
        </pc:spChg>
        <pc:spChg chg="del">
          <ac:chgData name="Epifanio, Aida" userId="000e21c5-13fc-4426-b772-2c28c79a20d9" providerId="ADAL" clId="{533EAF31-465D-4643-BB1E-8A266BCE367B}" dt="2025-07-28T20:31:43.812" v="1346" actId="478"/>
          <ac:spMkLst>
            <pc:docMk/>
            <pc:sldMk cId="1687599616" sldId="3009"/>
            <ac:spMk id="4" creationId="{FE450D8D-F3C0-9945-496E-4C43413B0042}"/>
          </ac:spMkLst>
        </pc:spChg>
        <pc:spChg chg="mod">
          <ac:chgData name="Epifanio, Aida" userId="000e21c5-13fc-4426-b772-2c28c79a20d9" providerId="ADAL" clId="{533EAF31-465D-4643-BB1E-8A266BCE367B}" dt="2025-07-28T20:32:54.929" v="1364" actId="13244"/>
          <ac:spMkLst>
            <pc:docMk/>
            <pc:sldMk cId="1687599616" sldId="3009"/>
            <ac:spMk id="5" creationId="{DC30F441-25F4-FD4A-41AF-95283E3725E7}"/>
          </ac:spMkLst>
        </pc:spChg>
        <pc:picChg chg="add mod">
          <ac:chgData name="Epifanio, Aida" userId="000e21c5-13fc-4426-b772-2c28c79a20d9" providerId="ADAL" clId="{533EAF31-465D-4643-BB1E-8A266BCE367B}" dt="2025-07-28T20:31:49.962" v="1348"/>
          <ac:picMkLst>
            <pc:docMk/>
            <pc:sldMk cId="1687599616" sldId="3009"/>
            <ac:picMk id="6" creationId="{29DEBD45-33DC-E864-F410-7E5B6C9C0D84}"/>
          </ac:picMkLst>
        </pc:picChg>
        <pc:picChg chg="add mod">
          <ac:chgData name="Epifanio, Aida" userId="000e21c5-13fc-4426-b772-2c28c79a20d9" providerId="ADAL" clId="{533EAF31-465D-4643-BB1E-8A266BCE367B}" dt="2025-07-28T20:32:32.462" v="1362" actId="962"/>
          <ac:picMkLst>
            <pc:docMk/>
            <pc:sldMk cId="1687599616" sldId="3009"/>
            <ac:picMk id="7" creationId="{CE85C297-930A-F331-58CE-ACD76A22E33E}"/>
          </ac:picMkLst>
        </pc:picChg>
      </pc:sldChg>
      <pc:sldChg chg="addSp delSp modSp new">
        <pc:chgData name="Epifanio, Aida" userId="000e21c5-13fc-4426-b772-2c28c79a20d9" providerId="ADAL" clId="{533EAF31-465D-4643-BB1E-8A266BCE367B}" dt="2025-07-28T20:34:50.844" v="1387" actId="13244"/>
        <pc:sldMkLst>
          <pc:docMk/>
          <pc:sldMk cId="849552700" sldId="3010"/>
        </pc:sldMkLst>
        <pc:spChg chg="mod">
          <ac:chgData name="Epifanio, Aida" userId="000e21c5-13fc-4426-b772-2c28c79a20d9" providerId="ADAL" clId="{533EAF31-465D-4643-BB1E-8A266BCE367B}" dt="2025-07-28T20:34:00.478" v="1377"/>
          <ac:spMkLst>
            <pc:docMk/>
            <pc:sldMk cId="849552700" sldId="3010"/>
            <ac:spMk id="2" creationId="{8AB5EE3E-A934-9870-7AA1-B3659E9DBCDC}"/>
          </ac:spMkLst>
        </pc:spChg>
        <pc:spChg chg="del">
          <ac:chgData name="Epifanio, Aida" userId="000e21c5-13fc-4426-b772-2c28c79a20d9" providerId="ADAL" clId="{533EAF31-465D-4643-BB1E-8A266BCE367B}" dt="2025-07-28T20:34:08.844" v="1379" actId="478"/>
          <ac:spMkLst>
            <pc:docMk/>
            <pc:sldMk cId="849552700" sldId="3010"/>
            <ac:spMk id="3" creationId="{95169D89-028A-6B4F-7A74-17F904540C1A}"/>
          </ac:spMkLst>
        </pc:spChg>
        <pc:spChg chg="mod">
          <ac:chgData name="Epifanio, Aida" userId="000e21c5-13fc-4426-b772-2c28c79a20d9" providerId="ADAL" clId="{533EAF31-465D-4643-BB1E-8A266BCE367B}" dt="2025-07-28T20:34:50.844" v="1387" actId="13244"/>
          <ac:spMkLst>
            <pc:docMk/>
            <pc:sldMk cId="849552700" sldId="3010"/>
            <ac:spMk id="4" creationId="{280CDC1E-603C-EB58-3FCC-A5882F61BA3D}"/>
          </ac:spMkLst>
        </pc:spChg>
        <pc:picChg chg="add mod">
          <ac:chgData name="Epifanio, Aida" userId="000e21c5-13fc-4426-b772-2c28c79a20d9" providerId="ADAL" clId="{533EAF31-465D-4643-BB1E-8A266BCE367B}" dt="2025-07-28T20:34:28.777" v="1385" actId="962"/>
          <ac:picMkLst>
            <pc:docMk/>
            <pc:sldMk cId="849552700" sldId="3010"/>
            <ac:picMk id="5" creationId="{8B0ABEED-1AD3-F73E-C108-C8E4BAB529C5}"/>
          </ac:picMkLst>
        </pc:picChg>
      </pc:sldChg>
    </pc:docChg>
  </pc:docChgLst>
  <pc:docChgLst>
    <pc:chgData name="Epifanio, Aida" userId="000e21c5-13fc-4426-b772-2c28c79a20d9" providerId="ADAL" clId="{2E89B6CE-825D-6E4E-B958-44EA1E5AD950}"/>
    <pc:docChg chg="modSld">
      <pc:chgData name="Epifanio, Aida" userId="000e21c5-13fc-4426-b772-2c28c79a20d9" providerId="ADAL" clId="{2E89B6CE-825D-6E4E-B958-44EA1E5AD950}" dt="2025-07-29T13:11:26.839" v="9"/>
      <pc:docMkLst>
        <pc:docMk/>
      </pc:docMkLst>
      <pc:sldChg chg="modAnim">
        <pc:chgData name="Epifanio, Aida" userId="000e21c5-13fc-4426-b772-2c28c79a20d9" providerId="ADAL" clId="{2E89B6CE-825D-6E4E-B958-44EA1E5AD950}" dt="2025-07-29T13:10:54.354" v="2"/>
        <pc:sldMkLst>
          <pc:docMk/>
          <pc:sldMk cId="4113104843" sldId="1854"/>
        </pc:sldMkLst>
      </pc:sldChg>
      <pc:sldChg chg="modAnim">
        <pc:chgData name="Epifanio, Aida" userId="000e21c5-13fc-4426-b772-2c28c79a20d9" providerId="ADAL" clId="{2E89B6CE-825D-6E4E-B958-44EA1E5AD950}" dt="2025-07-29T13:11:26.839" v="9"/>
        <pc:sldMkLst>
          <pc:docMk/>
          <pc:sldMk cId="980721746" sldId="2914"/>
        </pc:sldMkLst>
      </pc:sldChg>
      <pc:sldChg chg="modAnim">
        <pc:chgData name="Epifanio, Aida" userId="000e21c5-13fc-4426-b772-2c28c79a20d9" providerId="ADAL" clId="{2E89B6CE-825D-6E4E-B958-44EA1E5AD950}" dt="2025-07-29T13:11:07.515" v="7"/>
        <pc:sldMkLst>
          <pc:docMk/>
          <pc:sldMk cId="1244885968" sldId="2918"/>
        </pc:sldMkLst>
      </pc:sldChg>
      <pc:sldChg chg="modAnim">
        <pc:chgData name="Epifanio, Aida" userId="000e21c5-13fc-4426-b772-2c28c79a20d9" providerId="ADAL" clId="{2E89B6CE-825D-6E4E-B958-44EA1E5AD950}" dt="2025-07-29T13:10:44.356" v="0"/>
        <pc:sldMkLst>
          <pc:docMk/>
          <pc:sldMk cId="2126568172" sldId="2996"/>
        </pc:sldMkLst>
      </pc:sldChg>
      <pc:sldChg chg="modAnim">
        <pc:chgData name="Epifanio, Aida" userId="000e21c5-13fc-4426-b772-2c28c79a20d9" providerId="ADAL" clId="{2E89B6CE-825D-6E4E-B958-44EA1E5AD950}" dt="2025-07-29T13:11:00.921" v="6"/>
        <pc:sldMkLst>
          <pc:docMk/>
          <pc:sldMk cId="1817669270" sldId="2997"/>
        </pc:sldMkLst>
      </pc:sldChg>
      <pc:sldChg chg="modAnim">
        <pc:chgData name="Epifanio, Aida" userId="000e21c5-13fc-4426-b772-2c28c79a20d9" providerId="ADAL" clId="{2E89B6CE-825D-6E4E-B958-44EA1E5AD950}" dt="2025-07-29T13:10:58.119" v="4"/>
        <pc:sldMkLst>
          <pc:docMk/>
          <pc:sldMk cId="3399359567" sldId="3007"/>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78374-1922-4EB9-A307-CF415814DEB9}"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F9D9F9EF-4DDE-4D31-822E-C303803D74B1}">
      <dgm:prSet phldrT="[Text]"/>
      <dgm:spPr/>
      <dgm:t>
        <a:bodyPr/>
        <a:lstStyle/>
        <a:p>
          <a:r>
            <a:rPr lang="en-US">
              <a:solidFill>
                <a:schemeClr val="bg1"/>
              </a:solidFill>
            </a:rPr>
            <a:t>Clear Vision Statement</a:t>
          </a:r>
        </a:p>
      </dgm:t>
    </dgm:pt>
    <dgm:pt modelId="{8D93D49A-4588-4340-B6D7-49C977871013}" type="parTrans" cxnId="{36010AD9-7DCC-4F7E-8370-A8AE92B0AD9E}">
      <dgm:prSet/>
      <dgm:spPr/>
      <dgm:t>
        <a:bodyPr/>
        <a:lstStyle/>
        <a:p>
          <a:endParaRPr lang="en-US"/>
        </a:p>
      </dgm:t>
    </dgm:pt>
    <dgm:pt modelId="{EA809823-7A3C-4B8D-903F-6A2D38192DB1}" type="sibTrans" cxnId="{36010AD9-7DCC-4F7E-8370-A8AE92B0AD9E}">
      <dgm:prSet/>
      <dgm:spPr/>
      <dgm:t>
        <a:bodyPr/>
        <a:lstStyle/>
        <a:p>
          <a:endParaRPr lang="en-US"/>
        </a:p>
      </dgm:t>
    </dgm:pt>
    <dgm:pt modelId="{7115592A-67AE-42A1-A8EB-B7DA110B4495}">
      <dgm:prSet phldrT="[Text]"/>
      <dgm:spPr/>
      <dgm:t>
        <a:bodyPr/>
        <a:lstStyle/>
        <a:p>
          <a:endParaRPr lang="en-US"/>
        </a:p>
      </dgm:t>
    </dgm:pt>
    <dgm:pt modelId="{DA93FB5C-74B4-4E9D-8351-EAE6D17D9120}" type="parTrans" cxnId="{A748C60E-552C-456D-AAF0-2AF78E827F7C}">
      <dgm:prSet/>
      <dgm:spPr/>
      <dgm:t>
        <a:bodyPr/>
        <a:lstStyle/>
        <a:p>
          <a:endParaRPr lang="en-US"/>
        </a:p>
      </dgm:t>
    </dgm:pt>
    <dgm:pt modelId="{40301738-349E-4BFC-A99A-1B22BE2F2CDE}" type="sibTrans" cxnId="{A748C60E-552C-456D-AAF0-2AF78E827F7C}">
      <dgm:prSet/>
      <dgm:spPr/>
      <dgm:t>
        <a:bodyPr/>
        <a:lstStyle/>
        <a:p>
          <a:endParaRPr lang="en-US"/>
        </a:p>
      </dgm:t>
    </dgm:pt>
    <dgm:pt modelId="{92859056-54EF-45E6-BEA5-C194C15F60E3}">
      <dgm:prSet phldrT="[Text]"/>
      <dgm:spPr/>
      <dgm:t>
        <a:bodyPr/>
        <a:lstStyle/>
        <a:p>
          <a:endParaRPr lang="en-US"/>
        </a:p>
      </dgm:t>
    </dgm:pt>
    <dgm:pt modelId="{D5D1B17B-ED5E-4511-BBB6-482EE651BAFF}" type="parTrans" cxnId="{8F16360E-3CEF-4EEC-9D88-BF1600E17D20}">
      <dgm:prSet/>
      <dgm:spPr/>
      <dgm:t>
        <a:bodyPr/>
        <a:lstStyle/>
        <a:p>
          <a:endParaRPr lang="en-US"/>
        </a:p>
      </dgm:t>
    </dgm:pt>
    <dgm:pt modelId="{5B8155DB-68D7-4453-9093-F03F1E31EE3B}" type="sibTrans" cxnId="{8F16360E-3CEF-4EEC-9D88-BF1600E17D20}">
      <dgm:prSet/>
      <dgm:spPr/>
      <dgm:t>
        <a:bodyPr/>
        <a:lstStyle/>
        <a:p>
          <a:endParaRPr lang="en-US"/>
        </a:p>
      </dgm:t>
    </dgm:pt>
    <dgm:pt modelId="{DA419F3E-6C84-4A03-B179-343C5D160B0D}">
      <dgm:prSet phldrT="[Text]"/>
      <dgm:spPr/>
      <dgm:t>
        <a:bodyPr/>
        <a:lstStyle/>
        <a:p>
          <a:r>
            <a:rPr lang="en-US"/>
            <a:t>Time Management</a:t>
          </a:r>
        </a:p>
      </dgm:t>
    </dgm:pt>
    <dgm:pt modelId="{37DBAF20-177C-4705-8D34-D3BEAFEE4D52}" type="parTrans" cxnId="{88E2356A-2EEC-4DC4-9703-ABE994F2CD6D}">
      <dgm:prSet/>
      <dgm:spPr/>
      <dgm:t>
        <a:bodyPr/>
        <a:lstStyle/>
        <a:p>
          <a:endParaRPr lang="en-US"/>
        </a:p>
      </dgm:t>
    </dgm:pt>
    <dgm:pt modelId="{2C32AA9D-0B76-427F-9F24-649C916FC8F6}" type="sibTrans" cxnId="{88E2356A-2EEC-4DC4-9703-ABE994F2CD6D}">
      <dgm:prSet/>
      <dgm:spPr/>
      <dgm:t>
        <a:bodyPr/>
        <a:lstStyle/>
        <a:p>
          <a:endParaRPr lang="en-US"/>
        </a:p>
      </dgm:t>
    </dgm:pt>
    <dgm:pt modelId="{4D55A767-E4FF-4375-8CAD-00159A739737}">
      <dgm:prSet phldrT="[Text]"/>
      <dgm:spPr/>
      <dgm:t>
        <a:bodyPr/>
        <a:lstStyle/>
        <a:p>
          <a:r>
            <a:rPr lang="en-US"/>
            <a:t>Regularly attend instructional meetings.</a:t>
          </a:r>
        </a:p>
      </dgm:t>
    </dgm:pt>
    <dgm:pt modelId="{EB962DD9-CC0F-4302-8829-2A2F0FE4DFB0}" type="parTrans" cxnId="{250C271B-EA3C-4C84-A7CD-333C8E6AE250}">
      <dgm:prSet/>
      <dgm:spPr/>
      <dgm:t>
        <a:bodyPr/>
        <a:lstStyle/>
        <a:p>
          <a:endParaRPr lang="en-US"/>
        </a:p>
      </dgm:t>
    </dgm:pt>
    <dgm:pt modelId="{373119B4-DD31-4677-B7A3-B9E4398A3727}" type="sibTrans" cxnId="{250C271B-EA3C-4C84-A7CD-333C8E6AE250}">
      <dgm:prSet/>
      <dgm:spPr/>
      <dgm:t>
        <a:bodyPr/>
        <a:lstStyle/>
        <a:p>
          <a:endParaRPr lang="en-US"/>
        </a:p>
      </dgm:t>
    </dgm:pt>
    <dgm:pt modelId="{8D046FB5-F2F2-4315-8F55-FFD55A854462}">
      <dgm:prSet phldrT="[Text]"/>
      <dgm:spPr/>
      <dgm:t>
        <a:bodyPr/>
        <a:lstStyle/>
        <a:p>
          <a:r>
            <a:rPr lang="en-US"/>
            <a:t>Conduct classroom visits.</a:t>
          </a:r>
        </a:p>
      </dgm:t>
    </dgm:pt>
    <dgm:pt modelId="{B6D13098-F85A-4F18-A936-3DD53C5C0C2F}" type="parTrans" cxnId="{10131625-DB57-4BA3-A86D-AF3FF2425691}">
      <dgm:prSet/>
      <dgm:spPr/>
      <dgm:t>
        <a:bodyPr/>
        <a:lstStyle/>
        <a:p>
          <a:endParaRPr lang="en-US"/>
        </a:p>
      </dgm:t>
    </dgm:pt>
    <dgm:pt modelId="{D37FC345-49ED-41BF-8368-654824ACAFC3}" type="sibTrans" cxnId="{10131625-DB57-4BA3-A86D-AF3FF2425691}">
      <dgm:prSet/>
      <dgm:spPr/>
      <dgm:t>
        <a:bodyPr/>
        <a:lstStyle/>
        <a:p>
          <a:endParaRPr lang="en-US"/>
        </a:p>
      </dgm:t>
    </dgm:pt>
    <dgm:pt modelId="{6F4F19E2-577B-4FFC-A85F-1F811C84001F}">
      <dgm:prSet phldrT="[Text]"/>
      <dgm:spPr/>
      <dgm:t>
        <a:bodyPr/>
        <a:lstStyle/>
        <a:p>
          <a:r>
            <a:rPr lang="en-US"/>
            <a:t>Sample Data Sources to Consult</a:t>
          </a:r>
        </a:p>
      </dgm:t>
    </dgm:pt>
    <dgm:pt modelId="{E010A9B5-C327-4F1D-A56D-472E93193D8D}" type="parTrans" cxnId="{0ACA74C6-B454-48F7-9EC6-0D4C5B269779}">
      <dgm:prSet/>
      <dgm:spPr/>
      <dgm:t>
        <a:bodyPr/>
        <a:lstStyle/>
        <a:p>
          <a:endParaRPr lang="en-US"/>
        </a:p>
      </dgm:t>
    </dgm:pt>
    <dgm:pt modelId="{CF76E137-DE4E-4E3D-B3EA-0AA80BC197B4}" type="sibTrans" cxnId="{0ACA74C6-B454-48F7-9EC6-0D4C5B269779}">
      <dgm:prSet/>
      <dgm:spPr/>
      <dgm:t>
        <a:bodyPr/>
        <a:lstStyle/>
        <a:p>
          <a:endParaRPr lang="en-US"/>
        </a:p>
      </dgm:t>
    </dgm:pt>
    <dgm:pt modelId="{53FCDFFB-06FA-4C68-8D1E-50DB1DAA286C}">
      <dgm:prSet phldrT="[Text]"/>
      <dgm:spPr/>
      <dgm:t>
        <a:bodyPr/>
        <a:lstStyle/>
        <a:p>
          <a:r>
            <a:rPr lang="en-US"/>
            <a:t>Building Lead</a:t>
          </a:r>
        </a:p>
      </dgm:t>
    </dgm:pt>
    <dgm:pt modelId="{23E3E56C-527E-4FD6-A157-C93BA38D6D7D}" type="sibTrans" cxnId="{D4D7917C-D622-4B73-B1C8-6C7EE31A1506}">
      <dgm:prSet/>
      <dgm:spPr/>
      <dgm:t>
        <a:bodyPr/>
        <a:lstStyle/>
        <a:p>
          <a:endParaRPr lang="en-US"/>
        </a:p>
      </dgm:t>
    </dgm:pt>
    <dgm:pt modelId="{174E76E7-6F09-4704-9BD3-0ACB87E57BCC}" type="parTrans" cxnId="{D4D7917C-D622-4B73-B1C8-6C7EE31A1506}">
      <dgm:prSet/>
      <dgm:spPr/>
      <dgm:t>
        <a:bodyPr/>
        <a:lstStyle/>
        <a:p>
          <a:endParaRPr lang="en-US"/>
        </a:p>
      </dgm:t>
    </dgm:pt>
    <dgm:pt modelId="{2450DF1F-BEDD-4E76-85FC-D4C95F6BAC97}">
      <dgm:prSet phldrT="[Text]"/>
      <dgm:spPr/>
      <dgm:t>
        <a:bodyPr/>
        <a:lstStyle/>
        <a:p>
          <a:r>
            <a:rPr lang="en-US"/>
            <a:t>Grades</a:t>
          </a:r>
        </a:p>
      </dgm:t>
    </dgm:pt>
    <dgm:pt modelId="{B446D008-7BDD-4A40-B8A6-63181AD65509}" type="sibTrans" cxnId="{74A70FAD-B5E3-42A4-9294-95F5C77C68E0}">
      <dgm:prSet/>
      <dgm:spPr/>
      <dgm:t>
        <a:bodyPr/>
        <a:lstStyle/>
        <a:p>
          <a:endParaRPr lang="en-US"/>
        </a:p>
      </dgm:t>
    </dgm:pt>
    <dgm:pt modelId="{8C453C2D-FA34-400E-B6B6-3CFFE0EF6EDB}" type="parTrans" cxnId="{74A70FAD-B5E3-42A4-9294-95F5C77C68E0}">
      <dgm:prSet/>
      <dgm:spPr/>
      <dgm:t>
        <a:bodyPr/>
        <a:lstStyle/>
        <a:p>
          <a:endParaRPr lang="en-US"/>
        </a:p>
      </dgm:t>
    </dgm:pt>
    <dgm:pt modelId="{88E53C00-E713-4CA6-9E01-BE624594C9E1}">
      <dgm:prSet phldrT="[Text]"/>
      <dgm:spPr/>
      <dgm:t>
        <a:bodyPr/>
        <a:lstStyle/>
        <a:p>
          <a:r>
            <a:rPr lang="en-US"/>
            <a:t>Attendance</a:t>
          </a:r>
        </a:p>
      </dgm:t>
    </dgm:pt>
    <dgm:pt modelId="{05379240-56B0-4C0C-8331-6C70365CA6FB}" type="sibTrans" cxnId="{62E9CC38-E64B-479C-8738-6B13AC2C49B0}">
      <dgm:prSet/>
      <dgm:spPr/>
      <dgm:t>
        <a:bodyPr/>
        <a:lstStyle/>
        <a:p>
          <a:endParaRPr lang="en-US"/>
        </a:p>
      </dgm:t>
    </dgm:pt>
    <dgm:pt modelId="{9051EEDA-F68B-4650-8FD8-4CF70C4E09D7}" type="parTrans" cxnId="{62E9CC38-E64B-479C-8738-6B13AC2C49B0}">
      <dgm:prSet/>
      <dgm:spPr/>
      <dgm:t>
        <a:bodyPr/>
        <a:lstStyle/>
        <a:p>
          <a:endParaRPr lang="en-US"/>
        </a:p>
      </dgm:t>
    </dgm:pt>
    <dgm:pt modelId="{DD0AB122-2602-4B45-84CA-CF5DBEC6ECD3}">
      <dgm:prSet phldrT="[Text]"/>
      <dgm:spPr/>
      <dgm:t>
        <a:bodyPr/>
        <a:lstStyle/>
        <a:p>
          <a:endParaRPr lang="en-US"/>
        </a:p>
      </dgm:t>
    </dgm:pt>
    <dgm:pt modelId="{467C7E0E-1DBC-46E6-8CA6-97100A1C5A36}" type="sibTrans" cxnId="{ADA748FD-E62C-408A-AC23-136E492428F5}">
      <dgm:prSet/>
      <dgm:spPr/>
      <dgm:t>
        <a:bodyPr/>
        <a:lstStyle/>
        <a:p>
          <a:endParaRPr lang="en-US"/>
        </a:p>
      </dgm:t>
    </dgm:pt>
    <dgm:pt modelId="{714336BD-73AA-4221-B4BD-ADAF09BE977F}" type="parTrans" cxnId="{ADA748FD-E62C-408A-AC23-136E492428F5}">
      <dgm:prSet/>
      <dgm:spPr/>
      <dgm:t>
        <a:bodyPr/>
        <a:lstStyle/>
        <a:p>
          <a:endParaRPr lang="en-US"/>
        </a:p>
      </dgm:t>
    </dgm:pt>
    <dgm:pt modelId="{A5606454-B555-43F1-8A09-701390467846}">
      <dgm:prSet phldrT="[Text]"/>
      <dgm:spPr/>
      <dgm:t>
        <a:bodyPr/>
        <a:lstStyle/>
        <a:p>
          <a:r>
            <a:rPr lang="en-US"/>
            <a:t>Building Level</a:t>
          </a:r>
        </a:p>
      </dgm:t>
    </dgm:pt>
    <dgm:pt modelId="{1D7D15C5-D243-4B6B-A44A-AA73714AA8ED}" type="sibTrans" cxnId="{5B48D9D2-0B1F-40F0-A308-712F553B51FF}">
      <dgm:prSet/>
      <dgm:spPr/>
      <dgm:t>
        <a:bodyPr/>
        <a:lstStyle/>
        <a:p>
          <a:endParaRPr lang="en-US"/>
        </a:p>
      </dgm:t>
    </dgm:pt>
    <dgm:pt modelId="{CA72D890-F326-43AF-BA45-BA3D144FF5E3}" type="parTrans" cxnId="{5B48D9D2-0B1F-40F0-A308-712F553B51FF}">
      <dgm:prSet/>
      <dgm:spPr/>
      <dgm:t>
        <a:bodyPr/>
        <a:lstStyle/>
        <a:p>
          <a:endParaRPr lang="en-US"/>
        </a:p>
      </dgm:t>
    </dgm:pt>
    <dgm:pt modelId="{17D3290C-897B-4C44-A242-15410B554477}">
      <dgm:prSet phldrT="[Text]"/>
      <dgm:spPr/>
      <dgm:t>
        <a:bodyPr/>
        <a:lstStyle/>
        <a:p>
          <a:r>
            <a:rPr lang="en-US"/>
            <a:t>Formative Assessments</a:t>
          </a:r>
        </a:p>
      </dgm:t>
    </dgm:pt>
    <dgm:pt modelId="{E7DDB11B-8F36-4B15-85F0-29D829D20981}" type="sibTrans" cxnId="{87A3BA59-8C97-4A54-8397-448E00C3A6E6}">
      <dgm:prSet/>
      <dgm:spPr/>
      <dgm:t>
        <a:bodyPr/>
        <a:lstStyle/>
        <a:p>
          <a:endParaRPr lang="en-US"/>
        </a:p>
      </dgm:t>
    </dgm:pt>
    <dgm:pt modelId="{F26926CE-9494-4A91-8B2A-D21EEA90C537}" type="parTrans" cxnId="{87A3BA59-8C97-4A54-8397-448E00C3A6E6}">
      <dgm:prSet/>
      <dgm:spPr/>
      <dgm:t>
        <a:bodyPr/>
        <a:lstStyle/>
        <a:p>
          <a:endParaRPr lang="en-US"/>
        </a:p>
      </dgm:t>
    </dgm:pt>
    <dgm:pt modelId="{39A03DC6-A400-4D2C-B42A-27B14E400365}">
      <dgm:prSet phldrT="[Text]"/>
      <dgm:spPr/>
      <dgm:t>
        <a:bodyPr/>
        <a:lstStyle/>
        <a:p>
          <a:endParaRPr lang="en-US"/>
        </a:p>
      </dgm:t>
    </dgm:pt>
    <dgm:pt modelId="{5FA6497A-598F-4C47-9F78-6948A08D9330}" type="sibTrans" cxnId="{97BE17EA-831E-4854-B214-DF98BEEE085E}">
      <dgm:prSet/>
      <dgm:spPr/>
      <dgm:t>
        <a:bodyPr/>
        <a:lstStyle/>
        <a:p>
          <a:endParaRPr lang="en-US"/>
        </a:p>
      </dgm:t>
    </dgm:pt>
    <dgm:pt modelId="{71117F22-7CDE-4D0B-A027-2450C6A6CB81}" type="parTrans" cxnId="{97BE17EA-831E-4854-B214-DF98BEEE085E}">
      <dgm:prSet/>
      <dgm:spPr/>
      <dgm:t>
        <a:bodyPr/>
        <a:lstStyle/>
        <a:p>
          <a:endParaRPr lang="en-US"/>
        </a:p>
      </dgm:t>
    </dgm:pt>
    <dgm:pt modelId="{494CFF52-066C-4A6C-98E3-F2EA2C5F677A}">
      <dgm:prSet phldrT="[Text]"/>
      <dgm:spPr/>
      <dgm:t>
        <a:bodyPr/>
        <a:lstStyle/>
        <a:p>
          <a:r>
            <a:rPr lang="en-US"/>
            <a:t>Intervention</a:t>
          </a:r>
        </a:p>
      </dgm:t>
    </dgm:pt>
    <dgm:pt modelId="{B54198A1-46E5-44E4-832D-E36CA21A1F08}" type="sibTrans" cxnId="{49A0BA02-C323-4379-AAD9-89CA8FFCC1B6}">
      <dgm:prSet/>
      <dgm:spPr/>
      <dgm:t>
        <a:bodyPr/>
        <a:lstStyle/>
        <a:p>
          <a:endParaRPr lang="en-US"/>
        </a:p>
      </dgm:t>
    </dgm:pt>
    <dgm:pt modelId="{EC966271-AB63-4D59-AB43-635AAB9B7087}" type="parTrans" cxnId="{49A0BA02-C323-4379-AAD9-89CA8FFCC1B6}">
      <dgm:prSet/>
      <dgm:spPr/>
      <dgm:t>
        <a:bodyPr/>
        <a:lstStyle/>
        <a:p>
          <a:endParaRPr lang="en-US"/>
        </a:p>
      </dgm:t>
    </dgm:pt>
    <dgm:pt modelId="{E816C890-ACB4-49F0-A987-6AE52702A8AB}">
      <dgm:prSet phldrT="[Text]"/>
      <dgm:spPr/>
      <dgm:t>
        <a:bodyPr/>
        <a:lstStyle/>
        <a:p>
          <a:r>
            <a:rPr lang="en-US"/>
            <a:t>Running Records</a:t>
          </a:r>
        </a:p>
      </dgm:t>
    </dgm:pt>
    <dgm:pt modelId="{5A952F15-C008-440A-B1DD-8292F69D8817}" type="sibTrans" cxnId="{812E523F-AAA0-4324-A145-A0745470E7D4}">
      <dgm:prSet/>
      <dgm:spPr/>
      <dgm:t>
        <a:bodyPr/>
        <a:lstStyle/>
        <a:p>
          <a:endParaRPr lang="en-US"/>
        </a:p>
      </dgm:t>
    </dgm:pt>
    <dgm:pt modelId="{7CF5687A-F04B-48BC-B752-37404D8FBAFE}" type="parTrans" cxnId="{812E523F-AAA0-4324-A145-A0745470E7D4}">
      <dgm:prSet/>
      <dgm:spPr/>
      <dgm:t>
        <a:bodyPr/>
        <a:lstStyle/>
        <a:p>
          <a:endParaRPr lang="en-US"/>
        </a:p>
      </dgm:t>
    </dgm:pt>
    <dgm:pt modelId="{2D625DD8-8384-42CA-8B09-621326377A7B}">
      <dgm:prSet phldrT="[Text]"/>
      <dgm:spPr/>
      <dgm:t>
        <a:bodyPr/>
        <a:lstStyle/>
        <a:p>
          <a:r>
            <a:rPr lang="en-US"/>
            <a:t>Tiered Support </a:t>
          </a:r>
        </a:p>
      </dgm:t>
    </dgm:pt>
    <dgm:pt modelId="{C149F900-F844-46F4-A26F-3FD8BD9B157C}" type="sibTrans" cxnId="{39D6FE84-7117-4A3C-A1FA-1BB9F3AB811A}">
      <dgm:prSet/>
      <dgm:spPr/>
      <dgm:t>
        <a:bodyPr/>
        <a:lstStyle/>
        <a:p>
          <a:endParaRPr lang="en-US"/>
        </a:p>
      </dgm:t>
    </dgm:pt>
    <dgm:pt modelId="{68442AB0-3FC6-49E3-BB18-7D295848A3BD}" type="parTrans" cxnId="{39D6FE84-7117-4A3C-A1FA-1BB9F3AB811A}">
      <dgm:prSet/>
      <dgm:spPr/>
      <dgm:t>
        <a:bodyPr/>
        <a:lstStyle/>
        <a:p>
          <a:endParaRPr lang="en-US"/>
        </a:p>
      </dgm:t>
    </dgm:pt>
    <dgm:pt modelId="{D4D5C1AB-B538-466E-BCB8-35D4F512A240}">
      <dgm:prSet phldrT="[Text]"/>
      <dgm:spPr/>
      <dgm:t>
        <a:bodyPr/>
        <a:lstStyle/>
        <a:p>
          <a:r>
            <a:rPr lang="en-US">
              <a:solidFill>
                <a:schemeClr val="bg1"/>
              </a:solidFill>
            </a:rPr>
            <a:t>Collaboration</a:t>
          </a:r>
        </a:p>
      </dgm:t>
    </dgm:pt>
    <dgm:pt modelId="{56ADA640-2E45-4A30-AF94-A8BF0CBDC3F3}" type="sibTrans" cxnId="{BCA8C948-CF8A-4042-BDAD-09C3A730535A}">
      <dgm:prSet/>
      <dgm:spPr/>
      <dgm:t>
        <a:bodyPr/>
        <a:lstStyle/>
        <a:p>
          <a:endParaRPr lang="en-US"/>
        </a:p>
      </dgm:t>
    </dgm:pt>
    <dgm:pt modelId="{E99FC080-F83B-4B3E-9050-FD339C9F565A}" type="parTrans" cxnId="{BCA8C948-CF8A-4042-BDAD-09C3A730535A}">
      <dgm:prSet/>
      <dgm:spPr/>
      <dgm:t>
        <a:bodyPr/>
        <a:lstStyle/>
        <a:p>
          <a:endParaRPr lang="en-US"/>
        </a:p>
      </dgm:t>
    </dgm:pt>
    <dgm:pt modelId="{C574BC30-4284-468C-A763-187D58A0B9E6}" type="pres">
      <dgm:prSet presAssocID="{78D78374-1922-4EB9-A307-CF415814DEB9}" presName="linearFlow" presStyleCnt="0">
        <dgm:presLayoutVars>
          <dgm:dir/>
          <dgm:animLvl val="lvl"/>
          <dgm:resizeHandles/>
        </dgm:presLayoutVars>
      </dgm:prSet>
      <dgm:spPr/>
    </dgm:pt>
    <dgm:pt modelId="{8F5C90AF-6CC1-4463-B01D-EED1D4E4AF11}" type="pres">
      <dgm:prSet presAssocID="{F9D9F9EF-4DDE-4D31-822E-C303803D74B1}" presName="compositeNode" presStyleCnt="0">
        <dgm:presLayoutVars>
          <dgm:bulletEnabled val="1"/>
        </dgm:presLayoutVars>
      </dgm:prSet>
      <dgm:spPr/>
    </dgm:pt>
    <dgm:pt modelId="{305D4E9D-B0DA-45DA-B52A-25705BD92B2B}" type="pres">
      <dgm:prSet presAssocID="{F9D9F9EF-4DDE-4D31-822E-C303803D74B1}" presName="imag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llseye"/>
        </a:ext>
      </dgm:extLst>
    </dgm:pt>
    <dgm:pt modelId="{C3A3FE51-7C8E-4F43-B47C-5FCB819FB901}" type="pres">
      <dgm:prSet presAssocID="{F9D9F9EF-4DDE-4D31-822E-C303803D74B1}" presName="childNode" presStyleLbl="node1" presStyleIdx="0" presStyleCnt="4">
        <dgm:presLayoutVars>
          <dgm:bulletEnabled val="1"/>
        </dgm:presLayoutVars>
      </dgm:prSet>
      <dgm:spPr/>
    </dgm:pt>
    <dgm:pt modelId="{AA6D5B8C-5FCA-445B-9F25-BD7F0F69EEFE}" type="pres">
      <dgm:prSet presAssocID="{F9D9F9EF-4DDE-4D31-822E-C303803D74B1}" presName="parentNode" presStyleLbl="revTx" presStyleIdx="0" presStyleCnt="4">
        <dgm:presLayoutVars>
          <dgm:chMax val="0"/>
          <dgm:bulletEnabled val="1"/>
        </dgm:presLayoutVars>
      </dgm:prSet>
      <dgm:spPr/>
    </dgm:pt>
    <dgm:pt modelId="{B547D968-D250-4E2A-82BC-7CE04B4F7D60}" type="pres">
      <dgm:prSet presAssocID="{EA809823-7A3C-4B8D-903F-6A2D38192DB1}" presName="sibTrans" presStyleCnt="0"/>
      <dgm:spPr/>
    </dgm:pt>
    <dgm:pt modelId="{972D3A09-E5F4-4E50-BD7C-0D18F3B81B97}" type="pres">
      <dgm:prSet presAssocID="{D4D5C1AB-B538-466E-BCB8-35D4F512A240}" presName="compositeNode" presStyleCnt="0">
        <dgm:presLayoutVars>
          <dgm:bulletEnabled val="1"/>
        </dgm:presLayoutVars>
      </dgm:prSet>
      <dgm:spPr/>
    </dgm:pt>
    <dgm:pt modelId="{B3250587-56F7-4AEE-8753-FE70DF5931F1}" type="pres">
      <dgm:prSet presAssocID="{D4D5C1AB-B538-466E-BCB8-35D4F512A240}" presName="imag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eting"/>
        </a:ext>
      </dgm:extLst>
    </dgm:pt>
    <dgm:pt modelId="{3F9FA43E-B7A3-4C31-9FDF-73325F0FF09A}" type="pres">
      <dgm:prSet presAssocID="{D4D5C1AB-B538-466E-BCB8-35D4F512A240}" presName="childNode" presStyleLbl="node1" presStyleIdx="1" presStyleCnt="4">
        <dgm:presLayoutVars>
          <dgm:bulletEnabled val="1"/>
        </dgm:presLayoutVars>
      </dgm:prSet>
      <dgm:spPr/>
    </dgm:pt>
    <dgm:pt modelId="{3EA89253-A4C5-449A-A744-F04FF8135E84}" type="pres">
      <dgm:prSet presAssocID="{D4D5C1AB-B538-466E-BCB8-35D4F512A240}" presName="parentNode" presStyleLbl="revTx" presStyleIdx="1" presStyleCnt="4">
        <dgm:presLayoutVars>
          <dgm:chMax val="0"/>
          <dgm:bulletEnabled val="1"/>
        </dgm:presLayoutVars>
      </dgm:prSet>
      <dgm:spPr/>
    </dgm:pt>
    <dgm:pt modelId="{0A206CA9-2625-485F-9FFD-992A18529E23}" type="pres">
      <dgm:prSet presAssocID="{56ADA640-2E45-4A30-AF94-A8BF0CBDC3F3}" presName="sibTrans" presStyleCnt="0"/>
      <dgm:spPr/>
    </dgm:pt>
    <dgm:pt modelId="{A86CE218-A7E6-426C-844E-B004C69E2CCE}" type="pres">
      <dgm:prSet presAssocID="{DA419F3E-6C84-4A03-B179-343C5D160B0D}" presName="compositeNode" presStyleCnt="0">
        <dgm:presLayoutVars>
          <dgm:bulletEnabled val="1"/>
        </dgm:presLayoutVars>
      </dgm:prSet>
      <dgm:spPr/>
    </dgm:pt>
    <dgm:pt modelId="{7013747F-A896-4327-8723-12ED8A44F6BC}" type="pres">
      <dgm:prSet presAssocID="{DA419F3E-6C84-4A03-B179-343C5D160B0D}"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opwatch"/>
        </a:ext>
      </dgm:extLst>
    </dgm:pt>
    <dgm:pt modelId="{310A3F82-ACE8-4F98-9CFB-BC5C5410EF86}" type="pres">
      <dgm:prSet presAssocID="{DA419F3E-6C84-4A03-B179-343C5D160B0D}" presName="childNode" presStyleLbl="node1" presStyleIdx="2" presStyleCnt="4">
        <dgm:presLayoutVars>
          <dgm:bulletEnabled val="1"/>
        </dgm:presLayoutVars>
      </dgm:prSet>
      <dgm:spPr/>
    </dgm:pt>
    <dgm:pt modelId="{A1325462-958F-45B9-9244-DFC213F8FBEF}" type="pres">
      <dgm:prSet presAssocID="{DA419F3E-6C84-4A03-B179-343C5D160B0D}" presName="parentNode" presStyleLbl="revTx" presStyleIdx="2" presStyleCnt="4">
        <dgm:presLayoutVars>
          <dgm:chMax val="0"/>
          <dgm:bulletEnabled val="1"/>
        </dgm:presLayoutVars>
      </dgm:prSet>
      <dgm:spPr/>
    </dgm:pt>
    <dgm:pt modelId="{B6805FA8-ECD5-4D9B-9474-02A76C7ABBD1}" type="pres">
      <dgm:prSet presAssocID="{2C32AA9D-0B76-427F-9F24-649C916FC8F6}" presName="sibTrans" presStyleCnt="0"/>
      <dgm:spPr/>
    </dgm:pt>
    <dgm:pt modelId="{64282E3C-D8A8-4445-8EA2-9D2A54020D80}" type="pres">
      <dgm:prSet presAssocID="{6F4F19E2-577B-4FFC-A85F-1F811C84001F}" presName="compositeNode" presStyleCnt="0">
        <dgm:presLayoutVars>
          <dgm:bulletEnabled val="1"/>
        </dgm:presLayoutVars>
      </dgm:prSet>
      <dgm:spPr/>
    </dgm:pt>
    <dgm:pt modelId="{C1EB6EE6-201D-441D-B7EB-242BBE58D049}" type="pres">
      <dgm:prSet presAssocID="{6F4F19E2-577B-4FFC-A85F-1F811C84001F}" presName="imag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resentation with bar chart RTL"/>
        </a:ext>
      </dgm:extLst>
    </dgm:pt>
    <dgm:pt modelId="{C631FFC2-BADF-4889-90A0-4738DE5CCC7C}" type="pres">
      <dgm:prSet presAssocID="{6F4F19E2-577B-4FFC-A85F-1F811C84001F}" presName="childNode" presStyleLbl="node1" presStyleIdx="3" presStyleCnt="4">
        <dgm:presLayoutVars>
          <dgm:bulletEnabled val="1"/>
        </dgm:presLayoutVars>
      </dgm:prSet>
      <dgm:spPr/>
    </dgm:pt>
    <dgm:pt modelId="{C54A58A0-BEA1-4E8C-BFF0-2371B9BAF0A3}" type="pres">
      <dgm:prSet presAssocID="{6F4F19E2-577B-4FFC-A85F-1F811C84001F}" presName="parentNode" presStyleLbl="revTx" presStyleIdx="3" presStyleCnt="4">
        <dgm:presLayoutVars>
          <dgm:chMax val="0"/>
          <dgm:bulletEnabled val="1"/>
        </dgm:presLayoutVars>
      </dgm:prSet>
      <dgm:spPr/>
    </dgm:pt>
  </dgm:ptLst>
  <dgm:cxnLst>
    <dgm:cxn modelId="{49A0BA02-C323-4379-AAD9-89CA8FFCC1B6}" srcId="{6F4F19E2-577B-4FFC-A85F-1F811C84001F}" destId="{494CFF52-066C-4A6C-98E3-F2EA2C5F677A}" srcOrd="2" destOrd="0" parTransId="{EC966271-AB63-4D59-AB43-635AAB9B7087}" sibTransId="{B54198A1-46E5-44E4-832D-E36CA21A1F08}"/>
    <dgm:cxn modelId="{88AF3A0C-7710-4ECF-9259-C363EA859AB9}" type="presOf" srcId="{D4D5C1AB-B538-466E-BCB8-35D4F512A240}" destId="{3EA89253-A4C5-449A-A744-F04FF8135E84}" srcOrd="0" destOrd="0" presId="urn:microsoft.com/office/officeart/2005/8/layout/hList2"/>
    <dgm:cxn modelId="{8F16360E-3CEF-4EEC-9D88-BF1600E17D20}" srcId="{D4D5C1AB-B538-466E-BCB8-35D4F512A240}" destId="{92859056-54EF-45E6-BEA5-C194C15F60E3}" srcOrd="0" destOrd="0" parTransId="{D5D1B17B-ED5E-4511-BBB6-482EE651BAFF}" sibTransId="{5B8155DB-68D7-4453-9093-F03F1E31EE3B}"/>
    <dgm:cxn modelId="{A748C60E-552C-456D-AAF0-2AF78E827F7C}" srcId="{F9D9F9EF-4DDE-4D31-822E-C303803D74B1}" destId="{7115592A-67AE-42A1-A8EB-B7DA110B4495}" srcOrd="0" destOrd="0" parTransId="{DA93FB5C-74B4-4E9D-8351-EAE6D17D9120}" sibTransId="{40301738-349E-4BFC-A99A-1B22BE2F2CDE}"/>
    <dgm:cxn modelId="{C8E8C111-E085-467D-9FE7-CECD36478DE5}" type="presOf" srcId="{2450DF1F-BEDD-4E76-85FC-D4C95F6BAC97}" destId="{C631FFC2-BADF-4889-90A0-4738DE5CCC7C}" srcOrd="0" destOrd="1" presId="urn:microsoft.com/office/officeart/2005/8/layout/hList2"/>
    <dgm:cxn modelId="{4A321615-A469-4FC5-BF7F-2756B569218F}" type="presOf" srcId="{2D625DD8-8384-42CA-8B09-621326377A7B}" destId="{C631FFC2-BADF-4889-90A0-4738DE5CCC7C}" srcOrd="0" destOrd="9" presId="urn:microsoft.com/office/officeart/2005/8/layout/hList2"/>
    <dgm:cxn modelId="{142FDF19-FADC-4C4A-971E-8B31FE7BA842}" type="presOf" srcId="{DA419F3E-6C84-4A03-B179-343C5D160B0D}" destId="{A1325462-958F-45B9-9244-DFC213F8FBEF}" srcOrd="0" destOrd="0" presId="urn:microsoft.com/office/officeart/2005/8/layout/hList2"/>
    <dgm:cxn modelId="{250C271B-EA3C-4C84-A7CD-333C8E6AE250}" srcId="{DA419F3E-6C84-4A03-B179-343C5D160B0D}" destId="{4D55A767-E4FF-4375-8CAD-00159A739737}" srcOrd="0" destOrd="0" parTransId="{EB962DD9-CC0F-4302-8829-2A2F0FE4DFB0}" sibTransId="{373119B4-DD31-4677-B7A3-B9E4398A3727}"/>
    <dgm:cxn modelId="{49BEB924-1262-4BA6-BB15-61D3E1AE11DC}" type="presOf" srcId="{A5606454-B555-43F1-8A09-701390467846}" destId="{C631FFC2-BADF-4889-90A0-4738DE5CCC7C}" srcOrd="0" destOrd="4" presId="urn:microsoft.com/office/officeart/2005/8/layout/hList2"/>
    <dgm:cxn modelId="{10131625-DB57-4BA3-A86D-AF3FF2425691}" srcId="{DA419F3E-6C84-4A03-B179-343C5D160B0D}" destId="{8D046FB5-F2F2-4315-8F55-FFD55A854462}" srcOrd="1" destOrd="0" parTransId="{B6D13098-F85A-4F18-A936-3DD53C5C0C2F}" sibTransId="{D37FC345-49ED-41BF-8368-654824ACAFC3}"/>
    <dgm:cxn modelId="{62E9CC38-E64B-479C-8738-6B13AC2C49B0}" srcId="{53FCDFFB-06FA-4C68-8D1E-50DB1DAA286C}" destId="{88E53C00-E713-4CA6-9E01-BE624594C9E1}" srcOrd="1" destOrd="0" parTransId="{9051EEDA-F68B-4650-8FD8-4CF70C4E09D7}" sibTransId="{05379240-56B0-4C0C-8331-6C70365CA6FB}"/>
    <dgm:cxn modelId="{3FF47E3C-4925-4E64-BB67-CCAFACACB648}" type="presOf" srcId="{7115592A-67AE-42A1-A8EB-B7DA110B4495}" destId="{C3A3FE51-7C8E-4F43-B47C-5FCB819FB901}" srcOrd="0" destOrd="0" presId="urn:microsoft.com/office/officeart/2005/8/layout/hList2"/>
    <dgm:cxn modelId="{812E523F-AAA0-4324-A145-A0745470E7D4}" srcId="{494CFF52-066C-4A6C-98E3-F2EA2C5F677A}" destId="{E816C890-ACB4-49F0-A987-6AE52702A8AB}" srcOrd="0" destOrd="0" parTransId="{7CF5687A-F04B-48BC-B752-37404D8FBAFE}" sibTransId="{5A952F15-C008-440A-B1DD-8292F69D8817}"/>
    <dgm:cxn modelId="{BCA8C948-CF8A-4042-BDAD-09C3A730535A}" srcId="{78D78374-1922-4EB9-A307-CF415814DEB9}" destId="{D4D5C1AB-B538-466E-BCB8-35D4F512A240}" srcOrd="1" destOrd="0" parTransId="{E99FC080-F83B-4B3E-9050-FD339C9F565A}" sibTransId="{56ADA640-2E45-4A30-AF94-A8BF0CBDC3F3}"/>
    <dgm:cxn modelId="{6117FA48-D787-478F-B5F1-7AC86425B785}" type="presOf" srcId="{8D046FB5-F2F2-4315-8F55-FFD55A854462}" destId="{310A3F82-ACE8-4F98-9CFB-BC5C5410EF86}" srcOrd="0" destOrd="1" presId="urn:microsoft.com/office/officeart/2005/8/layout/hList2"/>
    <dgm:cxn modelId="{EDE9C351-2563-4187-9F1C-72650121BF0D}" type="presOf" srcId="{F9D9F9EF-4DDE-4D31-822E-C303803D74B1}" destId="{AA6D5B8C-5FCA-445B-9F25-BD7F0F69EEFE}" srcOrd="0" destOrd="0" presId="urn:microsoft.com/office/officeart/2005/8/layout/hList2"/>
    <dgm:cxn modelId="{FBE7A652-7292-466F-A1B9-16737F108BE1}" type="presOf" srcId="{E816C890-ACB4-49F0-A987-6AE52702A8AB}" destId="{C631FFC2-BADF-4889-90A0-4738DE5CCC7C}" srcOrd="0" destOrd="8" presId="urn:microsoft.com/office/officeart/2005/8/layout/hList2"/>
    <dgm:cxn modelId="{87A3BA59-8C97-4A54-8397-448E00C3A6E6}" srcId="{A5606454-B555-43F1-8A09-701390467846}" destId="{17D3290C-897B-4C44-A242-15410B554477}" srcOrd="0" destOrd="0" parTransId="{F26926CE-9494-4A91-8B2A-D21EEA90C537}" sibTransId="{E7DDB11B-8F36-4B15-85F0-29D829D20981}"/>
    <dgm:cxn modelId="{88E2356A-2EEC-4DC4-9703-ABE994F2CD6D}" srcId="{78D78374-1922-4EB9-A307-CF415814DEB9}" destId="{DA419F3E-6C84-4A03-B179-343C5D160B0D}" srcOrd="2" destOrd="0" parTransId="{37DBAF20-177C-4705-8D34-D3BEAFEE4D52}" sibTransId="{2C32AA9D-0B76-427F-9F24-649C916FC8F6}"/>
    <dgm:cxn modelId="{979D9A7A-C5E2-4DCE-BCE1-9DE223745119}" type="presOf" srcId="{DD0AB122-2602-4B45-84CA-CF5DBEC6ECD3}" destId="{C631FFC2-BADF-4889-90A0-4738DE5CCC7C}" srcOrd="0" destOrd="3" presId="urn:microsoft.com/office/officeart/2005/8/layout/hList2"/>
    <dgm:cxn modelId="{D4D7917C-D622-4B73-B1C8-6C7EE31A1506}" srcId="{6F4F19E2-577B-4FFC-A85F-1F811C84001F}" destId="{53FCDFFB-06FA-4C68-8D1E-50DB1DAA286C}" srcOrd="0" destOrd="0" parTransId="{174E76E7-6F09-4704-9BD3-0ACB87E57BCC}" sibTransId="{23E3E56C-527E-4FD6-A157-C93BA38D6D7D}"/>
    <dgm:cxn modelId="{39D6FE84-7117-4A3C-A1FA-1BB9F3AB811A}" srcId="{494CFF52-066C-4A6C-98E3-F2EA2C5F677A}" destId="{2D625DD8-8384-42CA-8B09-621326377A7B}" srcOrd="1" destOrd="0" parTransId="{68442AB0-3FC6-49E3-BB18-7D295848A3BD}" sibTransId="{C149F900-F844-46F4-A26F-3FD8BD9B157C}"/>
    <dgm:cxn modelId="{1A169686-B42A-4689-9DBE-DB6E780E2C93}" type="presOf" srcId="{4D55A767-E4FF-4375-8CAD-00159A739737}" destId="{310A3F82-ACE8-4F98-9CFB-BC5C5410EF86}" srcOrd="0" destOrd="0" presId="urn:microsoft.com/office/officeart/2005/8/layout/hList2"/>
    <dgm:cxn modelId="{0856478A-08FE-499B-9082-61F48A54A158}" type="presOf" srcId="{78D78374-1922-4EB9-A307-CF415814DEB9}" destId="{C574BC30-4284-468C-A763-187D58A0B9E6}" srcOrd="0" destOrd="0" presId="urn:microsoft.com/office/officeart/2005/8/layout/hList2"/>
    <dgm:cxn modelId="{D7C4E98C-79C3-4B1E-BB96-8FDE26897151}" type="presOf" srcId="{494CFF52-066C-4A6C-98E3-F2EA2C5F677A}" destId="{C631FFC2-BADF-4889-90A0-4738DE5CCC7C}" srcOrd="0" destOrd="7" presId="urn:microsoft.com/office/officeart/2005/8/layout/hList2"/>
    <dgm:cxn modelId="{AE78498F-C04C-4F33-B091-9F80CAD8635E}" type="presOf" srcId="{17D3290C-897B-4C44-A242-15410B554477}" destId="{C631FFC2-BADF-4889-90A0-4738DE5CCC7C}" srcOrd="0" destOrd="5" presId="urn:microsoft.com/office/officeart/2005/8/layout/hList2"/>
    <dgm:cxn modelId="{4B7962A0-7DE0-403E-8BBF-0225CBADD60E}" type="presOf" srcId="{92859056-54EF-45E6-BEA5-C194C15F60E3}" destId="{3F9FA43E-B7A3-4C31-9FDF-73325F0FF09A}" srcOrd="0" destOrd="0" presId="urn:microsoft.com/office/officeart/2005/8/layout/hList2"/>
    <dgm:cxn modelId="{74A70FAD-B5E3-42A4-9294-95F5C77C68E0}" srcId="{53FCDFFB-06FA-4C68-8D1E-50DB1DAA286C}" destId="{2450DF1F-BEDD-4E76-85FC-D4C95F6BAC97}" srcOrd="0" destOrd="0" parTransId="{8C453C2D-FA34-400E-B6B6-3CFFE0EF6EDB}" sibTransId="{B446D008-7BDD-4A40-B8A6-63181AD65509}"/>
    <dgm:cxn modelId="{44D48DBB-0A6C-4A0C-91CD-BFEC9A9BBA45}" type="presOf" srcId="{88E53C00-E713-4CA6-9E01-BE624594C9E1}" destId="{C631FFC2-BADF-4889-90A0-4738DE5CCC7C}" srcOrd="0" destOrd="2" presId="urn:microsoft.com/office/officeart/2005/8/layout/hList2"/>
    <dgm:cxn modelId="{0ACA74C6-B454-48F7-9EC6-0D4C5B269779}" srcId="{78D78374-1922-4EB9-A307-CF415814DEB9}" destId="{6F4F19E2-577B-4FFC-A85F-1F811C84001F}" srcOrd="3" destOrd="0" parTransId="{E010A9B5-C327-4F1D-A56D-472E93193D8D}" sibTransId="{CF76E137-DE4E-4E3D-B3EA-0AA80BC197B4}"/>
    <dgm:cxn modelId="{BBE4B7C9-7F3B-49BA-B3CF-2F18DC03A2AE}" type="presOf" srcId="{53FCDFFB-06FA-4C68-8D1E-50DB1DAA286C}" destId="{C631FFC2-BADF-4889-90A0-4738DE5CCC7C}" srcOrd="0" destOrd="0" presId="urn:microsoft.com/office/officeart/2005/8/layout/hList2"/>
    <dgm:cxn modelId="{5B48D9D2-0B1F-40F0-A308-712F553B51FF}" srcId="{6F4F19E2-577B-4FFC-A85F-1F811C84001F}" destId="{A5606454-B555-43F1-8A09-701390467846}" srcOrd="1" destOrd="0" parTransId="{CA72D890-F326-43AF-BA45-BA3D144FF5E3}" sibTransId="{1D7D15C5-D243-4B6B-A44A-AA73714AA8ED}"/>
    <dgm:cxn modelId="{36010AD9-7DCC-4F7E-8370-A8AE92B0AD9E}" srcId="{78D78374-1922-4EB9-A307-CF415814DEB9}" destId="{F9D9F9EF-4DDE-4D31-822E-C303803D74B1}" srcOrd="0" destOrd="0" parTransId="{8D93D49A-4588-4340-B6D7-49C977871013}" sibTransId="{EA809823-7A3C-4B8D-903F-6A2D38192DB1}"/>
    <dgm:cxn modelId="{97BE17EA-831E-4854-B214-DF98BEEE085E}" srcId="{A5606454-B555-43F1-8A09-701390467846}" destId="{39A03DC6-A400-4D2C-B42A-27B14E400365}" srcOrd="1" destOrd="0" parTransId="{71117F22-7CDE-4D0B-A027-2450C6A6CB81}" sibTransId="{5FA6497A-598F-4C47-9F78-6948A08D9330}"/>
    <dgm:cxn modelId="{AD4465EB-2E31-4FE8-903D-D6053161592A}" type="presOf" srcId="{6F4F19E2-577B-4FFC-A85F-1F811C84001F}" destId="{C54A58A0-BEA1-4E8C-BFF0-2371B9BAF0A3}" srcOrd="0" destOrd="0" presId="urn:microsoft.com/office/officeart/2005/8/layout/hList2"/>
    <dgm:cxn modelId="{822B6DF2-E24F-4A78-A2F1-ECCF7D1AD6B5}" type="presOf" srcId="{39A03DC6-A400-4D2C-B42A-27B14E400365}" destId="{C631FFC2-BADF-4889-90A0-4738DE5CCC7C}" srcOrd="0" destOrd="6" presId="urn:microsoft.com/office/officeart/2005/8/layout/hList2"/>
    <dgm:cxn modelId="{ADA748FD-E62C-408A-AC23-136E492428F5}" srcId="{53FCDFFB-06FA-4C68-8D1E-50DB1DAA286C}" destId="{DD0AB122-2602-4B45-84CA-CF5DBEC6ECD3}" srcOrd="2" destOrd="0" parTransId="{714336BD-73AA-4221-B4BD-ADAF09BE977F}" sibTransId="{467C7E0E-1DBC-46E6-8CA6-97100A1C5A36}"/>
    <dgm:cxn modelId="{B010D948-030A-4009-B863-7AA0FD443F67}" type="presParOf" srcId="{C574BC30-4284-468C-A763-187D58A0B9E6}" destId="{8F5C90AF-6CC1-4463-B01D-EED1D4E4AF11}" srcOrd="0" destOrd="0" presId="urn:microsoft.com/office/officeart/2005/8/layout/hList2"/>
    <dgm:cxn modelId="{4357651F-B4EC-4BDE-A421-7B9D8BCF00D5}" type="presParOf" srcId="{8F5C90AF-6CC1-4463-B01D-EED1D4E4AF11}" destId="{305D4E9D-B0DA-45DA-B52A-25705BD92B2B}" srcOrd="0" destOrd="0" presId="urn:microsoft.com/office/officeart/2005/8/layout/hList2"/>
    <dgm:cxn modelId="{DA23A67B-7B84-49DE-ADF1-52B6FF017C0F}" type="presParOf" srcId="{8F5C90AF-6CC1-4463-B01D-EED1D4E4AF11}" destId="{C3A3FE51-7C8E-4F43-B47C-5FCB819FB901}" srcOrd="1" destOrd="0" presId="urn:microsoft.com/office/officeart/2005/8/layout/hList2"/>
    <dgm:cxn modelId="{85ED250C-C636-4ABA-BE6D-D4FE549F33C4}" type="presParOf" srcId="{8F5C90AF-6CC1-4463-B01D-EED1D4E4AF11}" destId="{AA6D5B8C-5FCA-445B-9F25-BD7F0F69EEFE}" srcOrd="2" destOrd="0" presId="urn:microsoft.com/office/officeart/2005/8/layout/hList2"/>
    <dgm:cxn modelId="{9506EF2C-C19F-48B7-B1BC-594324A71137}" type="presParOf" srcId="{C574BC30-4284-468C-A763-187D58A0B9E6}" destId="{B547D968-D250-4E2A-82BC-7CE04B4F7D60}" srcOrd="1" destOrd="0" presId="urn:microsoft.com/office/officeart/2005/8/layout/hList2"/>
    <dgm:cxn modelId="{027D1907-821B-4B00-B620-9411C224091D}" type="presParOf" srcId="{C574BC30-4284-468C-A763-187D58A0B9E6}" destId="{972D3A09-E5F4-4E50-BD7C-0D18F3B81B97}" srcOrd="2" destOrd="0" presId="urn:microsoft.com/office/officeart/2005/8/layout/hList2"/>
    <dgm:cxn modelId="{A1340635-0A08-4B84-9F2F-CE382A015703}" type="presParOf" srcId="{972D3A09-E5F4-4E50-BD7C-0D18F3B81B97}" destId="{B3250587-56F7-4AEE-8753-FE70DF5931F1}" srcOrd="0" destOrd="0" presId="urn:microsoft.com/office/officeart/2005/8/layout/hList2"/>
    <dgm:cxn modelId="{EC475C25-AE17-4FC6-B165-310E79B47DCB}" type="presParOf" srcId="{972D3A09-E5F4-4E50-BD7C-0D18F3B81B97}" destId="{3F9FA43E-B7A3-4C31-9FDF-73325F0FF09A}" srcOrd="1" destOrd="0" presId="urn:microsoft.com/office/officeart/2005/8/layout/hList2"/>
    <dgm:cxn modelId="{C1CF6883-9C9A-427B-9F75-924433A77124}" type="presParOf" srcId="{972D3A09-E5F4-4E50-BD7C-0D18F3B81B97}" destId="{3EA89253-A4C5-449A-A744-F04FF8135E84}" srcOrd="2" destOrd="0" presId="urn:microsoft.com/office/officeart/2005/8/layout/hList2"/>
    <dgm:cxn modelId="{BB9D8153-A3E7-4DC4-8165-AAED5567F73A}" type="presParOf" srcId="{C574BC30-4284-468C-A763-187D58A0B9E6}" destId="{0A206CA9-2625-485F-9FFD-992A18529E23}" srcOrd="3" destOrd="0" presId="urn:microsoft.com/office/officeart/2005/8/layout/hList2"/>
    <dgm:cxn modelId="{B261E092-4DFF-492F-88CA-1EE468FC01BB}" type="presParOf" srcId="{C574BC30-4284-468C-A763-187D58A0B9E6}" destId="{A86CE218-A7E6-426C-844E-B004C69E2CCE}" srcOrd="4" destOrd="0" presId="urn:microsoft.com/office/officeart/2005/8/layout/hList2"/>
    <dgm:cxn modelId="{1C3FDD49-B629-4523-B798-DE95460E572E}" type="presParOf" srcId="{A86CE218-A7E6-426C-844E-B004C69E2CCE}" destId="{7013747F-A896-4327-8723-12ED8A44F6BC}" srcOrd="0" destOrd="0" presId="urn:microsoft.com/office/officeart/2005/8/layout/hList2"/>
    <dgm:cxn modelId="{F132F65A-CAC5-4C60-8E3C-63D9791FD70D}" type="presParOf" srcId="{A86CE218-A7E6-426C-844E-B004C69E2CCE}" destId="{310A3F82-ACE8-4F98-9CFB-BC5C5410EF86}" srcOrd="1" destOrd="0" presId="urn:microsoft.com/office/officeart/2005/8/layout/hList2"/>
    <dgm:cxn modelId="{8804C1E4-DC23-4300-A292-B427F2905E1B}" type="presParOf" srcId="{A86CE218-A7E6-426C-844E-B004C69E2CCE}" destId="{A1325462-958F-45B9-9244-DFC213F8FBEF}" srcOrd="2" destOrd="0" presId="urn:microsoft.com/office/officeart/2005/8/layout/hList2"/>
    <dgm:cxn modelId="{04145D1D-4F04-44BD-8ADE-E67179427C68}" type="presParOf" srcId="{C574BC30-4284-468C-A763-187D58A0B9E6}" destId="{B6805FA8-ECD5-4D9B-9474-02A76C7ABBD1}" srcOrd="5" destOrd="0" presId="urn:microsoft.com/office/officeart/2005/8/layout/hList2"/>
    <dgm:cxn modelId="{3C17CD6A-55B8-4E66-B052-8B5AD363688D}" type="presParOf" srcId="{C574BC30-4284-468C-A763-187D58A0B9E6}" destId="{64282E3C-D8A8-4445-8EA2-9D2A54020D80}" srcOrd="6" destOrd="0" presId="urn:microsoft.com/office/officeart/2005/8/layout/hList2"/>
    <dgm:cxn modelId="{60533026-DC24-48AD-8650-5EF2F9FF6459}" type="presParOf" srcId="{64282E3C-D8A8-4445-8EA2-9D2A54020D80}" destId="{C1EB6EE6-201D-441D-B7EB-242BBE58D049}" srcOrd="0" destOrd="0" presId="urn:microsoft.com/office/officeart/2005/8/layout/hList2"/>
    <dgm:cxn modelId="{A6CA5325-E5F4-4FC3-B4EE-480268E1786F}" type="presParOf" srcId="{64282E3C-D8A8-4445-8EA2-9D2A54020D80}" destId="{C631FFC2-BADF-4889-90A0-4738DE5CCC7C}" srcOrd="1" destOrd="0" presId="urn:microsoft.com/office/officeart/2005/8/layout/hList2"/>
    <dgm:cxn modelId="{5CA0BD9C-B21D-4BAD-B6AB-9E102BF91F93}" type="presParOf" srcId="{64282E3C-D8A8-4445-8EA2-9D2A54020D80}" destId="{C54A58A0-BEA1-4E8C-BFF0-2371B9BAF0A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5028A9-9B92-4EC9-84E1-F084705658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CA534D0-B4E1-45D1-9A5E-5E4B944C80C1}">
      <dgm:prSet custT="1"/>
      <dgm:spPr/>
      <dgm:t>
        <a:bodyPr/>
        <a:lstStyle/>
        <a:p>
          <a:r>
            <a:rPr lang="en-US" sz="2600" b="0" i="0" dirty="0"/>
            <a:t>Create a brief, informative message for families explaining the NJTSS framework and its benefits for their child. Explain the tiered approach and how it supports all students. Provide a link to a relevant resource or website. Use simple language.</a:t>
          </a:r>
          <a:endParaRPr lang="en-US" sz="2600" b="0" dirty="0"/>
        </a:p>
      </dgm:t>
      <dgm:extLst>
        <a:ext uri="{E40237B7-FDA0-4F09-8148-C483321AD2D9}">
          <dgm14:cNvPr xmlns:dgm14="http://schemas.microsoft.com/office/drawing/2010/diagram" id="0" name="" descr="- Create a brief, informative message for families explaining the NJTSS framework and its benefits for their child. Explain the tiered approach and how it supports all students. Provide a link to a relevant resource or website. Use simple language.&#10;- Develop a toolkit for families to use at home to support their child's learning in [specific area, e.g., reading, math], including activities and resources."/>
        </a:ext>
      </dgm:extLst>
    </dgm:pt>
    <dgm:pt modelId="{8B0762D5-0FAF-4B0F-9EBA-C2F185F96E21}" type="parTrans" cxnId="{459DD84C-D0D8-4D42-9E0B-B0B17B9FF334}">
      <dgm:prSet/>
      <dgm:spPr/>
      <dgm:t>
        <a:bodyPr/>
        <a:lstStyle/>
        <a:p>
          <a:endParaRPr lang="en-US"/>
        </a:p>
      </dgm:t>
    </dgm:pt>
    <dgm:pt modelId="{71DC3E66-EDED-41D6-9EE0-2CE5350087FE}" type="sibTrans" cxnId="{459DD84C-D0D8-4D42-9E0B-B0B17B9FF334}">
      <dgm:prSet/>
      <dgm:spPr/>
      <dgm:t>
        <a:bodyPr/>
        <a:lstStyle/>
        <a:p>
          <a:endParaRPr lang="en-US"/>
        </a:p>
      </dgm:t>
    </dgm:pt>
    <dgm:pt modelId="{9A8FB80F-4059-4EEE-84D6-E8BE6F0015DD}">
      <dgm:prSet custT="1"/>
      <dgm:spPr/>
      <dgm:t>
        <a:bodyPr/>
        <a:lstStyle/>
        <a:p>
          <a:r>
            <a:rPr lang="en-US" sz="2600" b="0" i="0" dirty="0"/>
            <a:t>Develop a toolkit for families to use at home to support their child's learning in [specific area, e.g., reading, math], including activities and resources.</a:t>
          </a:r>
          <a:endParaRPr lang="en-US" sz="2600" b="0" dirty="0"/>
        </a:p>
      </dgm:t>
      <dgm:extLst>
        <a:ext uri="{E40237B7-FDA0-4F09-8148-C483321AD2D9}">
          <dgm14:cNvPr xmlns:dgm14="http://schemas.microsoft.com/office/drawing/2010/diagram" id="0" name="" descr="- Create a brief, informative message for families explaining the NJTSS framework and its benefits for their child. Explain the tiered approach and how it supports all students. Provide a link to a relevant resource or website. Use simple language.&#10;- Develop a toolkit for families to use at home to support their child's learning in [specific area, e.g., reading, math], including activities and resources."/>
        </a:ext>
      </dgm:extLst>
    </dgm:pt>
    <dgm:pt modelId="{BE6E03BB-BADD-45F4-8F07-A9D20386645D}" type="parTrans" cxnId="{6B248655-D01D-4064-B0BF-2D62DBF8F60E}">
      <dgm:prSet/>
      <dgm:spPr/>
      <dgm:t>
        <a:bodyPr/>
        <a:lstStyle/>
        <a:p>
          <a:endParaRPr lang="en-US"/>
        </a:p>
      </dgm:t>
    </dgm:pt>
    <dgm:pt modelId="{10421739-542B-4880-B2DE-20AD9CDF7515}" type="sibTrans" cxnId="{6B248655-D01D-4064-B0BF-2D62DBF8F60E}">
      <dgm:prSet/>
      <dgm:spPr/>
      <dgm:t>
        <a:bodyPr/>
        <a:lstStyle/>
        <a:p>
          <a:endParaRPr lang="en-US"/>
        </a:p>
      </dgm:t>
    </dgm:pt>
    <dgm:pt modelId="{BD4A7CFB-C46E-41AF-BA28-617E269393C8}" type="pres">
      <dgm:prSet presAssocID="{BA5028A9-9B92-4EC9-84E1-F0847056583C}" presName="linear" presStyleCnt="0">
        <dgm:presLayoutVars>
          <dgm:animLvl val="lvl"/>
          <dgm:resizeHandles val="exact"/>
        </dgm:presLayoutVars>
      </dgm:prSet>
      <dgm:spPr/>
    </dgm:pt>
    <dgm:pt modelId="{20E01A16-67C0-4CB7-A5B4-979686E7EBFD}" type="pres">
      <dgm:prSet presAssocID="{6CA534D0-B4E1-45D1-9A5E-5E4B944C80C1}" presName="parentText" presStyleLbl="node1" presStyleIdx="0" presStyleCnt="2">
        <dgm:presLayoutVars>
          <dgm:chMax val="0"/>
          <dgm:bulletEnabled val="1"/>
        </dgm:presLayoutVars>
      </dgm:prSet>
      <dgm:spPr/>
    </dgm:pt>
    <dgm:pt modelId="{F05E637C-08C7-4ACA-8F4D-E377A55B3DDE}" type="pres">
      <dgm:prSet presAssocID="{71DC3E66-EDED-41D6-9EE0-2CE5350087FE}" presName="spacer" presStyleCnt="0"/>
      <dgm:spPr/>
    </dgm:pt>
    <dgm:pt modelId="{49D030C0-30E7-449D-ACFD-C2C69F6C5AE3}" type="pres">
      <dgm:prSet presAssocID="{9A8FB80F-4059-4EEE-84D6-E8BE6F0015DD}" presName="parentText" presStyleLbl="node1" presStyleIdx="1" presStyleCnt="2">
        <dgm:presLayoutVars>
          <dgm:chMax val="0"/>
          <dgm:bulletEnabled val="1"/>
        </dgm:presLayoutVars>
      </dgm:prSet>
      <dgm:spPr/>
    </dgm:pt>
  </dgm:ptLst>
  <dgm:cxnLst>
    <dgm:cxn modelId="{0B87AE16-3868-47BA-B7D8-AE7BCC2D71BC}" type="presOf" srcId="{9A8FB80F-4059-4EEE-84D6-E8BE6F0015DD}" destId="{49D030C0-30E7-449D-ACFD-C2C69F6C5AE3}" srcOrd="0" destOrd="0" presId="urn:microsoft.com/office/officeart/2005/8/layout/vList2"/>
    <dgm:cxn modelId="{3AA57043-0C0A-41C5-81D4-B9A1364DA13B}" type="presOf" srcId="{BA5028A9-9B92-4EC9-84E1-F0847056583C}" destId="{BD4A7CFB-C46E-41AF-BA28-617E269393C8}" srcOrd="0" destOrd="0" presId="urn:microsoft.com/office/officeart/2005/8/layout/vList2"/>
    <dgm:cxn modelId="{459DD84C-D0D8-4D42-9E0B-B0B17B9FF334}" srcId="{BA5028A9-9B92-4EC9-84E1-F0847056583C}" destId="{6CA534D0-B4E1-45D1-9A5E-5E4B944C80C1}" srcOrd="0" destOrd="0" parTransId="{8B0762D5-0FAF-4B0F-9EBA-C2F185F96E21}" sibTransId="{71DC3E66-EDED-41D6-9EE0-2CE5350087FE}"/>
    <dgm:cxn modelId="{6B248655-D01D-4064-B0BF-2D62DBF8F60E}" srcId="{BA5028A9-9B92-4EC9-84E1-F0847056583C}" destId="{9A8FB80F-4059-4EEE-84D6-E8BE6F0015DD}" srcOrd="1" destOrd="0" parTransId="{BE6E03BB-BADD-45F4-8F07-A9D20386645D}" sibTransId="{10421739-542B-4880-B2DE-20AD9CDF7515}"/>
    <dgm:cxn modelId="{036B3B7F-7EC3-46FA-9712-D0E462FE8CF3}" type="presOf" srcId="{6CA534D0-B4E1-45D1-9A5E-5E4B944C80C1}" destId="{20E01A16-67C0-4CB7-A5B4-979686E7EBFD}" srcOrd="0" destOrd="0" presId="urn:microsoft.com/office/officeart/2005/8/layout/vList2"/>
    <dgm:cxn modelId="{9F2FD74F-06B0-49B5-84B1-4663EB298DDA}" type="presParOf" srcId="{BD4A7CFB-C46E-41AF-BA28-617E269393C8}" destId="{20E01A16-67C0-4CB7-A5B4-979686E7EBFD}" srcOrd="0" destOrd="0" presId="urn:microsoft.com/office/officeart/2005/8/layout/vList2"/>
    <dgm:cxn modelId="{158F1843-6520-4808-BF4F-A4A8EA162F0A}" type="presParOf" srcId="{BD4A7CFB-C46E-41AF-BA28-617E269393C8}" destId="{F05E637C-08C7-4ACA-8F4D-E377A55B3DDE}" srcOrd="1" destOrd="0" presId="urn:microsoft.com/office/officeart/2005/8/layout/vList2"/>
    <dgm:cxn modelId="{54EF7749-DF69-486C-BE39-3FA96663DB28}" type="presParOf" srcId="{BD4A7CFB-C46E-41AF-BA28-617E269393C8}" destId="{49D030C0-30E7-449D-ACFD-C2C69F6C5AE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632E28-B8DE-497F-B6CA-2F9D0C6B164E}" type="doc">
      <dgm:prSet loTypeId="urn:microsoft.com/office/officeart/2016/7/layout/BasicLinearProcessNumbered" loCatId="process" qsTypeId="urn:microsoft.com/office/officeart/2005/8/quickstyle/simple2" qsCatId="simple" csTypeId="urn:microsoft.com/office/officeart/2005/8/colors/accent1_2" csCatId="accent1" phldr="1"/>
      <dgm:spPr/>
      <dgm:t>
        <a:bodyPr/>
        <a:lstStyle/>
        <a:p>
          <a:endParaRPr lang="en-US"/>
        </a:p>
      </dgm:t>
    </dgm:pt>
    <dgm:pt modelId="{738C792B-8515-4F18-BF88-B1AE3B35A366}">
      <dgm:prSet/>
      <dgm:spPr/>
      <dgm:t>
        <a:bodyPr/>
        <a:lstStyle/>
        <a:p>
          <a:r>
            <a:rPr lang="en-US" dirty="0"/>
            <a:t>Always check your district’s AI policy before using AI tools and disclose the use of AI.</a:t>
          </a:r>
        </a:p>
      </dgm:t>
      <dgm:extLst>
        <a:ext uri="{E40237B7-FDA0-4F09-8148-C483321AD2D9}">
          <dgm14:cNvPr xmlns:dgm14="http://schemas.microsoft.com/office/drawing/2010/diagram" id="0" name="" descr="Always check your district’s AI policy before using AI tools and disclose the use of AI.&#10;Always have a human review anything that AI generates.&#10;Consider AI your first draft and refine it to get your final product."/>
        </a:ext>
      </dgm:extLst>
    </dgm:pt>
    <dgm:pt modelId="{F4A193BD-0313-490C-BF20-1D1C25287066}" type="parTrans" cxnId="{6988B83B-E9CF-4993-AA0A-689E9766CA10}">
      <dgm:prSet/>
      <dgm:spPr/>
      <dgm:t>
        <a:bodyPr/>
        <a:lstStyle/>
        <a:p>
          <a:endParaRPr lang="en-US"/>
        </a:p>
      </dgm:t>
    </dgm:pt>
    <dgm:pt modelId="{152F0637-1560-4E1B-83E6-1653E6C61B27}" type="sibTrans" cxnId="{6988B83B-E9CF-4993-AA0A-689E9766CA10}">
      <dgm:prSet phldrT="1" phldr="0"/>
      <dgm:spPr/>
      <dgm:t>
        <a:bodyPr/>
        <a:lstStyle/>
        <a:p>
          <a:r>
            <a:rPr lang="en-US"/>
            <a:t>1</a:t>
          </a:r>
        </a:p>
      </dgm:t>
    </dgm:pt>
    <dgm:pt modelId="{E760981C-9E02-4686-8168-50BDF378DA86}">
      <dgm:prSet/>
      <dgm:spPr/>
      <dgm:t>
        <a:bodyPr/>
        <a:lstStyle/>
        <a:p>
          <a:r>
            <a:rPr lang="en-US" dirty="0"/>
            <a:t>Always have a human review anything that AI generates.</a:t>
          </a:r>
        </a:p>
      </dgm:t>
      <dgm:extLst>
        <a:ext uri="{E40237B7-FDA0-4F09-8148-C483321AD2D9}">
          <dgm14:cNvPr xmlns:dgm14="http://schemas.microsoft.com/office/drawing/2010/diagram" id="0" name="" descr="Always check your district’s AI policy before using AI tools and disclose the use of AI.&#10;Always have a human review anything that AI generates.&#10;Consider AI your first draft and refine it to get your final product."/>
        </a:ext>
      </dgm:extLst>
    </dgm:pt>
    <dgm:pt modelId="{CAA52DF6-0132-4832-92DB-FB6F5F27B539}" type="parTrans" cxnId="{9C29BD7E-BC4F-42C5-BF68-3CFAE26A43BB}">
      <dgm:prSet/>
      <dgm:spPr/>
      <dgm:t>
        <a:bodyPr/>
        <a:lstStyle/>
        <a:p>
          <a:endParaRPr lang="en-US"/>
        </a:p>
      </dgm:t>
    </dgm:pt>
    <dgm:pt modelId="{0274A16F-5ED7-47CC-95F6-A60662DD12D2}" type="sibTrans" cxnId="{9C29BD7E-BC4F-42C5-BF68-3CFAE26A43BB}">
      <dgm:prSet phldrT="2" phldr="0"/>
      <dgm:spPr/>
      <dgm:t>
        <a:bodyPr/>
        <a:lstStyle/>
        <a:p>
          <a:r>
            <a:rPr lang="en-US"/>
            <a:t>2</a:t>
          </a:r>
        </a:p>
      </dgm:t>
    </dgm:pt>
    <dgm:pt modelId="{E5E595F6-5939-4D1B-8BD7-C04137C81F2C}">
      <dgm:prSet/>
      <dgm:spPr/>
      <dgm:t>
        <a:bodyPr/>
        <a:lstStyle/>
        <a:p>
          <a:r>
            <a:rPr lang="en-US" dirty="0"/>
            <a:t>Consider AI your first draft and refine it to get your final product.</a:t>
          </a:r>
        </a:p>
      </dgm:t>
      <dgm:extLst>
        <a:ext uri="{E40237B7-FDA0-4F09-8148-C483321AD2D9}">
          <dgm14:cNvPr xmlns:dgm14="http://schemas.microsoft.com/office/drawing/2010/diagram" id="0" name="" descr="Always check your district’s AI policy before using AI tools and disclose the use of AI.&#10;Always have a human review anything that AI generates.&#10;Consider AI your first draft and refine it to get your final product."/>
        </a:ext>
      </dgm:extLst>
    </dgm:pt>
    <dgm:pt modelId="{D54740B8-EFC6-48E8-84C5-B3C1247CA99A}" type="parTrans" cxnId="{E25972F9-3B13-4E1C-B08F-EB0CEDA07A3D}">
      <dgm:prSet/>
      <dgm:spPr/>
      <dgm:t>
        <a:bodyPr/>
        <a:lstStyle/>
        <a:p>
          <a:endParaRPr lang="en-US"/>
        </a:p>
      </dgm:t>
    </dgm:pt>
    <dgm:pt modelId="{CD36BAFA-C314-47F2-B0A2-1572A1C3944D}" type="sibTrans" cxnId="{E25972F9-3B13-4E1C-B08F-EB0CEDA07A3D}">
      <dgm:prSet phldrT="3" phldr="0"/>
      <dgm:spPr/>
      <dgm:t>
        <a:bodyPr/>
        <a:lstStyle/>
        <a:p>
          <a:r>
            <a:rPr lang="en-US"/>
            <a:t>3</a:t>
          </a:r>
        </a:p>
      </dgm:t>
    </dgm:pt>
    <dgm:pt modelId="{A1386316-B4A5-4E62-B347-6311F50CD5B5}" type="pres">
      <dgm:prSet presAssocID="{25632E28-B8DE-497F-B6CA-2F9D0C6B164E}" presName="Name0" presStyleCnt="0">
        <dgm:presLayoutVars>
          <dgm:animLvl val="lvl"/>
          <dgm:resizeHandles val="exact"/>
        </dgm:presLayoutVars>
      </dgm:prSet>
      <dgm:spPr/>
    </dgm:pt>
    <dgm:pt modelId="{D3468074-3C32-45D3-BB77-5D99CE7BFE1F}" type="pres">
      <dgm:prSet presAssocID="{738C792B-8515-4F18-BF88-B1AE3B35A366}" presName="compositeNode" presStyleCnt="0">
        <dgm:presLayoutVars>
          <dgm:bulletEnabled val="1"/>
        </dgm:presLayoutVars>
      </dgm:prSet>
      <dgm:spPr/>
    </dgm:pt>
    <dgm:pt modelId="{7D149AA4-1E24-4F16-AC69-D3D8869AC540}" type="pres">
      <dgm:prSet presAssocID="{738C792B-8515-4F18-BF88-B1AE3B35A366}" presName="bgRect" presStyleLbl="bgAccFollowNode1" presStyleIdx="0" presStyleCnt="3"/>
      <dgm:spPr/>
    </dgm:pt>
    <dgm:pt modelId="{FCD47C49-B75B-4D72-B502-F89CCEF17D83}" type="pres">
      <dgm:prSet presAssocID="{152F0637-1560-4E1B-83E6-1653E6C61B27}" presName="sibTransNodeCircle" presStyleLbl="alignNode1" presStyleIdx="0" presStyleCnt="6">
        <dgm:presLayoutVars>
          <dgm:chMax val="0"/>
          <dgm:bulletEnabled/>
        </dgm:presLayoutVars>
      </dgm:prSet>
      <dgm:spPr/>
    </dgm:pt>
    <dgm:pt modelId="{68DC332C-7742-44DA-A146-32E3AE3EE5C2}" type="pres">
      <dgm:prSet presAssocID="{738C792B-8515-4F18-BF88-B1AE3B35A366}" presName="bottomLine" presStyleLbl="alignNode1" presStyleIdx="1" presStyleCnt="6">
        <dgm:presLayoutVars/>
      </dgm:prSet>
      <dgm:spPr/>
    </dgm:pt>
    <dgm:pt modelId="{E1E32E6E-9EC2-485C-A88E-A1989D700153}" type="pres">
      <dgm:prSet presAssocID="{738C792B-8515-4F18-BF88-B1AE3B35A366}" presName="nodeText" presStyleLbl="bgAccFollowNode1" presStyleIdx="0" presStyleCnt="3">
        <dgm:presLayoutVars>
          <dgm:bulletEnabled val="1"/>
        </dgm:presLayoutVars>
      </dgm:prSet>
      <dgm:spPr/>
    </dgm:pt>
    <dgm:pt modelId="{1D5A6DB0-3FC2-4699-A01A-D998E52EE89C}" type="pres">
      <dgm:prSet presAssocID="{152F0637-1560-4E1B-83E6-1653E6C61B27}" presName="sibTrans" presStyleCnt="0"/>
      <dgm:spPr/>
    </dgm:pt>
    <dgm:pt modelId="{635E4D89-7CA1-4F79-806C-D2BA93D81DBD}" type="pres">
      <dgm:prSet presAssocID="{E760981C-9E02-4686-8168-50BDF378DA86}" presName="compositeNode" presStyleCnt="0">
        <dgm:presLayoutVars>
          <dgm:bulletEnabled val="1"/>
        </dgm:presLayoutVars>
      </dgm:prSet>
      <dgm:spPr/>
    </dgm:pt>
    <dgm:pt modelId="{19F18C12-12DD-464D-B97D-CC368746911C}" type="pres">
      <dgm:prSet presAssocID="{E760981C-9E02-4686-8168-50BDF378DA86}" presName="bgRect" presStyleLbl="bgAccFollowNode1" presStyleIdx="1" presStyleCnt="3"/>
      <dgm:spPr/>
    </dgm:pt>
    <dgm:pt modelId="{50C9CC73-9A9D-4081-8472-11AA343185A4}" type="pres">
      <dgm:prSet presAssocID="{0274A16F-5ED7-47CC-95F6-A60662DD12D2}" presName="sibTransNodeCircle" presStyleLbl="alignNode1" presStyleIdx="2" presStyleCnt="6">
        <dgm:presLayoutVars>
          <dgm:chMax val="0"/>
          <dgm:bulletEnabled/>
        </dgm:presLayoutVars>
      </dgm:prSet>
      <dgm:spPr/>
    </dgm:pt>
    <dgm:pt modelId="{AB9A0E5D-0C55-4807-8155-CBA10F301FC2}" type="pres">
      <dgm:prSet presAssocID="{E760981C-9E02-4686-8168-50BDF378DA86}" presName="bottomLine" presStyleLbl="alignNode1" presStyleIdx="3" presStyleCnt="6">
        <dgm:presLayoutVars/>
      </dgm:prSet>
      <dgm:spPr/>
    </dgm:pt>
    <dgm:pt modelId="{FA46F9A8-EBDF-4FA9-8483-0A96D74CEA71}" type="pres">
      <dgm:prSet presAssocID="{E760981C-9E02-4686-8168-50BDF378DA86}" presName="nodeText" presStyleLbl="bgAccFollowNode1" presStyleIdx="1" presStyleCnt="3">
        <dgm:presLayoutVars>
          <dgm:bulletEnabled val="1"/>
        </dgm:presLayoutVars>
      </dgm:prSet>
      <dgm:spPr/>
    </dgm:pt>
    <dgm:pt modelId="{CDD58A35-CA06-427E-A1B3-C6A674B4CA1F}" type="pres">
      <dgm:prSet presAssocID="{0274A16F-5ED7-47CC-95F6-A60662DD12D2}" presName="sibTrans" presStyleCnt="0"/>
      <dgm:spPr/>
    </dgm:pt>
    <dgm:pt modelId="{7673DF50-AFA2-4E6B-8808-794F88497F98}" type="pres">
      <dgm:prSet presAssocID="{E5E595F6-5939-4D1B-8BD7-C04137C81F2C}" presName="compositeNode" presStyleCnt="0">
        <dgm:presLayoutVars>
          <dgm:bulletEnabled val="1"/>
        </dgm:presLayoutVars>
      </dgm:prSet>
      <dgm:spPr/>
    </dgm:pt>
    <dgm:pt modelId="{3F3A2F93-819F-42F1-925B-7427515E2988}" type="pres">
      <dgm:prSet presAssocID="{E5E595F6-5939-4D1B-8BD7-C04137C81F2C}" presName="bgRect" presStyleLbl="bgAccFollowNode1" presStyleIdx="2" presStyleCnt="3" custLinFactNeighborX="935"/>
      <dgm:spPr/>
    </dgm:pt>
    <dgm:pt modelId="{7F7EE826-EE37-4056-9B9B-CECFCA829EB4}" type="pres">
      <dgm:prSet presAssocID="{CD36BAFA-C314-47F2-B0A2-1572A1C3944D}" presName="sibTransNodeCircle" presStyleLbl="alignNode1" presStyleIdx="4" presStyleCnt="6">
        <dgm:presLayoutVars>
          <dgm:chMax val="0"/>
          <dgm:bulletEnabled/>
        </dgm:presLayoutVars>
      </dgm:prSet>
      <dgm:spPr/>
    </dgm:pt>
    <dgm:pt modelId="{FAD04160-8D3B-4478-8B26-A907BA9ED1AB}" type="pres">
      <dgm:prSet presAssocID="{E5E595F6-5939-4D1B-8BD7-C04137C81F2C}" presName="bottomLine" presStyleLbl="alignNode1" presStyleIdx="5" presStyleCnt="6">
        <dgm:presLayoutVars/>
      </dgm:prSet>
      <dgm:spPr/>
    </dgm:pt>
    <dgm:pt modelId="{F94C9EEE-7910-47A0-8198-5D42F3C72DD0}" type="pres">
      <dgm:prSet presAssocID="{E5E595F6-5939-4D1B-8BD7-C04137C81F2C}" presName="nodeText" presStyleLbl="bgAccFollowNode1" presStyleIdx="2" presStyleCnt="3">
        <dgm:presLayoutVars>
          <dgm:bulletEnabled val="1"/>
        </dgm:presLayoutVars>
      </dgm:prSet>
      <dgm:spPr/>
    </dgm:pt>
  </dgm:ptLst>
  <dgm:cxnLst>
    <dgm:cxn modelId="{1555DE21-0872-4D4D-ADD9-B2FACFEAD88F}" type="presOf" srcId="{152F0637-1560-4E1B-83E6-1653E6C61B27}" destId="{FCD47C49-B75B-4D72-B502-F89CCEF17D83}" srcOrd="0" destOrd="0" presId="urn:microsoft.com/office/officeart/2016/7/layout/BasicLinearProcessNumbered"/>
    <dgm:cxn modelId="{36D0F723-7704-491B-992B-DBCB08D389BF}" type="presOf" srcId="{738C792B-8515-4F18-BF88-B1AE3B35A366}" destId="{E1E32E6E-9EC2-485C-A88E-A1989D700153}" srcOrd="1" destOrd="0" presId="urn:microsoft.com/office/officeart/2016/7/layout/BasicLinearProcessNumbered"/>
    <dgm:cxn modelId="{6988B83B-E9CF-4993-AA0A-689E9766CA10}" srcId="{25632E28-B8DE-497F-B6CA-2F9D0C6B164E}" destId="{738C792B-8515-4F18-BF88-B1AE3B35A366}" srcOrd="0" destOrd="0" parTransId="{F4A193BD-0313-490C-BF20-1D1C25287066}" sibTransId="{152F0637-1560-4E1B-83E6-1653E6C61B27}"/>
    <dgm:cxn modelId="{BC0DC43C-0973-49A9-9439-EEC5694443F5}" type="presOf" srcId="{738C792B-8515-4F18-BF88-B1AE3B35A366}" destId="{7D149AA4-1E24-4F16-AC69-D3D8869AC540}" srcOrd="0" destOrd="0" presId="urn:microsoft.com/office/officeart/2016/7/layout/BasicLinearProcessNumbered"/>
    <dgm:cxn modelId="{838D664A-24A7-42B0-884C-1DA500D20E7E}" type="presOf" srcId="{E760981C-9E02-4686-8168-50BDF378DA86}" destId="{19F18C12-12DD-464D-B97D-CC368746911C}" srcOrd="0" destOrd="0" presId="urn:microsoft.com/office/officeart/2016/7/layout/BasicLinearProcessNumbered"/>
    <dgm:cxn modelId="{4A69715B-2B9B-4CD7-8348-636AEE96EA04}" type="presOf" srcId="{25632E28-B8DE-497F-B6CA-2F9D0C6B164E}" destId="{A1386316-B4A5-4E62-B347-6311F50CD5B5}" srcOrd="0" destOrd="0" presId="urn:microsoft.com/office/officeart/2016/7/layout/BasicLinearProcessNumbered"/>
    <dgm:cxn modelId="{6C1FC968-BAC3-436D-ABD8-C71CFE8F96BF}" type="presOf" srcId="{E5E595F6-5939-4D1B-8BD7-C04137C81F2C}" destId="{3F3A2F93-819F-42F1-925B-7427515E2988}" srcOrd="0" destOrd="0" presId="urn:microsoft.com/office/officeart/2016/7/layout/BasicLinearProcessNumbered"/>
    <dgm:cxn modelId="{9C29BD7E-BC4F-42C5-BF68-3CFAE26A43BB}" srcId="{25632E28-B8DE-497F-B6CA-2F9D0C6B164E}" destId="{E760981C-9E02-4686-8168-50BDF378DA86}" srcOrd="1" destOrd="0" parTransId="{CAA52DF6-0132-4832-92DB-FB6F5F27B539}" sibTransId="{0274A16F-5ED7-47CC-95F6-A60662DD12D2}"/>
    <dgm:cxn modelId="{D9361DB8-2D48-47A9-A6DA-B70634B7322A}" type="presOf" srcId="{E760981C-9E02-4686-8168-50BDF378DA86}" destId="{FA46F9A8-EBDF-4FA9-8483-0A96D74CEA71}" srcOrd="1" destOrd="0" presId="urn:microsoft.com/office/officeart/2016/7/layout/BasicLinearProcessNumbered"/>
    <dgm:cxn modelId="{73B717DA-24F6-496F-B6B3-499900E399A2}" type="presOf" srcId="{E5E595F6-5939-4D1B-8BD7-C04137C81F2C}" destId="{F94C9EEE-7910-47A0-8198-5D42F3C72DD0}" srcOrd="1" destOrd="0" presId="urn:microsoft.com/office/officeart/2016/7/layout/BasicLinearProcessNumbered"/>
    <dgm:cxn modelId="{B7837AE6-83A7-4E98-BAEB-35F6E2DFB477}" type="presOf" srcId="{CD36BAFA-C314-47F2-B0A2-1572A1C3944D}" destId="{7F7EE826-EE37-4056-9B9B-CECFCA829EB4}" srcOrd="0" destOrd="0" presId="urn:microsoft.com/office/officeart/2016/7/layout/BasicLinearProcessNumbered"/>
    <dgm:cxn modelId="{E25972F9-3B13-4E1C-B08F-EB0CEDA07A3D}" srcId="{25632E28-B8DE-497F-B6CA-2F9D0C6B164E}" destId="{E5E595F6-5939-4D1B-8BD7-C04137C81F2C}" srcOrd="2" destOrd="0" parTransId="{D54740B8-EFC6-48E8-84C5-B3C1247CA99A}" sibTransId="{CD36BAFA-C314-47F2-B0A2-1572A1C3944D}"/>
    <dgm:cxn modelId="{9C5998F9-F6DD-4F5B-823F-AF1AE2111C2E}" type="presOf" srcId="{0274A16F-5ED7-47CC-95F6-A60662DD12D2}" destId="{50C9CC73-9A9D-4081-8472-11AA343185A4}" srcOrd="0" destOrd="0" presId="urn:microsoft.com/office/officeart/2016/7/layout/BasicLinearProcessNumbered"/>
    <dgm:cxn modelId="{D0E042BE-5042-42ED-9CC8-09BAF079F3C3}" type="presParOf" srcId="{A1386316-B4A5-4E62-B347-6311F50CD5B5}" destId="{D3468074-3C32-45D3-BB77-5D99CE7BFE1F}" srcOrd="0" destOrd="0" presId="urn:microsoft.com/office/officeart/2016/7/layout/BasicLinearProcessNumbered"/>
    <dgm:cxn modelId="{4ECAEB8A-1235-4C0D-B6BD-064E842B7029}" type="presParOf" srcId="{D3468074-3C32-45D3-BB77-5D99CE7BFE1F}" destId="{7D149AA4-1E24-4F16-AC69-D3D8869AC540}" srcOrd="0" destOrd="0" presId="urn:microsoft.com/office/officeart/2016/7/layout/BasicLinearProcessNumbered"/>
    <dgm:cxn modelId="{2F8F244E-E2A6-43DA-8F92-4A0945BECB22}" type="presParOf" srcId="{D3468074-3C32-45D3-BB77-5D99CE7BFE1F}" destId="{FCD47C49-B75B-4D72-B502-F89CCEF17D83}" srcOrd="1" destOrd="0" presId="urn:microsoft.com/office/officeart/2016/7/layout/BasicLinearProcessNumbered"/>
    <dgm:cxn modelId="{7A7C11E3-8284-41B3-A723-2B617AA8FCBD}" type="presParOf" srcId="{D3468074-3C32-45D3-BB77-5D99CE7BFE1F}" destId="{68DC332C-7742-44DA-A146-32E3AE3EE5C2}" srcOrd="2" destOrd="0" presId="urn:microsoft.com/office/officeart/2016/7/layout/BasicLinearProcessNumbered"/>
    <dgm:cxn modelId="{A8C05C93-C829-4C49-B9C0-2688AE977EC1}" type="presParOf" srcId="{D3468074-3C32-45D3-BB77-5D99CE7BFE1F}" destId="{E1E32E6E-9EC2-485C-A88E-A1989D700153}" srcOrd="3" destOrd="0" presId="urn:microsoft.com/office/officeart/2016/7/layout/BasicLinearProcessNumbered"/>
    <dgm:cxn modelId="{D72722D0-1CD7-4308-AB4A-432098BA6CCC}" type="presParOf" srcId="{A1386316-B4A5-4E62-B347-6311F50CD5B5}" destId="{1D5A6DB0-3FC2-4699-A01A-D998E52EE89C}" srcOrd="1" destOrd="0" presId="urn:microsoft.com/office/officeart/2016/7/layout/BasicLinearProcessNumbered"/>
    <dgm:cxn modelId="{0383EE80-F71D-4201-B182-067F1698EAD7}" type="presParOf" srcId="{A1386316-B4A5-4E62-B347-6311F50CD5B5}" destId="{635E4D89-7CA1-4F79-806C-D2BA93D81DBD}" srcOrd="2" destOrd="0" presId="urn:microsoft.com/office/officeart/2016/7/layout/BasicLinearProcessNumbered"/>
    <dgm:cxn modelId="{7C1DE1EE-F715-43FF-8C73-207D9443716C}" type="presParOf" srcId="{635E4D89-7CA1-4F79-806C-D2BA93D81DBD}" destId="{19F18C12-12DD-464D-B97D-CC368746911C}" srcOrd="0" destOrd="0" presId="urn:microsoft.com/office/officeart/2016/7/layout/BasicLinearProcessNumbered"/>
    <dgm:cxn modelId="{A4D3B3CD-4BC9-4D92-925F-E176444D9491}" type="presParOf" srcId="{635E4D89-7CA1-4F79-806C-D2BA93D81DBD}" destId="{50C9CC73-9A9D-4081-8472-11AA343185A4}" srcOrd="1" destOrd="0" presId="urn:microsoft.com/office/officeart/2016/7/layout/BasicLinearProcessNumbered"/>
    <dgm:cxn modelId="{E59F1AC9-3A8E-41AC-B681-AAD9BD4582EE}" type="presParOf" srcId="{635E4D89-7CA1-4F79-806C-D2BA93D81DBD}" destId="{AB9A0E5D-0C55-4807-8155-CBA10F301FC2}" srcOrd="2" destOrd="0" presId="urn:microsoft.com/office/officeart/2016/7/layout/BasicLinearProcessNumbered"/>
    <dgm:cxn modelId="{BF11AC1F-9BE2-48A2-8F5B-9C96625AD70D}" type="presParOf" srcId="{635E4D89-7CA1-4F79-806C-D2BA93D81DBD}" destId="{FA46F9A8-EBDF-4FA9-8483-0A96D74CEA71}" srcOrd="3" destOrd="0" presId="urn:microsoft.com/office/officeart/2016/7/layout/BasicLinearProcessNumbered"/>
    <dgm:cxn modelId="{F61A75DF-605D-4A23-B8D3-49885D269A5E}" type="presParOf" srcId="{A1386316-B4A5-4E62-B347-6311F50CD5B5}" destId="{CDD58A35-CA06-427E-A1B3-C6A674B4CA1F}" srcOrd="3" destOrd="0" presId="urn:microsoft.com/office/officeart/2016/7/layout/BasicLinearProcessNumbered"/>
    <dgm:cxn modelId="{AC6BF175-D776-4B14-9D27-853A3A670EE5}" type="presParOf" srcId="{A1386316-B4A5-4E62-B347-6311F50CD5B5}" destId="{7673DF50-AFA2-4E6B-8808-794F88497F98}" srcOrd="4" destOrd="0" presId="urn:microsoft.com/office/officeart/2016/7/layout/BasicLinearProcessNumbered"/>
    <dgm:cxn modelId="{7294DB77-EECE-43ED-B07A-278BFE46F481}" type="presParOf" srcId="{7673DF50-AFA2-4E6B-8808-794F88497F98}" destId="{3F3A2F93-819F-42F1-925B-7427515E2988}" srcOrd="0" destOrd="0" presId="urn:microsoft.com/office/officeart/2016/7/layout/BasicLinearProcessNumbered"/>
    <dgm:cxn modelId="{DC09D4E0-8CEF-4B4D-8DBF-3CF66099BFA7}" type="presParOf" srcId="{7673DF50-AFA2-4E6B-8808-794F88497F98}" destId="{7F7EE826-EE37-4056-9B9B-CECFCA829EB4}" srcOrd="1" destOrd="0" presId="urn:microsoft.com/office/officeart/2016/7/layout/BasicLinearProcessNumbered"/>
    <dgm:cxn modelId="{F87FC5C1-7DB5-4822-BAC3-6E5F6EF056B6}" type="presParOf" srcId="{7673DF50-AFA2-4E6B-8808-794F88497F98}" destId="{FAD04160-8D3B-4478-8B26-A907BA9ED1AB}" srcOrd="2" destOrd="0" presId="urn:microsoft.com/office/officeart/2016/7/layout/BasicLinearProcessNumbered"/>
    <dgm:cxn modelId="{92588602-2299-4FD8-9BE6-B904544CA8E7}" type="presParOf" srcId="{7673DF50-AFA2-4E6B-8808-794F88497F98}" destId="{F94C9EEE-7910-47A0-8198-5D42F3C72DD0}"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B358FC3-B841-45D9-8654-0BE52E9A073A}"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FED39E5E-6A14-47AF-AE8C-DDEABD603DA1}">
      <dgm:prSet custT="1"/>
      <dgm:spPr/>
      <dgm:t>
        <a:bodyPr/>
        <a:lstStyle/>
        <a:p>
          <a:pPr>
            <a:defRPr b="1"/>
          </a:pPr>
          <a:r>
            <a:rPr lang="en-US" sz="2000" dirty="0"/>
            <a:t>Surveys for student, educators, &amp; families/caregivers.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EAE468F-9A9E-4E0B-84AC-5A2748DC0CA3}" type="parTrans" cxnId="{DDBBACEF-29BF-458F-86C1-5111928F3023}">
      <dgm:prSet/>
      <dgm:spPr/>
      <dgm:t>
        <a:bodyPr/>
        <a:lstStyle/>
        <a:p>
          <a:endParaRPr lang="en-US"/>
        </a:p>
      </dgm:t>
    </dgm:pt>
    <dgm:pt modelId="{0AF8E901-4BD4-4271-9E1B-6788AE794019}" type="sibTrans" cxnId="{DDBBACEF-29BF-458F-86C1-5111928F3023}">
      <dgm:prSet/>
      <dgm:spPr/>
      <dgm:t>
        <a:bodyPr/>
        <a:lstStyle/>
        <a:p>
          <a:endParaRPr lang="en-US"/>
        </a:p>
      </dgm:t>
    </dgm:pt>
    <dgm:pt modelId="{7017EFA6-6628-449F-A3B6-D1B0FA68F213}">
      <dgm:prSet custT="1"/>
      <dgm:spPr/>
      <dgm:t>
        <a:bodyPr/>
        <a:lstStyle/>
        <a:p>
          <a:pPr>
            <a:buFont typeface="Arial" panose="020B0604020202020204" pitchFamily="34" charset="0"/>
            <a:buNone/>
          </a:pPr>
          <a:r>
            <a:rPr lang="en-US" sz="1800" dirty="0"/>
            <a:t>-Comprehensive information on school climate.</a:t>
          </a:r>
        </a:p>
        <a:p>
          <a:pPr>
            <a:buFont typeface="Arial" panose="020B0604020202020204" pitchFamily="34" charset="0"/>
            <a:buNone/>
          </a:pPr>
          <a:r>
            <a:rPr lang="en-US" sz="1800" dirty="0"/>
            <a:t>-Includes optional demographic information so data can be disaggregated.</a:t>
          </a:r>
        </a:p>
        <a:p>
          <a:pPr>
            <a:buFont typeface="Arial" panose="020B0604020202020204" pitchFamily="34" charset="0"/>
            <a:buNone/>
          </a:pPr>
          <a:r>
            <a:rPr lang="en-US" sz="1800" dirty="0"/>
            <a:t>-Available in 33 languages.</a:t>
          </a:r>
        </a:p>
        <a:p>
          <a:pPr>
            <a:buFont typeface="Arial" panose="020B0604020202020204" pitchFamily="34" charset="0"/>
            <a:buNone/>
          </a:pPr>
          <a:endParaRPr lang="en-US" sz="1800"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4D43EE4-199E-43F4-BEE7-4E306BD0A67B}" type="parTrans" cxnId="{4915470B-7130-41D7-AFCD-6F51114567D0}">
      <dgm:prSet/>
      <dgm:spPr/>
      <dgm:t>
        <a:bodyPr/>
        <a:lstStyle/>
        <a:p>
          <a:endParaRPr lang="en-US"/>
        </a:p>
      </dgm:t>
    </dgm:pt>
    <dgm:pt modelId="{B1C3D350-B206-497F-8FB3-3DF55A583D35}" type="sibTrans" cxnId="{4915470B-7130-41D7-AFCD-6F51114567D0}">
      <dgm:prSet/>
      <dgm:spPr/>
      <dgm:t>
        <a:bodyPr/>
        <a:lstStyle/>
        <a:p>
          <a:endParaRPr lang="en-US"/>
        </a:p>
      </dgm:t>
    </dgm:pt>
    <dgm:pt modelId="{3AC3B4B7-4203-49A6-8C03-51D24464AD5F}">
      <dgm:prSet custT="1"/>
      <dgm:spPr/>
      <dgm:t>
        <a:bodyPr/>
        <a:lstStyle/>
        <a:p>
          <a:pPr>
            <a:defRPr b="1"/>
          </a:pPr>
          <a:r>
            <a:rPr lang="en-US" sz="2000" dirty="0"/>
            <a:t>Platform provides school teams with tools &amp; support to engage in school climate improvement process.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86C2020-649B-4BD2-A354-BD5BB122D98E}" type="parTrans" cxnId="{88CE0438-8BBC-4432-804B-D6B785B49F14}">
      <dgm:prSet/>
      <dgm:spPr/>
      <dgm:t>
        <a:bodyPr/>
        <a:lstStyle/>
        <a:p>
          <a:endParaRPr lang="en-US"/>
        </a:p>
      </dgm:t>
    </dgm:pt>
    <dgm:pt modelId="{75B284B7-ECFD-4EE6-9C48-22403ED9B2C1}" type="sibTrans" cxnId="{88CE0438-8BBC-4432-804B-D6B785B49F14}">
      <dgm:prSet/>
      <dgm:spPr/>
      <dgm:t>
        <a:bodyPr/>
        <a:lstStyle/>
        <a:p>
          <a:endParaRPr lang="en-US"/>
        </a:p>
      </dgm:t>
    </dgm:pt>
    <dgm:pt modelId="{A06C2D75-8025-458C-AB0C-9E5CA45BB792}">
      <dgm:prSet/>
      <dgm:spPr/>
      <dgm:t>
        <a:bodyPr/>
        <a:lstStyle/>
        <a:p>
          <a:pPr>
            <a:buFont typeface="Arial" panose="020B0604020202020204" pitchFamily="34" charset="0"/>
            <a:buChar char="•"/>
          </a:pPr>
          <a:r>
            <a:rPr lang="en-US" dirty="0"/>
            <a:t>-Collects survey data.</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F31350F-31DB-43C2-A4FD-2A9D0F0E7016}" type="parTrans" cxnId="{A88F79AF-4DBC-4971-B684-09C566E36BD9}">
      <dgm:prSet/>
      <dgm:spPr/>
      <dgm:t>
        <a:bodyPr/>
        <a:lstStyle/>
        <a:p>
          <a:endParaRPr lang="en-US"/>
        </a:p>
      </dgm:t>
    </dgm:pt>
    <dgm:pt modelId="{F5A47CC0-D9E9-4D36-A964-41819DF90C7C}" type="sibTrans" cxnId="{A88F79AF-4DBC-4971-B684-09C566E36BD9}">
      <dgm:prSet/>
      <dgm:spPr/>
      <dgm:t>
        <a:bodyPr/>
        <a:lstStyle/>
        <a:p>
          <a:endParaRPr lang="en-US"/>
        </a:p>
      </dgm:t>
    </dgm:pt>
    <dgm:pt modelId="{6100DA26-D043-4468-AF00-8D55CEA62630}">
      <dgm:prSet/>
      <dgm:spPr/>
      <dgm:t>
        <a:bodyPr/>
        <a:lstStyle/>
        <a:p>
          <a:pPr>
            <a:buNone/>
          </a:pPr>
          <a:r>
            <a:rPr lang="en-US" dirty="0"/>
            <a:t>-Generates comprehensive, interactive data reports.</a:t>
          </a:r>
        </a:p>
      </dgm:t>
    </dgm:pt>
    <dgm:pt modelId="{6DD51BD9-C364-43B3-89CC-1A29069E714A}" type="parTrans" cxnId="{1FA06460-B72A-4243-8C65-F49C0755C111}">
      <dgm:prSet/>
      <dgm:spPr/>
      <dgm:t>
        <a:bodyPr/>
        <a:lstStyle/>
        <a:p>
          <a:endParaRPr lang="en-US"/>
        </a:p>
      </dgm:t>
    </dgm:pt>
    <dgm:pt modelId="{04DDC828-AE00-4BE3-A8EE-D81C7BF2CEDF}" type="sibTrans" cxnId="{1FA06460-B72A-4243-8C65-F49C0755C111}">
      <dgm:prSet/>
      <dgm:spPr/>
      <dgm:t>
        <a:bodyPr/>
        <a:lstStyle/>
        <a:p>
          <a:endParaRPr lang="en-US"/>
        </a:p>
      </dgm:t>
    </dgm:pt>
    <dgm:pt modelId="{48A9A24F-0810-4701-8750-8A55232E7177}">
      <dgm:prSet/>
      <dgm:spPr/>
      <dgm:t>
        <a:bodyPr/>
        <a:lstStyle/>
        <a:p>
          <a:pPr>
            <a:buNone/>
          </a:pPr>
          <a:r>
            <a:rPr lang="en-US" dirty="0"/>
            <a:t>-Assists with data analysis and decision-making.</a:t>
          </a:r>
        </a:p>
      </dgm:t>
    </dgm:pt>
    <dgm:pt modelId="{A897E30D-3C5C-4EDB-8B26-32E3F3C50E8B}" type="parTrans" cxnId="{9BC44731-96F6-4D12-B459-901557A4DDF0}">
      <dgm:prSet/>
      <dgm:spPr/>
      <dgm:t>
        <a:bodyPr/>
        <a:lstStyle/>
        <a:p>
          <a:endParaRPr lang="en-US"/>
        </a:p>
      </dgm:t>
    </dgm:pt>
    <dgm:pt modelId="{F1E6A73A-E4B5-4FD7-BFA1-46F5F4A5FEB8}" type="sibTrans" cxnId="{9BC44731-96F6-4D12-B459-901557A4DDF0}">
      <dgm:prSet/>
      <dgm:spPr/>
      <dgm:t>
        <a:bodyPr/>
        <a:lstStyle/>
        <a:p>
          <a:endParaRPr lang="en-US"/>
        </a:p>
      </dgm:t>
    </dgm:pt>
    <dgm:pt modelId="{2D9F63D0-12CA-4EEA-9ACE-B29635FF080E}">
      <dgm:prSet/>
      <dgm:spPr/>
      <dgm:t>
        <a:bodyPr/>
        <a:lstStyle/>
        <a:p>
          <a:pPr>
            <a:buNone/>
          </a:pPr>
          <a:r>
            <a:rPr lang="en-US" dirty="0"/>
            <a:t>-Assists with development, implementation, and progress monitoring of action plans.</a:t>
          </a:r>
        </a:p>
        <a:p>
          <a:pPr>
            <a:buNone/>
          </a:pPr>
          <a:r>
            <a:rPr lang="en-US" dirty="0"/>
            <a:t>-Includes learning resources and tools.</a:t>
          </a:r>
        </a:p>
      </dgm:t>
    </dgm:pt>
    <dgm:pt modelId="{9BFFFCF8-3EA9-4CAF-878A-488189AE52F7}" type="parTrans" cxnId="{7BF87583-BC3A-4D4C-8858-2EF9C823C70F}">
      <dgm:prSet/>
      <dgm:spPr/>
      <dgm:t>
        <a:bodyPr/>
        <a:lstStyle/>
        <a:p>
          <a:endParaRPr lang="en-US"/>
        </a:p>
      </dgm:t>
    </dgm:pt>
    <dgm:pt modelId="{CBA36E6E-8187-4FBA-904C-47D467413A3F}" type="sibTrans" cxnId="{7BF87583-BC3A-4D4C-8858-2EF9C823C70F}">
      <dgm:prSet/>
      <dgm:spPr/>
      <dgm:t>
        <a:bodyPr/>
        <a:lstStyle/>
        <a:p>
          <a:endParaRPr lang="en-US"/>
        </a:p>
      </dgm:t>
    </dgm:pt>
    <dgm:pt modelId="{15351C6C-88AE-420D-A7EB-8CC456B3A6BA}" type="pres">
      <dgm:prSet presAssocID="{5B358FC3-B841-45D9-8654-0BE52E9A073A}" presName="root" presStyleCnt="0">
        <dgm:presLayoutVars>
          <dgm:dir/>
          <dgm:resizeHandles val="exact"/>
        </dgm:presLayoutVars>
      </dgm:prSet>
      <dgm:spPr/>
    </dgm:pt>
    <dgm:pt modelId="{A8D496E5-1989-4791-9F56-CDE35D60CF20}" type="pres">
      <dgm:prSet presAssocID="{FED39E5E-6A14-47AF-AE8C-DDEABD603DA1}" presName="compNode" presStyleCnt="0"/>
      <dgm:spPr/>
    </dgm:pt>
    <dgm:pt modelId="{A312C26B-B635-4FB9-8E6B-5CEEF6D6F536}" type="pres">
      <dgm:prSet presAssocID="{FED39E5E-6A14-47AF-AE8C-DDEABD603DA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98940238-4055-403A-AC4B-39416818689E}" type="pres">
      <dgm:prSet presAssocID="{FED39E5E-6A14-47AF-AE8C-DDEABD603DA1}" presName="iconSpace" presStyleCnt="0"/>
      <dgm:spPr/>
    </dgm:pt>
    <dgm:pt modelId="{2FB67C03-0C9F-407F-8139-6F6FC7D8E308}" type="pres">
      <dgm:prSet presAssocID="{FED39E5E-6A14-47AF-AE8C-DDEABD603DA1}" presName="parTx" presStyleLbl="revTx" presStyleIdx="0" presStyleCnt="4">
        <dgm:presLayoutVars>
          <dgm:chMax val="0"/>
          <dgm:chPref val="0"/>
        </dgm:presLayoutVars>
      </dgm:prSet>
      <dgm:spPr/>
    </dgm:pt>
    <dgm:pt modelId="{75A2E4D3-C6A4-425C-B9E3-3212892FC056}" type="pres">
      <dgm:prSet presAssocID="{FED39E5E-6A14-47AF-AE8C-DDEABD603DA1}" presName="txSpace" presStyleCnt="0"/>
      <dgm:spPr/>
    </dgm:pt>
    <dgm:pt modelId="{AF172489-7432-4B8B-8DB8-A6DF9A26A723}" type="pres">
      <dgm:prSet presAssocID="{FED39E5E-6A14-47AF-AE8C-DDEABD603DA1}" presName="desTx" presStyleLbl="revTx" presStyleIdx="1" presStyleCnt="4">
        <dgm:presLayoutVars/>
      </dgm:prSet>
      <dgm:spPr/>
    </dgm:pt>
    <dgm:pt modelId="{EA622534-87ED-4BD6-B206-31750F6F4148}" type="pres">
      <dgm:prSet presAssocID="{0AF8E901-4BD4-4271-9E1B-6788AE794019}" presName="sibTrans" presStyleCnt="0"/>
      <dgm:spPr/>
    </dgm:pt>
    <dgm:pt modelId="{81AE174A-A19C-4FAE-8BFE-2C96249748E6}" type="pres">
      <dgm:prSet presAssocID="{3AC3B4B7-4203-49A6-8C03-51D24464AD5F}" presName="compNode" presStyleCnt="0"/>
      <dgm:spPr/>
    </dgm:pt>
    <dgm:pt modelId="{A89ED512-87E9-48CC-B440-0CC1BFA42C75}" type="pres">
      <dgm:prSet presAssocID="{3AC3B4B7-4203-49A6-8C03-51D24464AD5F}" presName="iconRect" presStyleLbl="node1" presStyleIdx="1" presStyleCnt="2" custLinFactNeighborX="9793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ud Computing"/>
        </a:ext>
      </dgm:extLst>
    </dgm:pt>
    <dgm:pt modelId="{8E50D1F4-CA3A-4319-8705-6F096CA10A99}" type="pres">
      <dgm:prSet presAssocID="{3AC3B4B7-4203-49A6-8C03-51D24464AD5F}" presName="iconSpace" presStyleCnt="0"/>
      <dgm:spPr/>
    </dgm:pt>
    <dgm:pt modelId="{FF151AFF-1172-40A2-B6A0-C3876D477B41}" type="pres">
      <dgm:prSet presAssocID="{3AC3B4B7-4203-49A6-8C03-51D24464AD5F}" presName="parTx" presStyleLbl="revTx" presStyleIdx="2" presStyleCnt="4">
        <dgm:presLayoutVars>
          <dgm:chMax val="0"/>
          <dgm:chPref val="0"/>
        </dgm:presLayoutVars>
      </dgm:prSet>
      <dgm:spPr/>
    </dgm:pt>
    <dgm:pt modelId="{497325D9-A702-4850-A184-1B6740169D0D}" type="pres">
      <dgm:prSet presAssocID="{3AC3B4B7-4203-49A6-8C03-51D24464AD5F}" presName="txSpace" presStyleCnt="0"/>
      <dgm:spPr/>
    </dgm:pt>
    <dgm:pt modelId="{7ED4324F-0E0F-4118-BE98-D7B2964EB0D9}" type="pres">
      <dgm:prSet presAssocID="{3AC3B4B7-4203-49A6-8C03-51D24464AD5F}" presName="desTx" presStyleLbl="revTx" presStyleIdx="3" presStyleCnt="4">
        <dgm:presLayoutVars/>
      </dgm:prSet>
      <dgm:spPr/>
    </dgm:pt>
  </dgm:ptLst>
  <dgm:cxnLst>
    <dgm:cxn modelId="{4915470B-7130-41D7-AFCD-6F51114567D0}" srcId="{FED39E5E-6A14-47AF-AE8C-DDEABD603DA1}" destId="{7017EFA6-6628-449F-A3B6-D1B0FA68F213}" srcOrd="0" destOrd="0" parTransId="{F4D43EE4-199E-43F4-BEE7-4E306BD0A67B}" sibTransId="{B1C3D350-B206-497F-8FB3-3DF55A583D35}"/>
    <dgm:cxn modelId="{5C428D23-ACB3-4139-B07B-49509B040EBD}" type="presOf" srcId="{5B358FC3-B841-45D9-8654-0BE52E9A073A}" destId="{15351C6C-88AE-420D-A7EB-8CC456B3A6BA}" srcOrd="0" destOrd="0" presId="urn:microsoft.com/office/officeart/2018/2/layout/IconLabelDescriptionList"/>
    <dgm:cxn modelId="{9BC44731-96F6-4D12-B459-901557A4DDF0}" srcId="{3AC3B4B7-4203-49A6-8C03-51D24464AD5F}" destId="{48A9A24F-0810-4701-8750-8A55232E7177}" srcOrd="2" destOrd="0" parTransId="{A897E30D-3C5C-4EDB-8B26-32E3F3C50E8B}" sibTransId="{F1E6A73A-E4B5-4FD7-BFA1-46F5F4A5FEB8}"/>
    <dgm:cxn modelId="{88CE0438-8BBC-4432-804B-D6B785B49F14}" srcId="{5B358FC3-B841-45D9-8654-0BE52E9A073A}" destId="{3AC3B4B7-4203-49A6-8C03-51D24464AD5F}" srcOrd="1" destOrd="0" parTransId="{486C2020-649B-4BD2-A354-BD5BB122D98E}" sibTransId="{75B284B7-ECFD-4EE6-9C48-22403ED9B2C1}"/>
    <dgm:cxn modelId="{6FE7765B-737C-4BFB-ACFA-3B75F639AE9E}" type="presOf" srcId="{A06C2D75-8025-458C-AB0C-9E5CA45BB792}" destId="{7ED4324F-0E0F-4118-BE98-D7B2964EB0D9}" srcOrd="0" destOrd="0" presId="urn:microsoft.com/office/officeart/2018/2/layout/IconLabelDescriptionList"/>
    <dgm:cxn modelId="{1FA06460-B72A-4243-8C65-F49C0755C111}" srcId="{3AC3B4B7-4203-49A6-8C03-51D24464AD5F}" destId="{6100DA26-D043-4468-AF00-8D55CEA62630}" srcOrd="1" destOrd="0" parTransId="{6DD51BD9-C364-43B3-89CC-1A29069E714A}" sibTransId="{04DDC828-AE00-4BE3-A8EE-D81C7BF2CEDF}"/>
    <dgm:cxn modelId="{17AF2061-0FE5-4744-ADDC-F4F3AAA14A04}" type="presOf" srcId="{6100DA26-D043-4468-AF00-8D55CEA62630}" destId="{7ED4324F-0E0F-4118-BE98-D7B2964EB0D9}" srcOrd="0" destOrd="1" presId="urn:microsoft.com/office/officeart/2018/2/layout/IconLabelDescriptionList"/>
    <dgm:cxn modelId="{05743D6D-E597-4110-80D2-BD1D8CC6355D}" type="presOf" srcId="{7017EFA6-6628-449F-A3B6-D1B0FA68F213}" destId="{AF172489-7432-4B8B-8DB8-A6DF9A26A723}" srcOrd="0" destOrd="0" presId="urn:microsoft.com/office/officeart/2018/2/layout/IconLabelDescriptionList"/>
    <dgm:cxn modelId="{7BF87583-BC3A-4D4C-8858-2EF9C823C70F}" srcId="{3AC3B4B7-4203-49A6-8C03-51D24464AD5F}" destId="{2D9F63D0-12CA-4EEA-9ACE-B29635FF080E}" srcOrd="3" destOrd="0" parTransId="{9BFFFCF8-3EA9-4CAF-878A-488189AE52F7}" sibTransId="{CBA36E6E-8187-4FBA-904C-47D467413A3F}"/>
    <dgm:cxn modelId="{A88F79AF-4DBC-4971-B684-09C566E36BD9}" srcId="{3AC3B4B7-4203-49A6-8C03-51D24464AD5F}" destId="{A06C2D75-8025-458C-AB0C-9E5CA45BB792}" srcOrd="0" destOrd="0" parTransId="{FF31350F-31DB-43C2-A4FD-2A9D0F0E7016}" sibTransId="{F5A47CC0-D9E9-4D36-A964-41819DF90C7C}"/>
    <dgm:cxn modelId="{556E88BC-6514-4E52-9B45-BDB1B6D70A7C}" type="presOf" srcId="{FED39E5E-6A14-47AF-AE8C-DDEABD603DA1}" destId="{2FB67C03-0C9F-407F-8139-6F6FC7D8E308}" srcOrd="0" destOrd="0" presId="urn:microsoft.com/office/officeart/2018/2/layout/IconLabelDescriptionList"/>
    <dgm:cxn modelId="{896F91BF-4969-4975-B5BD-1DC3AD347E9F}" type="presOf" srcId="{3AC3B4B7-4203-49A6-8C03-51D24464AD5F}" destId="{FF151AFF-1172-40A2-B6A0-C3876D477B41}" srcOrd="0" destOrd="0" presId="urn:microsoft.com/office/officeart/2018/2/layout/IconLabelDescriptionList"/>
    <dgm:cxn modelId="{47592CCB-E5AA-4A6E-A653-22D00CB6D8E2}" type="presOf" srcId="{2D9F63D0-12CA-4EEA-9ACE-B29635FF080E}" destId="{7ED4324F-0E0F-4118-BE98-D7B2964EB0D9}" srcOrd="0" destOrd="3" presId="urn:microsoft.com/office/officeart/2018/2/layout/IconLabelDescriptionList"/>
    <dgm:cxn modelId="{11EE9DDD-0CCB-467F-8669-EEE865186599}" type="presOf" srcId="{48A9A24F-0810-4701-8750-8A55232E7177}" destId="{7ED4324F-0E0F-4118-BE98-D7B2964EB0D9}" srcOrd="0" destOrd="2" presId="urn:microsoft.com/office/officeart/2018/2/layout/IconLabelDescriptionList"/>
    <dgm:cxn modelId="{DDBBACEF-29BF-458F-86C1-5111928F3023}" srcId="{5B358FC3-B841-45D9-8654-0BE52E9A073A}" destId="{FED39E5E-6A14-47AF-AE8C-DDEABD603DA1}" srcOrd="0" destOrd="0" parTransId="{4EAE468F-9A9E-4E0B-84AC-5A2748DC0CA3}" sibTransId="{0AF8E901-4BD4-4271-9E1B-6788AE794019}"/>
    <dgm:cxn modelId="{5E619373-6271-454E-82F8-59E6DAD816A1}" type="presParOf" srcId="{15351C6C-88AE-420D-A7EB-8CC456B3A6BA}" destId="{A8D496E5-1989-4791-9F56-CDE35D60CF20}" srcOrd="0" destOrd="0" presId="urn:microsoft.com/office/officeart/2018/2/layout/IconLabelDescriptionList"/>
    <dgm:cxn modelId="{F1080ADE-0563-45C7-A652-94006A422062}" type="presParOf" srcId="{A8D496E5-1989-4791-9F56-CDE35D60CF20}" destId="{A312C26B-B635-4FB9-8E6B-5CEEF6D6F536}" srcOrd="0" destOrd="0" presId="urn:microsoft.com/office/officeart/2018/2/layout/IconLabelDescriptionList"/>
    <dgm:cxn modelId="{09F99A35-C4CC-48E8-B864-B3980689595D}" type="presParOf" srcId="{A8D496E5-1989-4791-9F56-CDE35D60CF20}" destId="{98940238-4055-403A-AC4B-39416818689E}" srcOrd="1" destOrd="0" presId="urn:microsoft.com/office/officeart/2018/2/layout/IconLabelDescriptionList"/>
    <dgm:cxn modelId="{0B87E36D-0C53-4895-ADF8-BA2F5D821B0F}" type="presParOf" srcId="{A8D496E5-1989-4791-9F56-CDE35D60CF20}" destId="{2FB67C03-0C9F-407F-8139-6F6FC7D8E308}" srcOrd="2" destOrd="0" presId="urn:microsoft.com/office/officeart/2018/2/layout/IconLabelDescriptionList"/>
    <dgm:cxn modelId="{2429260E-BC32-472F-AD00-101A12A6BA37}" type="presParOf" srcId="{A8D496E5-1989-4791-9F56-CDE35D60CF20}" destId="{75A2E4D3-C6A4-425C-B9E3-3212892FC056}" srcOrd="3" destOrd="0" presId="urn:microsoft.com/office/officeart/2018/2/layout/IconLabelDescriptionList"/>
    <dgm:cxn modelId="{9DA8732B-18F9-4730-8EBE-AE2F075EC681}" type="presParOf" srcId="{A8D496E5-1989-4791-9F56-CDE35D60CF20}" destId="{AF172489-7432-4B8B-8DB8-A6DF9A26A723}" srcOrd="4" destOrd="0" presId="urn:microsoft.com/office/officeart/2018/2/layout/IconLabelDescriptionList"/>
    <dgm:cxn modelId="{C63A69D9-22FF-457A-935A-61A8985C83C9}" type="presParOf" srcId="{15351C6C-88AE-420D-A7EB-8CC456B3A6BA}" destId="{EA622534-87ED-4BD6-B206-31750F6F4148}" srcOrd="1" destOrd="0" presId="urn:microsoft.com/office/officeart/2018/2/layout/IconLabelDescriptionList"/>
    <dgm:cxn modelId="{BE43EAA0-2A9A-4007-91B3-411F5E1D1452}" type="presParOf" srcId="{15351C6C-88AE-420D-A7EB-8CC456B3A6BA}" destId="{81AE174A-A19C-4FAE-8BFE-2C96249748E6}" srcOrd="2" destOrd="0" presId="urn:microsoft.com/office/officeart/2018/2/layout/IconLabelDescriptionList"/>
    <dgm:cxn modelId="{1565DFD0-4DAB-438E-9800-367CB262CEFF}" type="presParOf" srcId="{81AE174A-A19C-4FAE-8BFE-2C96249748E6}" destId="{A89ED512-87E9-48CC-B440-0CC1BFA42C75}" srcOrd="0" destOrd="0" presId="urn:microsoft.com/office/officeart/2018/2/layout/IconLabelDescriptionList"/>
    <dgm:cxn modelId="{67000F50-9DC7-448D-8F02-D3D7552E86B4}" type="presParOf" srcId="{81AE174A-A19C-4FAE-8BFE-2C96249748E6}" destId="{8E50D1F4-CA3A-4319-8705-6F096CA10A99}" srcOrd="1" destOrd="0" presId="urn:microsoft.com/office/officeart/2018/2/layout/IconLabelDescriptionList"/>
    <dgm:cxn modelId="{38283499-3E65-4081-B094-C422CAF019A8}" type="presParOf" srcId="{81AE174A-A19C-4FAE-8BFE-2C96249748E6}" destId="{FF151AFF-1172-40A2-B6A0-C3876D477B41}" srcOrd="2" destOrd="0" presId="urn:microsoft.com/office/officeart/2018/2/layout/IconLabelDescriptionList"/>
    <dgm:cxn modelId="{C85D6323-CEBC-4553-A6D0-13056D2A9DCD}" type="presParOf" srcId="{81AE174A-A19C-4FAE-8BFE-2C96249748E6}" destId="{497325D9-A702-4850-A184-1B6740169D0D}" srcOrd="3" destOrd="0" presId="urn:microsoft.com/office/officeart/2018/2/layout/IconLabelDescriptionList"/>
    <dgm:cxn modelId="{A1D62EF5-876C-417E-8C72-02F839E1890B}" type="presParOf" srcId="{81AE174A-A19C-4FAE-8BFE-2C96249748E6}" destId="{7ED4324F-0E0F-4118-BE98-D7B2964EB0D9}"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D78374-1922-4EB9-A307-CF415814DEB9}"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F9D9F9EF-4DDE-4D31-822E-C303803D74B1}">
      <dgm:prSet phldrT="[Text]"/>
      <dgm:spPr/>
      <dgm:t>
        <a:bodyPr/>
        <a:lstStyle/>
        <a:p>
          <a:r>
            <a:rPr lang="en-US">
              <a:solidFill>
                <a:schemeClr val="bg1"/>
              </a:solidFill>
            </a:rPr>
            <a:t>Clear Vision Statement</a:t>
          </a:r>
        </a:p>
      </dgm:t>
    </dgm:pt>
    <dgm:pt modelId="{8D93D49A-4588-4340-B6D7-49C977871013}" type="parTrans" cxnId="{36010AD9-7DCC-4F7E-8370-A8AE92B0AD9E}">
      <dgm:prSet/>
      <dgm:spPr/>
      <dgm:t>
        <a:bodyPr/>
        <a:lstStyle/>
        <a:p>
          <a:endParaRPr lang="en-US"/>
        </a:p>
      </dgm:t>
    </dgm:pt>
    <dgm:pt modelId="{EA809823-7A3C-4B8D-903F-6A2D38192DB1}" type="sibTrans" cxnId="{36010AD9-7DCC-4F7E-8370-A8AE92B0AD9E}">
      <dgm:prSet/>
      <dgm:spPr/>
      <dgm:t>
        <a:bodyPr/>
        <a:lstStyle/>
        <a:p>
          <a:endParaRPr lang="en-US"/>
        </a:p>
      </dgm:t>
    </dgm:pt>
    <dgm:pt modelId="{7115592A-67AE-42A1-A8EB-B7DA110B4495}">
      <dgm:prSet phldrT="[Text]"/>
      <dgm:spPr/>
      <dgm:t>
        <a:bodyPr/>
        <a:lstStyle/>
        <a:p>
          <a:r>
            <a:rPr lang="en-US">
              <a:solidFill>
                <a:srgbClr val="4472C4"/>
              </a:solidFill>
            </a:rPr>
            <a:t>Convene stakeholders.</a:t>
          </a:r>
        </a:p>
      </dgm:t>
    </dgm:pt>
    <dgm:pt modelId="{DA93FB5C-74B4-4E9D-8351-EAE6D17D9120}" type="parTrans" cxnId="{A748C60E-552C-456D-AAF0-2AF78E827F7C}">
      <dgm:prSet/>
      <dgm:spPr/>
      <dgm:t>
        <a:bodyPr/>
        <a:lstStyle/>
        <a:p>
          <a:endParaRPr lang="en-US"/>
        </a:p>
      </dgm:t>
    </dgm:pt>
    <dgm:pt modelId="{40301738-349E-4BFC-A99A-1B22BE2F2CDE}" type="sibTrans" cxnId="{A748C60E-552C-456D-AAF0-2AF78E827F7C}">
      <dgm:prSet/>
      <dgm:spPr/>
      <dgm:t>
        <a:bodyPr/>
        <a:lstStyle/>
        <a:p>
          <a:endParaRPr lang="en-US"/>
        </a:p>
      </dgm:t>
    </dgm:pt>
    <dgm:pt modelId="{D4D5C1AB-B538-466E-BCB8-35D4F512A240}">
      <dgm:prSet phldrT="[Text]"/>
      <dgm:spPr/>
      <dgm:t>
        <a:bodyPr/>
        <a:lstStyle/>
        <a:p>
          <a:r>
            <a:rPr lang="en-US">
              <a:solidFill>
                <a:schemeClr val="bg1"/>
              </a:solidFill>
            </a:rPr>
            <a:t>Collaboration</a:t>
          </a:r>
        </a:p>
      </dgm:t>
    </dgm:pt>
    <dgm:pt modelId="{E99FC080-F83B-4B3E-9050-FD339C9F565A}" type="parTrans" cxnId="{BCA8C948-CF8A-4042-BDAD-09C3A730535A}">
      <dgm:prSet/>
      <dgm:spPr/>
      <dgm:t>
        <a:bodyPr/>
        <a:lstStyle/>
        <a:p>
          <a:endParaRPr lang="en-US"/>
        </a:p>
      </dgm:t>
    </dgm:pt>
    <dgm:pt modelId="{56ADA640-2E45-4A30-AF94-A8BF0CBDC3F3}" type="sibTrans" cxnId="{BCA8C948-CF8A-4042-BDAD-09C3A730535A}">
      <dgm:prSet/>
      <dgm:spPr/>
      <dgm:t>
        <a:bodyPr/>
        <a:lstStyle/>
        <a:p>
          <a:endParaRPr lang="en-US"/>
        </a:p>
      </dgm:t>
    </dgm:pt>
    <dgm:pt modelId="{7692684C-7DC9-4263-A9F1-4AB32442DBC3}">
      <dgm:prSet phldrT="[Text]"/>
      <dgm:spPr/>
      <dgm:t>
        <a:bodyPr/>
        <a:lstStyle/>
        <a:p>
          <a:r>
            <a:rPr lang="en-US">
              <a:solidFill>
                <a:srgbClr val="4472C4"/>
              </a:solidFill>
            </a:rPr>
            <a:t>Evaluable system capacity.</a:t>
          </a:r>
        </a:p>
      </dgm:t>
    </dgm:pt>
    <dgm:pt modelId="{1572BB96-C670-46D0-AF45-C17D8997459E}" type="parTrans" cxnId="{1926AB49-C9D4-459B-94B9-D7831A4B0FDE}">
      <dgm:prSet/>
      <dgm:spPr/>
      <dgm:t>
        <a:bodyPr/>
        <a:lstStyle/>
        <a:p>
          <a:endParaRPr lang="en-US"/>
        </a:p>
      </dgm:t>
    </dgm:pt>
    <dgm:pt modelId="{49D45FE0-97BD-4B71-94C1-CA4F9AA7344A}" type="sibTrans" cxnId="{1926AB49-C9D4-459B-94B9-D7831A4B0FDE}">
      <dgm:prSet/>
      <dgm:spPr/>
      <dgm:t>
        <a:bodyPr/>
        <a:lstStyle/>
        <a:p>
          <a:endParaRPr lang="en-US"/>
        </a:p>
      </dgm:t>
    </dgm:pt>
    <dgm:pt modelId="{0C096696-BF03-4F5C-9E53-2B375D198F45}">
      <dgm:prSet phldrT="[Text]"/>
      <dgm:spPr/>
      <dgm:t>
        <a:bodyPr/>
        <a:lstStyle/>
        <a:p>
          <a:r>
            <a:rPr lang="en-US">
              <a:solidFill>
                <a:srgbClr val="4472C4"/>
              </a:solidFill>
            </a:rPr>
            <a:t>Reflect on current challenge. </a:t>
          </a:r>
        </a:p>
      </dgm:t>
    </dgm:pt>
    <dgm:pt modelId="{A7DBE1F9-750E-407B-A498-40EAE0442145}" type="parTrans" cxnId="{F7612B05-687B-4635-B763-36D884A94A00}">
      <dgm:prSet/>
      <dgm:spPr/>
      <dgm:t>
        <a:bodyPr/>
        <a:lstStyle/>
        <a:p>
          <a:endParaRPr lang="en-US"/>
        </a:p>
      </dgm:t>
    </dgm:pt>
    <dgm:pt modelId="{B4CC028E-9518-4723-A845-405A48D0DB56}" type="sibTrans" cxnId="{F7612B05-687B-4635-B763-36D884A94A00}">
      <dgm:prSet/>
      <dgm:spPr/>
      <dgm:t>
        <a:bodyPr/>
        <a:lstStyle/>
        <a:p>
          <a:endParaRPr lang="en-US"/>
        </a:p>
      </dgm:t>
    </dgm:pt>
    <dgm:pt modelId="{A760DE1A-DEE2-4840-8E03-DFC9ADB8E947}">
      <dgm:prSet phldrT="[Text]"/>
      <dgm:spPr/>
      <dgm:t>
        <a:bodyPr/>
        <a:lstStyle/>
        <a:p>
          <a:r>
            <a:rPr lang="en-US">
              <a:solidFill>
                <a:srgbClr val="4472C4"/>
              </a:solidFill>
            </a:rPr>
            <a:t>Set sights on what can be. </a:t>
          </a:r>
        </a:p>
      </dgm:t>
    </dgm:pt>
    <dgm:pt modelId="{5F2FE2BC-CEC6-4339-8C04-A89FA9AD5333}" type="parTrans" cxnId="{8BDD42D3-F52C-4C03-A248-E599C2C18061}">
      <dgm:prSet/>
      <dgm:spPr/>
      <dgm:t>
        <a:bodyPr/>
        <a:lstStyle/>
        <a:p>
          <a:endParaRPr lang="en-US"/>
        </a:p>
      </dgm:t>
    </dgm:pt>
    <dgm:pt modelId="{24921D4F-59B3-43C4-B860-C331A68A8EB1}" type="sibTrans" cxnId="{8BDD42D3-F52C-4C03-A248-E599C2C18061}">
      <dgm:prSet/>
      <dgm:spPr/>
      <dgm:t>
        <a:bodyPr/>
        <a:lstStyle/>
        <a:p>
          <a:endParaRPr lang="en-US"/>
        </a:p>
      </dgm:t>
    </dgm:pt>
    <dgm:pt modelId="{92859056-54EF-45E6-BEA5-C194C15F60E3}">
      <dgm:prSet phldrT="[Text]"/>
      <dgm:spPr/>
      <dgm:t>
        <a:bodyPr/>
        <a:lstStyle/>
        <a:p>
          <a:r>
            <a:rPr lang="en-US">
              <a:solidFill>
                <a:srgbClr val="4472C4"/>
              </a:solidFill>
            </a:rPr>
            <a:t>Create opportunities for stakeholders in varying modalities</a:t>
          </a:r>
        </a:p>
      </dgm:t>
    </dgm:pt>
    <dgm:pt modelId="{D5D1B17B-ED5E-4511-BBB6-482EE651BAFF}" type="parTrans" cxnId="{8F16360E-3CEF-4EEC-9D88-BF1600E17D20}">
      <dgm:prSet/>
      <dgm:spPr/>
      <dgm:t>
        <a:bodyPr/>
        <a:lstStyle/>
        <a:p>
          <a:endParaRPr lang="en-US"/>
        </a:p>
      </dgm:t>
    </dgm:pt>
    <dgm:pt modelId="{5B8155DB-68D7-4453-9093-F03F1E31EE3B}" type="sibTrans" cxnId="{8F16360E-3CEF-4EEC-9D88-BF1600E17D20}">
      <dgm:prSet/>
      <dgm:spPr/>
      <dgm:t>
        <a:bodyPr/>
        <a:lstStyle/>
        <a:p>
          <a:endParaRPr lang="en-US"/>
        </a:p>
      </dgm:t>
    </dgm:pt>
    <dgm:pt modelId="{F818087B-F7AF-49D2-B6FF-2940D963F3DF}">
      <dgm:prSet phldrT="[Text]"/>
      <dgm:spPr/>
      <dgm:t>
        <a:bodyPr/>
        <a:lstStyle/>
        <a:p>
          <a:r>
            <a:rPr lang="en-US">
              <a:solidFill>
                <a:srgbClr val="4472C4"/>
              </a:solidFill>
            </a:rPr>
            <a:t>Surveys</a:t>
          </a:r>
        </a:p>
      </dgm:t>
    </dgm:pt>
    <dgm:pt modelId="{7E38A8CE-75F1-4C59-939A-E9839204B197}" type="parTrans" cxnId="{D052204F-1111-4F78-9E4F-8E439E21BDBC}">
      <dgm:prSet/>
      <dgm:spPr/>
      <dgm:t>
        <a:bodyPr/>
        <a:lstStyle/>
        <a:p>
          <a:endParaRPr lang="en-US"/>
        </a:p>
      </dgm:t>
    </dgm:pt>
    <dgm:pt modelId="{FFE28697-9EBB-4FB9-B5FC-A60DE28905A3}" type="sibTrans" cxnId="{D052204F-1111-4F78-9E4F-8E439E21BDBC}">
      <dgm:prSet/>
      <dgm:spPr/>
      <dgm:t>
        <a:bodyPr/>
        <a:lstStyle/>
        <a:p>
          <a:endParaRPr lang="en-US"/>
        </a:p>
      </dgm:t>
    </dgm:pt>
    <dgm:pt modelId="{B660D6E8-84CC-44B4-B552-5849246ED357}">
      <dgm:prSet phldrT="[Text]"/>
      <dgm:spPr/>
      <dgm:t>
        <a:bodyPr/>
        <a:lstStyle/>
        <a:p>
          <a:r>
            <a:rPr lang="en-US">
              <a:solidFill>
                <a:srgbClr val="4472C4"/>
              </a:solidFill>
            </a:rPr>
            <a:t>Focus Groups</a:t>
          </a:r>
        </a:p>
      </dgm:t>
    </dgm:pt>
    <dgm:pt modelId="{BC0B3D9A-7646-455C-A685-610F855D5283}" type="parTrans" cxnId="{259550B6-B558-452A-9232-2EA194F18A3F}">
      <dgm:prSet/>
      <dgm:spPr/>
      <dgm:t>
        <a:bodyPr/>
        <a:lstStyle/>
        <a:p>
          <a:endParaRPr lang="en-US"/>
        </a:p>
      </dgm:t>
    </dgm:pt>
    <dgm:pt modelId="{AA20DFE8-AADD-47DA-8755-8EDE100BCA18}" type="sibTrans" cxnId="{259550B6-B558-452A-9232-2EA194F18A3F}">
      <dgm:prSet/>
      <dgm:spPr/>
      <dgm:t>
        <a:bodyPr/>
        <a:lstStyle/>
        <a:p>
          <a:endParaRPr lang="en-US"/>
        </a:p>
      </dgm:t>
    </dgm:pt>
    <dgm:pt modelId="{8D6BB19B-486D-4EAA-8AE5-F5DBE907BD98}">
      <dgm:prSet phldrT="[Text]"/>
      <dgm:spPr/>
      <dgm:t>
        <a:bodyPr/>
        <a:lstStyle/>
        <a:p>
          <a:r>
            <a:rPr lang="en-US">
              <a:solidFill>
                <a:srgbClr val="4472C4"/>
              </a:solidFill>
            </a:rPr>
            <a:t>Town Halls </a:t>
          </a:r>
        </a:p>
      </dgm:t>
    </dgm:pt>
    <dgm:pt modelId="{75E1D46C-6129-4F27-A922-9E4184F22357}" type="parTrans" cxnId="{B6ADDF36-A2BB-4C76-87C2-F24CC49E7354}">
      <dgm:prSet/>
      <dgm:spPr/>
      <dgm:t>
        <a:bodyPr/>
        <a:lstStyle/>
        <a:p>
          <a:endParaRPr lang="en-US"/>
        </a:p>
      </dgm:t>
    </dgm:pt>
    <dgm:pt modelId="{099370B4-A3B9-40C5-975B-D5BAA35CB9B8}" type="sibTrans" cxnId="{B6ADDF36-A2BB-4C76-87C2-F24CC49E7354}">
      <dgm:prSet/>
      <dgm:spPr/>
      <dgm:t>
        <a:bodyPr/>
        <a:lstStyle/>
        <a:p>
          <a:endParaRPr lang="en-US"/>
        </a:p>
      </dgm:t>
    </dgm:pt>
    <dgm:pt modelId="{DA419F3E-6C84-4A03-B179-343C5D160B0D}">
      <dgm:prSet phldrT="[Text]"/>
      <dgm:spPr/>
      <dgm:t>
        <a:bodyPr/>
        <a:lstStyle/>
        <a:p>
          <a:r>
            <a:rPr lang="en-US">
              <a:solidFill>
                <a:schemeClr val="bg1"/>
              </a:solidFill>
            </a:rPr>
            <a:t>Time Management</a:t>
          </a:r>
        </a:p>
      </dgm:t>
    </dgm:pt>
    <dgm:pt modelId="{37DBAF20-177C-4705-8D34-D3BEAFEE4D52}" type="parTrans" cxnId="{88E2356A-2EEC-4DC4-9703-ABE994F2CD6D}">
      <dgm:prSet/>
      <dgm:spPr/>
      <dgm:t>
        <a:bodyPr/>
        <a:lstStyle/>
        <a:p>
          <a:endParaRPr lang="en-US"/>
        </a:p>
      </dgm:t>
    </dgm:pt>
    <dgm:pt modelId="{2C32AA9D-0B76-427F-9F24-649C916FC8F6}" type="sibTrans" cxnId="{88E2356A-2EEC-4DC4-9703-ABE994F2CD6D}">
      <dgm:prSet/>
      <dgm:spPr/>
      <dgm:t>
        <a:bodyPr/>
        <a:lstStyle/>
        <a:p>
          <a:endParaRPr lang="en-US"/>
        </a:p>
      </dgm:t>
    </dgm:pt>
    <dgm:pt modelId="{4D55A767-E4FF-4375-8CAD-00159A739737}">
      <dgm:prSet phldrT="[Text]"/>
      <dgm:spPr/>
      <dgm:t>
        <a:bodyPr/>
        <a:lstStyle/>
        <a:p>
          <a:r>
            <a:rPr lang="en-US">
              <a:solidFill>
                <a:srgbClr val="4472C4"/>
              </a:solidFill>
            </a:rPr>
            <a:t>Regularly attend instructional meetings.</a:t>
          </a:r>
        </a:p>
      </dgm:t>
    </dgm:pt>
    <dgm:pt modelId="{EB962DD9-CC0F-4302-8829-2A2F0FE4DFB0}" type="parTrans" cxnId="{250C271B-EA3C-4C84-A7CD-333C8E6AE250}">
      <dgm:prSet/>
      <dgm:spPr/>
      <dgm:t>
        <a:bodyPr/>
        <a:lstStyle/>
        <a:p>
          <a:endParaRPr lang="en-US"/>
        </a:p>
      </dgm:t>
    </dgm:pt>
    <dgm:pt modelId="{373119B4-DD31-4677-B7A3-B9E4398A3727}" type="sibTrans" cxnId="{250C271B-EA3C-4C84-A7CD-333C8E6AE250}">
      <dgm:prSet/>
      <dgm:spPr/>
      <dgm:t>
        <a:bodyPr/>
        <a:lstStyle/>
        <a:p>
          <a:endParaRPr lang="en-US"/>
        </a:p>
      </dgm:t>
    </dgm:pt>
    <dgm:pt modelId="{8D046FB5-F2F2-4315-8F55-FFD55A854462}">
      <dgm:prSet phldrT="[Text]"/>
      <dgm:spPr/>
      <dgm:t>
        <a:bodyPr/>
        <a:lstStyle/>
        <a:p>
          <a:r>
            <a:rPr lang="en-US">
              <a:solidFill>
                <a:srgbClr val="4472C4"/>
              </a:solidFill>
            </a:rPr>
            <a:t>Conduct classroom visits.</a:t>
          </a:r>
        </a:p>
      </dgm:t>
    </dgm:pt>
    <dgm:pt modelId="{B6D13098-F85A-4F18-A936-3DD53C5C0C2F}" type="parTrans" cxnId="{10131625-DB57-4BA3-A86D-AF3FF2425691}">
      <dgm:prSet/>
      <dgm:spPr/>
      <dgm:t>
        <a:bodyPr/>
        <a:lstStyle/>
        <a:p>
          <a:endParaRPr lang="en-US"/>
        </a:p>
      </dgm:t>
    </dgm:pt>
    <dgm:pt modelId="{D37FC345-49ED-41BF-8368-654824ACAFC3}" type="sibTrans" cxnId="{10131625-DB57-4BA3-A86D-AF3FF2425691}">
      <dgm:prSet/>
      <dgm:spPr/>
      <dgm:t>
        <a:bodyPr/>
        <a:lstStyle/>
        <a:p>
          <a:endParaRPr lang="en-US"/>
        </a:p>
      </dgm:t>
    </dgm:pt>
    <dgm:pt modelId="{6F4F19E2-577B-4FFC-A85F-1F811C84001F}">
      <dgm:prSet phldrT="[Text]"/>
      <dgm:spPr/>
      <dgm:t>
        <a:bodyPr/>
        <a:lstStyle/>
        <a:p>
          <a:r>
            <a:rPr lang="en-US"/>
            <a:t>Sample Data Sources to Consult</a:t>
          </a:r>
        </a:p>
      </dgm:t>
    </dgm:pt>
    <dgm:pt modelId="{E010A9B5-C327-4F1D-A56D-472E93193D8D}" type="parTrans" cxnId="{0ACA74C6-B454-48F7-9EC6-0D4C5B269779}">
      <dgm:prSet/>
      <dgm:spPr/>
      <dgm:t>
        <a:bodyPr/>
        <a:lstStyle/>
        <a:p>
          <a:endParaRPr lang="en-US"/>
        </a:p>
      </dgm:t>
    </dgm:pt>
    <dgm:pt modelId="{CF76E137-DE4E-4E3D-B3EA-0AA80BC197B4}" type="sibTrans" cxnId="{0ACA74C6-B454-48F7-9EC6-0D4C5B269779}">
      <dgm:prSet/>
      <dgm:spPr/>
      <dgm:t>
        <a:bodyPr/>
        <a:lstStyle/>
        <a:p>
          <a:endParaRPr lang="en-US"/>
        </a:p>
      </dgm:t>
    </dgm:pt>
    <dgm:pt modelId="{53FCDFFB-06FA-4C68-8D1E-50DB1DAA286C}">
      <dgm:prSet phldrT="[Text]"/>
      <dgm:spPr/>
      <dgm:t>
        <a:bodyPr/>
        <a:lstStyle/>
        <a:p>
          <a:r>
            <a:rPr lang="en-US"/>
            <a:t>Building Lead</a:t>
          </a:r>
        </a:p>
      </dgm:t>
    </dgm:pt>
    <dgm:pt modelId="{174E76E7-6F09-4704-9BD3-0ACB87E57BCC}" type="parTrans" cxnId="{D4D7917C-D622-4B73-B1C8-6C7EE31A1506}">
      <dgm:prSet/>
      <dgm:spPr/>
      <dgm:t>
        <a:bodyPr/>
        <a:lstStyle/>
        <a:p>
          <a:endParaRPr lang="en-US"/>
        </a:p>
      </dgm:t>
    </dgm:pt>
    <dgm:pt modelId="{23E3E56C-527E-4FD6-A157-C93BA38D6D7D}" type="sibTrans" cxnId="{D4D7917C-D622-4B73-B1C8-6C7EE31A1506}">
      <dgm:prSet/>
      <dgm:spPr/>
      <dgm:t>
        <a:bodyPr/>
        <a:lstStyle/>
        <a:p>
          <a:endParaRPr lang="en-US"/>
        </a:p>
      </dgm:t>
    </dgm:pt>
    <dgm:pt modelId="{A5606454-B555-43F1-8A09-701390467846}">
      <dgm:prSet phldrT="[Text]"/>
      <dgm:spPr/>
      <dgm:t>
        <a:bodyPr/>
        <a:lstStyle/>
        <a:p>
          <a:r>
            <a:rPr lang="en-US"/>
            <a:t>Building Level</a:t>
          </a:r>
        </a:p>
      </dgm:t>
    </dgm:pt>
    <dgm:pt modelId="{CA72D890-F326-43AF-BA45-BA3D144FF5E3}" type="parTrans" cxnId="{5B48D9D2-0B1F-40F0-A308-712F553B51FF}">
      <dgm:prSet/>
      <dgm:spPr/>
      <dgm:t>
        <a:bodyPr/>
        <a:lstStyle/>
        <a:p>
          <a:endParaRPr lang="en-US"/>
        </a:p>
      </dgm:t>
    </dgm:pt>
    <dgm:pt modelId="{1D7D15C5-D243-4B6B-A44A-AA73714AA8ED}" type="sibTrans" cxnId="{5B48D9D2-0B1F-40F0-A308-712F553B51FF}">
      <dgm:prSet/>
      <dgm:spPr/>
      <dgm:t>
        <a:bodyPr/>
        <a:lstStyle/>
        <a:p>
          <a:endParaRPr lang="en-US"/>
        </a:p>
      </dgm:t>
    </dgm:pt>
    <dgm:pt modelId="{494CFF52-066C-4A6C-98E3-F2EA2C5F677A}">
      <dgm:prSet phldrT="[Text]"/>
      <dgm:spPr/>
      <dgm:t>
        <a:bodyPr/>
        <a:lstStyle/>
        <a:p>
          <a:r>
            <a:rPr lang="en-US"/>
            <a:t>Intervention</a:t>
          </a:r>
        </a:p>
      </dgm:t>
    </dgm:pt>
    <dgm:pt modelId="{EC966271-AB63-4D59-AB43-635AAB9B7087}" type="parTrans" cxnId="{49A0BA02-C323-4379-AAD9-89CA8FFCC1B6}">
      <dgm:prSet/>
      <dgm:spPr/>
      <dgm:t>
        <a:bodyPr/>
        <a:lstStyle/>
        <a:p>
          <a:endParaRPr lang="en-US"/>
        </a:p>
      </dgm:t>
    </dgm:pt>
    <dgm:pt modelId="{B54198A1-46E5-44E4-832D-E36CA21A1F08}" type="sibTrans" cxnId="{49A0BA02-C323-4379-AAD9-89CA8FFCC1B6}">
      <dgm:prSet/>
      <dgm:spPr/>
      <dgm:t>
        <a:bodyPr/>
        <a:lstStyle/>
        <a:p>
          <a:endParaRPr lang="en-US"/>
        </a:p>
      </dgm:t>
    </dgm:pt>
    <dgm:pt modelId="{2450DF1F-BEDD-4E76-85FC-D4C95F6BAC97}">
      <dgm:prSet phldrT="[Text]"/>
      <dgm:spPr/>
      <dgm:t>
        <a:bodyPr/>
        <a:lstStyle/>
        <a:p>
          <a:r>
            <a:rPr lang="en-US"/>
            <a:t>Grades</a:t>
          </a:r>
        </a:p>
      </dgm:t>
    </dgm:pt>
    <dgm:pt modelId="{8C453C2D-FA34-400E-B6B6-3CFFE0EF6EDB}" type="parTrans" cxnId="{74A70FAD-B5E3-42A4-9294-95F5C77C68E0}">
      <dgm:prSet/>
      <dgm:spPr/>
      <dgm:t>
        <a:bodyPr/>
        <a:lstStyle/>
        <a:p>
          <a:endParaRPr lang="en-US"/>
        </a:p>
      </dgm:t>
    </dgm:pt>
    <dgm:pt modelId="{B446D008-7BDD-4A40-B8A6-63181AD65509}" type="sibTrans" cxnId="{74A70FAD-B5E3-42A4-9294-95F5C77C68E0}">
      <dgm:prSet/>
      <dgm:spPr/>
      <dgm:t>
        <a:bodyPr/>
        <a:lstStyle/>
        <a:p>
          <a:endParaRPr lang="en-US"/>
        </a:p>
      </dgm:t>
    </dgm:pt>
    <dgm:pt modelId="{88E53C00-E713-4CA6-9E01-BE624594C9E1}">
      <dgm:prSet phldrT="[Text]"/>
      <dgm:spPr/>
      <dgm:t>
        <a:bodyPr/>
        <a:lstStyle/>
        <a:p>
          <a:r>
            <a:rPr lang="en-US"/>
            <a:t>Attendance</a:t>
          </a:r>
        </a:p>
      </dgm:t>
    </dgm:pt>
    <dgm:pt modelId="{9051EEDA-F68B-4650-8FD8-4CF70C4E09D7}" type="parTrans" cxnId="{62E9CC38-E64B-479C-8738-6B13AC2C49B0}">
      <dgm:prSet/>
      <dgm:spPr/>
      <dgm:t>
        <a:bodyPr/>
        <a:lstStyle/>
        <a:p>
          <a:endParaRPr lang="en-US"/>
        </a:p>
      </dgm:t>
    </dgm:pt>
    <dgm:pt modelId="{05379240-56B0-4C0C-8331-6C70365CA6FB}" type="sibTrans" cxnId="{62E9CC38-E64B-479C-8738-6B13AC2C49B0}">
      <dgm:prSet/>
      <dgm:spPr/>
      <dgm:t>
        <a:bodyPr/>
        <a:lstStyle/>
        <a:p>
          <a:endParaRPr lang="en-US"/>
        </a:p>
      </dgm:t>
    </dgm:pt>
    <dgm:pt modelId="{17D3290C-897B-4C44-A242-15410B554477}">
      <dgm:prSet phldrT="[Text]"/>
      <dgm:spPr/>
      <dgm:t>
        <a:bodyPr/>
        <a:lstStyle/>
        <a:p>
          <a:r>
            <a:rPr lang="en-US"/>
            <a:t>Formative Assessments</a:t>
          </a:r>
        </a:p>
      </dgm:t>
    </dgm:pt>
    <dgm:pt modelId="{F26926CE-9494-4A91-8B2A-D21EEA90C537}" type="parTrans" cxnId="{87A3BA59-8C97-4A54-8397-448E00C3A6E6}">
      <dgm:prSet/>
      <dgm:spPr/>
      <dgm:t>
        <a:bodyPr/>
        <a:lstStyle/>
        <a:p>
          <a:endParaRPr lang="en-US"/>
        </a:p>
      </dgm:t>
    </dgm:pt>
    <dgm:pt modelId="{E7DDB11B-8F36-4B15-85F0-29D829D20981}" type="sibTrans" cxnId="{87A3BA59-8C97-4A54-8397-448E00C3A6E6}">
      <dgm:prSet/>
      <dgm:spPr/>
      <dgm:t>
        <a:bodyPr/>
        <a:lstStyle/>
        <a:p>
          <a:endParaRPr lang="en-US"/>
        </a:p>
      </dgm:t>
    </dgm:pt>
    <dgm:pt modelId="{39A03DC6-A400-4D2C-B42A-27B14E400365}">
      <dgm:prSet phldrT="[Text]"/>
      <dgm:spPr/>
      <dgm:t>
        <a:bodyPr/>
        <a:lstStyle/>
        <a:p>
          <a:endParaRPr lang="en-US"/>
        </a:p>
      </dgm:t>
    </dgm:pt>
    <dgm:pt modelId="{71117F22-7CDE-4D0B-A027-2450C6A6CB81}" type="parTrans" cxnId="{97BE17EA-831E-4854-B214-DF98BEEE085E}">
      <dgm:prSet/>
      <dgm:spPr/>
      <dgm:t>
        <a:bodyPr/>
        <a:lstStyle/>
        <a:p>
          <a:endParaRPr lang="en-US"/>
        </a:p>
      </dgm:t>
    </dgm:pt>
    <dgm:pt modelId="{5FA6497A-598F-4C47-9F78-6948A08D9330}" type="sibTrans" cxnId="{97BE17EA-831E-4854-B214-DF98BEEE085E}">
      <dgm:prSet/>
      <dgm:spPr/>
      <dgm:t>
        <a:bodyPr/>
        <a:lstStyle/>
        <a:p>
          <a:endParaRPr lang="en-US"/>
        </a:p>
      </dgm:t>
    </dgm:pt>
    <dgm:pt modelId="{E816C890-ACB4-49F0-A987-6AE52702A8AB}">
      <dgm:prSet phldrT="[Text]"/>
      <dgm:spPr/>
      <dgm:t>
        <a:bodyPr/>
        <a:lstStyle/>
        <a:p>
          <a:r>
            <a:rPr lang="en-US"/>
            <a:t>Running Records</a:t>
          </a:r>
        </a:p>
      </dgm:t>
    </dgm:pt>
    <dgm:pt modelId="{7CF5687A-F04B-48BC-B752-37404D8FBAFE}" type="parTrans" cxnId="{812E523F-AAA0-4324-A145-A0745470E7D4}">
      <dgm:prSet/>
      <dgm:spPr/>
      <dgm:t>
        <a:bodyPr/>
        <a:lstStyle/>
        <a:p>
          <a:endParaRPr lang="en-US"/>
        </a:p>
      </dgm:t>
    </dgm:pt>
    <dgm:pt modelId="{5A952F15-C008-440A-B1DD-8292F69D8817}" type="sibTrans" cxnId="{812E523F-AAA0-4324-A145-A0745470E7D4}">
      <dgm:prSet/>
      <dgm:spPr/>
      <dgm:t>
        <a:bodyPr/>
        <a:lstStyle/>
        <a:p>
          <a:endParaRPr lang="en-US"/>
        </a:p>
      </dgm:t>
    </dgm:pt>
    <dgm:pt modelId="{2D625DD8-8384-42CA-8B09-621326377A7B}">
      <dgm:prSet phldrT="[Text]"/>
      <dgm:spPr/>
      <dgm:t>
        <a:bodyPr/>
        <a:lstStyle/>
        <a:p>
          <a:r>
            <a:rPr lang="en-US"/>
            <a:t>Tiered Support </a:t>
          </a:r>
        </a:p>
      </dgm:t>
    </dgm:pt>
    <dgm:pt modelId="{68442AB0-3FC6-49E3-BB18-7D295848A3BD}" type="parTrans" cxnId="{39D6FE84-7117-4A3C-A1FA-1BB9F3AB811A}">
      <dgm:prSet/>
      <dgm:spPr/>
      <dgm:t>
        <a:bodyPr/>
        <a:lstStyle/>
        <a:p>
          <a:endParaRPr lang="en-US"/>
        </a:p>
      </dgm:t>
    </dgm:pt>
    <dgm:pt modelId="{C149F900-F844-46F4-A26F-3FD8BD9B157C}" type="sibTrans" cxnId="{39D6FE84-7117-4A3C-A1FA-1BB9F3AB811A}">
      <dgm:prSet/>
      <dgm:spPr/>
      <dgm:t>
        <a:bodyPr/>
        <a:lstStyle/>
        <a:p>
          <a:endParaRPr lang="en-US"/>
        </a:p>
      </dgm:t>
    </dgm:pt>
    <dgm:pt modelId="{DD0AB122-2602-4B45-84CA-CF5DBEC6ECD3}">
      <dgm:prSet phldrT="[Text]"/>
      <dgm:spPr/>
      <dgm:t>
        <a:bodyPr/>
        <a:lstStyle/>
        <a:p>
          <a:endParaRPr lang="en-US"/>
        </a:p>
      </dgm:t>
    </dgm:pt>
    <dgm:pt modelId="{714336BD-73AA-4221-B4BD-ADAF09BE977F}" type="parTrans" cxnId="{ADA748FD-E62C-408A-AC23-136E492428F5}">
      <dgm:prSet/>
      <dgm:spPr/>
      <dgm:t>
        <a:bodyPr/>
        <a:lstStyle/>
        <a:p>
          <a:endParaRPr lang="en-US"/>
        </a:p>
      </dgm:t>
    </dgm:pt>
    <dgm:pt modelId="{467C7E0E-1DBC-46E6-8CA6-97100A1C5A36}" type="sibTrans" cxnId="{ADA748FD-E62C-408A-AC23-136E492428F5}">
      <dgm:prSet/>
      <dgm:spPr/>
      <dgm:t>
        <a:bodyPr/>
        <a:lstStyle/>
        <a:p>
          <a:endParaRPr lang="en-US"/>
        </a:p>
      </dgm:t>
    </dgm:pt>
    <dgm:pt modelId="{C574BC30-4284-468C-A763-187D58A0B9E6}" type="pres">
      <dgm:prSet presAssocID="{78D78374-1922-4EB9-A307-CF415814DEB9}" presName="linearFlow" presStyleCnt="0">
        <dgm:presLayoutVars>
          <dgm:dir/>
          <dgm:animLvl val="lvl"/>
          <dgm:resizeHandles/>
        </dgm:presLayoutVars>
      </dgm:prSet>
      <dgm:spPr/>
    </dgm:pt>
    <dgm:pt modelId="{8F5C90AF-6CC1-4463-B01D-EED1D4E4AF11}" type="pres">
      <dgm:prSet presAssocID="{F9D9F9EF-4DDE-4D31-822E-C303803D74B1}" presName="compositeNode" presStyleCnt="0">
        <dgm:presLayoutVars>
          <dgm:bulletEnabled val="1"/>
        </dgm:presLayoutVars>
      </dgm:prSet>
      <dgm:spPr/>
    </dgm:pt>
    <dgm:pt modelId="{305D4E9D-B0DA-45DA-B52A-25705BD92B2B}" type="pres">
      <dgm:prSet presAssocID="{F9D9F9EF-4DDE-4D31-822E-C303803D74B1}" presName="imag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llseye"/>
        </a:ext>
      </dgm:extLst>
    </dgm:pt>
    <dgm:pt modelId="{C3A3FE51-7C8E-4F43-B47C-5FCB819FB901}" type="pres">
      <dgm:prSet presAssocID="{F9D9F9EF-4DDE-4D31-822E-C303803D74B1}" presName="childNode" presStyleLbl="node1" presStyleIdx="0" presStyleCnt="4">
        <dgm:presLayoutVars>
          <dgm:bulletEnabled val="1"/>
        </dgm:presLayoutVars>
      </dgm:prSet>
      <dgm:spPr/>
    </dgm:pt>
    <dgm:pt modelId="{AA6D5B8C-5FCA-445B-9F25-BD7F0F69EEFE}" type="pres">
      <dgm:prSet presAssocID="{F9D9F9EF-4DDE-4D31-822E-C303803D74B1}" presName="parentNode" presStyleLbl="revTx" presStyleIdx="0" presStyleCnt="4">
        <dgm:presLayoutVars>
          <dgm:chMax val="0"/>
          <dgm:bulletEnabled val="1"/>
        </dgm:presLayoutVars>
      </dgm:prSet>
      <dgm:spPr/>
    </dgm:pt>
    <dgm:pt modelId="{B547D968-D250-4E2A-82BC-7CE04B4F7D60}" type="pres">
      <dgm:prSet presAssocID="{EA809823-7A3C-4B8D-903F-6A2D38192DB1}" presName="sibTrans" presStyleCnt="0"/>
      <dgm:spPr/>
    </dgm:pt>
    <dgm:pt modelId="{972D3A09-E5F4-4E50-BD7C-0D18F3B81B97}" type="pres">
      <dgm:prSet presAssocID="{D4D5C1AB-B538-466E-BCB8-35D4F512A240}" presName="compositeNode" presStyleCnt="0">
        <dgm:presLayoutVars>
          <dgm:bulletEnabled val="1"/>
        </dgm:presLayoutVars>
      </dgm:prSet>
      <dgm:spPr/>
    </dgm:pt>
    <dgm:pt modelId="{B3250587-56F7-4AEE-8753-FE70DF5931F1}" type="pres">
      <dgm:prSet presAssocID="{D4D5C1AB-B538-466E-BCB8-35D4F512A240}" presName="imag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eting"/>
        </a:ext>
      </dgm:extLst>
    </dgm:pt>
    <dgm:pt modelId="{3F9FA43E-B7A3-4C31-9FDF-73325F0FF09A}" type="pres">
      <dgm:prSet presAssocID="{D4D5C1AB-B538-466E-BCB8-35D4F512A240}" presName="childNode" presStyleLbl="node1" presStyleIdx="1" presStyleCnt="4">
        <dgm:presLayoutVars>
          <dgm:bulletEnabled val="1"/>
        </dgm:presLayoutVars>
      </dgm:prSet>
      <dgm:spPr/>
    </dgm:pt>
    <dgm:pt modelId="{3EA89253-A4C5-449A-A744-F04FF8135E84}" type="pres">
      <dgm:prSet presAssocID="{D4D5C1AB-B538-466E-BCB8-35D4F512A240}" presName="parentNode" presStyleLbl="revTx" presStyleIdx="1" presStyleCnt="4">
        <dgm:presLayoutVars>
          <dgm:chMax val="0"/>
          <dgm:bulletEnabled val="1"/>
        </dgm:presLayoutVars>
      </dgm:prSet>
      <dgm:spPr/>
    </dgm:pt>
    <dgm:pt modelId="{0A206CA9-2625-485F-9FFD-992A18529E23}" type="pres">
      <dgm:prSet presAssocID="{56ADA640-2E45-4A30-AF94-A8BF0CBDC3F3}" presName="sibTrans" presStyleCnt="0"/>
      <dgm:spPr/>
    </dgm:pt>
    <dgm:pt modelId="{A86CE218-A7E6-426C-844E-B004C69E2CCE}" type="pres">
      <dgm:prSet presAssocID="{DA419F3E-6C84-4A03-B179-343C5D160B0D}" presName="compositeNode" presStyleCnt="0">
        <dgm:presLayoutVars>
          <dgm:bulletEnabled val="1"/>
        </dgm:presLayoutVars>
      </dgm:prSet>
      <dgm:spPr/>
    </dgm:pt>
    <dgm:pt modelId="{7013747F-A896-4327-8723-12ED8A44F6BC}" type="pres">
      <dgm:prSet presAssocID="{DA419F3E-6C84-4A03-B179-343C5D160B0D}"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opwatch"/>
        </a:ext>
      </dgm:extLst>
    </dgm:pt>
    <dgm:pt modelId="{310A3F82-ACE8-4F98-9CFB-BC5C5410EF86}" type="pres">
      <dgm:prSet presAssocID="{DA419F3E-6C84-4A03-B179-343C5D160B0D}" presName="childNode" presStyleLbl="node1" presStyleIdx="2" presStyleCnt="4">
        <dgm:presLayoutVars>
          <dgm:bulletEnabled val="1"/>
        </dgm:presLayoutVars>
      </dgm:prSet>
      <dgm:spPr/>
    </dgm:pt>
    <dgm:pt modelId="{A1325462-958F-45B9-9244-DFC213F8FBEF}" type="pres">
      <dgm:prSet presAssocID="{DA419F3E-6C84-4A03-B179-343C5D160B0D}" presName="parentNode" presStyleLbl="revTx" presStyleIdx="2" presStyleCnt="4">
        <dgm:presLayoutVars>
          <dgm:chMax val="0"/>
          <dgm:bulletEnabled val="1"/>
        </dgm:presLayoutVars>
      </dgm:prSet>
      <dgm:spPr/>
    </dgm:pt>
    <dgm:pt modelId="{B6805FA8-ECD5-4D9B-9474-02A76C7ABBD1}" type="pres">
      <dgm:prSet presAssocID="{2C32AA9D-0B76-427F-9F24-649C916FC8F6}" presName="sibTrans" presStyleCnt="0"/>
      <dgm:spPr/>
    </dgm:pt>
    <dgm:pt modelId="{64282E3C-D8A8-4445-8EA2-9D2A54020D80}" type="pres">
      <dgm:prSet presAssocID="{6F4F19E2-577B-4FFC-A85F-1F811C84001F}" presName="compositeNode" presStyleCnt="0">
        <dgm:presLayoutVars>
          <dgm:bulletEnabled val="1"/>
        </dgm:presLayoutVars>
      </dgm:prSet>
      <dgm:spPr/>
    </dgm:pt>
    <dgm:pt modelId="{C1EB6EE6-201D-441D-B7EB-242BBE58D049}" type="pres">
      <dgm:prSet presAssocID="{6F4F19E2-577B-4FFC-A85F-1F811C84001F}" presName="imag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resentation with bar chart RTL"/>
        </a:ext>
      </dgm:extLst>
    </dgm:pt>
    <dgm:pt modelId="{C631FFC2-BADF-4889-90A0-4738DE5CCC7C}" type="pres">
      <dgm:prSet presAssocID="{6F4F19E2-577B-4FFC-A85F-1F811C84001F}" presName="childNode" presStyleLbl="node1" presStyleIdx="3" presStyleCnt="4">
        <dgm:presLayoutVars>
          <dgm:bulletEnabled val="1"/>
        </dgm:presLayoutVars>
      </dgm:prSet>
      <dgm:spPr/>
    </dgm:pt>
    <dgm:pt modelId="{C54A58A0-BEA1-4E8C-BFF0-2371B9BAF0A3}" type="pres">
      <dgm:prSet presAssocID="{6F4F19E2-577B-4FFC-A85F-1F811C84001F}" presName="parentNode" presStyleLbl="revTx" presStyleIdx="3" presStyleCnt="4">
        <dgm:presLayoutVars>
          <dgm:chMax val="0"/>
          <dgm:bulletEnabled val="1"/>
        </dgm:presLayoutVars>
      </dgm:prSet>
      <dgm:spPr/>
    </dgm:pt>
  </dgm:ptLst>
  <dgm:cxnLst>
    <dgm:cxn modelId="{49A0BA02-C323-4379-AAD9-89CA8FFCC1B6}" srcId="{6F4F19E2-577B-4FFC-A85F-1F811C84001F}" destId="{494CFF52-066C-4A6C-98E3-F2EA2C5F677A}" srcOrd="2" destOrd="0" parTransId="{EC966271-AB63-4D59-AB43-635AAB9B7087}" sibTransId="{B54198A1-46E5-44E4-832D-E36CA21A1F08}"/>
    <dgm:cxn modelId="{F7612B05-687B-4635-B763-36D884A94A00}" srcId="{F9D9F9EF-4DDE-4D31-822E-C303803D74B1}" destId="{0C096696-BF03-4F5C-9E53-2B375D198F45}" srcOrd="2" destOrd="0" parTransId="{A7DBE1F9-750E-407B-A498-40EAE0442145}" sibTransId="{B4CC028E-9518-4723-A845-405A48D0DB56}"/>
    <dgm:cxn modelId="{88AF3A0C-7710-4ECF-9259-C363EA859AB9}" type="presOf" srcId="{D4D5C1AB-B538-466E-BCB8-35D4F512A240}" destId="{3EA89253-A4C5-449A-A744-F04FF8135E84}" srcOrd="0" destOrd="0" presId="urn:microsoft.com/office/officeart/2005/8/layout/hList2"/>
    <dgm:cxn modelId="{8F16360E-3CEF-4EEC-9D88-BF1600E17D20}" srcId="{D4D5C1AB-B538-466E-BCB8-35D4F512A240}" destId="{92859056-54EF-45E6-BEA5-C194C15F60E3}" srcOrd="0" destOrd="0" parTransId="{D5D1B17B-ED5E-4511-BBB6-482EE651BAFF}" sibTransId="{5B8155DB-68D7-4453-9093-F03F1E31EE3B}"/>
    <dgm:cxn modelId="{A748C60E-552C-456D-AAF0-2AF78E827F7C}" srcId="{F9D9F9EF-4DDE-4D31-822E-C303803D74B1}" destId="{7115592A-67AE-42A1-A8EB-B7DA110B4495}" srcOrd="0" destOrd="0" parTransId="{DA93FB5C-74B4-4E9D-8351-EAE6D17D9120}" sibTransId="{40301738-349E-4BFC-A99A-1B22BE2F2CDE}"/>
    <dgm:cxn modelId="{C8E8C111-E085-467D-9FE7-CECD36478DE5}" type="presOf" srcId="{2450DF1F-BEDD-4E76-85FC-D4C95F6BAC97}" destId="{C631FFC2-BADF-4889-90A0-4738DE5CCC7C}" srcOrd="0" destOrd="1" presId="urn:microsoft.com/office/officeart/2005/8/layout/hList2"/>
    <dgm:cxn modelId="{8E731215-AB76-42AC-8C97-CCC5BB771282}" type="presOf" srcId="{A760DE1A-DEE2-4840-8E03-DFC9ADB8E947}" destId="{C3A3FE51-7C8E-4F43-B47C-5FCB819FB901}" srcOrd="0" destOrd="3" presId="urn:microsoft.com/office/officeart/2005/8/layout/hList2"/>
    <dgm:cxn modelId="{4A321615-A469-4FC5-BF7F-2756B569218F}" type="presOf" srcId="{2D625DD8-8384-42CA-8B09-621326377A7B}" destId="{C631FFC2-BADF-4889-90A0-4738DE5CCC7C}" srcOrd="0" destOrd="9" presId="urn:microsoft.com/office/officeart/2005/8/layout/hList2"/>
    <dgm:cxn modelId="{142FDF19-FADC-4C4A-971E-8B31FE7BA842}" type="presOf" srcId="{DA419F3E-6C84-4A03-B179-343C5D160B0D}" destId="{A1325462-958F-45B9-9244-DFC213F8FBEF}" srcOrd="0" destOrd="0" presId="urn:microsoft.com/office/officeart/2005/8/layout/hList2"/>
    <dgm:cxn modelId="{250C271B-EA3C-4C84-A7CD-333C8E6AE250}" srcId="{DA419F3E-6C84-4A03-B179-343C5D160B0D}" destId="{4D55A767-E4FF-4375-8CAD-00159A739737}" srcOrd="0" destOrd="0" parTransId="{EB962DD9-CC0F-4302-8829-2A2F0FE4DFB0}" sibTransId="{373119B4-DD31-4677-B7A3-B9E4398A3727}"/>
    <dgm:cxn modelId="{49BEB924-1262-4BA6-BB15-61D3E1AE11DC}" type="presOf" srcId="{A5606454-B555-43F1-8A09-701390467846}" destId="{C631FFC2-BADF-4889-90A0-4738DE5CCC7C}" srcOrd="0" destOrd="4" presId="urn:microsoft.com/office/officeart/2005/8/layout/hList2"/>
    <dgm:cxn modelId="{10131625-DB57-4BA3-A86D-AF3FF2425691}" srcId="{DA419F3E-6C84-4A03-B179-343C5D160B0D}" destId="{8D046FB5-F2F2-4315-8F55-FFD55A854462}" srcOrd="1" destOrd="0" parTransId="{B6D13098-F85A-4F18-A936-3DD53C5C0C2F}" sibTransId="{D37FC345-49ED-41BF-8368-654824ACAFC3}"/>
    <dgm:cxn modelId="{9E60D52D-5397-4A02-846F-ABE0F076A01B}" type="presOf" srcId="{8D6BB19B-486D-4EAA-8AE5-F5DBE907BD98}" destId="{3F9FA43E-B7A3-4C31-9FDF-73325F0FF09A}" srcOrd="0" destOrd="3" presId="urn:microsoft.com/office/officeart/2005/8/layout/hList2"/>
    <dgm:cxn modelId="{B6ADDF36-A2BB-4C76-87C2-F24CC49E7354}" srcId="{92859056-54EF-45E6-BEA5-C194C15F60E3}" destId="{8D6BB19B-486D-4EAA-8AE5-F5DBE907BD98}" srcOrd="2" destOrd="0" parTransId="{75E1D46C-6129-4F27-A922-9E4184F22357}" sibTransId="{099370B4-A3B9-40C5-975B-D5BAA35CB9B8}"/>
    <dgm:cxn modelId="{62E9CC38-E64B-479C-8738-6B13AC2C49B0}" srcId="{53FCDFFB-06FA-4C68-8D1E-50DB1DAA286C}" destId="{88E53C00-E713-4CA6-9E01-BE624594C9E1}" srcOrd="1" destOrd="0" parTransId="{9051EEDA-F68B-4650-8FD8-4CF70C4E09D7}" sibTransId="{05379240-56B0-4C0C-8331-6C70365CA6FB}"/>
    <dgm:cxn modelId="{3FF47E3C-4925-4E64-BB67-CCAFACACB648}" type="presOf" srcId="{7115592A-67AE-42A1-A8EB-B7DA110B4495}" destId="{C3A3FE51-7C8E-4F43-B47C-5FCB819FB901}" srcOrd="0" destOrd="0" presId="urn:microsoft.com/office/officeart/2005/8/layout/hList2"/>
    <dgm:cxn modelId="{812E523F-AAA0-4324-A145-A0745470E7D4}" srcId="{494CFF52-066C-4A6C-98E3-F2EA2C5F677A}" destId="{E816C890-ACB4-49F0-A987-6AE52702A8AB}" srcOrd="0" destOrd="0" parTransId="{7CF5687A-F04B-48BC-B752-37404D8FBAFE}" sibTransId="{5A952F15-C008-440A-B1DD-8292F69D8817}"/>
    <dgm:cxn modelId="{BCA8C948-CF8A-4042-BDAD-09C3A730535A}" srcId="{78D78374-1922-4EB9-A307-CF415814DEB9}" destId="{D4D5C1AB-B538-466E-BCB8-35D4F512A240}" srcOrd="1" destOrd="0" parTransId="{E99FC080-F83B-4B3E-9050-FD339C9F565A}" sibTransId="{56ADA640-2E45-4A30-AF94-A8BF0CBDC3F3}"/>
    <dgm:cxn modelId="{6117FA48-D787-478F-B5F1-7AC86425B785}" type="presOf" srcId="{8D046FB5-F2F2-4315-8F55-FFD55A854462}" destId="{310A3F82-ACE8-4F98-9CFB-BC5C5410EF86}" srcOrd="0" destOrd="1" presId="urn:microsoft.com/office/officeart/2005/8/layout/hList2"/>
    <dgm:cxn modelId="{1926AB49-C9D4-459B-94B9-D7831A4B0FDE}" srcId="{F9D9F9EF-4DDE-4D31-822E-C303803D74B1}" destId="{7692684C-7DC9-4263-A9F1-4AB32442DBC3}" srcOrd="1" destOrd="0" parTransId="{1572BB96-C670-46D0-AF45-C17D8997459E}" sibTransId="{49D45FE0-97BD-4B71-94C1-CA4F9AA7344A}"/>
    <dgm:cxn modelId="{D052204F-1111-4F78-9E4F-8E439E21BDBC}" srcId="{92859056-54EF-45E6-BEA5-C194C15F60E3}" destId="{F818087B-F7AF-49D2-B6FF-2940D963F3DF}" srcOrd="0" destOrd="0" parTransId="{7E38A8CE-75F1-4C59-939A-E9839204B197}" sibTransId="{FFE28697-9EBB-4FB9-B5FC-A60DE28905A3}"/>
    <dgm:cxn modelId="{EDE9C351-2563-4187-9F1C-72650121BF0D}" type="presOf" srcId="{F9D9F9EF-4DDE-4D31-822E-C303803D74B1}" destId="{AA6D5B8C-5FCA-445B-9F25-BD7F0F69EEFE}" srcOrd="0" destOrd="0" presId="urn:microsoft.com/office/officeart/2005/8/layout/hList2"/>
    <dgm:cxn modelId="{FBE7A652-7292-466F-A1B9-16737F108BE1}" type="presOf" srcId="{E816C890-ACB4-49F0-A987-6AE52702A8AB}" destId="{C631FFC2-BADF-4889-90A0-4738DE5CCC7C}" srcOrd="0" destOrd="8" presId="urn:microsoft.com/office/officeart/2005/8/layout/hList2"/>
    <dgm:cxn modelId="{C1B51F58-FF57-42A3-856C-93A721F4DFE7}" type="presOf" srcId="{7692684C-7DC9-4263-A9F1-4AB32442DBC3}" destId="{C3A3FE51-7C8E-4F43-B47C-5FCB819FB901}" srcOrd="0" destOrd="1" presId="urn:microsoft.com/office/officeart/2005/8/layout/hList2"/>
    <dgm:cxn modelId="{87A3BA59-8C97-4A54-8397-448E00C3A6E6}" srcId="{A5606454-B555-43F1-8A09-701390467846}" destId="{17D3290C-897B-4C44-A242-15410B554477}" srcOrd="0" destOrd="0" parTransId="{F26926CE-9494-4A91-8B2A-D21EEA90C537}" sibTransId="{E7DDB11B-8F36-4B15-85F0-29D829D20981}"/>
    <dgm:cxn modelId="{D7B79C5F-B75D-4B85-8861-0133F2D6FD39}" type="presOf" srcId="{0C096696-BF03-4F5C-9E53-2B375D198F45}" destId="{C3A3FE51-7C8E-4F43-B47C-5FCB819FB901}" srcOrd="0" destOrd="2" presId="urn:microsoft.com/office/officeart/2005/8/layout/hList2"/>
    <dgm:cxn modelId="{88E2356A-2EEC-4DC4-9703-ABE994F2CD6D}" srcId="{78D78374-1922-4EB9-A307-CF415814DEB9}" destId="{DA419F3E-6C84-4A03-B179-343C5D160B0D}" srcOrd="2" destOrd="0" parTransId="{37DBAF20-177C-4705-8D34-D3BEAFEE4D52}" sibTransId="{2C32AA9D-0B76-427F-9F24-649C916FC8F6}"/>
    <dgm:cxn modelId="{979D9A7A-C5E2-4DCE-BCE1-9DE223745119}" type="presOf" srcId="{DD0AB122-2602-4B45-84CA-CF5DBEC6ECD3}" destId="{C631FFC2-BADF-4889-90A0-4738DE5CCC7C}" srcOrd="0" destOrd="3" presId="urn:microsoft.com/office/officeart/2005/8/layout/hList2"/>
    <dgm:cxn modelId="{D4D7917C-D622-4B73-B1C8-6C7EE31A1506}" srcId="{6F4F19E2-577B-4FFC-A85F-1F811C84001F}" destId="{53FCDFFB-06FA-4C68-8D1E-50DB1DAA286C}" srcOrd="0" destOrd="0" parTransId="{174E76E7-6F09-4704-9BD3-0ACB87E57BCC}" sibTransId="{23E3E56C-527E-4FD6-A157-C93BA38D6D7D}"/>
    <dgm:cxn modelId="{39D6FE84-7117-4A3C-A1FA-1BB9F3AB811A}" srcId="{494CFF52-066C-4A6C-98E3-F2EA2C5F677A}" destId="{2D625DD8-8384-42CA-8B09-621326377A7B}" srcOrd="1" destOrd="0" parTransId="{68442AB0-3FC6-49E3-BB18-7D295848A3BD}" sibTransId="{C149F900-F844-46F4-A26F-3FD8BD9B157C}"/>
    <dgm:cxn modelId="{1A169686-B42A-4689-9DBE-DB6E780E2C93}" type="presOf" srcId="{4D55A767-E4FF-4375-8CAD-00159A739737}" destId="{310A3F82-ACE8-4F98-9CFB-BC5C5410EF86}" srcOrd="0" destOrd="0" presId="urn:microsoft.com/office/officeart/2005/8/layout/hList2"/>
    <dgm:cxn modelId="{0856478A-08FE-499B-9082-61F48A54A158}" type="presOf" srcId="{78D78374-1922-4EB9-A307-CF415814DEB9}" destId="{C574BC30-4284-468C-A763-187D58A0B9E6}" srcOrd="0" destOrd="0" presId="urn:microsoft.com/office/officeart/2005/8/layout/hList2"/>
    <dgm:cxn modelId="{D7C4E98C-79C3-4B1E-BB96-8FDE26897151}" type="presOf" srcId="{494CFF52-066C-4A6C-98E3-F2EA2C5F677A}" destId="{C631FFC2-BADF-4889-90A0-4738DE5CCC7C}" srcOrd="0" destOrd="7" presId="urn:microsoft.com/office/officeart/2005/8/layout/hList2"/>
    <dgm:cxn modelId="{AE78498F-C04C-4F33-B091-9F80CAD8635E}" type="presOf" srcId="{17D3290C-897B-4C44-A242-15410B554477}" destId="{C631FFC2-BADF-4889-90A0-4738DE5CCC7C}" srcOrd="0" destOrd="5" presId="urn:microsoft.com/office/officeart/2005/8/layout/hList2"/>
    <dgm:cxn modelId="{74768798-C94B-443C-9CCC-72C602F3A4B4}" type="presOf" srcId="{F818087B-F7AF-49D2-B6FF-2940D963F3DF}" destId="{3F9FA43E-B7A3-4C31-9FDF-73325F0FF09A}" srcOrd="0" destOrd="1" presId="urn:microsoft.com/office/officeart/2005/8/layout/hList2"/>
    <dgm:cxn modelId="{4B7962A0-7DE0-403E-8BBF-0225CBADD60E}" type="presOf" srcId="{92859056-54EF-45E6-BEA5-C194C15F60E3}" destId="{3F9FA43E-B7A3-4C31-9FDF-73325F0FF09A}" srcOrd="0" destOrd="0" presId="urn:microsoft.com/office/officeart/2005/8/layout/hList2"/>
    <dgm:cxn modelId="{74A70FAD-B5E3-42A4-9294-95F5C77C68E0}" srcId="{53FCDFFB-06FA-4C68-8D1E-50DB1DAA286C}" destId="{2450DF1F-BEDD-4E76-85FC-D4C95F6BAC97}" srcOrd="0" destOrd="0" parTransId="{8C453C2D-FA34-400E-B6B6-3CFFE0EF6EDB}" sibTransId="{B446D008-7BDD-4A40-B8A6-63181AD65509}"/>
    <dgm:cxn modelId="{259550B6-B558-452A-9232-2EA194F18A3F}" srcId="{92859056-54EF-45E6-BEA5-C194C15F60E3}" destId="{B660D6E8-84CC-44B4-B552-5849246ED357}" srcOrd="1" destOrd="0" parTransId="{BC0B3D9A-7646-455C-A685-610F855D5283}" sibTransId="{AA20DFE8-AADD-47DA-8755-8EDE100BCA18}"/>
    <dgm:cxn modelId="{44D48DBB-0A6C-4A0C-91CD-BFEC9A9BBA45}" type="presOf" srcId="{88E53C00-E713-4CA6-9E01-BE624594C9E1}" destId="{C631FFC2-BADF-4889-90A0-4738DE5CCC7C}" srcOrd="0" destOrd="2" presId="urn:microsoft.com/office/officeart/2005/8/layout/hList2"/>
    <dgm:cxn modelId="{0ACA74C6-B454-48F7-9EC6-0D4C5B269779}" srcId="{78D78374-1922-4EB9-A307-CF415814DEB9}" destId="{6F4F19E2-577B-4FFC-A85F-1F811C84001F}" srcOrd="3" destOrd="0" parTransId="{E010A9B5-C327-4F1D-A56D-472E93193D8D}" sibTransId="{CF76E137-DE4E-4E3D-B3EA-0AA80BC197B4}"/>
    <dgm:cxn modelId="{BBE4B7C9-7F3B-49BA-B3CF-2F18DC03A2AE}" type="presOf" srcId="{53FCDFFB-06FA-4C68-8D1E-50DB1DAA286C}" destId="{C631FFC2-BADF-4889-90A0-4738DE5CCC7C}" srcOrd="0" destOrd="0" presId="urn:microsoft.com/office/officeart/2005/8/layout/hList2"/>
    <dgm:cxn modelId="{5B48D9D2-0B1F-40F0-A308-712F553B51FF}" srcId="{6F4F19E2-577B-4FFC-A85F-1F811C84001F}" destId="{A5606454-B555-43F1-8A09-701390467846}" srcOrd="1" destOrd="0" parTransId="{CA72D890-F326-43AF-BA45-BA3D144FF5E3}" sibTransId="{1D7D15C5-D243-4B6B-A44A-AA73714AA8ED}"/>
    <dgm:cxn modelId="{8BDD42D3-F52C-4C03-A248-E599C2C18061}" srcId="{F9D9F9EF-4DDE-4D31-822E-C303803D74B1}" destId="{A760DE1A-DEE2-4840-8E03-DFC9ADB8E947}" srcOrd="3" destOrd="0" parTransId="{5F2FE2BC-CEC6-4339-8C04-A89FA9AD5333}" sibTransId="{24921D4F-59B3-43C4-B860-C331A68A8EB1}"/>
    <dgm:cxn modelId="{36010AD9-7DCC-4F7E-8370-A8AE92B0AD9E}" srcId="{78D78374-1922-4EB9-A307-CF415814DEB9}" destId="{F9D9F9EF-4DDE-4D31-822E-C303803D74B1}" srcOrd="0" destOrd="0" parTransId="{8D93D49A-4588-4340-B6D7-49C977871013}" sibTransId="{EA809823-7A3C-4B8D-903F-6A2D38192DB1}"/>
    <dgm:cxn modelId="{97BE17EA-831E-4854-B214-DF98BEEE085E}" srcId="{A5606454-B555-43F1-8A09-701390467846}" destId="{39A03DC6-A400-4D2C-B42A-27B14E400365}" srcOrd="1" destOrd="0" parTransId="{71117F22-7CDE-4D0B-A027-2450C6A6CB81}" sibTransId="{5FA6497A-598F-4C47-9F78-6948A08D9330}"/>
    <dgm:cxn modelId="{AD4465EB-2E31-4FE8-903D-D6053161592A}" type="presOf" srcId="{6F4F19E2-577B-4FFC-A85F-1F811C84001F}" destId="{C54A58A0-BEA1-4E8C-BFF0-2371B9BAF0A3}" srcOrd="0" destOrd="0" presId="urn:microsoft.com/office/officeart/2005/8/layout/hList2"/>
    <dgm:cxn modelId="{822B6DF2-E24F-4A78-A2F1-ECCF7D1AD6B5}" type="presOf" srcId="{39A03DC6-A400-4D2C-B42A-27B14E400365}" destId="{C631FFC2-BADF-4889-90A0-4738DE5CCC7C}" srcOrd="0" destOrd="6" presId="urn:microsoft.com/office/officeart/2005/8/layout/hList2"/>
    <dgm:cxn modelId="{A4257DF2-B101-44B9-928B-A4D1D15E0359}" type="presOf" srcId="{B660D6E8-84CC-44B4-B552-5849246ED357}" destId="{3F9FA43E-B7A3-4C31-9FDF-73325F0FF09A}" srcOrd="0" destOrd="2" presId="urn:microsoft.com/office/officeart/2005/8/layout/hList2"/>
    <dgm:cxn modelId="{ADA748FD-E62C-408A-AC23-136E492428F5}" srcId="{53FCDFFB-06FA-4C68-8D1E-50DB1DAA286C}" destId="{DD0AB122-2602-4B45-84CA-CF5DBEC6ECD3}" srcOrd="2" destOrd="0" parTransId="{714336BD-73AA-4221-B4BD-ADAF09BE977F}" sibTransId="{467C7E0E-1DBC-46E6-8CA6-97100A1C5A36}"/>
    <dgm:cxn modelId="{B010D948-030A-4009-B863-7AA0FD443F67}" type="presParOf" srcId="{C574BC30-4284-468C-A763-187D58A0B9E6}" destId="{8F5C90AF-6CC1-4463-B01D-EED1D4E4AF11}" srcOrd="0" destOrd="0" presId="urn:microsoft.com/office/officeart/2005/8/layout/hList2"/>
    <dgm:cxn modelId="{4357651F-B4EC-4BDE-A421-7B9D8BCF00D5}" type="presParOf" srcId="{8F5C90AF-6CC1-4463-B01D-EED1D4E4AF11}" destId="{305D4E9D-B0DA-45DA-B52A-25705BD92B2B}" srcOrd="0" destOrd="0" presId="urn:microsoft.com/office/officeart/2005/8/layout/hList2"/>
    <dgm:cxn modelId="{DA23A67B-7B84-49DE-ADF1-52B6FF017C0F}" type="presParOf" srcId="{8F5C90AF-6CC1-4463-B01D-EED1D4E4AF11}" destId="{C3A3FE51-7C8E-4F43-B47C-5FCB819FB901}" srcOrd="1" destOrd="0" presId="urn:microsoft.com/office/officeart/2005/8/layout/hList2"/>
    <dgm:cxn modelId="{85ED250C-C636-4ABA-BE6D-D4FE549F33C4}" type="presParOf" srcId="{8F5C90AF-6CC1-4463-B01D-EED1D4E4AF11}" destId="{AA6D5B8C-5FCA-445B-9F25-BD7F0F69EEFE}" srcOrd="2" destOrd="0" presId="urn:microsoft.com/office/officeart/2005/8/layout/hList2"/>
    <dgm:cxn modelId="{9506EF2C-C19F-48B7-B1BC-594324A71137}" type="presParOf" srcId="{C574BC30-4284-468C-A763-187D58A0B9E6}" destId="{B547D968-D250-4E2A-82BC-7CE04B4F7D60}" srcOrd="1" destOrd="0" presId="urn:microsoft.com/office/officeart/2005/8/layout/hList2"/>
    <dgm:cxn modelId="{027D1907-821B-4B00-B620-9411C224091D}" type="presParOf" srcId="{C574BC30-4284-468C-A763-187D58A0B9E6}" destId="{972D3A09-E5F4-4E50-BD7C-0D18F3B81B97}" srcOrd="2" destOrd="0" presId="urn:microsoft.com/office/officeart/2005/8/layout/hList2"/>
    <dgm:cxn modelId="{A1340635-0A08-4B84-9F2F-CE382A015703}" type="presParOf" srcId="{972D3A09-E5F4-4E50-BD7C-0D18F3B81B97}" destId="{B3250587-56F7-4AEE-8753-FE70DF5931F1}" srcOrd="0" destOrd="0" presId="urn:microsoft.com/office/officeart/2005/8/layout/hList2"/>
    <dgm:cxn modelId="{EC475C25-AE17-4FC6-B165-310E79B47DCB}" type="presParOf" srcId="{972D3A09-E5F4-4E50-BD7C-0D18F3B81B97}" destId="{3F9FA43E-B7A3-4C31-9FDF-73325F0FF09A}" srcOrd="1" destOrd="0" presId="urn:microsoft.com/office/officeart/2005/8/layout/hList2"/>
    <dgm:cxn modelId="{C1CF6883-9C9A-427B-9F75-924433A77124}" type="presParOf" srcId="{972D3A09-E5F4-4E50-BD7C-0D18F3B81B97}" destId="{3EA89253-A4C5-449A-A744-F04FF8135E84}" srcOrd="2" destOrd="0" presId="urn:microsoft.com/office/officeart/2005/8/layout/hList2"/>
    <dgm:cxn modelId="{BB9D8153-A3E7-4DC4-8165-AAED5567F73A}" type="presParOf" srcId="{C574BC30-4284-468C-A763-187D58A0B9E6}" destId="{0A206CA9-2625-485F-9FFD-992A18529E23}" srcOrd="3" destOrd="0" presId="urn:microsoft.com/office/officeart/2005/8/layout/hList2"/>
    <dgm:cxn modelId="{B261E092-4DFF-492F-88CA-1EE468FC01BB}" type="presParOf" srcId="{C574BC30-4284-468C-A763-187D58A0B9E6}" destId="{A86CE218-A7E6-426C-844E-B004C69E2CCE}" srcOrd="4" destOrd="0" presId="urn:microsoft.com/office/officeart/2005/8/layout/hList2"/>
    <dgm:cxn modelId="{1C3FDD49-B629-4523-B798-DE95460E572E}" type="presParOf" srcId="{A86CE218-A7E6-426C-844E-B004C69E2CCE}" destId="{7013747F-A896-4327-8723-12ED8A44F6BC}" srcOrd="0" destOrd="0" presId="urn:microsoft.com/office/officeart/2005/8/layout/hList2"/>
    <dgm:cxn modelId="{F132F65A-CAC5-4C60-8E3C-63D9791FD70D}" type="presParOf" srcId="{A86CE218-A7E6-426C-844E-B004C69E2CCE}" destId="{310A3F82-ACE8-4F98-9CFB-BC5C5410EF86}" srcOrd="1" destOrd="0" presId="urn:microsoft.com/office/officeart/2005/8/layout/hList2"/>
    <dgm:cxn modelId="{8804C1E4-DC23-4300-A292-B427F2905E1B}" type="presParOf" srcId="{A86CE218-A7E6-426C-844E-B004C69E2CCE}" destId="{A1325462-958F-45B9-9244-DFC213F8FBEF}" srcOrd="2" destOrd="0" presId="urn:microsoft.com/office/officeart/2005/8/layout/hList2"/>
    <dgm:cxn modelId="{04145D1D-4F04-44BD-8ADE-E67179427C68}" type="presParOf" srcId="{C574BC30-4284-468C-A763-187D58A0B9E6}" destId="{B6805FA8-ECD5-4D9B-9474-02A76C7ABBD1}" srcOrd="5" destOrd="0" presId="urn:microsoft.com/office/officeart/2005/8/layout/hList2"/>
    <dgm:cxn modelId="{3C17CD6A-55B8-4E66-B052-8B5AD363688D}" type="presParOf" srcId="{C574BC30-4284-468C-A763-187D58A0B9E6}" destId="{64282E3C-D8A8-4445-8EA2-9D2A54020D80}" srcOrd="6" destOrd="0" presId="urn:microsoft.com/office/officeart/2005/8/layout/hList2"/>
    <dgm:cxn modelId="{60533026-DC24-48AD-8650-5EF2F9FF6459}" type="presParOf" srcId="{64282E3C-D8A8-4445-8EA2-9D2A54020D80}" destId="{C1EB6EE6-201D-441D-B7EB-242BBE58D049}" srcOrd="0" destOrd="0" presId="urn:microsoft.com/office/officeart/2005/8/layout/hList2"/>
    <dgm:cxn modelId="{A6CA5325-E5F4-4FC3-B4EE-480268E1786F}" type="presParOf" srcId="{64282E3C-D8A8-4445-8EA2-9D2A54020D80}" destId="{C631FFC2-BADF-4889-90A0-4738DE5CCC7C}" srcOrd="1" destOrd="0" presId="urn:microsoft.com/office/officeart/2005/8/layout/hList2"/>
    <dgm:cxn modelId="{5CA0BD9C-B21D-4BAD-B6AB-9E102BF91F93}" type="presParOf" srcId="{64282E3C-D8A8-4445-8EA2-9D2A54020D80}" destId="{C54A58A0-BEA1-4E8C-BFF0-2371B9BAF0A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D78374-1922-4EB9-A307-CF415814DEB9}"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F9D9F9EF-4DDE-4D31-822E-C303803D74B1}">
      <dgm:prSet phldrT="[Text]"/>
      <dgm:spPr/>
      <dgm:t>
        <a:bodyPr/>
        <a:lstStyle/>
        <a:p>
          <a:r>
            <a:rPr lang="en-US">
              <a:solidFill>
                <a:schemeClr val="bg1"/>
              </a:solidFill>
            </a:rPr>
            <a:t>Clear Vision Statement</a:t>
          </a:r>
        </a:p>
      </dgm:t>
    </dgm:pt>
    <dgm:pt modelId="{8D93D49A-4588-4340-B6D7-49C977871013}" type="parTrans" cxnId="{36010AD9-7DCC-4F7E-8370-A8AE92B0AD9E}">
      <dgm:prSet/>
      <dgm:spPr/>
      <dgm:t>
        <a:bodyPr/>
        <a:lstStyle/>
        <a:p>
          <a:endParaRPr lang="en-US"/>
        </a:p>
      </dgm:t>
    </dgm:pt>
    <dgm:pt modelId="{EA809823-7A3C-4B8D-903F-6A2D38192DB1}" type="sibTrans" cxnId="{36010AD9-7DCC-4F7E-8370-A8AE92B0AD9E}">
      <dgm:prSet/>
      <dgm:spPr/>
      <dgm:t>
        <a:bodyPr/>
        <a:lstStyle/>
        <a:p>
          <a:endParaRPr lang="en-US"/>
        </a:p>
      </dgm:t>
    </dgm:pt>
    <dgm:pt modelId="{7115592A-67AE-42A1-A8EB-B7DA110B4495}">
      <dgm:prSet phldrT="[Text]"/>
      <dgm:spPr/>
      <dgm:t>
        <a:bodyPr/>
        <a:lstStyle/>
        <a:p>
          <a:r>
            <a:rPr lang="en-US">
              <a:solidFill>
                <a:srgbClr val="4472C4"/>
              </a:solidFill>
            </a:rPr>
            <a:t>Convene stakeholders.</a:t>
          </a:r>
        </a:p>
      </dgm:t>
    </dgm:pt>
    <dgm:pt modelId="{DA93FB5C-74B4-4E9D-8351-EAE6D17D9120}" type="parTrans" cxnId="{A748C60E-552C-456D-AAF0-2AF78E827F7C}">
      <dgm:prSet/>
      <dgm:spPr/>
      <dgm:t>
        <a:bodyPr/>
        <a:lstStyle/>
        <a:p>
          <a:endParaRPr lang="en-US"/>
        </a:p>
      </dgm:t>
    </dgm:pt>
    <dgm:pt modelId="{40301738-349E-4BFC-A99A-1B22BE2F2CDE}" type="sibTrans" cxnId="{A748C60E-552C-456D-AAF0-2AF78E827F7C}">
      <dgm:prSet/>
      <dgm:spPr/>
      <dgm:t>
        <a:bodyPr/>
        <a:lstStyle/>
        <a:p>
          <a:endParaRPr lang="en-US"/>
        </a:p>
      </dgm:t>
    </dgm:pt>
    <dgm:pt modelId="{D4D5C1AB-B538-466E-BCB8-35D4F512A240}">
      <dgm:prSet phldrT="[Text]"/>
      <dgm:spPr/>
      <dgm:t>
        <a:bodyPr/>
        <a:lstStyle/>
        <a:p>
          <a:r>
            <a:rPr lang="en-US">
              <a:solidFill>
                <a:schemeClr val="bg1"/>
              </a:solidFill>
            </a:rPr>
            <a:t>Collaboration</a:t>
          </a:r>
        </a:p>
      </dgm:t>
    </dgm:pt>
    <dgm:pt modelId="{E99FC080-F83B-4B3E-9050-FD339C9F565A}" type="parTrans" cxnId="{BCA8C948-CF8A-4042-BDAD-09C3A730535A}">
      <dgm:prSet/>
      <dgm:spPr/>
      <dgm:t>
        <a:bodyPr/>
        <a:lstStyle/>
        <a:p>
          <a:endParaRPr lang="en-US"/>
        </a:p>
      </dgm:t>
    </dgm:pt>
    <dgm:pt modelId="{56ADA640-2E45-4A30-AF94-A8BF0CBDC3F3}" type="sibTrans" cxnId="{BCA8C948-CF8A-4042-BDAD-09C3A730535A}">
      <dgm:prSet/>
      <dgm:spPr/>
      <dgm:t>
        <a:bodyPr/>
        <a:lstStyle/>
        <a:p>
          <a:endParaRPr lang="en-US"/>
        </a:p>
      </dgm:t>
    </dgm:pt>
    <dgm:pt modelId="{7692684C-7DC9-4263-A9F1-4AB32442DBC3}">
      <dgm:prSet phldrT="[Text]"/>
      <dgm:spPr/>
      <dgm:t>
        <a:bodyPr/>
        <a:lstStyle/>
        <a:p>
          <a:r>
            <a:rPr lang="en-US">
              <a:solidFill>
                <a:srgbClr val="4472C4"/>
              </a:solidFill>
            </a:rPr>
            <a:t>Evaluable system capacity.</a:t>
          </a:r>
        </a:p>
      </dgm:t>
    </dgm:pt>
    <dgm:pt modelId="{1572BB96-C670-46D0-AF45-C17D8997459E}" type="parTrans" cxnId="{1926AB49-C9D4-459B-94B9-D7831A4B0FDE}">
      <dgm:prSet/>
      <dgm:spPr/>
      <dgm:t>
        <a:bodyPr/>
        <a:lstStyle/>
        <a:p>
          <a:endParaRPr lang="en-US"/>
        </a:p>
      </dgm:t>
    </dgm:pt>
    <dgm:pt modelId="{49D45FE0-97BD-4B71-94C1-CA4F9AA7344A}" type="sibTrans" cxnId="{1926AB49-C9D4-459B-94B9-D7831A4B0FDE}">
      <dgm:prSet/>
      <dgm:spPr/>
      <dgm:t>
        <a:bodyPr/>
        <a:lstStyle/>
        <a:p>
          <a:endParaRPr lang="en-US"/>
        </a:p>
      </dgm:t>
    </dgm:pt>
    <dgm:pt modelId="{0C096696-BF03-4F5C-9E53-2B375D198F45}">
      <dgm:prSet phldrT="[Text]"/>
      <dgm:spPr/>
      <dgm:t>
        <a:bodyPr/>
        <a:lstStyle/>
        <a:p>
          <a:r>
            <a:rPr lang="en-US">
              <a:solidFill>
                <a:srgbClr val="4472C4"/>
              </a:solidFill>
            </a:rPr>
            <a:t>Reflect on current challenge. </a:t>
          </a:r>
        </a:p>
      </dgm:t>
    </dgm:pt>
    <dgm:pt modelId="{A7DBE1F9-750E-407B-A498-40EAE0442145}" type="parTrans" cxnId="{F7612B05-687B-4635-B763-36D884A94A00}">
      <dgm:prSet/>
      <dgm:spPr/>
      <dgm:t>
        <a:bodyPr/>
        <a:lstStyle/>
        <a:p>
          <a:endParaRPr lang="en-US"/>
        </a:p>
      </dgm:t>
    </dgm:pt>
    <dgm:pt modelId="{B4CC028E-9518-4723-A845-405A48D0DB56}" type="sibTrans" cxnId="{F7612B05-687B-4635-B763-36D884A94A00}">
      <dgm:prSet/>
      <dgm:spPr/>
      <dgm:t>
        <a:bodyPr/>
        <a:lstStyle/>
        <a:p>
          <a:endParaRPr lang="en-US"/>
        </a:p>
      </dgm:t>
    </dgm:pt>
    <dgm:pt modelId="{A760DE1A-DEE2-4840-8E03-DFC9ADB8E947}">
      <dgm:prSet phldrT="[Text]"/>
      <dgm:spPr/>
      <dgm:t>
        <a:bodyPr/>
        <a:lstStyle/>
        <a:p>
          <a:r>
            <a:rPr lang="en-US">
              <a:solidFill>
                <a:srgbClr val="4472C4"/>
              </a:solidFill>
            </a:rPr>
            <a:t>Set sights on what can be. </a:t>
          </a:r>
        </a:p>
      </dgm:t>
    </dgm:pt>
    <dgm:pt modelId="{5F2FE2BC-CEC6-4339-8C04-A89FA9AD5333}" type="parTrans" cxnId="{8BDD42D3-F52C-4C03-A248-E599C2C18061}">
      <dgm:prSet/>
      <dgm:spPr/>
      <dgm:t>
        <a:bodyPr/>
        <a:lstStyle/>
        <a:p>
          <a:endParaRPr lang="en-US"/>
        </a:p>
      </dgm:t>
    </dgm:pt>
    <dgm:pt modelId="{24921D4F-59B3-43C4-B860-C331A68A8EB1}" type="sibTrans" cxnId="{8BDD42D3-F52C-4C03-A248-E599C2C18061}">
      <dgm:prSet/>
      <dgm:spPr/>
      <dgm:t>
        <a:bodyPr/>
        <a:lstStyle/>
        <a:p>
          <a:endParaRPr lang="en-US"/>
        </a:p>
      </dgm:t>
    </dgm:pt>
    <dgm:pt modelId="{92859056-54EF-45E6-BEA5-C194C15F60E3}">
      <dgm:prSet phldrT="[Text]"/>
      <dgm:spPr/>
      <dgm:t>
        <a:bodyPr/>
        <a:lstStyle/>
        <a:p>
          <a:r>
            <a:rPr lang="en-US">
              <a:solidFill>
                <a:srgbClr val="4472C4"/>
              </a:solidFill>
            </a:rPr>
            <a:t>Create opportunities for stakeholders in varying modalities</a:t>
          </a:r>
        </a:p>
      </dgm:t>
    </dgm:pt>
    <dgm:pt modelId="{D5D1B17B-ED5E-4511-BBB6-482EE651BAFF}" type="parTrans" cxnId="{8F16360E-3CEF-4EEC-9D88-BF1600E17D20}">
      <dgm:prSet/>
      <dgm:spPr/>
      <dgm:t>
        <a:bodyPr/>
        <a:lstStyle/>
        <a:p>
          <a:endParaRPr lang="en-US"/>
        </a:p>
      </dgm:t>
    </dgm:pt>
    <dgm:pt modelId="{5B8155DB-68D7-4453-9093-F03F1E31EE3B}" type="sibTrans" cxnId="{8F16360E-3CEF-4EEC-9D88-BF1600E17D20}">
      <dgm:prSet/>
      <dgm:spPr/>
      <dgm:t>
        <a:bodyPr/>
        <a:lstStyle/>
        <a:p>
          <a:endParaRPr lang="en-US"/>
        </a:p>
      </dgm:t>
    </dgm:pt>
    <dgm:pt modelId="{F818087B-F7AF-49D2-B6FF-2940D963F3DF}">
      <dgm:prSet phldrT="[Text]"/>
      <dgm:spPr/>
      <dgm:t>
        <a:bodyPr/>
        <a:lstStyle/>
        <a:p>
          <a:r>
            <a:rPr lang="en-US">
              <a:solidFill>
                <a:srgbClr val="4472C4"/>
              </a:solidFill>
            </a:rPr>
            <a:t>Surveys</a:t>
          </a:r>
        </a:p>
      </dgm:t>
    </dgm:pt>
    <dgm:pt modelId="{7E38A8CE-75F1-4C59-939A-E9839204B197}" type="parTrans" cxnId="{D052204F-1111-4F78-9E4F-8E439E21BDBC}">
      <dgm:prSet/>
      <dgm:spPr/>
      <dgm:t>
        <a:bodyPr/>
        <a:lstStyle/>
        <a:p>
          <a:endParaRPr lang="en-US"/>
        </a:p>
      </dgm:t>
    </dgm:pt>
    <dgm:pt modelId="{FFE28697-9EBB-4FB9-B5FC-A60DE28905A3}" type="sibTrans" cxnId="{D052204F-1111-4F78-9E4F-8E439E21BDBC}">
      <dgm:prSet/>
      <dgm:spPr/>
      <dgm:t>
        <a:bodyPr/>
        <a:lstStyle/>
        <a:p>
          <a:endParaRPr lang="en-US"/>
        </a:p>
      </dgm:t>
    </dgm:pt>
    <dgm:pt modelId="{B660D6E8-84CC-44B4-B552-5849246ED357}">
      <dgm:prSet phldrT="[Text]"/>
      <dgm:spPr/>
      <dgm:t>
        <a:bodyPr/>
        <a:lstStyle/>
        <a:p>
          <a:r>
            <a:rPr lang="en-US">
              <a:solidFill>
                <a:srgbClr val="4472C4"/>
              </a:solidFill>
            </a:rPr>
            <a:t>Focus Groups</a:t>
          </a:r>
        </a:p>
      </dgm:t>
    </dgm:pt>
    <dgm:pt modelId="{BC0B3D9A-7646-455C-A685-610F855D5283}" type="parTrans" cxnId="{259550B6-B558-452A-9232-2EA194F18A3F}">
      <dgm:prSet/>
      <dgm:spPr/>
      <dgm:t>
        <a:bodyPr/>
        <a:lstStyle/>
        <a:p>
          <a:endParaRPr lang="en-US"/>
        </a:p>
      </dgm:t>
    </dgm:pt>
    <dgm:pt modelId="{AA20DFE8-AADD-47DA-8755-8EDE100BCA18}" type="sibTrans" cxnId="{259550B6-B558-452A-9232-2EA194F18A3F}">
      <dgm:prSet/>
      <dgm:spPr/>
      <dgm:t>
        <a:bodyPr/>
        <a:lstStyle/>
        <a:p>
          <a:endParaRPr lang="en-US"/>
        </a:p>
      </dgm:t>
    </dgm:pt>
    <dgm:pt modelId="{8D6BB19B-486D-4EAA-8AE5-F5DBE907BD98}">
      <dgm:prSet phldrT="[Text]"/>
      <dgm:spPr/>
      <dgm:t>
        <a:bodyPr/>
        <a:lstStyle/>
        <a:p>
          <a:r>
            <a:rPr lang="en-US">
              <a:solidFill>
                <a:srgbClr val="4472C4"/>
              </a:solidFill>
            </a:rPr>
            <a:t>Town Halls </a:t>
          </a:r>
        </a:p>
      </dgm:t>
    </dgm:pt>
    <dgm:pt modelId="{75E1D46C-6129-4F27-A922-9E4184F22357}" type="parTrans" cxnId="{B6ADDF36-A2BB-4C76-87C2-F24CC49E7354}">
      <dgm:prSet/>
      <dgm:spPr/>
      <dgm:t>
        <a:bodyPr/>
        <a:lstStyle/>
        <a:p>
          <a:endParaRPr lang="en-US"/>
        </a:p>
      </dgm:t>
    </dgm:pt>
    <dgm:pt modelId="{099370B4-A3B9-40C5-975B-D5BAA35CB9B8}" type="sibTrans" cxnId="{B6ADDF36-A2BB-4C76-87C2-F24CC49E7354}">
      <dgm:prSet/>
      <dgm:spPr/>
      <dgm:t>
        <a:bodyPr/>
        <a:lstStyle/>
        <a:p>
          <a:endParaRPr lang="en-US"/>
        </a:p>
      </dgm:t>
    </dgm:pt>
    <dgm:pt modelId="{DA419F3E-6C84-4A03-B179-343C5D160B0D}">
      <dgm:prSet phldrT="[Text]"/>
      <dgm:spPr/>
      <dgm:t>
        <a:bodyPr/>
        <a:lstStyle/>
        <a:p>
          <a:r>
            <a:rPr lang="en-US">
              <a:solidFill>
                <a:schemeClr val="bg1"/>
              </a:solidFill>
            </a:rPr>
            <a:t>Time Management</a:t>
          </a:r>
        </a:p>
      </dgm:t>
    </dgm:pt>
    <dgm:pt modelId="{37DBAF20-177C-4705-8D34-D3BEAFEE4D52}" type="parTrans" cxnId="{88E2356A-2EEC-4DC4-9703-ABE994F2CD6D}">
      <dgm:prSet/>
      <dgm:spPr/>
      <dgm:t>
        <a:bodyPr/>
        <a:lstStyle/>
        <a:p>
          <a:endParaRPr lang="en-US"/>
        </a:p>
      </dgm:t>
    </dgm:pt>
    <dgm:pt modelId="{2C32AA9D-0B76-427F-9F24-649C916FC8F6}" type="sibTrans" cxnId="{88E2356A-2EEC-4DC4-9703-ABE994F2CD6D}">
      <dgm:prSet/>
      <dgm:spPr/>
      <dgm:t>
        <a:bodyPr/>
        <a:lstStyle/>
        <a:p>
          <a:endParaRPr lang="en-US"/>
        </a:p>
      </dgm:t>
    </dgm:pt>
    <dgm:pt modelId="{4D55A767-E4FF-4375-8CAD-00159A739737}">
      <dgm:prSet phldrT="[Text]"/>
      <dgm:spPr>
        <a:solidFill>
          <a:srgbClr val="4472C4"/>
        </a:solidFill>
      </dgm:spPr>
      <dgm:t>
        <a:bodyPr/>
        <a:lstStyle/>
        <a:p>
          <a:r>
            <a:rPr lang="en-US">
              <a:solidFill>
                <a:srgbClr val="4472C4"/>
              </a:solidFill>
            </a:rPr>
            <a:t>Regularly attend instructional meetings.</a:t>
          </a:r>
        </a:p>
      </dgm:t>
    </dgm:pt>
    <dgm:pt modelId="{EB962DD9-CC0F-4302-8829-2A2F0FE4DFB0}" type="parTrans" cxnId="{250C271B-EA3C-4C84-A7CD-333C8E6AE250}">
      <dgm:prSet/>
      <dgm:spPr/>
      <dgm:t>
        <a:bodyPr/>
        <a:lstStyle/>
        <a:p>
          <a:endParaRPr lang="en-US"/>
        </a:p>
      </dgm:t>
    </dgm:pt>
    <dgm:pt modelId="{373119B4-DD31-4677-B7A3-B9E4398A3727}" type="sibTrans" cxnId="{250C271B-EA3C-4C84-A7CD-333C8E6AE250}">
      <dgm:prSet/>
      <dgm:spPr/>
      <dgm:t>
        <a:bodyPr/>
        <a:lstStyle/>
        <a:p>
          <a:endParaRPr lang="en-US"/>
        </a:p>
      </dgm:t>
    </dgm:pt>
    <dgm:pt modelId="{8D046FB5-F2F2-4315-8F55-FFD55A854462}">
      <dgm:prSet phldrT="[Text]"/>
      <dgm:spPr>
        <a:solidFill>
          <a:srgbClr val="4472C4"/>
        </a:solidFill>
      </dgm:spPr>
      <dgm:t>
        <a:bodyPr/>
        <a:lstStyle/>
        <a:p>
          <a:r>
            <a:rPr lang="en-US">
              <a:solidFill>
                <a:srgbClr val="4472C4"/>
              </a:solidFill>
            </a:rPr>
            <a:t>Conduct classroom visits.</a:t>
          </a:r>
        </a:p>
      </dgm:t>
    </dgm:pt>
    <dgm:pt modelId="{B6D13098-F85A-4F18-A936-3DD53C5C0C2F}" type="parTrans" cxnId="{10131625-DB57-4BA3-A86D-AF3FF2425691}">
      <dgm:prSet/>
      <dgm:spPr/>
      <dgm:t>
        <a:bodyPr/>
        <a:lstStyle/>
        <a:p>
          <a:endParaRPr lang="en-US"/>
        </a:p>
      </dgm:t>
    </dgm:pt>
    <dgm:pt modelId="{D37FC345-49ED-41BF-8368-654824ACAFC3}" type="sibTrans" cxnId="{10131625-DB57-4BA3-A86D-AF3FF2425691}">
      <dgm:prSet/>
      <dgm:spPr/>
      <dgm:t>
        <a:bodyPr/>
        <a:lstStyle/>
        <a:p>
          <a:endParaRPr lang="en-US"/>
        </a:p>
      </dgm:t>
    </dgm:pt>
    <dgm:pt modelId="{6F4F19E2-577B-4FFC-A85F-1F811C84001F}">
      <dgm:prSet phldrT="[Text]"/>
      <dgm:spPr/>
      <dgm:t>
        <a:bodyPr/>
        <a:lstStyle/>
        <a:p>
          <a:r>
            <a:rPr lang="en-US">
              <a:solidFill>
                <a:schemeClr val="bg1"/>
              </a:solidFill>
            </a:rPr>
            <a:t>Sample Data Sources to Consult</a:t>
          </a:r>
        </a:p>
      </dgm:t>
    </dgm:pt>
    <dgm:pt modelId="{E010A9B5-C327-4F1D-A56D-472E93193D8D}" type="parTrans" cxnId="{0ACA74C6-B454-48F7-9EC6-0D4C5B269779}">
      <dgm:prSet/>
      <dgm:spPr/>
      <dgm:t>
        <a:bodyPr/>
        <a:lstStyle/>
        <a:p>
          <a:endParaRPr lang="en-US"/>
        </a:p>
      </dgm:t>
    </dgm:pt>
    <dgm:pt modelId="{CF76E137-DE4E-4E3D-B3EA-0AA80BC197B4}" type="sibTrans" cxnId="{0ACA74C6-B454-48F7-9EC6-0D4C5B269779}">
      <dgm:prSet/>
      <dgm:spPr/>
      <dgm:t>
        <a:bodyPr/>
        <a:lstStyle/>
        <a:p>
          <a:endParaRPr lang="en-US"/>
        </a:p>
      </dgm:t>
    </dgm:pt>
    <dgm:pt modelId="{53FCDFFB-06FA-4C68-8D1E-50DB1DAA286C}">
      <dgm:prSet phldrT="[Text]"/>
      <dgm:spPr/>
      <dgm:t>
        <a:bodyPr/>
        <a:lstStyle/>
        <a:p>
          <a:r>
            <a:rPr lang="en-US">
              <a:solidFill>
                <a:srgbClr val="4472C4"/>
              </a:solidFill>
            </a:rPr>
            <a:t>Building Lead</a:t>
          </a:r>
        </a:p>
      </dgm:t>
    </dgm:pt>
    <dgm:pt modelId="{174E76E7-6F09-4704-9BD3-0ACB87E57BCC}" type="parTrans" cxnId="{D4D7917C-D622-4B73-B1C8-6C7EE31A1506}">
      <dgm:prSet/>
      <dgm:spPr/>
      <dgm:t>
        <a:bodyPr/>
        <a:lstStyle/>
        <a:p>
          <a:endParaRPr lang="en-US"/>
        </a:p>
      </dgm:t>
    </dgm:pt>
    <dgm:pt modelId="{23E3E56C-527E-4FD6-A157-C93BA38D6D7D}" type="sibTrans" cxnId="{D4D7917C-D622-4B73-B1C8-6C7EE31A1506}">
      <dgm:prSet/>
      <dgm:spPr/>
      <dgm:t>
        <a:bodyPr/>
        <a:lstStyle/>
        <a:p>
          <a:endParaRPr lang="en-US"/>
        </a:p>
      </dgm:t>
    </dgm:pt>
    <dgm:pt modelId="{A5606454-B555-43F1-8A09-701390467846}">
      <dgm:prSet phldrT="[Text]"/>
      <dgm:spPr/>
      <dgm:t>
        <a:bodyPr/>
        <a:lstStyle/>
        <a:p>
          <a:r>
            <a:rPr lang="en-US">
              <a:solidFill>
                <a:srgbClr val="4472C4"/>
              </a:solidFill>
            </a:rPr>
            <a:t>Building Level</a:t>
          </a:r>
        </a:p>
      </dgm:t>
    </dgm:pt>
    <dgm:pt modelId="{CA72D890-F326-43AF-BA45-BA3D144FF5E3}" type="parTrans" cxnId="{5B48D9D2-0B1F-40F0-A308-712F553B51FF}">
      <dgm:prSet/>
      <dgm:spPr/>
      <dgm:t>
        <a:bodyPr/>
        <a:lstStyle/>
        <a:p>
          <a:endParaRPr lang="en-US"/>
        </a:p>
      </dgm:t>
    </dgm:pt>
    <dgm:pt modelId="{1D7D15C5-D243-4B6B-A44A-AA73714AA8ED}" type="sibTrans" cxnId="{5B48D9D2-0B1F-40F0-A308-712F553B51FF}">
      <dgm:prSet/>
      <dgm:spPr/>
      <dgm:t>
        <a:bodyPr/>
        <a:lstStyle/>
        <a:p>
          <a:endParaRPr lang="en-US"/>
        </a:p>
      </dgm:t>
    </dgm:pt>
    <dgm:pt modelId="{494CFF52-066C-4A6C-98E3-F2EA2C5F677A}">
      <dgm:prSet phldrT="[Text]"/>
      <dgm:spPr/>
      <dgm:t>
        <a:bodyPr/>
        <a:lstStyle/>
        <a:p>
          <a:r>
            <a:rPr lang="en-US">
              <a:solidFill>
                <a:srgbClr val="4472C4"/>
              </a:solidFill>
            </a:rPr>
            <a:t>Intervention</a:t>
          </a:r>
        </a:p>
      </dgm:t>
    </dgm:pt>
    <dgm:pt modelId="{EC966271-AB63-4D59-AB43-635AAB9B7087}" type="parTrans" cxnId="{49A0BA02-C323-4379-AAD9-89CA8FFCC1B6}">
      <dgm:prSet/>
      <dgm:spPr/>
      <dgm:t>
        <a:bodyPr/>
        <a:lstStyle/>
        <a:p>
          <a:endParaRPr lang="en-US"/>
        </a:p>
      </dgm:t>
    </dgm:pt>
    <dgm:pt modelId="{B54198A1-46E5-44E4-832D-E36CA21A1F08}" type="sibTrans" cxnId="{49A0BA02-C323-4379-AAD9-89CA8FFCC1B6}">
      <dgm:prSet/>
      <dgm:spPr/>
      <dgm:t>
        <a:bodyPr/>
        <a:lstStyle/>
        <a:p>
          <a:endParaRPr lang="en-US"/>
        </a:p>
      </dgm:t>
    </dgm:pt>
    <dgm:pt modelId="{2450DF1F-BEDD-4E76-85FC-D4C95F6BAC97}">
      <dgm:prSet phldrT="[Text]"/>
      <dgm:spPr/>
      <dgm:t>
        <a:bodyPr/>
        <a:lstStyle/>
        <a:p>
          <a:r>
            <a:rPr lang="en-US">
              <a:solidFill>
                <a:srgbClr val="4472C4"/>
              </a:solidFill>
            </a:rPr>
            <a:t>Grades</a:t>
          </a:r>
        </a:p>
      </dgm:t>
    </dgm:pt>
    <dgm:pt modelId="{8C453C2D-FA34-400E-B6B6-3CFFE0EF6EDB}" type="parTrans" cxnId="{74A70FAD-B5E3-42A4-9294-95F5C77C68E0}">
      <dgm:prSet/>
      <dgm:spPr/>
      <dgm:t>
        <a:bodyPr/>
        <a:lstStyle/>
        <a:p>
          <a:endParaRPr lang="en-US"/>
        </a:p>
      </dgm:t>
    </dgm:pt>
    <dgm:pt modelId="{B446D008-7BDD-4A40-B8A6-63181AD65509}" type="sibTrans" cxnId="{74A70FAD-B5E3-42A4-9294-95F5C77C68E0}">
      <dgm:prSet/>
      <dgm:spPr/>
      <dgm:t>
        <a:bodyPr/>
        <a:lstStyle/>
        <a:p>
          <a:endParaRPr lang="en-US"/>
        </a:p>
      </dgm:t>
    </dgm:pt>
    <dgm:pt modelId="{88E53C00-E713-4CA6-9E01-BE624594C9E1}">
      <dgm:prSet phldrT="[Text]"/>
      <dgm:spPr/>
      <dgm:t>
        <a:bodyPr/>
        <a:lstStyle/>
        <a:p>
          <a:r>
            <a:rPr lang="en-US">
              <a:solidFill>
                <a:srgbClr val="4472C4"/>
              </a:solidFill>
            </a:rPr>
            <a:t>Attendance</a:t>
          </a:r>
        </a:p>
      </dgm:t>
    </dgm:pt>
    <dgm:pt modelId="{9051EEDA-F68B-4650-8FD8-4CF70C4E09D7}" type="parTrans" cxnId="{62E9CC38-E64B-479C-8738-6B13AC2C49B0}">
      <dgm:prSet/>
      <dgm:spPr/>
      <dgm:t>
        <a:bodyPr/>
        <a:lstStyle/>
        <a:p>
          <a:endParaRPr lang="en-US"/>
        </a:p>
      </dgm:t>
    </dgm:pt>
    <dgm:pt modelId="{05379240-56B0-4C0C-8331-6C70365CA6FB}" type="sibTrans" cxnId="{62E9CC38-E64B-479C-8738-6B13AC2C49B0}">
      <dgm:prSet/>
      <dgm:spPr/>
      <dgm:t>
        <a:bodyPr/>
        <a:lstStyle/>
        <a:p>
          <a:endParaRPr lang="en-US"/>
        </a:p>
      </dgm:t>
    </dgm:pt>
    <dgm:pt modelId="{17D3290C-897B-4C44-A242-15410B554477}">
      <dgm:prSet phldrT="[Text]"/>
      <dgm:spPr/>
      <dgm:t>
        <a:bodyPr/>
        <a:lstStyle/>
        <a:p>
          <a:r>
            <a:rPr lang="en-US">
              <a:solidFill>
                <a:srgbClr val="4472C4"/>
              </a:solidFill>
            </a:rPr>
            <a:t>Formative Assessments</a:t>
          </a:r>
        </a:p>
      </dgm:t>
    </dgm:pt>
    <dgm:pt modelId="{F26926CE-9494-4A91-8B2A-D21EEA90C537}" type="parTrans" cxnId="{87A3BA59-8C97-4A54-8397-448E00C3A6E6}">
      <dgm:prSet/>
      <dgm:spPr/>
      <dgm:t>
        <a:bodyPr/>
        <a:lstStyle/>
        <a:p>
          <a:endParaRPr lang="en-US"/>
        </a:p>
      </dgm:t>
    </dgm:pt>
    <dgm:pt modelId="{E7DDB11B-8F36-4B15-85F0-29D829D20981}" type="sibTrans" cxnId="{87A3BA59-8C97-4A54-8397-448E00C3A6E6}">
      <dgm:prSet/>
      <dgm:spPr/>
      <dgm:t>
        <a:bodyPr/>
        <a:lstStyle/>
        <a:p>
          <a:endParaRPr lang="en-US"/>
        </a:p>
      </dgm:t>
    </dgm:pt>
    <dgm:pt modelId="{39A03DC6-A400-4D2C-B42A-27B14E400365}">
      <dgm:prSet phldrT="[Text]"/>
      <dgm:spPr/>
      <dgm:t>
        <a:bodyPr/>
        <a:lstStyle/>
        <a:p>
          <a:endParaRPr lang="en-US">
            <a:solidFill>
              <a:srgbClr val="4472C4"/>
            </a:solidFill>
          </a:endParaRPr>
        </a:p>
      </dgm:t>
    </dgm:pt>
    <dgm:pt modelId="{71117F22-7CDE-4D0B-A027-2450C6A6CB81}" type="parTrans" cxnId="{97BE17EA-831E-4854-B214-DF98BEEE085E}">
      <dgm:prSet/>
      <dgm:spPr/>
      <dgm:t>
        <a:bodyPr/>
        <a:lstStyle/>
        <a:p>
          <a:endParaRPr lang="en-US"/>
        </a:p>
      </dgm:t>
    </dgm:pt>
    <dgm:pt modelId="{5FA6497A-598F-4C47-9F78-6948A08D9330}" type="sibTrans" cxnId="{97BE17EA-831E-4854-B214-DF98BEEE085E}">
      <dgm:prSet/>
      <dgm:spPr/>
      <dgm:t>
        <a:bodyPr/>
        <a:lstStyle/>
        <a:p>
          <a:endParaRPr lang="en-US"/>
        </a:p>
      </dgm:t>
    </dgm:pt>
    <dgm:pt modelId="{E816C890-ACB4-49F0-A987-6AE52702A8AB}">
      <dgm:prSet phldrT="[Text]"/>
      <dgm:spPr/>
      <dgm:t>
        <a:bodyPr/>
        <a:lstStyle/>
        <a:p>
          <a:r>
            <a:rPr lang="en-US">
              <a:solidFill>
                <a:srgbClr val="4472C4"/>
              </a:solidFill>
            </a:rPr>
            <a:t>Running Records</a:t>
          </a:r>
        </a:p>
      </dgm:t>
    </dgm:pt>
    <dgm:pt modelId="{7CF5687A-F04B-48BC-B752-37404D8FBAFE}" type="parTrans" cxnId="{812E523F-AAA0-4324-A145-A0745470E7D4}">
      <dgm:prSet/>
      <dgm:spPr/>
      <dgm:t>
        <a:bodyPr/>
        <a:lstStyle/>
        <a:p>
          <a:endParaRPr lang="en-US"/>
        </a:p>
      </dgm:t>
    </dgm:pt>
    <dgm:pt modelId="{5A952F15-C008-440A-B1DD-8292F69D8817}" type="sibTrans" cxnId="{812E523F-AAA0-4324-A145-A0745470E7D4}">
      <dgm:prSet/>
      <dgm:spPr/>
      <dgm:t>
        <a:bodyPr/>
        <a:lstStyle/>
        <a:p>
          <a:endParaRPr lang="en-US"/>
        </a:p>
      </dgm:t>
    </dgm:pt>
    <dgm:pt modelId="{2D625DD8-8384-42CA-8B09-621326377A7B}">
      <dgm:prSet phldrT="[Text]"/>
      <dgm:spPr/>
      <dgm:t>
        <a:bodyPr/>
        <a:lstStyle/>
        <a:p>
          <a:r>
            <a:rPr lang="en-US">
              <a:solidFill>
                <a:srgbClr val="4472C4"/>
              </a:solidFill>
            </a:rPr>
            <a:t>Tiered Support </a:t>
          </a:r>
        </a:p>
      </dgm:t>
    </dgm:pt>
    <dgm:pt modelId="{68442AB0-3FC6-49E3-BB18-7D295848A3BD}" type="parTrans" cxnId="{39D6FE84-7117-4A3C-A1FA-1BB9F3AB811A}">
      <dgm:prSet/>
      <dgm:spPr/>
      <dgm:t>
        <a:bodyPr/>
        <a:lstStyle/>
        <a:p>
          <a:endParaRPr lang="en-US"/>
        </a:p>
      </dgm:t>
    </dgm:pt>
    <dgm:pt modelId="{C149F900-F844-46F4-A26F-3FD8BD9B157C}" type="sibTrans" cxnId="{39D6FE84-7117-4A3C-A1FA-1BB9F3AB811A}">
      <dgm:prSet/>
      <dgm:spPr/>
      <dgm:t>
        <a:bodyPr/>
        <a:lstStyle/>
        <a:p>
          <a:endParaRPr lang="en-US"/>
        </a:p>
      </dgm:t>
    </dgm:pt>
    <dgm:pt modelId="{DD0AB122-2602-4B45-84CA-CF5DBEC6ECD3}">
      <dgm:prSet phldrT="[Text]"/>
      <dgm:spPr/>
      <dgm:t>
        <a:bodyPr/>
        <a:lstStyle/>
        <a:p>
          <a:endParaRPr lang="en-US">
            <a:solidFill>
              <a:srgbClr val="4472C4"/>
            </a:solidFill>
          </a:endParaRPr>
        </a:p>
      </dgm:t>
    </dgm:pt>
    <dgm:pt modelId="{714336BD-73AA-4221-B4BD-ADAF09BE977F}" type="parTrans" cxnId="{ADA748FD-E62C-408A-AC23-136E492428F5}">
      <dgm:prSet/>
      <dgm:spPr/>
      <dgm:t>
        <a:bodyPr/>
        <a:lstStyle/>
        <a:p>
          <a:endParaRPr lang="en-US"/>
        </a:p>
      </dgm:t>
    </dgm:pt>
    <dgm:pt modelId="{467C7E0E-1DBC-46E6-8CA6-97100A1C5A36}" type="sibTrans" cxnId="{ADA748FD-E62C-408A-AC23-136E492428F5}">
      <dgm:prSet/>
      <dgm:spPr/>
      <dgm:t>
        <a:bodyPr/>
        <a:lstStyle/>
        <a:p>
          <a:endParaRPr lang="en-US"/>
        </a:p>
      </dgm:t>
    </dgm:pt>
    <dgm:pt modelId="{C574BC30-4284-468C-A763-187D58A0B9E6}" type="pres">
      <dgm:prSet presAssocID="{78D78374-1922-4EB9-A307-CF415814DEB9}" presName="linearFlow" presStyleCnt="0">
        <dgm:presLayoutVars>
          <dgm:dir/>
          <dgm:animLvl val="lvl"/>
          <dgm:resizeHandles/>
        </dgm:presLayoutVars>
      </dgm:prSet>
      <dgm:spPr/>
    </dgm:pt>
    <dgm:pt modelId="{8F5C90AF-6CC1-4463-B01D-EED1D4E4AF11}" type="pres">
      <dgm:prSet presAssocID="{F9D9F9EF-4DDE-4D31-822E-C303803D74B1}" presName="compositeNode" presStyleCnt="0">
        <dgm:presLayoutVars>
          <dgm:bulletEnabled val="1"/>
        </dgm:presLayoutVars>
      </dgm:prSet>
      <dgm:spPr/>
    </dgm:pt>
    <dgm:pt modelId="{305D4E9D-B0DA-45DA-B52A-25705BD92B2B}" type="pres">
      <dgm:prSet presAssocID="{F9D9F9EF-4DDE-4D31-822E-C303803D74B1}" presName="imag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llseye"/>
        </a:ext>
      </dgm:extLst>
    </dgm:pt>
    <dgm:pt modelId="{C3A3FE51-7C8E-4F43-B47C-5FCB819FB901}" type="pres">
      <dgm:prSet presAssocID="{F9D9F9EF-4DDE-4D31-822E-C303803D74B1}" presName="childNode" presStyleLbl="node1" presStyleIdx="0" presStyleCnt="4">
        <dgm:presLayoutVars>
          <dgm:bulletEnabled val="1"/>
        </dgm:presLayoutVars>
      </dgm:prSet>
      <dgm:spPr/>
    </dgm:pt>
    <dgm:pt modelId="{AA6D5B8C-5FCA-445B-9F25-BD7F0F69EEFE}" type="pres">
      <dgm:prSet presAssocID="{F9D9F9EF-4DDE-4D31-822E-C303803D74B1}" presName="parentNode" presStyleLbl="revTx" presStyleIdx="0" presStyleCnt="4">
        <dgm:presLayoutVars>
          <dgm:chMax val="0"/>
          <dgm:bulletEnabled val="1"/>
        </dgm:presLayoutVars>
      </dgm:prSet>
      <dgm:spPr/>
    </dgm:pt>
    <dgm:pt modelId="{B547D968-D250-4E2A-82BC-7CE04B4F7D60}" type="pres">
      <dgm:prSet presAssocID="{EA809823-7A3C-4B8D-903F-6A2D38192DB1}" presName="sibTrans" presStyleCnt="0"/>
      <dgm:spPr/>
    </dgm:pt>
    <dgm:pt modelId="{972D3A09-E5F4-4E50-BD7C-0D18F3B81B97}" type="pres">
      <dgm:prSet presAssocID="{D4D5C1AB-B538-466E-BCB8-35D4F512A240}" presName="compositeNode" presStyleCnt="0">
        <dgm:presLayoutVars>
          <dgm:bulletEnabled val="1"/>
        </dgm:presLayoutVars>
      </dgm:prSet>
      <dgm:spPr/>
    </dgm:pt>
    <dgm:pt modelId="{B3250587-56F7-4AEE-8753-FE70DF5931F1}" type="pres">
      <dgm:prSet presAssocID="{D4D5C1AB-B538-466E-BCB8-35D4F512A240}" presName="imag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eting"/>
        </a:ext>
      </dgm:extLst>
    </dgm:pt>
    <dgm:pt modelId="{3F9FA43E-B7A3-4C31-9FDF-73325F0FF09A}" type="pres">
      <dgm:prSet presAssocID="{D4D5C1AB-B538-466E-BCB8-35D4F512A240}" presName="childNode" presStyleLbl="node1" presStyleIdx="1" presStyleCnt="4">
        <dgm:presLayoutVars>
          <dgm:bulletEnabled val="1"/>
        </dgm:presLayoutVars>
      </dgm:prSet>
      <dgm:spPr/>
    </dgm:pt>
    <dgm:pt modelId="{3EA89253-A4C5-449A-A744-F04FF8135E84}" type="pres">
      <dgm:prSet presAssocID="{D4D5C1AB-B538-466E-BCB8-35D4F512A240}" presName="parentNode" presStyleLbl="revTx" presStyleIdx="1" presStyleCnt="4">
        <dgm:presLayoutVars>
          <dgm:chMax val="0"/>
          <dgm:bulletEnabled val="1"/>
        </dgm:presLayoutVars>
      </dgm:prSet>
      <dgm:spPr/>
    </dgm:pt>
    <dgm:pt modelId="{0A206CA9-2625-485F-9FFD-992A18529E23}" type="pres">
      <dgm:prSet presAssocID="{56ADA640-2E45-4A30-AF94-A8BF0CBDC3F3}" presName="sibTrans" presStyleCnt="0"/>
      <dgm:spPr/>
    </dgm:pt>
    <dgm:pt modelId="{A86CE218-A7E6-426C-844E-B004C69E2CCE}" type="pres">
      <dgm:prSet presAssocID="{DA419F3E-6C84-4A03-B179-343C5D160B0D}" presName="compositeNode" presStyleCnt="0">
        <dgm:presLayoutVars>
          <dgm:bulletEnabled val="1"/>
        </dgm:presLayoutVars>
      </dgm:prSet>
      <dgm:spPr/>
    </dgm:pt>
    <dgm:pt modelId="{7013747F-A896-4327-8723-12ED8A44F6BC}" type="pres">
      <dgm:prSet presAssocID="{DA419F3E-6C84-4A03-B179-343C5D160B0D}"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opwatch"/>
        </a:ext>
      </dgm:extLst>
    </dgm:pt>
    <dgm:pt modelId="{310A3F82-ACE8-4F98-9CFB-BC5C5410EF86}" type="pres">
      <dgm:prSet presAssocID="{DA419F3E-6C84-4A03-B179-343C5D160B0D}" presName="childNode" presStyleLbl="node1" presStyleIdx="2" presStyleCnt="4">
        <dgm:presLayoutVars>
          <dgm:bulletEnabled val="1"/>
        </dgm:presLayoutVars>
      </dgm:prSet>
      <dgm:spPr/>
    </dgm:pt>
    <dgm:pt modelId="{A1325462-958F-45B9-9244-DFC213F8FBEF}" type="pres">
      <dgm:prSet presAssocID="{DA419F3E-6C84-4A03-B179-343C5D160B0D}" presName="parentNode" presStyleLbl="revTx" presStyleIdx="2" presStyleCnt="4">
        <dgm:presLayoutVars>
          <dgm:chMax val="0"/>
          <dgm:bulletEnabled val="1"/>
        </dgm:presLayoutVars>
      </dgm:prSet>
      <dgm:spPr/>
    </dgm:pt>
    <dgm:pt modelId="{B6805FA8-ECD5-4D9B-9474-02A76C7ABBD1}" type="pres">
      <dgm:prSet presAssocID="{2C32AA9D-0B76-427F-9F24-649C916FC8F6}" presName="sibTrans" presStyleCnt="0"/>
      <dgm:spPr/>
    </dgm:pt>
    <dgm:pt modelId="{64282E3C-D8A8-4445-8EA2-9D2A54020D80}" type="pres">
      <dgm:prSet presAssocID="{6F4F19E2-577B-4FFC-A85F-1F811C84001F}" presName="compositeNode" presStyleCnt="0">
        <dgm:presLayoutVars>
          <dgm:bulletEnabled val="1"/>
        </dgm:presLayoutVars>
      </dgm:prSet>
      <dgm:spPr/>
    </dgm:pt>
    <dgm:pt modelId="{C1EB6EE6-201D-441D-B7EB-242BBE58D049}" type="pres">
      <dgm:prSet presAssocID="{6F4F19E2-577B-4FFC-A85F-1F811C84001F}" presName="imag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resentation with bar chart RTL"/>
        </a:ext>
      </dgm:extLst>
    </dgm:pt>
    <dgm:pt modelId="{C631FFC2-BADF-4889-90A0-4738DE5CCC7C}" type="pres">
      <dgm:prSet presAssocID="{6F4F19E2-577B-4FFC-A85F-1F811C84001F}" presName="childNode" presStyleLbl="node1" presStyleIdx="3" presStyleCnt="4">
        <dgm:presLayoutVars>
          <dgm:bulletEnabled val="1"/>
        </dgm:presLayoutVars>
      </dgm:prSet>
      <dgm:spPr/>
    </dgm:pt>
    <dgm:pt modelId="{C54A58A0-BEA1-4E8C-BFF0-2371B9BAF0A3}" type="pres">
      <dgm:prSet presAssocID="{6F4F19E2-577B-4FFC-A85F-1F811C84001F}" presName="parentNode" presStyleLbl="revTx" presStyleIdx="3" presStyleCnt="4">
        <dgm:presLayoutVars>
          <dgm:chMax val="0"/>
          <dgm:bulletEnabled val="1"/>
        </dgm:presLayoutVars>
      </dgm:prSet>
      <dgm:spPr/>
    </dgm:pt>
  </dgm:ptLst>
  <dgm:cxnLst>
    <dgm:cxn modelId="{49A0BA02-C323-4379-AAD9-89CA8FFCC1B6}" srcId="{6F4F19E2-577B-4FFC-A85F-1F811C84001F}" destId="{494CFF52-066C-4A6C-98E3-F2EA2C5F677A}" srcOrd="2" destOrd="0" parTransId="{EC966271-AB63-4D59-AB43-635AAB9B7087}" sibTransId="{B54198A1-46E5-44E4-832D-E36CA21A1F08}"/>
    <dgm:cxn modelId="{F7612B05-687B-4635-B763-36D884A94A00}" srcId="{F9D9F9EF-4DDE-4D31-822E-C303803D74B1}" destId="{0C096696-BF03-4F5C-9E53-2B375D198F45}" srcOrd="2" destOrd="0" parTransId="{A7DBE1F9-750E-407B-A498-40EAE0442145}" sibTransId="{B4CC028E-9518-4723-A845-405A48D0DB56}"/>
    <dgm:cxn modelId="{88AF3A0C-7710-4ECF-9259-C363EA859AB9}" type="presOf" srcId="{D4D5C1AB-B538-466E-BCB8-35D4F512A240}" destId="{3EA89253-A4C5-449A-A744-F04FF8135E84}" srcOrd="0" destOrd="0" presId="urn:microsoft.com/office/officeart/2005/8/layout/hList2"/>
    <dgm:cxn modelId="{8F16360E-3CEF-4EEC-9D88-BF1600E17D20}" srcId="{D4D5C1AB-B538-466E-BCB8-35D4F512A240}" destId="{92859056-54EF-45E6-BEA5-C194C15F60E3}" srcOrd="0" destOrd="0" parTransId="{D5D1B17B-ED5E-4511-BBB6-482EE651BAFF}" sibTransId="{5B8155DB-68D7-4453-9093-F03F1E31EE3B}"/>
    <dgm:cxn modelId="{A748C60E-552C-456D-AAF0-2AF78E827F7C}" srcId="{F9D9F9EF-4DDE-4D31-822E-C303803D74B1}" destId="{7115592A-67AE-42A1-A8EB-B7DA110B4495}" srcOrd="0" destOrd="0" parTransId="{DA93FB5C-74B4-4E9D-8351-EAE6D17D9120}" sibTransId="{40301738-349E-4BFC-A99A-1B22BE2F2CDE}"/>
    <dgm:cxn modelId="{C8E8C111-E085-467D-9FE7-CECD36478DE5}" type="presOf" srcId="{2450DF1F-BEDD-4E76-85FC-D4C95F6BAC97}" destId="{C631FFC2-BADF-4889-90A0-4738DE5CCC7C}" srcOrd="0" destOrd="1" presId="urn:microsoft.com/office/officeart/2005/8/layout/hList2"/>
    <dgm:cxn modelId="{8E731215-AB76-42AC-8C97-CCC5BB771282}" type="presOf" srcId="{A760DE1A-DEE2-4840-8E03-DFC9ADB8E947}" destId="{C3A3FE51-7C8E-4F43-B47C-5FCB819FB901}" srcOrd="0" destOrd="3" presId="urn:microsoft.com/office/officeart/2005/8/layout/hList2"/>
    <dgm:cxn modelId="{4A321615-A469-4FC5-BF7F-2756B569218F}" type="presOf" srcId="{2D625DD8-8384-42CA-8B09-621326377A7B}" destId="{C631FFC2-BADF-4889-90A0-4738DE5CCC7C}" srcOrd="0" destOrd="9" presId="urn:microsoft.com/office/officeart/2005/8/layout/hList2"/>
    <dgm:cxn modelId="{142FDF19-FADC-4C4A-971E-8B31FE7BA842}" type="presOf" srcId="{DA419F3E-6C84-4A03-B179-343C5D160B0D}" destId="{A1325462-958F-45B9-9244-DFC213F8FBEF}" srcOrd="0" destOrd="0" presId="urn:microsoft.com/office/officeart/2005/8/layout/hList2"/>
    <dgm:cxn modelId="{250C271B-EA3C-4C84-A7CD-333C8E6AE250}" srcId="{DA419F3E-6C84-4A03-B179-343C5D160B0D}" destId="{4D55A767-E4FF-4375-8CAD-00159A739737}" srcOrd="0" destOrd="0" parTransId="{EB962DD9-CC0F-4302-8829-2A2F0FE4DFB0}" sibTransId="{373119B4-DD31-4677-B7A3-B9E4398A3727}"/>
    <dgm:cxn modelId="{49BEB924-1262-4BA6-BB15-61D3E1AE11DC}" type="presOf" srcId="{A5606454-B555-43F1-8A09-701390467846}" destId="{C631FFC2-BADF-4889-90A0-4738DE5CCC7C}" srcOrd="0" destOrd="4" presId="urn:microsoft.com/office/officeart/2005/8/layout/hList2"/>
    <dgm:cxn modelId="{10131625-DB57-4BA3-A86D-AF3FF2425691}" srcId="{DA419F3E-6C84-4A03-B179-343C5D160B0D}" destId="{8D046FB5-F2F2-4315-8F55-FFD55A854462}" srcOrd="1" destOrd="0" parTransId="{B6D13098-F85A-4F18-A936-3DD53C5C0C2F}" sibTransId="{D37FC345-49ED-41BF-8368-654824ACAFC3}"/>
    <dgm:cxn modelId="{9E60D52D-5397-4A02-846F-ABE0F076A01B}" type="presOf" srcId="{8D6BB19B-486D-4EAA-8AE5-F5DBE907BD98}" destId="{3F9FA43E-B7A3-4C31-9FDF-73325F0FF09A}" srcOrd="0" destOrd="3" presId="urn:microsoft.com/office/officeart/2005/8/layout/hList2"/>
    <dgm:cxn modelId="{B6ADDF36-A2BB-4C76-87C2-F24CC49E7354}" srcId="{92859056-54EF-45E6-BEA5-C194C15F60E3}" destId="{8D6BB19B-486D-4EAA-8AE5-F5DBE907BD98}" srcOrd="2" destOrd="0" parTransId="{75E1D46C-6129-4F27-A922-9E4184F22357}" sibTransId="{099370B4-A3B9-40C5-975B-D5BAA35CB9B8}"/>
    <dgm:cxn modelId="{62E9CC38-E64B-479C-8738-6B13AC2C49B0}" srcId="{53FCDFFB-06FA-4C68-8D1E-50DB1DAA286C}" destId="{88E53C00-E713-4CA6-9E01-BE624594C9E1}" srcOrd="1" destOrd="0" parTransId="{9051EEDA-F68B-4650-8FD8-4CF70C4E09D7}" sibTransId="{05379240-56B0-4C0C-8331-6C70365CA6FB}"/>
    <dgm:cxn modelId="{3FF47E3C-4925-4E64-BB67-CCAFACACB648}" type="presOf" srcId="{7115592A-67AE-42A1-A8EB-B7DA110B4495}" destId="{C3A3FE51-7C8E-4F43-B47C-5FCB819FB901}" srcOrd="0" destOrd="0" presId="urn:microsoft.com/office/officeart/2005/8/layout/hList2"/>
    <dgm:cxn modelId="{812E523F-AAA0-4324-A145-A0745470E7D4}" srcId="{494CFF52-066C-4A6C-98E3-F2EA2C5F677A}" destId="{E816C890-ACB4-49F0-A987-6AE52702A8AB}" srcOrd="0" destOrd="0" parTransId="{7CF5687A-F04B-48BC-B752-37404D8FBAFE}" sibTransId="{5A952F15-C008-440A-B1DD-8292F69D8817}"/>
    <dgm:cxn modelId="{BCA8C948-CF8A-4042-BDAD-09C3A730535A}" srcId="{78D78374-1922-4EB9-A307-CF415814DEB9}" destId="{D4D5C1AB-B538-466E-BCB8-35D4F512A240}" srcOrd="1" destOrd="0" parTransId="{E99FC080-F83B-4B3E-9050-FD339C9F565A}" sibTransId="{56ADA640-2E45-4A30-AF94-A8BF0CBDC3F3}"/>
    <dgm:cxn modelId="{6117FA48-D787-478F-B5F1-7AC86425B785}" type="presOf" srcId="{8D046FB5-F2F2-4315-8F55-FFD55A854462}" destId="{310A3F82-ACE8-4F98-9CFB-BC5C5410EF86}" srcOrd="0" destOrd="1" presId="urn:microsoft.com/office/officeart/2005/8/layout/hList2"/>
    <dgm:cxn modelId="{1926AB49-C9D4-459B-94B9-D7831A4B0FDE}" srcId="{F9D9F9EF-4DDE-4D31-822E-C303803D74B1}" destId="{7692684C-7DC9-4263-A9F1-4AB32442DBC3}" srcOrd="1" destOrd="0" parTransId="{1572BB96-C670-46D0-AF45-C17D8997459E}" sibTransId="{49D45FE0-97BD-4B71-94C1-CA4F9AA7344A}"/>
    <dgm:cxn modelId="{D052204F-1111-4F78-9E4F-8E439E21BDBC}" srcId="{92859056-54EF-45E6-BEA5-C194C15F60E3}" destId="{F818087B-F7AF-49D2-B6FF-2940D963F3DF}" srcOrd="0" destOrd="0" parTransId="{7E38A8CE-75F1-4C59-939A-E9839204B197}" sibTransId="{FFE28697-9EBB-4FB9-B5FC-A60DE28905A3}"/>
    <dgm:cxn modelId="{EDE9C351-2563-4187-9F1C-72650121BF0D}" type="presOf" srcId="{F9D9F9EF-4DDE-4D31-822E-C303803D74B1}" destId="{AA6D5B8C-5FCA-445B-9F25-BD7F0F69EEFE}" srcOrd="0" destOrd="0" presId="urn:microsoft.com/office/officeart/2005/8/layout/hList2"/>
    <dgm:cxn modelId="{FBE7A652-7292-466F-A1B9-16737F108BE1}" type="presOf" srcId="{E816C890-ACB4-49F0-A987-6AE52702A8AB}" destId="{C631FFC2-BADF-4889-90A0-4738DE5CCC7C}" srcOrd="0" destOrd="8" presId="urn:microsoft.com/office/officeart/2005/8/layout/hList2"/>
    <dgm:cxn modelId="{C1B51F58-FF57-42A3-856C-93A721F4DFE7}" type="presOf" srcId="{7692684C-7DC9-4263-A9F1-4AB32442DBC3}" destId="{C3A3FE51-7C8E-4F43-B47C-5FCB819FB901}" srcOrd="0" destOrd="1" presId="urn:microsoft.com/office/officeart/2005/8/layout/hList2"/>
    <dgm:cxn modelId="{87A3BA59-8C97-4A54-8397-448E00C3A6E6}" srcId="{A5606454-B555-43F1-8A09-701390467846}" destId="{17D3290C-897B-4C44-A242-15410B554477}" srcOrd="0" destOrd="0" parTransId="{F26926CE-9494-4A91-8B2A-D21EEA90C537}" sibTransId="{E7DDB11B-8F36-4B15-85F0-29D829D20981}"/>
    <dgm:cxn modelId="{D7B79C5F-B75D-4B85-8861-0133F2D6FD39}" type="presOf" srcId="{0C096696-BF03-4F5C-9E53-2B375D198F45}" destId="{C3A3FE51-7C8E-4F43-B47C-5FCB819FB901}" srcOrd="0" destOrd="2" presId="urn:microsoft.com/office/officeart/2005/8/layout/hList2"/>
    <dgm:cxn modelId="{88E2356A-2EEC-4DC4-9703-ABE994F2CD6D}" srcId="{78D78374-1922-4EB9-A307-CF415814DEB9}" destId="{DA419F3E-6C84-4A03-B179-343C5D160B0D}" srcOrd="2" destOrd="0" parTransId="{37DBAF20-177C-4705-8D34-D3BEAFEE4D52}" sibTransId="{2C32AA9D-0B76-427F-9F24-649C916FC8F6}"/>
    <dgm:cxn modelId="{979D9A7A-C5E2-4DCE-BCE1-9DE223745119}" type="presOf" srcId="{DD0AB122-2602-4B45-84CA-CF5DBEC6ECD3}" destId="{C631FFC2-BADF-4889-90A0-4738DE5CCC7C}" srcOrd="0" destOrd="3" presId="urn:microsoft.com/office/officeart/2005/8/layout/hList2"/>
    <dgm:cxn modelId="{D4D7917C-D622-4B73-B1C8-6C7EE31A1506}" srcId="{6F4F19E2-577B-4FFC-A85F-1F811C84001F}" destId="{53FCDFFB-06FA-4C68-8D1E-50DB1DAA286C}" srcOrd="0" destOrd="0" parTransId="{174E76E7-6F09-4704-9BD3-0ACB87E57BCC}" sibTransId="{23E3E56C-527E-4FD6-A157-C93BA38D6D7D}"/>
    <dgm:cxn modelId="{39D6FE84-7117-4A3C-A1FA-1BB9F3AB811A}" srcId="{494CFF52-066C-4A6C-98E3-F2EA2C5F677A}" destId="{2D625DD8-8384-42CA-8B09-621326377A7B}" srcOrd="1" destOrd="0" parTransId="{68442AB0-3FC6-49E3-BB18-7D295848A3BD}" sibTransId="{C149F900-F844-46F4-A26F-3FD8BD9B157C}"/>
    <dgm:cxn modelId="{1A169686-B42A-4689-9DBE-DB6E780E2C93}" type="presOf" srcId="{4D55A767-E4FF-4375-8CAD-00159A739737}" destId="{310A3F82-ACE8-4F98-9CFB-BC5C5410EF86}" srcOrd="0" destOrd="0" presId="urn:microsoft.com/office/officeart/2005/8/layout/hList2"/>
    <dgm:cxn modelId="{0856478A-08FE-499B-9082-61F48A54A158}" type="presOf" srcId="{78D78374-1922-4EB9-A307-CF415814DEB9}" destId="{C574BC30-4284-468C-A763-187D58A0B9E6}" srcOrd="0" destOrd="0" presId="urn:microsoft.com/office/officeart/2005/8/layout/hList2"/>
    <dgm:cxn modelId="{D7C4E98C-79C3-4B1E-BB96-8FDE26897151}" type="presOf" srcId="{494CFF52-066C-4A6C-98E3-F2EA2C5F677A}" destId="{C631FFC2-BADF-4889-90A0-4738DE5CCC7C}" srcOrd="0" destOrd="7" presId="urn:microsoft.com/office/officeart/2005/8/layout/hList2"/>
    <dgm:cxn modelId="{AE78498F-C04C-4F33-B091-9F80CAD8635E}" type="presOf" srcId="{17D3290C-897B-4C44-A242-15410B554477}" destId="{C631FFC2-BADF-4889-90A0-4738DE5CCC7C}" srcOrd="0" destOrd="5" presId="urn:microsoft.com/office/officeart/2005/8/layout/hList2"/>
    <dgm:cxn modelId="{74768798-C94B-443C-9CCC-72C602F3A4B4}" type="presOf" srcId="{F818087B-F7AF-49D2-B6FF-2940D963F3DF}" destId="{3F9FA43E-B7A3-4C31-9FDF-73325F0FF09A}" srcOrd="0" destOrd="1" presId="urn:microsoft.com/office/officeart/2005/8/layout/hList2"/>
    <dgm:cxn modelId="{4B7962A0-7DE0-403E-8BBF-0225CBADD60E}" type="presOf" srcId="{92859056-54EF-45E6-BEA5-C194C15F60E3}" destId="{3F9FA43E-B7A3-4C31-9FDF-73325F0FF09A}" srcOrd="0" destOrd="0" presId="urn:microsoft.com/office/officeart/2005/8/layout/hList2"/>
    <dgm:cxn modelId="{74A70FAD-B5E3-42A4-9294-95F5C77C68E0}" srcId="{53FCDFFB-06FA-4C68-8D1E-50DB1DAA286C}" destId="{2450DF1F-BEDD-4E76-85FC-D4C95F6BAC97}" srcOrd="0" destOrd="0" parTransId="{8C453C2D-FA34-400E-B6B6-3CFFE0EF6EDB}" sibTransId="{B446D008-7BDD-4A40-B8A6-63181AD65509}"/>
    <dgm:cxn modelId="{259550B6-B558-452A-9232-2EA194F18A3F}" srcId="{92859056-54EF-45E6-BEA5-C194C15F60E3}" destId="{B660D6E8-84CC-44B4-B552-5849246ED357}" srcOrd="1" destOrd="0" parTransId="{BC0B3D9A-7646-455C-A685-610F855D5283}" sibTransId="{AA20DFE8-AADD-47DA-8755-8EDE100BCA18}"/>
    <dgm:cxn modelId="{44D48DBB-0A6C-4A0C-91CD-BFEC9A9BBA45}" type="presOf" srcId="{88E53C00-E713-4CA6-9E01-BE624594C9E1}" destId="{C631FFC2-BADF-4889-90A0-4738DE5CCC7C}" srcOrd="0" destOrd="2" presId="urn:microsoft.com/office/officeart/2005/8/layout/hList2"/>
    <dgm:cxn modelId="{0ACA74C6-B454-48F7-9EC6-0D4C5B269779}" srcId="{78D78374-1922-4EB9-A307-CF415814DEB9}" destId="{6F4F19E2-577B-4FFC-A85F-1F811C84001F}" srcOrd="3" destOrd="0" parTransId="{E010A9B5-C327-4F1D-A56D-472E93193D8D}" sibTransId="{CF76E137-DE4E-4E3D-B3EA-0AA80BC197B4}"/>
    <dgm:cxn modelId="{BBE4B7C9-7F3B-49BA-B3CF-2F18DC03A2AE}" type="presOf" srcId="{53FCDFFB-06FA-4C68-8D1E-50DB1DAA286C}" destId="{C631FFC2-BADF-4889-90A0-4738DE5CCC7C}" srcOrd="0" destOrd="0" presId="urn:microsoft.com/office/officeart/2005/8/layout/hList2"/>
    <dgm:cxn modelId="{5B48D9D2-0B1F-40F0-A308-712F553B51FF}" srcId="{6F4F19E2-577B-4FFC-A85F-1F811C84001F}" destId="{A5606454-B555-43F1-8A09-701390467846}" srcOrd="1" destOrd="0" parTransId="{CA72D890-F326-43AF-BA45-BA3D144FF5E3}" sibTransId="{1D7D15C5-D243-4B6B-A44A-AA73714AA8ED}"/>
    <dgm:cxn modelId="{8BDD42D3-F52C-4C03-A248-E599C2C18061}" srcId="{F9D9F9EF-4DDE-4D31-822E-C303803D74B1}" destId="{A760DE1A-DEE2-4840-8E03-DFC9ADB8E947}" srcOrd="3" destOrd="0" parTransId="{5F2FE2BC-CEC6-4339-8C04-A89FA9AD5333}" sibTransId="{24921D4F-59B3-43C4-B860-C331A68A8EB1}"/>
    <dgm:cxn modelId="{36010AD9-7DCC-4F7E-8370-A8AE92B0AD9E}" srcId="{78D78374-1922-4EB9-A307-CF415814DEB9}" destId="{F9D9F9EF-4DDE-4D31-822E-C303803D74B1}" srcOrd="0" destOrd="0" parTransId="{8D93D49A-4588-4340-B6D7-49C977871013}" sibTransId="{EA809823-7A3C-4B8D-903F-6A2D38192DB1}"/>
    <dgm:cxn modelId="{97BE17EA-831E-4854-B214-DF98BEEE085E}" srcId="{A5606454-B555-43F1-8A09-701390467846}" destId="{39A03DC6-A400-4D2C-B42A-27B14E400365}" srcOrd="1" destOrd="0" parTransId="{71117F22-7CDE-4D0B-A027-2450C6A6CB81}" sibTransId="{5FA6497A-598F-4C47-9F78-6948A08D9330}"/>
    <dgm:cxn modelId="{AD4465EB-2E31-4FE8-903D-D6053161592A}" type="presOf" srcId="{6F4F19E2-577B-4FFC-A85F-1F811C84001F}" destId="{C54A58A0-BEA1-4E8C-BFF0-2371B9BAF0A3}" srcOrd="0" destOrd="0" presId="urn:microsoft.com/office/officeart/2005/8/layout/hList2"/>
    <dgm:cxn modelId="{822B6DF2-E24F-4A78-A2F1-ECCF7D1AD6B5}" type="presOf" srcId="{39A03DC6-A400-4D2C-B42A-27B14E400365}" destId="{C631FFC2-BADF-4889-90A0-4738DE5CCC7C}" srcOrd="0" destOrd="6" presId="urn:microsoft.com/office/officeart/2005/8/layout/hList2"/>
    <dgm:cxn modelId="{A4257DF2-B101-44B9-928B-A4D1D15E0359}" type="presOf" srcId="{B660D6E8-84CC-44B4-B552-5849246ED357}" destId="{3F9FA43E-B7A3-4C31-9FDF-73325F0FF09A}" srcOrd="0" destOrd="2" presId="urn:microsoft.com/office/officeart/2005/8/layout/hList2"/>
    <dgm:cxn modelId="{ADA748FD-E62C-408A-AC23-136E492428F5}" srcId="{53FCDFFB-06FA-4C68-8D1E-50DB1DAA286C}" destId="{DD0AB122-2602-4B45-84CA-CF5DBEC6ECD3}" srcOrd="2" destOrd="0" parTransId="{714336BD-73AA-4221-B4BD-ADAF09BE977F}" sibTransId="{467C7E0E-1DBC-46E6-8CA6-97100A1C5A36}"/>
    <dgm:cxn modelId="{B010D948-030A-4009-B863-7AA0FD443F67}" type="presParOf" srcId="{C574BC30-4284-468C-A763-187D58A0B9E6}" destId="{8F5C90AF-6CC1-4463-B01D-EED1D4E4AF11}" srcOrd="0" destOrd="0" presId="urn:microsoft.com/office/officeart/2005/8/layout/hList2"/>
    <dgm:cxn modelId="{4357651F-B4EC-4BDE-A421-7B9D8BCF00D5}" type="presParOf" srcId="{8F5C90AF-6CC1-4463-B01D-EED1D4E4AF11}" destId="{305D4E9D-B0DA-45DA-B52A-25705BD92B2B}" srcOrd="0" destOrd="0" presId="urn:microsoft.com/office/officeart/2005/8/layout/hList2"/>
    <dgm:cxn modelId="{DA23A67B-7B84-49DE-ADF1-52B6FF017C0F}" type="presParOf" srcId="{8F5C90AF-6CC1-4463-B01D-EED1D4E4AF11}" destId="{C3A3FE51-7C8E-4F43-B47C-5FCB819FB901}" srcOrd="1" destOrd="0" presId="urn:microsoft.com/office/officeart/2005/8/layout/hList2"/>
    <dgm:cxn modelId="{85ED250C-C636-4ABA-BE6D-D4FE549F33C4}" type="presParOf" srcId="{8F5C90AF-6CC1-4463-B01D-EED1D4E4AF11}" destId="{AA6D5B8C-5FCA-445B-9F25-BD7F0F69EEFE}" srcOrd="2" destOrd="0" presId="urn:microsoft.com/office/officeart/2005/8/layout/hList2"/>
    <dgm:cxn modelId="{9506EF2C-C19F-48B7-B1BC-594324A71137}" type="presParOf" srcId="{C574BC30-4284-468C-A763-187D58A0B9E6}" destId="{B547D968-D250-4E2A-82BC-7CE04B4F7D60}" srcOrd="1" destOrd="0" presId="urn:microsoft.com/office/officeart/2005/8/layout/hList2"/>
    <dgm:cxn modelId="{027D1907-821B-4B00-B620-9411C224091D}" type="presParOf" srcId="{C574BC30-4284-468C-A763-187D58A0B9E6}" destId="{972D3A09-E5F4-4E50-BD7C-0D18F3B81B97}" srcOrd="2" destOrd="0" presId="urn:microsoft.com/office/officeart/2005/8/layout/hList2"/>
    <dgm:cxn modelId="{A1340635-0A08-4B84-9F2F-CE382A015703}" type="presParOf" srcId="{972D3A09-E5F4-4E50-BD7C-0D18F3B81B97}" destId="{B3250587-56F7-4AEE-8753-FE70DF5931F1}" srcOrd="0" destOrd="0" presId="urn:microsoft.com/office/officeart/2005/8/layout/hList2"/>
    <dgm:cxn modelId="{EC475C25-AE17-4FC6-B165-310E79B47DCB}" type="presParOf" srcId="{972D3A09-E5F4-4E50-BD7C-0D18F3B81B97}" destId="{3F9FA43E-B7A3-4C31-9FDF-73325F0FF09A}" srcOrd="1" destOrd="0" presId="urn:microsoft.com/office/officeart/2005/8/layout/hList2"/>
    <dgm:cxn modelId="{C1CF6883-9C9A-427B-9F75-924433A77124}" type="presParOf" srcId="{972D3A09-E5F4-4E50-BD7C-0D18F3B81B97}" destId="{3EA89253-A4C5-449A-A744-F04FF8135E84}" srcOrd="2" destOrd="0" presId="urn:microsoft.com/office/officeart/2005/8/layout/hList2"/>
    <dgm:cxn modelId="{BB9D8153-A3E7-4DC4-8165-AAED5567F73A}" type="presParOf" srcId="{C574BC30-4284-468C-A763-187D58A0B9E6}" destId="{0A206CA9-2625-485F-9FFD-992A18529E23}" srcOrd="3" destOrd="0" presId="urn:microsoft.com/office/officeart/2005/8/layout/hList2"/>
    <dgm:cxn modelId="{B261E092-4DFF-492F-88CA-1EE468FC01BB}" type="presParOf" srcId="{C574BC30-4284-468C-A763-187D58A0B9E6}" destId="{A86CE218-A7E6-426C-844E-B004C69E2CCE}" srcOrd="4" destOrd="0" presId="urn:microsoft.com/office/officeart/2005/8/layout/hList2"/>
    <dgm:cxn modelId="{1C3FDD49-B629-4523-B798-DE95460E572E}" type="presParOf" srcId="{A86CE218-A7E6-426C-844E-B004C69E2CCE}" destId="{7013747F-A896-4327-8723-12ED8A44F6BC}" srcOrd="0" destOrd="0" presId="urn:microsoft.com/office/officeart/2005/8/layout/hList2"/>
    <dgm:cxn modelId="{F132F65A-CAC5-4C60-8E3C-63D9791FD70D}" type="presParOf" srcId="{A86CE218-A7E6-426C-844E-B004C69E2CCE}" destId="{310A3F82-ACE8-4F98-9CFB-BC5C5410EF86}" srcOrd="1" destOrd="0" presId="urn:microsoft.com/office/officeart/2005/8/layout/hList2"/>
    <dgm:cxn modelId="{8804C1E4-DC23-4300-A292-B427F2905E1B}" type="presParOf" srcId="{A86CE218-A7E6-426C-844E-B004C69E2CCE}" destId="{A1325462-958F-45B9-9244-DFC213F8FBEF}" srcOrd="2" destOrd="0" presId="urn:microsoft.com/office/officeart/2005/8/layout/hList2"/>
    <dgm:cxn modelId="{04145D1D-4F04-44BD-8ADE-E67179427C68}" type="presParOf" srcId="{C574BC30-4284-468C-A763-187D58A0B9E6}" destId="{B6805FA8-ECD5-4D9B-9474-02A76C7ABBD1}" srcOrd="5" destOrd="0" presId="urn:microsoft.com/office/officeart/2005/8/layout/hList2"/>
    <dgm:cxn modelId="{3C17CD6A-55B8-4E66-B052-8B5AD363688D}" type="presParOf" srcId="{C574BC30-4284-468C-A763-187D58A0B9E6}" destId="{64282E3C-D8A8-4445-8EA2-9D2A54020D80}" srcOrd="6" destOrd="0" presId="urn:microsoft.com/office/officeart/2005/8/layout/hList2"/>
    <dgm:cxn modelId="{60533026-DC24-48AD-8650-5EF2F9FF6459}" type="presParOf" srcId="{64282E3C-D8A8-4445-8EA2-9D2A54020D80}" destId="{C1EB6EE6-201D-441D-B7EB-242BBE58D049}" srcOrd="0" destOrd="0" presId="urn:microsoft.com/office/officeart/2005/8/layout/hList2"/>
    <dgm:cxn modelId="{A6CA5325-E5F4-4FC3-B4EE-480268E1786F}" type="presParOf" srcId="{64282E3C-D8A8-4445-8EA2-9D2A54020D80}" destId="{C631FFC2-BADF-4889-90A0-4738DE5CCC7C}" srcOrd="1" destOrd="0" presId="urn:microsoft.com/office/officeart/2005/8/layout/hList2"/>
    <dgm:cxn modelId="{5CA0BD9C-B21D-4BAD-B6AB-9E102BF91F93}" type="presParOf" srcId="{64282E3C-D8A8-4445-8EA2-9D2A54020D80}" destId="{C54A58A0-BEA1-4E8C-BFF0-2371B9BAF0A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24E1B0-6B9F-44B2-87A1-56F13B3D31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019D6C-06DA-48D8-AD9B-9FC726664F38}">
      <dgm:prSet phldrT="[Text]"/>
      <dgm:spPr/>
      <dgm:t>
        <a:bodyPr/>
        <a:lstStyle/>
        <a:p>
          <a:r>
            <a:rPr lang="en-US">
              <a:solidFill>
                <a:srgbClr val="4472C4"/>
              </a:solidFill>
            </a:rPr>
            <a:t>Do we have the capacity to implement NJTSS with fidelity? What do we need to get started? </a:t>
          </a:r>
        </a:p>
      </dgm:t>
    </dgm:pt>
    <dgm:pt modelId="{5D7C4251-5707-4958-A994-F4F0B6CC7A5E}" type="parTrans" cxnId="{55944238-D583-4DF7-B945-6EB0429F7BB1}">
      <dgm:prSet/>
      <dgm:spPr/>
      <dgm:t>
        <a:bodyPr/>
        <a:lstStyle/>
        <a:p>
          <a:endParaRPr lang="en-US"/>
        </a:p>
      </dgm:t>
    </dgm:pt>
    <dgm:pt modelId="{879A4895-AE85-42FA-B117-4DD4F70C711C}" type="sibTrans" cxnId="{55944238-D583-4DF7-B945-6EB0429F7BB1}">
      <dgm:prSet/>
      <dgm:spPr/>
      <dgm:t>
        <a:bodyPr/>
        <a:lstStyle/>
        <a:p>
          <a:endParaRPr lang="en-US"/>
        </a:p>
      </dgm:t>
    </dgm:pt>
    <dgm:pt modelId="{7509C199-1193-41E4-92C0-86125F45A012}">
      <dgm:prSet phldrT="[Text]"/>
      <dgm:spPr/>
      <dgm:t>
        <a:bodyPr/>
        <a:lstStyle/>
        <a:p>
          <a:r>
            <a:rPr lang="en-US">
              <a:solidFill>
                <a:srgbClr val="4472C4"/>
              </a:solidFill>
            </a:rPr>
            <a:t>Do we have the professional learning available for implementation in a systemic and methodical way?</a:t>
          </a:r>
        </a:p>
      </dgm:t>
    </dgm:pt>
    <dgm:pt modelId="{05E50168-FB26-4C39-86B1-517F1417A653}" type="parTrans" cxnId="{A1928761-72D8-4635-A5B7-A0B715DA415D}">
      <dgm:prSet/>
      <dgm:spPr/>
      <dgm:t>
        <a:bodyPr/>
        <a:lstStyle/>
        <a:p>
          <a:endParaRPr lang="en-US"/>
        </a:p>
      </dgm:t>
    </dgm:pt>
    <dgm:pt modelId="{62F3630B-16E3-4711-8795-08C9D11F9B59}" type="sibTrans" cxnId="{A1928761-72D8-4635-A5B7-A0B715DA415D}">
      <dgm:prSet/>
      <dgm:spPr/>
      <dgm:t>
        <a:bodyPr/>
        <a:lstStyle/>
        <a:p>
          <a:endParaRPr lang="en-US"/>
        </a:p>
      </dgm:t>
    </dgm:pt>
    <dgm:pt modelId="{3D2D4CE4-D9E7-4616-955E-06CF497711F3}">
      <dgm:prSet phldrT="[Text]"/>
      <dgm:spPr/>
      <dgm:t>
        <a:bodyPr/>
        <a:lstStyle/>
        <a:p>
          <a:r>
            <a:rPr lang="en-US">
              <a:solidFill>
                <a:srgbClr val="4472C4"/>
              </a:solidFill>
            </a:rPr>
            <a:t>How can we mobilize a team/teams that support effective implementation?</a:t>
          </a:r>
        </a:p>
      </dgm:t>
    </dgm:pt>
    <dgm:pt modelId="{BC9C63A0-ED6D-423D-B2CF-24825BD8A073}" type="parTrans" cxnId="{F344DBCC-B3ED-465D-B453-B6284363F1C1}">
      <dgm:prSet/>
      <dgm:spPr/>
      <dgm:t>
        <a:bodyPr/>
        <a:lstStyle/>
        <a:p>
          <a:endParaRPr lang="en-US"/>
        </a:p>
      </dgm:t>
    </dgm:pt>
    <dgm:pt modelId="{F3DAAED6-B9FD-4878-A5AE-599B2698BEAE}" type="sibTrans" cxnId="{F344DBCC-B3ED-465D-B453-B6284363F1C1}">
      <dgm:prSet/>
      <dgm:spPr/>
      <dgm:t>
        <a:bodyPr/>
        <a:lstStyle/>
        <a:p>
          <a:endParaRPr lang="en-US"/>
        </a:p>
      </dgm:t>
    </dgm:pt>
    <dgm:pt modelId="{550E292A-01AE-4B0B-B2F6-6A3BA8686766}" type="pres">
      <dgm:prSet presAssocID="{E224E1B0-6B9F-44B2-87A1-56F13B3D3138}" presName="linear" presStyleCnt="0">
        <dgm:presLayoutVars>
          <dgm:animLvl val="lvl"/>
          <dgm:resizeHandles val="exact"/>
        </dgm:presLayoutVars>
      </dgm:prSet>
      <dgm:spPr/>
    </dgm:pt>
    <dgm:pt modelId="{0A661F68-35A3-437A-94DB-8292E2C7F431}" type="pres">
      <dgm:prSet presAssocID="{4C019D6C-06DA-48D8-AD9B-9FC726664F38}" presName="parentText" presStyleLbl="node1" presStyleIdx="0" presStyleCnt="3">
        <dgm:presLayoutVars>
          <dgm:chMax val="0"/>
          <dgm:bulletEnabled val="1"/>
        </dgm:presLayoutVars>
      </dgm:prSet>
      <dgm:spPr/>
    </dgm:pt>
    <dgm:pt modelId="{50C90224-A4EB-461F-A373-5F76421F82D2}" type="pres">
      <dgm:prSet presAssocID="{879A4895-AE85-42FA-B117-4DD4F70C711C}" presName="spacer" presStyleCnt="0"/>
      <dgm:spPr/>
    </dgm:pt>
    <dgm:pt modelId="{3D109AA7-BD79-42DC-A801-7E8CB638D6D9}" type="pres">
      <dgm:prSet presAssocID="{7509C199-1193-41E4-92C0-86125F45A012}" presName="parentText" presStyleLbl="node1" presStyleIdx="1" presStyleCnt="3">
        <dgm:presLayoutVars>
          <dgm:chMax val="0"/>
          <dgm:bulletEnabled val="1"/>
        </dgm:presLayoutVars>
      </dgm:prSet>
      <dgm:spPr/>
    </dgm:pt>
    <dgm:pt modelId="{D333060E-B278-4CBC-BAB4-4B988A4993C5}" type="pres">
      <dgm:prSet presAssocID="{62F3630B-16E3-4711-8795-08C9D11F9B59}" presName="spacer" presStyleCnt="0"/>
      <dgm:spPr/>
    </dgm:pt>
    <dgm:pt modelId="{D53A8D7D-0614-431C-A4BC-011A970E664C}" type="pres">
      <dgm:prSet presAssocID="{3D2D4CE4-D9E7-4616-955E-06CF497711F3}" presName="parentText" presStyleLbl="node1" presStyleIdx="2" presStyleCnt="3">
        <dgm:presLayoutVars>
          <dgm:chMax val="0"/>
          <dgm:bulletEnabled val="1"/>
        </dgm:presLayoutVars>
      </dgm:prSet>
      <dgm:spPr/>
    </dgm:pt>
  </dgm:ptLst>
  <dgm:cxnLst>
    <dgm:cxn modelId="{55944238-D583-4DF7-B945-6EB0429F7BB1}" srcId="{E224E1B0-6B9F-44B2-87A1-56F13B3D3138}" destId="{4C019D6C-06DA-48D8-AD9B-9FC726664F38}" srcOrd="0" destOrd="0" parTransId="{5D7C4251-5707-4958-A994-F4F0B6CC7A5E}" sibTransId="{879A4895-AE85-42FA-B117-4DD4F70C711C}"/>
    <dgm:cxn modelId="{5345EF38-4A52-4969-8710-6AA67EAC0EA7}" type="presOf" srcId="{7509C199-1193-41E4-92C0-86125F45A012}" destId="{3D109AA7-BD79-42DC-A801-7E8CB638D6D9}" srcOrd="0" destOrd="0" presId="urn:microsoft.com/office/officeart/2005/8/layout/vList2"/>
    <dgm:cxn modelId="{41E6D73A-FC5E-4B2A-87B0-91E2B6C57B15}" type="presOf" srcId="{E224E1B0-6B9F-44B2-87A1-56F13B3D3138}" destId="{550E292A-01AE-4B0B-B2F6-6A3BA8686766}" srcOrd="0" destOrd="0" presId="urn:microsoft.com/office/officeart/2005/8/layout/vList2"/>
    <dgm:cxn modelId="{A1928761-72D8-4635-A5B7-A0B715DA415D}" srcId="{E224E1B0-6B9F-44B2-87A1-56F13B3D3138}" destId="{7509C199-1193-41E4-92C0-86125F45A012}" srcOrd="1" destOrd="0" parTransId="{05E50168-FB26-4C39-86B1-517F1417A653}" sibTransId="{62F3630B-16E3-4711-8795-08C9D11F9B59}"/>
    <dgm:cxn modelId="{7267C784-CBC1-4717-847B-640045E5BECF}" type="presOf" srcId="{4C019D6C-06DA-48D8-AD9B-9FC726664F38}" destId="{0A661F68-35A3-437A-94DB-8292E2C7F431}" srcOrd="0" destOrd="0" presId="urn:microsoft.com/office/officeart/2005/8/layout/vList2"/>
    <dgm:cxn modelId="{889667B9-0A29-4C3C-B238-B7401CF6E8F5}" type="presOf" srcId="{3D2D4CE4-D9E7-4616-955E-06CF497711F3}" destId="{D53A8D7D-0614-431C-A4BC-011A970E664C}" srcOrd="0" destOrd="0" presId="urn:microsoft.com/office/officeart/2005/8/layout/vList2"/>
    <dgm:cxn modelId="{F344DBCC-B3ED-465D-B453-B6284363F1C1}" srcId="{E224E1B0-6B9F-44B2-87A1-56F13B3D3138}" destId="{3D2D4CE4-D9E7-4616-955E-06CF497711F3}" srcOrd="2" destOrd="0" parTransId="{BC9C63A0-ED6D-423D-B2CF-24825BD8A073}" sibTransId="{F3DAAED6-B9FD-4878-A5AE-599B2698BEAE}"/>
    <dgm:cxn modelId="{DD0A7FBB-76DA-4DC6-88E7-6FC6618C6E5F}" type="presParOf" srcId="{550E292A-01AE-4B0B-B2F6-6A3BA8686766}" destId="{0A661F68-35A3-437A-94DB-8292E2C7F431}" srcOrd="0" destOrd="0" presId="urn:microsoft.com/office/officeart/2005/8/layout/vList2"/>
    <dgm:cxn modelId="{A33C7C06-74FF-4C6E-8193-F10331A1E6E4}" type="presParOf" srcId="{550E292A-01AE-4B0B-B2F6-6A3BA8686766}" destId="{50C90224-A4EB-461F-A373-5F76421F82D2}" srcOrd="1" destOrd="0" presId="urn:microsoft.com/office/officeart/2005/8/layout/vList2"/>
    <dgm:cxn modelId="{40350DF7-0E7D-4B8E-BE7B-003997450D73}" type="presParOf" srcId="{550E292A-01AE-4B0B-B2F6-6A3BA8686766}" destId="{3D109AA7-BD79-42DC-A801-7E8CB638D6D9}" srcOrd="2" destOrd="0" presId="urn:microsoft.com/office/officeart/2005/8/layout/vList2"/>
    <dgm:cxn modelId="{F49C2156-91DF-4D8C-9586-4D07D94172D5}" type="presParOf" srcId="{550E292A-01AE-4B0B-B2F6-6A3BA8686766}" destId="{D333060E-B278-4CBC-BAB4-4B988A4993C5}" srcOrd="3" destOrd="0" presId="urn:microsoft.com/office/officeart/2005/8/layout/vList2"/>
    <dgm:cxn modelId="{DA37A69D-6624-414F-9AAD-809D97A72204}" type="presParOf" srcId="{550E292A-01AE-4B0B-B2F6-6A3BA8686766}" destId="{D53A8D7D-0614-431C-A4BC-011A970E664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6F0EA8-B788-4272-9CFC-4904D311829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30D88B-66C0-4900-9753-58112D681C10}">
      <dgm:prSet phldrT="[Text]"/>
      <dgm:spPr/>
      <dgm:t>
        <a:bodyPr/>
        <a:lstStyle/>
        <a:p>
          <a:r>
            <a:rPr lang="en-US">
              <a:solidFill>
                <a:srgbClr val="4472C4"/>
              </a:solidFill>
            </a:rPr>
            <a:t>Step 1: Assess</a:t>
          </a:r>
        </a:p>
      </dgm:t>
    </dgm:pt>
    <dgm:pt modelId="{42500B0E-A6D1-4913-9FA2-350C2BA23C07}" type="parTrans" cxnId="{945AF154-8C90-49FE-A7D5-734761035B31}">
      <dgm:prSet/>
      <dgm:spPr/>
      <dgm:t>
        <a:bodyPr/>
        <a:lstStyle/>
        <a:p>
          <a:endParaRPr lang="en-US"/>
        </a:p>
      </dgm:t>
    </dgm:pt>
    <dgm:pt modelId="{C50302FC-C88C-47F5-85E4-C4A92F84BAD7}" type="sibTrans" cxnId="{945AF154-8C90-49FE-A7D5-734761035B31}">
      <dgm:prSet/>
      <dgm:spPr/>
      <dgm:t>
        <a:bodyPr/>
        <a:lstStyle/>
        <a:p>
          <a:endParaRPr lang="en-US"/>
        </a:p>
      </dgm:t>
    </dgm:pt>
    <dgm:pt modelId="{B96435A7-B6F6-4A99-8275-DD782AF857C0}">
      <dgm:prSet phldrT="[Text]"/>
      <dgm:spPr/>
      <dgm:t>
        <a:bodyPr/>
        <a:lstStyle/>
        <a:p>
          <a:r>
            <a:rPr lang="en-US">
              <a:solidFill>
                <a:srgbClr val="4472C4"/>
              </a:solidFill>
            </a:rPr>
            <a:t>Step 2: Build and Reflect </a:t>
          </a:r>
        </a:p>
      </dgm:t>
    </dgm:pt>
    <dgm:pt modelId="{46186697-949B-4137-8BA8-494EC1584973}" type="parTrans" cxnId="{49CB26AE-1DE7-47B6-881E-520384943AB1}">
      <dgm:prSet/>
      <dgm:spPr/>
      <dgm:t>
        <a:bodyPr/>
        <a:lstStyle/>
        <a:p>
          <a:endParaRPr lang="en-US"/>
        </a:p>
      </dgm:t>
    </dgm:pt>
    <dgm:pt modelId="{6A54F7B0-F268-4E87-A894-7C7A4A7C7614}" type="sibTrans" cxnId="{49CB26AE-1DE7-47B6-881E-520384943AB1}">
      <dgm:prSet/>
      <dgm:spPr/>
      <dgm:t>
        <a:bodyPr/>
        <a:lstStyle/>
        <a:p>
          <a:endParaRPr lang="en-US"/>
        </a:p>
      </dgm:t>
    </dgm:pt>
    <dgm:pt modelId="{D1347A9E-4C36-4412-9487-D53FAE836182}">
      <dgm:prSet phldrT="[Text]"/>
      <dgm:spPr/>
      <dgm:t>
        <a:bodyPr/>
        <a:lstStyle/>
        <a:p>
          <a:r>
            <a:rPr lang="en-US">
              <a:solidFill>
                <a:srgbClr val="4472C4"/>
              </a:solidFill>
            </a:rPr>
            <a:t>Step 3: Implement and Monitor</a:t>
          </a:r>
        </a:p>
      </dgm:t>
    </dgm:pt>
    <dgm:pt modelId="{3120DD85-1934-4623-9D54-53AE7DDFA8D6}" type="parTrans" cxnId="{FEAE3974-7075-41A3-8EB2-E3F7E6242C0C}">
      <dgm:prSet/>
      <dgm:spPr/>
      <dgm:t>
        <a:bodyPr/>
        <a:lstStyle/>
        <a:p>
          <a:endParaRPr lang="en-US"/>
        </a:p>
      </dgm:t>
    </dgm:pt>
    <dgm:pt modelId="{E925ED9D-781B-4043-B9D5-3F8000E12DA9}" type="sibTrans" cxnId="{FEAE3974-7075-41A3-8EB2-E3F7E6242C0C}">
      <dgm:prSet/>
      <dgm:spPr/>
      <dgm:t>
        <a:bodyPr/>
        <a:lstStyle/>
        <a:p>
          <a:endParaRPr lang="en-US"/>
        </a:p>
      </dgm:t>
    </dgm:pt>
    <dgm:pt modelId="{4E4A604D-A1B0-4BD9-931B-2A0AAE751061}" type="pres">
      <dgm:prSet presAssocID="{ED6F0EA8-B788-4272-9CFC-4904D3118293}" presName="linear" presStyleCnt="0">
        <dgm:presLayoutVars>
          <dgm:animLvl val="lvl"/>
          <dgm:resizeHandles val="exact"/>
        </dgm:presLayoutVars>
      </dgm:prSet>
      <dgm:spPr/>
    </dgm:pt>
    <dgm:pt modelId="{3CF32CB1-1CC4-40D7-AEEF-26D302ECB527}" type="pres">
      <dgm:prSet presAssocID="{0130D88B-66C0-4900-9753-58112D681C10}" presName="parentText" presStyleLbl="node1" presStyleIdx="0" presStyleCnt="3" custLinFactNeighborX="169" custLinFactNeighborY="-6680">
        <dgm:presLayoutVars>
          <dgm:chMax val="0"/>
          <dgm:bulletEnabled val="1"/>
        </dgm:presLayoutVars>
      </dgm:prSet>
      <dgm:spPr/>
    </dgm:pt>
    <dgm:pt modelId="{1216988C-F70B-4645-B2A7-1C6A6CCA5808}" type="pres">
      <dgm:prSet presAssocID="{C50302FC-C88C-47F5-85E4-C4A92F84BAD7}" presName="spacer" presStyleCnt="0"/>
      <dgm:spPr/>
    </dgm:pt>
    <dgm:pt modelId="{5316739D-6AD9-480E-B0B9-F28C32AD944C}" type="pres">
      <dgm:prSet presAssocID="{B96435A7-B6F6-4A99-8275-DD782AF857C0}" presName="parentText" presStyleLbl="node1" presStyleIdx="1" presStyleCnt="3">
        <dgm:presLayoutVars>
          <dgm:chMax val="0"/>
          <dgm:bulletEnabled val="1"/>
        </dgm:presLayoutVars>
      </dgm:prSet>
      <dgm:spPr/>
    </dgm:pt>
    <dgm:pt modelId="{21D0E156-F799-4AD0-AAB7-5DC8254B85B6}" type="pres">
      <dgm:prSet presAssocID="{6A54F7B0-F268-4E87-A894-7C7A4A7C7614}" presName="spacer" presStyleCnt="0"/>
      <dgm:spPr/>
    </dgm:pt>
    <dgm:pt modelId="{C0E1E5D7-6D02-490C-AFE6-5C28F4450394}" type="pres">
      <dgm:prSet presAssocID="{D1347A9E-4C36-4412-9487-D53FAE836182}" presName="parentText" presStyleLbl="node1" presStyleIdx="2" presStyleCnt="3">
        <dgm:presLayoutVars>
          <dgm:chMax val="0"/>
          <dgm:bulletEnabled val="1"/>
        </dgm:presLayoutVars>
      </dgm:prSet>
      <dgm:spPr/>
    </dgm:pt>
  </dgm:ptLst>
  <dgm:cxnLst>
    <dgm:cxn modelId="{B8ADA709-A9AF-4937-9209-088E478F9398}" type="presOf" srcId="{0130D88B-66C0-4900-9753-58112D681C10}" destId="{3CF32CB1-1CC4-40D7-AEEF-26D302ECB527}" srcOrd="0" destOrd="0" presId="urn:microsoft.com/office/officeart/2005/8/layout/vList2"/>
    <dgm:cxn modelId="{3C182011-336D-40A5-911B-DB04976CE799}" type="presOf" srcId="{B96435A7-B6F6-4A99-8275-DD782AF857C0}" destId="{5316739D-6AD9-480E-B0B9-F28C32AD944C}" srcOrd="0" destOrd="0" presId="urn:microsoft.com/office/officeart/2005/8/layout/vList2"/>
    <dgm:cxn modelId="{5499A621-3FF6-4CBB-8E0B-18970B23F6EB}" type="presOf" srcId="{D1347A9E-4C36-4412-9487-D53FAE836182}" destId="{C0E1E5D7-6D02-490C-AFE6-5C28F4450394}" srcOrd="0" destOrd="0" presId="urn:microsoft.com/office/officeart/2005/8/layout/vList2"/>
    <dgm:cxn modelId="{945AF154-8C90-49FE-A7D5-734761035B31}" srcId="{ED6F0EA8-B788-4272-9CFC-4904D3118293}" destId="{0130D88B-66C0-4900-9753-58112D681C10}" srcOrd="0" destOrd="0" parTransId="{42500B0E-A6D1-4913-9FA2-350C2BA23C07}" sibTransId="{C50302FC-C88C-47F5-85E4-C4A92F84BAD7}"/>
    <dgm:cxn modelId="{FEAE3974-7075-41A3-8EB2-E3F7E6242C0C}" srcId="{ED6F0EA8-B788-4272-9CFC-4904D3118293}" destId="{D1347A9E-4C36-4412-9487-D53FAE836182}" srcOrd="2" destOrd="0" parTransId="{3120DD85-1934-4623-9D54-53AE7DDFA8D6}" sibTransId="{E925ED9D-781B-4043-B9D5-3F8000E12DA9}"/>
    <dgm:cxn modelId="{49CB26AE-1DE7-47B6-881E-520384943AB1}" srcId="{ED6F0EA8-B788-4272-9CFC-4904D3118293}" destId="{B96435A7-B6F6-4A99-8275-DD782AF857C0}" srcOrd="1" destOrd="0" parTransId="{46186697-949B-4137-8BA8-494EC1584973}" sibTransId="{6A54F7B0-F268-4E87-A894-7C7A4A7C7614}"/>
    <dgm:cxn modelId="{8DBCBFCF-EF3E-40A9-9931-01A86F3F4A1C}" type="presOf" srcId="{ED6F0EA8-B788-4272-9CFC-4904D3118293}" destId="{4E4A604D-A1B0-4BD9-931B-2A0AAE751061}" srcOrd="0" destOrd="0" presId="urn:microsoft.com/office/officeart/2005/8/layout/vList2"/>
    <dgm:cxn modelId="{9D8A488D-A4CC-4ED3-8E30-07AAD779E209}" type="presParOf" srcId="{4E4A604D-A1B0-4BD9-931B-2A0AAE751061}" destId="{3CF32CB1-1CC4-40D7-AEEF-26D302ECB527}" srcOrd="0" destOrd="0" presId="urn:microsoft.com/office/officeart/2005/8/layout/vList2"/>
    <dgm:cxn modelId="{4835ACB6-AB89-4DDF-8B0A-92B610B4C32A}" type="presParOf" srcId="{4E4A604D-A1B0-4BD9-931B-2A0AAE751061}" destId="{1216988C-F70B-4645-B2A7-1C6A6CCA5808}" srcOrd="1" destOrd="0" presId="urn:microsoft.com/office/officeart/2005/8/layout/vList2"/>
    <dgm:cxn modelId="{F176C526-69E7-4489-90FA-6FCCCF2FFDEC}" type="presParOf" srcId="{4E4A604D-A1B0-4BD9-931B-2A0AAE751061}" destId="{5316739D-6AD9-480E-B0B9-F28C32AD944C}" srcOrd="2" destOrd="0" presId="urn:microsoft.com/office/officeart/2005/8/layout/vList2"/>
    <dgm:cxn modelId="{23B7D542-AF32-4D52-ACFC-7711BA9DE696}" type="presParOf" srcId="{4E4A604D-A1B0-4BD9-931B-2A0AAE751061}" destId="{21D0E156-F799-4AD0-AAB7-5DC8254B85B6}" srcOrd="3" destOrd="0" presId="urn:microsoft.com/office/officeart/2005/8/layout/vList2"/>
    <dgm:cxn modelId="{382A40AB-9999-480B-90F7-A72CEE189771}" type="presParOf" srcId="{4E4A604D-A1B0-4BD9-931B-2A0AAE751061}" destId="{C0E1E5D7-6D02-490C-AFE6-5C28F445039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24E1B0-6B9F-44B2-87A1-56F13B3D31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019D6C-06DA-48D8-AD9B-9FC726664F38}">
      <dgm:prSet phldrT="[Text]"/>
      <dgm:spPr/>
      <dgm:t>
        <a:bodyPr/>
        <a:lstStyle/>
        <a:p>
          <a:r>
            <a:rPr lang="en-US">
              <a:solidFill>
                <a:srgbClr val="4472C4"/>
              </a:solidFill>
            </a:rPr>
            <a:t>How can we use data to inform student needs?</a:t>
          </a:r>
        </a:p>
      </dgm:t>
    </dgm:pt>
    <dgm:pt modelId="{5D7C4251-5707-4958-A994-F4F0B6CC7A5E}" type="parTrans" cxnId="{55944238-D583-4DF7-B945-6EB0429F7BB1}">
      <dgm:prSet/>
      <dgm:spPr/>
      <dgm:t>
        <a:bodyPr/>
        <a:lstStyle/>
        <a:p>
          <a:endParaRPr lang="en-US"/>
        </a:p>
      </dgm:t>
    </dgm:pt>
    <dgm:pt modelId="{879A4895-AE85-42FA-B117-4DD4F70C711C}" type="sibTrans" cxnId="{55944238-D583-4DF7-B945-6EB0429F7BB1}">
      <dgm:prSet/>
      <dgm:spPr/>
      <dgm:t>
        <a:bodyPr/>
        <a:lstStyle/>
        <a:p>
          <a:endParaRPr lang="en-US"/>
        </a:p>
      </dgm:t>
    </dgm:pt>
    <dgm:pt modelId="{AEC6D490-6FAD-4C80-AAD0-EDF6E4668A5E}">
      <dgm:prSet phldrT="[Text]"/>
      <dgm:spPr/>
      <dgm:t>
        <a:bodyPr/>
        <a:lstStyle/>
        <a:p>
          <a:r>
            <a:rPr lang="en-US">
              <a:solidFill>
                <a:srgbClr val="4472C4"/>
              </a:solidFill>
            </a:rPr>
            <a:t>How can we increase staffing capacity (professional development, available staff, etc.) to identify and meet the needs of our students?</a:t>
          </a:r>
        </a:p>
      </dgm:t>
    </dgm:pt>
    <dgm:pt modelId="{660DC032-A2D5-4655-B23B-2A013E5A3784}" type="parTrans" cxnId="{C0DD794E-2F12-46CC-9324-3FA561DD42BD}">
      <dgm:prSet/>
      <dgm:spPr/>
      <dgm:t>
        <a:bodyPr/>
        <a:lstStyle/>
        <a:p>
          <a:endParaRPr lang="en-US"/>
        </a:p>
      </dgm:t>
    </dgm:pt>
    <dgm:pt modelId="{D43DA9AA-176F-410A-95F1-9D48C15EE5CC}" type="sibTrans" cxnId="{C0DD794E-2F12-46CC-9324-3FA561DD42BD}">
      <dgm:prSet/>
      <dgm:spPr/>
      <dgm:t>
        <a:bodyPr/>
        <a:lstStyle/>
        <a:p>
          <a:endParaRPr lang="en-US"/>
        </a:p>
      </dgm:t>
    </dgm:pt>
    <dgm:pt modelId="{7509C199-1193-41E4-92C0-86125F45A012}">
      <dgm:prSet phldrT="[Text]"/>
      <dgm:spPr/>
      <dgm:t>
        <a:bodyPr/>
        <a:lstStyle/>
        <a:p>
          <a:r>
            <a:rPr lang="en-US">
              <a:solidFill>
                <a:srgbClr val="4472C4"/>
              </a:solidFill>
            </a:rPr>
            <a:t>Which types of data do we currently collect?</a:t>
          </a:r>
        </a:p>
      </dgm:t>
    </dgm:pt>
    <dgm:pt modelId="{05E50168-FB26-4C39-86B1-517F1417A653}" type="parTrans" cxnId="{A1928761-72D8-4635-A5B7-A0B715DA415D}">
      <dgm:prSet/>
      <dgm:spPr/>
      <dgm:t>
        <a:bodyPr/>
        <a:lstStyle/>
        <a:p>
          <a:endParaRPr lang="en-US"/>
        </a:p>
      </dgm:t>
    </dgm:pt>
    <dgm:pt modelId="{62F3630B-16E3-4711-8795-08C9D11F9B59}" type="sibTrans" cxnId="{A1928761-72D8-4635-A5B7-A0B715DA415D}">
      <dgm:prSet/>
      <dgm:spPr/>
      <dgm:t>
        <a:bodyPr/>
        <a:lstStyle/>
        <a:p>
          <a:endParaRPr lang="en-US"/>
        </a:p>
      </dgm:t>
    </dgm:pt>
    <dgm:pt modelId="{3D2D4CE4-D9E7-4616-955E-06CF497711F3}">
      <dgm:prSet phldrT="[Text]"/>
      <dgm:spPr/>
      <dgm:t>
        <a:bodyPr/>
        <a:lstStyle/>
        <a:p>
          <a:r>
            <a:rPr lang="en-US">
              <a:solidFill>
                <a:srgbClr val="4472C4"/>
              </a:solidFill>
            </a:rPr>
            <a:t>How can we implement reliable Universal Screening measures as well as Diagnostics and Progress Monitoring measures?</a:t>
          </a:r>
        </a:p>
      </dgm:t>
    </dgm:pt>
    <dgm:pt modelId="{BC9C63A0-ED6D-423D-B2CF-24825BD8A073}" type="parTrans" cxnId="{F344DBCC-B3ED-465D-B453-B6284363F1C1}">
      <dgm:prSet/>
      <dgm:spPr/>
      <dgm:t>
        <a:bodyPr/>
        <a:lstStyle/>
        <a:p>
          <a:endParaRPr lang="en-US"/>
        </a:p>
      </dgm:t>
    </dgm:pt>
    <dgm:pt modelId="{F3DAAED6-B9FD-4878-A5AE-599B2698BEAE}" type="sibTrans" cxnId="{F344DBCC-B3ED-465D-B453-B6284363F1C1}">
      <dgm:prSet/>
      <dgm:spPr/>
      <dgm:t>
        <a:bodyPr/>
        <a:lstStyle/>
        <a:p>
          <a:endParaRPr lang="en-US"/>
        </a:p>
      </dgm:t>
    </dgm:pt>
    <dgm:pt modelId="{550E292A-01AE-4B0B-B2F6-6A3BA8686766}" type="pres">
      <dgm:prSet presAssocID="{E224E1B0-6B9F-44B2-87A1-56F13B3D3138}" presName="linear" presStyleCnt="0">
        <dgm:presLayoutVars>
          <dgm:animLvl val="lvl"/>
          <dgm:resizeHandles val="exact"/>
        </dgm:presLayoutVars>
      </dgm:prSet>
      <dgm:spPr/>
    </dgm:pt>
    <dgm:pt modelId="{0A661F68-35A3-437A-94DB-8292E2C7F431}" type="pres">
      <dgm:prSet presAssocID="{4C019D6C-06DA-48D8-AD9B-9FC726664F38}" presName="parentText" presStyleLbl="node1" presStyleIdx="0" presStyleCnt="4">
        <dgm:presLayoutVars>
          <dgm:chMax val="0"/>
          <dgm:bulletEnabled val="1"/>
        </dgm:presLayoutVars>
      </dgm:prSet>
      <dgm:spPr/>
    </dgm:pt>
    <dgm:pt modelId="{50C90224-A4EB-461F-A373-5F76421F82D2}" type="pres">
      <dgm:prSet presAssocID="{879A4895-AE85-42FA-B117-4DD4F70C711C}" presName="spacer" presStyleCnt="0"/>
      <dgm:spPr/>
    </dgm:pt>
    <dgm:pt modelId="{3D109AA7-BD79-42DC-A801-7E8CB638D6D9}" type="pres">
      <dgm:prSet presAssocID="{7509C199-1193-41E4-92C0-86125F45A012}" presName="parentText" presStyleLbl="node1" presStyleIdx="1" presStyleCnt="4">
        <dgm:presLayoutVars>
          <dgm:chMax val="0"/>
          <dgm:bulletEnabled val="1"/>
        </dgm:presLayoutVars>
      </dgm:prSet>
      <dgm:spPr/>
    </dgm:pt>
    <dgm:pt modelId="{D333060E-B278-4CBC-BAB4-4B988A4993C5}" type="pres">
      <dgm:prSet presAssocID="{62F3630B-16E3-4711-8795-08C9D11F9B59}" presName="spacer" presStyleCnt="0"/>
      <dgm:spPr/>
    </dgm:pt>
    <dgm:pt modelId="{D53A8D7D-0614-431C-A4BC-011A970E664C}" type="pres">
      <dgm:prSet presAssocID="{3D2D4CE4-D9E7-4616-955E-06CF497711F3}" presName="parentText" presStyleLbl="node1" presStyleIdx="2" presStyleCnt="4">
        <dgm:presLayoutVars>
          <dgm:chMax val="0"/>
          <dgm:bulletEnabled val="1"/>
        </dgm:presLayoutVars>
      </dgm:prSet>
      <dgm:spPr/>
    </dgm:pt>
    <dgm:pt modelId="{DAFA96B9-E938-44C9-85CF-5D90BD64E5CB}" type="pres">
      <dgm:prSet presAssocID="{F3DAAED6-B9FD-4878-A5AE-599B2698BEAE}" presName="spacer" presStyleCnt="0"/>
      <dgm:spPr/>
    </dgm:pt>
    <dgm:pt modelId="{AC6FB4FA-BC41-4499-887F-18ACDF481117}" type="pres">
      <dgm:prSet presAssocID="{AEC6D490-6FAD-4C80-AAD0-EDF6E4668A5E}" presName="parentText" presStyleLbl="node1" presStyleIdx="3" presStyleCnt="4" custLinFactNeighborX="40" custLinFactNeighborY="87369">
        <dgm:presLayoutVars>
          <dgm:chMax val="0"/>
          <dgm:bulletEnabled val="1"/>
        </dgm:presLayoutVars>
      </dgm:prSet>
      <dgm:spPr/>
    </dgm:pt>
  </dgm:ptLst>
  <dgm:cxnLst>
    <dgm:cxn modelId="{55944238-D583-4DF7-B945-6EB0429F7BB1}" srcId="{E224E1B0-6B9F-44B2-87A1-56F13B3D3138}" destId="{4C019D6C-06DA-48D8-AD9B-9FC726664F38}" srcOrd="0" destOrd="0" parTransId="{5D7C4251-5707-4958-A994-F4F0B6CC7A5E}" sibTransId="{879A4895-AE85-42FA-B117-4DD4F70C711C}"/>
    <dgm:cxn modelId="{5345EF38-4A52-4969-8710-6AA67EAC0EA7}" type="presOf" srcId="{7509C199-1193-41E4-92C0-86125F45A012}" destId="{3D109AA7-BD79-42DC-A801-7E8CB638D6D9}" srcOrd="0" destOrd="0" presId="urn:microsoft.com/office/officeart/2005/8/layout/vList2"/>
    <dgm:cxn modelId="{41E6D73A-FC5E-4B2A-87B0-91E2B6C57B15}" type="presOf" srcId="{E224E1B0-6B9F-44B2-87A1-56F13B3D3138}" destId="{550E292A-01AE-4B0B-B2F6-6A3BA8686766}" srcOrd="0" destOrd="0" presId="urn:microsoft.com/office/officeart/2005/8/layout/vList2"/>
    <dgm:cxn modelId="{C0DD794E-2F12-46CC-9324-3FA561DD42BD}" srcId="{E224E1B0-6B9F-44B2-87A1-56F13B3D3138}" destId="{AEC6D490-6FAD-4C80-AAD0-EDF6E4668A5E}" srcOrd="3" destOrd="0" parTransId="{660DC032-A2D5-4655-B23B-2A013E5A3784}" sibTransId="{D43DA9AA-176F-410A-95F1-9D48C15EE5CC}"/>
    <dgm:cxn modelId="{A1928761-72D8-4635-A5B7-A0B715DA415D}" srcId="{E224E1B0-6B9F-44B2-87A1-56F13B3D3138}" destId="{7509C199-1193-41E4-92C0-86125F45A012}" srcOrd="1" destOrd="0" parTransId="{05E50168-FB26-4C39-86B1-517F1417A653}" sibTransId="{62F3630B-16E3-4711-8795-08C9D11F9B59}"/>
    <dgm:cxn modelId="{7267C784-CBC1-4717-847B-640045E5BECF}" type="presOf" srcId="{4C019D6C-06DA-48D8-AD9B-9FC726664F38}" destId="{0A661F68-35A3-437A-94DB-8292E2C7F431}" srcOrd="0" destOrd="0" presId="urn:microsoft.com/office/officeart/2005/8/layout/vList2"/>
    <dgm:cxn modelId="{C46CF7B1-B185-4BB0-B427-C91AD4A19A7D}" type="presOf" srcId="{AEC6D490-6FAD-4C80-AAD0-EDF6E4668A5E}" destId="{AC6FB4FA-BC41-4499-887F-18ACDF481117}" srcOrd="0" destOrd="0" presId="urn:microsoft.com/office/officeart/2005/8/layout/vList2"/>
    <dgm:cxn modelId="{889667B9-0A29-4C3C-B238-B7401CF6E8F5}" type="presOf" srcId="{3D2D4CE4-D9E7-4616-955E-06CF497711F3}" destId="{D53A8D7D-0614-431C-A4BC-011A970E664C}" srcOrd="0" destOrd="0" presId="urn:microsoft.com/office/officeart/2005/8/layout/vList2"/>
    <dgm:cxn modelId="{F344DBCC-B3ED-465D-B453-B6284363F1C1}" srcId="{E224E1B0-6B9F-44B2-87A1-56F13B3D3138}" destId="{3D2D4CE4-D9E7-4616-955E-06CF497711F3}" srcOrd="2" destOrd="0" parTransId="{BC9C63A0-ED6D-423D-B2CF-24825BD8A073}" sibTransId="{F3DAAED6-B9FD-4878-A5AE-599B2698BEAE}"/>
    <dgm:cxn modelId="{DD0A7FBB-76DA-4DC6-88E7-6FC6618C6E5F}" type="presParOf" srcId="{550E292A-01AE-4B0B-B2F6-6A3BA8686766}" destId="{0A661F68-35A3-437A-94DB-8292E2C7F431}" srcOrd="0" destOrd="0" presId="urn:microsoft.com/office/officeart/2005/8/layout/vList2"/>
    <dgm:cxn modelId="{A33C7C06-74FF-4C6E-8193-F10331A1E6E4}" type="presParOf" srcId="{550E292A-01AE-4B0B-B2F6-6A3BA8686766}" destId="{50C90224-A4EB-461F-A373-5F76421F82D2}" srcOrd="1" destOrd="0" presId="urn:microsoft.com/office/officeart/2005/8/layout/vList2"/>
    <dgm:cxn modelId="{40350DF7-0E7D-4B8E-BE7B-003997450D73}" type="presParOf" srcId="{550E292A-01AE-4B0B-B2F6-6A3BA8686766}" destId="{3D109AA7-BD79-42DC-A801-7E8CB638D6D9}" srcOrd="2" destOrd="0" presId="urn:microsoft.com/office/officeart/2005/8/layout/vList2"/>
    <dgm:cxn modelId="{F49C2156-91DF-4D8C-9586-4D07D94172D5}" type="presParOf" srcId="{550E292A-01AE-4B0B-B2F6-6A3BA8686766}" destId="{D333060E-B278-4CBC-BAB4-4B988A4993C5}" srcOrd="3" destOrd="0" presId="urn:microsoft.com/office/officeart/2005/8/layout/vList2"/>
    <dgm:cxn modelId="{DA37A69D-6624-414F-9AAD-809D97A72204}" type="presParOf" srcId="{550E292A-01AE-4B0B-B2F6-6A3BA8686766}" destId="{D53A8D7D-0614-431C-A4BC-011A970E664C}" srcOrd="4" destOrd="0" presId="urn:microsoft.com/office/officeart/2005/8/layout/vList2"/>
    <dgm:cxn modelId="{C675B3C1-EF37-4191-B333-76FB46D9FE53}" type="presParOf" srcId="{550E292A-01AE-4B0B-B2F6-6A3BA8686766}" destId="{DAFA96B9-E938-44C9-85CF-5D90BD64E5CB}" srcOrd="5" destOrd="0" presId="urn:microsoft.com/office/officeart/2005/8/layout/vList2"/>
    <dgm:cxn modelId="{78A7E8F0-0863-4119-93E3-B5EFB6ABBCCF}" type="presParOf" srcId="{550E292A-01AE-4B0B-B2F6-6A3BA8686766}" destId="{AC6FB4FA-BC41-4499-887F-18ACDF48111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98FF3D-FC35-43D4-AB2A-EB7F25AE07A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0B2AD744-1CEC-49E9-A363-BFA48AB6B3F3}">
      <dgm:prSet custT="1"/>
      <dgm:spPr/>
      <dgm:t>
        <a:bodyPr/>
        <a:lstStyle/>
        <a:p>
          <a:r>
            <a:rPr lang="en-US" sz="3600" b="1"/>
            <a:t>Student and district success</a:t>
          </a:r>
        </a:p>
      </dgm:t>
    </dgm:pt>
    <dgm:pt modelId="{01B2AC8E-611F-45AE-AEE9-F7792E4E652B}" type="parTrans" cxnId="{449B098D-1BFE-4CA6-96D0-B8E0A1A152E2}">
      <dgm:prSet/>
      <dgm:spPr/>
      <dgm:t>
        <a:bodyPr/>
        <a:lstStyle/>
        <a:p>
          <a:endParaRPr lang="en-US"/>
        </a:p>
      </dgm:t>
    </dgm:pt>
    <dgm:pt modelId="{B36C09CB-4BC8-44C7-A1DD-2B0F32D480BC}" type="sibTrans" cxnId="{449B098D-1BFE-4CA6-96D0-B8E0A1A152E2}">
      <dgm:prSet/>
      <dgm:spPr/>
      <dgm:t>
        <a:bodyPr/>
        <a:lstStyle/>
        <a:p>
          <a:endParaRPr lang="en-US"/>
        </a:p>
      </dgm:t>
    </dgm:pt>
    <dgm:pt modelId="{ED394C89-EF33-4FC8-98A7-53DD183C3C3C}">
      <dgm:prSet custT="1"/>
      <dgm:spPr/>
      <dgm:t>
        <a:bodyPr/>
        <a:lstStyle/>
        <a:p>
          <a:r>
            <a:rPr lang="en-US" sz="2800"/>
            <a:t>Data-based decision making.</a:t>
          </a:r>
        </a:p>
      </dgm:t>
    </dgm:pt>
    <dgm:pt modelId="{42BD0A81-21C0-462B-B9A5-61D05354506A}" type="parTrans" cxnId="{C0C2FB85-CDCD-41C5-B390-BB3EF98EBEC0}">
      <dgm:prSet/>
      <dgm:spPr/>
      <dgm:t>
        <a:bodyPr/>
        <a:lstStyle/>
        <a:p>
          <a:endParaRPr lang="en-US"/>
        </a:p>
      </dgm:t>
    </dgm:pt>
    <dgm:pt modelId="{07CE2464-5385-4DFA-8DCB-2D4A42CFB254}" type="sibTrans" cxnId="{C0C2FB85-CDCD-41C5-B390-BB3EF98EBEC0}">
      <dgm:prSet/>
      <dgm:spPr/>
      <dgm:t>
        <a:bodyPr/>
        <a:lstStyle/>
        <a:p>
          <a:endParaRPr lang="en-US"/>
        </a:p>
      </dgm:t>
    </dgm:pt>
    <dgm:pt modelId="{936FEA0C-6030-430F-BDF9-A767C54A2D64}">
      <dgm:prSet custT="1"/>
      <dgm:spPr/>
      <dgm:t>
        <a:bodyPr/>
        <a:lstStyle/>
        <a:p>
          <a:r>
            <a:rPr lang="en-US" sz="2800"/>
            <a:t>Problem-solving teams with a variety of staff roles.</a:t>
          </a:r>
        </a:p>
      </dgm:t>
    </dgm:pt>
    <dgm:pt modelId="{C743412F-5E91-422E-821C-D4277AA65D5F}" type="parTrans" cxnId="{08DE802F-854C-4684-8140-00BD4FF41994}">
      <dgm:prSet/>
      <dgm:spPr/>
      <dgm:t>
        <a:bodyPr/>
        <a:lstStyle/>
        <a:p>
          <a:endParaRPr lang="en-US"/>
        </a:p>
      </dgm:t>
    </dgm:pt>
    <dgm:pt modelId="{06EADCDA-687D-40CB-B53C-3E6645871A87}" type="sibTrans" cxnId="{08DE802F-854C-4684-8140-00BD4FF41994}">
      <dgm:prSet/>
      <dgm:spPr/>
      <dgm:t>
        <a:bodyPr/>
        <a:lstStyle/>
        <a:p>
          <a:endParaRPr lang="en-US"/>
        </a:p>
      </dgm:t>
    </dgm:pt>
    <dgm:pt modelId="{C0ACD912-81C7-4969-886C-502AFD0CBE05}">
      <dgm:prSet custT="1"/>
      <dgm:spPr/>
      <dgm:t>
        <a:bodyPr/>
        <a:lstStyle/>
        <a:p>
          <a:r>
            <a:rPr lang="en-US" sz="2800"/>
            <a:t>Bidirectional, district- and community-wide communication.</a:t>
          </a:r>
        </a:p>
      </dgm:t>
    </dgm:pt>
    <dgm:pt modelId="{77BB7D8D-EF2C-4843-806E-A412C1A33E8D}" type="parTrans" cxnId="{2AF02130-FBDE-414B-A259-BD43C5061CE2}">
      <dgm:prSet/>
      <dgm:spPr/>
      <dgm:t>
        <a:bodyPr/>
        <a:lstStyle/>
        <a:p>
          <a:endParaRPr lang="en-US"/>
        </a:p>
      </dgm:t>
    </dgm:pt>
    <dgm:pt modelId="{B49754A1-64D3-4A50-AE96-C7F24CFD7746}" type="sibTrans" cxnId="{2AF02130-FBDE-414B-A259-BD43C5061CE2}">
      <dgm:prSet/>
      <dgm:spPr/>
      <dgm:t>
        <a:bodyPr/>
        <a:lstStyle/>
        <a:p>
          <a:endParaRPr lang="en-US"/>
        </a:p>
      </dgm:t>
    </dgm:pt>
    <dgm:pt modelId="{F6C53A21-AEF9-4242-924D-A1786FCA5C70}">
      <dgm:prSet custT="1"/>
      <dgm:spPr/>
      <dgm:t>
        <a:bodyPr/>
        <a:lstStyle/>
        <a:p>
          <a:r>
            <a:rPr lang="en-US" sz="2800"/>
            <a:t>Family and community involvement.</a:t>
          </a:r>
        </a:p>
      </dgm:t>
    </dgm:pt>
    <dgm:pt modelId="{8E5A2088-E7DC-4CE0-A0EB-68ADF988E298}" type="parTrans" cxnId="{6F02D340-DC04-4EEE-AE8A-477DF30BD52B}">
      <dgm:prSet/>
      <dgm:spPr/>
      <dgm:t>
        <a:bodyPr/>
        <a:lstStyle/>
        <a:p>
          <a:endParaRPr lang="en-US"/>
        </a:p>
      </dgm:t>
    </dgm:pt>
    <dgm:pt modelId="{47F1E8E2-5138-42ED-AFCB-B720EAFCC87F}" type="sibTrans" cxnId="{6F02D340-DC04-4EEE-AE8A-477DF30BD52B}">
      <dgm:prSet/>
      <dgm:spPr/>
      <dgm:t>
        <a:bodyPr/>
        <a:lstStyle/>
        <a:p>
          <a:endParaRPr lang="en-US"/>
        </a:p>
      </dgm:t>
    </dgm:pt>
    <dgm:pt modelId="{3F8F6C43-5CA5-407E-A159-6ED493149B4A}" type="pres">
      <dgm:prSet presAssocID="{BA98FF3D-FC35-43D4-AB2A-EB7F25AE07A6}" presName="diagram" presStyleCnt="0">
        <dgm:presLayoutVars>
          <dgm:chMax val="1"/>
          <dgm:dir/>
          <dgm:animLvl val="ctr"/>
          <dgm:resizeHandles val="exact"/>
        </dgm:presLayoutVars>
      </dgm:prSet>
      <dgm:spPr/>
    </dgm:pt>
    <dgm:pt modelId="{33F6C00E-FF1B-482E-B38B-DB518D6EA1CA}" type="pres">
      <dgm:prSet presAssocID="{BA98FF3D-FC35-43D4-AB2A-EB7F25AE07A6}" presName="matrix" presStyleCnt="0"/>
      <dgm:spPr/>
    </dgm:pt>
    <dgm:pt modelId="{5AA63A2D-6E42-4FD8-BBC7-40CCC9EDFF31}" type="pres">
      <dgm:prSet presAssocID="{BA98FF3D-FC35-43D4-AB2A-EB7F25AE07A6}" presName="tile1" presStyleLbl="node1" presStyleIdx="0" presStyleCnt="4"/>
      <dgm:spPr/>
    </dgm:pt>
    <dgm:pt modelId="{0CE9024E-9285-4D1D-BD86-105F080F65D3}" type="pres">
      <dgm:prSet presAssocID="{BA98FF3D-FC35-43D4-AB2A-EB7F25AE07A6}" presName="tile1text" presStyleLbl="node1" presStyleIdx="0" presStyleCnt="4">
        <dgm:presLayoutVars>
          <dgm:chMax val="0"/>
          <dgm:chPref val="0"/>
          <dgm:bulletEnabled val="1"/>
        </dgm:presLayoutVars>
      </dgm:prSet>
      <dgm:spPr/>
    </dgm:pt>
    <dgm:pt modelId="{B263ABBD-A91F-48AF-B921-1D0F3DAB5DFB}" type="pres">
      <dgm:prSet presAssocID="{BA98FF3D-FC35-43D4-AB2A-EB7F25AE07A6}" presName="tile2" presStyleLbl="node1" presStyleIdx="1" presStyleCnt="4"/>
      <dgm:spPr/>
    </dgm:pt>
    <dgm:pt modelId="{D1E789AF-9B4A-4CAE-9059-53D2C9DBA403}" type="pres">
      <dgm:prSet presAssocID="{BA98FF3D-FC35-43D4-AB2A-EB7F25AE07A6}" presName="tile2text" presStyleLbl="node1" presStyleIdx="1" presStyleCnt="4">
        <dgm:presLayoutVars>
          <dgm:chMax val="0"/>
          <dgm:chPref val="0"/>
          <dgm:bulletEnabled val="1"/>
        </dgm:presLayoutVars>
      </dgm:prSet>
      <dgm:spPr/>
    </dgm:pt>
    <dgm:pt modelId="{94A167C1-C01D-48E7-AD58-F5F5B1B6EB5E}" type="pres">
      <dgm:prSet presAssocID="{BA98FF3D-FC35-43D4-AB2A-EB7F25AE07A6}" presName="tile3" presStyleLbl="node1" presStyleIdx="2" presStyleCnt="4"/>
      <dgm:spPr/>
    </dgm:pt>
    <dgm:pt modelId="{BFDEE304-D7BB-4260-84F4-775674C14E58}" type="pres">
      <dgm:prSet presAssocID="{BA98FF3D-FC35-43D4-AB2A-EB7F25AE07A6}" presName="tile3text" presStyleLbl="node1" presStyleIdx="2" presStyleCnt="4">
        <dgm:presLayoutVars>
          <dgm:chMax val="0"/>
          <dgm:chPref val="0"/>
          <dgm:bulletEnabled val="1"/>
        </dgm:presLayoutVars>
      </dgm:prSet>
      <dgm:spPr/>
    </dgm:pt>
    <dgm:pt modelId="{1298C91E-93BC-48E0-ADC7-478B7439DA99}" type="pres">
      <dgm:prSet presAssocID="{BA98FF3D-FC35-43D4-AB2A-EB7F25AE07A6}" presName="tile4" presStyleLbl="node1" presStyleIdx="3" presStyleCnt="4"/>
      <dgm:spPr/>
    </dgm:pt>
    <dgm:pt modelId="{FB8B97CD-3286-4F48-A4A6-81B0B4AE0889}" type="pres">
      <dgm:prSet presAssocID="{BA98FF3D-FC35-43D4-AB2A-EB7F25AE07A6}" presName="tile4text" presStyleLbl="node1" presStyleIdx="3" presStyleCnt="4">
        <dgm:presLayoutVars>
          <dgm:chMax val="0"/>
          <dgm:chPref val="0"/>
          <dgm:bulletEnabled val="1"/>
        </dgm:presLayoutVars>
      </dgm:prSet>
      <dgm:spPr/>
    </dgm:pt>
    <dgm:pt modelId="{43524D50-F981-4494-B1D1-F48135FB76F3}" type="pres">
      <dgm:prSet presAssocID="{BA98FF3D-FC35-43D4-AB2A-EB7F25AE07A6}" presName="centerTile" presStyleLbl="fgShp" presStyleIdx="0" presStyleCnt="1" custScaleX="115085" custScaleY="131312">
        <dgm:presLayoutVars>
          <dgm:chMax val="0"/>
          <dgm:chPref val="0"/>
        </dgm:presLayoutVars>
      </dgm:prSet>
      <dgm:spPr/>
    </dgm:pt>
  </dgm:ptLst>
  <dgm:cxnLst>
    <dgm:cxn modelId="{9BF61617-9FE4-4CE1-AAD6-4058503720EC}" type="presOf" srcId="{BA98FF3D-FC35-43D4-AB2A-EB7F25AE07A6}" destId="{3F8F6C43-5CA5-407E-A159-6ED493149B4A}" srcOrd="0" destOrd="0" presId="urn:microsoft.com/office/officeart/2005/8/layout/matrix1"/>
    <dgm:cxn modelId="{08DE802F-854C-4684-8140-00BD4FF41994}" srcId="{0B2AD744-1CEC-49E9-A363-BFA48AB6B3F3}" destId="{936FEA0C-6030-430F-BDF9-A767C54A2D64}" srcOrd="1" destOrd="0" parTransId="{C743412F-5E91-422E-821C-D4277AA65D5F}" sibTransId="{06EADCDA-687D-40CB-B53C-3E6645871A87}"/>
    <dgm:cxn modelId="{2AF02130-FBDE-414B-A259-BD43C5061CE2}" srcId="{0B2AD744-1CEC-49E9-A363-BFA48AB6B3F3}" destId="{C0ACD912-81C7-4969-886C-502AFD0CBE05}" srcOrd="2" destOrd="0" parTransId="{77BB7D8D-EF2C-4843-806E-A412C1A33E8D}" sibTransId="{B49754A1-64D3-4A50-AE96-C7F24CFD7746}"/>
    <dgm:cxn modelId="{12EC0739-DF7D-4A3E-9B9F-B68190CCF515}" type="presOf" srcId="{936FEA0C-6030-430F-BDF9-A767C54A2D64}" destId="{D1E789AF-9B4A-4CAE-9059-53D2C9DBA403}" srcOrd="1" destOrd="0" presId="urn:microsoft.com/office/officeart/2005/8/layout/matrix1"/>
    <dgm:cxn modelId="{6F02D340-DC04-4EEE-AE8A-477DF30BD52B}" srcId="{0B2AD744-1CEC-49E9-A363-BFA48AB6B3F3}" destId="{F6C53A21-AEF9-4242-924D-A1786FCA5C70}" srcOrd="3" destOrd="0" parTransId="{8E5A2088-E7DC-4CE0-A0EB-68ADF988E298}" sibTransId="{47F1E8E2-5138-42ED-AFCB-B720EAFCC87F}"/>
    <dgm:cxn modelId="{B7D6F151-5D7D-4DA1-AEFB-1DA12FEB3471}" type="presOf" srcId="{F6C53A21-AEF9-4242-924D-A1786FCA5C70}" destId="{1298C91E-93BC-48E0-ADC7-478B7439DA99}" srcOrd="0" destOrd="0" presId="urn:microsoft.com/office/officeart/2005/8/layout/matrix1"/>
    <dgm:cxn modelId="{DE74CD54-7D7A-40DE-A50D-D95E19BD9988}" type="presOf" srcId="{C0ACD912-81C7-4969-886C-502AFD0CBE05}" destId="{94A167C1-C01D-48E7-AD58-F5F5B1B6EB5E}" srcOrd="0" destOrd="0" presId="urn:microsoft.com/office/officeart/2005/8/layout/matrix1"/>
    <dgm:cxn modelId="{713BF883-5174-447C-91AB-172E8DCB6D15}" type="presOf" srcId="{ED394C89-EF33-4FC8-98A7-53DD183C3C3C}" destId="{5AA63A2D-6E42-4FD8-BBC7-40CCC9EDFF31}" srcOrd="0" destOrd="0" presId="urn:microsoft.com/office/officeart/2005/8/layout/matrix1"/>
    <dgm:cxn modelId="{A5313C85-F727-404F-9AC2-B3235CF83669}" type="presOf" srcId="{C0ACD912-81C7-4969-886C-502AFD0CBE05}" destId="{BFDEE304-D7BB-4260-84F4-775674C14E58}" srcOrd="1" destOrd="0" presId="urn:microsoft.com/office/officeart/2005/8/layout/matrix1"/>
    <dgm:cxn modelId="{C0C2FB85-CDCD-41C5-B390-BB3EF98EBEC0}" srcId="{0B2AD744-1CEC-49E9-A363-BFA48AB6B3F3}" destId="{ED394C89-EF33-4FC8-98A7-53DD183C3C3C}" srcOrd="0" destOrd="0" parTransId="{42BD0A81-21C0-462B-B9A5-61D05354506A}" sibTransId="{07CE2464-5385-4DFA-8DCB-2D4A42CFB254}"/>
    <dgm:cxn modelId="{449B098D-1BFE-4CA6-96D0-B8E0A1A152E2}" srcId="{BA98FF3D-FC35-43D4-AB2A-EB7F25AE07A6}" destId="{0B2AD744-1CEC-49E9-A363-BFA48AB6B3F3}" srcOrd="0" destOrd="0" parTransId="{01B2AC8E-611F-45AE-AEE9-F7792E4E652B}" sibTransId="{B36C09CB-4BC8-44C7-A1DD-2B0F32D480BC}"/>
    <dgm:cxn modelId="{BE3B639B-F7A7-4FB0-A590-729D55DAE1B0}" type="presOf" srcId="{ED394C89-EF33-4FC8-98A7-53DD183C3C3C}" destId="{0CE9024E-9285-4D1D-BD86-105F080F65D3}" srcOrd="1" destOrd="0" presId="urn:microsoft.com/office/officeart/2005/8/layout/matrix1"/>
    <dgm:cxn modelId="{57D272A6-90EB-41EE-98B8-43689AC0906B}" type="presOf" srcId="{F6C53A21-AEF9-4242-924D-A1786FCA5C70}" destId="{FB8B97CD-3286-4F48-A4A6-81B0B4AE0889}" srcOrd="1" destOrd="0" presId="urn:microsoft.com/office/officeart/2005/8/layout/matrix1"/>
    <dgm:cxn modelId="{2F8048E7-9B39-4158-9D6C-EF4C42EBAD84}" type="presOf" srcId="{936FEA0C-6030-430F-BDF9-A767C54A2D64}" destId="{B263ABBD-A91F-48AF-B921-1D0F3DAB5DFB}" srcOrd="0" destOrd="0" presId="urn:microsoft.com/office/officeart/2005/8/layout/matrix1"/>
    <dgm:cxn modelId="{542736F8-6187-4B63-B2AC-F31541116ACF}" type="presOf" srcId="{0B2AD744-1CEC-49E9-A363-BFA48AB6B3F3}" destId="{43524D50-F981-4494-B1D1-F48135FB76F3}" srcOrd="0" destOrd="0" presId="urn:microsoft.com/office/officeart/2005/8/layout/matrix1"/>
    <dgm:cxn modelId="{B6842E81-764F-4A6B-A13C-2C772D549AED}" type="presParOf" srcId="{3F8F6C43-5CA5-407E-A159-6ED493149B4A}" destId="{33F6C00E-FF1B-482E-B38B-DB518D6EA1CA}" srcOrd="0" destOrd="0" presId="urn:microsoft.com/office/officeart/2005/8/layout/matrix1"/>
    <dgm:cxn modelId="{3EB85BB3-7CEF-4741-B508-30A44E33C99A}" type="presParOf" srcId="{33F6C00E-FF1B-482E-B38B-DB518D6EA1CA}" destId="{5AA63A2D-6E42-4FD8-BBC7-40CCC9EDFF31}" srcOrd="0" destOrd="0" presId="urn:microsoft.com/office/officeart/2005/8/layout/matrix1"/>
    <dgm:cxn modelId="{F815B620-EBCF-4132-A937-3E893261DF73}" type="presParOf" srcId="{33F6C00E-FF1B-482E-B38B-DB518D6EA1CA}" destId="{0CE9024E-9285-4D1D-BD86-105F080F65D3}" srcOrd="1" destOrd="0" presId="urn:microsoft.com/office/officeart/2005/8/layout/matrix1"/>
    <dgm:cxn modelId="{04E90914-42D8-4C79-ADCB-2E0DD3CBBD5B}" type="presParOf" srcId="{33F6C00E-FF1B-482E-B38B-DB518D6EA1CA}" destId="{B263ABBD-A91F-48AF-B921-1D0F3DAB5DFB}" srcOrd="2" destOrd="0" presId="urn:microsoft.com/office/officeart/2005/8/layout/matrix1"/>
    <dgm:cxn modelId="{40E4DBE9-68DD-42CC-9BA8-A506261476BF}" type="presParOf" srcId="{33F6C00E-FF1B-482E-B38B-DB518D6EA1CA}" destId="{D1E789AF-9B4A-4CAE-9059-53D2C9DBA403}" srcOrd="3" destOrd="0" presId="urn:microsoft.com/office/officeart/2005/8/layout/matrix1"/>
    <dgm:cxn modelId="{07766570-A272-46B8-9472-FC42973E3615}" type="presParOf" srcId="{33F6C00E-FF1B-482E-B38B-DB518D6EA1CA}" destId="{94A167C1-C01D-48E7-AD58-F5F5B1B6EB5E}" srcOrd="4" destOrd="0" presId="urn:microsoft.com/office/officeart/2005/8/layout/matrix1"/>
    <dgm:cxn modelId="{2741190D-421C-4903-AE04-94206F0D4A19}" type="presParOf" srcId="{33F6C00E-FF1B-482E-B38B-DB518D6EA1CA}" destId="{BFDEE304-D7BB-4260-84F4-775674C14E58}" srcOrd="5" destOrd="0" presId="urn:microsoft.com/office/officeart/2005/8/layout/matrix1"/>
    <dgm:cxn modelId="{0E140FF3-EFF7-406B-A5E3-AB9CDA3C3755}" type="presParOf" srcId="{33F6C00E-FF1B-482E-B38B-DB518D6EA1CA}" destId="{1298C91E-93BC-48E0-ADC7-478B7439DA99}" srcOrd="6" destOrd="0" presId="urn:microsoft.com/office/officeart/2005/8/layout/matrix1"/>
    <dgm:cxn modelId="{CE45B071-EB53-4AA1-9D7E-C1214FC18ED0}" type="presParOf" srcId="{33F6C00E-FF1B-482E-B38B-DB518D6EA1CA}" destId="{FB8B97CD-3286-4F48-A4A6-81B0B4AE0889}" srcOrd="7" destOrd="0" presId="urn:microsoft.com/office/officeart/2005/8/layout/matrix1"/>
    <dgm:cxn modelId="{D41DF29B-EE3F-4873-B6B1-D59D150757C8}" type="presParOf" srcId="{3F8F6C43-5CA5-407E-A159-6ED493149B4A}" destId="{43524D50-F981-4494-B1D1-F48135FB76F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0C88F4-9B14-477D-9530-640E7EECF097}"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n-US"/>
        </a:p>
      </dgm:t>
    </dgm:pt>
    <dgm:pt modelId="{13CB319F-2C53-439C-9BFF-EA94DE685FD4}">
      <dgm:prSet/>
      <dgm:spPr/>
      <dgm:t>
        <a:bodyPr/>
        <a:lstStyle/>
        <a:p>
          <a:r>
            <a:rPr lang="en-US" dirty="0"/>
            <a:t>Customized and/or personalized communication.</a:t>
          </a:r>
        </a:p>
      </dgm:t>
    </dgm:pt>
    <dgm:pt modelId="{2A2CF178-7027-455F-87C1-611736C58778}" type="parTrans" cxnId="{93C2E4A5-ECC1-4200-8C8A-3744968961FC}">
      <dgm:prSet/>
      <dgm:spPr/>
      <dgm:t>
        <a:bodyPr/>
        <a:lstStyle/>
        <a:p>
          <a:endParaRPr lang="en-US"/>
        </a:p>
      </dgm:t>
    </dgm:pt>
    <dgm:pt modelId="{9D3A0D09-B7A9-4535-A5DF-B623C6C0897C}" type="sibTrans" cxnId="{93C2E4A5-ECC1-4200-8C8A-3744968961FC}">
      <dgm:prSet/>
      <dgm:spPr/>
      <dgm:t>
        <a:bodyPr/>
        <a:lstStyle/>
        <a:p>
          <a:endParaRPr lang="en-US"/>
        </a:p>
      </dgm:t>
    </dgm:pt>
    <dgm:pt modelId="{71C78807-E4E8-4D55-80CB-2050467D6F72}">
      <dgm:prSet/>
      <dgm:spPr/>
      <dgm:t>
        <a:bodyPr/>
        <a:lstStyle/>
        <a:p>
          <a:r>
            <a:rPr lang="en-US" dirty="0"/>
            <a:t>Multilingual and accessible communication.</a:t>
          </a:r>
        </a:p>
      </dgm:t>
    </dgm:pt>
    <dgm:pt modelId="{4E563754-18DB-4E5C-8BF0-5F18E028A73A}" type="parTrans" cxnId="{9AA37017-6590-454E-868E-8789CDDE28C6}">
      <dgm:prSet/>
      <dgm:spPr/>
      <dgm:t>
        <a:bodyPr/>
        <a:lstStyle/>
        <a:p>
          <a:endParaRPr lang="en-US"/>
        </a:p>
      </dgm:t>
    </dgm:pt>
    <dgm:pt modelId="{3A14A977-CB33-406E-8CED-2977C1589D5B}" type="sibTrans" cxnId="{9AA37017-6590-454E-868E-8789CDDE28C6}">
      <dgm:prSet/>
      <dgm:spPr/>
      <dgm:t>
        <a:bodyPr/>
        <a:lstStyle/>
        <a:p>
          <a:endParaRPr lang="en-US"/>
        </a:p>
      </dgm:t>
    </dgm:pt>
    <dgm:pt modelId="{A13A8BE1-7DD8-4841-8F2F-BF924DAA79A9}">
      <dgm:prSet/>
      <dgm:spPr/>
      <dgm:t>
        <a:bodyPr/>
        <a:lstStyle/>
        <a:p>
          <a:r>
            <a:rPr lang="en-US" dirty="0"/>
            <a:t>Platform-specific</a:t>
          </a:r>
        </a:p>
        <a:p>
          <a:r>
            <a:rPr lang="en-US" dirty="0"/>
            <a:t>Communication.</a:t>
          </a:r>
        </a:p>
      </dgm:t>
    </dgm:pt>
    <dgm:pt modelId="{53783533-7914-475A-8B0D-905B71F01C12}" type="parTrans" cxnId="{DC06867A-65FD-40E0-8092-63681405008C}">
      <dgm:prSet/>
      <dgm:spPr/>
      <dgm:t>
        <a:bodyPr/>
        <a:lstStyle/>
        <a:p>
          <a:endParaRPr lang="en-US"/>
        </a:p>
      </dgm:t>
    </dgm:pt>
    <dgm:pt modelId="{C29A8222-3276-421D-8DD9-379917FFDE06}" type="sibTrans" cxnId="{DC06867A-65FD-40E0-8092-63681405008C}">
      <dgm:prSet/>
      <dgm:spPr/>
      <dgm:t>
        <a:bodyPr/>
        <a:lstStyle/>
        <a:p>
          <a:endParaRPr lang="en-US"/>
        </a:p>
      </dgm:t>
    </dgm:pt>
    <dgm:pt modelId="{518D69B2-A7A9-45E0-AC9A-432BAADF843D}" type="pres">
      <dgm:prSet presAssocID="{700C88F4-9B14-477D-9530-640E7EECF097}" presName="hierChild1" presStyleCnt="0">
        <dgm:presLayoutVars>
          <dgm:chPref val="1"/>
          <dgm:dir/>
          <dgm:animOne val="branch"/>
          <dgm:animLvl val="lvl"/>
          <dgm:resizeHandles/>
        </dgm:presLayoutVars>
      </dgm:prSet>
      <dgm:spPr/>
    </dgm:pt>
    <dgm:pt modelId="{310A7589-2E38-4EC3-98E3-D41768D781E1}" type="pres">
      <dgm:prSet presAssocID="{13CB319F-2C53-439C-9BFF-EA94DE685FD4}" presName="hierRoot1" presStyleCnt="0"/>
      <dgm:spPr/>
    </dgm:pt>
    <dgm:pt modelId="{7D5E63AD-0C1C-4347-90F0-91765A148972}" type="pres">
      <dgm:prSet presAssocID="{13CB319F-2C53-439C-9BFF-EA94DE685FD4}" presName="composite" presStyleCnt="0"/>
      <dgm:spPr/>
    </dgm:pt>
    <dgm:pt modelId="{5D795ADF-B0B6-41AF-A47A-202F89C18CD9}" type="pres">
      <dgm:prSet presAssocID="{13CB319F-2C53-439C-9BFF-EA94DE685FD4}" presName="background" presStyleLbl="node0" presStyleIdx="0" presStyleCnt="3"/>
      <dgm:spPr/>
    </dgm:pt>
    <dgm:pt modelId="{651B0001-76A1-4DFF-B59E-01D4F6386FDD}" type="pres">
      <dgm:prSet presAssocID="{13CB319F-2C53-439C-9BFF-EA94DE685FD4}" presName="text" presStyleLbl="fgAcc0" presStyleIdx="0" presStyleCnt="3">
        <dgm:presLayoutVars>
          <dgm:chPref val="3"/>
        </dgm:presLayoutVars>
      </dgm:prSet>
      <dgm:spPr/>
    </dgm:pt>
    <dgm:pt modelId="{9925FD74-7C0E-4652-BAB1-FD7611DB5949}" type="pres">
      <dgm:prSet presAssocID="{13CB319F-2C53-439C-9BFF-EA94DE685FD4}" presName="hierChild2" presStyleCnt="0"/>
      <dgm:spPr/>
    </dgm:pt>
    <dgm:pt modelId="{AE63B6F2-F2CF-4AB5-81E1-1BCCE2760DBD}" type="pres">
      <dgm:prSet presAssocID="{71C78807-E4E8-4D55-80CB-2050467D6F72}" presName="hierRoot1" presStyleCnt="0"/>
      <dgm:spPr/>
    </dgm:pt>
    <dgm:pt modelId="{AF3906E3-0B9E-4D0C-9212-73379E0364CB}" type="pres">
      <dgm:prSet presAssocID="{71C78807-E4E8-4D55-80CB-2050467D6F72}" presName="composite" presStyleCnt="0"/>
      <dgm:spPr/>
    </dgm:pt>
    <dgm:pt modelId="{CF4A86CD-8C28-45B6-BF68-AA4998ECBC38}" type="pres">
      <dgm:prSet presAssocID="{71C78807-E4E8-4D55-80CB-2050467D6F72}" presName="background" presStyleLbl="node0" presStyleIdx="1" presStyleCnt="3"/>
      <dgm:spPr/>
    </dgm:pt>
    <dgm:pt modelId="{BB134F96-980D-4856-878C-8D09C6D3C008}" type="pres">
      <dgm:prSet presAssocID="{71C78807-E4E8-4D55-80CB-2050467D6F72}" presName="text" presStyleLbl="fgAcc0" presStyleIdx="1" presStyleCnt="3">
        <dgm:presLayoutVars>
          <dgm:chPref val="3"/>
        </dgm:presLayoutVars>
      </dgm:prSet>
      <dgm:spPr/>
    </dgm:pt>
    <dgm:pt modelId="{BD2FF98D-2343-47CF-9CAA-5CE479138D26}" type="pres">
      <dgm:prSet presAssocID="{71C78807-E4E8-4D55-80CB-2050467D6F72}" presName="hierChild2" presStyleCnt="0"/>
      <dgm:spPr/>
    </dgm:pt>
    <dgm:pt modelId="{249C408F-FC3D-48F9-89BA-DB9BF77261B3}" type="pres">
      <dgm:prSet presAssocID="{A13A8BE1-7DD8-4841-8F2F-BF924DAA79A9}" presName="hierRoot1" presStyleCnt="0"/>
      <dgm:spPr/>
    </dgm:pt>
    <dgm:pt modelId="{7125BC17-9B0C-4DAA-8BED-B5C8891686C4}" type="pres">
      <dgm:prSet presAssocID="{A13A8BE1-7DD8-4841-8F2F-BF924DAA79A9}" presName="composite" presStyleCnt="0"/>
      <dgm:spPr/>
    </dgm:pt>
    <dgm:pt modelId="{5B06F902-F06A-4CB4-B98F-D860A3199B24}" type="pres">
      <dgm:prSet presAssocID="{A13A8BE1-7DD8-4841-8F2F-BF924DAA79A9}" presName="background" presStyleLbl="node0" presStyleIdx="2" presStyleCnt="3"/>
      <dgm:spPr/>
    </dgm:pt>
    <dgm:pt modelId="{2A8C1BAA-14D4-4511-95FB-D79D5C93DD6C}" type="pres">
      <dgm:prSet presAssocID="{A13A8BE1-7DD8-4841-8F2F-BF924DAA79A9}" presName="text" presStyleLbl="fgAcc0" presStyleIdx="2" presStyleCnt="3">
        <dgm:presLayoutVars>
          <dgm:chPref val="3"/>
        </dgm:presLayoutVars>
      </dgm:prSet>
      <dgm:spPr/>
    </dgm:pt>
    <dgm:pt modelId="{A882393E-70F3-4BB1-97C1-FA38B641538F}" type="pres">
      <dgm:prSet presAssocID="{A13A8BE1-7DD8-4841-8F2F-BF924DAA79A9}" presName="hierChild2" presStyleCnt="0"/>
      <dgm:spPr/>
    </dgm:pt>
  </dgm:ptLst>
  <dgm:cxnLst>
    <dgm:cxn modelId="{9AA37017-6590-454E-868E-8789CDDE28C6}" srcId="{700C88F4-9B14-477D-9530-640E7EECF097}" destId="{71C78807-E4E8-4D55-80CB-2050467D6F72}" srcOrd="1" destOrd="0" parTransId="{4E563754-18DB-4E5C-8BF0-5F18E028A73A}" sibTransId="{3A14A977-CB33-406E-8CED-2977C1589D5B}"/>
    <dgm:cxn modelId="{7EFEA22D-3885-4EC3-8B14-9611B455A0F5}" type="presOf" srcId="{700C88F4-9B14-477D-9530-640E7EECF097}" destId="{518D69B2-A7A9-45E0-AC9A-432BAADF843D}" srcOrd="0" destOrd="0" presId="urn:microsoft.com/office/officeart/2005/8/layout/hierarchy1"/>
    <dgm:cxn modelId="{233C2542-B700-4C4F-9D1E-C8B2EC716983}" type="presOf" srcId="{71C78807-E4E8-4D55-80CB-2050467D6F72}" destId="{BB134F96-980D-4856-878C-8D09C6D3C008}" srcOrd="0" destOrd="0" presId="urn:microsoft.com/office/officeart/2005/8/layout/hierarchy1"/>
    <dgm:cxn modelId="{15FA9453-7D05-4FB8-BDB0-40F048FB3E19}" type="presOf" srcId="{13CB319F-2C53-439C-9BFF-EA94DE685FD4}" destId="{651B0001-76A1-4DFF-B59E-01D4F6386FDD}" srcOrd="0" destOrd="0" presId="urn:microsoft.com/office/officeart/2005/8/layout/hierarchy1"/>
    <dgm:cxn modelId="{DC06867A-65FD-40E0-8092-63681405008C}" srcId="{700C88F4-9B14-477D-9530-640E7EECF097}" destId="{A13A8BE1-7DD8-4841-8F2F-BF924DAA79A9}" srcOrd="2" destOrd="0" parTransId="{53783533-7914-475A-8B0D-905B71F01C12}" sibTransId="{C29A8222-3276-421D-8DD9-379917FFDE06}"/>
    <dgm:cxn modelId="{D24FE57D-B954-433E-9958-798EBEB2192D}" type="presOf" srcId="{A13A8BE1-7DD8-4841-8F2F-BF924DAA79A9}" destId="{2A8C1BAA-14D4-4511-95FB-D79D5C93DD6C}" srcOrd="0" destOrd="0" presId="urn:microsoft.com/office/officeart/2005/8/layout/hierarchy1"/>
    <dgm:cxn modelId="{93C2E4A5-ECC1-4200-8C8A-3744968961FC}" srcId="{700C88F4-9B14-477D-9530-640E7EECF097}" destId="{13CB319F-2C53-439C-9BFF-EA94DE685FD4}" srcOrd="0" destOrd="0" parTransId="{2A2CF178-7027-455F-87C1-611736C58778}" sibTransId="{9D3A0D09-B7A9-4535-A5DF-B623C6C0897C}"/>
    <dgm:cxn modelId="{43660CAF-1D97-4B0B-9C4F-C01321AE2AD4}" type="presParOf" srcId="{518D69B2-A7A9-45E0-AC9A-432BAADF843D}" destId="{310A7589-2E38-4EC3-98E3-D41768D781E1}" srcOrd="0" destOrd="0" presId="urn:microsoft.com/office/officeart/2005/8/layout/hierarchy1"/>
    <dgm:cxn modelId="{2D1E067C-DD1B-48F5-874E-B53F09201971}" type="presParOf" srcId="{310A7589-2E38-4EC3-98E3-D41768D781E1}" destId="{7D5E63AD-0C1C-4347-90F0-91765A148972}" srcOrd="0" destOrd="0" presId="urn:microsoft.com/office/officeart/2005/8/layout/hierarchy1"/>
    <dgm:cxn modelId="{07430CF9-96CA-4AD4-8A6D-0630C2D93B35}" type="presParOf" srcId="{7D5E63AD-0C1C-4347-90F0-91765A148972}" destId="{5D795ADF-B0B6-41AF-A47A-202F89C18CD9}" srcOrd="0" destOrd="0" presId="urn:microsoft.com/office/officeart/2005/8/layout/hierarchy1"/>
    <dgm:cxn modelId="{DD75E93F-6F8C-4A48-9F62-3C60E673FAB8}" type="presParOf" srcId="{7D5E63AD-0C1C-4347-90F0-91765A148972}" destId="{651B0001-76A1-4DFF-B59E-01D4F6386FDD}" srcOrd="1" destOrd="0" presId="urn:microsoft.com/office/officeart/2005/8/layout/hierarchy1"/>
    <dgm:cxn modelId="{490DF5DE-903A-4566-857B-09D40C79A71D}" type="presParOf" srcId="{310A7589-2E38-4EC3-98E3-D41768D781E1}" destId="{9925FD74-7C0E-4652-BAB1-FD7611DB5949}" srcOrd="1" destOrd="0" presId="urn:microsoft.com/office/officeart/2005/8/layout/hierarchy1"/>
    <dgm:cxn modelId="{AFA6EE86-4121-4968-BF16-1F4DEBAA7D4D}" type="presParOf" srcId="{518D69B2-A7A9-45E0-AC9A-432BAADF843D}" destId="{AE63B6F2-F2CF-4AB5-81E1-1BCCE2760DBD}" srcOrd="1" destOrd="0" presId="urn:microsoft.com/office/officeart/2005/8/layout/hierarchy1"/>
    <dgm:cxn modelId="{64C8E2A1-51AD-4DF9-8736-62622EB1394E}" type="presParOf" srcId="{AE63B6F2-F2CF-4AB5-81E1-1BCCE2760DBD}" destId="{AF3906E3-0B9E-4D0C-9212-73379E0364CB}" srcOrd="0" destOrd="0" presId="urn:microsoft.com/office/officeart/2005/8/layout/hierarchy1"/>
    <dgm:cxn modelId="{E1A3B144-6707-4B3B-ADD3-871A865F871B}" type="presParOf" srcId="{AF3906E3-0B9E-4D0C-9212-73379E0364CB}" destId="{CF4A86CD-8C28-45B6-BF68-AA4998ECBC38}" srcOrd="0" destOrd="0" presId="urn:microsoft.com/office/officeart/2005/8/layout/hierarchy1"/>
    <dgm:cxn modelId="{46A89561-BA7C-4126-8ED6-A06E72718614}" type="presParOf" srcId="{AF3906E3-0B9E-4D0C-9212-73379E0364CB}" destId="{BB134F96-980D-4856-878C-8D09C6D3C008}" srcOrd="1" destOrd="0" presId="urn:microsoft.com/office/officeart/2005/8/layout/hierarchy1"/>
    <dgm:cxn modelId="{E4B620EB-2988-499C-A751-C936FA0F044F}" type="presParOf" srcId="{AE63B6F2-F2CF-4AB5-81E1-1BCCE2760DBD}" destId="{BD2FF98D-2343-47CF-9CAA-5CE479138D26}" srcOrd="1" destOrd="0" presId="urn:microsoft.com/office/officeart/2005/8/layout/hierarchy1"/>
    <dgm:cxn modelId="{B3C9EE58-4392-4D0C-90B8-1A406050AB87}" type="presParOf" srcId="{518D69B2-A7A9-45E0-AC9A-432BAADF843D}" destId="{249C408F-FC3D-48F9-89BA-DB9BF77261B3}" srcOrd="2" destOrd="0" presId="urn:microsoft.com/office/officeart/2005/8/layout/hierarchy1"/>
    <dgm:cxn modelId="{F6FF97A5-72DB-4642-B5E9-EDD65014EDB3}" type="presParOf" srcId="{249C408F-FC3D-48F9-89BA-DB9BF77261B3}" destId="{7125BC17-9B0C-4DAA-8BED-B5C8891686C4}" srcOrd="0" destOrd="0" presId="urn:microsoft.com/office/officeart/2005/8/layout/hierarchy1"/>
    <dgm:cxn modelId="{8EEDD6F7-0A60-4687-BC26-3BA45E9AA6D5}" type="presParOf" srcId="{7125BC17-9B0C-4DAA-8BED-B5C8891686C4}" destId="{5B06F902-F06A-4CB4-B98F-D860A3199B24}" srcOrd="0" destOrd="0" presId="urn:microsoft.com/office/officeart/2005/8/layout/hierarchy1"/>
    <dgm:cxn modelId="{0B75B689-29B6-4FD5-A7BC-2904C4774257}" type="presParOf" srcId="{7125BC17-9B0C-4DAA-8BED-B5C8891686C4}" destId="{2A8C1BAA-14D4-4511-95FB-D79D5C93DD6C}" srcOrd="1" destOrd="0" presId="urn:microsoft.com/office/officeart/2005/8/layout/hierarchy1"/>
    <dgm:cxn modelId="{BA1E1C3E-E378-4183-B4E7-FB2FAE9DAE80}" type="presParOf" srcId="{249C408F-FC3D-48F9-89BA-DB9BF77261B3}" destId="{A882393E-70F3-4BB1-97C1-FA38B641538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D3F3E4-A352-415A-867B-D185C07F0D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34E2EB0-4B78-4030-B405-E19E02257F18}">
      <dgm:prSet/>
      <dgm:spPr/>
      <dgm:t>
        <a:bodyPr/>
        <a:lstStyle/>
        <a:p>
          <a:r>
            <a:rPr lang="en-US" dirty="0"/>
            <a:t>Draft an email for high school teachers explaining updates to NJTSS interventions, emphasizing the role of data in identifying student needs. Keep it professional yet concise.</a:t>
          </a:r>
        </a:p>
      </dgm:t>
      <dgm:extLst>
        <a:ext uri="{E40237B7-FDA0-4F09-8148-C483321AD2D9}">
          <dgm14:cNvPr xmlns:dgm14="http://schemas.microsoft.com/office/drawing/2010/diagram" id="0" name="" descr="- Draft an email for high school teachers explaining updates to NJTSS interventions, emphasizing the role of data in identifying student needs. Keep it professional yet concise.&#10;- Develop a checklist for implementing a Tier 3 intervention focused on [specific student need] that includes data collection methods and progress monitoring strategies."/>
        </a:ext>
      </dgm:extLst>
    </dgm:pt>
    <dgm:pt modelId="{1D752B84-A449-49DD-9EFD-6C295E27079E}" type="parTrans" cxnId="{7F943E39-CDBD-4C8D-832E-EA0ABF4B3510}">
      <dgm:prSet/>
      <dgm:spPr/>
      <dgm:t>
        <a:bodyPr/>
        <a:lstStyle/>
        <a:p>
          <a:endParaRPr lang="en-US"/>
        </a:p>
      </dgm:t>
    </dgm:pt>
    <dgm:pt modelId="{29502A9A-D9A1-43F2-98D6-26AD39B6CC1C}" type="sibTrans" cxnId="{7F943E39-CDBD-4C8D-832E-EA0ABF4B3510}">
      <dgm:prSet/>
      <dgm:spPr/>
      <dgm:t>
        <a:bodyPr/>
        <a:lstStyle/>
        <a:p>
          <a:endParaRPr lang="en-US"/>
        </a:p>
      </dgm:t>
    </dgm:pt>
    <dgm:pt modelId="{2A10DB0F-939A-4770-BA1B-A86C4325E97B}">
      <dgm:prSet/>
      <dgm:spPr/>
      <dgm:t>
        <a:bodyPr/>
        <a:lstStyle/>
        <a:p>
          <a:r>
            <a:rPr lang="en-US" b="0" i="0" dirty="0"/>
            <a:t>Develop a checklist for implementing a Tier 3 intervention focused on [specific student need] that includes data collection methods and progress monitoring strategies.</a:t>
          </a:r>
          <a:endParaRPr lang="en-US" dirty="0"/>
        </a:p>
      </dgm:t>
      <dgm:extLst>
        <a:ext uri="{E40237B7-FDA0-4F09-8148-C483321AD2D9}">
          <dgm14:cNvPr xmlns:dgm14="http://schemas.microsoft.com/office/drawing/2010/diagram" id="0" name="" descr="- Draft an email for high school teachers explaining updates to NJTSS interventions, emphasizing the role of data in identifying student needs. Keep it professional yet concise.&#10;- Develop a checklist for implementing a Tier 3 intervention focused on [specific student need] that includes data collection methods and progress monitoring strategies."/>
        </a:ext>
      </dgm:extLst>
    </dgm:pt>
    <dgm:pt modelId="{C47C3057-5D21-48D0-8BF5-7FE8D9509DB8}" type="parTrans" cxnId="{64A5621B-3E89-4B04-8C0C-B95B7FA990C4}">
      <dgm:prSet/>
      <dgm:spPr/>
      <dgm:t>
        <a:bodyPr/>
        <a:lstStyle/>
        <a:p>
          <a:endParaRPr lang="en-US"/>
        </a:p>
      </dgm:t>
    </dgm:pt>
    <dgm:pt modelId="{A2B44F2F-7590-46CF-97F9-5A8F68521FF7}" type="sibTrans" cxnId="{64A5621B-3E89-4B04-8C0C-B95B7FA990C4}">
      <dgm:prSet/>
      <dgm:spPr/>
      <dgm:t>
        <a:bodyPr/>
        <a:lstStyle/>
        <a:p>
          <a:endParaRPr lang="en-US"/>
        </a:p>
      </dgm:t>
    </dgm:pt>
    <dgm:pt modelId="{8910B8C5-C8FB-41B8-A174-90B875D99ECF}" type="pres">
      <dgm:prSet presAssocID="{B8D3F3E4-A352-415A-867B-D185C07F0D4E}" presName="linear" presStyleCnt="0">
        <dgm:presLayoutVars>
          <dgm:animLvl val="lvl"/>
          <dgm:resizeHandles val="exact"/>
        </dgm:presLayoutVars>
      </dgm:prSet>
      <dgm:spPr/>
    </dgm:pt>
    <dgm:pt modelId="{E814422C-7971-42A4-A845-D9256A43AED3}" type="pres">
      <dgm:prSet presAssocID="{D34E2EB0-4B78-4030-B405-E19E02257F18}" presName="parentText" presStyleLbl="node1" presStyleIdx="0" presStyleCnt="2">
        <dgm:presLayoutVars>
          <dgm:chMax val="0"/>
          <dgm:bulletEnabled val="1"/>
        </dgm:presLayoutVars>
      </dgm:prSet>
      <dgm:spPr/>
    </dgm:pt>
    <dgm:pt modelId="{55A5F6C5-67D1-4246-BBE6-A59ADAF99727}" type="pres">
      <dgm:prSet presAssocID="{29502A9A-D9A1-43F2-98D6-26AD39B6CC1C}" presName="spacer" presStyleCnt="0"/>
      <dgm:spPr/>
    </dgm:pt>
    <dgm:pt modelId="{5B45C89D-F5BF-4C6F-87C0-032D22A49AD3}" type="pres">
      <dgm:prSet presAssocID="{2A10DB0F-939A-4770-BA1B-A86C4325E97B}" presName="parentText" presStyleLbl="node1" presStyleIdx="1" presStyleCnt="2">
        <dgm:presLayoutVars>
          <dgm:chMax val="0"/>
          <dgm:bulletEnabled val="1"/>
        </dgm:presLayoutVars>
      </dgm:prSet>
      <dgm:spPr/>
    </dgm:pt>
  </dgm:ptLst>
  <dgm:cxnLst>
    <dgm:cxn modelId="{E56F3103-5A1A-415A-98A6-454A15E85D18}" type="presOf" srcId="{D34E2EB0-4B78-4030-B405-E19E02257F18}" destId="{E814422C-7971-42A4-A845-D9256A43AED3}" srcOrd="0" destOrd="0" presId="urn:microsoft.com/office/officeart/2005/8/layout/vList2"/>
    <dgm:cxn modelId="{64A5621B-3E89-4B04-8C0C-B95B7FA990C4}" srcId="{B8D3F3E4-A352-415A-867B-D185C07F0D4E}" destId="{2A10DB0F-939A-4770-BA1B-A86C4325E97B}" srcOrd="1" destOrd="0" parTransId="{C47C3057-5D21-48D0-8BF5-7FE8D9509DB8}" sibTransId="{A2B44F2F-7590-46CF-97F9-5A8F68521FF7}"/>
    <dgm:cxn modelId="{7F943E39-CDBD-4C8D-832E-EA0ABF4B3510}" srcId="{B8D3F3E4-A352-415A-867B-D185C07F0D4E}" destId="{D34E2EB0-4B78-4030-B405-E19E02257F18}" srcOrd="0" destOrd="0" parTransId="{1D752B84-A449-49DD-9EFD-6C295E27079E}" sibTransId="{29502A9A-D9A1-43F2-98D6-26AD39B6CC1C}"/>
    <dgm:cxn modelId="{0A037F54-1ED9-45D1-9365-36BDDA64D232}" type="presOf" srcId="{B8D3F3E4-A352-415A-867B-D185C07F0D4E}" destId="{8910B8C5-C8FB-41B8-A174-90B875D99ECF}" srcOrd="0" destOrd="0" presId="urn:microsoft.com/office/officeart/2005/8/layout/vList2"/>
    <dgm:cxn modelId="{4EA9FBF7-41A8-4000-AD7E-5C6522E67CF5}" type="presOf" srcId="{2A10DB0F-939A-4770-BA1B-A86C4325E97B}" destId="{5B45C89D-F5BF-4C6F-87C0-032D22A49AD3}" srcOrd="0" destOrd="0" presId="urn:microsoft.com/office/officeart/2005/8/layout/vList2"/>
    <dgm:cxn modelId="{90737243-512A-4803-AD14-CDE42EC7865B}" type="presParOf" srcId="{8910B8C5-C8FB-41B8-A174-90B875D99ECF}" destId="{E814422C-7971-42A4-A845-D9256A43AED3}" srcOrd="0" destOrd="0" presId="urn:microsoft.com/office/officeart/2005/8/layout/vList2"/>
    <dgm:cxn modelId="{42E9076E-A24B-4669-8ACA-7EA24D7D16BD}" type="presParOf" srcId="{8910B8C5-C8FB-41B8-A174-90B875D99ECF}" destId="{55A5F6C5-67D1-4246-BBE6-A59ADAF99727}" srcOrd="1" destOrd="0" presId="urn:microsoft.com/office/officeart/2005/8/layout/vList2"/>
    <dgm:cxn modelId="{B5967EA7-FB90-48DA-BD1B-C2998909CF79}" type="presParOf" srcId="{8910B8C5-C8FB-41B8-A174-90B875D99ECF}" destId="{5B45C89D-F5BF-4C6F-87C0-032D22A49AD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D5B8C-5FCA-445B-9F25-BD7F0F69EEFE}">
      <dsp:nvSpPr>
        <dsp:cNvPr id="0" name=""/>
        <dsp:cNvSpPr/>
      </dsp:nvSpPr>
      <dsp:spPr>
        <a:xfrm rot="16200000">
          <a:off x="-1795765"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solidFill>
                <a:schemeClr val="bg1"/>
              </a:solidFill>
            </a:rPr>
            <a:t>Clear Vision Statement</a:t>
          </a:r>
        </a:p>
      </dsp:txBody>
      <dsp:txXfrm>
        <a:off x="-1795765" y="2689007"/>
        <a:ext cx="4100448" cy="378220"/>
      </dsp:txXfrm>
    </dsp:sp>
    <dsp:sp modelId="{C3A3FE51-7C8E-4F43-B47C-5FCB819FB901}">
      <dsp:nvSpPr>
        <dsp:cNvPr id="0" name=""/>
        <dsp:cNvSpPr/>
      </dsp:nvSpPr>
      <dsp:spPr>
        <a:xfrm>
          <a:off x="443568"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endParaRPr lang="en-US" sz="1600" kern="1200"/>
        </a:p>
      </dsp:txBody>
      <dsp:txXfrm>
        <a:off x="443568" y="827893"/>
        <a:ext cx="1883937" cy="4100448"/>
      </dsp:txXfrm>
    </dsp:sp>
    <dsp:sp modelId="{305D4E9D-B0DA-45DA-B52A-25705BD92B2B}">
      <dsp:nvSpPr>
        <dsp:cNvPr id="0" name=""/>
        <dsp:cNvSpPr/>
      </dsp:nvSpPr>
      <dsp:spPr>
        <a:xfrm>
          <a:off x="65348" y="328643"/>
          <a:ext cx="756440" cy="7564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A89253-A4C5-449A-A744-F04FF8135E84}">
      <dsp:nvSpPr>
        <dsp:cNvPr id="0" name=""/>
        <dsp:cNvSpPr/>
      </dsp:nvSpPr>
      <dsp:spPr>
        <a:xfrm rot="16200000">
          <a:off x="958605"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solidFill>
                <a:schemeClr val="bg1"/>
              </a:solidFill>
            </a:rPr>
            <a:t>Collaboration</a:t>
          </a:r>
        </a:p>
      </dsp:txBody>
      <dsp:txXfrm>
        <a:off x="958605" y="2689007"/>
        <a:ext cx="4100448" cy="378220"/>
      </dsp:txXfrm>
    </dsp:sp>
    <dsp:sp modelId="{3F9FA43E-B7A3-4C31-9FDF-73325F0FF09A}">
      <dsp:nvSpPr>
        <dsp:cNvPr id="0" name=""/>
        <dsp:cNvSpPr/>
      </dsp:nvSpPr>
      <dsp:spPr>
        <a:xfrm>
          <a:off x="3197940"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endParaRPr lang="en-US" sz="1600" kern="1200"/>
        </a:p>
      </dsp:txBody>
      <dsp:txXfrm>
        <a:off x="3197940" y="827893"/>
        <a:ext cx="1883937" cy="4100448"/>
      </dsp:txXfrm>
    </dsp:sp>
    <dsp:sp modelId="{B3250587-56F7-4AEE-8753-FE70DF5931F1}">
      <dsp:nvSpPr>
        <dsp:cNvPr id="0" name=""/>
        <dsp:cNvSpPr/>
      </dsp:nvSpPr>
      <dsp:spPr>
        <a:xfrm>
          <a:off x="2819720" y="328643"/>
          <a:ext cx="756440" cy="7564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325462-958F-45B9-9244-DFC213F8FBEF}">
      <dsp:nvSpPr>
        <dsp:cNvPr id="0" name=""/>
        <dsp:cNvSpPr/>
      </dsp:nvSpPr>
      <dsp:spPr>
        <a:xfrm rot="16200000">
          <a:off x="3712977"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t>Time Management</a:t>
          </a:r>
        </a:p>
      </dsp:txBody>
      <dsp:txXfrm>
        <a:off x="3712977" y="2689007"/>
        <a:ext cx="4100448" cy="378220"/>
      </dsp:txXfrm>
    </dsp:sp>
    <dsp:sp modelId="{310A3F82-ACE8-4F98-9CFB-BC5C5410EF86}">
      <dsp:nvSpPr>
        <dsp:cNvPr id="0" name=""/>
        <dsp:cNvSpPr/>
      </dsp:nvSpPr>
      <dsp:spPr>
        <a:xfrm>
          <a:off x="5952311"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t>Regularly attend instructional meetings.</a:t>
          </a:r>
        </a:p>
        <a:p>
          <a:pPr marL="171450" lvl="1" indent="-171450" algn="l" defTabSz="711200">
            <a:lnSpc>
              <a:spcPct val="90000"/>
            </a:lnSpc>
            <a:spcBef>
              <a:spcPct val="0"/>
            </a:spcBef>
            <a:spcAft>
              <a:spcPct val="15000"/>
            </a:spcAft>
            <a:buChar char="•"/>
          </a:pPr>
          <a:r>
            <a:rPr lang="en-US" sz="1600" kern="1200"/>
            <a:t>Conduct classroom visits.</a:t>
          </a:r>
        </a:p>
      </dsp:txBody>
      <dsp:txXfrm>
        <a:off x="5952311" y="827893"/>
        <a:ext cx="1883937" cy="4100448"/>
      </dsp:txXfrm>
    </dsp:sp>
    <dsp:sp modelId="{7013747F-A896-4327-8723-12ED8A44F6BC}">
      <dsp:nvSpPr>
        <dsp:cNvPr id="0" name=""/>
        <dsp:cNvSpPr/>
      </dsp:nvSpPr>
      <dsp:spPr>
        <a:xfrm>
          <a:off x="5574091" y="328643"/>
          <a:ext cx="756440" cy="7564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4A58A0-BEA1-4E8C-BFF0-2371B9BAF0A3}">
      <dsp:nvSpPr>
        <dsp:cNvPr id="0" name=""/>
        <dsp:cNvSpPr/>
      </dsp:nvSpPr>
      <dsp:spPr>
        <a:xfrm rot="16200000">
          <a:off x="6467349"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t>Sample Data Sources to Consult</a:t>
          </a:r>
        </a:p>
      </dsp:txBody>
      <dsp:txXfrm>
        <a:off x="6467349" y="2689007"/>
        <a:ext cx="4100448" cy="378220"/>
      </dsp:txXfrm>
    </dsp:sp>
    <dsp:sp modelId="{C631FFC2-BADF-4889-90A0-4738DE5CCC7C}">
      <dsp:nvSpPr>
        <dsp:cNvPr id="0" name=""/>
        <dsp:cNvSpPr/>
      </dsp:nvSpPr>
      <dsp:spPr>
        <a:xfrm>
          <a:off x="8706683"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t>Building Lead</a:t>
          </a:r>
        </a:p>
        <a:p>
          <a:pPr marL="342900" lvl="2" indent="-171450" algn="l" defTabSz="711200">
            <a:lnSpc>
              <a:spcPct val="90000"/>
            </a:lnSpc>
            <a:spcBef>
              <a:spcPct val="0"/>
            </a:spcBef>
            <a:spcAft>
              <a:spcPct val="15000"/>
            </a:spcAft>
            <a:buChar char="•"/>
          </a:pPr>
          <a:r>
            <a:rPr lang="en-US" sz="1600" kern="1200"/>
            <a:t>Grades</a:t>
          </a:r>
        </a:p>
        <a:p>
          <a:pPr marL="342900" lvl="2" indent="-171450" algn="l" defTabSz="711200">
            <a:lnSpc>
              <a:spcPct val="90000"/>
            </a:lnSpc>
            <a:spcBef>
              <a:spcPct val="0"/>
            </a:spcBef>
            <a:spcAft>
              <a:spcPct val="15000"/>
            </a:spcAft>
            <a:buChar char="•"/>
          </a:pPr>
          <a:r>
            <a:rPr lang="en-US" sz="1600" kern="1200"/>
            <a:t>Attendance</a:t>
          </a:r>
        </a:p>
        <a:p>
          <a:pPr marL="342900" lvl="2"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r>
            <a:rPr lang="en-US" sz="1600" kern="1200"/>
            <a:t>Building Level</a:t>
          </a:r>
        </a:p>
        <a:p>
          <a:pPr marL="342900" lvl="2" indent="-171450" algn="l" defTabSz="711200">
            <a:lnSpc>
              <a:spcPct val="90000"/>
            </a:lnSpc>
            <a:spcBef>
              <a:spcPct val="0"/>
            </a:spcBef>
            <a:spcAft>
              <a:spcPct val="15000"/>
            </a:spcAft>
            <a:buChar char="•"/>
          </a:pPr>
          <a:r>
            <a:rPr lang="en-US" sz="1600" kern="1200"/>
            <a:t>Formative Assessments</a:t>
          </a:r>
        </a:p>
        <a:p>
          <a:pPr marL="342900" lvl="2"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r>
            <a:rPr lang="en-US" sz="1600" kern="1200"/>
            <a:t>Intervention</a:t>
          </a:r>
        </a:p>
        <a:p>
          <a:pPr marL="342900" lvl="2" indent="-171450" algn="l" defTabSz="711200">
            <a:lnSpc>
              <a:spcPct val="90000"/>
            </a:lnSpc>
            <a:spcBef>
              <a:spcPct val="0"/>
            </a:spcBef>
            <a:spcAft>
              <a:spcPct val="15000"/>
            </a:spcAft>
            <a:buChar char="•"/>
          </a:pPr>
          <a:r>
            <a:rPr lang="en-US" sz="1600" kern="1200"/>
            <a:t>Running Records</a:t>
          </a:r>
        </a:p>
        <a:p>
          <a:pPr marL="342900" lvl="2" indent="-171450" algn="l" defTabSz="711200">
            <a:lnSpc>
              <a:spcPct val="90000"/>
            </a:lnSpc>
            <a:spcBef>
              <a:spcPct val="0"/>
            </a:spcBef>
            <a:spcAft>
              <a:spcPct val="15000"/>
            </a:spcAft>
            <a:buChar char="•"/>
          </a:pPr>
          <a:r>
            <a:rPr lang="en-US" sz="1600" kern="1200"/>
            <a:t>Tiered Support </a:t>
          </a:r>
        </a:p>
      </dsp:txBody>
      <dsp:txXfrm>
        <a:off x="8706683" y="827893"/>
        <a:ext cx="1883937" cy="4100448"/>
      </dsp:txXfrm>
    </dsp:sp>
    <dsp:sp modelId="{C1EB6EE6-201D-441D-B7EB-242BBE58D049}">
      <dsp:nvSpPr>
        <dsp:cNvPr id="0" name=""/>
        <dsp:cNvSpPr/>
      </dsp:nvSpPr>
      <dsp:spPr>
        <a:xfrm>
          <a:off x="8328463" y="328643"/>
          <a:ext cx="756440" cy="7564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01A16-67C0-4CB7-A5B4-979686E7EBFD}">
      <dsp:nvSpPr>
        <dsp:cNvPr id="0" name=""/>
        <dsp:cNvSpPr/>
      </dsp:nvSpPr>
      <dsp:spPr>
        <a:xfrm>
          <a:off x="0" y="82722"/>
          <a:ext cx="11259467" cy="20153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t>Create a brief, informative message for families explaining the NJTSS framework and its benefits for their child. Explain the tiered approach and how it supports all students. Provide a link to a relevant resource or website. Use simple language.</a:t>
          </a:r>
          <a:endParaRPr lang="en-US" sz="2600" b="0" kern="1200" dirty="0"/>
        </a:p>
      </dsp:txBody>
      <dsp:txXfrm>
        <a:off x="98380" y="181102"/>
        <a:ext cx="11062707" cy="1818565"/>
      </dsp:txXfrm>
    </dsp:sp>
    <dsp:sp modelId="{49D030C0-30E7-449D-ACFD-C2C69F6C5AE3}">
      <dsp:nvSpPr>
        <dsp:cNvPr id="0" name=""/>
        <dsp:cNvSpPr/>
      </dsp:nvSpPr>
      <dsp:spPr>
        <a:xfrm>
          <a:off x="0" y="2285247"/>
          <a:ext cx="11259467" cy="20153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t>Develop a toolkit for families to use at home to support their child's learning in [specific area, e.g., reading, math], including activities and resources.</a:t>
          </a:r>
          <a:endParaRPr lang="en-US" sz="2600" b="0" kern="1200" dirty="0"/>
        </a:p>
      </dsp:txBody>
      <dsp:txXfrm>
        <a:off x="98380" y="2383627"/>
        <a:ext cx="11062707" cy="18185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49AA4-1E24-4F16-AC69-D3D8869AC540}">
      <dsp:nvSpPr>
        <dsp:cNvPr id="0" name=""/>
        <dsp:cNvSpPr/>
      </dsp:nvSpPr>
      <dsp:spPr>
        <a:xfrm>
          <a:off x="0" y="0"/>
          <a:ext cx="3358265" cy="43682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1823" tIns="330200" rIns="261823" bIns="330200" numCol="1" spcCol="1270" anchor="t" anchorCtr="0">
          <a:noAutofit/>
        </a:bodyPr>
        <a:lstStyle/>
        <a:p>
          <a:pPr marL="0" lvl="0" indent="0" algn="l" defTabSz="1111250">
            <a:lnSpc>
              <a:spcPct val="90000"/>
            </a:lnSpc>
            <a:spcBef>
              <a:spcPct val="0"/>
            </a:spcBef>
            <a:spcAft>
              <a:spcPct val="35000"/>
            </a:spcAft>
            <a:buNone/>
          </a:pPr>
          <a:r>
            <a:rPr lang="en-US" sz="2500" kern="1200" dirty="0"/>
            <a:t>Always check your district’s AI policy before using AI tools and disclose the use of AI.</a:t>
          </a:r>
        </a:p>
      </dsp:txBody>
      <dsp:txXfrm>
        <a:off x="0" y="1659950"/>
        <a:ext cx="3358265" cy="2620974"/>
      </dsp:txXfrm>
    </dsp:sp>
    <dsp:sp modelId="{FCD47C49-B75B-4D72-B502-F89CCEF17D83}">
      <dsp:nvSpPr>
        <dsp:cNvPr id="0" name=""/>
        <dsp:cNvSpPr/>
      </dsp:nvSpPr>
      <dsp:spPr>
        <a:xfrm>
          <a:off x="1023889" y="436829"/>
          <a:ext cx="1310487" cy="131048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2171" tIns="12700" rIns="10217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15805" y="628745"/>
        <a:ext cx="926655" cy="926655"/>
      </dsp:txXfrm>
    </dsp:sp>
    <dsp:sp modelId="{68DC332C-7742-44DA-A146-32E3AE3EE5C2}">
      <dsp:nvSpPr>
        <dsp:cNvPr id="0" name=""/>
        <dsp:cNvSpPr/>
      </dsp:nvSpPr>
      <dsp:spPr>
        <a:xfrm>
          <a:off x="0" y="4368218"/>
          <a:ext cx="335826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9F18C12-12DD-464D-B97D-CC368746911C}">
      <dsp:nvSpPr>
        <dsp:cNvPr id="0" name=""/>
        <dsp:cNvSpPr/>
      </dsp:nvSpPr>
      <dsp:spPr>
        <a:xfrm>
          <a:off x="3694091" y="0"/>
          <a:ext cx="3358265" cy="43682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1823" tIns="330200" rIns="261823" bIns="330200" numCol="1" spcCol="1270" anchor="t" anchorCtr="0">
          <a:noAutofit/>
        </a:bodyPr>
        <a:lstStyle/>
        <a:p>
          <a:pPr marL="0" lvl="0" indent="0" algn="l" defTabSz="1111250">
            <a:lnSpc>
              <a:spcPct val="90000"/>
            </a:lnSpc>
            <a:spcBef>
              <a:spcPct val="0"/>
            </a:spcBef>
            <a:spcAft>
              <a:spcPct val="35000"/>
            </a:spcAft>
            <a:buNone/>
          </a:pPr>
          <a:r>
            <a:rPr lang="en-US" sz="2500" kern="1200" dirty="0"/>
            <a:t>Always have a human review anything that AI generates.</a:t>
          </a:r>
        </a:p>
      </dsp:txBody>
      <dsp:txXfrm>
        <a:off x="3694091" y="1659950"/>
        <a:ext cx="3358265" cy="2620974"/>
      </dsp:txXfrm>
    </dsp:sp>
    <dsp:sp modelId="{50C9CC73-9A9D-4081-8472-11AA343185A4}">
      <dsp:nvSpPr>
        <dsp:cNvPr id="0" name=""/>
        <dsp:cNvSpPr/>
      </dsp:nvSpPr>
      <dsp:spPr>
        <a:xfrm>
          <a:off x="4717981" y="436829"/>
          <a:ext cx="1310487" cy="131048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2171" tIns="12700" rIns="10217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909897" y="628745"/>
        <a:ext cx="926655" cy="926655"/>
      </dsp:txXfrm>
    </dsp:sp>
    <dsp:sp modelId="{AB9A0E5D-0C55-4807-8155-CBA10F301FC2}">
      <dsp:nvSpPr>
        <dsp:cNvPr id="0" name=""/>
        <dsp:cNvSpPr/>
      </dsp:nvSpPr>
      <dsp:spPr>
        <a:xfrm>
          <a:off x="3694091" y="4368218"/>
          <a:ext cx="335826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F3A2F93-819F-42F1-925B-7427515E2988}">
      <dsp:nvSpPr>
        <dsp:cNvPr id="0" name=""/>
        <dsp:cNvSpPr/>
      </dsp:nvSpPr>
      <dsp:spPr>
        <a:xfrm>
          <a:off x="7388183" y="0"/>
          <a:ext cx="3358265" cy="43682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1823" tIns="330200" rIns="261823" bIns="330200" numCol="1" spcCol="1270" anchor="t" anchorCtr="0">
          <a:noAutofit/>
        </a:bodyPr>
        <a:lstStyle/>
        <a:p>
          <a:pPr marL="0" lvl="0" indent="0" algn="l" defTabSz="1111250">
            <a:lnSpc>
              <a:spcPct val="90000"/>
            </a:lnSpc>
            <a:spcBef>
              <a:spcPct val="0"/>
            </a:spcBef>
            <a:spcAft>
              <a:spcPct val="35000"/>
            </a:spcAft>
            <a:buNone/>
          </a:pPr>
          <a:r>
            <a:rPr lang="en-US" sz="2500" kern="1200" dirty="0"/>
            <a:t>Consider AI your first draft and refine it to get your final product.</a:t>
          </a:r>
        </a:p>
      </dsp:txBody>
      <dsp:txXfrm>
        <a:off x="7388183" y="1659950"/>
        <a:ext cx="3358265" cy="2620974"/>
      </dsp:txXfrm>
    </dsp:sp>
    <dsp:sp modelId="{7F7EE826-EE37-4056-9B9B-CECFCA829EB4}">
      <dsp:nvSpPr>
        <dsp:cNvPr id="0" name=""/>
        <dsp:cNvSpPr/>
      </dsp:nvSpPr>
      <dsp:spPr>
        <a:xfrm>
          <a:off x="8412072" y="436829"/>
          <a:ext cx="1310487" cy="131048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2171" tIns="12700" rIns="10217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603988" y="628745"/>
        <a:ext cx="926655" cy="926655"/>
      </dsp:txXfrm>
    </dsp:sp>
    <dsp:sp modelId="{FAD04160-8D3B-4478-8B26-A907BA9ED1AB}">
      <dsp:nvSpPr>
        <dsp:cNvPr id="0" name=""/>
        <dsp:cNvSpPr/>
      </dsp:nvSpPr>
      <dsp:spPr>
        <a:xfrm>
          <a:off x="7388183" y="4368218"/>
          <a:ext cx="335826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2C26B-B635-4FB9-8E6B-5CEEF6D6F536}">
      <dsp:nvSpPr>
        <dsp:cNvPr id="0" name=""/>
        <dsp:cNvSpPr/>
      </dsp:nvSpPr>
      <dsp:spPr>
        <a:xfrm>
          <a:off x="1243486" y="0"/>
          <a:ext cx="1509048" cy="14911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B67C03-0C9F-407F-8139-6F6FC7D8E308}">
      <dsp:nvSpPr>
        <dsp:cNvPr id="0" name=""/>
        <dsp:cNvSpPr/>
      </dsp:nvSpPr>
      <dsp:spPr>
        <a:xfrm>
          <a:off x="1243486" y="1689917"/>
          <a:ext cx="4311566" cy="91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t>Surveys for student, educators, &amp; families/caregivers.</a:t>
          </a:r>
        </a:p>
      </dsp:txBody>
      <dsp:txXfrm>
        <a:off x="1243486" y="1689917"/>
        <a:ext cx="4311566" cy="919561"/>
      </dsp:txXfrm>
    </dsp:sp>
    <dsp:sp modelId="{AF172489-7432-4B8B-8DB8-A6DF9A26A723}">
      <dsp:nvSpPr>
        <dsp:cNvPr id="0" name=""/>
        <dsp:cNvSpPr/>
      </dsp:nvSpPr>
      <dsp:spPr>
        <a:xfrm>
          <a:off x="1243486" y="2701923"/>
          <a:ext cx="4311566" cy="1980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t>-Comprehensive information on school climate.</a:t>
          </a:r>
        </a:p>
        <a:p>
          <a:pPr marL="0" lvl="0" indent="0" algn="l" defTabSz="800100">
            <a:lnSpc>
              <a:spcPct val="90000"/>
            </a:lnSpc>
            <a:spcBef>
              <a:spcPct val="0"/>
            </a:spcBef>
            <a:spcAft>
              <a:spcPct val="35000"/>
            </a:spcAft>
            <a:buFont typeface="Arial" panose="020B0604020202020204" pitchFamily="34" charset="0"/>
            <a:buNone/>
          </a:pPr>
          <a:r>
            <a:rPr lang="en-US" sz="1800" kern="1200" dirty="0"/>
            <a:t>-Includes optional demographic information so data can be disaggregated.</a:t>
          </a:r>
        </a:p>
        <a:p>
          <a:pPr marL="0" lvl="0" indent="0" algn="l" defTabSz="800100">
            <a:lnSpc>
              <a:spcPct val="90000"/>
            </a:lnSpc>
            <a:spcBef>
              <a:spcPct val="0"/>
            </a:spcBef>
            <a:spcAft>
              <a:spcPct val="35000"/>
            </a:spcAft>
            <a:buFont typeface="Arial" panose="020B0604020202020204" pitchFamily="34" charset="0"/>
            <a:buNone/>
          </a:pPr>
          <a:r>
            <a:rPr lang="en-US" sz="1800" kern="1200" dirty="0"/>
            <a:t>-Available in 33 languages.</a:t>
          </a:r>
        </a:p>
        <a:p>
          <a:pPr marL="0" lvl="0" indent="0" algn="l" defTabSz="800100">
            <a:lnSpc>
              <a:spcPct val="90000"/>
            </a:lnSpc>
            <a:spcBef>
              <a:spcPct val="0"/>
            </a:spcBef>
            <a:spcAft>
              <a:spcPct val="35000"/>
            </a:spcAft>
            <a:buFont typeface="Arial" panose="020B0604020202020204" pitchFamily="34" charset="0"/>
            <a:buNone/>
          </a:pPr>
          <a:endParaRPr lang="en-US" sz="1800" kern="1200" dirty="0"/>
        </a:p>
      </dsp:txBody>
      <dsp:txXfrm>
        <a:off x="1243486" y="2701923"/>
        <a:ext cx="4311566" cy="1980263"/>
      </dsp:txXfrm>
    </dsp:sp>
    <dsp:sp modelId="{A89ED512-87E9-48CC-B440-0CC1BFA42C75}">
      <dsp:nvSpPr>
        <dsp:cNvPr id="0" name=""/>
        <dsp:cNvSpPr/>
      </dsp:nvSpPr>
      <dsp:spPr>
        <a:xfrm>
          <a:off x="7787418" y="0"/>
          <a:ext cx="1509048" cy="14911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151AFF-1172-40A2-B6A0-C3876D477B41}">
      <dsp:nvSpPr>
        <dsp:cNvPr id="0" name=""/>
        <dsp:cNvSpPr/>
      </dsp:nvSpPr>
      <dsp:spPr>
        <a:xfrm>
          <a:off x="6309577" y="1689917"/>
          <a:ext cx="4311566" cy="91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t>Platform provides school teams with tools &amp; support to engage in school climate improvement process.</a:t>
          </a:r>
        </a:p>
      </dsp:txBody>
      <dsp:txXfrm>
        <a:off x="6309577" y="1689917"/>
        <a:ext cx="4311566" cy="919561"/>
      </dsp:txXfrm>
    </dsp:sp>
    <dsp:sp modelId="{7ED4324F-0E0F-4118-BE98-D7B2964EB0D9}">
      <dsp:nvSpPr>
        <dsp:cNvPr id="0" name=""/>
        <dsp:cNvSpPr/>
      </dsp:nvSpPr>
      <dsp:spPr>
        <a:xfrm>
          <a:off x="6309577" y="2701923"/>
          <a:ext cx="4311566" cy="1980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Font typeface="Arial" panose="020B0604020202020204" pitchFamily="34" charset="0"/>
            <a:buNone/>
          </a:pPr>
          <a:r>
            <a:rPr lang="en-US" sz="1700" kern="1200" dirty="0"/>
            <a:t>-Collects survey data.</a:t>
          </a:r>
        </a:p>
        <a:p>
          <a:pPr marL="0" lvl="0" indent="0" algn="l" defTabSz="755650">
            <a:lnSpc>
              <a:spcPct val="90000"/>
            </a:lnSpc>
            <a:spcBef>
              <a:spcPct val="0"/>
            </a:spcBef>
            <a:spcAft>
              <a:spcPct val="35000"/>
            </a:spcAft>
            <a:buNone/>
          </a:pPr>
          <a:r>
            <a:rPr lang="en-US" sz="1700" kern="1200" dirty="0"/>
            <a:t>-Generates comprehensive, interactive data reports.</a:t>
          </a:r>
        </a:p>
        <a:p>
          <a:pPr marL="0" lvl="0" indent="0" algn="l" defTabSz="755650">
            <a:lnSpc>
              <a:spcPct val="90000"/>
            </a:lnSpc>
            <a:spcBef>
              <a:spcPct val="0"/>
            </a:spcBef>
            <a:spcAft>
              <a:spcPct val="35000"/>
            </a:spcAft>
            <a:buNone/>
          </a:pPr>
          <a:r>
            <a:rPr lang="en-US" sz="1700" kern="1200" dirty="0"/>
            <a:t>-Assists with data analysis and decision-making.</a:t>
          </a:r>
        </a:p>
        <a:p>
          <a:pPr marL="0" lvl="0" indent="0" algn="l" defTabSz="755650">
            <a:lnSpc>
              <a:spcPct val="90000"/>
            </a:lnSpc>
            <a:spcBef>
              <a:spcPct val="0"/>
            </a:spcBef>
            <a:spcAft>
              <a:spcPct val="35000"/>
            </a:spcAft>
            <a:buNone/>
          </a:pPr>
          <a:r>
            <a:rPr lang="en-US" sz="1700" kern="1200" dirty="0"/>
            <a:t>-Assists with development, implementation, and progress monitoring of action plans.</a:t>
          </a:r>
        </a:p>
        <a:p>
          <a:pPr marL="0" lvl="0" indent="0" algn="l" defTabSz="755650">
            <a:lnSpc>
              <a:spcPct val="90000"/>
            </a:lnSpc>
            <a:spcBef>
              <a:spcPct val="0"/>
            </a:spcBef>
            <a:spcAft>
              <a:spcPct val="35000"/>
            </a:spcAft>
            <a:buNone/>
          </a:pPr>
          <a:r>
            <a:rPr lang="en-US" sz="1700" kern="1200" dirty="0"/>
            <a:t>-Includes learning resources and tools.</a:t>
          </a:r>
        </a:p>
      </dsp:txBody>
      <dsp:txXfrm>
        <a:off x="6309577" y="2701923"/>
        <a:ext cx="4311566" cy="1980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D5B8C-5FCA-445B-9F25-BD7F0F69EEFE}">
      <dsp:nvSpPr>
        <dsp:cNvPr id="0" name=""/>
        <dsp:cNvSpPr/>
      </dsp:nvSpPr>
      <dsp:spPr>
        <a:xfrm rot="16200000">
          <a:off x="-1795765"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solidFill>
                <a:schemeClr val="bg1"/>
              </a:solidFill>
            </a:rPr>
            <a:t>Clear Vision Statement</a:t>
          </a:r>
        </a:p>
      </dsp:txBody>
      <dsp:txXfrm>
        <a:off x="-1795765" y="2689007"/>
        <a:ext cx="4100448" cy="378220"/>
      </dsp:txXfrm>
    </dsp:sp>
    <dsp:sp modelId="{C3A3FE51-7C8E-4F43-B47C-5FCB819FB901}">
      <dsp:nvSpPr>
        <dsp:cNvPr id="0" name=""/>
        <dsp:cNvSpPr/>
      </dsp:nvSpPr>
      <dsp:spPr>
        <a:xfrm>
          <a:off x="443568"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rgbClr val="4472C4"/>
              </a:solidFill>
            </a:rPr>
            <a:t>Convene stakeholders.</a:t>
          </a:r>
        </a:p>
        <a:p>
          <a:pPr marL="171450" lvl="1" indent="-171450" algn="l" defTabSz="711200">
            <a:lnSpc>
              <a:spcPct val="90000"/>
            </a:lnSpc>
            <a:spcBef>
              <a:spcPct val="0"/>
            </a:spcBef>
            <a:spcAft>
              <a:spcPct val="15000"/>
            </a:spcAft>
            <a:buChar char="•"/>
          </a:pPr>
          <a:r>
            <a:rPr lang="en-US" sz="1600" kern="1200">
              <a:solidFill>
                <a:srgbClr val="4472C4"/>
              </a:solidFill>
            </a:rPr>
            <a:t>Evaluable system capacity.</a:t>
          </a:r>
        </a:p>
        <a:p>
          <a:pPr marL="171450" lvl="1" indent="-171450" algn="l" defTabSz="711200">
            <a:lnSpc>
              <a:spcPct val="90000"/>
            </a:lnSpc>
            <a:spcBef>
              <a:spcPct val="0"/>
            </a:spcBef>
            <a:spcAft>
              <a:spcPct val="15000"/>
            </a:spcAft>
            <a:buChar char="•"/>
          </a:pPr>
          <a:r>
            <a:rPr lang="en-US" sz="1600" kern="1200">
              <a:solidFill>
                <a:srgbClr val="4472C4"/>
              </a:solidFill>
            </a:rPr>
            <a:t>Reflect on current challenge. </a:t>
          </a:r>
        </a:p>
        <a:p>
          <a:pPr marL="171450" lvl="1" indent="-171450" algn="l" defTabSz="711200">
            <a:lnSpc>
              <a:spcPct val="90000"/>
            </a:lnSpc>
            <a:spcBef>
              <a:spcPct val="0"/>
            </a:spcBef>
            <a:spcAft>
              <a:spcPct val="15000"/>
            </a:spcAft>
            <a:buChar char="•"/>
          </a:pPr>
          <a:r>
            <a:rPr lang="en-US" sz="1600" kern="1200">
              <a:solidFill>
                <a:srgbClr val="4472C4"/>
              </a:solidFill>
            </a:rPr>
            <a:t>Set sights on what can be. </a:t>
          </a:r>
        </a:p>
      </dsp:txBody>
      <dsp:txXfrm>
        <a:off x="443568" y="827893"/>
        <a:ext cx="1883937" cy="4100448"/>
      </dsp:txXfrm>
    </dsp:sp>
    <dsp:sp modelId="{305D4E9D-B0DA-45DA-B52A-25705BD92B2B}">
      <dsp:nvSpPr>
        <dsp:cNvPr id="0" name=""/>
        <dsp:cNvSpPr/>
      </dsp:nvSpPr>
      <dsp:spPr>
        <a:xfrm>
          <a:off x="65348" y="328643"/>
          <a:ext cx="756440" cy="7564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A89253-A4C5-449A-A744-F04FF8135E84}">
      <dsp:nvSpPr>
        <dsp:cNvPr id="0" name=""/>
        <dsp:cNvSpPr/>
      </dsp:nvSpPr>
      <dsp:spPr>
        <a:xfrm rot="16200000">
          <a:off x="958605"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solidFill>
                <a:schemeClr val="bg1"/>
              </a:solidFill>
            </a:rPr>
            <a:t>Collaboration</a:t>
          </a:r>
        </a:p>
      </dsp:txBody>
      <dsp:txXfrm>
        <a:off x="958605" y="2689007"/>
        <a:ext cx="4100448" cy="378220"/>
      </dsp:txXfrm>
    </dsp:sp>
    <dsp:sp modelId="{3F9FA43E-B7A3-4C31-9FDF-73325F0FF09A}">
      <dsp:nvSpPr>
        <dsp:cNvPr id="0" name=""/>
        <dsp:cNvSpPr/>
      </dsp:nvSpPr>
      <dsp:spPr>
        <a:xfrm>
          <a:off x="3197940"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rgbClr val="4472C4"/>
              </a:solidFill>
            </a:rPr>
            <a:t>Create opportunities for stakeholders in varying modalities</a:t>
          </a:r>
        </a:p>
        <a:p>
          <a:pPr marL="342900" lvl="2" indent="-171450" algn="l" defTabSz="711200">
            <a:lnSpc>
              <a:spcPct val="90000"/>
            </a:lnSpc>
            <a:spcBef>
              <a:spcPct val="0"/>
            </a:spcBef>
            <a:spcAft>
              <a:spcPct val="15000"/>
            </a:spcAft>
            <a:buChar char="•"/>
          </a:pPr>
          <a:r>
            <a:rPr lang="en-US" sz="1600" kern="1200">
              <a:solidFill>
                <a:srgbClr val="4472C4"/>
              </a:solidFill>
            </a:rPr>
            <a:t>Surveys</a:t>
          </a:r>
        </a:p>
        <a:p>
          <a:pPr marL="342900" lvl="2" indent="-171450" algn="l" defTabSz="711200">
            <a:lnSpc>
              <a:spcPct val="90000"/>
            </a:lnSpc>
            <a:spcBef>
              <a:spcPct val="0"/>
            </a:spcBef>
            <a:spcAft>
              <a:spcPct val="15000"/>
            </a:spcAft>
            <a:buChar char="•"/>
          </a:pPr>
          <a:r>
            <a:rPr lang="en-US" sz="1600" kern="1200">
              <a:solidFill>
                <a:srgbClr val="4472C4"/>
              </a:solidFill>
            </a:rPr>
            <a:t>Focus Groups</a:t>
          </a:r>
        </a:p>
        <a:p>
          <a:pPr marL="342900" lvl="2" indent="-171450" algn="l" defTabSz="711200">
            <a:lnSpc>
              <a:spcPct val="90000"/>
            </a:lnSpc>
            <a:spcBef>
              <a:spcPct val="0"/>
            </a:spcBef>
            <a:spcAft>
              <a:spcPct val="15000"/>
            </a:spcAft>
            <a:buChar char="•"/>
          </a:pPr>
          <a:r>
            <a:rPr lang="en-US" sz="1600" kern="1200">
              <a:solidFill>
                <a:srgbClr val="4472C4"/>
              </a:solidFill>
            </a:rPr>
            <a:t>Town Halls </a:t>
          </a:r>
        </a:p>
      </dsp:txBody>
      <dsp:txXfrm>
        <a:off x="3197940" y="827893"/>
        <a:ext cx="1883937" cy="4100448"/>
      </dsp:txXfrm>
    </dsp:sp>
    <dsp:sp modelId="{B3250587-56F7-4AEE-8753-FE70DF5931F1}">
      <dsp:nvSpPr>
        <dsp:cNvPr id="0" name=""/>
        <dsp:cNvSpPr/>
      </dsp:nvSpPr>
      <dsp:spPr>
        <a:xfrm>
          <a:off x="2819720" y="328643"/>
          <a:ext cx="756440" cy="7564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325462-958F-45B9-9244-DFC213F8FBEF}">
      <dsp:nvSpPr>
        <dsp:cNvPr id="0" name=""/>
        <dsp:cNvSpPr/>
      </dsp:nvSpPr>
      <dsp:spPr>
        <a:xfrm rot="16200000">
          <a:off x="3712977"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solidFill>
                <a:schemeClr val="bg1"/>
              </a:solidFill>
            </a:rPr>
            <a:t>Time Management</a:t>
          </a:r>
        </a:p>
      </dsp:txBody>
      <dsp:txXfrm>
        <a:off x="3712977" y="2689007"/>
        <a:ext cx="4100448" cy="378220"/>
      </dsp:txXfrm>
    </dsp:sp>
    <dsp:sp modelId="{310A3F82-ACE8-4F98-9CFB-BC5C5410EF86}">
      <dsp:nvSpPr>
        <dsp:cNvPr id="0" name=""/>
        <dsp:cNvSpPr/>
      </dsp:nvSpPr>
      <dsp:spPr>
        <a:xfrm>
          <a:off x="5952311"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rgbClr val="4472C4"/>
              </a:solidFill>
            </a:rPr>
            <a:t>Regularly attend instructional meetings.</a:t>
          </a:r>
        </a:p>
        <a:p>
          <a:pPr marL="171450" lvl="1" indent="-171450" algn="l" defTabSz="711200">
            <a:lnSpc>
              <a:spcPct val="90000"/>
            </a:lnSpc>
            <a:spcBef>
              <a:spcPct val="0"/>
            </a:spcBef>
            <a:spcAft>
              <a:spcPct val="15000"/>
            </a:spcAft>
            <a:buChar char="•"/>
          </a:pPr>
          <a:r>
            <a:rPr lang="en-US" sz="1600" kern="1200">
              <a:solidFill>
                <a:srgbClr val="4472C4"/>
              </a:solidFill>
            </a:rPr>
            <a:t>Conduct classroom visits.</a:t>
          </a:r>
        </a:p>
      </dsp:txBody>
      <dsp:txXfrm>
        <a:off x="5952311" y="827893"/>
        <a:ext cx="1883937" cy="4100448"/>
      </dsp:txXfrm>
    </dsp:sp>
    <dsp:sp modelId="{7013747F-A896-4327-8723-12ED8A44F6BC}">
      <dsp:nvSpPr>
        <dsp:cNvPr id="0" name=""/>
        <dsp:cNvSpPr/>
      </dsp:nvSpPr>
      <dsp:spPr>
        <a:xfrm>
          <a:off x="5574091" y="328643"/>
          <a:ext cx="756440" cy="7564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4A58A0-BEA1-4E8C-BFF0-2371B9BAF0A3}">
      <dsp:nvSpPr>
        <dsp:cNvPr id="0" name=""/>
        <dsp:cNvSpPr/>
      </dsp:nvSpPr>
      <dsp:spPr>
        <a:xfrm rot="16200000">
          <a:off x="6467349"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t>Sample Data Sources to Consult</a:t>
          </a:r>
        </a:p>
      </dsp:txBody>
      <dsp:txXfrm>
        <a:off x="6467349" y="2689007"/>
        <a:ext cx="4100448" cy="378220"/>
      </dsp:txXfrm>
    </dsp:sp>
    <dsp:sp modelId="{C631FFC2-BADF-4889-90A0-4738DE5CCC7C}">
      <dsp:nvSpPr>
        <dsp:cNvPr id="0" name=""/>
        <dsp:cNvSpPr/>
      </dsp:nvSpPr>
      <dsp:spPr>
        <a:xfrm>
          <a:off x="8706683"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t>Building Lead</a:t>
          </a:r>
        </a:p>
        <a:p>
          <a:pPr marL="342900" lvl="2" indent="-171450" algn="l" defTabSz="711200">
            <a:lnSpc>
              <a:spcPct val="90000"/>
            </a:lnSpc>
            <a:spcBef>
              <a:spcPct val="0"/>
            </a:spcBef>
            <a:spcAft>
              <a:spcPct val="15000"/>
            </a:spcAft>
            <a:buChar char="•"/>
          </a:pPr>
          <a:r>
            <a:rPr lang="en-US" sz="1600" kern="1200"/>
            <a:t>Grades</a:t>
          </a:r>
        </a:p>
        <a:p>
          <a:pPr marL="342900" lvl="2" indent="-171450" algn="l" defTabSz="711200">
            <a:lnSpc>
              <a:spcPct val="90000"/>
            </a:lnSpc>
            <a:spcBef>
              <a:spcPct val="0"/>
            </a:spcBef>
            <a:spcAft>
              <a:spcPct val="15000"/>
            </a:spcAft>
            <a:buChar char="•"/>
          </a:pPr>
          <a:r>
            <a:rPr lang="en-US" sz="1600" kern="1200"/>
            <a:t>Attendance</a:t>
          </a:r>
        </a:p>
        <a:p>
          <a:pPr marL="342900" lvl="2"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r>
            <a:rPr lang="en-US" sz="1600" kern="1200"/>
            <a:t>Building Level</a:t>
          </a:r>
        </a:p>
        <a:p>
          <a:pPr marL="342900" lvl="2" indent="-171450" algn="l" defTabSz="711200">
            <a:lnSpc>
              <a:spcPct val="90000"/>
            </a:lnSpc>
            <a:spcBef>
              <a:spcPct val="0"/>
            </a:spcBef>
            <a:spcAft>
              <a:spcPct val="15000"/>
            </a:spcAft>
            <a:buChar char="•"/>
          </a:pPr>
          <a:r>
            <a:rPr lang="en-US" sz="1600" kern="1200"/>
            <a:t>Formative Assessments</a:t>
          </a:r>
        </a:p>
        <a:p>
          <a:pPr marL="342900" lvl="2"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r>
            <a:rPr lang="en-US" sz="1600" kern="1200"/>
            <a:t>Intervention</a:t>
          </a:r>
        </a:p>
        <a:p>
          <a:pPr marL="342900" lvl="2" indent="-171450" algn="l" defTabSz="711200">
            <a:lnSpc>
              <a:spcPct val="90000"/>
            </a:lnSpc>
            <a:spcBef>
              <a:spcPct val="0"/>
            </a:spcBef>
            <a:spcAft>
              <a:spcPct val="15000"/>
            </a:spcAft>
            <a:buChar char="•"/>
          </a:pPr>
          <a:r>
            <a:rPr lang="en-US" sz="1600" kern="1200"/>
            <a:t>Running Records</a:t>
          </a:r>
        </a:p>
        <a:p>
          <a:pPr marL="342900" lvl="2" indent="-171450" algn="l" defTabSz="711200">
            <a:lnSpc>
              <a:spcPct val="90000"/>
            </a:lnSpc>
            <a:spcBef>
              <a:spcPct val="0"/>
            </a:spcBef>
            <a:spcAft>
              <a:spcPct val="15000"/>
            </a:spcAft>
            <a:buChar char="•"/>
          </a:pPr>
          <a:r>
            <a:rPr lang="en-US" sz="1600" kern="1200"/>
            <a:t>Tiered Support </a:t>
          </a:r>
        </a:p>
      </dsp:txBody>
      <dsp:txXfrm>
        <a:off x="8706683" y="827893"/>
        <a:ext cx="1883937" cy="4100448"/>
      </dsp:txXfrm>
    </dsp:sp>
    <dsp:sp modelId="{C1EB6EE6-201D-441D-B7EB-242BBE58D049}">
      <dsp:nvSpPr>
        <dsp:cNvPr id="0" name=""/>
        <dsp:cNvSpPr/>
      </dsp:nvSpPr>
      <dsp:spPr>
        <a:xfrm>
          <a:off x="8328463" y="328643"/>
          <a:ext cx="756440" cy="7564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D5B8C-5FCA-445B-9F25-BD7F0F69EEFE}">
      <dsp:nvSpPr>
        <dsp:cNvPr id="0" name=""/>
        <dsp:cNvSpPr/>
      </dsp:nvSpPr>
      <dsp:spPr>
        <a:xfrm rot="16200000">
          <a:off x="-1795765"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solidFill>
                <a:schemeClr val="bg1"/>
              </a:solidFill>
            </a:rPr>
            <a:t>Clear Vision Statement</a:t>
          </a:r>
        </a:p>
      </dsp:txBody>
      <dsp:txXfrm>
        <a:off x="-1795765" y="2689007"/>
        <a:ext cx="4100448" cy="378220"/>
      </dsp:txXfrm>
    </dsp:sp>
    <dsp:sp modelId="{C3A3FE51-7C8E-4F43-B47C-5FCB819FB901}">
      <dsp:nvSpPr>
        <dsp:cNvPr id="0" name=""/>
        <dsp:cNvSpPr/>
      </dsp:nvSpPr>
      <dsp:spPr>
        <a:xfrm>
          <a:off x="443568"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rgbClr val="4472C4"/>
              </a:solidFill>
            </a:rPr>
            <a:t>Convene stakeholders.</a:t>
          </a:r>
        </a:p>
        <a:p>
          <a:pPr marL="171450" lvl="1" indent="-171450" algn="l" defTabSz="711200">
            <a:lnSpc>
              <a:spcPct val="90000"/>
            </a:lnSpc>
            <a:spcBef>
              <a:spcPct val="0"/>
            </a:spcBef>
            <a:spcAft>
              <a:spcPct val="15000"/>
            </a:spcAft>
            <a:buChar char="•"/>
          </a:pPr>
          <a:r>
            <a:rPr lang="en-US" sz="1600" kern="1200">
              <a:solidFill>
                <a:srgbClr val="4472C4"/>
              </a:solidFill>
            </a:rPr>
            <a:t>Evaluable system capacity.</a:t>
          </a:r>
        </a:p>
        <a:p>
          <a:pPr marL="171450" lvl="1" indent="-171450" algn="l" defTabSz="711200">
            <a:lnSpc>
              <a:spcPct val="90000"/>
            </a:lnSpc>
            <a:spcBef>
              <a:spcPct val="0"/>
            </a:spcBef>
            <a:spcAft>
              <a:spcPct val="15000"/>
            </a:spcAft>
            <a:buChar char="•"/>
          </a:pPr>
          <a:r>
            <a:rPr lang="en-US" sz="1600" kern="1200">
              <a:solidFill>
                <a:srgbClr val="4472C4"/>
              </a:solidFill>
            </a:rPr>
            <a:t>Reflect on current challenge. </a:t>
          </a:r>
        </a:p>
        <a:p>
          <a:pPr marL="171450" lvl="1" indent="-171450" algn="l" defTabSz="711200">
            <a:lnSpc>
              <a:spcPct val="90000"/>
            </a:lnSpc>
            <a:spcBef>
              <a:spcPct val="0"/>
            </a:spcBef>
            <a:spcAft>
              <a:spcPct val="15000"/>
            </a:spcAft>
            <a:buChar char="•"/>
          </a:pPr>
          <a:r>
            <a:rPr lang="en-US" sz="1600" kern="1200">
              <a:solidFill>
                <a:srgbClr val="4472C4"/>
              </a:solidFill>
            </a:rPr>
            <a:t>Set sights on what can be. </a:t>
          </a:r>
        </a:p>
      </dsp:txBody>
      <dsp:txXfrm>
        <a:off x="443568" y="827893"/>
        <a:ext cx="1883937" cy="4100448"/>
      </dsp:txXfrm>
    </dsp:sp>
    <dsp:sp modelId="{305D4E9D-B0DA-45DA-B52A-25705BD92B2B}">
      <dsp:nvSpPr>
        <dsp:cNvPr id="0" name=""/>
        <dsp:cNvSpPr/>
      </dsp:nvSpPr>
      <dsp:spPr>
        <a:xfrm>
          <a:off x="65348" y="328643"/>
          <a:ext cx="756440" cy="7564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A89253-A4C5-449A-A744-F04FF8135E84}">
      <dsp:nvSpPr>
        <dsp:cNvPr id="0" name=""/>
        <dsp:cNvSpPr/>
      </dsp:nvSpPr>
      <dsp:spPr>
        <a:xfrm rot="16200000">
          <a:off x="958605"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solidFill>
                <a:schemeClr val="bg1"/>
              </a:solidFill>
            </a:rPr>
            <a:t>Collaboration</a:t>
          </a:r>
        </a:p>
      </dsp:txBody>
      <dsp:txXfrm>
        <a:off x="958605" y="2689007"/>
        <a:ext cx="4100448" cy="378220"/>
      </dsp:txXfrm>
    </dsp:sp>
    <dsp:sp modelId="{3F9FA43E-B7A3-4C31-9FDF-73325F0FF09A}">
      <dsp:nvSpPr>
        <dsp:cNvPr id="0" name=""/>
        <dsp:cNvSpPr/>
      </dsp:nvSpPr>
      <dsp:spPr>
        <a:xfrm>
          <a:off x="3197940"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rgbClr val="4472C4"/>
              </a:solidFill>
            </a:rPr>
            <a:t>Create opportunities for stakeholders in varying modalities</a:t>
          </a:r>
        </a:p>
        <a:p>
          <a:pPr marL="342900" lvl="2" indent="-171450" algn="l" defTabSz="711200">
            <a:lnSpc>
              <a:spcPct val="90000"/>
            </a:lnSpc>
            <a:spcBef>
              <a:spcPct val="0"/>
            </a:spcBef>
            <a:spcAft>
              <a:spcPct val="15000"/>
            </a:spcAft>
            <a:buChar char="•"/>
          </a:pPr>
          <a:r>
            <a:rPr lang="en-US" sz="1600" kern="1200">
              <a:solidFill>
                <a:srgbClr val="4472C4"/>
              </a:solidFill>
            </a:rPr>
            <a:t>Surveys</a:t>
          </a:r>
        </a:p>
        <a:p>
          <a:pPr marL="342900" lvl="2" indent="-171450" algn="l" defTabSz="711200">
            <a:lnSpc>
              <a:spcPct val="90000"/>
            </a:lnSpc>
            <a:spcBef>
              <a:spcPct val="0"/>
            </a:spcBef>
            <a:spcAft>
              <a:spcPct val="15000"/>
            </a:spcAft>
            <a:buChar char="•"/>
          </a:pPr>
          <a:r>
            <a:rPr lang="en-US" sz="1600" kern="1200">
              <a:solidFill>
                <a:srgbClr val="4472C4"/>
              </a:solidFill>
            </a:rPr>
            <a:t>Focus Groups</a:t>
          </a:r>
        </a:p>
        <a:p>
          <a:pPr marL="342900" lvl="2" indent="-171450" algn="l" defTabSz="711200">
            <a:lnSpc>
              <a:spcPct val="90000"/>
            </a:lnSpc>
            <a:spcBef>
              <a:spcPct val="0"/>
            </a:spcBef>
            <a:spcAft>
              <a:spcPct val="15000"/>
            </a:spcAft>
            <a:buChar char="•"/>
          </a:pPr>
          <a:r>
            <a:rPr lang="en-US" sz="1600" kern="1200">
              <a:solidFill>
                <a:srgbClr val="4472C4"/>
              </a:solidFill>
            </a:rPr>
            <a:t>Town Halls </a:t>
          </a:r>
        </a:p>
      </dsp:txBody>
      <dsp:txXfrm>
        <a:off x="3197940" y="827893"/>
        <a:ext cx="1883937" cy="4100448"/>
      </dsp:txXfrm>
    </dsp:sp>
    <dsp:sp modelId="{B3250587-56F7-4AEE-8753-FE70DF5931F1}">
      <dsp:nvSpPr>
        <dsp:cNvPr id="0" name=""/>
        <dsp:cNvSpPr/>
      </dsp:nvSpPr>
      <dsp:spPr>
        <a:xfrm>
          <a:off x="2819720" y="328643"/>
          <a:ext cx="756440" cy="7564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325462-958F-45B9-9244-DFC213F8FBEF}">
      <dsp:nvSpPr>
        <dsp:cNvPr id="0" name=""/>
        <dsp:cNvSpPr/>
      </dsp:nvSpPr>
      <dsp:spPr>
        <a:xfrm rot="16200000">
          <a:off x="3712977"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solidFill>
                <a:schemeClr val="bg1"/>
              </a:solidFill>
            </a:rPr>
            <a:t>Time Management</a:t>
          </a:r>
        </a:p>
      </dsp:txBody>
      <dsp:txXfrm>
        <a:off x="3712977" y="2689007"/>
        <a:ext cx="4100448" cy="378220"/>
      </dsp:txXfrm>
    </dsp:sp>
    <dsp:sp modelId="{310A3F82-ACE8-4F98-9CFB-BC5C5410EF86}">
      <dsp:nvSpPr>
        <dsp:cNvPr id="0" name=""/>
        <dsp:cNvSpPr/>
      </dsp:nvSpPr>
      <dsp:spPr>
        <a:xfrm>
          <a:off x="5952311" y="827893"/>
          <a:ext cx="1883937" cy="4100448"/>
        </a:xfrm>
        <a:prstGeom prst="rect">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rgbClr val="4472C4"/>
              </a:solidFill>
            </a:rPr>
            <a:t>Regularly attend instructional meetings.</a:t>
          </a:r>
        </a:p>
        <a:p>
          <a:pPr marL="171450" lvl="1" indent="-171450" algn="l" defTabSz="711200">
            <a:lnSpc>
              <a:spcPct val="90000"/>
            </a:lnSpc>
            <a:spcBef>
              <a:spcPct val="0"/>
            </a:spcBef>
            <a:spcAft>
              <a:spcPct val="15000"/>
            </a:spcAft>
            <a:buChar char="•"/>
          </a:pPr>
          <a:r>
            <a:rPr lang="en-US" sz="1600" kern="1200">
              <a:solidFill>
                <a:srgbClr val="4472C4"/>
              </a:solidFill>
            </a:rPr>
            <a:t>Conduct classroom visits.</a:t>
          </a:r>
        </a:p>
      </dsp:txBody>
      <dsp:txXfrm>
        <a:off x="5952311" y="827893"/>
        <a:ext cx="1883937" cy="4100448"/>
      </dsp:txXfrm>
    </dsp:sp>
    <dsp:sp modelId="{7013747F-A896-4327-8723-12ED8A44F6BC}">
      <dsp:nvSpPr>
        <dsp:cNvPr id="0" name=""/>
        <dsp:cNvSpPr/>
      </dsp:nvSpPr>
      <dsp:spPr>
        <a:xfrm>
          <a:off x="5574091" y="328643"/>
          <a:ext cx="756440" cy="7564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4A58A0-BEA1-4E8C-BFF0-2371B9BAF0A3}">
      <dsp:nvSpPr>
        <dsp:cNvPr id="0" name=""/>
        <dsp:cNvSpPr/>
      </dsp:nvSpPr>
      <dsp:spPr>
        <a:xfrm rot="16200000">
          <a:off x="6467349"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solidFill>
                <a:schemeClr val="bg1"/>
              </a:solidFill>
            </a:rPr>
            <a:t>Sample Data Sources to Consult</a:t>
          </a:r>
        </a:p>
      </dsp:txBody>
      <dsp:txXfrm>
        <a:off x="6467349" y="2689007"/>
        <a:ext cx="4100448" cy="378220"/>
      </dsp:txXfrm>
    </dsp:sp>
    <dsp:sp modelId="{C631FFC2-BADF-4889-90A0-4738DE5CCC7C}">
      <dsp:nvSpPr>
        <dsp:cNvPr id="0" name=""/>
        <dsp:cNvSpPr/>
      </dsp:nvSpPr>
      <dsp:spPr>
        <a:xfrm>
          <a:off x="8706683"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rgbClr val="4472C4"/>
              </a:solidFill>
            </a:rPr>
            <a:t>Building Lead</a:t>
          </a:r>
        </a:p>
        <a:p>
          <a:pPr marL="342900" lvl="2" indent="-171450" algn="l" defTabSz="711200">
            <a:lnSpc>
              <a:spcPct val="90000"/>
            </a:lnSpc>
            <a:spcBef>
              <a:spcPct val="0"/>
            </a:spcBef>
            <a:spcAft>
              <a:spcPct val="15000"/>
            </a:spcAft>
            <a:buChar char="•"/>
          </a:pPr>
          <a:r>
            <a:rPr lang="en-US" sz="1600" kern="1200">
              <a:solidFill>
                <a:srgbClr val="4472C4"/>
              </a:solidFill>
            </a:rPr>
            <a:t>Grades</a:t>
          </a:r>
        </a:p>
        <a:p>
          <a:pPr marL="342900" lvl="2" indent="-171450" algn="l" defTabSz="711200">
            <a:lnSpc>
              <a:spcPct val="90000"/>
            </a:lnSpc>
            <a:spcBef>
              <a:spcPct val="0"/>
            </a:spcBef>
            <a:spcAft>
              <a:spcPct val="15000"/>
            </a:spcAft>
            <a:buChar char="•"/>
          </a:pPr>
          <a:r>
            <a:rPr lang="en-US" sz="1600" kern="1200">
              <a:solidFill>
                <a:srgbClr val="4472C4"/>
              </a:solidFill>
            </a:rPr>
            <a:t>Attendance</a:t>
          </a:r>
        </a:p>
        <a:p>
          <a:pPr marL="342900" lvl="2" indent="-171450" algn="l" defTabSz="711200">
            <a:lnSpc>
              <a:spcPct val="90000"/>
            </a:lnSpc>
            <a:spcBef>
              <a:spcPct val="0"/>
            </a:spcBef>
            <a:spcAft>
              <a:spcPct val="15000"/>
            </a:spcAft>
            <a:buChar char="•"/>
          </a:pPr>
          <a:endParaRPr lang="en-US" sz="1600" kern="1200">
            <a:solidFill>
              <a:srgbClr val="4472C4"/>
            </a:solidFill>
          </a:endParaRPr>
        </a:p>
        <a:p>
          <a:pPr marL="171450" lvl="1" indent="-171450" algn="l" defTabSz="711200">
            <a:lnSpc>
              <a:spcPct val="90000"/>
            </a:lnSpc>
            <a:spcBef>
              <a:spcPct val="0"/>
            </a:spcBef>
            <a:spcAft>
              <a:spcPct val="15000"/>
            </a:spcAft>
            <a:buChar char="•"/>
          </a:pPr>
          <a:r>
            <a:rPr lang="en-US" sz="1600" kern="1200">
              <a:solidFill>
                <a:srgbClr val="4472C4"/>
              </a:solidFill>
            </a:rPr>
            <a:t>Building Level</a:t>
          </a:r>
        </a:p>
        <a:p>
          <a:pPr marL="342900" lvl="2" indent="-171450" algn="l" defTabSz="711200">
            <a:lnSpc>
              <a:spcPct val="90000"/>
            </a:lnSpc>
            <a:spcBef>
              <a:spcPct val="0"/>
            </a:spcBef>
            <a:spcAft>
              <a:spcPct val="15000"/>
            </a:spcAft>
            <a:buChar char="•"/>
          </a:pPr>
          <a:r>
            <a:rPr lang="en-US" sz="1600" kern="1200">
              <a:solidFill>
                <a:srgbClr val="4472C4"/>
              </a:solidFill>
            </a:rPr>
            <a:t>Formative Assessments</a:t>
          </a:r>
        </a:p>
        <a:p>
          <a:pPr marL="342900" lvl="2" indent="-171450" algn="l" defTabSz="711200">
            <a:lnSpc>
              <a:spcPct val="90000"/>
            </a:lnSpc>
            <a:spcBef>
              <a:spcPct val="0"/>
            </a:spcBef>
            <a:spcAft>
              <a:spcPct val="15000"/>
            </a:spcAft>
            <a:buChar char="•"/>
          </a:pPr>
          <a:endParaRPr lang="en-US" sz="1600" kern="1200">
            <a:solidFill>
              <a:srgbClr val="4472C4"/>
            </a:solidFill>
          </a:endParaRPr>
        </a:p>
        <a:p>
          <a:pPr marL="171450" lvl="1" indent="-171450" algn="l" defTabSz="711200">
            <a:lnSpc>
              <a:spcPct val="90000"/>
            </a:lnSpc>
            <a:spcBef>
              <a:spcPct val="0"/>
            </a:spcBef>
            <a:spcAft>
              <a:spcPct val="15000"/>
            </a:spcAft>
            <a:buChar char="•"/>
          </a:pPr>
          <a:r>
            <a:rPr lang="en-US" sz="1600" kern="1200">
              <a:solidFill>
                <a:srgbClr val="4472C4"/>
              </a:solidFill>
            </a:rPr>
            <a:t>Intervention</a:t>
          </a:r>
        </a:p>
        <a:p>
          <a:pPr marL="342900" lvl="2" indent="-171450" algn="l" defTabSz="711200">
            <a:lnSpc>
              <a:spcPct val="90000"/>
            </a:lnSpc>
            <a:spcBef>
              <a:spcPct val="0"/>
            </a:spcBef>
            <a:spcAft>
              <a:spcPct val="15000"/>
            </a:spcAft>
            <a:buChar char="•"/>
          </a:pPr>
          <a:r>
            <a:rPr lang="en-US" sz="1600" kern="1200">
              <a:solidFill>
                <a:srgbClr val="4472C4"/>
              </a:solidFill>
            </a:rPr>
            <a:t>Running Records</a:t>
          </a:r>
        </a:p>
        <a:p>
          <a:pPr marL="342900" lvl="2" indent="-171450" algn="l" defTabSz="711200">
            <a:lnSpc>
              <a:spcPct val="90000"/>
            </a:lnSpc>
            <a:spcBef>
              <a:spcPct val="0"/>
            </a:spcBef>
            <a:spcAft>
              <a:spcPct val="15000"/>
            </a:spcAft>
            <a:buChar char="•"/>
          </a:pPr>
          <a:r>
            <a:rPr lang="en-US" sz="1600" kern="1200">
              <a:solidFill>
                <a:srgbClr val="4472C4"/>
              </a:solidFill>
            </a:rPr>
            <a:t>Tiered Support </a:t>
          </a:r>
        </a:p>
      </dsp:txBody>
      <dsp:txXfrm>
        <a:off x="8706683" y="827893"/>
        <a:ext cx="1883937" cy="4100448"/>
      </dsp:txXfrm>
    </dsp:sp>
    <dsp:sp modelId="{C1EB6EE6-201D-441D-B7EB-242BBE58D049}">
      <dsp:nvSpPr>
        <dsp:cNvPr id="0" name=""/>
        <dsp:cNvSpPr/>
      </dsp:nvSpPr>
      <dsp:spPr>
        <a:xfrm>
          <a:off x="8328463" y="328643"/>
          <a:ext cx="756440" cy="7564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61F68-35A3-437A-94DB-8292E2C7F431}">
      <dsp:nvSpPr>
        <dsp:cNvPr id="0" name=""/>
        <dsp:cNvSpPr/>
      </dsp:nvSpPr>
      <dsp:spPr>
        <a:xfrm>
          <a:off x="0" y="39879"/>
          <a:ext cx="11890375" cy="1298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4472C4"/>
              </a:solidFill>
            </a:rPr>
            <a:t>Do we have the capacity to implement NJTSS with fidelity? What do we need to get started? </a:t>
          </a:r>
        </a:p>
      </dsp:txBody>
      <dsp:txXfrm>
        <a:off x="63397" y="103276"/>
        <a:ext cx="11763581" cy="1171906"/>
      </dsp:txXfrm>
    </dsp:sp>
    <dsp:sp modelId="{3D109AA7-BD79-42DC-A801-7E8CB638D6D9}">
      <dsp:nvSpPr>
        <dsp:cNvPr id="0" name=""/>
        <dsp:cNvSpPr/>
      </dsp:nvSpPr>
      <dsp:spPr>
        <a:xfrm>
          <a:off x="0" y="1424979"/>
          <a:ext cx="11890375" cy="1298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4472C4"/>
              </a:solidFill>
            </a:rPr>
            <a:t>Do we have the professional learning available for implementation in a systemic and methodical way?</a:t>
          </a:r>
        </a:p>
      </dsp:txBody>
      <dsp:txXfrm>
        <a:off x="63397" y="1488376"/>
        <a:ext cx="11763581" cy="1171906"/>
      </dsp:txXfrm>
    </dsp:sp>
    <dsp:sp modelId="{D53A8D7D-0614-431C-A4BC-011A970E664C}">
      <dsp:nvSpPr>
        <dsp:cNvPr id="0" name=""/>
        <dsp:cNvSpPr/>
      </dsp:nvSpPr>
      <dsp:spPr>
        <a:xfrm>
          <a:off x="0" y="2810079"/>
          <a:ext cx="11890375" cy="1298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4472C4"/>
              </a:solidFill>
            </a:rPr>
            <a:t>How can we mobilize a team/teams that support effective implementation?</a:t>
          </a:r>
        </a:p>
      </dsp:txBody>
      <dsp:txXfrm>
        <a:off x="63397" y="2873476"/>
        <a:ext cx="11763581" cy="11719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32CB1-1CC4-40D7-AEEF-26D302ECB527}">
      <dsp:nvSpPr>
        <dsp:cNvPr id="0" name=""/>
        <dsp:cNvSpPr/>
      </dsp:nvSpPr>
      <dsp:spPr>
        <a:xfrm>
          <a:off x="0" y="0"/>
          <a:ext cx="11177587" cy="1415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solidFill>
                <a:srgbClr val="4472C4"/>
              </a:solidFill>
            </a:rPr>
            <a:t>Step 1: Assess</a:t>
          </a:r>
        </a:p>
      </dsp:txBody>
      <dsp:txXfrm>
        <a:off x="69109" y="69109"/>
        <a:ext cx="11039369" cy="1277482"/>
      </dsp:txXfrm>
    </dsp:sp>
    <dsp:sp modelId="{5316739D-6AD9-480E-B0B9-F28C32AD944C}">
      <dsp:nvSpPr>
        <dsp:cNvPr id="0" name=""/>
        <dsp:cNvSpPr/>
      </dsp:nvSpPr>
      <dsp:spPr>
        <a:xfrm>
          <a:off x="0" y="1584680"/>
          <a:ext cx="11177587" cy="1415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solidFill>
                <a:srgbClr val="4472C4"/>
              </a:solidFill>
            </a:rPr>
            <a:t>Step 2: Build and Reflect </a:t>
          </a:r>
        </a:p>
      </dsp:txBody>
      <dsp:txXfrm>
        <a:off x="69109" y="1653789"/>
        <a:ext cx="11039369" cy="1277482"/>
      </dsp:txXfrm>
    </dsp:sp>
    <dsp:sp modelId="{C0E1E5D7-6D02-490C-AFE6-5C28F4450394}">
      <dsp:nvSpPr>
        <dsp:cNvPr id="0" name=""/>
        <dsp:cNvSpPr/>
      </dsp:nvSpPr>
      <dsp:spPr>
        <a:xfrm>
          <a:off x="0" y="3158781"/>
          <a:ext cx="11177587" cy="1415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solidFill>
                <a:srgbClr val="4472C4"/>
              </a:solidFill>
            </a:rPr>
            <a:t>Step 3: Implement and Monitor</a:t>
          </a:r>
        </a:p>
      </dsp:txBody>
      <dsp:txXfrm>
        <a:off x="69109" y="3227890"/>
        <a:ext cx="11039369" cy="1277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61F68-35A3-437A-94DB-8292E2C7F431}">
      <dsp:nvSpPr>
        <dsp:cNvPr id="0" name=""/>
        <dsp:cNvSpPr/>
      </dsp:nvSpPr>
      <dsp:spPr>
        <a:xfrm>
          <a:off x="0" y="13903"/>
          <a:ext cx="11890375" cy="9805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rgbClr val="4472C4"/>
              </a:solidFill>
            </a:rPr>
            <a:t>How can we use data to inform student needs?</a:t>
          </a:r>
        </a:p>
      </dsp:txBody>
      <dsp:txXfrm>
        <a:off x="47866" y="61769"/>
        <a:ext cx="11794643" cy="884801"/>
      </dsp:txXfrm>
    </dsp:sp>
    <dsp:sp modelId="{3D109AA7-BD79-42DC-A801-7E8CB638D6D9}">
      <dsp:nvSpPr>
        <dsp:cNvPr id="0" name=""/>
        <dsp:cNvSpPr/>
      </dsp:nvSpPr>
      <dsp:spPr>
        <a:xfrm>
          <a:off x="0" y="1060676"/>
          <a:ext cx="11890375" cy="9805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rgbClr val="4472C4"/>
              </a:solidFill>
            </a:rPr>
            <a:t>Which types of data do we currently collect?</a:t>
          </a:r>
        </a:p>
      </dsp:txBody>
      <dsp:txXfrm>
        <a:off x="47866" y="1108542"/>
        <a:ext cx="11794643" cy="884801"/>
      </dsp:txXfrm>
    </dsp:sp>
    <dsp:sp modelId="{D53A8D7D-0614-431C-A4BC-011A970E664C}">
      <dsp:nvSpPr>
        <dsp:cNvPr id="0" name=""/>
        <dsp:cNvSpPr/>
      </dsp:nvSpPr>
      <dsp:spPr>
        <a:xfrm>
          <a:off x="0" y="2107449"/>
          <a:ext cx="11890375" cy="9805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rgbClr val="4472C4"/>
              </a:solidFill>
            </a:rPr>
            <a:t>How can we implement reliable Universal Screening measures as well as Diagnostics and Progress Monitoring measures?</a:t>
          </a:r>
        </a:p>
      </dsp:txBody>
      <dsp:txXfrm>
        <a:off x="47866" y="2155315"/>
        <a:ext cx="11794643" cy="884801"/>
      </dsp:txXfrm>
    </dsp:sp>
    <dsp:sp modelId="{AC6FB4FA-BC41-4499-887F-18ACDF481117}">
      <dsp:nvSpPr>
        <dsp:cNvPr id="0" name=""/>
        <dsp:cNvSpPr/>
      </dsp:nvSpPr>
      <dsp:spPr>
        <a:xfrm>
          <a:off x="0" y="3168125"/>
          <a:ext cx="11890375" cy="9805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rgbClr val="4472C4"/>
              </a:solidFill>
            </a:rPr>
            <a:t>How can we increase staffing capacity (professional development, available staff, etc.) to identify and meet the needs of our students?</a:t>
          </a:r>
        </a:p>
      </dsp:txBody>
      <dsp:txXfrm>
        <a:off x="47866" y="3215991"/>
        <a:ext cx="11794643" cy="8848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63A2D-6E42-4FD8-BBC7-40CCC9EDFF31}">
      <dsp:nvSpPr>
        <dsp:cNvPr id="0" name=""/>
        <dsp:cNvSpPr/>
      </dsp:nvSpPr>
      <dsp:spPr>
        <a:xfrm rot="16200000">
          <a:off x="1669653" y="-1669653"/>
          <a:ext cx="2249487" cy="5588794"/>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Data-based decision making.</a:t>
          </a:r>
        </a:p>
      </dsp:txBody>
      <dsp:txXfrm rot="5400000">
        <a:off x="0" y="0"/>
        <a:ext cx="5588794" cy="1687115"/>
      </dsp:txXfrm>
    </dsp:sp>
    <dsp:sp modelId="{B263ABBD-A91F-48AF-B921-1D0F3DAB5DFB}">
      <dsp:nvSpPr>
        <dsp:cNvPr id="0" name=""/>
        <dsp:cNvSpPr/>
      </dsp:nvSpPr>
      <dsp:spPr>
        <a:xfrm>
          <a:off x="5588794" y="0"/>
          <a:ext cx="5588794" cy="224948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Problem-solving teams with a variety of staff roles.</a:t>
          </a:r>
        </a:p>
      </dsp:txBody>
      <dsp:txXfrm>
        <a:off x="5588794" y="0"/>
        <a:ext cx="5588794" cy="1687115"/>
      </dsp:txXfrm>
    </dsp:sp>
    <dsp:sp modelId="{94A167C1-C01D-48E7-AD58-F5F5B1B6EB5E}">
      <dsp:nvSpPr>
        <dsp:cNvPr id="0" name=""/>
        <dsp:cNvSpPr/>
      </dsp:nvSpPr>
      <dsp:spPr>
        <a:xfrm rot="10800000">
          <a:off x="0" y="2249487"/>
          <a:ext cx="5588794" cy="224948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Bidirectional, district- and community-wide communication.</a:t>
          </a:r>
        </a:p>
      </dsp:txBody>
      <dsp:txXfrm rot="10800000">
        <a:off x="0" y="2811859"/>
        <a:ext cx="5588794" cy="1687115"/>
      </dsp:txXfrm>
    </dsp:sp>
    <dsp:sp modelId="{1298C91E-93BC-48E0-ADC7-478B7439DA99}">
      <dsp:nvSpPr>
        <dsp:cNvPr id="0" name=""/>
        <dsp:cNvSpPr/>
      </dsp:nvSpPr>
      <dsp:spPr>
        <a:xfrm rot="5400000">
          <a:off x="7258447" y="579834"/>
          <a:ext cx="2249487" cy="5588794"/>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Family and community involvement.</a:t>
          </a:r>
        </a:p>
      </dsp:txBody>
      <dsp:txXfrm rot="-5400000">
        <a:off x="5588794" y="2811859"/>
        <a:ext cx="5588794" cy="1687115"/>
      </dsp:txXfrm>
    </dsp:sp>
    <dsp:sp modelId="{43524D50-F981-4494-B1D1-F48135FB76F3}">
      <dsp:nvSpPr>
        <dsp:cNvPr id="0" name=""/>
        <dsp:cNvSpPr/>
      </dsp:nvSpPr>
      <dsp:spPr>
        <a:xfrm>
          <a:off x="3659234" y="1511025"/>
          <a:ext cx="3859118" cy="1476923"/>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t>Student and district success</a:t>
          </a:r>
        </a:p>
      </dsp:txBody>
      <dsp:txXfrm>
        <a:off x="3731331" y="1583122"/>
        <a:ext cx="3714924" cy="13327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95ADF-B0B6-41AF-A47A-202F89C18CD9}">
      <dsp:nvSpPr>
        <dsp:cNvPr id="0" name=""/>
        <dsp:cNvSpPr/>
      </dsp:nvSpPr>
      <dsp:spPr>
        <a:xfrm>
          <a:off x="0" y="730105"/>
          <a:ext cx="3168721" cy="20121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B0001-76A1-4DFF-B59E-01D4F6386FDD}">
      <dsp:nvSpPr>
        <dsp:cNvPr id="0" name=""/>
        <dsp:cNvSpPr/>
      </dsp:nvSpPr>
      <dsp:spPr>
        <a:xfrm>
          <a:off x="352080" y="1064581"/>
          <a:ext cx="3168721" cy="20121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Customized and/or personalized communication.</a:t>
          </a:r>
        </a:p>
      </dsp:txBody>
      <dsp:txXfrm>
        <a:off x="411014" y="1123515"/>
        <a:ext cx="3050853" cy="1894270"/>
      </dsp:txXfrm>
    </dsp:sp>
    <dsp:sp modelId="{CF4A86CD-8C28-45B6-BF68-AA4998ECBC38}">
      <dsp:nvSpPr>
        <dsp:cNvPr id="0" name=""/>
        <dsp:cNvSpPr/>
      </dsp:nvSpPr>
      <dsp:spPr>
        <a:xfrm>
          <a:off x="3872882" y="730105"/>
          <a:ext cx="3168721" cy="20121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34F96-980D-4856-878C-8D09C6D3C008}">
      <dsp:nvSpPr>
        <dsp:cNvPr id="0" name=""/>
        <dsp:cNvSpPr/>
      </dsp:nvSpPr>
      <dsp:spPr>
        <a:xfrm>
          <a:off x="4224962" y="1064581"/>
          <a:ext cx="3168721" cy="20121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Multilingual and accessible communication.</a:t>
          </a:r>
        </a:p>
      </dsp:txBody>
      <dsp:txXfrm>
        <a:off x="4283896" y="1123515"/>
        <a:ext cx="3050853" cy="1894270"/>
      </dsp:txXfrm>
    </dsp:sp>
    <dsp:sp modelId="{5B06F902-F06A-4CB4-B98F-D860A3199B24}">
      <dsp:nvSpPr>
        <dsp:cNvPr id="0" name=""/>
        <dsp:cNvSpPr/>
      </dsp:nvSpPr>
      <dsp:spPr>
        <a:xfrm>
          <a:off x="7745764" y="730105"/>
          <a:ext cx="3168721" cy="20121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C1BAA-14D4-4511-95FB-D79D5C93DD6C}">
      <dsp:nvSpPr>
        <dsp:cNvPr id="0" name=""/>
        <dsp:cNvSpPr/>
      </dsp:nvSpPr>
      <dsp:spPr>
        <a:xfrm>
          <a:off x="8097844" y="1064581"/>
          <a:ext cx="3168721" cy="20121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Platform-specific</a:t>
          </a:r>
        </a:p>
        <a:p>
          <a:pPr marL="0" lvl="0" indent="0" algn="ctr" defTabSz="1200150">
            <a:lnSpc>
              <a:spcPct val="90000"/>
            </a:lnSpc>
            <a:spcBef>
              <a:spcPct val="0"/>
            </a:spcBef>
            <a:spcAft>
              <a:spcPct val="35000"/>
            </a:spcAft>
            <a:buNone/>
          </a:pPr>
          <a:r>
            <a:rPr lang="en-US" sz="2700" kern="1200" dirty="0"/>
            <a:t>Communication.</a:t>
          </a:r>
        </a:p>
      </dsp:txBody>
      <dsp:txXfrm>
        <a:off x="8156778" y="1123515"/>
        <a:ext cx="3050853" cy="18942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4422C-7971-42A4-A845-D9256A43AED3}">
      <dsp:nvSpPr>
        <dsp:cNvPr id="0" name=""/>
        <dsp:cNvSpPr/>
      </dsp:nvSpPr>
      <dsp:spPr>
        <a:xfrm>
          <a:off x="0" y="211202"/>
          <a:ext cx="10973719" cy="188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Draft an email for high school teachers explaining updates to NJTSS interventions, emphasizing the role of data in identifying student needs. Keep it professional yet concise.</a:t>
          </a:r>
        </a:p>
      </dsp:txBody>
      <dsp:txXfrm>
        <a:off x="92069" y="303271"/>
        <a:ext cx="10789581" cy="1701902"/>
      </dsp:txXfrm>
    </dsp:sp>
    <dsp:sp modelId="{5B45C89D-F5BF-4C6F-87C0-032D22A49AD3}">
      <dsp:nvSpPr>
        <dsp:cNvPr id="0" name=""/>
        <dsp:cNvSpPr/>
      </dsp:nvSpPr>
      <dsp:spPr>
        <a:xfrm>
          <a:off x="0" y="2186522"/>
          <a:ext cx="10973719" cy="188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dirty="0"/>
            <a:t>Develop a checklist for implementing a Tier 3 intervention focused on [specific student need] that includes data collection methods and progress monitoring strategies.</a:t>
          </a:r>
          <a:endParaRPr lang="en-US" sz="3100" kern="1200" dirty="0"/>
        </a:p>
      </dsp:txBody>
      <dsp:txXfrm>
        <a:off x="92069" y="2278591"/>
        <a:ext cx="10789581" cy="1701902"/>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7425AFB-E73E-4C47-BA4D-95B867A1CC07}" type="datetimeFigureOut">
              <a:rPr lang="en-US" smtClean="0"/>
              <a:t>7/29/25</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8AC223-25EB-40B2-9538-010511AACFA5}" type="datetimeFigureOut">
              <a:rPr lang="en-US" smtClean="0"/>
              <a:t>7/29/25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spcBef>
                <a:spcPts val="0"/>
              </a:spcBef>
              <a:spcAft>
                <a:spcPts val="0"/>
              </a:spcAft>
              <a:buSzPts val="1000"/>
              <a:buFont typeface="Symbol" panose="05050102010706020507" pitchFamily="18" charset="2"/>
              <a:buNone/>
              <a:tabLst>
                <a:tab pos="457200" algn="l"/>
              </a:tabLst>
            </a:pP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a:p>
        </p:txBody>
      </p:sp>
    </p:spTree>
    <p:extLst>
      <p:ext uri="{BB962C8B-B14F-4D97-AF65-F5344CB8AC3E}">
        <p14:creationId xmlns:p14="http://schemas.microsoft.com/office/powerpoint/2010/main" val="2717761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6600" kern="1200" dirty="0">
                <a:solidFill>
                  <a:schemeClr val="tx1"/>
                </a:solidFill>
                <a:effectLst/>
                <a:latin typeface="+mn-lt"/>
                <a:ea typeface="+mn-ea"/>
                <a:cs typeface="+mn-cs"/>
              </a:rPr>
              <a:t>Weaver’s Model of Communication is often something discussed when learning about communication</a:t>
            </a:r>
            <a:r>
              <a:rPr lang="en-US" sz="6600" dirty="0"/>
              <a:t> and talking about the concept of "message sent.". How might a leader know if message sent is always message received? </a:t>
            </a:r>
            <a:endParaRPr lang="en-US" sz="6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600" kern="1200" dirty="0">
              <a:solidFill>
                <a:schemeClr val="tx1"/>
              </a:solidFill>
              <a:effectLst/>
              <a:latin typeface="+mn-lt"/>
              <a:ea typeface="+mn-ea"/>
              <a:cs typeface="+mn-cs"/>
            </a:endParaRPr>
          </a:p>
          <a:p>
            <a:r>
              <a:rPr lang="en-US" sz="6600" b="0" i="0" kern="1200" dirty="0">
                <a:solidFill>
                  <a:schemeClr val="tx1"/>
                </a:solidFill>
                <a:effectLst/>
                <a:latin typeface="+mn-lt"/>
                <a:ea typeface="+mn-ea"/>
                <a:cs typeface="+mn-cs"/>
              </a:rPr>
              <a:t>In 1948, Shannon was an American </a:t>
            </a:r>
            <a:r>
              <a:rPr lang="en-US" sz="6600" dirty="0"/>
              <a:t>mathematician and electronic</a:t>
            </a:r>
            <a:r>
              <a:rPr lang="en-US" sz="6600" b="0" i="0" kern="1200" dirty="0">
                <a:solidFill>
                  <a:schemeClr val="tx1"/>
                </a:solidFill>
                <a:effectLst/>
                <a:latin typeface="+mn-lt"/>
                <a:ea typeface="+mn-ea"/>
                <a:cs typeface="+mn-cs"/>
              </a:rPr>
              <a:t> </a:t>
            </a:r>
            <a:r>
              <a:rPr lang="en-US" sz="6600" dirty="0"/>
              <a:t>engineer. Weaver</a:t>
            </a:r>
            <a:r>
              <a:rPr lang="en-US" sz="6600" b="0" i="0" kern="1200" dirty="0">
                <a:solidFill>
                  <a:schemeClr val="tx1"/>
                </a:solidFill>
                <a:effectLst/>
                <a:latin typeface="+mn-lt"/>
                <a:ea typeface="+mn-ea"/>
                <a:cs typeface="+mn-cs"/>
              </a:rPr>
              <a:t> was an American scientist. Both of them </a:t>
            </a:r>
            <a:r>
              <a:rPr lang="en-US" sz="6600" dirty="0"/>
              <a:t>joined</a:t>
            </a:r>
            <a:r>
              <a:rPr lang="en-US" sz="6600" b="0" i="0" kern="1200" dirty="0">
                <a:solidFill>
                  <a:schemeClr val="tx1"/>
                </a:solidFill>
                <a:effectLst/>
                <a:latin typeface="+mn-lt"/>
                <a:ea typeface="+mn-ea"/>
                <a:cs typeface="+mn-cs"/>
              </a:rPr>
              <a:t> together to write an article in “Bell System Technical Journal” called “A Mathematical Theory of Communication” </a:t>
            </a:r>
            <a:r>
              <a:rPr lang="en-US" sz="6600" dirty="0"/>
              <a:t>which is typically referred to as the </a:t>
            </a:r>
            <a:r>
              <a:rPr lang="en-US" sz="6600" b="0" i="0" kern="1200" dirty="0">
                <a:solidFill>
                  <a:schemeClr val="tx1"/>
                </a:solidFill>
                <a:effectLst/>
                <a:latin typeface="+mn-lt"/>
                <a:ea typeface="+mn-ea"/>
                <a:cs typeface="+mn-cs"/>
              </a:rPr>
              <a:t>“Shannon-Weaver model of communication”.</a:t>
            </a:r>
            <a:endParaRPr lang="en-US" sz="6600" b="0" i="0" kern="1200" dirty="0">
              <a:solidFill>
                <a:schemeClr val="tx1"/>
              </a:solidFill>
              <a:effectLst/>
              <a:latin typeface="+mn-lt"/>
              <a:cs typeface="Calibri"/>
            </a:endParaRPr>
          </a:p>
          <a:p>
            <a:endParaRPr lang="en-US" sz="6600" b="0" i="0" kern="1200" dirty="0">
              <a:solidFill>
                <a:schemeClr val="tx1"/>
              </a:solidFill>
              <a:effectLst/>
              <a:latin typeface="+mn-lt"/>
              <a:ea typeface="+mn-ea"/>
              <a:cs typeface="+mn-cs"/>
            </a:endParaRPr>
          </a:p>
          <a:p>
            <a:r>
              <a:rPr lang="en-US" sz="6600" b="0" i="0" kern="1200" dirty="0">
                <a:solidFill>
                  <a:schemeClr val="tx1"/>
                </a:solidFill>
                <a:effectLst/>
                <a:latin typeface="+mn-lt"/>
                <a:ea typeface="+mn-ea"/>
                <a:cs typeface="+mn-cs"/>
              </a:rPr>
              <a:t>This model </a:t>
            </a:r>
            <a:r>
              <a:rPr lang="en-US" sz="6600" dirty="0"/>
              <a:t>was specifically</a:t>
            </a:r>
            <a:r>
              <a:rPr lang="en-US" sz="6600" b="0" i="0" kern="1200" dirty="0">
                <a:solidFill>
                  <a:schemeClr val="tx1"/>
                </a:solidFill>
                <a:effectLst/>
                <a:latin typeface="+mn-lt"/>
                <a:ea typeface="+mn-ea"/>
                <a:cs typeface="+mn-cs"/>
              </a:rPr>
              <a:t> designed to develop the effective communication between sender and receiver. At first</a:t>
            </a:r>
            <a:r>
              <a:rPr lang="en-US" sz="6600" dirty="0"/>
              <a:t>,</a:t>
            </a:r>
            <a:r>
              <a:rPr lang="en-US" sz="6600" b="0" i="0" kern="1200" dirty="0">
                <a:solidFill>
                  <a:schemeClr val="tx1"/>
                </a:solidFill>
                <a:effectLst/>
                <a:latin typeface="+mn-lt"/>
                <a:ea typeface="+mn-ea"/>
                <a:cs typeface="+mn-cs"/>
              </a:rPr>
              <a:t> the model was developed to improve </a:t>
            </a:r>
            <a:r>
              <a:rPr lang="en-US" sz="6600" dirty="0"/>
              <a:t>technical</a:t>
            </a:r>
            <a:r>
              <a:rPr lang="en-US" sz="6600" b="0" i="0" kern="1200" dirty="0">
                <a:solidFill>
                  <a:schemeClr val="tx1"/>
                </a:solidFill>
                <a:effectLst/>
                <a:latin typeface="+mn-lt"/>
                <a:ea typeface="+mn-ea"/>
                <a:cs typeface="+mn-cs"/>
              </a:rPr>
              <a:t> communication but later</a:t>
            </a:r>
            <a:r>
              <a:rPr lang="en-US" sz="6600" dirty="0"/>
              <a:t>,</a:t>
            </a:r>
            <a:r>
              <a:rPr lang="en-US" sz="6600" b="0" i="0" kern="1200" dirty="0">
                <a:solidFill>
                  <a:schemeClr val="tx1"/>
                </a:solidFill>
                <a:effectLst/>
                <a:latin typeface="+mn-lt"/>
                <a:ea typeface="+mn-ea"/>
                <a:cs typeface="+mn-cs"/>
              </a:rPr>
              <a:t> it was and has been widely applied in the field of </a:t>
            </a:r>
            <a:r>
              <a:rPr lang="en-US" sz="6600" dirty="0"/>
              <a:t>communications</a:t>
            </a:r>
            <a:r>
              <a:rPr lang="en-US" sz="6600" b="0" i="0" kern="1200" dirty="0">
                <a:solidFill>
                  <a:schemeClr val="tx1"/>
                </a:solidFill>
                <a:effectLst/>
                <a:latin typeface="+mn-lt"/>
                <a:ea typeface="+mn-ea"/>
                <a:cs typeface="+mn-cs"/>
              </a:rPr>
              <a:t>.</a:t>
            </a:r>
            <a:endParaRPr lang="en-US" sz="6600" b="0" i="0" kern="1200" dirty="0">
              <a:solidFill>
                <a:schemeClr val="tx1"/>
              </a:solidFill>
              <a:effectLst/>
              <a:latin typeface="+mn-lt"/>
              <a:cs typeface="Calibri"/>
            </a:endParaRPr>
          </a:p>
          <a:p>
            <a:endParaRPr lang="en-US" sz="6600" b="0" i="0" kern="1200" dirty="0">
              <a:solidFill>
                <a:schemeClr val="tx1"/>
              </a:solidFill>
              <a:effectLst/>
              <a:latin typeface="+mn-lt"/>
              <a:ea typeface="+mn-ea"/>
              <a:cs typeface="+mn-cs"/>
            </a:endParaRPr>
          </a:p>
          <a:p>
            <a:r>
              <a:rPr lang="en-US" sz="6600" dirty="0"/>
              <a:t>Weaver's</a:t>
            </a:r>
            <a:r>
              <a:rPr lang="en-US" sz="6600" b="0" i="0" kern="1200" dirty="0">
                <a:solidFill>
                  <a:schemeClr val="tx1"/>
                </a:solidFill>
                <a:effectLst/>
                <a:latin typeface="+mn-lt"/>
                <a:ea typeface="+mn-ea"/>
                <a:cs typeface="+mn-cs"/>
              </a:rPr>
              <a:t> </a:t>
            </a:r>
            <a:r>
              <a:rPr lang="en-US" sz="6600" dirty="0"/>
              <a:t>Model</a:t>
            </a:r>
            <a:r>
              <a:rPr lang="en-US" sz="6600" b="0" i="0" kern="1200" dirty="0">
                <a:solidFill>
                  <a:schemeClr val="tx1"/>
                </a:solidFill>
                <a:effectLst/>
                <a:latin typeface="+mn-lt"/>
                <a:ea typeface="+mn-ea"/>
                <a:cs typeface="+mn-cs"/>
              </a:rPr>
              <a:t> </a:t>
            </a:r>
            <a:r>
              <a:rPr lang="en-US" sz="6600" dirty="0"/>
              <a:t>of Communication details</a:t>
            </a:r>
            <a:r>
              <a:rPr lang="en-US" sz="6600" b="0" i="0" kern="1200" dirty="0">
                <a:solidFill>
                  <a:schemeClr val="tx1"/>
                </a:solidFill>
                <a:effectLst/>
                <a:latin typeface="+mn-lt"/>
                <a:ea typeface="+mn-ea"/>
                <a:cs typeface="+mn-cs"/>
              </a:rPr>
              <a:t> </a:t>
            </a:r>
            <a:r>
              <a:rPr lang="en-US" sz="6600" dirty="0"/>
              <a:t>various</a:t>
            </a:r>
            <a:r>
              <a:rPr lang="en-US" sz="6600" b="0" i="0" kern="1200" dirty="0">
                <a:solidFill>
                  <a:schemeClr val="tx1"/>
                </a:solidFill>
                <a:effectLst/>
                <a:latin typeface="+mn-lt"/>
                <a:ea typeface="+mn-ea"/>
                <a:cs typeface="+mn-cs"/>
              </a:rPr>
              <a:t> concepts like Information source, noise, channel, message, and receiver. Not only do messages need to be encoded by the </a:t>
            </a:r>
            <a:r>
              <a:rPr lang="en-US" sz="6600" dirty="0"/>
              <a:t>sender</a:t>
            </a:r>
            <a:r>
              <a:rPr lang="en-US" sz="6600" b="0" i="0" kern="1200" dirty="0">
                <a:solidFill>
                  <a:schemeClr val="tx1"/>
                </a:solidFill>
                <a:effectLst/>
                <a:latin typeface="+mn-lt"/>
                <a:ea typeface="+mn-ea"/>
                <a:cs typeface="+mn-cs"/>
              </a:rPr>
              <a:t>, they need to be decoded by the receiver. </a:t>
            </a:r>
            <a:r>
              <a:rPr lang="en-US" sz="6600" dirty="0"/>
              <a:t>The takeaway here is that it is important</a:t>
            </a:r>
            <a:r>
              <a:rPr lang="en-US" sz="6600" b="0" i="0" kern="1200" dirty="0">
                <a:solidFill>
                  <a:schemeClr val="tx1"/>
                </a:solidFill>
                <a:effectLst/>
                <a:latin typeface="+mn-lt"/>
                <a:ea typeface="+mn-ea"/>
                <a:cs typeface="+mn-cs"/>
              </a:rPr>
              <a:t> for leadership to focus on messaging as </a:t>
            </a:r>
            <a:r>
              <a:rPr lang="en-US" sz="6600" dirty="0"/>
              <a:t>the </a:t>
            </a:r>
            <a:r>
              <a:rPr lang="en-US" sz="6600" b="1" dirty="0"/>
              <a:t>message sent is not always message received.</a:t>
            </a:r>
          </a:p>
        </p:txBody>
      </p:sp>
      <p:sp>
        <p:nvSpPr>
          <p:cNvPr id="4" name="Slide Number Placeholder 3"/>
          <p:cNvSpPr>
            <a:spLocks noGrp="1"/>
          </p:cNvSpPr>
          <p:nvPr>
            <p:ph type="sldNum" sz="quarter" idx="5"/>
          </p:nvPr>
        </p:nvSpPr>
        <p:spPr/>
        <p:txBody>
          <a:bodyPr/>
          <a:lstStyle/>
          <a:p>
            <a:fld id="{B97A44F7-5F69-4F06-8F30-FB0E6EC0A151}" type="slidenum">
              <a:rPr lang="en-US" smtClean="0"/>
              <a:t>16</a:t>
            </a:fld>
            <a:endParaRPr lang="en-US"/>
          </a:p>
        </p:txBody>
      </p:sp>
    </p:spTree>
    <p:extLst>
      <p:ext uri="{BB962C8B-B14F-4D97-AF65-F5344CB8AC3E}">
        <p14:creationId xmlns:p14="http://schemas.microsoft.com/office/powerpoint/2010/main" val="428676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F36E9-24E3-E8B1-AB70-93185F762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8EB10-532E-C0CA-91E1-FE9A1E3014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55970-74F6-CE00-6C73-53B162A07348}"/>
              </a:ext>
            </a:extLst>
          </p:cNvPr>
          <p:cNvSpPr>
            <a:spLocks noGrp="1"/>
          </p:cNvSpPr>
          <p:nvPr>
            <p:ph type="body" idx="1"/>
          </p:nvPr>
        </p:nvSpPr>
        <p:spPr/>
        <p:txBody>
          <a:bodyPr/>
          <a:lstStyle/>
          <a:p>
            <a:r>
              <a:rPr lang="en-US" sz="8800" b="1" dirty="0"/>
              <a:t>🎯 Slide Content:</a:t>
            </a:r>
          </a:p>
          <a:p>
            <a:r>
              <a:rPr lang="en-US" sz="8800" b="1" dirty="0"/>
              <a:t>Scenario: Principal to School Counselor</a:t>
            </a:r>
            <a:endParaRPr lang="en-US" sz="8800" dirty="0"/>
          </a:p>
          <a:p>
            <a:r>
              <a:rPr lang="en-US" sz="8800" dirty="0"/>
              <a:t>📣 </a:t>
            </a:r>
            <a:r>
              <a:rPr lang="en-US" sz="8800" b="1" dirty="0"/>
              <a:t>Sender (Information Source):</a:t>
            </a:r>
            <a:br>
              <a:rPr lang="en-US" sz="8800" dirty="0"/>
            </a:br>
            <a:r>
              <a:rPr lang="en-US" sz="8800" dirty="0"/>
              <a:t>Principal – “We need to prioritize Tier 2 interventions for student behavior.”</a:t>
            </a:r>
          </a:p>
          <a:p>
            <a:r>
              <a:rPr lang="en-US" sz="8800" dirty="0"/>
              <a:t>🛰️ </a:t>
            </a:r>
            <a:r>
              <a:rPr lang="en-US" sz="8800" b="1" dirty="0"/>
              <a:t>Transmitter (Encoding):</a:t>
            </a:r>
            <a:br>
              <a:rPr lang="en-US" sz="8800" dirty="0"/>
            </a:br>
            <a:r>
              <a:rPr lang="en-US" sz="8800" dirty="0"/>
              <a:t>Principal uses email with formal language and strategic jargon (e.g., “optimize MTSS deployment”).</a:t>
            </a:r>
          </a:p>
          <a:p>
            <a:r>
              <a:rPr lang="en-US" sz="8800" dirty="0"/>
              <a:t>📬 </a:t>
            </a:r>
            <a:r>
              <a:rPr lang="en-US" sz="8800" b="1" dirty="0"/>
              <a:t>Channel:</a:t>
            </a:r>
            <a:br>
              <a:rPr lang="en-US" sz="8800" dirty="0"/>
            </a:br>
            <a:r>
              <a:rPr lang="en-US" sz="8800" dirty="0"/>
              <a:t>Email</a:t>
            </a:r>
          </a:p>
          <a:p>
            <a:r>
              <a:rPr lang="en-US" sz="8800" dirty="0"/>
              <a:t>🔊 </a:t>
            </a:r>
            <a:r>
              <a:rPr lang="en-US" sz="8800" b="1" dirty="0"/>
              <a:t>Noise:</a:t>
            </a:r>
            <a:endParaRPr lang="en-US" sz="8800" dirty="0"/>
          </a:p>
          <a:p>
            <a:pPr>
              <a:buFont typeface="Arial" panose="020B0604020202020204" pitchFamily="34" charset="0"/>
              <a:buChar char="•"/>
            </a:pPr>
            <a:r>
              <a:rPr lang="en-US" sz="8800" dirty="0"/>
              <a:t>Counselor’s inbox is flooded.</a:t>
            </a:r>
          </a:p>
          <a:p>
            <a:pPr>
              <a:buFont typeface="Arial" panose="020B0604020202020204" pitchFamily="34" charset="0"/>
              <a:buChar char="•"/>
            </a:pPr>
            <a:r>
              <a:rPr lang="en-US" sz="8800" dirty="0"/>
              <a:t>She’s multitasking during a chaotic morning.</a:t>
            </a:r>
          </a:p>
          <a:p>
            <a:pPr>
              <a:buFont typeface="Arial" panose="020B0604020202020204" pitchFamily="34" charset="0"/>
              <a:buChar char="•"/>
            </a:pPr>
            <a:r>
              <a:rPr lang="en-US" sz="8800" dirty="0"/>
              <a:t>She interprets “prioritize” as “drop all Tier 1 work.”</a:t>
            </a:r>
          </a:p>
          <a:p>
            <a:r>
              <a:rPr lang="en-US" sz="8800" dirty="0"/>
              <a:t>👂 </a:t>
            </a:r>
            <a:r>
              <a:rPr lang="en-US" sz="8800" b="1" dirty="0"/>
              <a:t>Receiver (Decoding):</a:t>
            </a:r>
            <a:br>
              <a:rPr lang="en-US" sz="8800" dirty="0"/>
            </a:br>
            <a:r>
              <a:rPr lang="en-US" sz="8800" dirty="0"/>
              <a:t>Counselor – Experienced with Tier 1 PBIS work, sees Tier 2 as a reactive step backward.</a:t>
            </a:r>
          </a:p>
          <a:p>
            <a:r>
              <a:rPr lang="en-US" sz="8800" dirty="0"/>
              <a:t>🎯 </a:t>
            </a:r>
            <a:r>
              <a:rPr lang="en-US" sz="8800" b="1" dirty="0"/>
              <a:t>Destination:</a:t>
            </a:r>
            <a:br>
              <a:rPr lang="en-US" sz="8800" dirty="0"/>
            </a:br>
            <a:r>
              <a:rPr lang="en-US" sz="8800" dirty="0"/>
              <a:t>Counselor concludes the principal doesn’t value proactive, schoolwide supports.</a:t>
            </a:r>
          </a:p>
          <a:p>
            <a:r>
              <a:rPr lang="en-US" sz="8800" b="1" dirty="0"/>
              <a:t>⚠️ Key Insight:</a:t>
            </a:r>
          </a:p>
          <a:p>
            <a:r>
              <a:rPr lang="en-US" sz="8800" dirty="0"/>
              <a:t>The </a:t>
            </a:r>
            <a:r>
              <a:rPr lang="en-US" sz="8800" b="1" dirty="0"/>
              <a:t>intended message</a:t>
            </a:r>
            <a:r>
              <a:rPr lang="en-US" sz="8800" dirty="0"/>
              <a:t> ("Let’s strengthen Tier 2 to support Tier 1") was </a:t>
            </a:r>
            <a:r>
              <a:rPr lang="en-US" sz="8800" b="1" dirty="0"/>
              <a:t>filtered through the counselor’s experiences and context</a:t>
            </a:r>
            <a:r>
              <a:rPr lang="en-US" sz="8800" dirty="0"/>
              <a:t>, leading to </a:t>
            </a:r>
            <a:r>
              <a:rPr lang="en-US" sz="8800" b="1" dirty="0"/>
              <a:t>misalignment</a:t>
            </a:r>
            <a:r>
              <a:rPr lang="en-US" sz="8800" dirty="0"/>
              <a:t> in understanding.</a:t>
            </a:r>
          </a:p>
          <a:p>
            <a:r>
              <a:rPr lang="en-US" sz="8800" b="1" dirty="0"/>
              <a:t>🧩 Takeaway Box:</a:t>
            </a:r>
          </a:p>
          <a:p>
            <a:r>
              <a:rPr lang="en-US" sz="8800" dirty="0"/>
              <a:t>✅ </a:t>
            </a:r>
            <a:r>
              <a:rPr lang="en-US" sz="8800" b="1" dirty="0"/>
              <a:t>Effective communication</a:t>
            </a:r>
            <a:r>
              <a:rPr lang="en-US" sz="8800" dirty="0"/>
              <a:t> in schools requires:</a:t>
            </a:r>
          </a:p>
          <a:p>
            <a:pPr>
              <a:buFont typeface="Arial" panose="020B0604020202020204" pitchFamily="34" charset="0"/>
              <a:buChar char="•"/>
            </a:pPr>
            <a:r>
              <a:rPr lang="en-US" sz="8800" dirty="0"/>
              <a:t>Awareness of the </a:t>
            </a:r>
            <a:r>
              <a:rPr lang="en-US" sz="8800" b="1" dirty="0"/>
              <a:t>audience's perspective</a:t>
            </a:r>
            <a:endParaRPr lang="en-US" sz="8800" dirty="0"/>
          </a:p>
          <a:p>
            <a:pPr>
              <a:buFont typeface="Arial" panose="020B0604020202020204" pitchFamily="34" charset="0"/>
              <a:buChar char="•"/>
            </a:pPr>
            <a:r>
              <a:rPr lang="en-US" sz="8800" dirty="0"/>
              <a:t>Use of </a:t>
            </a:r>
            <a:r>
              <a:rPr lang="en-US" sz="8800" b="1" dirty="0"/>
              <a:t>clear, shared language</a:t>
            </a:r>
            <a:endParaRPr lang="en-US" sz="8800" dirty="0"/>
          </a:p>
          <a:p>
            <a:pPr>
              <a:buFont typeface="Arial" panose="020B0604020202020204" pitchFamily="34" charset="0"/>
              <a:buChar char="•"/>
            </a:pPr>
            <a:r>
              <a:rPr lang="en-US" sz="8800" dirty="0"/>
              <a:t>Opportunity for </a:t>
            </a:r>
            <a:r>
              <a:rPr lang="en-US" sz="8800" b="1" dirty="0"/>
              <a:t>feedback and clarification</a:t>
            </a:r>
            <a:endParaRPr lang="en-US" sz="8800" dirty="0"/>
          </a:p>
          <a:p>
            <a:r>
              <a:rPr lang="en-US" sz="8800" dirty="0"/>
              <a:t>Would you like this as a visual PowerPoint/Google Slide layout or want to expand the scenario with dialogue?</a:t>
            </a:r>
          </a:p>
          <a:p>
            <a:pPr>
              <a:defRPr/>
            </a:pPr>
            <a:endParaRPr lang="en-US" sz="66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0944D24-FD40-C815-6086-DDD411587D03}"/>
              </a:ext>
            </a:extLst>
          </p:cNvPr>
          <p:cNvSpPr>
            <a:spLocks noGrp="1"/>
          </p:cNvSpPr>
          <p:nvPr>
            <p:ph type="sldNum" sz="quarter" idx="5"/>
          </p:nvPr>
        </p:nvSpPr>
        <p:spPr/>
        <p:txBody>
          <a:bodyPr/>
          <a:lstStyle/>
          <a:p>
            <a:fld id="{B97A44F7-5F69-4F06-8F30-FB0E6EC0A151}" type="slidenum">
              <a:rPr lang="en-US" smtClean="0"/>
              <a:t>17</a:t>
            </a:fld>
            <a:endParaRPr lang="en-US"/>
          </a:p>
        </p:txBody>
      </p:sp>
    </p:spTree>
    <p:extLst>
      <p:ext uri="{BB962C8B-B14F-4D97-AF65-F5344CB8AC3E}">
        <p14:creationId xmlns:p14="http://schemas.microsoft.com/office/powerpoint/2010/main" val="1595615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Internal communication is communication within the district.  It could be from the board of education or central office to building administrators, from administrators to staff, or even from staff to students. Regardless, we want the messaging to be easy, organized, and clear. </a:t>
            </a:r>
          </a:p>
          <a:p>
            <a:endParaRPr lang="en-US"/>
          </a:p>
          <a:p>
            <a:r>
              <a:rPr lang="en-US"/>
              <a:t>Using timely communication, shared drives, common language, bidirectional communication, and other methods of contact besides email will go a long way to extend your internal communication. Make sure staff and students have a way to communicate back to you, including soliciting feedback.</a:t>
            </a:r>
          </a:p>
        </p:txBody>
      </p:sp>
      <p:sp>
        <p:nvSpPr>
          <p:cNvPr id="4" name="Slide Number Placeholder 3"/>
          <p:cNvSpPr>
            <a:spLocks noGrp="1"/>
          </p:cNvSpPr>
          <p:nvPr>
            <p:ph type="sldNum" sz="quarter" idx="5"/>
          </p:nvPr>
        </p:nvSpPr>
        <p:spPr/>
        <p:txBody>
          <a:bodyPr/>
          <a:lstStyle/>
          <a:p>
            <a:fld id="{B97A44F7-5F69-4F06-8F30-FB0E6EC0A151}" type="slidenum">
              <a:rPr lang="en-US" smtClean="0"/>
              <a:t>20</a:t>
            </a:fld>
            <a:endParaRPr lang="en-US"/>
          </a:p>
        </p:txBody>
      </p:sp>
    </p:spTree>
    <p:extLst>
      <p:ext uri="{BB962C8B-B14F-4D97-AF65-F5344CB8AC3E}">
        <p14:creationId xmlns:p14="http://schemas.microsoft.com/office/powerpoint/2010/main" val="3142184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External communication is communication that extends outside the district walls – families and community. With a few tweaks you can get more mileage from your external communication.</a:t>
            </a:r>
          </a:p>
          <a:p>
            <a:endParaRPr lang="en-US" sz="1200"/>
          </a:p>
          <a:p>
            <a:r>
              <a:rPr lang="en-US" sz="1200"/>
              <a:t>When you offer a variety of times and types of communication, you reach more audience members. As a working parent myself, I appreciated when my son’s district offered virtual conferences and recordings of school events to watch at night. A host of families can benefit from you switching up your times and formats for meetings and events.</a:t>
            </a:r>
          </a:p>
          <a:p>
            <a:endParaRPr lang="en-US" sz="1200"/>
          </a:p>
          <a:p>
            <a:r>
              <a:rPr lang="en-US" sz="1200"/>
              <a:t>Translation services go a long way, too. There are a variety of apps that will let you compose a text, translate it, send it, and then translate the texts that you receive back to your language. It’s all contained within the app, protecting your phone number. This is a life-changing upgrade in communication for families and educators.</a:t>
            </a:r>
          </a:p>
        </p:txBody>
      </p:sp>
      <p:sp>
        <p:nvSpPr>
          <p:cNvPr id="4" name="Slide Number Placeholder 3"/>
          <p:cNvSpPr>
            <a:spLocks noGrp="1"/>
          </p:cNvSpPr>
          <p:nvPr>
            <p:ph type="sldNum" sz="quarter" idx="5"/>
          </p:nvPr>
        </p:nvSpPr>
        <p:spPr/>
        <p:txBody>
          <a:bodyPr/>
          <a:lstStyle/>
          <a:p>
            <a:fld id="{B97A44F7-5F69-4F06-8F30-FB0E6EC0A151}" type="slidenum">
              <a:rPr lang="en-US" smtClean="0"/>
              <a:t>21</a:t>
            </a:fld>
            <a:endParaRPr lang="en-US"/>
          </a:p>
        </p:txBody>
      </p:sp>
    </p:spTree>
    <p:extLst>
      <p:ext uri="{BB962C8B-B14F-4D97-AF65-F5344CB8AC3E}">
        <p14:creationId xmlns:p14="http://schemas.microsoft.com/office/powerpoint/2010/main" val="1419477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The Technical Manual (which, again, is coming soon) has some great suggestions for how to levy Artificial Intelligence, or AI, to help do some of the heavy lifting. You can use AI to generate some of the language you need to create clear, custom communication for whichever audience in the school community. It offers translation services and makes it easy to create a host of formats, like flyers, social media posts, documents for messaging apps, etc.</a:t>
            </a:r>
          </a:p>
        </p:txBody>
      </p:sp>
      <p:sp>
        <p:nvSpPr>
          <p:cNvPr id="4" name="Slide Number Placeholder 3"/>
          <p:cNvSpPr>
            <a:spLocks noGrp="1"/>
          </p:cNvSpPr>
          <p:nvPr>
            <p:ph type="sldNum" sz="quarter" idx="5"/>
          </p:nvPr>
        </p:nvSpPr>
        <p:spPr/>
        <p:txBody>
          <a:bodyPr/>
          <a:lstStyle/>
          <a:p>
            <a:fld id="{B97A44F7-5F69-4F06-8F30-FB0E6EC0A151}" type="slidenum">
              <a:rPr lang="en-US" smtClean="0"/>
              <a:t>22</a:t>
            </a:fld>
            <a:endParaRPr lang="en-US"/>
          </a:p>
        </p:txBody>
      </p:sp>
    </p:spTree>
    <p:extLst>
      <p:ext uri="{BB962C8B-B14F-4D97-AF65-F5344CB8AC3E}">
        <p14:creationId xmlns:p14="http://schemas.microsoft.com/office/powerpoint/2010/main" val="145761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B21A4-660C-031B-7989-5FC61F280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503014-04E5-5387-F56A-E714BBA114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C0898-925B-2D46-113C-F216E4DD6AE7}"/>
              </a:ext>
            </a:extLst>
          </p:cNvPr>
          <p:cNvSpPr>
            <a:spLocks noGrp="1"/>
          </p:cNvSpPr>
          <p:nvPr>
            <p:ph type="body" idx="1"/>
          </p:nvPr>
        </p:nvSpPr>
        <p:spPr/>
        <p:txBody>
          <a:bodyPr/>
          <a:lstStyle/>
          <a:p>
            <a:r>
              <a:rPr lang="en-US"/>
              <a:t>I’ve provided some sample prompts for internal and external communication. Some are from the Technical Manual and some I created myself with Google Generative AI. These internal prompts involve crafting an email to high school teachers explaining NJTSS interventions and creating a checklist for creating a Tier 3 intervention. </a:t>
            </a:r>
          </a:p>
        </p:txBody>
      </p:sp>
      <p:sp>
        <p:nvSpPr>
          <p:cNvPr id="4" name="Slide Number Placeholder 3">
            <a:extLst>
              <a:ext uri="{FF2B5EF4-FFF2-40B4-BE49-F238E27FC236}">
                <a16:creationId xmlns:a16="http://schemas.microsoft.com/office/drawing/2014/main" id="{73A7FDD3-C98E-E9A4-8B23-7FE2DC1EF01D}"/>
              </a:ext>
            </a:extLst>
          </p:cNvPr>
          <p:cNvSpPr>
            <a:spLocks noGrp="1"/>
          </p:cNvSpPr>
          <p:nvPr>
            <p:ph type="sldNum" sz="quarter" idx="5"/>
          </p:nvPr>
        </p:nvSpPr>
        <p:spPr/>
        <p:txBody>
          <a:bodyPr/>
          <a:lstStyle/>
          <a:p>
            <a:fld id="{B97A44F7-5F69-4F06-8F30-FB0E6EC0A151}" type="slidenum">
              <a:rPr lang="en-US" smtClean="0"/>
              <a:t>23</a:t>
            </a:fld>
            <a:endParaRPr lang="en-US"/>
          </a:p>
        </p:txBody>
      </p:sp>
    </p:spTree>
    <p:extLst>
      <p:ext uri="{BB962C8B-B14F-4D97-AF65-F5344CB8AC3E}">
        <p14:creationId xmlns:p14="http://schemas.microsoft.com/office/powerpoint/2010/main" val="1273437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79881-B423-F13E-781C-49CEEAA960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624680-4F80-94DD-0145-94A8F1A3F3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F99E0D-8926-E9FC-8C7D-1D9F4859B653}"/>
              </a:ext>
            </a:extLst>
          </p:cNvPr>
          <p:cNvSpPr>
            <a:spLocks noGrp="1"/>
          </p:cNvSpPr>
          <p:nvPr>
            <p:ph type="body" idx="1"/>
          </p:nvPr>
        </p:nvSpPr>
        <p:spPr/>
        <p:txBody>
          <a:bodyPr/>
          <a:lstStyle/>
          <a:p>
            <a:r>
              <a:rPr lang="en-US" sz="1200"/>
              <a:t>These prompts, focusing on external communication, include creating an informative message to explain NJTSS basics to families as well as a toolkit for families to use at home to help their students.</a:t>
            </a:r>
          </a:p>
          <a:p>
            <a:endParaRPr lang="en-US" sz="1200"/>
          </a:p>
          <a:p>
            <a:r>
              <a:rPr lang="en-US" sz="1200"/>
              <a:t>Keeping your audience in mind when engineering prompts makes a big difference. (The audience is families, the audience is high school math teachers, </a:t>
            </a:r>
            <a:r>
              <a:rPr lang="en-US" sz="1200" err="1"/>
              <a:t>etc</a:t>
            </a:r>
            <a:r>
              <a:rPr lang="en-US" sz="1200"/>
              <a:t> – literally write it in the prompts!) You also don’t need to limit AI use to drafting letters, as demonstrated by the toolkit and checklist prompts.</a:t>
            </a:r>
          </a:p>
        </p:txBody>
      </p:sp>
      <p:sp>
        <p:nvSpPr>
          <p:cNvPr id="4" name="Slide Number Placeholder 3">
            <a:extLst>
              <a:ext uri="{FF2B5EF4-FFF2-40B4-BE49-F238E27FC236}">
                <a16:creationId xmlns:a16="http://schemas.microsoft.com/office/drawing/2014/main" id="{69770A24-924B-1A01-0277-6B0695A8855C}"/>
              </a:ext>
            </a:extLst>
          </p:cNvPr>
          <p:cNvSpPr>
            <a:spLocks noGrp="1"/>
          </p:cNvSpPr>
          <p:nvPr>
            <p:ph type="sldNum" sz="quarter" idx="5"/>
          </p:nvPr>
        </p:nvSpPr>
        <p:spPr/>
        <p:txBody>
          <a:bodyPr/>
          <a:lstStyle/>
          <a:p>
            <a:fld id="{B97A44F7-5F69-4F06-8F30-FB0E6EC0A151}" type="slidenum">
              <a:rPr lang="en-US" smtClean="0"/>
              <a:t>24</a:t>
            </a:fld>
            <a:endParaRPr lang="en-US"/>
          </a:p>
        </p:txBody>
      </p:sp>
    </p:spTree>
    <p:extLst>
      <p:ext uri="{BB962C8B-B14F-4D97-AF65-F5344CB8AC3E}">
        <p14:creationId xmlns:p14="http://schemas.microsoft.com/office/powerpoint/2010/main" val="3336647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 use AI responsibility, keep these three considerations in mind. All 3 of these points are imperative. AI </a:t>
            </a:r>
            <a:r>
              <a:rPr lang="en-US" sz="1200" b="1" dirty="0"/>
              <a:t>is not a replacement for a human</a:t>
            </a:r>
            <a:r>
              <a:rPr lang="en-US" sz="1200" dirty="0"/>
              <a:t>, it is a tool to enhance your communication. AI is a really good way to get a first draft and then refine it to get what you need it to be.  Just as I’ve modeled, make sure you disclose the use of AI, too. </a:t>
            </a:r>
          </a:p>
        </p:txBody>
      </p:sp>
      <p:sp>
        <p:nvSpPr>
          <p:cNvPr id="4" name="Slide Number Placeholder 3"/>
          <p:cNvSpPr>
            <a:spLocks noGrp="1"/>
          </p:cNvSpPr>
          <p:nvPr>
            <p:ph type="sldNum" sz="quarter" idx="5"/>
          </p:nvPr>
        </p:nvSpPr>
        <p:spPr/>
        <p:txBody>
          <a:bodyPr/>
          <a:lstStyle/>
          <a:p>
            <a:fld id="{B97A44F7-5F69-4F06-8F30-FB0E6EC0A151}" type="slidenum">
              <a:rPr lang="en-US" smtClean="0"/>
              <a:t>25</a:t>
            </a:fld>
            <a:endParaRPr lang="en-US"/>
          </a:p>
        </p:txBody>
      </p:sp>
    </p:spTree>
    <p:extLst>
      <p:ext uri="{BB962C8B-B14F-4D97-AF65-F5344CB8AC3E}">
        <p14:creationId xmlns:p14="http://schemas.microsoft.com/office/powerpoint/2010/main" val="2416534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t>Keep in mind, communication must flow between the district level and building lead, as well as building level and intervention teams. A building lead member must be on the district level team as well as on the building level team. This ensures consistent messaging across the district. Here, you can see the principal is on the district level and building lead teams. The literacy or math coach straddles the building lead and building level teams, then participates in both the building level and intervention teams. </a:t>
            </a:r>
          </a:p>
          <a:p>
            <a:pPr>
              <a:defRPr/>
            </a:pPr>
            <a:endParaRPr lang="en-US" sz="1200" dirty="0"/>
          </a:p>
          <a:p>
            <a:pPr>
              <a:defRPr/>
            </a:pPr>
            <a:r>
              <a:rPr lang="en-US" sz="1200" dirty="0"/>
              <a:t>As we have experienced, messages can get lost in translation, so it is critical that leaders focus on clear communication when constructing teams and relaying information. </a:t>
            </a:r>
          </a:p>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26</a:t>
            </a:fld>
            <a:endParaRPr lang="en-US"/>
          </a:p>
        </p:txBody>
      </p:sp>
    </p:spTree>
    <p:extLst>
      <p:ext uri="{BB962C8B-B14F-4D97-AF65-F5344CB8AC3E}">
        <p14:creationId xmlns:p14="http://schemas.microsoft.com/office/powerpoint/2010/main" val="3857860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200" dirty="0"/>
              <a:t>Communication  is not listed on the NJTSS graphic or in the essential components, but it is paramount to NJTSS’s success – embedded in all areas of tiered systems. Clear communication is necessary in all areas.  We need clear communication from leadership, communication between teams, communication through data, communication with families, communication about school expectations: communication is inherent in the framework.</a:t>
            </a:r>
          </a:p>
          <a:p>
            <a:pPr defTabSz="933237">
              <a:defRPr/>
            </a:pPr>
            <a:endParaRPr lang="en-US" sz="1200" dirty="0"/>
          </a:p>
          <a:p>
            <a:pPr defTabSz="933237">
              <a:defRPr/>
            </a:pPr>
            <a:r>
              <a:rPr lang="en-US" sz="1200" dirty="0"/>
              <a:t>NJTSS has the same shared vision for everyone: Meeting students’ needs, delivering high-quality instruction, using the resources we have. To do this, we need everyone on board with the same clear messaging. </a:t>
            </a:r>
          </a:p>
          <a:p>
            <a:pPr defTabSz="933237">
              <a:defRPr/>
            </a:pPr>
            <a:endParaRPr lang="en-US" sz="1200" dirty="0"/>
          </a:p>
          <a:p>
            <a:pPr defTabSz="933237">
              <a:defRPr/>
            </a:pPr>
            <a:r>
              <a:rPr lang="en-US" sz="1200" dirty="0"/>
              <a:t>Fortunately, we have some strategies you can use next week to enhance your district’s internal and external communication.</a:t>
            </a:r>
          </a:p>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28</a:t>
            </a:fld>
            <a:endParaRPr lang="en-US"/>
          </a:p>
        </p:txBody>
      </p:sp>
    </p:spTree>
    <p:extLst>
      <p:ext uri="{BB962C8B-B14F-4D97-AF65-F5344CB8AC3E}">
        <p14:creationId xmlns:p14="http://schemas.microsoft.com/office/powerpoint/2010/main" val="385426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Aptos Narrow" panose="020B0004020202020204" pitchFamily="34" charset="0"/>
                <a:ea typeface="Aptos" panose="020B0004020202020204" pitchFamily="34" charset="0"/>
                <a:cs typeface="Aptos" panose="020B0004020202020204" pitchFamily="34" charset="0"/>
              </a:rPr>
              <a:t>Join us to kickstart your New Jersey Tiered Systems of Supports (NJTSS) journey! This session will focus on building a shared vision rooted in positive school culture and climate, effective family engagement, and strong leadership. Learn dynamic communication strategies to inspire, connect, and drive lasting commitment to NJTSS in every corner of your school community.</a:t>
            </a: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a:p>
        </p:txBody>
      </p:sp>
    </p:spTree>
    <p:extLst>
      <p:ext uri="{BB962C8B-B14F-4D97-AF65-F5344CB8AC3E}">
        <p14:creationId xmlns:p14="http://schemas.microsoft.com/office/powerpoint/2010/main" val="1775414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416E0900-B60D-46D2-8572-F4AC32014BF1}" type="slidenum">
              <a:rPr lang="en-US" smtClean="0"/>
              <a:t>29</a:t>
            </a:fld>
            <a:endParaRPr lang="en-US"/>
          </a:p>
        </p:txBody>
      </p:sp>
    </p:spTree>
    <p:extLst>
      <p:ext uri="{BB962C8B-B14F-4D97-AF65-F5344CB8AC3E}">
        <p14:creationId xmlns:p14="http://schemas.microsoft.com/office/powerpoint/2010/main" val="2908535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Provide a handout with detailed domain descriptions to participants, and ask them to think about how the strengths and challenges they identified in the warm up connect to these areas. </a:t>
            </a:r>
          </a:p>
        </p:txBody>
      </p:sp>
      <p:sp>
        <p:nvSpPr>
          <p:cNvPr id="4" name="Slide Number Placeholder 3"/>
          <p:cNvSpPr>
            <a:spLocks noGrp="1"/>
          </p:cNvSpPr>
          <p:nvPr>
            <p:ph type="sldNum" sz="quarter" idx="5"/>
          </p:nvPr>
        </p:nvSpPr>
        <p:spPr/>
        <p:txBody>
          <a:bodyPr/>
          <a:lstStyle/>
          <a:p>
            <a:fld id="{416E0900-B60D-46D2-8572-F4AC32014BF1}" type="slidenum">
              <a:rPr lang="en-US" smtClean="0"/>
              <a:t>30</a:t>
            </a:fld>
            <a:endParaRPr lang="en-US"/>
          </a:p>
        </p:txBody>
      </p:sp>
    </p:spTree>
    <p:extLst>
      <p:ext uri="{BB962C8B-B14F-4D97-AF65-F5344CB8AC3E}">
        <p14:creationId xmlns:p14="http://schemas.microsoft.com/office/powerpoint/2010/main" val="499513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to how the data are used to implement a School Climate Change Process</a:t>
            </a:r>
          </a:p>
        </p:txBody>
      </p:sp>
      <p:sp>
        <p:nvSpPr>
          <p:cNvPr id="4" name="Slide Number Placeholder 3"/>
          <p:cNvSpPr>
            <a:spLocks noGrp="1"/>
          </p:cNvSpPr>
          <p:nvPr>
            <p:ph type="sldNum" sz="quarter" idx="5"/>
          </p:nvPr>
        </p:nvSpPr>
        <p:spPr/>
        <p:txBody>
          <a:bodyPr/>
          <a:lstStyle/>
          <a:p>
            <a:fld id="{B97A44F7-5F69-4F06-8F30-FB0E6EC0A151}" type="slidenum">
              <a:rPr lang="en-US" smtClean="0"/>
              <a:t>31</a:t>
            </a:fld>
            <a:endParaRPr lang="en-US"/>
          </a:p>
        </p:txBody>
      </p:sp>
    </p:spTree>
    <p:extLst>
      <p:ext uri="{BB962C8B-B14F-4D97-AF65-F5344CB8AC3E}">
        <p14:creationId xmlns:p14="http://schemas.microsoft.com/office/powerpoint/2010/main" val="2066189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rPr>
              <a:t>After collecting data, the platform allows teams to instantaneously view comprehensive data reports and insights, including disaggregated results to support a collaborative data analysis process for prioritizing strengths and needs within and across respondent groups. This step involves extensive team discussions and gathering feedback from the community on results and potential next steps. </a:t>
            </a:r>
          </a:p>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34</a:t>
            </a:fld>
            <a:endParaRPr lang="en-US"/>
          </a:p>
        </p:txBody>
      </p:sp>
    </p:spTree>
    <p:extLst>
      <p:ext uri="{BB962C8B-B14F-4D97-AF65-F5344CB8AC3E}">
        <p14:creationId xmlns:p14="http://schemas.microsoft.com/office/powerpoint/2010/main" val="650565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information can also be viewed at the item level. While reviewing data, individual team members may apply bookmarks to domains or items they perceive as a strength or need along the way. These individual bookmarks get tallied and later appear in the Strengths and Needs Analysis workspace. </a:t>
            </a:r>
          </a:p>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35</a:t>
            </a:fld>
            <a:endParaRPr lang="en-US"/>
          </a:p>
        </p:txBody>
      </p:sp>
    </p:spTree>
    <p:extLst>
      <p:ext uri="{BB962C8B-B14F-4D97-AF65-F5344CB8AC3E}">
        <p14:creationId xmlns:p14="http://schemas.microsoft.com/office/powerpoint/2010/main" val="1996136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6E0900-B60D-46D2-8572-F4AC32014BF1}" type="slidenum">
              <a:rPr lang="en-US" smtClean="0"/>
              <a:t>37</a:t>
            </a:fld>
            <a:endParaRPr lang="en-US"/>
          </a:p>
        </p:txBody>
      </p:sp>
    </p:spTree>
    <p:extLst>
      <p:ext uri="{BB962C8B-B14F-4D97-AF65-F5344CB8AC3E}">
        <p14:creationId xmlns:p14="http://schemas.microsoft.com/office/powerpoint/2010/main" val="2020930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6E0900-B60D-46D2-8572-F4AC32014BF1}" type="slidenum">
              <a:rPr lang="en-US" smtClean="0"/>
              <a:t>39</a:t>
            </a:fld>
            <a:endParaRPr lang="en-US"/>
          </a:p>
        </p:txBody>
      </p:sp>
    </p:spTree>
    <p:extLst>
      <p:ext uri="{BB962C8B-B14F-4D97-AF65-F5344CB8AC3E}">
        <p14:creationId xmlns:p14="http://schemas.microsoft.com/office/powerpoint/2010/main" val="2917907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6E0900-B60D-46D2-8572-F4AC32014BF1}" type="slidenum">
              <a:rPr lang="en-US" smtClean="0"/>
              <a:t>40</a:t>
            </a:fld>
            <a:endParaRPr lang="en-US"/>
          </a:p>
        </p:txBody>
      </p:sp>
    </p:spTree>
    <p:extLst>
      <p:ext uri="{BB962C8B-B14F-4D97-AF65-F5344CB8AC3E}">
        <p14:creationId xmlns:p14="http://schemas.microsoft.com/office/powerpoint/2010/main" val="2305171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list of other checklists, toolkits, guides, sample agendas, and templates for a variety of NJTSS-related topics, including chronic absenteeism, universal screening, data meetings, and family engagement. </a:t>
            </a:r>
          </a:p>
          <a:p>
            <a:endParaRPr lang="en-US"/>
          </a:p>
          <a:p>
            <a:r>
              <a:rPr lang="en-US"/>
              <a:t>If you’re interested, Rutgers (in conjunction with the NJDOE) developed the NJTSS-ER (Early Reading) program – it has a host of resources specific to early reading and NJTSS.</a:t>
            </a:r>
          </a:p>
        </p:txBody>
      </p:sp>
      <p:sp>
        <p:nvSpPr>
          <p:cNvPr id="4" name="Slide Number Placeholder 3"/>
          <p:cNvSpPr>
            <a:spLocks noGrp="1"/>
          </p:cNvSpPr>
          <p:nvPr>
            <p:ph type="sldNum" sz="quarter" idx="5"/>
          </p:nvPr>
        </p:nvSpPr>
        <p:spPr/>
        <p:txBody>
          <a:bodyPr/>
          <a:lstStyle/>
          <a:p>
            <a:fld id="{B97A44F7-5F69-4F06-8F30-FB0E6EC0A151}" type="slidenum">
              <a:rPr lang="en-US" smtClean="0"/>
              <a:t>43</a:t>
            </a:fld>
            <a:endParaRPr lang="en-US"/>
          </a:p>
        </p:txBody>
      </p:sp>
    </p:spTree>
    <p:extLst>
      <p:ext uri="{BB962C8B-B14F-4D97-AF65-F5344CB8AC3E}">
        <p14:creationId xmlns:p14="http://schemas.microsoft.com/office/powerpoint/2010/main" val="3288200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visit our Professional Learning Series! We have a library of videos to foster your own learning or turnkey concepts in district. They are on the NJTSS website, and we have even more videos coming soon.</a:t>
            </a:r>
          </a:p>
        </p:txBody>
      </p:sp>
      <p:sp>
        <p:nvSpPr>
          <p:cNvPr id="4" name="Slide Number Placeholder 3"/>
          <p:cNvSpPr>
            <a:spLocks noGrp="1"/>
          </p:cNvSpPr>
          <p:nvPr>
            <p:ph type="sldNum" sz="quarter" idx="5"/>
          </p:nvPr>
        </p:nvSpPr>
        <p:spPr/>
        <p:txBody>
          <a:bodyPr/>
          <a:lstStyle/>
          <a:p>
            <a:fld id="{B97A44F7-5F69-4F06-8F30-FB0E6EC0A151}" type="slidenum">
              <a:rPr lang="en-US" smtClean="0"/>
              <a:t>44</a:t>
            </a:fld>
            <a:endParaRPr lang="en-US"/>
          </a:p>
        </p:txBody>
      </p:sp>
    </p:spTree>
    <p:extLst>
      <p:ext uri="{BB962C8B-B14F-4D97-AF65-F5344CB8AC3E}">
        <p14:creationId xmlns:p14="http://schemas.microsoft.com/office/powerpoint/2010/main" val="3788678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Jersey Tiered System of Supports is a framework that districts can use to meet student needs and provide interventions in a data-driven way. Now, I recognize that this topic can be very jargony, and I will do my best to present the content in plain language, so I’m conveying the content in a manner that can resonate with everyone in the audience regardless of your level of experience with tiered systems of support. </a:t>
            </a:r>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a:p>
        </p:txBody>
      </p:sp>
    </p:spTree>
    <p:extLst>
      <p:ext uri="{BB962C8B-B14F-4D97-AF65-F5344CB8AC3E}">
        <p14:creationId xmlns:p14="http://schemas.microsoft.com/office/powerpoint/2010/main" val="3945346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t>As always, I want to thank you for your time and attention today. If you are interested in learning more about the New Jersey Department of Education, please consider following us on Facebook, Instagram, LinkedIn, Threads, X and/or YouTube. I am available to take any questions today and I have this email address here should you think of questions at a later date. </a:t>
            </a:r>
          </a:p>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47</a:t>
            </a:fld>
            <a:endParaRPr lang="en-US"/>
          </a:p>
        </p:txBody>
      </p:sp>
    </p:spTree>
    <p:extLst>
      <p:ext uri="{BB962C8B-B14F-4D97-AF65-F5344CB8AC3E}">
        <p14:creationId xmlns:p14="http://schemas.microsoft.com/office/powerpoint/2010/main" val="10734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62">
              <a:defRPr/>
            </a:pPr>
            <a:r>
              <a:rPr lang="en-US">
                <a:highlight>
                  <a:srgbClr val="FFFF00"/>
                </a:highlight>
              </a:rPr>
              <a:t>So that we are all on the same page, I just want to briefly talk about the definition of NJTSS. </a:t>
            </a:r>
          </a:p>
          <a:p>
            <a:pPr defTabSz="952462">
              <a:defRPr/>
            </a:pPr>
            <a:endParaRPr lang="en-US">
              <a:highlight>
                <a:srgbClr val="FFFF00"/>
              </a:highlight>
            </a:endParaRPr>
          </a:p>
          <a:p>
            <a:pPr defTabSz="952462">
              <a:defRPr/>
            </a:pPr>
            <a:r>
              <a:rPr lang="en-US">
                <a:highlight>
                  <a:srgbClr val="FFFF00"/>
                </a:highlight>
              </a:rPr>
              <a:t>Student growth and learning are at the heart of NJTSS. The intent of NJTSS is to support the whole child with instructional and behavioral supports that prepare every student for postsecondary education, career, and life in their community. </a:t>
            </a:r>
            <a:r>
              <a:rPr lang="en-US">
                <a:highlight>
                  <a:srgbClr val="FFFF00"/>
                </a:highlight>
                <a:cs typeface="Calibri"/>
              </a:rPr>
              <a:t>The NJTSS framework aids districts in allocating their resources efficiently and most effectively using data-informed processes to provide strategies and interventions that support all students in achieving success. The NJTSS framework brings together concepts from intervention frameworks like Intervention and Referral Services and Response to Intervention to provide a unique framework for New Jersey. The definition on the slide is a bit academic, but you can consider the New Jersey Tiered System of Supports as a progressive service delivery system, where individuals with the more significant needs are provided with more support all the while reflecting on how to improve the overall system, so there are reduced numbers of individuals requiring that more intensive support. </a:t>
            </a:r>
          </a:p>
          <a:p>
            <a:pPr defTabSz="952462">
              <a:defRPr/>
            </a:pPr>
            <a:endParaRPr lang="en-US">
              <a:highlight>
                <a:srgbClr val="FFFF00"/>
              </a:highlight>
              <a:cs typeface="Calibri"/>
            </a:endParaRPr>
          </a:p>
          <a:p>
            <a:pPr defTabSz="952462">
              <a:defRPr/>
            </a:pPr>
            <a:r>
              <a:rPr lang="en-US">
                <a:highlight>
                  <a:srgbClr val="FFFF00"/>
                </a:highlight>
                <a:cs typeface="Calibri"/>
              </a:rPr>
              <a:t>In alignment with the goal of today’s presentation, when implemented with fidelity, NJTSS provides protections against biases individuals may have because the data are collected using objective instruments that indicate how a student or the system is performing relative to expectations. </a:t>
            </a:r>
          </a:p>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2274207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62">
              <a:defRPr/>
            </a:pPr>
            <a:r>
              <a:rPr lang="en-US"/>
              <a:t>What makes the NJTSS model unique is its emphasis on strong district and school leadership, a positive school culture and climate, and family and community engagement- the outer red triangle you see here. When these three things come together, we are best able to help all students. The framework acknowledges that instruction and intervention will be most effective if those components are in place, and if a district is exploring where to begin with NJTSS, focusing on these three components is a great start. Overall, the nine components that make up NJTSS are essentially how we ensure we are using this framework with fidelity as well as honoring the various stakeholders involved in making sure every student succeeds. </a:t>
            </a:r>
          </a:p>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9</a:t>
            </a:fld>
            <a:endParaRPr lang="en-US"/>
          </a:p>
        </p:txBody>
      </p:sp>
    </p:spTree>
    <p:extLst>
      <p:ext uri="{BB962C8B-B14F-4D97-AF65-F5344CB8AC3E}">
        <p14:creationId xmlns:p14="http://schemas.microsoft.com/office/powerpoint/2010/main" val="648613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practice the NJTSS functions like this: </a:t>
            </a:r>
          </a:p>
          <a:p>
            <a:endParaRPr lang="en-US"/>
          </a:p>
          <a:p>
            <a:pPr marL="178587" indent="-178587">
              <a:buFont typeface="Arial" panose="020B0604020202020204" pitchFamily="34" charset="0"/>
              <a:buChar char="•"/>
            </a:pPr>
            <a:r>
              <a:rPr lang="en-US"/>
              <a:t>Click: All students participate in universal screening using a valid and reliable instrument that was tested to determine whether it will indicate how a student is performing relative to pre-determined benchmarks. For example, a depression screening could be implemented to identify students exhibiting increased signs of depression relative to their peers. If you are interested in learning more about universal screening instruments, what works clearinghouse is a great place to start.</a:t>
            </a:r>
          </a:p>
          <a:p>
            <a:pPr marL="178587" indent="-178587">
              <a:buFont typeface="Arial" panose="020B0604020202020204" pitchFamily="34" charset="0"/>
              <a:buChar char="•"/>
            </a:pPr>
            <a:r>
              <a:rPr lang="en-US"/>
              <a:t>Click: if a student is identified as performing below pre-set benchmarks they are then provided additional diagnostics to narrow in on exactly the level of need they are demonstrating. Diagnostics typically focus on specific skills or concepts that could be preventing a student from successfully progressing while engaging in grade-level content or meeting general developmental benchmarks. Tier 2 interventions are often delivered in small groups with a dosage dependent on the intervention being provided and the student’s level of need. While receiving intervention, students are monitored to evaluate whether the intervention is having the intended impact. If not, a student can be provided another intervention or the student could be provided more intensive intervention. </a:t>
            </a:r>
          </a:p>
          <a:p>
            <a:pPr marL="178587" indent="-178587">
              <a:buFont typeface="Arial" panose="020B0604020202020204" pitchFamily="34" charset="0"/>
              <a:buChar char="•"/>
            </a:pPr>
            <a:r>
              <a:rPr lang="en-US"/>
              <a:t>Click: Tier 3 interventions are reserved for students demonstrating the most significant need. These interventions are often provided to individual students. Tier 3 interventions are the most intensive, typically are the most expensive, and will generally require additional staff with specialized expertise related to the student’s need like a Math or Reading Specialist or an interventionist. Progress monitoring is key in Tier 3 because of the resources required at this level of intervention, it can be expected that measurable progress occurs early on when providing the intervention.  </a:t>
            </a:r>
          </a:p>
          <a:p>
            <a:pPr marL="178587" indent="-178587">
              <a:buFont typeface="Arial" panose="020B0604020202020204" pitchFamily="34" charset="0"/>
              <a:buChar char="•"/>
            </a:pPr>
            <a:endParaRPr lang="en-US"/>
          </a:p>
          <a:p>
            <a:r>
              <a:rPr lang="en-US"/>
              <a:t>One important point about this process is that students are not fixed into tiers once they receive tiered services. All multi-tiered systems of support systems are intended to be fluid, where once a student demonstrates the ability of finding success with less intense interventions they will no longer be supported with Tier 2 or Tier 3 interventions.  </a:t>
            </a:r>
          </a:p>
        </p:txBody>
      </p:sp>
      <p:sp>
        <p:nvSpPr>
          <p:cNvPr id="4" name="Slide Number Placeholder 3"/>
          <p:cNvSpPr>
            <a:spLocks noGrp="1"/>
          </p:cNvSpPr>
          <p:nvPr>
            <p:ph type="sldNum" sz="quarter" idx="5"/>
          </p:nvPr>
        </p:nvSpPr>
        <p:spPr/>
        <p:txBody>
          <a:bodyPr/>
          <a:lstStyle/>
          <a:p>
            <a:fld id="{B97A44F7-5F69-4F06-8F30-FB0E6EC0A151}" type="slidenum">
              <a:rPr lang="en-US" smtClean="0"/>
              <a:t>10</a:t>
            </a:fld>
            <a:endParaRPr lang="en-US"/>
          </a:p>
        </p:txBody>
      </p:sp>
    </p:spTree>
    <p:extLst>
      <p:ext uri="{BB962C8B-B14F-4D97-AF65-F5344CB8AC3E}">
        <p14:creationId xmlns:p14="http://schemas.microsoft.com/office/powerpoint/2010/main" val="1417598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B30C7-0106-81B7-B822-6729CE8948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20B35-58FF-DFFB-E71D-62FF68D605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E7C064-83E9-54C1-6464-A185D0C767DE}"/>
              </a:ext>
            </a:extLst>
          </p:cNvPr>
          <p:cNvSpPr>
            <a:spLocks noGrp="1"/>
          </p:cNvSpPr>
          <p:nvPr>
            <p:ph type="body" idx="1"/>
          </p:nvPr>
        </p:nvSpPr>
        <p:spPr/>
        <p:txBody>
          <a:bodyPr/>
          <a:lstStyle/>
          <a:p>
            <a:pPr defTabSz="933237">
              <a:defRPr/>
            </a:pPr>
            <a:r>
              <a:rPr lang="en-US" sz="1200"/>
              <a:t>Communication  is not listed on the NJTSS graphic or in the essential components, but it is paramount to NJTSS’s success – embedded in all areas of tiered systems. Clear communication is necessary in all areas.  We need clear communication from leadership, communication between teams, communication through data, communication with families, communication about school expectations: communication is inherent in the framework.</a:t>
            </a:r>
          </a:p>
          <a:p>
            <a:pPr defTabSz="933237">
              <a:defRPr/>
            </a:pPr>
            <a:endParaRPr lang="en-US" sz="1200"/>
          </a:p>
          <a:p>
            <a:pPr defTabSz="933237">
              <a:defRPr/>
            </a:pPr>
            <a:r>
              <a:rPr lang="en-US" sz="1200"/>
              <a:t>NJTSS has the same shared vision for everyone: Meeting students’ needs, delivering high-quality instruction, using the resources we have. To do this, we need everyone on board with the same clear messaging. </a:t>
            </a:r>
          </a:p>
          <a:p>
            <a:pPr defTabSz="933237">
              <a:defRPr/>
            </a:pPr>
            <a:endParaRPr lang="en-US" sz="1200"/>
          </a:p>
          <a:p>
            <a:pPr defTabSz="933237">
              <a:defRPr/>
            </a:pPr>
            <a:r>
              <a:rPr lang="en-US" sz="1200"/>
              <a:t>Fortunately, we have some strategies you can use next week to enhance your district’s internal and external communication.</a:t>
            </a:r>
          </a:p>
          <a:p>
            <a:endParaRPr lang="en-US" sz="1200"/>
          </a:p>
          <a:p>
            <a:endParaRPr lang="en-US"/>
          </a:p>
        </p:txBody>
      </p:sp>
      <p:sp>
        <p:nvSpPr>
          <p:cNvPr id="4" name="Slide Number Placeholder 3">
            <a:extLst>
              <a:ext uri="{FF2B5EF4-FFF2-40B4-BE49-F238E27FC236}">
                <a16:creationId xmlns:a16="http://schemas.microsoft.com/office/drawing/2014/main" id="{1D7F68B9-4E17-F94A-D83B-F9E08BC25B4A}"/>
              </a:ext>
            </a:extLst>
          </p:cNvPr>
          <p:cNvSpPr>
            <a:spLocks noGrp="1"/>
          </p:cNvSpPr>
          <p:nvPr>
            <p:ph type="sldNum" sz="quarter" idx="5"/>
          </p:nvPr>
        </p:nvSpPr>
        <p:spPr/>
        <p:txBody>
          <a:bodyPr/>
          <a:lstStyle/>
          <a:p>
            <a:fld id="{B97A44F7-5F69-4F06-8F30-FB0E6EC0A151}" type="slidenum">
              <a:rPr lang="en-US" smtClean="0"/>
              <a:t>11</a:t>
            </a:fld>
            <a:endParaRPr lang="en-US"/>
          </a:p>
        </p:txBody>
      </p:sp>
    </p:spTree>
    <p:extLst>
      <p:ext uri="{BB962C8B-B14F-4D97-AF65-F5344CB8AC3E}">
        <p14:creationId xmlns:p14="http://schemas.microsoft.com/office/powerpoint/2010/main" val="3854671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Communication and data work in tandem to ensure success for all under the NJTSS framework. Grounding communication in data focuses everyone on the district’s goals: adjusting the NJTSS framework to help all students, and making intervention decisions to help individual students. </a:t>
            </a:r>
          </a:p>
          <a:p>
            <a:endParaRPr lang="en-US" sz="1200"/>
          </a:p>
          <a:p>
            <a:r>
              <a:rPr lang="en-US" sz="1200"/>
              <a:t>When a team of various roles comes together to analyze the data in front of them, they use their different perspectives to determine the best strategies for improving Tier 1, or for providing appropriate interventions to students in Tiers 2 and 3. </a:t>
            </a:r>
          </a:p>
          <a:p>
            <a:endParaRPr lang="en-US" sz="1200"/>
          </a:p>
          <a:p>
            <a:r>
              <a:rPr lang="en-US" sz="1200"/>
              <a:t>Families are better able to help their students at home when they know about NJTSS, the tiers, and what that means for their child. We need multiple perspectives for the whole picture.</a:t>
            </a:r>
          </a:p>
          <a:p>
            <a:endParaRPr lang="en-US" sz="1200"/>
          </a:p>
          <a:p>
            <a:r>
              <a:rPr lang="en-US" sz="1200"/>
              <a:t>Furthermore, when we have discussions in </a:t>
            </a:r>
            <a:r>
              <a:rPr lang="en-US" sz="1200" i="1"/>
              <a:t>both</a:t>
            </a:r>
            <a:r>
              <a:rPr lang="en-US" sz="1200"/>
              <a:t> directions it gives us more data to refine the NJTSS framework and help students even more. Families can provide data teams with information that would provide insight into either a global problem or an individual student problem. </a:t>
            </a:r>
          </a:p>
          <a:p>
            <a:endParaRPr lang="en-US" sz="1200"/>
          </a:p>
          <a:p>
            <a:r>
              <a:rPr lang="en-US" sz="1200"/>
              <a:t>Take this example regarding attendance: Families had difficulty understanding the district calendar graphics and therefore did not know when school was closed versus a half day. With the insight from the families, rather than data alone, the district updated the calendar’s graphics and added a text message blast the day before half-days.</a:t>
            </a:r>
          </a:p>
          <a:p>
            <a:endParaRPr lang="en-US" sz="1200"/>
          </a:p>
          <a:p>
            <a:r>
              <a:rPr lang="en-US" sz="1200"/>
              <a:t>Or, consider a student whose academic performance suddenly indicates they are at risk. Family input could reveal that the student’s best friend moved, the parents are getting a divorce, someone lost their job, they are struggling with a new medical diagnosis that the school does not yet know about – context that provides a better picture of the whole student.</a:t>
            </a:r>
          </a:p>
          <a:p>
            <a:endParaRPr lang="en-US" sz="1200"/>
          </a:p>
          <a:p>
            <a:r>
              <a:rPr lang="en-US" sz="1200"/>
              <a:t>Creating a shared vision using our data and intentional communication equips us to address the needs of the whole child, the district, and the system.</a:t>
            </a:r>
          </a:p>
        </p:txBody>
      </p:sp>
      <p:sp>
        <p:nvSpPr>
          <p:cNvPr id="4" name="Slide Number Placeholder 3"/>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1099966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E2D3F-6C00-3CF6-8B77-0A60379D21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BC03EB-5E6C-191C-EDE0-4900DFD1D5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AC8E7B-C46D-FC99-D2B1-B7A30586DFC7}"/>
              </a:ext>
            </a:extLst>
          </p:cNvPr>
          <p:cNvSpPr>
            <a:spLocks noGrp="1"/>
          </p:cNvSpPr>
          <p:nvPr>
            <p:ph type="body" idx="1"/>
          </p:nvPr>
        </p:nvSpPr>
        <p:spPr/>
        <p:txBody>
          <a:bodyPr/>
          <a:lstStyle/>
          <a:p>
            <a:r>
              <a:rPr lang="en-US" sz="1200"/>
              <a:t>When we begin to talk about leadership, we want to outline the various teams that exist within an organization. District level teams are made up of building lead members. Together, they set the vision and goals for the district, they set the guidelines for rollout, and they address implementation fidelity, as they continue to meet and check in with building lead teams. </a:t>
            </a:r>
          </a:p>
          <a:p>
            <a:endParaRPr lang="en-US" sz="1200"/>
          </a:p>
          <a:p>
            <a:r>
              <a:rPr lang="en-US" sz="1200"/>
              <a:t>Building Lead teams are often comprised of building leadership and content specific coaches. They analyze building level data to drive a building-level multi tiered system of supports as well as the professional development and other building specific needs. </a:t>
            </a:r>
          </a:p>
          <a:p>
            <a:endParaRPr lang="en-US" sz="1200"/>
          </a:p>
          <a:p>
            <a:r>
              <a:rPr lang="en-US" sz="1200"/>
              <a:t>The building level teams are often comprised of building-level stakeholder such as academic coaches, interventionists, vice principals. These meetings are often focused on ensuring alignment and roll out is being done with fidelity across a building. </a:t>
            </a:r>
          </a:p>
          <a:p>
            <a:endParaRPr lang="en-US" sz="1200"/>
          </a:p>
          <a:p>
            <a:r>
              <a:rPr lang="en-US" sz="1200"/>
              <a:t>And lastly, intervention teams exist within the structure of the building. These teams meet to create and discuss intervention plans as well as provide direct assistance to teachers. </a:t>
            </a:r>
          </a:p>
          <a:p>
            <a:endParaRPr lang="en-US" sz="1200">
              <a:ea typeface="Calibri"/>
              <a:cs typeface="Calibri"/>
            </a:endParaRPr>
          </a:p>
          <a:p>
            <a:endParaRPr lang="en-US"/>
          </a:p>
        </p:txBody>
      </p:sp>
      <p:sp>
        <p:nvSpPr>
          <p:cNvPr id="4" name="Slide Number Placeholder 3">
            <a:extLst>
              <a:ext uri="{FF2B5EF4-FFF2-40B4-BE49-F238E27FC236}">
                <a16:creationId xmlns:a16="http://schemas.microsoft.com/office/drawing/2014/main" id="{E2B5C67B-5584-9804-7220-E7BD18CECE7B}"/>
              </a:ext>
            </a:extLst>
          </p:cNvPr>
          <p:cNvSpPr>
            <a:spLocks noGrp="1"/>
          </p:cNvSpPr>
          <p:nvPr>
            <p:ph type="sldNum" sz="quarter" idx="10"/>
          </p:nvPr>
        </p:nvSpPr>
        <p:spPr/>
        <p:txBody>
          <a:bodyPr/>
          <a:lstStyle/>
          <a:p>
            <a:fld id="{B68D2766-C49B-4C1A-9FEE-6F146754B02B}" type="slidenum">
              <a:rPr lang="en-US" smtClean="0"/>
              <a:t>15</a:t>
            </a:fld>
            <a:endParaRPr lang="en-US"/>
          </a:p>
        </p:txBody>
      </p:sp>
    </p:spTree>
    <p:extLst>
      <p:ext uri="{BB962C8B-B14F-4D97-AF65-F5344CB8AC3E}">
        <p14:creationId xmlns:p14="http://schemas.microsoft.com/office/powerpoint/2010/main" val="323770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Master" Target="../slideMasters/slideMaster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5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Master" Target="../slideMasters/slideMaster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Master" Target="../slideMasters/slideMaster5.xml"/><Relationship Id="rId4" Type="http://schemas.openxmlformats.org/officeDocument/2006/relationships/image" Target="../media/image2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Master" Target="../slideMasters/slideMaster6.xml"/><Relationship Id="rId4" Type="http://schemas.openxmlformats.org/officeDocument/2006/relationships/image" Target="../media/image2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601519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803769"/>
            <a:ext cx="12192000" cy="1320370"/>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3608515"/>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3510561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E6AED218-4B5A-4A54-A391-B516555EF449}" type="datetime1">
              <a:rPr lang="en-US" smtClean="0"/>
              <a:t>7/29/25</a:t>
            </a:fld>
            <a:endParaRPr lang="en-US"/>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a:p>
        </p:txBody>
      </p:sp>
    </p:spTree>
    <p:extLst>
      <p:ext uri="{BB962C8B-B14F-4D97-AF65-F5344CB8AC3E}">
        <p14:creationId xmlns:p14="http://schemas.microsoft.com/office/powerpoint/2010/main" val="3895391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CC7EB-783A-4747-A064-A4F9464F26A9}" type="datetime1">
              <a:rPr lang="en-US" smtClean="0"/>
              <a:t>7/29/25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37905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807690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68946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402140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164162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pic>
        <p:nvPicPr>
          <p:cNvPr id="4" name="Picture 3">
            <a:extLst>
              <a:ext uri="{FF2B5EF4-FFF2-40B4-BE49-F238E27FC236}">
                <a16:creationId xmlns:a16="http://schemas.microsoft.com/office/drawing/2014/main" id="{16B11F76-21F9-C0E1-97FB-2234A3844C16}"/>
              </a:ext>
            </a:extLst>
          </p:cNvPr>
          <p:cNvPicPr>
            <a:picLocks noChangeAspect="1"/>
          </p:cNvPicPr>
          <p:nvPr userDrawn="1"/>
        </p:nvPicPr>
        <p:blipFill>
          <a:blip r:embed="rId2"/>
          <a:stretch>
            <a:fillRect/>
          </a:stretch>
        </p:blipFill>
        <p:spPr>
          <a:xfrm>
            <a:off x="3023349" y="962954"/>
            <a:ext cx="6145301" cy="4932091"/>
          </a:xfrm>
          <a:prstGeom prst="rect">
            <a:avLst/>
          </a:prstGeom>
        </p:spPr>
      </p:pic>
    </p:spTree>
    <p:extLst>
      <p:ext uri="{BB962C8B-B14F-4D97-AF65-F5344CB8AC3E}">
        <p14:creationId xmlns:p14="http://schemas.microsoft.com/office/powerpoint/2010/main" val="2244693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422318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43683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12022565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95487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1915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
        <p:nvSpPr>
          <p:cNvPr id="4" name="Freeform: Shape 3">
            <a:extLst>
              <a:ext uri="{FF2B5EF4-FFF2-40B4-BE49-F238E27FC236}">
                <a16:creationId xmlns:a16="http://schemas.microsoft.com/office/drawing/2014/main" id="{46568D57-F52E-8694-6464-16C3D6640AE4}"/>
              </a:ext>
            </a:extLst>
          </p:cNvPr>
          <p:cNvSpPr/>
          <p:nvPr userDrawn="1"/>
        </p:nvSpPr>
        <p:spPr>
          <a:xfrm>
            <a:off x="1141400" y="1730261"/>
            <a:ext cx="1883937" cy="4100448"/>
          </a:xfrm>
          <a:custGeom>
            <a:avLst/>
            <a:gdLst>
              <a:gd name="connsiteX0" fmla="*/ 0 w 1883937"/>
              <a:gd name="connsiteY0" fmla="*/ 0 h 4100448"/>
              <a:gd name="connsiteX1" fmla="*/ 1883937 w 1883937"/>
              <a:gd name="connsiteY1" fmla="*/ 0 h 4100448"/>
              <a:gd name="connsiteX2" fmla="*/ 1883937 w 1883937"/>
              <a:gd name="connsiteY2" fmla="*/ 4100448 h 4100448"/>
              <a:gd name="connsiteX3" fmla="*/ 0 w 1883937"/>
              <a:gd name="connsiteY3" fmla="*/ 4100448 h 4100448"/>
              <a:gd name="connsiteX4" fmla="*/ 0 w 1883937"/>
              <a:gd name="connsiteY4" fmla="*/ 0 h 4100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937" h="4100448">
                <a:moveTo>
                  <a:pt x="0" y="0"/>
                </a:moveTo>
                <a:lnTo>
                  <a:pt x="1883937" y="0"/>
                </a:lnTo>
                <a:lnTo>
                  <a:pt x="1883937" y="4100448"/>
                </a:lnTo>
                <a:lnTo>
                  <a:pt x="0" y="410044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rgbClr val="4472C4"/>
                </a:solidFill>
              </a:rPr>
              <a:t>Convene stakeholders.</a:t>
            </a:r>
          </a:p>
          <a:p>
            <a:pPr marL="171450" lvl="1" indent="-171450" algn="l" defTabSz="711200">
              <a:lnSpc>
                <a:spcPct val="90000"/>
              </a:lnSpc>
              <a:spcBef>
                <a:spcPct val="0"/>
              </a:spcBef>
              <a:spcAft>
                <a:spcPct val="15000"/>
              </a:spcAft>
              <a:buChar char="•"/>
            </a:pPr>
            <a:r>
              <a:rPr lang="en-US" sz="1600" kern="1200">
                <a:solidFill>
                  <a:srgbClr val="4472C4"/>
                </a:solidFill>
              </a:rPr>
              <a:t>Evaluable system capacity.</a:t>
            </a:r>
          </a:p>
          <a:p>
            <a:pPr marL="171450" lvl="1" indent="-171450" algn="l" defTabSz="711200">
              <a:lnSpc>
                <a:spcPct val="90000"/>
              </a:lnSpc>
              <a:spcBef>
                <a:spcPct val="0"/>
              </a:spcBef>
              <a:spcAft>
                <a:spcPct val="15000"/>
              </a:spcAft>
              <a:buChar char="•"/>
            </a:pPr>
            <a:r>
              <a:rPr lang="en-US" sz="1600" kern="1200">
                <a:solidFill>
                  <a:srgbClr val="4472C4"/>
                </a:solidFill>
              </a:rPr>
              <a:t>Reflect on current challenge. </a:t>
            </a:r>
          </a:p>
          <a:p>
            <a:pPr marL="171450" lvl="1" indent="-171450" algn="l" defTabSz="711200">
              <a:lnSpc>
                <a:spcPct val="90000"/>
              </a:lnSpc>
              <a:spcBef>
                <a:spcPct val="0"/>
              </a:spcBef>
              <a:spcAft>
                <a:spcPct val="15000"/>
              </a:spcAft>
              <a:buChar char="•"/>
            </a:pPr>
            <a:r>
              <a:rPr lang="en-US" sz="1600" kern="1200">
                <a:solidFill>
                  <a:srgbClr val="4472C4"/>
                </a:solidFill>
              </a:rPr>
              <a:t>Set sights on what can be. </a:t>
            </a:r>
          </a:p>
        </p:txBody>
      </p:sp>
      <p:sp>
        <p:nvSpPr>
          <p:cNvPr id="7" name="Rectangle 6" descr="Bullseye">
            <a:extLst>
              <a:ext uri="{FF2B5EF4-FFF2-40B4-BE49-F238E27FC236}">
                <a16:creationId xmlns:a16="http://schemas.microsoft.com/office/drawing/2014/main" id="{4EB53C3E-2DAF-1774-6C8B-D24972075E9D}"/>
              </a:ext>
            </a:extLst>
          </p:cNvPr>
          <p:cNvSpPr/>
          <p:nvPr userDrawn="1"/>
        </p:nvSpPr>
        <p:spPr>
          <a:xfrm>
            <a:off x="763180" y="1231011"/>
            <a:ext cx="756440" cy="75644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846200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
        <p:nvSpPr>
          <p:cNvPr id="6" name="Slide Number Placeholder 4">
            <a:extLst>
              <a:ext uri="{FF2B5EF4-FFF2-40B4-BE49-F238E27FC236}">
                <a16:creationId xmlns:a16="http://schemas.microsoft.com/office/drawing/2014/main" id="{A6A228CE-C5EB-4928-CA74-B01FF5F131C0}"/>
              </a:ext>
            </a:extLst>
          </p:cNvPr>
          <p:cNvSpPr txBox="1">
            <a:spLocks/>
          </p:cNvSpPr>
          <p:nvPr userDrawn="1"/>
        </p:nvSpPr>
        <p:spPr>
          <a:xfrm>
            <a:off x="8687719" y="62571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1C70C-36A2-44FC-A083-98959550CFF4}" type="slidenum">
              <a:rPr lang="en-US" smtClean="0"/>
              <a:pPr/>
              <a:t>‹#›</a:t>
            </a:fld>
            <a:endParaRPr lang="en-US"/>
          </a:p>
        </p:txBody>
      </p:sp>
      <p:graphicFrame>
        <p:nvGraphicFramePr>
          <p:cNvPr id="8" name="Diagram 7">
            <a:extLst>
              <a:ext uri="{FF2B5EF4-FFF2-40B4-BE49-F238E27FC236}">
                <a16:creationId xmlns:a16="http://schemas.microsoft.com/office/drawing/2014/main" id="{C5E26BC1-03F7-5830-FAEF-5800B0C94D4D}"/>
              </a:ext>
            </a:extLst>
          </p:cNvPr>
          <p:cNvGraphicFramePr/>
          <p:nvPr userDrawn="1">
            <p:extLst>
              <p:ext uri="{D42A27DB-BD31-4B8C-83A1-F6EECF244321}">
                <p14:modId xmlns:p14="http://schemas.microsoft.com/office/powerpoint/2010/main" val="1449386824"/>
              </p:ext>
            </p:extLst>
          </p:nvPr>
        </p:nvGraphicFramePr>
        <p:xfrm>
          <a:off x="697832" y="902368"/>
          <a:ext cx="10655969" cy="5256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DC81A935-DE4C-E5F4-A273-05006F2FCFEB}"/>
              </a:ext>
            </a:extLst>
          </p:cNvPr>
          <p:cNvSpPr/>
          <p:nvPr userDrawn="1"/>
        </p:nvSpPr>
        <p:spPr>
          <a:xfrm>
            <a:off x="9035716" y="1227221"/>
            <a:ext cx="1094873" cy="4728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EC558E-A57B-715B-089D-6E41561A6BC1}"/>
              </a:ext>
            </a:extLst>
          </p:cNvPr>
          <p:cNvSpPr/>
          <p:nvPr userDrawn="1"/>
        </p:nvSpPr>
        <p:spPr>
          <a:xfrm>
            <a:off x="9938084" y="1624263"/>
            <a:ext cx="1415716" cy="4331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1" name="Rectangle 10">
            <a:extLst>
              <a:ext uri="{FF2B5EF4-FFF2-40B4-BE49-F238E27FC236}">
                <a16:creationId xmlns:a16="http://schemas.microsoft.com/office/drawing/2014/main" id="{05FDCCEA-0D51-2E5D-E4BF-F6CE746F9FAD}"/>
              </a:ext>
            </a:extLst>
          </p:cNvPr>
          <p:cNvSpPr/>
          <p:nvPr userDrawn="1"/>
        </p:nvSpPr>
        <p:spPr>
          <a:xfrm>
            <a:off x="6268453" y="1227221"/>
            <a:ext cx="2911642" cy="4932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504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graphicFrame>
        <p:nvGraphicFramePr>
          <p:cNvPr id="16" name="Diagram 15">
            <a:extLst>
              <a:ext uri="{FF2B5EF4-FFF2-40B4-BE49-F238E27FC236}">
                <a16:creationId xmlns:a16="http://schemas.microsoft.com/office/drawing/2014/main" id="{C6F9E918-26AF-F336-29F8-A1CF6022264F}"/>
              </a:ext>
            </a:extLst>
          </p:cNvPr>
          <p:cNvGraphicFramePr/>
          <p:nvPr userDrawn="1">
            <p:extLst>
              <p:ext uri="{D42A27DB-BD31-4B8C-83A1-F6EECF244321}">
                <p14:modId xmlns:p14="http://schemas.microsoft.com/office/powerpoint/2010/main" val="3873238532"/>
              </p:ext>
            </p:extLst>
          </p:nvPr>
        </p:nvGraphicFramePr>
        <p:xfrm>
          <a:off x="697832" y="902368"/>
          <a:ext cx="10655969" cy="5256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ectangle 16">
            <a:extLst>
              <a:ext uri="{FF2B5EF4-FFF2-40B4-BE49-F238E27FC236}">
                <a16:creationId xmlns:a16="http://schemas.microsoft.com/office/drawing/2014/main" id="{906FB857-9EEA-9145-8C7A-1DB5B7E0CE07}"/>
              </a:ext>
            </a:extLst>
          </p:cNvPr>
          <p:cNvSpPr/>
          <p:nvPr userDrawn="1"/>
        </p:nvSpPr>
        <p:spPr>
          <a:xfrm>
            <a:off x="9035716" y="1227221"/>
            <a:ext cx="1094873" cy="4728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6481FF8-64D0-702B-B542-57B81484D8BA}"/>
              </a:ext>
            </a:extLst>
          </p:cNvPr>
          <p:cNvSpPr/>
          <p:nvPr userDrawn="1"/>
        </p:nvSpPr>
        <p:spPr>
          <a:xfrm>
            <a:off x="9938084" y="1624263"/>
            <a:ext cx="1415716" cy="4331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243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
        <p:nvSpPr>
          <p:cNvPr id="4" name="Slide Number Placeholder 4">
            <a:extLst>
              <a:ext uri="{FF2B5EF4-FFF2-40B4-BE49-F238E27FC236}">
                <a16:creationId xmlns:a16="http://schemas.microsoft.com/office/drawing/2014/main" id="{04F5E4C4-D19C-796C-602C-E9E774A3B143}"/>
              </a:ext>
            </a:extLst>
          </p:cNvPr>
          <p:cNvSpPr txBox="1">
            <a:spLocks/>
          </p:cNvSpPr>
          <p:nvPr userDrawn="1"/>
        </p:nvSpPr>
        <p:spPr>
          <a:xfrm>
            <a:off x="8687719" y="62571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1C70C-36A2-44FC-A083-98959550CFF4}" type="slidenum">
              <a:rPr lang="en-US" smtClean="0"/>
              <a:pPr/>
              <a:t>‹#›</a:t>
            </a:fld>
            <a:endParaRPr lang="en-US"/>
          </a:p>
        </p:txBody>
      </p:sp>
      <p:graphicFrame>
        <p:nvGraphicFramePr>
          <p:cNvPr id="6" name="Diagram 5">
            <a:extLst>
              <a:ext uri="{FF2B5EF4-FFF2-40B4-BE49-F238E27FC236}">
                <a16:creationId xmlns:a16="http://schemas.microsoft.com/office/drawing/2014/main" id="{1C3185FB-8ADE-7359-4460-0ACECD89181A}"/>
              </a:ext>
            </a:extLst>
          </p:cNvPr>
          <p:cNvGraphicFramePr/>
          <p:nvPr userDrawn="1">
            <p:extLst>
              <p:ext uri="{D42A27DB-BD31-4B8C-83A1-F6EECF244321}">
                <p14:modId xmlns:p14="http://schemas.microsoft.com/office/powerpoint/2010/main" val="1198180956"/>
              </p:ext>
            </p:extLst>
          </p:nvPr>
        </p:nvGraphicFramePr>
        <p:xfrm>
          <a:off x="697832" y="902368"/>
          <a:ext cx="10655969" cy="5256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3685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_Imag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
        <p:nvSpPr>
          <p:cNvPr id="4" name="Slide Number Placeholder 4">
            <a:extLst>
              <a:ext uri="{FF2B5EF4-FFF2-40B4-BE49-F238E27FC236}">
                <a16:creationId xmlns:a16="http://schemas.microsoft.com/office/drawing/2014/main" id="{04F5E4C4-D19C-796C-602C-E9E774A3B143}"/>
              </a:ext>
            </a:extLst>
          </p:cNvPr>
          <p:cNvSpPr txBox="1">
            <a:spLocks/>
          </p:cNvSpPr>
          <p:nvPr userDrawn="1"/>
        </p:nvSpPr>
        <p:spPr>
          <a:xfrm>
            <a:off x="8687719" y="62571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1C70C-36A2-44FC-A083-98959550CFF4}" type="slidenum">
              <a:rPr lang="en-US" smtClean="0"/>
              <a:pPr/>
              <a:t>‹#›</a:t>
            </a:fld>
            <a:endParaRPr lang="en-US"/>
          </a:p>
        </p:txBody>
      </p:sp>
      <p:graphicFrame>
        <p:nvGraphicFramePr>
          <p:cNvPr id="7" name="Content Placeholder 5">
            <a:extLst>
              <a:ext uri="{FF2B5EF4-FFF2-40B4-BE49-F238E27FC236}">
                <a16:creationId xmlns:a16="http://schemas.microsoft.com/office/drawing/2014/main" id="{820F2920-7630-4825-E252-8088D6C094CF}"/>
              </a:ext>
            </a:extLst>
          </p:cNvPr>
          <p:cNvGraphicFramePr>
            <a:graphicFrameLocks/>
          </p:cNvGraphicFramePr>
          <p:nvPr userDrawn="1">
            <p:extLst>
              <p:ext uri="{D42A27DB-BD31-4B8C-83A1-F6EECF244321}">
                <p14:modId xmlns:p14="http://schemas.microsoft.com/office/powerpoint/2010/main" val="1609691301"/>
              </p:ext>
            </p:extLst>
          </p:nvPr>
        </p:nvGraphicFramePr>
        <p:xfrm>
          <a:off x="135890" y="1582737"/>
          <a:ext cx="11890375" cy="4148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7803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1151529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873140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999825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5739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2761105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924128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558546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923170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22323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511695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009466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8992242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69719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2027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graphicFrame>
        <p:nvGraphicFramePr>
          <p:cNvPr id="7" name="Table 6">
            <a:extLst>
              <a:ext uri="{FF2B5EF4-FFF2-40B4-BE49-F238E27FC236}">
                <a16:creationId xmlns:a16="http://schemas.microsoft.com/office/drawing/2014/main" id="{C9689054-442F-0456-6B9F-C6F6B2232490}"/>
              </a:ext>
            </a:extLst>
          </p:cNvPr>
          <p:cNvGraphicFramePr>
            <a:graphicFrameLocks noGrp="1"/>
          </p:cNvGraphicFramePr>
          <p:nvPr userDrawn="1">
            <p:extLst>
              <p:ext uri="{D42A27DB-BD31-4B8C-83A1-F6EECF244321}">
                <p14:modId xmlns:p14="http://schemas.microsoft.com/office/powerpoint/2010/main" val="729601330"/>
              </p:ext>
            </p:extLst>
          </p:nvPr>
        </p:nvGraphicFramePr>
        <p:xfrm>
          <a:off x="143219" y="1914785"/>
          <a:ext cx="11864632" cy="3408495"/>
        </p:xfrm>
        <a:graphic>
          <a:graphicData uri="http://schemas.openxmlformats.org/drawingml/2006/table">
            <a:tbl>
              <a:tblPr firstRow="1" firstCol="1" bandRow="1"/>
              <a:tblGrid>
                <a:gridCol w="3853995">
                  <a:extLst>
                    <a:ext uri="{9D8B030D-6E8A-4147-A177-3AD203B41FA5}">
                      <a16:colId xmlns:a16="http://schemas.microsoft.com/office/drawing/2014/main" val="250930082"/>
                    </a:ext>
                  </a:extLst>
                </a:gridCol>
                <a:gridCol w="4000101">
                  <a:extLst>
                    <a:ext uri="{9D8B030D-6E8A-4147-A177-3AD203B41FA5}">
                      <a16:colId xmlns:a16="http://schemas.microsoft.com/office/drawing/2014/main" val="960572855"/>
                    </a:ext>
                  </a:extLst>
                </a:gridCol>
                <a:gridCol w="4010536">
                  <a:extLst>
                    <a:ext uri="{9D8B030D-6E8A-4147-A177-3AD203B41FA5}">
                      <a16:colId xmlns:a16="http://schemas.microsoft.com/office/drawing/2014/main" val="827505474"/>
                    </a:ext>
                  </a:extLst>
                </a:gridCol>
              </a:tblGrid>
              <a:tr h="487654">
                <a:tc>
                  <a:txBody>
                    <a:bodyPr/>
                    <a:lstStyle/>
                    <a:p>
                      <a:pPr marL="0" marR="0" algn="l" fontAlgn="t">
                        <a:lnSpc>
                          <a:spcPct val="107000"/>
                        </a:lnSpc>
                        <a:spcBef>
                          <a:spcPts val="0"/>
                        </a:spcBef>
                        <a:spcAft>
                          <a:spcPts val="0"/>
                        </a:spcAft>
                      </a:pPr>
                      <a:r>
                        <a:rPr lang="en-US" sz="1300" b="0" i="1" u="none" strike="noStrike">
                          <a:solidFill>
                            <a:srgbClr val="D9E2F3"/>
                          </a:solidFill>
                          <a:effectLst/>
                          <a:latin typeface="Calibri" panose="020F0502020204030204" pitchFamily="34" charset="0"/>
                          <a:ea typeface="Calibri" panose="020F0502020204030204" pitchFamily="34" charset="0"/>
                          <a:cs typeface="Times New Roman" panose="02020603050405020304" pitchFamily="18" charset="0"/>
                        </a:rPr>
                        <a:t>Universal Screening Assessments</a:t>
                      </a:r>
                      <a:endParaRPr lang="en-US" sz="2200" b="0" i="0" u="none" strike="noStrike">
                        <a:solidFill>
                          <a:srgbClr val="D9E2F3"/>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0"/>
                        </a:spcAft>
                      </a:pPr>
                      <a:r>
                        <a:rPr lang="en-US" sz="1300" b="0" i="1" u="none" strike="noStrike">
                          <a:solidFill>
                            <a:srgbClr val="D9E2F3"/>
                          </a:solidFill>
                          <a:effectLst/>
                          <a:latin typeface="Calibri" panose="020F0502020204030204" pitchFamily="34" charset="0"/>
                          <a:ea typeface="Calibri" panose="020F0502020204030204" pitchFamily="34" charset="0"/>
                          <a:cs typeface="Times New Roman" panose="02020603050405020304" pitchFamily="18" charset="0"/>
                        </a:rPr>
                        <a:t>Diagnostic</a:t>
                      </a:r>
                      <a:endParaRPr lang="en-US" sz="2200" b="0" i="0" u="none" strike="noStrike">
                        <a:solidFill>
                          <a:srgbClr val="D9E2F3"/>
                        </a:solidFill>
                        <a:effectLst/>
                        <a:latin typeface="Arial" panose="020B0604020202020204" pitchFamily="34" charset="0"/>
                      </a:endParaRPr>
                    </a:p>
                    <a:p>
                      <a:pPr marL="0" marR="0" algn="l" fontAlgn="t">
                        <a:lnSpc>
                          <a:spcPct val="107000"/>
                        </a:lnSpc>
                        <a:spcBef>
                          <a:spcPts val="0"/>
                        </a:spcBef>
                        <a:spcAft>
                          <a:spcPts val="0"/>
                        </a:spcAft>
                      </a:pPr>
                      <a:r>
                        <a:rPr lang="en-US" sz="1300" b="0" i="1" u="none" strike="noStrike">
                          <a:solidFill>
                            <a:srgbClr val="D9E2F3"/>
                          </a:solidFill>
                          <a:effectLst/>
                          <a:latin typeface="Calibri" panose="020F0502020204030204" pitchFamily="34" charset="0"/>
                          <a:ea typeface="Calibri" panose="020F0502020204030204" pitchFamily="34" charset="0"/>
                          <a:cs typeface="Times New Roman" panose="02020603050405020304" pitchFamily="18" charset="0"/>
                        </a:rPr>
                        <a:t>Assessments</a:t>
                      </a:r>
                      <a:endParaRPr lang="en-US" sz="2200" b="0" i="0" u="none" strike="noStrike">
                        <a:solidFill>
                          <a:srgbClr val="D9E2F3"/>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0"/>
                        </a:spcAft>
                      </a:pPr>
                      <a:r>
                        <a:rPr lang="en-US" sz="1300" b="0" i="1" u="none" strike="noStrike">
                          <a:solidFill>
                            <a:srgbClr val="D9E2F3"/>
                          </a:solidFill>
                          <a:effectLst/>
                          <a:latin typeface="Calibri" panose="020F0502020204030204" pitchFamily="34" charset="0"/>
                          <a:ea typeface="Calibri" panose="020F0502020204030204" pitchFamily="34" charset="0"/>
                          <a:cs typeface="Times New Roman" panose="02020603050405020304" pitchFamily="18" charset="0"/>
                        </a:rPr>
                        <a:t>Formative Assessments</a:t>
                      </a:r>
                      <a:endParaRPr lang="en-US" sz="2200" b="0" i="0" u="none" strike="noStrike">
                        <a:solidFill>
                          <a:srgbClr val="D9E2F3"/>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316473500"/>
                  </a:ext>
                </a:extLst>
              </a:tr>
              <a:tr h="1345250">
                <a:tc>
                  <a:txBody>
                    <a:bodyPr/>
                    <a:lstStyle/>
                    <a:p>
                      <a:pPr marL="0" marR="0" algn="l" fontAlgn="t">
                        <a:lnSpc>
                          <a:spcPct val="107000"/>
                        </a:lnSpc>
                        <a:spcBef>
                          <a:spcPts val="0"/>
                        </a:spcBef>
                        <a:spcAft>
                          <a:spcPts val="0"/>
                        </a:spcAft>
                      </a:pPr>
                      <a:r>
                        <a:rPr lang="en-US" sz="1300" b="0" i="0" u="none" strike="noStrike">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Universal screening involves assessing all students to identify their performance relative to benchmark expectations. It includes administering reliable brief assessments that measure specific skills or behaviors that are highly predictive of future outcomes (e.g., Glover &amp; Albers, 2007; Jenkins, 2003). </a:t>
                      </a:r>
                      <a:endParaRPr lang="en-US" sz="2200" b="0" i="0" u="none" strike="noStrike">
                        <a:solidFill>
                          <a:schemeClr val="bg1"/>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3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Assessments which provide more in-depth information about an individual student’s knowledge, skill, and understanding for the purpose of guiding future instructional supports. (National Implementation Research Network)</a:t>
                      </a:r>
                      <a:endParaRPr lang="en-US" sz="2200" b="0" i="0" u="none" strike="noStrike">
                        <a:solidFill>
                          <a:schemeClr val="bg1"/>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300" b="0" i="0" u="none" strike="noStrike">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Formative assessment is a planned, ongoing process used by all students and teachers during teaching and learning to elicit and use evidence of student learning to improve student understanding of intended disciplinary learning outcomes and support students to become self-directed learners. (Council of Chief State School Officers)</a:t>
                      </a:r>
                      <a:endParaRPr lang="en-US" sz="2200" b="0" i="0" u="none" strike="noStrike">
                        <a:solidFill>
                          <a:schemeClr val="bg1"/>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314746"/>
                  </a:ext>
                </a:extLst>
              </a:tr>
              <a:tr h="444740">
                <a:tc>
                  <a:txBody>
                    <a:bodyPr/>
                    <a:lstStyle/>
                    <a:p>
                      <a:pPr marL="0" marR="0" algn="l" fontAlgn="t">
                        <a:lnSpc>
                          <a:spcPct val="107000"/>
                        </a:lnSpc>
                        <a:spcBef>
                          <a:spcPts val="0"/>
                        </a:spcBef>
                        <a:spcAft>
                          <a:spcPts val="0"/>
                        </a:spcAft>
                      </a:pPr>
                      <a:r>
                        <a:rPr lang="en-US" sz="1300" b="0" i="1" u="none" strike="noStrike">
                          <a:solidFill>
                            <a:srgbClr val="D9E2F3"/>
                          </a:solidFill>
                          <a:effectLst/>
                          <a:latin typeface="Calibri" panose="020F0502020204030204" pitchFamily="34" charset="0"/>
                          <a:ea typeface="Calibri" panose="020F0502020204030204" pitchFamily="34" charset="0"/>
                          <a:cs typeface="Times New Roman" panose="02020603050405020304" pitchFamily="18" charset="0"/>
                        </a:rPr>
                        <a:t>Progress Monitoring Assessments</a:t>
                      </a:r>
                      <a:endParaRPr lang="en-US" sz="2200" b="0" i="0" u="none" strike="noStrike">
                        <a:solidFill>
                          <a:srgbClr val="D9E2F3"/>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0"/>
                        </a:spcAft>
                      </a:pPr>
                      <a:r>
                        <a:rPr lang="en-US" sz="1300" b="0" i="1" u="none" strike="noStrike">
                          <a:solidFill>
                            <a:srgbClr val="D9E2F3"/>
                          </a:solidFill>
                          <a:effectLst/>
                          <a:latin typeface="Calibri" panose="020F0502020204030204" pitchFamily="34" charset="0"/>
                          <a:ea typeface="Calibri" panose="020F0502020204030204" pitchFamily="34" charset="0"/>
                          <a:cs typeface="Times New Roman" panose="02020603050405020304" pitchFamily="18" charset="0"/>
                        </a:rPr>
                        <a:t>Interim Assessments (</a:t>
                      </a:r>
                      <a:r>
                        <a:rPr lang="en-US" sz="1100" b="0" i="1" u="none" strike="noStrike">
                          <a:solidFill>
                            <a:srgbClr val="D9E2F3"/>
                          </a:solidFill>
                          <a:effectLst/>
                          <a:latin typeface="Calibri" panose="020F0502020204030204" pitchFamily="34" charset="0"/>
                          <a:ea typeface="Calibri" panose="020F0502020204030204" pitchFamily="34" charset="0"/>
                          <a:cs typeface="Times New Roman" panose="02020603050405020304" pitchFamily="18" charset="0"/>
                        </a:rPr>
                        <a:t>e.g., benchmarks, common assessments, unit assessments)</a:t>
                      </a:r>
                      <a:endParaRPr lang="en-US" sz="2200" b="0" i="0" u="none" strike="noStrike">
                        <a:solidFill>
                          <a:srgbClr val="D9E2F3"/>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0"/>
                        </a:spcAft>
                      </a:pPr>
                      <a:r>
                        <a:rPr lang="en-US" sz="1300" b="0" i="1" u="none" strike="noStrike">
                          <a:solidFill>
                            <a:srgbClr val="D9E2F3"/>
                          </a:solidFill>
                          <a:effectLst/>
                          <a:latin typeface="Calibri" panose="020F0502020204030204" pitchFamily="34" charset="0"/>
                          <a:ea typeface="Calibri" panose="020F0502020204030204" pitchFamily="34" charset="0"/>
                          <a:cs typeface="Times New Roman" panose="02020603050405020304" pitchFamily="18" charset="0"/>
                        </a:rPr>
                        <a:t>Summative Assessments </a:t>
                      </a:r>
                      <a:r>
                        <a:rPr lang="en-US" sz="1100" b="0" i="1" u="none" strike="noStrike">
                          <a:solidFill>
                            <a:srgbClr val="D9E2F3"/>
                          </a:solidFill>
                          <a:effectLst/>
                          <a:latin typeface="Calibri" panose="020F0502020204030204" pitchFamily="34" charset="0"/>
                          <a:ea typeface="Calibri" panose="020F0502020204030204" pitchFamily="34" charset="0"/>
                          <a:cs typeface="Times New Roman" panose="02020603050405020304" pitchFamily="18" charset="0"/>
                        </a:rPr>
                        <a:t>(e.g., Final Assessments, State Assessments)</a:t>
                      </a:r>
                      <a:endParaRPr lang="en-US" sz="2200" b="0" i="0" u="none" strike="noStrike">
                        <a:solidFill>
                          <a:srgbClr val="D9E2F3"/>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223538747"/>
                  </a:ext>
                </a:extLst>
              </a:tr>
              <a:tr h="1130851">
                <a:tc>
                  <a:txBody>
                    <a:bodyPr/>
                    <a:lstStyle/>
                    <a:p>
                      <a:pPr marL="0" marR="0" algn="l" fontAlgn="t">
                        <a:lnSpc>
                          <a:spcPct val="107000"/>
                        </a:lnSpc>
                        <a:spcBef>
                          <a:spcPts val="0"/>
                        </a:spcBef>
                        <a:spcAft>
                          <a:spcPts val="0"/>
                        </a:spcAft>
                      </a:pPr>
                      <a:r>
                        <a:rPr lang="en-US" sz="1300" b="0" i="0" u="none" strike="noStrike">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Progress monitoring assessments evaluate student performance through brief assessments, used to determine students' rate of improvement or response to intervention and to evaluate the effectiveness of instruction (Center on Response to Intervention).</a:t>
                      </a:r>
                      <a:endParaRPr lang="en-US" sz="2200" b="0" i="0" u="none" strike="noStrike">
                        <a:solidFill>
                          <a:schemeClr val="bg1"/>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300" b="0" i="0" u="none" strike="noStrike">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 assessment used to assess how students are progressing in a particular content or needs area. These assessments gauge whether students are on track to perform in future summative assessments. </a:t>
                      </a:r>
                      <a:endParaRPr lang="en-US" sz="2200" b="0" i="0" u="none" strike="noStrike">
                        <a:solidFill>
                          <a:schemeClr val="bg1"/>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3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Measures used to gather information about student performance compared to grade-level standards that are typically administered at the end of the semester or year. (National Implementation Research Network)</a:t>
                      </a:r>
                      <a:endParaRPr lang="en-US" sz="2200" b="0" i="0" u="none" strike="noStrike">
                        <a:solidFill>
                          <a:schemeClr val="bg1"/>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925708"/>
                  </a:ext>
                </a:extLst>
              </a:tr>
            </a:tbl>
          </a:graphicData>
        </a:graphic>
      </p:graphicFrame>
    </p:spTree>
    <p:extLst>
      <p:ext uri="{BB962C8B-B14F-4D97-AF65-F5344CB8AC3E}">
        <p14:creationId xmlns:p14="http://schemas.microsoft.com/office/powerpoint/2010/main" val="6174843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Slide Number Placeholder 4">
            <a:extLst>
              <a:ext uri="{FF2B5EF4-FFF2-40B4-BE49-F238E27FC236}">
                <a16:creationId xmlns:a16="http://schemas.microsoft.com/office/drawing/2014/main" id="{4D80288E-2951-AAAF-AE9C-568244B1C787}"/>
              </a:ext>
            </a:extLst>
          </p:cNvPr>
          <p:cNvSpPr txBox="1">
            <a:spLocks/>
          </p:cNvSpPr>
          <p:nvPr userDrawn="1"/>
        </p:nvSpPr>
        <p:spPr>
          <a:xfrm>
            <a:off x="8687719" y="6257197"/>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40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3D1C70C-36A2-44FC-A083-98959550CFF4}" type="slidenum">
              <a:rPr lang="en-US" smtClean="0"/>
              <a:pPr>
                <a:spcAft>
                  <a:spcPts val="600"/>
                </a:spcAft>
              </a:pPr>
              <a:t>‹#›</a:t>
            </a:fld>
            <a:endParaRPr lang="en-US"/>
          </a:p>
        </p:txBody>
      </p:sp>
      <p:graphicFrame>
        <p:nvGraphicFramePr>
          <p:cNvPr id="8" name="Table 3">
            <a:extLst>
              <a:ext uri="{FF2B5EF4-FFF2-40B4-BE49-F238E27FC236}">
                <a16:creationId xmlns:a16="http://schemas.microsoft.com/office/drawing/2014/main" id="{3D68CFA9-18E3-0E4F-5A5C-573FE5900CFF}"/>
              </a:ext>
            </a:extLst>
          </p:cNvPr>
          <p:cNvGraphicFramePr>
            <a:graphicFrameLocks noGrp="1"/>
          </p:cNvGraphicFramePr>
          <p:nvPr userDrawn="1">
            <p:extLst>
              <p:ext uri="{D42A27DB-BD31-4B8C-83A1-F6EECF244321}">
                <p14:modId xmlns:p14="http://schemas.microsoft.com/office/powerpoint/2010/main" val="1032632121"/>
              </p:ext>
            </p:extLst>
          </p:nvPr>
        </p:nvGraphicFramePr>
        <p:xfrm>
          <a:off x="1816100" y="1468941"/>
          <a:ext cx="8128000" cy="40233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669415828"/>
                    </a:ext>
                  </a:extLst>
                </a:gridCol>
                <a:gridCol w="4064000">
                  <a:extLst>
                    <a:ext uri="{9D8B030D-6E8A-4147-A177-3AD203B41FA5}">
                      <a16:colId xmlns:a16="http://schemas.microsoft.com/office/drawing/2014/main" val="2836948020"/>
                    </a:ext>
                  </a:extLst>
                </a:gridCol>
              </a:tblGrid>
              <a:tr h="0">
                <a:tc>
                  <a:txBody>
                    <a:bodyPr/>
                    <a:lstStyle/>
                    <a:p>
                      <a:pPr marL="285750" indent="-285750">
                        <a:buFont typeface="Arial" panose="020B0604020202020204" pitchFamily="34" charset="0"/>
                        <a:buChar char="•"/>
                      </a:pPr>
                      <a:r>
                        <a:rPr lang="en-US">
                          <a:solidFill>
                            <a:srgbClr val="FBE5D6"/>
                          </a:solidFill>
                        </a:rPr>
                        <a:t>Teacher attendance rates</a:t>
                      </a:r>
                    </a:p>
                    <a:p>
                      <a:pPr marL="285750" indent="-285750">
                        <a:buFont typeface="Arial" panose="020B0604020202020204" pitchFamily="34" charset="0"/>
                        <a:buChar char="•"/>
                      </a:pPr>
                      <a:r>
                        <a:rPr lang="en-US">
                          <a:solidFill>
                            <a:srgbClr val="FBE5D6"/>
                          </a:solidFill>
                        </a:rPr>
                        <a:t>Student attendance rates</a:t>
                      </a:r>
                    </a:p>
                    <a:p>
                      <a:pPr marL="285750" indent="-285750">
                        <a:buFont typeface="Arial" panose="020B0604020202020204" pitchFamily="34" charset="0"/>
                        <a:buChar char="•"/>
                      </a:pPr>
                      <a:r>
                        <a:rPr lang="en-US">
                          <a:solidFill>
                            <a:srgbClr val="FBE5D6"/>
                          </a:solidFill>
                        </a:rPr>
                        <a:t>Meeting frequency for MTSS and/or I&amp;RS</a:t>
                      </a:r>
                    </a:p>
                  </a:txBody>
                  <a:tcPr>
                    <a:solidFill>
                      <a:schemeClr val="accent2">
                        <a:lumMod val="20000"/>
                        <a:lumOff val="80000"/>
                      </a:schemeClr>
                    </a:solidFill>
                  </a:tcPr>
                </a:tc>
                <a:tc>
                  <a:txBody>
                    <a:bodyPr/>
                    <a:lstStyle/>
                    <a:p>
                      <a:pPr marL="285750" indent="-285750">
                        <a:buFont typeface="Arial" panose="020B0604020202020204" pitchFamily="34" charset="0"/>
                        <a:buChar char="•"/>
                      </a:pPr>
                      <a:r>
                        <a:rPr lang="en-US">
                          <a:solidFill>
                            <a:srgbClr val="FFF2CC"/>
                          </a:solidFill>
                        </a:rPr>
                        <a:t>Suspension rates</a:t>
                      </a:r>
                    </a:p>
                    <a:p>
                      <a:pPr marL="285750" indent="-285750">
                        <a:buFont typeface="Arial" panose="020B0604020202020204" pitchFamily="34" charset="0"/>
                        <a:buChar char="•"/>
                      </a:pPr>
                      <a:r>
                        <a:rPr lang="en-US">
                          <a:solidFill>
                            <a:srgbClr val="FFF2CC"/>
                          </a:solidFill>
                        </a:rPr>
                        <a:t>Any data demonstrating significant challenges to the mental health and/or well-being of students and/or staff</a:t>
                      </a:r>
                    </a:p>
                    <a:p>
                      <a:pPr marL="285750" indent="-285750">
                        <a:buFont typeface="Arial" panose="020B0604020202020204" pitchFamily="34" charset="0"/>
                        <a:buChar char="•"/>
                      </a:pPr>
                      <a:endParaRPr lang="en-US"/>
                    </a:p>
                  </a:txBody>
                  <a:tcPr>
                    <a:solidFill>
                      <a:schemeClr val="accent4">
                        <a:lumMod val="20000"/>
                        <a:lumOff val="80000"/>
                      </a:schemeClr>
                    </a:solidFill>
                  </a:tcPr>
                </a:tc>
                <a:extLst>
                  <a:ext uri="{0D108BD9-81ED-4DB2-BD59-A6C34878D82A}">
                    <a16:rowId xmlns:a16="http://schemas.microsoft.com/office/drawing/2014/main" val="2698326573"/>
                  </a:ext>
                </a:extLst>
              </a:tr>
              <a:tr h="370840">
                <a:tc>
                  <a:txBody>
                    <a:bodyPr/>
                    <a:lstStyle/>
                    <a:p>
                      <a:pPr marL="285750" indent="-285750">
                        <a:buFont typeface="Arial" panose="020B0604020202020204" pitchFamily="34" charset="0"/>
                        <a:buChar char="•"/>
                      </a:pPr>
                      <a:r>
                        <a:rPr lang="en-US">
                          <a:solidFill>
                            <a:srgbClr val="DAE3F3"/>
                          </a:solidFill>
                        </a:rPr>
                        <a:t>Scope and sequence for all programming</a:t>
                      </a:r>
                    </a:p>
                    <a:p>
                      <a:pPr marL="285750" indent="-285750">
                        <a:buFont typeface="Arial" panose="020B0604020202020204" pitchFamily="34" charset="0"/>
                        <a:buChar char="•"/>
                      </a:pPr>
                      <a:r>
                        <a:rPr lang="en-US">
                          <a:solidFill>
                            <a:srgbClr val="DAE3F3"/>
                          </a:solidFill>
                        </a:rPr>
                        <a:t>Scheduling reviews</a:t>
                      </a:r>
                    </a:p>
                    <a:p>
                      <a:pPr marL="285750" indent="-285750">
                        <a:buFont typeface="Arial" panose="020B0604020202020204" pitchFamily="34" charset="0"/>
                        <a:buChar char="•"/>
                      </a:pPr>
                      <a:r>
                        <a:rPr lang="en-US">
                          <a:solidFill>
                            <a:srgbClr val="DAE3F3"/>
                          </a:solidFill>
                        </a:rPr>
                        <a:t>Staffing capacity</a:t>
                      </a:r>
                    </a:p>
                  </a:txBody>
                  <a:tcPr>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DEEBF7"/>
                          </a:solidFill>
                        </a:rPr>
                        <a:t>District performance on standardized and formative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DEEBF7"/>
                          </a:solidFill>
                        </a:rPr>
                        <a:t>School Climate Assessment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DEEBF7"/>
                          </a:solidFill>
                        </a:rPr>
                        <a:t>Data indicating challenges to physical safety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endParaRPr lang="en-US"/>
                    </a:p>
                  </a:txBody>
                  <a:tcPr>
                    <a:solidFill>
                      <a:schemeClr val="accent5">
                        <a:lumMod val="20000"/>
                        <a:lumOff val="80000"/>
                      </a:schemeClr>
                    </a:solidFill>
                  </a:tcPr>
                </a:tc>
                <a:extLst>
                  <a:ext uri="{0D108BD9-81ED-4DB2-BD59-A6C34878D82A}">
                    <a16:rowId xmlns:a16="http://schemas.microsoft.com/office/drawing/2014/main" val="2352906141"/>
                  </a:ext>
                </a:extLst>
              </a:tr>
            </a:tbl>
          </a:graphicData>
        </a:graphic>
      </p:graphicFrame>
    </p:spTree>
    <p:extLst>
      <p:ext uri="{BB962C8B-B14F-4D97-AF65-F5344CB8AC3E}">
        <p14:creationId xmlns:p14="http://schemas.microsoft.com/office/powerpoint/2010/main" val="27030965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Slide Number Placeholder 4">
            <a:extLst>
              <a:ext uri="{FF2B5EF4-FFF2-40B4-BE49-F238E27FC236}">
                <a16:creationId xmlns:a16="http://schemas.microsoft.com/office/drawing/2014/main" id="{4D80288E-2951-AAAF-AE9C-568244B1C787}"/>
              </a:ext>
            </a:extLst>
          </p:cNvPr>
          <p:cNvSpPr txBox="1">
            <a:spLocks/>
          </p:cNvSpPr>
          <p:nvPr userDrawn="1"/>
        </p:nvSpPr>
        <p:spPr>
          <a:xfrm>
            <a:off x="8687719" y="6257197"/>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40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3D1C70C-36A2-44FC-A083-98959550CFF4}" type="slidenum">
              <a:rPr lang="en-US" smtClean="0"/>
              <a:pPr>
                <a:spcAft>
                  <a:spcPts val="600"/>
                </a:spcAft>
              </a:pPr>
              <a:t>‹#›</a:t>
            </a:fld>
            <a:endParaRPr lang="en-US"/>
          </a:p>
        </p:txBody>
      </p:sp>
      <p:sp>
        <p:nvSpPr>
          <p:cNvPr id="39" name="Arrow: Bent-Up 38">
            <a:extLst>
              <a:ext uri="{FF2B5EF4-FFF2-40B4-BE49-F238E27FC236}">
                <a16:creationId xmlns:a16="http://schemas.microsoft.com/office/drawing/2014/main" id="{99F9B169-5305-7F9E-86ED-5D5238467ACC}"/>
              </a:ext>
            </a:extLst>
          </p:cNvPr>
          <p:cNvSpPr/>
          <p:nvPr userDrawn="1"/>
        </p:nvSpPr>
        <p:spPr>
          <a:xfrm rot="5400000">
            <a:off x="2527156" y="1924617"/>
            <a:ext cx="799990" cy="91076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0" name="Group 39">
            <a:extLst>
              <a:ext uri="{FF2B5EF4-FFF2-40B4-BE49-F238E27FC236}">
                <a16:creationId xmlns:a16="http://schemas.microsoft.com/office/drawing/2014/main" id="{CBDA4908-9925-D717-B820-C5A937D33FD3}"/>
              </a:ext>
            </a:extLst>
          </p:cNvPr>
          <p:cNvGrpSpPr/>
          <p:nvPr userDrawn="1"/>
        </p:nvGrpSpPr>
        <p:grpSpPr>
          <a:xfrm>
            <a:off x="2315207" y="1037811"/>
            <a:ext cx="1346713" cy="942655"/>
            <a:chOff x="2035349" y="32422"/>
            <a:chExt cx="1346713" cy="942655"/>
          </a:xfrm>
        </p:grpSpPr>
        <p:sp>
          <p:nvSpPr>
            <p:cNvPr id="71" name="Rectangle: Rounded Corners 70">
              <a:extLst>
                <a:ext uri="{FF2B5EF4-FFF2-40B4-BE49-F238E27FC236}">
                  <a16:creationId xmlns:a16="http://schemas.microsoft.com/office/drawing/2014/main" id="{9BC0766B-9058-91B2-5DD1-90FF8D1F3ECD}"/>
                </a:ext>
              </a:extLst>
            </p:cNvPr>
            <p:cNvSpPr/>
            <p:nvPr userDrawn="1"/>
          </p:nvSpPr>
          <p:spPr>
            <a:xfrm>
              <a:off x="2035349" y="32422"/>
              <a:ext cx="1346713" cy="94265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Rectangle: Rounded Corners 5">
              <a:extLst>
                <a:ext uri="{FF2B5EF4-FFF2-40B4-BE49-F238E27FC236}">
                  <a16:creationId xmlns:a16="http://schemas.microsoft.com/office/drawing/2014/main" id="{80783559-7875-05F9-E422-EED6470A1957}"/>
                </a:ext>
              </a:extLst>
            </p:cNvPr>
            <p:cNvSpPr txBox="1"/>
            <p:nvPr userDrawn="1"/>
          </p:nvSpPr>
          <p:spPr>
            <a:xfrm>
              <a:off x="2081374" y="78447"/>
              <a:ext cx="1254663" cy="850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solidFill>
                    <a:srgbClr val="4B78C6"/>
                  </a:solidFill>
                </a:rPr>
                <a:t>Universal Screening Assessment</a:t>
              </a:r>
            </a:p>
          </p:txBody>
        </p:sp>
      </p:grpSp>
      <p:sp>
        <p:nvSpPr>
          <p:cNvPr id="42" name="Arrow: Bent-Up 41">
            <a:extLst>
              <a:ext uri="{FF2B5EF4-FFF2-40B4-BE49-F238E27FC236}">
                <a16:creationId xmlns:a16="http://schemas.microsoft.com/office/drawing/2014/main" id="{1BB9FDE3-606A-DCCB-CC9F-5932AF6BB3A4}"/>
              </a:ext>
            </a:extLst>
          </p:cNvPr>
          <p:cNvSpPr/>
          <p:nvPr userDrawn="1"/>
        </p:nvSpPr>
        <p:spPr>
          <a:xfrm rot="5400000">
            <a:off x="3743843" y="2983531"/>
            <a:ext cx="799990" cy="91076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3" name="Group 42">
            <a:extLst>
              <a:ext uri="{FF2B5EF4-FFF2-40B4-BE49-F238E27FC236}">
                <a16:creationId xmlns:a16="http://schemas.microsoft.com/office/drawing/2014/main" id="{2D75BFE8-9879-347B-2E21-60F3F6D769CC}"/>
              </a:ext>
            </a:extLst>
          </p:cNvPr>
          <p:cNvGrpSpPr/>
          <p:nvPr userDrawn="1"/>
        </p:nvGrpSpPr>
        <p:grpSpPr>
          <a:xfrm>
            <a:off x="3531894" y="2096725"/>
            <a:ext cx="1346713" cy="942655"/>
            <a:chOff x="3252036" y="1091336"/>
            <a:chExt cx="1346713" cy="942655"/>
          </a:xfrm>
        </p:grpSpPr>
        <p:sp>
          <p:nvSpPr>
            <p:cNvPr id="67" name="Rectangle: Rounded Corners 66">
              <a:extLst>
                <a:ext uri="{FF2B5EF4-FFF2-40B4-BE49-F238E27FC236}">
                  <a16:creationId xmlns:a16="http://schemas.microsoft.com/office/drawing/2014/main" id="{A7A64EF6-47F5-F9BD-C0A5-8F2DFF27749F}"/>
                </a:ext>
              </a:extLst>
            </p:cNvPr>
            <p:cNvSpPr/>
            <p:nvPr userDrawn="1"/>
          </p:nvSpPr>
          <p:spPr>
            <a:xfrm>
              <a:off x="3252036" y="1091336"/>
              <a:ext cx="1346713" cy="94265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Rectangle: Rounded Corners 10">
              <a:extLst>
                <a:ext uri="{FF2B5EF4-FFF2-40B4-BE49-F238E27FC236}">
                  <a16:creationId xmlns:a16="http://schemas.microsoft.com/office/drawing/2014/main" id="{F2624230-13E4-D074-E9C1-A3751D9E2EE6}"/>
                </a:ext>
              </a:extLst>
            </p:cNvPr>
            <p:cNvSpPr txBox="1"/>
            <p:nvPr userDrawn="1"/>
          </p:nvSpPr>
          <p:spPr>
            <a:xfrm>
              <a:off x="3298061" y="1137361"/>
              <a:ext cx="1254663" cy="850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solidFill>
                    <a:srgbClr val="4B78C6"/>
                  </a:solidFill>
                </a:rPr>
                <a:t>Diagnostic Assessment</a:t>
              </a:r>
            </a:p>
          </p:txBody>
        </p:sp>
      </p:grpSp>
      <p:sp>
        <p:nvSpPr>
          <p:cNvPr id="45" name="Arrow: Bent-Up 44">
            <a:extLst>
              <a:ext uri="{FF2B5EF4-FFF2-40B4-BE49-F238E27FC236}">
                <a16:creationId xmlns:a16="http://schemas.microsoft.com/office/drawing/2014/main" id="{8A775E27-1F44-E8C0-E1AD-48F62C2DE559}"/>
              </a:ext>
            </a:extLst>
          </p:cNvPr>
          <p:cNvSpPr/>
          <p:nvPr userDrawn="1"/>
        </p:nvSpPr>
        <p:spPr>
          <a:xfrm rot="5400000">
            <a:off x="4960529" y="4042444"/>
            <a:ext cx="799990" cy="91076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6" name="Group 45">
            <a:extLst>
              <a:ext uri="{FF2B5EF4-FFF2-40B4-BE49-F238E27FC236}">
                <a16:creationId xmlns:a16="http://schemas.microsoft.com/office/drawing/2014/main" id="{CBC6820C-3F83-E1E6-1036-A99F4BC1BBE6}"/>
              </a:ext>
            </a:extLst>
          </p:cNvPr>
          <p:cNvGrpSpPr/>
          <p:nvPr userDrawn="1"/>
        </p:nvGrpSpPr>
        <p:grpSpPr>
          <a:xfrm>
            <a:off x="4748580" y="3155639"/>
            <a:ext cx="1346713" cy="942655"/>
            <a:chOff x="4468722" y="2150250"/>
            <a:chExt cx="1346713" cy="942655"/>
          </a:xfrm>
        </p:grpSpPr>
        <p:sp>
          <p:nvSpPr>
            <p:cNvPr id="63" name="Rectangle: Rounded Corners 62">
              <a:extLst>
                <a:ext uri="{FF2B5EF4-FFF2-40B4-BE49-F238E27FC236}">
                  <a16:creationId xmlns:a16="http://schemas.microsoft.com/office/drawing/2014/main" id="{5DBB06C3-F1CA-A8BE-5A43-DDDD7B4CFCEA}"/>
                </a:ext>
              </a:extLst>
            </p:cNvPr>
            <p:cNvSpPr/>
            <p:nvPr userDrawn="1"/>
          </p:nvSpPr>
          <p:spPr>
            <a:xfrm>
              <a:off x="4468722" y="2150250"/>
              <a:ext cx="1346713" cy="94265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Rectangle: Rounded Corners 15">
              <a:extLst>
                <a:ext uri="{FF2B5EF4-FFF2-40B4-BE49-F238E27FC236}">
                  <a16:creationId xmlns:a16="http://schemas.microsoft.com/office/drawing/2014/main" id="{635965DE-87C8-9DC2-1612-4DBEA701855B}"/>
                </a:ext>
              </a:extLst>
            </p:cNvPr>
            <p:cNvSpPr txBox="1"/>
            <p:nvPr userDrawn="1"/>
          </p:nvSpPr>
          <p:spPr>
            <a:xfrm>
              <a:off x="4514747" y="2196275"/>
              <a:ext cx="1254663" cy="850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solidFill>
                    <a:srgbClr val="4B78C6"/>
                  </a:solidFill>
                </a:rPr>
                <a:t>Data-Driven Instruction/Intervention</a:t>
              </a:r>
            </a:p>
          </p:txBody>
        </p:sp>
      </p:grpSp>
      <p:sp>
        <p:nvSpPr>
          <p:cNvPr id="48" name="Arrow: Bent-Up 47">
            <a:extLst>
              <a:ext uri="{FF2B5EF4-FFF2-40B4-BE49-F238E27FC236}">
                <a16:creationId xmlns:a16="http://schemas.microsoft.com/office/drawing/2014/main" id="{F16BC59C-6949-2D53-7620-07C8F83C238D}"/>
              </a:ext>
            </a:extLst>
          </p:cNvPr>
          <p:cNvSpPr/>
          <p:nvPr userDrawn="1"/>
        </p:nvSpPr>
        <p:spPr>
          <a:xfrm rot="5400000">
            <a:off x="6177215" y="5101358"/>
            <a:ext cx="799990" cy="91076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9" name="Group 48">
            <a:extLst>
              <a:ext uri="{FF2B5EF4-FFF2-40B4-BE49-F238E27FC236}">
                <a16:creationId xmlns:a16="http://schemas.microsoft.com/office/drawing/2014/main" id="{2F0A204D-5C01-C924-3F6B-7F95E3CA39F0}"/>
              </a:ext>
            </a:extLst>
          </p:cNvPr>
          <p:cNvGrpSpPr/>
          <p:nvPr userDrawn="1"/>
        </p:nvGrpSpPr>
        <p:grpSpPr>
          <a:xfrm>
            <a:off x="5965266" y="4214552"/>
            <a:ext cx="1346713" cy="942655"/>
            <a:chOff x="5685408" y="3209163"/>
            <a:chExt cx="1346713" cy="942655"/>
          </a:xfrm>
        </p:grpSpPr>
        <p:sp>
          <p:nvSpPr>
            <p:cNvPr id="59" name="Rectangle: Rounded Corners 58">
              <a:extLst>
                <a:ext uri="{FF2B5EF4-FFF2-40B4-BE49-F238E27FC236}">
                  <a16:creationId xmlns:a16="http://schemas.microsoft.com/office/drawing/2014/main" id="{A5B12EDF-78E8-7F82-D85D-E7156AB23D8F}"/>
                </a:ext>
              </a:extLst>
            </p:cNvPr>
            <p:cNvSpPr/>
            <p:nvPr userDrawn="1"/>
          </p:nvSpPr>
          <p:spPr>
            <a:xfrm>
              <a:off x="5685408" y="3209163"/>
              <a:ext cx="1346713" cy="94265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Rectangle: Rounded Corners 20">
              <a:extLst>
                <a:ext uri="{FF2B5EF4-FFF2-40B4-BE49-F238E27FC236}">
                  <a16:creationId xmlns:a16="http://schemas.microsoft.com/office/drawing/2014/main" id="{0B9F3E3C-CCF2-1CE6-C954-60A1342D430A}"/>
                </a:ext>
              </a:extLst>
            </p:cNvPr>
            <p:cNvSpPr txBox="1"/>
            <p:nvPr userDrawn="1"/>
          </p:nvSpPr>
          <p:spPr>
            <a:xfrm>
              <a:off x="5731433" y="3255188"/>
              <a:ext cx="1254663" cy="850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solidFill>
                    <a:srgbClr val="4B78C6"/>
                  </a:solidFill>
                </a:rPr>
                <a:t>Formative/ Interim Assessment/ Progress Monitoring</a:t>
              </a:r>
            </a:p>
          </p:txBody>
        </p:sp>
      </p:grpSp>
      <p:sp>
        <p:nvSpPr>
          <p:cNvPr id="57" name="Rectangle 56">
            <a:extLst>
              <a:ext uri="{FF2B5EF4-FFF2-40B4-BE49-F238E27FC236}">
                <a16:creationId xmlns:a16="http://schemas.microsoft.com/office/drawing/2014/main" id="{9E60BC67-84E1-73A1-D6F3-22DA834D1D84}"/>
              </a:ext>
            </a:extLst>
          </p:cNvPr>
          <p:cNvSpPr/>
          <p:nvPr userDrawn="1"/>
        </p:nvSpPr>
        <p:spPr>
          <a:xfrm>
            <a:off x="7414046" y="4322604"/>
            <a:ext cx="2512177" cy="7618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51" name="Group 50">
            <a:extLst>
              <a:ext uri="{FF2B5EF4-FFF2-40B4-BE49-F238E27FC236}">
                <a16:creationId xmlns:a16="http://schemas.microsoft.com/office/drawing/2014/main" id="{FE845A87-6C54-0323-8C45-9424B633C60F}"/>
              </a:ext>
            </a:extLst>
          </p:cNvPr>
          <p:cNvGrpSpPr/>
          <p:nvPr userDrawn="1"/>
        </p:nvGrpSpPr>
        <p:grpSpPr>
          <a:xfrm>
            <a:off x="7181953" y="5273466"/>
            <a:ext cx="1346713" cy="942655"/>
            <a:chOff x="6902095" y="4268077"/>
            <a:chExt cx="1346713" cy="942655"/>
          </a:xfrm>
        </p:grpSpPr>
        <p:sp>
          <p:nvSpPr>
            <p:cNvPr id="55" name="Rectangle: Rounded Corners 54">
              <a:extLst>
                <a:ext uri="{FF2B5EF4-FFF2-40B4-BE49-F238E27FC236}">
                  <a16:creationId xmlns:a16="http://schemas.microsoft.com/office/drawing/2014/main" id="{A4D83969-2E0B-4B89-277F-58ACC714C652}"/>
                </a:ext>
              </a:extLst>
            </p:cNvPr>
            <p:cNvSpPr/>
            <p:nvPr userDrawn="1"/>
          </p:nvSpPr>
          <p:spPr>
            <a:xfrm>
              <a:off x="6902095" y="4268077"/>
              <a:ext cx="1346713" cy="94265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Rectangle: Rounded Corners 24">
              <a:extLst>
                <a:ext uri="{FF2B5EF4-FFF2-40B4-BE49-F238E27FC236}">
                  <a16:creationId xmlns:a16="http://schemas.microsoft.com/office/drawing/2014/main" id="{F175EDC9-A0A0-2237-922D-E1783D1A2076}"/>
                </a:ext>
              </a:extLst>
            </p:cNvPr>
            <p:cNvSpPr txBox="1"/>
            <p:nvPr userDrawn="1"/>
          </p:nvSpPr>
          <p:spPr>
            <a:xfrm>
              <a:off x="6948120" y="4314102"/>
              <a:ext cx="1254663" cy="850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solidFill>
                    <a:srgbClr val="4B78C6"/>
                  </a:solidFill>
                </a:rPr>
                <a:t>Summative Assessment</a:t>
              </a:r>
            </a:p>
          </p:txBody>
        </p:sp>
      </p:grpSp>
    </p:spTree>
    <p:extLst>
      <p:ext uri="{BB962C8B-B14F-4D97-AF65-F5344CB8AC3E}">
        <p14:creationId xmlns:p14="http://schemas.microsoft.com/office/powerpoint/2010/main" val="26026010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57" name="Rectangle 56">
            <a:extLst>
              <a:ext uri="{FF2B5EF4-FFF2-40B4-BE49-F238E27FC236}">
                <a16:creationId xmlns:a16="http://schemas.microsoft.com/office/drawing/2014/main" id="{9E60BC67-84E1-73A1-D6F3-22DA834D1D84}"/>
              </a:ext>
            </a:extLst>
          </p:cNvPr>
          <p:cNvSpPr/>
          <p:nvPr userDrawn="1"/>
        </p:nvSpPr>
        <p:spPr>
          <a:xfrm>
            <a:off x="7414046" y="4322604"/>
            <a:ext cx="2512177" cy="7618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5" name="Content Placeholder 5">
            <a:extLst>
              <a:ext uri="{FF2B5EF4-FFF2-40B4-BE49-F238E27FC236}">
                <a16:creationId xmlns:a16="http://schemas.microsoft.com/office/drawing/2014/main" id="{14C180E4-FCA2-3B31-841F-0EAE890A8705}"/>
              </a:ext>
            </a:extLst>
          </p:cNvPr>
          <p:cNvGraphicFramePr>
            <a:graphicFrameLocks/>
          </p:cNvGraphicFramePr>
          <p:nvPr userDrawn="1">
            <p:extLst>
              <p:ext uri="{D42A27DB-BD31-4B8C-83A1-F6EECF244321}">
                <p14:modId xmlns:p14="http://schemas.microsoft.com/office/powerpoint/2010/main" val="2910442071"/>
              </p:ext>
            </p:extLst>
          </p:nvPr>
        </p:nvGraphicFramePr>
        <p:xfrm>
          <a:off x="507206" y="1399305"/>
          <a:ext cx="11177587" cy="4585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6548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_Image">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904525F1-7582-FB35-1124-AD28A81372A2}"/>
              </a:ext>
            </a:extLst>
          </p:cNvPr>
          <p:cNvGraphicFramePr>
            <a:graphicFrameLocks/>
          </p:cNvGraphicFramePr>
          <p:nvPr userDrawn="1">
            <p:extLst>
              <p:ext uri="{D42A27DB-BD31-4B8C-83A1-F6EECF244321}">
                <p14:modId xmlns:p14="http://schemas.microsoft.com/office/powerpoint/2010/main" val="616786685"/>
              </p:ext>
            </p:extLst>
          </p:nvPr>
        </p:nvGraphicFramePr>
        <p:xfrm>
          <a:off x="126595" y="1430337"/>
          <a:ext cx="11890375" cy="4148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6537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781798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086558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9121779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9581510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72363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289418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9453149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4627460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7283670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84807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1924966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2680465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dirty="0"/>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0866106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2587360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12166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dirty="0"/>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2280891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6491565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1269663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095915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4B9D3C03-C083-4B1C-84EA-67C7C9D0F533}" type="datetime1">
              <a:rPr lang="en-US" smtClean="0"/>
              <a:t>7/29/25</a:t>
            </a:fld>
            <a:endParaRPr lang="en-US" dirty="0"/>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dirty="0"/>
          </a:p>
        </p:txBody>
      </p:sp>
    </p:spTree>
    <p:extLst>
      <p:ext uri="{BB962C8B-B14F-4D97-AF65-F5344CB8AC3E}">
        <p14:creationId xmlns:p14="http://schemas.microsoft.com/office/powerpoint/2010/main" val="42252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4.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2.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1.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5.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2.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1.png"/><Relationship Id="rId2" Type="http://schemas.openxmlformats.org/officeDocument/2006/relationships/slideLayout" Target="../slideLayouts/slideLayout61.xml"/><Relationship Id="rId16" Type="http://schemas.openxmlformats.org/officeDocument/2006/relationships/theme" Target="../theme/theme6.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91" r:id="rId14"/>
    <p:sldLayoutId id="2147483678" r:id="rId15"/>
    <p:sldLayoutId id="2147483692" r:id="rId16"/>
    <p:sldLayoutId id="2147483693" r:id="rId17"/>
    <p:sldLayoutId id="2147483753" r:id="rId18"/>
  </p:sldLayoutIdLst>
  <p:hf hdr="0" ft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ft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85659487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Lst>
  <p:hf hdr="0" ft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390236221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Lst>
  <p:hf hdr="0" ft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03492691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Lst>
  <p:hf hdr="0" ft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sr1uS8KZbto&amp;list=PLkRaBK25GgmHXtl5Set4b9jQ4Xfv-0_YW&amp;index=3"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watch?v=1co5bdo3Gyk"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8" Type="http://schemas.openxmlformats.org/officeDocument/2006/relationships/hyperlink" Target="https://njschoolclimate.org/" TargetMode="External"/><Relationship Id="rId3" Type="http://schemas.openxmlformats.org/officeDocument/2006/relationships/hyperlink" Target="https://www.nj.gov/education/njtss/comp/assessment.shtml" TargetMode="External"/><Relationship Id="rId7" Type="http://schemas.openxmlformats.org/officeDocument/2006/relationships/hyperlink" Target="https://www.njtss-earlyreading.or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mtss4success.org/resource/guide-designing-screening-process" TargetMode="External"/><Relationship Id="rId5" Type="http://schemas.openxmlformats.org/officeDocument/2006/relationships/hyperlink" Target="https://intensiveintervention.org/implementation-intervention/data-teaming" TargetMode="External"/><Relationship Id="rId4" Type="http://schemas.openxmlformats.org/officeDocument/2006/relationships/hyperlink" Target="https://www.attendanceworks.org/resources/data-tools/calculating-chronic-absenc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nj.gov/education/njtss/professionallearning/"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hyperlink" Target="https://www.youtube.com/watch?v=xgzkO8qaq_c" TargetMode="External"/><Relationship Id="rId4" Type="http://schemas.openxmlformats.org/officeDocument/2006/relationships/image" Target="../media/image5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hyperlink" Target="mailto:attendance@doe.nj.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304799" y="2540000"/>
            <a:ext cx="11450321" cy="1986280"/>
          </a:xfrm>
          <a:prstGeom prst="rect">
            <a:avLst/>
          </a:prstGeom>
        </p:spPr>
        <p:txBody>
          <a:bodyPr/>
          <a:lstStyle/>
          <a:p>
            <a:r>
              <a:rPr lang="en-US" sz="4800" dirty="0"/>
              <a:t>New Jersey Tiered Systems of Supports: Setting a Vision and Taking the Journey Together</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2" y="4724400"/>
            <a:ext cx="12191998" cy="1478280"/>
          </a:xfrm>
        </p:spPr>
        <p:txBody>
          <a:bodyPr/>
          <a:lstStyle/>
          <a:p>
            <a:r>
              <a:rPr lang="en-US" dirty="0"/>
              <a:t>New Jersey Department of Education</a:t>
            </a:r>
          </a:p>
          <a:p>
            <a:r>
              <a:rPr lang="en-US" dirty="0"/>
              <a:t>July 29, 2025</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3738381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91629-3046-4151-AE78-32596D192A65}"/>
              </a:ext>
            </a:extLst>
          </p:cNvPr>
          <p:cNvSpPr>
            <a:spLocks noGrp="1"/>
          </p:cNvSpPr>
          <p:nvPr>
            <p:ph type="title"/>
          </p:nvPr>
        </p:nvSpPr>
        <p:spPr>
          <a:xfrm>
            <a:off x="1256841" y="394394"/>
            <a:ext cx="10096959" cy="747579"/>
          </a:xfrm>
        </p:spPr>
        <p:txBody>
          <a:bodyPr/>
          <a:lstStyle/>
          <a:p>
            <a:r>
              <a:rPr lang="en-US" dirty="0"/>
              <a:t>Visualizing the NJTSS Process</a:t>
            </a:r>
          </a:p>
        </p:txBody>
      </p:sp>
      <p:sp>
        <p:nvSpPr>
          <p:cNvPr id="15" name="TextBox 14">
            <a:extLst>
              <a:ext uri="{FF2B5EF4-FFF2-40B4-BE49-F238E27FC236}">
                <a16:creationId xmlns:a16="http://schemas.microsoft.com/office/drawing/2014/main" id="{88665251-9254-405C-9774-A3861A07C651}"/>
              </a:ext>
            </a:extLst>
          </p:cNvPr>
          <p:cNvSpPr txBox="1"/>
          <p:nvPr/>
        </p:nvSpPr>
        <p:spPr>
          <a:xfrm>
            <a:off x="2709110" y="1124874"/>
            <a:ext cx="6773779" cy="461665"/>
          </a:xfrm>
          <a:prstGeom prst="rect">
            <a:avLst/>
          </a:prstGeom>
          <a:noFill/>
        </p:spPr>
        <p:txBody>
          <a:bodyPr wrap="square" rtlCol="0">
            <a:spAutoFit/>
          </a:bodyPr>
          <a:lstStyle/>
          <a:p>
            <a:pPr algn="ctr"/>
            <a:r>
              <a:rPr lang="en-US" sz="2400" dirty="0"/>
              <a:t>Sample School Community</a:t>
            </a:r>
          </a:p>
        </p:txBody>
      </p:sp>
      <p:sp>
        <p:nvSpPr>
          <p:cNvPr id="44" name="TextBox 43">
            <a:extLst>
              <a:ext uri="{FF2B5EF4-FFF2-40B4-BE49-F238E27FC236}">
                <a16:creationId xmlns:a16="http://schemas.microsoft.com/office/drawing/2014/main" id="{51ED4B95-6976-4AE4-B08E-BD605F283668}"/>
              </a:ext>
            </a:extLst>
          </p:cNvPr>
          <p:cNvSpPr txBox="1"/>
          <p:nvPr/>
        </p:nvSpPr>
        <p:spPr>
          <a:xfrm>
            <a:off x="496138" y="1778722"/>
            <a:ext cx="1981613" cy="307777"/>
          </a:xfrm>
          <a:prstGeom prst="rect">
            <a:avLst/>
          </a:prstGeom>
          <a:noFill/>
        </p:spPr>
        <p:txBody>
          <a:bodyPr wrap="square" rtlCol="0">
            <a:spAutoFit/>
          </a:bodyPr>
          <a:lstStyle/>
          <a:p>
            <a:r>
              <a:rPr lang="en-US" sz="1400" dirty="0"/>
              <a:t>Universal Screening</a:t>
            </a:r>
          </a:p>
        </p:txBody>
      </p:sp>
      <p:sp>
        <p:nvSpPr>
          <p:cNvPr id="48" name="TextBox 47">
            <a:extLst>
              <a:ext uri="{FF2B5EF4-FFF2-40B4-BE49-F238E27FC236}">
                <a16:creationId xmlns:a16="http://schemas.microsoft.com/office/drawing/2014/main" id="{CC7153CC-2CB6-4C99-8C0D-5320D0D17F9B}"/>
              </a:ext>
            </a:extLst>
          </p:cNvPr>
          <p:cNvSpPr txBox="1"/>
          <p:nvPr/>
        </p:nvSpPr>
        <p:spPr>
          <a:xfrm>
            <a:off x="4158976" y="2232331"/>
            <a:ext cx="3374955" cy="523220"/>
          </a:xfrm>
          <a:prstGeom prst="rect">
            <a:avLst/>
          </a:prstGeom>
          <a:noFill/>
        </p:spPr>
        <p:txBody>
          <a:bodyPr wrap="square" rtlCol="0">
            <a:spAutoFit/>
          </a:bodyPr>
          <a:lstStyle/>
          <a:p>
            <a:r>
              <a:rPr lang="en-US" sz="1400" dirty="0"/>
              <a:t>Diagnostics,  Increased Intervention, and Progress Monitoring</a:t>
            </a:r>
          </a:p>
        </p:txBody>
      </p:sp>
      <p:sp>
        <p:nvSpPr>
          <p:cNvPr id="14" name="TextBox 13">
            <a:extLst>
              <a:ext uri="{FF2B5EF4-FFF2-40B4-BE49-F238E27FC236}">
                <a16:creationId xmlns:a16="http://schemas.microsoft.com/office/drawing/2014/main" id="{8826E948-1F9B-4BB8-987D-45B2E117AC50}"/>
              </a:ext>
            </a:extLst>
          </p:cNvPr>
          <p:cNvSpPr txBox="1"/>
          <p:nvPr/>
        </p:nvSpPr>
        <p:spPr>
          <a:xfrm>
            <a:off x="7356938" y="2447108"/>
            <a:ext cx="3274883" cy="523220"/>
          </a:xfrm>
          <a:prstGeom prst="rect">
            <a:avLst/>
          </a:prstGeom>
          <a:noFill/>
        </p:spPr>
        <p:txBody>
          <a:bodyPr wrap="square" rtlCol="0">
            <a:spAutoFit/>
          </a:bodyPr>
          <a:lstStyle/>
          <a:p>
            <a:r>
              <a:rPr lang="en-US" sz="1400" dirty="0"/>
              <a:t>Intensive Intervention, and Progress Monitoring</a:t>
            </a:r>
          </a:p>
        </p:txBody>
      </p:sp>
      <p:pic>
        <p:nvPicPr>
          <p:cNvPr id="23" name="Picture 22" descr="Visual Diagram of the NJTSS Process">
            <a:extLst>
              <a:ext uri="{FF2B5EF4-FFF2-40B4-BE49-F238E27FC236}">
                <a16:creationId xmlns:a16="http://schemas.microsoft.com/office/drawing/2014/main" id="{7BD28C6F-A2A9-042B-E28E-F257C296CA70}"/>
              </a:ext>
            </a:extLst>
          </p:cNvPr>
          <p:cNvPicPr>
            <a:picLocks noChangeAspect="1"/>
          </p:cNvPicPr>
          <p:nvPr/>
        </p:nvPicPr>
        <p:blipFill>
          <a:blip r:embed="rId3"/>
          <a:stretch>
            <a:fillRect/>
          </a:stretch>
        </p:blipFill>
        <p:spPr>
          <a:xfrm>
            <a:off x="755445" y="2069112"/>
            <a:ext cx="9876376" cy="3664014"/>
          </a:xfrm>
          <a:prstGeom prst="rect">
            <a:avLst/>
          </a:prstGeom>
        </p:spPr>
      </p:pic>
      <p:sp>
        <p:nvSpPr>
          <p:cNvPr id="4" name="Slide Number Placeholder 3">
            <a:extLst>
              <a:ext uri="{FF2B5EF4-FFF2-40B4-BE49-F238E27FC236}">
                <a16:creationId xmlns:a16="http://schemas.microsoft.com/office/drawing/2014/main" id="{0A28D3F2-BFAE-4196-A72B-FECD2A52BB02}"/>
              </a:ext>
            </a:extLst>
          </p:cNvPr>
          <p:cNvSpPr>
            <a:spLocks noGrp="1"/>
          </p:cNvSpPr>
          <p:nvPr>
            <p:ph type="sldNum" sz="quarter" idx="12"/>
          </p:nvPr>
        </p:nvSpPr>
        <p:spPr/>
        <p:txBody>
          <a:bodyPr/>
          <a:lstStyle/>
          <a:p>
            <a:fld id="{A3D1C70C-36A2-44FC-A083-98959550CFF4}" type="slidenum">
              <a:rPr lang="en-US" smtClean="0"/>
              <a:t>10</a:t>
            </a:fld>
            <a:endParaRPr lang="en-US" dirty="0"/>
          </a:p>
        </p:txBody>
      </p:sp>
    </p:spTree>
    <p:extLst>
      <p:ext uri="{BB962C8B-B14F-4D97-AF65-F5344CB8AC3E}">
        <p14:creationId xmlns:p14="http://schemas.microsoft.com/office/powerpoint/2010/main" val="411310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75283-70F0-73FF-58FE-F4ADF8FE5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C39882-D79D-AF73-FC2C-81532FC8CC01}"/>
              </a:ext>
            </a:extLst>
          </p:cNvPr>
          <p:cNvSpPr>
            <a:spLocks noGrp="1"/>
          </p:cNvSpPr>
          <p:nvPr>
            <p:ph type="title"/>
          </p:nvPr>
        </p:nvSpPr>
        <p:spPr/>
        <p:txBody>
          <a:bodyPr/>
          <a:lstStyle/>
          <a:p>
            <a:r>
              <a:rPr lang="en-US" dirty="0"/>
              <a:t>Communication and NJTSS</a:t>
            </a:r>
          </a:p>
        </p:txBody>
      </p:sp>
      <p:pic>
        <p:nvPicPr>
          <p:cNvPr id="12" name="Picture 5" descr="Diagram of NJTSS triangle. One side is labeled &quot;District and School Leadership.&quot; One side is labeled &quot;Family and Community Engagement.&quot; One side is labeled &quot;Positive School Culture and Climate.&quot;&#10;&#10;&#10;&#10;The inside is labeled &quot;Accommodations.&quot;&#10;&#10;&#10;&#10;The outside of the triangle is surrounded by the word &quot;communication&quot; on all three sides.">
            <a:extLst>
              <a:ext uri="{FF2B5EF4-FFF2-40B4-BE49-F238E27FC236}">
                <a16:creationId xmlns:a16="http://schemas.microsoft.com/office/drawing/2014/main" id="{EE3BA90C-0EDD-44DB-BFD6-23F0EF1A2E4A}"/>
              </a:ext>
            </a:extLst>
          </p:cNvPr>
          <p:cNvPicPr>
            <a:picLocks noGrp="1" noChangeAspect="1"/>
          </p:cNvPicPr>
          <p:nvPr>
            <p:ph idx="1"/>
          </p:nvPr>
        </p:nvPicPr>
        <p:blipFill>
          <a:blip r:embed="rId3"/>
          <a:stretch>
            <a:fillRect/>
          </a:stretch>
        </p:blipFill>
        <p:spPr>
          <a:xfrm>
            <a:off x="3763126" y="1430338"/>
            <a:ext cx="4656222" cy="4508500"/>
          </a:xfrm>
          <a:prstGeom prst="rect">
            <a:avLst/>
          </a:prstGeom>
        </p:spPr>
      </p:pic>
      <p:sp>
        <p:nvSpPr>
          <p:cNvPr id="5" name="Slide Number Placeholder 4">
            <a:extLst>
              <a:ext uri="{FF2B5EF4-FFF2-40B4-BE49-F238E27FC236}">
                <a16:creationId xmlns:a16="http://schemas.microsoft.com/office/drawing/2014/main" id="{CA09FA64-226C-B88C-F16F-4BAD02A15191}"/>
              </a:ext>
            </a:extLst>
          </p:cNvPr>
          <p:cNvSpPr>
            <a:spLocks noGrp="1"/>
          </p:cNvSpPr>
          <p:nvPr>
            <p:ph type="sldNum" sz="quarter" idx="12"/>
          </p:nvPr>
        </p:nvSpPr>
        <p:spPr/>
        <p:txBody>
          <a:bodyPr/>
          <a:lstStyle/>
          <a:p>
            <a:fld id="{37CA07B4-DD15-4A32-9DF2-B6AD00727005}" type="slidenum">
              <a:rPr lang="en-US" smtClean="0"/>
              <a:t>11</a:t>
            </a:fld>
            <a:endParaRPr lang="en-US"/>
          </a:p>
        </p:txBody>
      </p:sp>
    </p:spTree>
    <p:extLst>
      <p:ext uri="{BB962C8B-B14F-4D97-AF65-F5344CB8AC3E}">
        <p14:creationId xmlns:p14="http://schemas.microsoft.com/office/powerpoint/2010/main" val="3173452021"/>
      </p:ext>
    </p:extLst>
  </p:cSld>
  <p:clrMapOvr>
    <a:masterClrMapping/>
  </p:clrMapOvr>
  <mc:AlternateContent xmlns:mc="http://schemas.openxmlformats.org/markup-compatibility/2006">
    <mc:Choice xmlns:p14="http://schemas.microsoft.com/office/powerpoint/2010/main" Requires="p14">
      <p:transition spd="slow" p14:dur="2000" advTm="27921"/>
    </mc:Choice>
    <mc:Fallback>
      <p:transition spd="slow" advTm="2792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81D63-A590-8B54-15ED-31B0FEDC56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49690C-3CFE-C6E0-11E4-C29923966077}"/>
              </a:ext>
            </a:extLst>
          </p:cNvPr>
          <p:cNvSpPr>
            <a:spLocks noGrp="1"/>
          </p:cNvSpPr>
          <p:nvPr>
            <p:ph type="title"/>
          </p:nvPr>
        </p:nvSpPr>
        <p:spPr/>
        <p:txBody>
          <a:bodyPr/>
          <a:lstStyle/>
          <a:p>
            <a:r>
              <a:rPr lang="en-US" sz="3200" dirty="0"/>
              <a:t>Communication and Effective Communication</a:t>
            </a:r>
          </a:p>
        </p:txBody>
      </p:sp>
      <p:sp>
        <p:nvSpPr>
          <p:cNvPr id="6" name="Content Placeholder 5">
            <a:extLst>
              <a:ext uri="{FF2B5EF4-FFF2-40B4-BE49-F238E27FC236}">
                <a16:creationId xmlns:a16="http://schemas.microsoft.com/office/drawing/2014/main" id="{A7D237E9-3F80-5EAB-F096-CAFCC5BCFB5A}"/>
              </a:ext>
            </a:extLst>
          </p:cNvPr>
          <p:cNvSpPr>
            <a:spLocks noGrp="1"/>
          </p:cNvSpPr>
          <p:nvPr>
            <p:ph sz="half" idx="1"/>
          </p:nvPr>
        </p:nvSpPr>
        <p:spPr>
          <a:xfrm>
            <a:off x="352538" y="1457654"/>
            <a:ext cx="11839462" cy="4498057"/>
          </a:xfrm>
        </p:spPr>
        <p:txBody>
          <a:bodyPr>
            <a:normAutofit/>
          </a:bodyPr>
          <a:lstStyle/>
          <a:p>
            <a:r>
              <a:rPr lang="en-US" sz="2000" b="1" dirty="0">
                <a:latin typeface="+mn-lt"/>
              </a:rPr>
              <a:t>Communication</a:t>
            </a:r>
            <a:r>
              <a:rPr lang="en-US" sz="2000" dirty="0">
                <a:latin typeface="+mn-lt"/>
              </a:rPr>
              <a:t> is</a:t>
            </a:r>
            <a:r>
              <a:rPr lang="en-US" sz="2000" b="1" i="0" dirty="0">
                <a:solidFill>
                  <a:srgbClr val="0A1B27"/>
                </a:solidFill>
                <a:effectLst/>
                <a:latin typeface="+mn-lt"/>
              </a:rPr>
              <a:t> </a:t>
            </a:r>
            <a:r>
              <a:rPr lang="en-US" sz="2000" b="0" i="0" dirty="0">
                <a:solidFill>
                  <a:srgbClr val="0A1B27"/>
                </a:solidFill>
                <a:effectLst/>
                <a:latin typeface="+mn-lt"/>
              </a:rPr>
              <a:t>a process by which information is exchanged between individuals through a common system of symbols, signs, or behavior</a:t>
            </a:r>
            <a:endParaRPr lang="en-US" sz="2000" dirty="0">
              <a:latin typeface="+mn-lt"/>
            </a:endParaRPr>
          </a:p>
        </p:txBody>
      </p:sp>
      <p:sp>
        <p:nvSpPr>
          <p:cNvPr id="5" name="Slide Number Placeholder 4">
            <a:extLst>
              <a:ext uri="{FF2B5EF4-FFF2-40B4-BE49-F238E27FC236}">
                <a16:creationId xmlns:a16="http://schemas.microsoft.com/office/drawing/2014/main" id="{C1BAC900-EF0A-5C69-61CA-F0929413566B}"/>
              </a:ext>
            </a:extLst>
          </p:cNvPr>
          <p:cNvSpPr>
            <a:spLocks noGrp="1"/>
          </p:cNvSpPr>
          <p:nvPr>
            <p:ph type="sldNum" sz="quarter" idx="12"/>
          </p:nvPr>
        </p:nvSpPr>
        <p:spPr/>
        <p:txBody>
          <a:bodyPr/>
          <a:lstStyle/>
          <a:p>
            <a:fld id="{37CA07B4-DD15-4A32-9DF2-B6AD00727005}" type="slidenum">
              <a:rPr lang="en-US" smtClean="0"/>
              <a:t>12</a:t>
            </a:fld>
            <a:endParaRPr lang="en-US" dirty="0"/>
          </a:p>
        </p:txBody>
      </p:sp>
      <p:pic>
        <p:nvPicPr>
          <p:cNvPr id="9" name="Picture 8">
            <a:hlinkClick r:id="rId2"/>
            <a:extLst>
              <a:ext uri="{FF2B5EF4-FFF2-40B4-BE49-F238E27FC236}">
                <a16:creationId xmlns:a16="http://schemas.microsoft.com/office/drawing/2014/main" id="{0B25F6CB-8D3F-9F2F-A77E-E060C319ED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4620" y="2314526"/>
            <a:ext cx="6454699" cy="3482642"/>
          </a:xfrm>
          <a:prstGeom prst="rect">
            <a:avLst/>
          </a:prstGeom>
        </p:spPr>
      </p:pic>
    </p:spTree>
    <p:extLst>
      <p:ext uri="{BB962C8B-B14F-4D97-AF65-F5344CB8AC3E}">
        <p14:creationId xmlns:p14="http://schemas.microsoft.com/office/powerpoint/2010/main" val="3399359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F5FE-DD67-03EB-B93C-ABDBC26F47C0}"/>
              </a:ext>
            </a:extLst>
          </p:cNvPr>
          <p:cNvSpPr>
            <a:spLocks noGrp="1"/>
          </p:cNvSpPr>
          <p:nvPr>
            <p:ph type="title"/>
          </p:nvPr>
        </p:nvSpPr>
        <p:spPr/>
        <p:txBody>
          <a:bodyPr/>
          <a:lstStyle/>
          <a:p>
            <a:r>
              <a:rPr lang="en-US" sz="3200" dirty="0"/>
              <a:t>Communication and Effective Communication (2)</a:t>
            </a:r>
          </a:p>
        </p:txBody>
      </p:sp>
      <p:sp>
        <p:nvSpPr>
          <p:cNvPr id="12" name="Content Placeholder 6">
            <a:extLst>
              <a:ext uri="{FF2B5EF4-FFF2-40B4-BE49-F238E27FC236}">
                <a16:creationId xmlns:a16="http://schemas.microsoft.com/office/drawing/2014/main" id="{80E231C4-9032-DB12-C25F-4C1D7FBA6FEB}"/>
              </a:ext>
            </a:extLst>
          </p:cNvPr>
          <p:cNvSpPr txBox="1">
            <a:spLocks/>
          </p:cNvSpPr>
          <p:nvPr/>
        </p:nvSpPr>
        <p:spPr>
          <a:xfrm>
            <a:off x="416084" y="1364980"/>
            <a:ext cx="11839462" cy="4892217"/>
          </a:xfrm>
          <a:prstGeom prst="rect">
            <a:avLst/>
          </a:prstGeom>
          <a:noFill/>
        </p:spPr>
        <p:txBody>
          <a:bodyPr vert="horz" lIns="91440" tIns="45720" rIns="640080" bIns="45720" rtlCol="0">
            <a:norm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0F1114"/>
                </a:solidFill>
              </a:rPr>
              <a:t>Effective communication</a:t>
            </a:r>
            <a:r>
              <a:rPr lang="en-US" sz="2000" dirty="0">
                <a:solidFill>
                  <a:srgbClr val="0F1114"/>
                </a:solidFill>
              </a:rPr>
              <a:t> involves applying the skills to exchange information with clarity, empathy, and understanding.</a:t>
            </a:r>
            <a:endParaRPr lang="en-US" sz="1400" dirty="0"/>
          </a:p>
        </p:txBody>
      </p:sp>
      <p:pic>
        <p:nvPicPr>
          <p:cNvPr id="14" name="Picture 13">
            <a:hlinkClick r:id="rId2"/>
            <a:extLst>
              <a:ext uri="{FF2B5EF4-FFF2-40B4-BE49-F238E27FC236}">
                <a16:creationId xmlns:a16="http://schemas.microsoft.com/office/drawing/2014/main" id="{AC88CC22-CF11-73B2-7209-161518334F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54177" y="2749529"/>
            <a:ext cx="6302286" cy="2781541"/>
          </a:xfrm>
          <a:prstGeom prst="rect">
            <a:avLst/>
          </a:prstGeom>
        </p:spPr>
      </p:pic>
      <p:sp>
        <p:nvSpPr>
          <p:cNvPr id="5" name="Slide Number Placeholder 4">
            <a:extLst>
              <a:ext uri="{FF2B5EF4-FFF2-40B4-BE49-F238E27FC236}">
                <a16:creationId xmlns:a16="http://schemas.microsoft.com/office/drawing/2014/main" id="{F401D119-E4B5-DEBD-BC87-3FB7FAC095FE}"/>
              </a:ext>
            </a:extLst>
          </p:cNvPr>
          <p:cNvSpPr>
            <a:spLocks noGrp="1"/>
          </p:cNvSpPr>
          <p:nvPr>
            <p:ph type="sldNum" sz="quarter" idx="12"/>
          </p:nvPr>
        </p:nvSpPr>
        <p:spPr/>
        <p:txBody>
          <a:bodyPr/>
          <a:lstStyle/>
          <a:p>
            <a:fld id="{37CA07B4-DD15-4A32-9DF2-B6AD00727005}" type="slidenum">
              <a:rPr lang="en-US" smtClean="0"/>
              <a:t>13</a:t>
            </a:fld>
            <a:endParaRPr lang="en-US" dirty="0"/>
          </a:p>
        </p:txBody>
      </p:sp>
    </p:spTree>
    <p:extLst>
      <p:ext uri="{BB962C8B-B14F-4D97-AF65-F5344CB8AC3E}">
        <p14:creationId xmlns:p14="http://schemas.microsoft.com/office/powerpoint/2010/main" val="181766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FA6A-81DB-6F95-A1DD-2A99F92F0892}"/>
              </a:ext>
            </a:extLst>
          </p:cNvPr>
          <p:cNvSpPr>
            <a:spLocks noGrp="1"/>
          </p:cNvSpPr>
          <p:nvPr>
            <p:ph type="title"/>
          </p:nvPr>
        </p:nvSpPr>
        <p:spPr/>
        <p:txBody>
          <a:bodyPr/>
          <a:lstStyle/>
          <a:p>
            <a:r>
              <a:rPr lang="en-US" sz="3600" dirty="0">
                <a:latin typeface="Palatino Linotype"/>
              </a:rPr>
              <a:t>What Does Collaborative Success Look Like?</a:t>
            </a:r>
            <a:endParaRPr lang="en-US" sz="3600" dirty="0"/>
          </a:p>
        </p:txBody>
      </p:sp>
      <p:graphicFrame>
        <p:nvGraphicFramePr>
          <p:cNvPr id="6" name="Content Placeholder 5" descr="One box in the middle and 4 boxes surrounding the outside of it">
            <a:extLst>
              <a:ext uri="{FF2B5EF4-FFF2-40B4-BE49-F238E27FC236}">
                <a16:creationId xmlns:a16="http://schemas.microsoft.com/office/drawing/2014/main" id="{136539D3-629B-A40A-8A9C-D328A8E55D24}"/>
              </a:ext>
            </a:extLst>
          </p:cNvPr>
          <p:cNvGraphicFramePr>
            <a:graphicFrameLocks noGrp="1"/>
          </p:cNvGraphicFramePr>
          <p:nvPr>
            <p:ph sz="half" idx="4294967295"/>
            <p:extLst>
              <p:ext uri="{D42A27DB-BD31-4B8C-83A1-F6EECF244321}">
                <p14:modId xmlns:p14="http://schemas.microsoft.com/office/powerpoint/2010/main" val="3307503929"/>
              </p:ext>
            </p:extLst>
          </p:nvPr>
        </p:nvGraphicFramePr>
        <p:xfrm>
          <a:off x="176212" y="1442348"/>
          <a:ext cx="11177588" cy="449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1B91C3D0-83B2-E810-81D5-9C40C845D0B6}"/>
              </a:ext>
            </a:extLst>
          </p:cNvPr>
          <p:cNvSpPr>
            <a:spLocks noGrp="1"/>
          </p:cNvSpPr>
          <p:nvPr>
            <p:ph type="sldNum" sz="quarter" idx="10"/>
          </p:nvPr>
        </p:nvSpPr>
        <p:spPr/>
        <p:txBody>
          <a:bodyPr/>
          <a:lstStyle/>
          <a:p>
            <a:fld id="{A3D1C70C-36A2-44FC-A083-98959550CFF4}" type="slidenum">
              <a:rPr lang="en-US" smtClean="0"/>
              <a:t>14</a:t>
            </a:fld>
            <a:endParaRPr lang="en-US"/>
          </a:p>
        </p:txBody>
      </p:sp>
    </p:spTree>
    <p:extLst>
      <p:ext uri="{BB962C8B-B14F-4D97-AF65-F5344CB8AC3E}">
        <p14:creationId xmlns:p14="http://schemas.microsoft.com/office/powerpoint/2010/main" val="1788906979"/>
      </p:ext>
    </p:extLst>
  </p:cSld>
  <p:clrMapOvr>
    <a:masterClrMapping/>
  </p:clrMapOvr>
  <mc:AlternateContent xmlns:mc="http://schemas.openxmlformats.org/markup-compatibility/2006" xmlns:p14="http://schemas.microsoft.com/office/powerpoint/2010/main">
    <mc:Choice Requires="p14">
      <p:transition spd="slow" p14:dur="2000" advTm="559"/>
    </mc:Choice>
    <mc:Fallback xmlns="">
      <p:transition spd="slow" advTm="55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8337D-46D8-B9D8-5061-B753BF81DE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B21DC6-3E17-6784-1BA5-BA1EEB6FBF60}"/>
              </a:ext>
            </a:extLst>
          </p:cNvPr>
          <p:cNvSpPr>
            <a:spLocks noGrp="1"/>
          </p:cNvSpPr>
          <p:nvPr>
            <p:ph type="title"/>
          </p:nvPr>
        </p:nvSpPr>
        <p:spPr/>
        <p:txBody>
          <a:bodyPr/>
          <a:lstStyle/>
          <a:p>
            <a:r>
              <a:rPr lang="en-US" sz="4400" dirty="0"/>
              <a:t>Sample Layers of Leadership</a:t>
            </a:r>
          </a:p>
        </p:txBody>
      </p:sp>
      <p:pic>
        <p:nvPicPr>
          <p:cNvPr id="5" name="Picture 4" descr="4 blue overlapping arrows point to the right. The arrows represent the different layers of leadership. The  longest arrow is at the top. Each arrow below is shorter than the one above it. Below each arrow is a box with information related to the topic written on each arrow. The top arrow is labeled District Level. The second arrow says Building Lead. The third arrow says Building Level. The bottom arrow says Intervention.">
            <a:extLst>
              <a:ext uri="{FF2B5EF4-FFF2-40B4-BE49-F238E27FC236}">
                <a16:creationId xmlns:a16="http://schemas.microsoft.com/office/drawing/2014/main" id="{388E0BDC-5CAD-C4B4-6D79-35E209E7EAA6}"/>
              </a:ext>
            </a:extLst>
          </p:cNvPr>
          <p:cNvPicPr>
            <a:picLocks noChangeAspect="1"/>
          </p:cNvPicPr>
          <p:nvPr/>
        </p:nvPicPr>
        <p:blipFill>
          <a:blip r:embed="rId3"/>
          <a:stretch>
            <a:fillRect/>
          </a:stretch>
        </p:blipFill>
        <p:spPr>
          <a:xfrm>
            <a:off x="1217564" y="1135576"/>
            <a:ext cx="9711770" cy="5023539"/>
          </a:xfrm>
          <a:prstGeom prst="rect">
            <a:avLst/>
          </a:prstGeom>
        </p:spPr>
      </p:pic>
      <p:sp>
        <p:nvSpPr>
          <p:cNvPr id="6" name="TextBox 5">
            <a:extLst>
              <a:ext uri="{FF2B5EF4-FFF2-40B4-BE49-F238E27FC236}">
                <a16:creationId xmlns:a16="http://schemas.microsoft.com/office/drawing/2014/main" id="{0BEC6968-9776-7408-AC6A-DB0FD44FDFF1}"/>
              </a:ext>
            </a:extLst>
          </p:cNvPr>
          <p:cNvSpPr txBox="1"/>
          <p:nvPr/>
        </p:nvSpPr>
        <p:spPr>
          <a:xfrm>
            <a:off x="1344168" y="1536192"/>
            <a:ext cx="2996119" cy="461665"/>
          </a:xfrm>
          <a:prstGeom prst="rect">
            <a:avLst/>
          </a:prstGeom>
          <a:noFill/>
        </p:spPr>
        <p:txBody>
          <a:bodyPr wrap="square" rtlCol="0">
            <a:spAutoFit/>
          </a:bodyPr>
          <a:lstStyle/>
          <a:p>
            <a:pPr lvl="0"/>
            <a:r>
              <a:rPr lang="en-US" sz="2400">
                <a:solidFill>
                  <a:schemeClr val="bg1"/>
                </a:solidFill>
                <a:latin typeface="Palatino Linotype" panose="02040502050505030304" pitchFamily="18" charset="0"/>
              </a:rPr>
              <a:t>District Level</a:t>
            </a:r>
          </a:p>
        </p:txBody>
      </p:sp>
      <p:sp>
        <p:nvSpPr>
          <p:cNvPr id="11" name="TextBox 10">
            <a:extLst>
              <a:ext uri="{FF2B5EF4-FFF2-40B4-BE49-F238E27FC236}">
                <a16:creationId xmlns:a16="http://schemas.microsoft.com/office/drawing/2014/main" id="{9EEDAFFB-05FE-46AE-E975-016C49E4C568}"/>
              </a:ext>
            </a:extLst>
          </p:cNvPr>
          <p:cNvSpPr txBox="1"/>
          <p:nvPr/>
        </p:nvSpPr>
        <p:spPr>
          <a:xfrm>
            <a:off x="1337087" y="2225591"/>
            <a:ext cx="2191622" cy="25604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marL="0" lvl="0" indent="0" algn="l" defTabSz="488950">
              <a:lnSpc>
                <a:spcPct val="90000"/>
              </a:lnSpc>
              <a:spcBef>
                <a:spcPts val="2400"/>
              </a:spcBef>
              <a:spcAft>
                <a:spcPts val="2400"/>
              </a:spcAft>
              <a:buNone/>
            </a:pPr>
            <a:r>
              <a:rPr lang="en-US" sz="1100" kern="1200">
                <a:latin typeface="Palatino Linotype" panose="02040502050505030304" pitchFamily="18" charset="0"/>
              </a:rPr>
              <a:t>Set district goals and visions.</a:t>
            </a:r>
          </a:p>
          <a:p>
            <a:pPr marL="0" lvl="0" indent="0" algn="l" defTabSz="488950">
              <a:spcBef>
                <a:spcPct val="0"/>
              </a:spcBef>
              <a:spcAft>
                <a:spcPts val="2442"/>
              </a:spcAft>
              <a:buNone/>
            </a:pPr>
            <a:r>
              <a:rPr lang="en-US" sz="1100" kern="1200">
                <a:latin typeface="Palatino Linotype" panose="02040502050505030304" pitchFamily="18" charset="0"/>
              </a:rPr>
              <a:t>Set the implementation fidelity plan. </a:t>
            </a:r>
          </a:p>
          <a:p>
            <a:pPr marL="0" lvl="0" indent="0" algn="l" defTabSz="488950">
              <a:lnSpc>
                <a:spcPct val="90000"/>
              </a:lnSpc>
              <a:spcBef>
                <a:spcPct val="0"/>
              </a:spcBef>
              <a:spcAft>
                <a:spcPts val="842"/>
              </a:spcAft>
              <a:buNone/>
            </a:pPr>
            <a:r>
              <a:rPr lang="en-US" sz="1100" b="1" kern="1200">
                <a:latin typeface="Palatino Linotype" panose="02040502050505030304" pitchFamily="18" charset="0"/>
              </a:rPr>
              <a:t>Consists of building lead stakeholders</a:t>
            </a:r>
            <a:r>
              <a:rPr lang="en-US" sz="1100">
                <a:latin typeface="Palatino Linotype" panose="02040502050505030304" pitchFamily="18" charset="0"/>
              </a:rPr>
              <a:t>:</a:t>
            </a:r>
            <a:endParaRPr lang="en-US" sz="1100" b="0" kern="1200">
              <a:latin typeface="Palatino Linotype" panose="02040502050505030304" pitchFamily="18" charset="0"/>
            </a:endParaRPr>
          </a:p>
          <a:p>
            <a:pPr defTabSz="488950">
              <a:lnSpc>
                <a:spcPct val="90000"/>
              </a:lnSpc>
              <a:spcBef>
                <a:spcPct val="0"/>
              </a:spcBef>
              <a:spcAft>
                <a:spcPct val="35000"/>
              </a:spcAft>
            </a:pPr>
            <a:r>
              <a:rPr lang="en-US" sz="1100" b="0" kern="1200">
                <a:solidFill>
                  <a:schemeClr val="tx1"/>
                </a:solidFill>
                <a:latin typeface="Palatino Linotype" panose="02040502050505030304" pitchFamily="18" charset="0"/>
              </a:rPr>
              <a:t>Director of Curriculum, </a:t>
            </a:r>
            <a:r>
              <a:rPr lang="en-US" sz="1100">
                <a:solidFill>
                  <a:schemeClr val="tx1"/>
                </a:solidFill>
                <a:latin typeface="Palatino Linotype" panose="02040502050505030304" pitchFamily="18" charset="0"/>
              </a:rPr>
              <a:t>Director of Special Education, </a:t>
            </a:r>
            <a:r>
              <a:rPr lang="en-US" sz="1100">
                <a:latin typeface="Palatino Linotype" panose="02040502050505030304" pitchFamily="18" charset="0"/>
              </a:rPr>
              <a:t>Supervisor, Principal</a:t>
            </a:r>
            <a:r>
              <a:rPr lang="en-US" sz="1100" b="0" kern="1200">
                <a:latin typeface="Palatino Linotype" panose="02040502050505030304" pitchFamily="18" charset="0"/>
              </a:rPr>
              <a:t>, Assistant Principal, etc</a:t>
            </a:r>
            <a:r>
              <a:rPr lang="en-US" sz="1100">
                <a:latin typeface="Palatino Linotype" panose="02040502050505030304" pitchFamily="18" charset="0"/>
              </a:rPr>
              <a:t>.</a:t>
            </a:r>
            <a:endParaRPr lang="en-US" sz="1100" kern="1200">
              <a:latin typeface="Palatino Linotype" panose="02040502050505030304" pitchFamily="18" charset="0"/>
            </a:endParaRPr>
          </a:p>
        </p:txBody>
      </p:sp>
      <p:sp>
        <p:nvSpPr>
          <p:cNvPr id="12" name="TextBox 11">
            <a:extLst>
              <a:ext uri="{FF2B5EF4-FFF2-40B4-BE49-F238E27FC236}">
                <a16:creationId xmlns:a16="http://schemas.microsoft.com/office/drawing/2014/main" id="{21CF86BE-93D2-A469-60E8-18565CE6BCBF}"/>
              </a:ext>
            </a:extLst>
          </p:cNvPr>
          <p:cNvSpPr txBox="1"/>
          <p:nvPr/>
        </p:nvSpPr>
        <p:spPr>
          <a:xfrm>
            <a:off x="3529584" y="1993392"/>
            <a:ext cx="2996119" cy="461665"/>
          </a:xfrm>
          <a:prstGeom prst="rect">
            <a:avLst/>
          </a:prstGeom>
          <a:noFill/>
        </p:spPr>
        <p:txBody>
          <a:bodyPr wrap="square" rtlCol="0">
            <a:spAutoFit/>
          </a:bodyPr>
          <a:lstStyle/>
          <a:p>
            <a:pPr lvl="0"/>
            <a:r>
              <a:rPr lang="en-US" sz="2400">
                <a:solidFill>
                  <a:schemeClr val="bg1"/>
                </a:solidFill>
                <a:latin typeface="Palatino Linotype" panose="02040502050505030304" pitchFamily="18" charset="0"/>
              </a:rPr>
              <a:t>Building Lead</a:t>
            </a:r>
          </a:p>
        </p:txBody>
      </p:sp>
      <p:sp>
        <p:nvSpPr>
          <p:cNvPr id="13" name="TextBox 12">
            <a:extLst>
              <a:ext uri="{FF2B5EF4-FFF2-40B4-BE49-F238E27FC236}">
                <a16:creationId xmlns:a16="http://schemas.microsoft.com/office/drawing/2014/main" id="{5DCC28A7-CD3A-F62E-6943-E9BD7FB6D944}"/>
              </a:ext>
            </a:extLst>
          </p:cNvPr>
          <p:cNvSpPr txBox="1"/>
          <p:nvPr/>
        </p:nvSpPr>
        <p:spPr>
          <a:xfrm>
            <a:off x="3578224" y="2696814"/>
            <a:ext cx="1966542" cy="2495164"/>
          </a:xfrm>
          <a:prstGeom prst="rect">
            <a:avLst/>
          </a:prstGeom>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ts val="2400"/>
              </a:spcAft>
              <a:buNone/>
            </a:pPr>
            <a:r>
              <a:rPr lang="en-US" sz="1100" kern="1200">
                <a:latin typeface="Palatino Linotype" panose="02040502050505030304" pitchFamily="18" charset="0"/>
              </a:rPr>
              <a:t>Drive building level NJTSS.</a:t>
            </a:r>
          </a:p>
          <a:p>
            <a:pPr marL="0" lvl="0" indent="0" algn="l" defTabSz="488950">
              <a:lnSpc>
                <a:spcPct val="90000"/>
              </a:lnSpc>
              <a:spcBef>
                <a:spcPct val="0"/>
              </a:spcBef>
              <a:spcAft>
                <a:spcPts val="2400"/>
              </a:spcAft>
              <a:buNone/>
            </a:pPr>
            <a:r>
              <a:rPr lang="en-US" sz="1100" kern="1200">
                <a:latin typeface="Palatino Linotype" panose="02040502050505030304" pitchFamily="18" charset="0"/>
              </a:rPr>
              <a:t>Use data for curriculum and professional development planning purposes. </a:t>
            </a:r>
          </a:p>
          <a:p>
            <a:pPr marL="0" lvl="0" indent="0" algn="l" defTabSz="488950">
              <a:lnSpc>
                <a:spcPct val="90000"/>
              </a:lnSpc>
              <a:spcBef>
                <a:spcPct val="0"/>
              </a:spcBef>
              <a:spcAft>
                <a:spcPts val="800"/>
              </a:spcAft>
              <a:buNone/>
            </a:pPr>
            <a:r>
              <a:rPr lang="en-US" sz="1100" b="1" kern="1200">
                <a:latin typeface="Palatino Linotype" panose="02040502050505030304" pitchFamily="18" charset="0"/>
              </a:rPr>
              <a:t>Consists of building leadership and content specific coaches:</a:t>
            </a:r>
          </a:p>
          <a:p>
            <a:pPr defTabSz="488950">
              <a:lnSpc>
                <a:spcPct val="90000"/>
              </a:lnSpc>
              <a:spcBef>
                <a:spcPct val="0"/>
              </a:spcBef>
              <a:spcAft>
                <a:spcPct val="35000"/>
              </a:spcAft>
            </a:pPr>
            <a:r>
              <a:rPr lang="en-US" sz="1100" b="0" kern="1200">
                <a:latin typeface="Palatino Linotype" panose="02040502050505030304" pitchFamily="18" charset="0"/>
              </a:rPr>
              <a:t>Principal, Assistant Principal, </a:t>
            </a:r>
            <a:r>
              <a:rPr lang="en-US" sz="1100">
                <a:solidFill>
                  <a:schemeClr val="tx1"/>
                </a:solidFill>
                <a:latin typeface="Palatino Linotype" panose="02040502050505030304" pitchFamily="18" charset="0"/>
              </a:rPr>
              <a:t>School Psychologist, </a:t>
            </a:r>
            <a:r>
              <a:rPr lang="en-US" sz="1100">
                <a:latin typeface="Palatino Linotype" panose="02040502050505030304" pitchFamily="18" charset="0"/>
              </a:rPr>
              <a:t>Literacy</a:t>
            </a:r>
            <a:r>
              <a:rPr lang="en-US" sz="1100" b="0" kern="1200">
                <a:latin typeface="Palatino Linotype" panose="02040502050505030304" pitchFamily="18" charset="0"/>
              </a:rPr>
              <a:t>/</a:t>
            </a:r>
            <a:r>
              <a:rPr lang="en-US" sz="1100">
                <a:latin typeface="Palatino Linotype" panose="02040502050505030304" pitchFamily="18" charset="0"/>
              </a:rPr>
              <a:t> </a:t>
            </a:r>
            <a:r>
              <a:rPr lang="en-US" sz="1100" b="0" kern="1200">
                <a:latin typeface="Palatino Linotype" panose="02040502050505030304" pitchFamily="18" charset="0"/>
              </a:rPr>
              <a:t>Math Coach, etc</a:t>
            </a:r>
            <a:r>
              <a:rPr lang="en-US" sz="1100" b="1" kern="1200">
                <a:latin typeface="Palatino Linotype" panose="02040502050505030304" pitchFamily="18" charset="0"/>
              </a:rPr>
              <a:t>.</a:t>
            </a:r>
            <a:r>
              <a:rPr lang="en-US" sz="1100" b="1">
                <a:latin typeface="Palatino Linotype" panose="02040502050505030304" pitchFamily="18" charset="0"/>
              </a:rPr>
              <a:t> </a:t>
            </a:r>
            <a:endParaRPr lang="en-US" sz="1100" b="1" kern="1200">
              <a:latin typeface="Palatino Linotype" panose="02040502050505030304" pitchFamily="18" charset="0"/>
            </a:endParaRPr>
          </a:p>
        </p:txBody>
      </p:sp>
      <p:sp>
        <p:nvSpPr>
          <p:cNvPr id="14" name="TextBox 13">
            <a:extLst>
              <a:ext uri="{FF2B5EF4-FFF2-40B4-BE49-F238E27FC236}">
                <a16:creationId xmlns:a16="http://schemas.microsoft.com/office/drawing/2014/main" id="{96596D80-EBED-1E0C-F3E5-639396439B58}"/>
              </a:ext>
            </a:extLst>
          </p:cNvPr>
          <p:cNvSpPr txBox="1"/>
          <p:nvPr/>
        </p:nvSpPr>
        <p:spPr>
          <a:xfrm>
            <a:off x="5724144" y="2395728"/>
            <a:ext cx="2996119" cy="461665"/>
          </a:xfrm>
          <a:prstGeom prst="rect">
            <a:avLst/>
          </a:prstGeom>
          <a:noFill/>
        </p:spPr>
        <p:txBody>
          <a:bodyPr wrap="square" rtlCol="0">
            <a:spAutoFit/>
          </a:bodyPr>
          <a:lstStyle/>
          <a:p>
            <a:pPr lvl="0"/>
            <a:r>
              <a:rPr lang="en-US" sz="2400">
                <a:solidFill>
                  <a:schemeClr val="bg1"/>
                </a:solidFill>
                <a:latin typeface="Palatino Linotype" panose="02040502050505030304" pitchFamily="18" charset="0"/>
              </a:rPr>
              <a:t>Building Level</a:t>
            </a:r>
          </a:p>
        </p:txBody>
      </p:sp>
      <p:sp>
        <p:nvSpPr>
          <p:cNvPr id="15" name="TextBox 14">
            <a:extLst>
              <a:ext uri="{FF2B5EF4-FFF2-40B4-BE49-F238E27FC236}">
                <a16:creationId xmlns:a16="http://schemas.microsoft.com/office/drawing/2014/main" id="{A9CEBD01-153A-DF40-3D4D-818FCE868BC1}"/>
              </a:ext>
            </a:extLst>
          </p:cNvPr>
          <p:cNvSpPr txBox="1"/>
          <p:nvPr/>
        </p:nvSpPr>
        <p:spPr>
          <a:xfrm>
            <a:off x="5811166" y="3162582"/>
            <a:ext cx="1966542" cy="2333757"/>
          </a:xfrm>
          <a:prstGeom prst="rect">
            <a:avLst/>
          </a:prstGeom>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ts val="3042"/>
              </a:spcAft>
              <a:buNone/>
            </a:pPr>
            <a:r>
              <a:rPr lang="en-US" sz="1100" kern="1200">
                <a:latin typeface="Palatino Linotype" panose="02040502050505030304" pitchFamily="18" charset="0"/>
              </a:rPr>
              <a:t>Run </a:t>
            </a:r>
            <a:r>
              <a:rPr lang="en-US" sz="1100">
                <a:latin typeface="Palatino Linotype" panose="02040502050505030304" pitchFamily="18" charset="0"/>
              </a:rPr>
              <a:t>a</a:t>
            </a:r>
            <a:r>
              <a:rPr lang="en-US" sz="1100" kern="1200">
                <a:latin typeface="Palatino Linotype" panose="02040502050505030304" pitchFamily="18" charset="0"/>
              </a:rPr>
              <a:t>ll data meetings.</a:t>
            </a:r>
          </a:p>
          <a:p>
            <a:pPr marL="0" lvl="0" indent="0" algn="l" defTabSz="488950">
              <a:lnSpc>
                <a:spcPct val="90000"/>
              </a:lnSpc>
              <a:spcBef>
                <a:spcPct val="0"/>
              </a:spcBef>
              <a:spcAft>
                <a:spcPts val="3042"/>
              </a:spcAft>
              <a:buNone/>
            </a:pPr>
            <a:r>
              <a:rPr lang="en-US" sz="1100" kern="1200">
                <a:latin typeface="Palatino Linotype" panose="02040502050505030304" pitchFamily="18" charset="0"/>
              </a:rPr>
              <a:t>Hold </a:t>
            </a:r>
            <a:r>
              <a:rPr lang="en-US" sz="1100">
                <a:latin typeface="Palatino Linotype" panose="02040502050505030304" pitchFamily="18" charset="0"/>
              </a:rPr>
              <a:t>s</a:t>
            </a:r>
            <a:r>
              <a:rPr lang="en-US" sz="1100" kern="1200">
                <a:latin typeface="Palatino Linotype" panose="02040502050505030304" pitchFamily="18" charset="0"/>
              </a:rPr>
              <a:t>tudent progress monitoring meeting</a:t>
            </a:r>
            <a:r>
              <a:rPr lang="en-US" sz="1100">
                <a:latin typeface="Palatino Linotype" panose="02040502050505030304" pitchFamily="18" charset="0"/>
              </a:rPr>
              <a:t>s.</a:t>
            </a:r>
            <a:endParaRPr lang="en-US" sz="1100" kern="1200">
              <a:latin typeface="Palatino Linotype" panose="02040502050505030304" pitchFamily="18" charset="0"/>
            </a:endParaRPr>
          </a:p>
          <a:p>
            <a:pPr marL="0" lvl="0" indent="0" algn="l" defTabSz="488950">
              <a:lnSpc>
                <a:spcPct val="90000"/>
              </a:lnSpc>
              <a:spcBef>
                <a:spcPct val="0"/>
              </a:spcBef>
              <a:spcAft>
                <a:spcPct val="35000"/>
              </a:spcAft>
              <a:buNone/>
            </a:pPr>
            <a:r>
              <a:rPr lang="en-US" sz="1100" b="1" kern="1200">
                <a:latin typeface="Palatino Linotype" panose="02040502050505030304" pitchFamily="18" charset="0"/>
              </a:rPr>
              <a:t>Consists of building-level stakeholders:</a:t>
            </a:r>
          </a:p>
          <a:p>
            <a:pPr defTabSz="488950">
              <a:lnSpc>
                <a:spcPct val="90000"/>
              </a:lnSpc>
              <a:spcBef>
                <a:spcPct val="0"/>
              </a:spcBef>
              <a:spcAft>
                <a:spcPct val="35000"/>
              </a:spcAft>
            </a:pPr>
            <a:r>
              <a:rPr lang="en-US" sz="1100" b="0" kern="1200">
                <a:latin typeface="Palatino Linotype" panose="02040502050505030304" pitchFamily="18" charset="0"/>
              </a:rPr>
              <a:t>Literacy/Math Co</a:t>
            </a:r>
            <a:r>
              <a:rPr lang="en-US" sz="1100" b="0" kern="1200">
                <a:solidFill>
                  <a:schemeClr val="tx1"/>
                </a:solidFill>
                <a:latin typeface="Palatino Linotype" panose="02040502050505030304" pitchFamily="18" charset="0"/>
              </a:rPr>
              <a:t>ach, </a:t>
            </a:r>
            <a:r>
              <a:rPr lang="en-US" sz="1100">
                <a:solidFill>
                  <a:schemeClr val="tx1"/>
                </a:solidFill>
                <a:latin typeface="Palatino Linotype" panose="02040502050505030304" pitchFamily="18" charset="0"/>
              </a:rPr>
              <a:t>School </a:t>
            </a:r>
            <a:r>
              <a:rPr lang="en-US" sz="1100" b="0" kern="1200">
                <a:solidFill>
                  <a:schemeClr val="tx1"/>
                </a:solidFill>
                <a:latin typeface="Palatino Linotype" panose="02040502050505030304" pitchFamily="18" charset="0"/>
              </a:rPr>
              <a:t>Counselor, </a:t>
            </a:r>
            <a:r>
              <a:rPr lang="en-US" sz="1100">
                <a:solidFill>
                  <a:schemeClr val="tx1"/>
                </a:solidFill>
                <a:latin typeface="Palatino Linotype" panose="02040502050505030304" pitchFamily="18" charset="0"/>
              </a:rPr>
              <a:t>School Psychologist,</a:t>
            </a:r>
            <a:r>
              <a:rPr lang="en-US" sz="1100">
                <a:latin typeface="Palatino Linotype" panose="02040502050505030304" pitchFamily="18" charset="0"/>
              </a:rPr>
              <a:t> 504</a:t>
            </a:r>
            <a:r>
              <a:rPr lang="en-US" sz="1100" b="0" kern="1200">
                <a:latin typeface="Palatino Linotype" panose="02040502050505030304" pitchFamily="18" charset="0"/>
              </a:rPr>
              <a:t> Coordinator, Teacher representative, etc.</a:t>
            </a:r>
          </a:p>
        </p:txBody>
      </p:sp>
      <p:sp>
        <p:nvSpPr>
          <p:cNvPr id="16" name="TextBox 15">
            <a:extLst>
              <a:ext uri="{FF2B5EF4-FFF2-40B4-BE49-F238E27FC236}">
                <a16:creationId xmlns:a16="http://schemas.microsoft.com/office/drawing/2014/main" id="{3D1F76EC-6F00-DF9E-1A9D-35FC9F9DC51F}"/>
              </a:ext>
            </a:extLst>
          </p:cNvPr>
          <p:cNvSpPr txBox="1"/>
          <p:nvPr/>
        </p:nvSpPr>
        <p:spPr>
          <a:xfrm>
            <a:off x="7909560" y="2907792"/>
            <a:ext cx="2996119" cy="461665"/>
          </a:xfrm>
          <a:prstGeom prst="rect">
            <a:avLst/>
          </a:prstGeom>
          <a:noFill/>
        </p:spPr>
        <p:txBody>
          <a:bodyPr wrap="square" rtlCol="0">
            <a:spAutoFit/>
          </a:bodyPr>
          <a:lstStyle/>
          <a:p>
            <a:pPr lvl="0"/>
            <a:r>
              <a:rPr lang="en-US" sz="2400">
                <a:solidFill>
                  <a:schemeClr val="bg1"/>
                </a:solidFill>
                <a:latin typeface="Palatino Linotype" panose="02040502050505030304" pitchFamily="18" charset="0"/>
              </a:rPr>
              <a:t>Intervention</a:t>
            </a:r>
          </a:p>
        </p:txBody>
      </p:sp>
      <p:sp>
        <p:nvSpPr>
          <p:cNvPr id="17" name="TextBox 16">
            <a:extLst>
              <a:ext uri="{FF2B5EF4-FFF2-40B4-BE49-F238E27FC236}">
                <a16:creationId xmlns:a16="http://schemas.microsoft.com/office/drawing/2014/main" id="{A12C83AD-8A64-25B5-3835-BF63843C3705}"/>
              </a:ext>
            </a:extLst>
          </p:cNvPr>
          <p:cNvSpPr txBox="1"/>
          <p:nvPr/>
        </p:nvSpPr>
        <p:spPr>
          <a:xfrm>
            <a:off x="7926779" y="3595775"/>
            <a:ext cx="2211589" cy="25412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ts val="2400"/>
              </a:spcAft>
              <a:buNone/>
            </a:pPr>
            <a:r>
              <a:rPr lang="en-US" sz="1100" kern="1200">
                <a:latin typeface="Palatino Linotype" panose="02040502050505030304" pitchFamily="18" charset="0"/>
              </a:rPr>
              <a:t>Analyze classroom or grade-specific data. </a:t>
            </a:r>
          </a:p>
          <a:p>
            <a:pPr marL="0" lvl="0" indent="0" algn="l" defTabSz="488950">
              <a:lnSpc>
                <a:spcPct val="90000"/>
              </a:lnSpc>
              <a:spcBef>
                <a:spcPct val="0"/>
              </a:spcBef>
              <a:spcAft>
                <a:spcPts val="2400"/>
              </a:spcAft>
              <a:buNone/>
            </a:pPr>
            <a:r>
              <a:rPr lang="en-US" sz="1100" kern="1200">
                <a:latin typeface="Palatino Linotype" panose="02040502050505030304" pitchFamily="18" charset="0"/>
              </a:rPr>
              <a:t>Create and discuss intervention plans. </a:t>
            </a:r>
          </a:p>
          <a:p>
            <a:pPr marL="0" lvl="0" indent="0" algn="l" defTabSz="488950">
              <a:lnSpc>
                <a:spcPct val="90000"/>
              </a:lnSpc>
              <a:spcBef>
                <a:spcPct val="0"/>
              </a:spcBef>
              <a:spcAft>
                <a:spcPts val="2400"/>
              </a:spcAft>
              <a:buNone/>
            </a:pPr>
            <a:r>
              <a:rPr lang="en-US" sz="1100" kern="1200">
                <a:latin typeface="Palatino Linotype" panose="02040502050505030304" pitchFamily="18" charset="0"/>
              </a:rPr>
              <a:t>Provide direct assistance to teachers. </a:t>
            </a:r>
          </a:p>
          <a:p>
            <a:pPr marL="0" lvl="0" indent="0" algn="l" defTabSz="488950">
              <a:lnSpc>
                <a:spcPct val="90000"/>
              </a:lnSpc>
              <a:spcBef>
                <a:spcPct val="0"/>
              </a:spcBef>
              <a:spcAft>
                <a:spcPct val="35000"/>
              </a:spcAft>
              <a:buNone/>
            </a:pPr>
            <a:r>
              <a:rPr lang="en-US" sz="1100" b="1">
                <a:latin typeface="Palatino Linotype" panose="02040502050505030304" pitchFamily="18" charset="0"/>
              </a:rPr>
              <a:t>Consists of: </a:t>
            </a:r>
          </a:p>
          <a:p>
            <a:pPr marL="0" lvl="0" indent="0" algn="l" defTabSz="488950">
              <a:lnSpc>
                <a:spcPct val="90000"/>
              </a:lnSpc>
              <a:spcBef>
                <a:spcPct val="0"/>
              </a:spcBef>
              <a:spcAft>
                <a:spcPct val="35000"/>
              </a:spcAft>
              <a:buNone/>
            </a:pPr>
            <a:r>
              <a:rPr lang="en-US" sz="1100" b="0" kern="1200">
                <a:latin typeface="Palatino Linotype" panose="02040502050505030304" pitchFamily="18" charset="0"/>
              </a:rPr>
              <a:t>Literacy/Math Coach, Interventionist, Teacher.</a:t>
            </a:r>
          </a:p>
        </p:txBody>
      </p:sp>
      <p:sp>
        <p:nvSpPr>
          <p:cNvPr id="2" name="Slide Number Placeholder 1">
            <a:extLst>
              <a:ext uri="{FF2B5EF4-FFF2-40B4-BE49-F238E27FC236}">
                <a16:creationId xmlns:a16="http://schemas.microsoft.com/office/drawing/2014/main" id="{BD778700-1AA0-94B5-8454-3F84EDA89512}"/>
              </a:ext>
            </a:extLst>
          </p:cNvPr>
          <p:cNvSpPr>
            <a:spLocks noGrp="1"/>
          </p:cNvSpPr>
          <p:nvPr>
            <p:ph type="sldNum" sz="quarter" idx="10"/>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4100418042"/>
      </p:ext>
    </p:extLst>
  </p:cSld>
  <p:clrMapOvr>
    <a:masterClrMapping/>
  </p:clrMapOvr>
  <mc:AlternateContent xmlns:mc="http://schemas.openxmlformats.org/markup-compatibility/2006">
    <mc:Choice xmlns:p14="http://schemas.microsoft.com/office/powerpoint/2010/main" Requires="p14">
      <p:transition spd="slow" p14:dur="2000" advTm="9583"/>
    </mc:Choice>
    <mc:Fallback>
      <p:transition spd="slow" advTm="958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Title 1">
            <a:extLst>
              <a:ext uri="{FF2B5EF4-FFF2-40B4-BE49-F238E27FC236}">
                <a16:creationId xmlns:a16="http://schemas.microsoft.com/office/drawing/2014/main" id="{215F345E-3C99-9142-937D-EF575BCB8EB4}"/>
              </a:ext>
            </a:extLst>
          </p:cNvPr>
          <p:cNvSpPr>
            <a:spLocks noGrp="1"/>
          </p:cNvSpPr>
          <p:nvPr>
            <p:ph type="title"/>
          </p:nvPr>
        </p:nvSpPr>
        <p:spPr>
          <a:xfrm>
            <a:off x="1256841" y="378896"/>
            <a:ext cx="10096959" cy="747579"/>
          </a:xfrm>
        </p:spPr>
        <p:txBody>
          <a:bodyPr/>
          <a:lstStyle/>
          <a:p>
            <a:r>
              <a:rPr lang="en-US" sz="4800" dirty="0"/>
              <a:t>Weaver’s Model of Communication</a:t>
            </a:r>
          </a:p>
        </p:txBody>
      </p:sp>
      <p:pic>
        <p:nvPicPr>
          <p:cNvPr id="1028" name="Picture 4" descr="SHANNON-WEAVER'S MODEL OF COMMUNICATION. The Process has five labeled arrows and a box in the middle. The first arrow is labeled Sender. Above the arrow it says Information source. The second arrow is Encoder. Above the arrow it says Transmitter. The box in the middle says Channel. Below the box is another box labeled Noise. There are arrows going up from the noise box to Channel and there are lightning bolts over Channel. The third arrow says Decoder. Above the arrow it says Reception. The fourth arrow says Receiver. Above the arrow it says Destination. The fifth arrow is labeled Feedback. There is an arrow going back to the sender.">
            <a:extLst>
              <a:ext uri="{FF2B5EF4-FFF2-40B4-BE49-F238E27FC236}">
                <a16:creationId xmlns:a16="http://schemas.microsoft.com/office/drawing/2014/main" id="{FB8E471A-912D-4A64-9E48-08DAB3A9B2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57327" y="1430626"/>
            <a:ext cx="8668201" cy="4507465"/>
          </a:xfrm>
          <a:prstGeom prst="rect">
            <a:avLst/>
          </a:prstGeom>
          <a:solidFill>
            <a:srgbClr val="FFFFFF"/>
          </a:solidFill>
        </p:spPr>
      </p:pic>
      <p:sp>
        <p:nvSpPr>
          <p:cNvPr id="5" name="Slide Number Placeholder 4">
            <a:extLst>
              <a:ext uri="{FF2B5EF4-FFF2-40B4-BE49-F238E27FC236}">
                <a16:creationId xmlns:a16="http://schemas.microsoft.com/office/drawing/2014/main" id="{32C96D3D-BCD4-4DD8-B3EC-D32585492EEB}"/>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16</a:t>
            </a:fld>
            <a:endParaRPr lang="en-US"/>
          </a:p>
        </p:txBody>
      </p:sp>
    </p:spTree>
    <p:extLst>
      <p:ext uri="{BB962C8B-B14F-4D97-AF65-F5344CB8AC3E}">
        <p14:creationId xmlns:p14="http://schemas.microsoft.com/office/powerpoint/2010/main" val="1344970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ADED4-FAD2-EA03-E91D-061CBDE94679}"/>
            </a:ext>
          </a:extLst>
        </p:cNvPr>
        <p:cNvGrpSpPr/>
        <p:nvPr/>
      </p:nvGrpSpPr>
      <p:grpSpPr>
        <a:xfrm>
          <a:off x="0" y="0"/>
          <a:ext cx="0" cy="0"/>
          <a:chOff x="0" y="0"/>
          <a:chExt cx="0" cy="0"/>
        </a:xfrm>
      </p:grpSpPr>
      <p:sp>
        <p:nvSpPr>
          <p:cNvPr id="1033" name="Title 1">
            <a:extLst>
              <a:ext uri="{FF2B5EF4-FFF2-40B4-BE49-F238E27FC236}">
                <a16:creationId xmlns:a16="http://schemas.microsoft.com/office/drawing/2014/main" id="{1D7D1A9D-426A-AD27-921F-2018CD6FBD05}"/>
              </a:ext>
            </a:extLst>
          </p:cNvPr>
          <p:cNvSpPr>
            <a:spLocks noGrp="1"/>
          </p:cNvSpPr>
          <p:nvPr>
            <p:ph type="title"/>
          </p:nvPr>
        </p:nvSpPr>
        <p:spPr>
          <a:xfrm>
            <a:off x="1256841" y="378896"/>
            <a:ext cx="10096959" cy="747579"/>
          </a:xfrm>
        </p:spPr>
        <p:txBody>
          <a:bodyPr/>
          <a:lstStyle/>
          <a:p>
            <a:r>
              <a:rPr lang="en-US" sz="2800" dirty="0"/>
              <a:t>Applying Weaver’s Model of Communication (1 of 2)</a:t>
            </a:r>
          </a:p>
        </p:txBody>
      </p:sp>
      <p:pic>
        <p:nvPicPr>
          <p:cNvPr id="1028" name="Picture 4" descr="SHANNON-WEAVER'S MODEL OF COMMUNICATION. The Process has five labeled arrows and a box in the middle. The first arrow is labeled Sender. Above the arrow it says Information source. The second arrow is Encoder. Above the arrow it says Transmitter. The box in the middle says Channel. Below the box is another box labeled Noise. There are arrows going up from the noise box to Channel and there are lightning bolts over Channel. The third arrow says Decoder. Above the arrow it says Reception. The fourth arrow says Receiver. Above the arrow it says Destination. The fifth arrow is labeled Feedback. There is an arrow going back to the sender.">
            <a:extLst>
              <a:ext uri="{FF2B5EF4-FFF2-40B4-BE49-F238E27FC236}">
                <a16:creationId xmlns:a16="http://schemas.microsoft.com/office/drawing/2014/main" id="{FC04F2D6-42C6-5258-CFFF-9DD23F3734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1219" y="1438103"/>
            <a:ext cx="8668201" cy="4507465"/>
          </a:xfrm>
          <a:prstGeom prst="rect">
            <a:avLst/>
          </a:prstGeom>
          <a:solidFill>
            <a:srgbClr val="FFFFFF"/>
          </a:solidFill>
        </p:spPr>
      </p:pic>
      <p:sp>
        <p:nvSpPr>
          <p:cNvPr id="2" name="Rectangle 1">
            <a:extLst>
              <a:ext uri="{FF2B5EF4-FFF2-40B4-BE49-F238E27FC236}">
                <a16:creationId xmlns:a16="http://schemas.microsoft.com/office/drawing/2014/main" id="{948080E6-323A-F8E5-4D1F-EE4AE0C8D5D2}"/>
              </a:ext>
            </a:extLst>
          </p:cNvPr>
          <p:cNvSpPr/>
          <p:nvPr/>
        </p:nvSpPr>
        <p:spPr>
          <a:xfrm>
            <a:off x="1256841" y="1680519"/>
            <a:ext cx="2261287" cy="11738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Principal – “We need to prioritize Tier 2 interventions for student behavior.”</a:t>
            </a:r>
          </a:p>
        </p:txBody>
      </p:sp>
      <p:sp>
        <p:nvSpPr>
          <p:cNvPr id="3" name="Rectangle 2">
            <a:extLst>
              <a:ext uri="{FF2B5EF4-FFF2-40B4-BE49-F238E27FC236}">
                <a16:creationId xmlns:a16="http://schemas.microsoft.com/office/drawing/2014/main" id="{FB1DF999-0824-F5DC-DEA1-A833A0DDDC94}"/>
              </a:ext>
            </a:extLst>
          </p:cNvPr>
          <p:cNvSpPr/>
          <p:nvPr/>
        </p:nvSpPr>
        <p:spPr>
          <a:xfrm>
            <a:off x="3518128" y="1680519"/>
            <a:ext cx="2017700" cy="12109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Principal uses email with formal language and strategic jargon (e.g., “optimize MTSS) deployment”).</a:t>
            </a:r>
            <a:endParaRPr lang="en-US" sz="1400" u="sng" dirty="0"/>
          </a:p>
        </p:txBody>
      </p:sp>
      <p:sp>
        <p:nvSpPr>
          <p:cNvPr id="6" name="Rectangle 5">
            <a:extLst>
              <a:ext uri="{FF2B5EF4-FFF2-40B4-BE49-F238E27FC236}">
                <a16:creationId xmlns:a16="http://schemas.microsoft.com/office/drawing/2014/main" id="{5D7344A3-0608-C588-2496-600C1D92F04C}"/>
              </a:ext>
            </a:extLst>
          </p:cNvPr>
          <p:cNvSpPr/>
          <p:nvPr/>
        </p:nvSpPr>
        <p:spPr>
          <a:xfrm>
            <a:off x="5543446" y="1680519"/>
            <a:ext cx="1523745" cy="11738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Email</a:t>
            </a:r>
          </a:p>
        </p:txBody>
      </p:sp>
      <p:sp>
        <p:nvSpPr>
          <p:cNvPr id="8" name="Rectangle 7">
            <a:extLst>
              <a:ext uri="{FF2B5EF4-FFF2-40B4-BE49-F238E27FC236}">
                <a16:creationId xmlns:a16="http://schemas.microsoft.com/office/drawing/2014/main" id="{CD85344D-E419-E753-C942-7AAAAF33509F}"/>
              </a:ext>
            </a:extLst>
          </p:cNvPr>
          <p:cNvSpPr/>
          <p:nvPr/>
        </p:nvSpPr>
        <p:spPr>
          <a:xfrm>
            <a:off x="5543446" y="2854410"/>
            <a:ext cx="1523745" cy="2193325"/>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US" sz="1400" dirty="0"/>
              <a:t>Counselor’s inbox is flooded.</a:t>
            </a:r>
          </a:p>
          <a:p>
            <a:pPr>
              <a:buFont typeface="Arial" panose="020B0604020202020204" pitchFamily="34" charset="0"/>
              <a:buChar char="•"/>
            </a:pPr>
            <a:r>
              <a:rPr lang="en-US" sz="1400" dirty="0"/>
              <a:t>She’s multitasking during a chaotic morning.</a:t>
            </a:r>
          </a:p>
          <a:p>
            <a:pPr>
              <a:buFont typeface="Arial" panose="020B0604020202020204" pitchFamily="34" charset="0"/>
              <a:buChar char="•"/>
            </a:pPr>
            <a:r>
              <a:rPr lang="en-US" sz="1400" dirty="0"/>
              <a:t>She interprets “prioritize” as “drop all Tier 1 work.”</a:t>
            </a:r>
          </a:p>
        </p:txBody>
      </p:sp>
      <p:sp>
        <p:nvSpPr>
          <p:cNvPr id="9" name="Rectangle 8">
            <a:extLst>
              <a:ext uri="{FF2B5EF4-FFF2-40B4-BE49-F238E27FC236}">
                <a16:creationId xmlns:a16="http://schemas.microsoft.com/office/drawing/2014/main" id="{90FAF8E1-6C7B-C054-AA1F-A4896AD64CE0}"/>
              </a:ext>
            </a:extLst>
          </p:cNvPr>
          <p:cNvSpPr/>
          <p:nvPr/>
        </p:nvSpPr>
        <p:spPr>
          <a:xfrm>
            <a:off x="7067191" y="1698347"/>
            <a:ext cx="1523745" cy="1311877"/>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Counselor – Experienced with Tier 1 PBIS work, sees Tier 2 as a reactive step backward.</a:t>
            </a:r>
          </a:p>
        </p:txBody>
      </p:sp>
      <p:sp>
        <p:nvSpPr>
          <p:cNvPr id="10" name="Rectangle 9">
            <a:extLst>
              <a:ext uri="{FF2B5EF4-FFF2-40B4-BE49-F238E27FC236}">
                <a16:creationId xmlns:a16="http://schemas.microsoft.com/office/drawing/2014/main" id="{6D213470-BFE2-8B6D-E8F2-5E2AB9A18E39}"/>
              </a:ext>
            </a:extLst>
          </p:cNvPr>
          <p:cNvSpPr/>
          <p:nvPr/>
        </p:nvSpPr>
        <p:spPr>
          <a:xfrm>
            <a:off x="8590936" y="1698346"/>
            <a:ext cx="1629845" cy="1311877"/>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Counselor concludes the principal doesn’t value proactive, schoolwide supports.</a:t>
            </a:r>
          </a:p>
        </p:txBody>
      </p:sp>
      <p:sp>
        <p:nvSpPr>
          <p:cNvPr id="5" name="Slide Number Placeholder 4">
            <a:extLst>
              <a:ext uri="{FF2B5EF4-FFF2-40B4-BE49-F238E27FC236}">
                <a16:creationId xmlns:a16="http://schemas.microsoft.com/office/drawing/2014/main" id="{2043C1E3-ADBC-E940-59B0-76F3B1CB415F}"/>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17</a:t>
            </a:fld>
            <a:endParaRPr lang="en-US"/>
          </a:p>
        </p:txBody>
      </p:sp>
    </p:spTree>
    <p:extLst>
      <p:ext uri="{BB962C8B-B14F-4D97-AF65-F5344CB8AC3E}">
        <p14:creationId xmlns:p14="http://schemas.microsoft.com/office/powerpoint/2010/main" val="1244885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879E-1651-21D5-C335-175EA7FA5E18}"/>
              </a:ext>
            </a:extLst>
          </p:cNvPr>
          <p:cNvSpPr>
            <a:spLocks noGrp="1"/>
          </p:cNvSpPr>
          <p:nvPr>
            <p:ph type="title"/>
          </p:nvPr>
        </p:nvSpPr>
        <p:spPr/>
        <p:txBody>
          <a:bodyPr/>
          <a:lstStyle/>
          <a:p>
            <a:r>
              <a:rPr lang="en-US" dirty="0"/>
              <a:t>Miscommunication in Action</a:t>
            </a:r>
          </a:p>
        </p:txBody>
      </p:sp>
      <p:sp>
        <p:nvSpPr>
          <p:cNvPr id="3" name="Content Placeholder 2">
            <a:extLst>
              <a:ext uri="{FF2B5EF4-FFF2-40B4-BE49-F238E27FC236}">
                <a16:creationId xmlns:a16="http://schemas.microsoft.com/office/drawing/2014/main" id="{97F83556-FDFD-4411-578B-AE711D6529F4}"/>
              </a:ext>
            </a:extLst>
          </p:cNvPr>
          <p:cNvSpPr>
            <a:spLocks noGrp="1"/>
          </p:cNvSpPr>
          <p:nvPr>
            <p:ph idx="1"/>
          </p:nvPr>
        </p:nvSpPr>
        <p:spPr/>
        <p:txBody>
          <a:bodyPr/>
          <a:lstStyle/>
          <a:p>
            <a:r>
              <a:rPr lang="en-US" dirty="0"/>
              <a:t>Where did the breakdown happen?</a:t>
            </a:r>
          </a:p>
          <a:p>
            <a:r>
              <a:rPr lang="en-US" dirty="0"/>
              <a:t>How could the message be improved?</a:t>
            </a:r>
          </a:p>
          <a:p>
            <a:r>
              <a:rPr lang="en-US" dirty="0"/>
              <a:t>What assumptions shaped interpretation?</a:t>
            </a:r>
          </a:p>
        </p:txBody>
      </p:sp>
      <p:sp>
        <p:nvSpPr>
          <p:cNvPr id="5" name="Slide Number Placeholder 4">
            <a:extLst>
              <a:ext uri="{FF2B5EF4-FFF2-40B4-BE49-F238E27FC236}">
                <a16:creationId xmlns:a16="http://schemas.microsoft.com/office/drawing/2014/main" id="{B48E107D-C27E-D04F-5B2A-012D5446BCB3}"/>
              </a:ext>
            </a:extLst>
          </p:cNvPr>
          <p:cNvSpPr>
            <a:spLocks noGrp="1"/>
          </p:cNvSpPr>
          <p:nvPr>
            <p:ph type="sldNum" sz="quarter" idx="12"/>
          </p:nvPr>
        </p:nvSpPr>
        <p:spPr/>
        <p:txBody>
          <a:bodyPr/>
          <a:lstStyle/>
          <a:p>
            <a:fld id="{37CA07B4-DD15-4A32-9DF2-B6AD00727005}" type="slidenum">
              <a:rPr lang="en-US" smtClean="0"/>
              <a:t>18</a:t>
            </a:fld>
            <a:endParaRPr lang="en-US"/>
          </a:p>
        </p:txBody>
      </p:sp>
    </p:spTree>
    <p:extLst>
      <p:ext uri="{BB962C8B-B14F-4D97-AF65-F5344CB8AC3E}">
        <p14:creationId xmlns:p14="http://schemas.microsoft.com/office/powerpoint/2010/main" val="240437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0904-DF01-5258-E8FF-034CBAEC3503}"/>
              </a:ext>
            </a:extLst>
          </p:cNvPr>
          <p:cNvSpPr>
            <a:spLocks noGrp="1"/>
          </p:cNvSpPr>
          <p:nvPr>
            <p:ph type="title"/>
          </p:nvPr>
        </p:nvSpPr>
        <p:spPr/>
        <p:txBody>
          <a:bodyPr/>
          <a:lstStyle/>
          <a:p>
            <a:r>
              <a:rPr lang="en-US" sz="3200" dirty="0"/>
              <a:t>Applying Weaver’s Model of Communication (2 of 2)</a:t>
            </a:r>
          </a:p>
        </p:txBody>
      </p:sp>
      <p:sp>
        <p:nvSpPr>
          <p:cNvPr id="3" name="Content Placeholder 2">
            <a:extLst>
              <a:ext uri="{FF2B5EF4-FFF2-40B4-BE49-F238E27FC236}">
                <a16:creationId xmlns:a16="http://schemas.microsoft.com/office/drawing/2014/main" id="{2A948765-5F05-6E8C-03DE-29FB58C9541D}"/>
              </a:ext>
            </a:extLst>
          </p:cNvPr>
          <p:cNvSpPr>
            <a:spLocks noGrp="1"/>
          </p:cNvSpPr>
          <p:nvPr>
            <p:ph idx="1"/>
          </p:nvPr>
        </p:nvSpPr>
        <p:spPr/>
        <p:txBody>
          <a:bodyPr>
            <a:normAutofit fontScale="70000" lnSpcReduction="20000"/>
          </a:bodyPr>
          <a:lstStyle/>
          <a:p>
            <a:pPr marL="0" indent="0">
              <a:buNone/>
            </a:pPr>
            <a:r>
              <a:rPr lang="en-US" sz="4000" b="1" dirty="0"/>
              <a:t>Key Insight:</a:t>
            </a:r>
          </a:p>
          <a:p>
            <a:pPr lvl="1"/>
            <a:r>
              <a:rPr lang="en-US" dirty="0"/>
              <a:t>The intended message ("Let’s strengthen Tier 2 to support Tier 1") was filtered through the counselor’s experiences and context, leading to misalignment in understanding.</a:t>
            </a:r>
          </a:p>
          <a:p>
            <a:pPr marL="0" indent="0">
              <a:buNone/>
            </a:pPr>
            <a:r>
              <a:rPr lang="en-US" sz="4000" b="1" dirty="0"/>
              <a:t>Effective communication</a:t>
            </a:r>
            <a:r>
              <a:rPr lang="en-US" sz="4000" dirty="0"/>
              <a:t> </a:t>
            </a:r>
            <a:r>
              <a:rPr lang="en-US" sz="4000" b="1" dirty="0"/>
              <a:t>in schools requires:</a:t>
            </a:r>
          </a:p>
          <a:p>
            <a:pPr>
              <a:buFont typeface="Arial" panose="020B0604020202020204" pitchFamily="34" charset="0"/>
              <a:buChar char="•"/>
            </a:pPr>
            <a:r>
              <a:rPr lang="en-US" sz="4000" dirty="0"/>
              <a:t>Awareness of the audience's perspective</a:t>
            </a:r>
          </a:p>
          <a:p>
            <a:pPr>
              <a:buFont typeface="Arial" panose="020B0604020202020204" pitchFamily="34" charset="0"/>
              <a:buChar char="•"/>
            </a:pPr>
            <a:r>
              <a:rPr lang="en-US" sz="4000" dirty="0"/>
              <a:t>Use of clear, shared language</a:t>
            </a:r>
          </a:p>
          <a:p>
            <a:pPr>
              <a:buFont typeface="Arial" panose="020B0604020202020204" pitchFamily="34" charset="0"/>
              <a:buChar char="•"/>
            </a:pPr>
            <a:r>
              <a:rPr lang="en-US" sz="4000" dirty="0"/>
              <a:t>Opportunity for feedback and clarification</a:t>
            </a:r>
            <a:endParaRPr lang="en-US" dirty="0"/>
          </a:p>
        </p:txBody>
      </p:sp>
      <p:sp>
        <p:nvSpPr>
          <p:cNvPr id="5" name="Slide Number Placeholder 4">
            <a:extLst>
              <a:ext uri="{FF2B5EF4-FFF2-40B4-BE49-F238E27FC236}">
                <a16:creationId xmlns:a16="http://schemas.microsoft.com/office/drawing/2014/main" id="{8D0A6B88-2743-0B5A-C991-D7E1556B2DEE}"/>
              </a:ext>
            </a:extLst>
          </p:cNvPr>
          <p:cNvSpPr>
            <a:spLocks noGrp="1"/>
          </p:cNvSpPr>
          <p:nvPr>
            <p:ph type="sldNum" sz="quarter" idx="12"/>
          </p:nvPr>
        </p:nvSpPr>
        <p:spPr/>
        <p:txBody>
          <a:bodyPr/>
          <a:lstStyle/>
          <a:p>
            <a:fld id="{37CA07B4-DD15-4A32-9DF2-B6AD00727005}" type="slidenum">
              <a:rPr lang="en-US" smtClean="0"/>
              <a:t>19</a:t>
            </a:fld>
            <a:endParaRPr lang="en-US"/>
          </a:p>
        </p:txBody>
      </p:sp>
    </p:spTree>
    <p:extLst>
      <p:ext uri="{BB962C8B-B14F-4D97-AF65-F5344CB8AC3E}">
        <p14:creationId xmlns:p14="http://schemas.microsoft.com/office/powerpoint/2010/main" val="383739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4D88F7-20CE-6434-839E-F4FAFFE466BA}"/>
              </a:ext>
            </a:extLst>
          </p:cNvPr>
          <p:cNvSpPr>
            <a:spLocks noGrp="1"/>
          </p:cNvSpPr>
          <p:nvPr>
            <p:ph type="title"/>
          </p:nvPr>
        </p:nvSpPr>
        <p:spPr/>
        <p:txBody>
          <a:bodyPr/>
          <a:lstStyle/>
          <a:p>
            <a:r>
              <a:rPr lang="en-US" dirty="0"/>
              <a:t>Objectives</a:t>
            </a:r>
          </a:p>
        </p:txBody>
      </p:sp>
      <p:sp>
        <p:nvSpPr>
          <p:cNvPr id="5" name="Text Placeholder 4">
            <a:extLst>
              <a:ext uri="{FF2B5EF4-FFF2-40B4-BE49-F238E27FC236}">
                <a16:creationId xmlns:a16="http://schemas.microsoft.com/office/drawing/2014/main" id="{ADFD7A40-620D-B2E0-E24D-5B5FDF78D5FF}"/>
              </a:ext>
            </a:extLst>
          </p:cNvPr>
          <p:cNvSpPr>
            <a:spLocks noGrp="1"/>
          </p:cNvSpPr>
          <p:nvPr>
            <p:ph type="body" sz="quarter" idx="11"/>
          </p:nvPr>
        </p:nvSpPr>
        <p:spPr/>
        <p:txBody>
          <a:bodyPr>
            <a:normAutofit/>
          </a:bodyPr>
          <a:lstStyle/>
          <a:p>
            <a:pPr marL="742950" indent="-742950">
              <a:buFont typeface="+mj-lt"/>
              <a:buAutoNum type="arabicPeriod"/>
            </a:pPr>
            <a:r>
              <a:rPr lang="en-US" dirty="0"/>
              <a:t>Explain NJTSS clearly</a:t>
            </a:r>
          </a:p>
          <a:p>
            <a:pPr marL="742950" indent="-742950">
              <a:buFont typeface="+mj-lt"/>
              <a:buAutoNum type="arabicPeriod"/>
            </a:pPr>
            <a:r>
              <a:rPr lang="en-US" dirty="0"/>
              <a:t>Highlight the importance of communication, leadership, and data in making NJTSS work.</a:t>
            </a:r>
          </a:p>
          <a:p>
            <a:pPr marL="742950" indent="-742950">
              <a:buFont typeface="+mj-lt"/>
              <a:buAutoNum type="arabicPeriod"/>
            </a:pPr>
            <a:r>
              <a:rPr lang="en-US" dirty="0"/>
              <a:t>Leave participants with one or two actionable takeaways they can use in their context—immediately.</a:t>
            </a:r>
          </a:p>
        </p:txBody>
      </p:sp>
      <p:sp>
        <p:nvSpPr>
          <p:cNvPr id="2" name="Slide Number Placeholder 1">
            <a:extLst>
              <a:ext uri="{FF2B5EF4-FFF2-40B4-BE49-F238E27FC236}">
                <a16:creationId xmlns:a16="http://schemas.microsoft.com/office/drawing/2014/main" id="{1B51B7F3-0B82-C691-0E7A-89B81EC45E92}"/>
              </a:ext>
            </a:extLst>
          </p:cNvPr>
          <p:cNvSpPr>
            <a:spLocks noGrp="1"/>
          </p:cNvSpPr>
          <p:nvPr>
            <p:ph type="sldNum" sz="quarter" idx="10"/>
          </p:nvPr>
        </p:nvSpPr>
        <p:spPr/>
        <p:txBody>
          <a:bodyPr/>
          <a:lstStyle/>
          <a:p>
            <a:fld id="{A3D1C70C-36A2-44FC-A083-98959550CFF4}" type="slidenum">
              <a:rPr lang="en-US" smtClean="0"/>
              <a:pPr/>
              <a:t>2</a:t>
            </a:fld>
            <a:endParaRPr lang="en-US"/>
          </a:p>
        </p:txBody>
      </p:sp>
    </p:spTree>
    <p:extLst>
      <p:ext uri="{BB962C8B-B14F-4D97-AF65-F5344CB8AC3E}">
        <p14:creationId xmlns:p14="http://schemas.microsoft.com/office/powerpoint/2010/main" val="362696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D574-C448-2086-BD60-1ED29870B3B8}"/>
              </a:ext>
            </a:extLst>
          </p:cNvPr>
          <p:cNvSpPr>
            <a:spLocks noGrp="1"/>
          </p:cNvSpPr>
          <p:nvPr>
            <p:ph type="title"/>
          </p:nvPr>
        </p:nvSpPr>
        <p:spPr/>
        <p:txBody>
          <a:bodyPr/>
          <a:lstStyle/>
          <a:p>
            <a:r>
              <a:rPr lang="en-US" sz="4400" dirty="0">
                <a:latin typeface="Palatino Linotype"/>
              </a:rPr>
              <a:t>Enhancing Internal Communication</a:t>
            </a:r>
            <a:endParaRPr lang="en-US" sz="4400" dirty="0"/>
          </a:p>
        </p:txBody>
      </p:sp>
      <p:pic>
        <p:nvPicPr>
          <p:cNvPr id="8" name="Picture 7" descr="A graphic listing five communication strategies with descriptions:&#10;&#10;Timely communication – Provide updates regularly and respond quickly.&#10;&#10;Shared drives – Make data organized and accessible.&#10;&#10;Common language – Use the same NJTSS terminology.&#10;&#10;Bidirectional communication – Create clear channels for feedback.&#10;&#10;Methods of communication – Use various tools beyond email like meetings and newsletters.">
            <a:extLst>
              <a:ext uri="{FF2B5EF4-FFF2-40B4-BE49-F238E27FC236}">
                <a16:creationId xmlns:a16="http://schemas.microsoft.com/office/drawing/2014/main" id="{3D07A4F0-2CCB-621C-B2C8-EF477A35DB93}"/>
              </a:ext>
            </a:extLst>
          </p:cNvPr>
          <p:cNvPicPr>
            <a:picLocks noChangeAspect="1"/>
          </p:cNvPicPr>
          <p:nvPr/>
        </p:nvPicPr>
        <p:blipFill>
          <a:blip r:embed="rId3"/>
          <a:stretch>
            <a:fillRect/>
          </a:stretch>
        </p:blipFill>
        <p:spPr>
          <a:xfrm>
            <a:off x="124450" y="1240346"/>
            <a:ext cx="11943099" cy="4377307"/>
          </a:xfrm>
          <a:prstGeom prst="rect">
            <a:avLst/>
          </a:prstGeom>
        </p:spPr>
      </p:pic>
      <p:sp>
        <p:nvSpPr>
          <p:cNvPr id="5" name="Slide Number Placeholder 4">
            <a:extLst>
              <a:ext uri="{FF2B5EF4-FFF2-40B4-BE49-F238E27FC236}">
                <a16:creationId xmlns:a16="http://schemas.microsoft.com/office/drawing/2014/main" id="{1C7F49DC-DF9F-35F1-9E84-C5B4DC581C96}"/>
              </a:ext>
            </a:extLst>
          </p:cNvPr>
          <p:cNvSpPr>
            <a:spLocks noGrp="1"/>
          </p:cNvSpPr>
          <p:nvPr>
            <p:ph type="sldNum" sz="quarter" idx="12"/>
          </p:nvPr>
        </p:nvSpPr>
        <p:spPr/>
        <p:txBody>
          <a:bodyPr/>
          <a:lstStyle/>
          <a:p>
            <a:fld id="{37CA07B4-DD15-4A32-9DF2-B6AD00727005}" type="slidenum">
              <a:rPr lang="en-US" smtClean="0"/>
              <a:t>20</a:t>
            </a:fld>
            <a:endParaRPr lang="en-US"/>
          </a:p>
        </p:txBody>
      </p:sp>
    </p:spTree>
    <p:extLst>
      <p:ext uri="{BB962C8B-B14F-4D97-AF65-F5344CB8AC3E}">
        <p14:creationId xmlns:p14="http://schemas.microsoft.com/office/powerpoint/2010/main" val="1592720113"/>
      </p:ext>
    </p:extLst>
  </p:cSld>
  <p:clrMapOvr>
    <a:masterClrMapping/>
  </p:clrMapOvr>
  <mc:AlternateContent xmlns:mc="http://schemas.openxmlformats.org/markup-compatibility/2006">
    <mc:Choice xmlns:p14="http://schemas.microsoft.com/office/powerpoint/2010/main" Requires="p14">
      <p:transition spd="slow" p14:dur="2000" advTm="33631"/>
    </mc:Choice>
    <mc:Fallback>
      <p:transition spd="slow" advTm="3363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F52F1-2B33-EDBD-4A3D-F2E3565CAEBE}"/>
              </a:ext>
            </a:extLst>
          </p:cNvPr>
          <p:cNvSpPr>
            <a:spLocks noGrp="1"/>
          </p:cNvSpPr>
          <p:nvPr>
            <p:ph type="title"/>
          </p:nvPr>
        </p:nvSpPr>
        <p:spPr/>
        <p:txBody>
          <a:bodyPr anchor="ctr">
            <a:normAutofit/>
          </a:bodyPr>
          <a:lstStyle/>
          <a:p>
            <a:r>
              <a:rPr lang="en-US" sz="4600" dirty="0"/>
              <a:t>Enhancing External Communication</a:t>
            </a:r>
          </a:p>
        </p:txBody>
      </p:sp>
      <p:pic>
        <p:nvPicPr>
          <p:cNvPr id="3" name="Picture 2" descr="A graphic showing five communication tips with icons:&#10;&#10;Automate texts.&#10;&#10;Record in-person events for later viewing on the district website.&#10;&#10;Offer flexible meeting times and formats.&#10;&#10;Use translation apps for sending and drafting messages.&#10;&#10;Provide multiple ways to communicate.">
            <a:extLst>
              <a:ext uri="{FF2B5EF4-FFF2-40B4-BE49-F238E27FC236}">
                <a16:creationId xmlns:a16="http://schemas.microsoft.com/office/drawing/2014/main" id="{D116DB2C-906C-7944-29B1-F9214002C11C}"/>
              </a:ext>
            </a:extLst>
          </p:cNvPr>
          <p:cNvPicPr>
            <a:picLocks noChangeAspect="1"/>
          </p:cNvPicPr>
          <p:nvPr/>
        </p:nvPicPr>
        <p:blipFill>
          <a:blip r:embed="rId3"/>
          <a:stretch>
            <a:fillRect/>
          </a:stretch>
        </p:blipFill>
        <p:spPr>
          <a:xfrm>
            <a:off x="432782" y="1126475"/>
            <a:ext cx="10998137" cy="4944285"/>
          </a:xfrm>
          <a:prstGeom prst="rect">
            <a:avLst/>
          </a:prstGeom>
        </p:spPr>
      </p:pic>
      <p:sp>
        <p:nvSpPr>
          <p:cNvPr id="7" name="Slide Number Placeholder 6">
            <a:extLst>
              <a:ext uri="{FF2B5EF4-FFF2-40B4-BE49-F238E27FC236}">
                <a16:creationId xmlns:a16="http://schemas.microsoft.com/office/drawing/2014/main" id="{F0C464D5-EFD2-B1B6-FBFD-A2F8AC5284FA}"/>
              </a:ext>
            </a:extLst>
          </p:cNvPr>
          <p:cNvSpPr>
            <a:spLocks noGrp="1"/>
          </p:cNvSpPr>
          <p:nvPr>
            <p:ph type="sldNum" sz="quarter" idx="10"/>
          </p:nvPr>
        </p:nvSpPr>
        <p:spPr/>
        <p:txBody>
          <a:bodyPr anchor="ctr">
            <a:normAutofit/>
          </a:bodyPr>
          <a:lstStyle/>
          <a:p>
            <a:pPr>
              <a:spcAft>
                <a:spcPts val="600"/>
              </a:spcAft>
            </a:pPr>
            <a:fld id="{A3D1C70C-36A2-44FC-A083-98959550CFF4}" type="slidenum">
              <a:rPr lang="en-US" smtClean="0"/>
              <a:pPr>
                <a:spcAft>
                  <a:spcPts val="600"/>
                </a:spcAft>
              </a:pPr>
              <a:t>21</a:t>
            </a:fld>
            <a:endParaRPr lang="en-US"/>
          </a:p>
        </p:txBody>
      </p:sp>
    </p:spTree>
    <p:extLst>
      <p:ext uri="{BB962C8B-B14F-4D97-AF65-F5344CB8AC3E}">
        <p14:creationId xmlns:p14="http://schemas.microsoft.com/office/powerpoint/2010/main" val="231753827"/>
      </p:ext>
    </p:extLst>
  </p:cSld>
  <p:clrMapOvr>
    <a:masterClrMapping/>
  </p:clrMapOvr>
  <mc:AlternateContent xmlns:mc="http://schemas.openxmlformats.org/markup-compatibility/2006">
    <mc:Choice xmlns:p14="http://schemas.microsoft.com/office/powerpoint/2010/main" Requires="p14">
      <p:transition spd="slow" p14:dur="2000" advTm="7515"/>
    </mc:Choice>
    <mc:Fallback>
      <p:transition spd="slow" advTm="751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36A1-B6BB-29A8-7CF4-A63007FD8C14}"/>
              </a:ext>
            </a:extLst>
          </p:cNvPr>
          <p:cNvSpPr>
            <a:spLocks noGrp="1"/>
          </p:cNvSpPr>
          <p:nvPr>
            <p:ph type="title"/>
          </p:nvPr>
        </p:nvSpPr>
        <p:spPr/>
        <p:txBody>
          <a:bodyPr anchor="ctr">
            <a:noAutofit/>
          </a:bodyPr>
          <a:lstStyle/>
          <a:p>
            <a:r>
              <a:rPr lang="en-US" sz="4400" dirty="0"/>
              <a:t>Utilizing Artificial Intelligence (AI)</a:t>
            </a:r>
          </a:p>
        </p:txBody>
      </p:sp>
      <p:sp>
        <p:nvSpPr>
          <p:cNvPr id="4" name="Text Placeholder 3">
            <a:extLst>
              <a:ext uri="{FF2B5EF4-FFF2-40B4-BE49-F238E27FC236}">
                <a16:creationId xmlns:a16="http://schemas.microsoft.com/office/drawing/2014/main" id="{9FE4E282-973B-375C-6333-7D9010163A40}"/>
              </a:ext>
            </a:extLst>
          </p:cNvPr>
          <p:cNvSpPr>
            <a:spLocks noGrp="1"/>
          </p:cNvSpPr>
          <p:nvPr>
            <p:ph type="body" sz="quarter" idx="11"/>
          </p:nvPr>
        </p:nvSpPr>
        <p:spPr/>
        <p:txBody>
          <a:bodyPr>
            <a:normAutofit/>
          </a:bodyPr>
          <a:lstStyle/>
          <a:p>
            <a:pPr marL="0" indent="0">
              <a:buNone/>
            </a:pPr>
            <a:r>
              <a:rPr lang="en-US" dirty="0"/>
              <a:t>The benefits of using Artificial Intelligence (AI) for internal and external communications include: </a:t>
            </a:r>
          </a:p>
        </p:txBody>
      </p:sp>
      <p:graphicFrame>
        <p:nvGraphicFramePr>
          <p:cNvPr id="3" name="Text Placeholder 2" descr="- Customized and/or personalized communication.&#10;- Multilingual and accessible communication.&#10;- Platform-specific&#10;Communication.">
            <a:extLst>
              <a:ext uri="{FF2B5EF4-FFF2-40B4-BE49-F238E27FC236}">
                <a16:creationId xmlns:a16="http://schemas.microsoft.com/office/drawing/2014/main" id="{71F0C762-49A0-B2C9-5150-D0C616D3AF1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05059481"/>
              </p:ext>
            </p:extLst>
          </p:nvPr>
        </p:nvGraphicFramePr>
        <p:xfrm>
          <a:off x="337737" y="1949524"/>
          <a:ext cx="11266566" cy="3806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ABFAFA63-61A7-9243-A3CE-2C9D8BFAAD7D}"/>
              </a:ext>
            </a:extLst>
          </p:cNvPr>
          <p:cNvSpPr>
            <a:spLocks noGrp="1"/>
          </p:cNvSpPr>
          <p:nvPr>
            <p:ph type="sldNum" sz="quarter" idx="10"/>
          </p:nvPr>
        </p:nvSpPr>
        <p:spPr/>
        <p:txBody>
          <a:bodyPr anchor="ctr">
            <a:normAutofit/>
          </a:bodyPr>
          <a:lstStyle/>
          <a:p>
            <a:pPr>
              <a:spcAft>
                <a:spcPts val="600"/>
              </a:spcAft>
            </a:pPr>
            <a:fld id="{A3D1C70C-36A2-44FC-A083-98959550CFF4}" type="slidenum">
              <a:rPr lang="en-US" smtClean="0"/>
              <a:pPr>
                <a:spcAft>
                  <a:spcPts val="600"/>
                </a:spcAft>
              </a:pPr>
              <a:t>22</a:t>
            </a:fld>
            <a:endParaRPr lang="en-US"/>
          </a:p>
        </p:txBody>
      </p:sp>
    </p:spTree>
    <p:extLst>
      <p:ext uri="{BB962C8B-B14F-4D97-AF65-F5344CB8AC3E}">
        <p14:creationId xmlns:p14="http://schemas.microsoft.com/office/powerpoint/2010/main" val="931937552"/>
      </p:ext>
    </p:extLst>
  </p:cSld>
  <p:clrMapOvr>
    <a:masterClrMapping/>
  </p:clrMapOvr>
  <mc:AlternateContent xmlns:mc="http://schemas.openxmlformats.org/markup-compatibility/2006" xmlns:p14="http://schemas.microsoft.com/office/powerpoint/2010/main">
    <mc:Choice Requires="p14">
      <p:transition spd="slow" p14:dur="2000" advTm="5511"/>
    </mc:Choice>
    <mc:Fallback xmlns="">
      <p:transition spd="slow" advTm="551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1485B-1229-EE63-4634-F603F0242E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50366-4D61-7F2A-97BE-9EDEE8A11546}"/>
              </a:ext>
            </a:extLst>
          </p:cNvPr>
          <p:cNvSpPr>
            <a:spLocks noGrp="1"/>
          </p:cNvSpPr>
          <p:nvPr>
            <p:ph type="title"/>
          </p:nvPr>
        </p:nvSpPr>
        <p:spPr/>
        <p:txBody>
          <a:bodyPr anchor="ctr">
            <a:noAutofit/>
          </a:bodyPr>
          <a:lstStyle/>
          <a:p>
            <a:r>
              <a:rPr lang="en-US" sz="5400" dirty="0">
                <a:latin typeface="Palatino Linotype"/>
              </a:rPr>
              <a:t>Sample AI Prompts: Internal</a:t>
            </a:r>
            <a:endParaRPr lang="en-US" sz="5400" dirty="0"/>
          </a:p>
        </p:txBody>
      </p:sp>
      <p:graphicFrame>
        <p:nvGraphicFramePr>
          <p:cNvPr id="3" name="Diagram 2" descr="- Draft an email for high school teachers explaining updates to NJTSS interventions, emphasizing the role of data in identifying student needs. Keep it professional yet concise.&#10;- Develop a checklist for implementing a Tier 3 intervention focused on [specific student need] that includes data collection methods and progress monitoring strategies.">
            <a:extLst>
              <a:ext uri="{FF2B5EF4-FFF2-40B4-BE49-F238E27FC236}">
                <a16:creationId xmlns:a16="http://schemas.microsoft.com/office/drawing/2014/main" id="{1572B882-9DC6-5EFA-019D-10EF74A734C7}"/>
              </a:ext>
            </a:extLst>
          </p:cNvPr>
          <p:cNvGraphicFramePr/>
          <p:nvPr>
            <p:extLst>
              <p:ext uri="{D42A27DB-BD31-4B8C-83A1-F6EECF244321}">
                <p14:modId xmlns:p14="http://schemas.microsoft.com/office/powerpoint/2010/main" val="4290608590"/>
              </p:ext>
            </p:extLst>
          </p:nvPr>
        </p:nvGraphicFramePr>
        <p:xfrm>
          <a:off x="457200" y="1599097"/>
          <a:ext cx="10973719" cy="4283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E5D452E7-01A1-2271-3EC1-D08F9BDF82D5}"/>
              </a:ext>
            </a:extLst>
          </p:cNvPr>
          <p:cNvSpPr>
            <a:spLocks noGrp="1"/>
          </p:cNvSpPr>
          <p:nvPr>
            <p:ph type="sldNum" sz="quarter" idx="10"/>
          </p:nvPr>
        </p:nvSpPr>
        <p:spPr/>
        <p:txBody>
          <a:bodyPr anchor="ctr">
            <a:normAutofit/>
          </a:bodyPr>
          <a:lstStyle/>
          <a:p>
            <a:pPr>
              <a:spcAft>
                <a:spcPts val="600"/>
              </a:spcAft>
            </a:pPr>
            <a:fld id="{A3D1C70C-36A2-44FC-A083-98959550CFF4}" type="slidenum">
              <a:rPr lang="en-US" smtClean="0"/>
              <a:pPr>
                <a:spcAft>
                  <a:spcPts val="600"/>
                </a:spcAft>
              </a:pPr>
              <a:t>23</a:t>
            </a:fld>
            <a:endParaRPr lang="en-US"/>
          </a:p>
        </p:txBody>
      </p:sp>
    </p:spTree>
    <p:extLst>
      <p:ext uri="{BB962C8B-B14F-4D97-AF65-F5344CB8AC3E}">
        <p14:creationId xmlns:p14="http://schemas.microsoft.com/office/powerpoint/2010/main" val="1814798689"/>
      </p:ext>
    </p:extLst>
  </p:cSld>
  <p:clrMapOvr>
    <a:masterClrMapping/>
  </p:clrMapOvr>
  <mc:AlternateContent xmlns:mc="http://schemas.openxmlformats.org/markup-compatibility/2006" xmlns:p14="http://schemas.microsoft.com/office/powerpoint/2010/main">
    <mc:Choice Requires="p14">
      <p:transition spd="slow" p14:dur="2000" advTm="15978"/>
    </mc:Choice>
    <mc:Fallback xmlns="">
      <p:transition spd="slow" advTm="1597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ED8BC-7AB4-9883-F6E8-7FC625D91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297CB-42E4-C6B0-9B3D-7340984E30AF}"/>
              </a:ext>
            </a:extLst>
          </p:cNvPr>
          <p:cNvSpPr>
            <a:spLocks noGrp="1"/>
          </p:cNvSpPr>
          <p:nvPr>
            <p:ph type="title"/>
          </p:nvPr>
        </p:nvSpPr>
        <p:spPr/>
        <p:txBody>
          <a:bodyPr anchor="ctr">
            <a:noAutofit/>
          </a:bodyPr>
          <a:lstStyle/>
          <a:p>
            <a:r>
              <a:rPr lang="en-US" sz="5400" dirty="0">
                <a:latin typeface="Palatino Linotype"/>
              </a:rPr>
              <a:t>Sample AI Prompts: External</a:t>
            </a:r>
            <a:endParaRPr lang="en-US" sz="5400" dirty="0"/>
          </a:p>
        </p:txBody>
      </p:sp>
      <p:graphicFrame>
        <p:nvGraphicFramePr>
          <p:cNvPr id="3" name="Diagram 2" descr="- Create a brief, informative message for families explaining the NJTSS framework and its benefits for their child. Explain the tiered approach and how it supports all students. Provide a link to a relevant resource or website. Use simple language.&#10;- Develop a toolkit for families to use at home to support their child's learning in [specific area, e.g., reading, math], including activities and resources.">
            <a:extLst>
              <a:ext uri="{FF2B5EF4-FFF2-40B4-BE49-F238E27FC236}">
                <a16:creationId xmlns:a16="http://schemas.microsoft.com/office/drawing/2014/main" id="{F09C37FD-FA9A-5A3B-EADC-4BD36DB47889}"/>
              </a:ext>
            </a:extLst>
          </p:cNvPr>
          <p:cNvGraphicFramePr/>
          <p:nvPr>
            <p:extLst>
              <p:ext uri="{D42A27DB-BD31-4B8C-83A1-F6EECF244321}">
                <p14:modId xmlns:p14="http://schemas.microsoft.com/office/powerpoint/2010/main" val="1689434688"/>
              </p:ext>
            </p:extLst>
          </p:nvPr>
        </p:nvGraphicFramePr>
        <p:xfrm>
          <a:off x="171451" y="1450975"/>
          <a:ext cx="11259468" cy="4383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35E01760-CB93-1C76-9760-26E61AD33B1F}"/>
              </a:ext>
            </a:extLst>
          </p:cNvPr>
          <p:cNvSpPr>
            <a:spLocks noGrp="1"/>
          </p:cNvSpPr>
          <p:nvPr>
            <p:ph type="sldNum" sz="quarter" idx="10"/>
          </p:nvPr>
        </p:nvSpPr>
        <p:spPr/>
        <p:txBody>
          <a:bodyPr anchor="ctr">
            <a:normAutofit/>
          </a:bodyPr>
          <a:lstStyle/>
          <a:p>
            <a:pPr>
              <a:spcAft>
                <a:spcPts val="600"/>
              </a:spcAft>
            </a:pPr>
            <a:fld id="{A3D1C70C-36A2-44FC-A083-98959550CFF4}" type="slidenum">
              <a:rPr lang="en-US" smtClean="0"/>
              <a:pPr>
                <a:spcAft>
                  <a:spcPts val="600"/>
                </a:spcAft>
              </a:pPr>
              <a:t>24</a:t>
            </a:fld>
            <a:endParaRPr lang="en-US"/>
          </a:p>
        </p:txBody>
      </p:sp>
    </p:spTree>
    <p:extLst>
      <p:ext uri="{BB962C8B-B14F-4D97-AF65-F5344CB8AC3E}">
        <p14:creationId xmlns:p14="http://schemas.microsoft.com/office/powerpoint/2010/main" val="102331980"/>
      </p:ext>
    </p:extLst>
  </p:cSld>
  <p:clrMapOvr>
    <a:masterClrMapping/>
  </p:clrMapOvr>
  <mc:AlternateContent xmlns:mc="http://schemas.openxmlformats.org/markup-compatibility/2006" xmlns:p14="http://schemas.microsoft.com/office/powerpoint/2010/main">
    <mc:Choice Requires="p14">
      <p:transition spd="slow" p14:dur="2000" advTm="18437"/>
    </mc:Choice>
    <mc:Fallback xmlns="">
      <p:transition spd="slow" advTm="1843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01CF-3F43-8CF2-213D-39BDC3BD1300}"/>
              </a:ext>
            </a:extLst>
          </p:cNvPr>
          <p:cNvSpPr>
            <a:spLocks noGrp="1"/>
          </p:cNvSpPr>
          <p:nvPr>
            <p:ph type="title"/>
          </p:nvPr>
        </p:nvSpPr>
        <p:spPr>
          <a:xfrm>
            <a:off x="1256841" y="378896"/>
            <a:ext cx="10096959" cy="747579"/>
          </a:xfrm>
        </p:spPr>
        <p:txBody>
          <a:bodyPr anchor="ctr">
            <a:normAutofit/>
          </a:bodyPr>
          <a:lstStyle/>
          <a:p>
            <a:r>
              <a:rPr lang="en-US" sz="4600" dirty="0"/>
              <a:t>Using AI Responsibly</a:t>
            </a:r>
          </a:p>
        </p:txBody>
      </p:sp>
      <p:graphicFrame>
        <p:nvGraphicFramePr>
          <p:cNvPr id="8" name="Text Placeholder 5" descr="Always check your district’s AI policy before using AI tools and disclose the use of AI.&#10;Always have a human review anything that AI generates.&#10;Consider AI your first draft and refine it to get your final product.">
            <a:extLst>
              <a:ext uri="{FF2B5EF4-FFF2-40B4-BE49-F238E27FC236}">
                <a16:creationId xmlns:a16="http://schemas.microsoft.com/office/drawing/2014/main" id="{634DB219-4509-D457-DC33-9E3FF31DE22B}"/>
              </a:ext>
            </a:extLst>
          </p:cNvPr>
          <p:cNvGraphicFramePr/>
          <p:nvPr>
            <p:extLst>
              <p:ext uri="{D42A27DB-BD31-4B8C-83A1-F6EECF244321}">
                <p14:modId xmlns:p14="http://schemas.microsoft.com/office/powerpoint/2010/main" val="3594003364"/>
              </p:ext>
            </p:extLst>
          </p:nvPr>
        </p:nvGraphicFramePr>
        <p:xfrm>
          <a:off x="318948" y="1488501"/>
          <a:ext cx="10746449" cy="4368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174EFEC2-1AA1-DB71-DE35-8A203FB2FCDD}"/>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25</a:t>
            </a:fld>
            <a:endParaRPr lang="en-US"/>
          </a:p>
        </p:txBody>
      </p:sp>
    </p:spTree>
    <p:extLst>
      <p:ext uri="{BB962C8B-B14F-4D97-AF65-F5344CB8AC3E}">
        <p14:creationId xmlns:p14="http://schemas.microsoft.com/office/powerpoint/2010/main" val="3057342341"/>
      </p:ext>
    </p:extLst>
  </p:cSld>
  <p:clrMapOvr>
    <a:masterClrMapping/>
  </p:clrMapOvr>
  <mc:AlternateContent xmlns:mc="http://schemas.openxmlformats.org/markup-compatibility/2006" xmlns:p14="http://schemas.microsoft.com/office/powerpoint/2010/main">
    <mc:Choice Requires="p14">
      <p:transition spd="slow" p14:dur="2000" advTm="7651"/>
    </mc:Choice>
    <mc:Fallback xmlns="">
      <p:transition spd="slow" advTm="765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F436C-376D-3694-45FF-CABC896C2657}"/>
              </a:ext>
            </a:extLst>
          </p:cNvPr>
          <p:cNvSpPr>
            <a:spLocks noGrp="1"/>
          </p:cNvSpPr>
          <p:nvPr>
            <p:ph type="title"/>
          </p:nvPr>
        </p:nvSpPr>
        <p:spPr/>
        <p:txBody>
          <a:bodyPr/>
          <a:lstStyle/>
          <a:p>
            <a:r>
              <a:rPr lang="en-US" sz="4400" dirty="0"/>
              <a:t>Communication Process</a:t>
            </a:r>
            <a:endParaRPr lang="en-US" dirty="0"/>
          </a:p>
        </p:txBody>
      </p:sp>
      <p:pic>
        <p:nvPicPr>
          <p:cNvPr id="7" name="Picture 6" descr="A flowchart showing communication and collaboration between education roles.&#10;From left to right:&#10;&#10;District Level – Includes Director of Curriculum, Director of Special Education, Supervisor, Principal, Assistant Principal.&#10;&#10;Building Lead – Includes Principal, Assistant Principal, School Psychologist, Literacy/Math Coach.&#10;&#10;Building Level – Includes School Psychologist, Literacy/Math Coach, School Counselor, 504 Coordinator, Teacher.&#10;&#10;Intervention Team – Includes Literacy/Math Coach, Interventionist, Teacher.&#10;Arrows indicate two-way communication within pairs and flow from District to Intervention Team.">
            <a:extLst>
              <a:ext uri="{FF2B5EF4-FFF2-40B4-BE49-F238E27FC236}">
                <a16:creationId xmlns:a16="http://schemas.microsoft.com/office/drawing/2014/main" id="{CE85C297-930A-F331-58CE-ACD76A22E33E}"/>
              </a:ext>
            </a:extLst>
          </p:cNvPr>
          <p:cNvPicPr>
            <a:picLocks noChangeAspect="1"/>
          </p:cNvPicPr>
          <p:nvPr/>
        </p:nvPicPr>
        <p:blipFill>
          <a:blip r:embed="rId3"/>
          <a:stretch>
            <a:fillRect/>
          </a:stretch>
        </p:blipFill>
        <p:spPr>
          <a:xfrm>
            <a:off x="1413866" y="1151946"/>
            <a:ext cx="9364268" cy="4554107"/>
          </a:xfrm>
          <a:prstGeom prst="rect">
            <a:avLst/>
          </a:prstGeom>
        </p:spPr>
      </p:pic>
      <p:sp>
        <p:nvSpPr>
          <p:cNvPr id="5" name="Slide Number Placeholder 4">
            <a:extLst>
              <a:ext uri="{FF2B5EF4-FFF2-40B4-BE49-F238E27FC236}">
                <a16:creationId xmlns:a16="http://schemas.microsoft.com/office/drawing/2014/main" id="{DC30F441-25F4-FD4A-41AF-95283E3725E7}"/>
              </a:ext>
            </a:extLst>
          </p:cNvPr>
          <p:cNvSpPr>
            <a:spLocks noGrp="1"/>
          </p:cNvSpPr>
          <p:nvPr>
            <p:ph type="sldNum" sz="quarter" idx="12"/>
          </p:nvPr>
        </p:nvSpPr>
        <p:spPr/>
        <p:txBody>
          <a:bodyPr/>
          <a:lstStyle/>
          <a:p>
            <a:fld id="{A3D1C70C-36A2-44FC-A083-98959550CFF4}" type="slidenum">
              <a:rPr lang="en-US" smtClean="0"/>
              <a:t>26</a:t>
            </a:fld>
            <a:endParaRPr lang="en-US"/>
          </a:p>
        </p:txBody>
      </p:sp>
    </p:spTree>
    <p:extLst>
      <p:ext uri="{BB962C8B-B14F-4D97-AF65-F5344CB8AC3E}">
        <p14:creationId xmlns:p14="http://schemas.microsoft.com/office/powerpoint/2010/main" val="1687599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243C-17DF-B7AC-813D-1663771142FE}"/>
              </a:ext>
            </a:extLst>
          </p:cNvPr>
          <p:cNvSpPr>
            <a:spLocks noGrp="1"/>
          </p:cNvSpPr>
          <p:nvPr>
            <p:ph type="title"/>
          </p:nvPr>
        </p:nvSpPr>
        <p:spPr/>
        <p:txBody>
          <a:bodyPr/>
          <a:lstStyle/>
          <a:p>
            <a:r>
              <a:rPr lang="en-US" sz="6000" dirty="0"/>
              <a:t>What makes communication effective in your school?</a:t>
            </a:r>
            <a:endParaRPr lang="en-US" dirty="0"/>
          </a:p>
        </p:txBody>
      </p:sp>
      <p:sp>
        <p:nvSpPr>
          <p:cNvPr id="5" name="Slide Number Placeholder 4">
            <a:extLst>
              <a:ext uri="{FF2B5EF4-FFF2-40B4-BE49-F238E27FC236}">
                <a16:creationId xmlns:a16="http://schemas.microsoft.com/office/drawing/2014/main" id="{E3074DC9-9E27-7B53-E497-DB11B87EAAAC}"/>
              </a:ext>
            </a:extLst>
          </p:cNvPr>
          <p:cNvSpPr>
            <a:spLocks noGrp="1"/>
          </p:cNvSpPr>
          <p:nvPr>
            <p:ph type="sldNum" sz="quarter" idx="12"/>
          </p:nvPr>
        </p:nvSpPr>
        <p:spPr/>
        <p:txBody>
          <a:bodyPr/>
          <a:lstStyle/>
          <a:p>
            <a:fld id="{A3D1C70C-36A2-44FC-A083-98959550CFF4}" type="slidenum">
              <a:rPr lang="en-US" smtClean="0"/>
              <a:t>27</a:t>
            </a:fld>
            <a:endParaRPr lang="en-US"/>
          </a:p>
        </p:txBody>
      </p:sp>
    </p:spTree>
    <p:extLst>
      <p:ext uri="{BB962C8B-B14F-4D97-AF65-F5344CB8AC3E}">
        <p14:creationId xmlns:p14="http://schemas.microsoft.com/office/powerpoint/2010/main" val="2271741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5EE3E-A934-9870-7AA1-B3659E9DBCDC}"/>
              </a:ext>
            </a:extLst>
          </p:cNvPr>
          <p:cNvSpPr>
            <a:spLocks noGrp="1"/>
          </p:cNvSpPr>
          <p:nvPr>
            <p:ph type="title"/>
          </p:nvPr>
        </p:nvSpPr>
        <p:spPr/>
        <p:txBody>
          <a:bodyPr/>
          <a:lstStyle/>
          <a:p>
            <a:r>
              <a:rPr lang="en-US" dirty="0"/>
              <a:t>Communication and NJTSS (2)</a:t>
            </a:r>
          </a:p>
        </p:txBody>
      </p:sp>
      <p:pic>
        <p:nvPicPr>
          <p:cNvPr id="5" name="Picture 4" descr="Diagram of NJTSS triangle. One side is labeled &quot;District and School Leadership.&quot; One side is labeled &quot;Family and Community Engagement.&quot; One side is labeled &quot;Positive School Culture and Climate.&quot;&#10;&#10;The inside is labeled &quot;Accommodations.&quot; &#10;&#10;The outside of the triangle is surrounded by the word &quot;communication&quot; on all three sides.">
            <a:extLst>
              <a:ext uri="{FF2B5EF4-FFF2-40B4-BE49-F238E27FC236}">
                <a16:creationId xmlns:a16="http://schemas.microsoft.com/office/drawing/2014/main" id="{8B0ABEED-1AD3-F73E-C108-C8E4BAB529C5}"/>
              </a:ext>
            </a:extLst>
          </p:cNvPr>
          <p:cNvPicPr>
            <a:picLocks noChangeAspect="1"/>
          </p:cNvPicPr>
          <p:nvPr/>
        </p:nvPicPr>
        <p:blipFill>
          <a:blip r:embed="rId3"/>
          <a:stretch>
            <a:fillRect/>
          </a:stretch>
        </p:blipFill>
        <p:spPr>
          <a:xfrm>
            <a:off x="3590327" y="1030016"/>
            <a:ext cx="5011346" cy="4797968"/>
          </a:xfrm>
          <a:prstGeom prst="rect">
            <a:avLst/>
          </a:prstGeom>
        </p:spPr>
      </p:pic>
      <p:sp>
        <p:nvSpPr>
          <p:cNvPr id="4" name="Slide Number Placeholder 3">
            <a:extLst>
              <a:ext uri="{FF2B5EF4-FFF2-40B4-BE49-F238E27FC236}">
                <a16:creationId xmlns:a16="http://schemas.microsoft.com/office/drawing/2014/main" id="{280CDC1E-603C-EB58-3FCC-A5882F61BA3D}"/>
              </a:ext>
            </a:extLst>
          </p:cNvPr>
          <p:cNvSpPr>
            <a:spLocks noGrp="1"/>
          </p:cNvSpPr>
          <p:nvPr>
            <p:ph type="sldNum" sz="quarter" idx="12"/>
          </p:nvPr>
        </p:nvSpPr>
        <p:spPr/>
        <p:txBody>
          <a:bodyPr/>
          <a:lstStyle/>
          <a:p>
            <a:fld id="{37CA07B4-DD15-4A32-9DF2-B6AD00727005}" type="slidenum">
              <a:rPr lang="en-US" smtClean="0"/>
              <a:t>28</a:t>
            </a:fld>
            <a:endParaRPr lang="en-US"/>
          </a:p>
        </p:txBody>
      </p:sp>
    </p:spTree>
    <p:extLst>
      <p:ext uri="{BB962C8B-B14F-4D97-AF65-F5344CB8AC3E}">
        <p14:creationId xmlns:p14="http://schemas.microsoft.com/office/powerpoint/2010/main" val="849552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A7A060-5A3A-461B-9DAD-85C7B690D943}"/>
              </a:ext>
            </a:extLst>
          </p:cNvPr>
          <p:cNvSpPr>
            <a:spLocks noGrp="1"/>
          </p:cNvSpPr>
          <p:nvPr>
            <p:ph type="title"/>
          </p:nvPr>
        </p:nvSpPr>
        <p:spPr>
          <a:xfrm>
            <a:off x="1256841" y="378896"/>
            <a:ext cx="10096959" cy="747579"/>
          </a:xfrm>
        </p:spPr>
        <p:txBody>
          <a:bodyPr anchor="ctr">
            <a:normAutofit/>
          </a:bodyPr>
          <a:lstStyle/>
          <a:p>
            <a:r>
              <a:rPr lang="en-US" sz="3900" dirty="0"/>
              <a:t>NJ School Climate Improvement (NJ SCI)</a:t>
            </a:r>
          </a:p>
        </p:txBody>
      </p:sp>
      <p:graphicFrame>
        <p:nvGraphicFramePr>
          <p:cNvPr id="8" name="Text Placeholder 5" descr="Surveys for student, educators, &amp; families/caregivers.&#10; -Comprehensive information on school climate.&#10;-Includes optional demographic information so data can be disaggregated.&#10;-Available in 33 languages.Platform provides school teams with tools &amp; support to engage in school climate improvement process.&#10; -Collects survey data.&#10; -Generates comprehensive, interactive data reports.&#10; -Assists with data analysis and decision-making.&#10; -Assists with development, implementation, and progress monitoring of action plans.&#10;-Includes learning resources and tools.">
            <a:extLst>
              <a:ext uri="{FF2B5EF4-FFF2-40B4-BE49-F238E27FC236}">
                <a16:creationId xmlns:a16="http://schemas.microsoft.com/office/drawing/2014/main" id="{059EDF30-E58E-4172-FBD6-C10083B165E1}"/>
              </a:ext>
            </a:extLst>
          </p:cNvPr>
          <p:cNvGraphicFramePr/>
          <p:nvPr>
            <p:extLst>
              <p:ext uri="{D42A27DB-BD31-4B8C-83A1-F6EECF244321}">
                <p14:modId xmlns:p14="http://schemas.microsoft.com/office/powerpoint/2010/main" val="3758221868"/>
              </p:ext>
            </p:extLst>
          </p:nvPr>
        </p:nvGraphicFramePr>
        <p:xfrm>
          <a:off x="163684" y="981028"/>
          <a:ext cx="11864631" cy="468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Slide Number Placeholder 4">
            <a:extLst>
              <a:ext uri="{FF2B5EF4-FFF2-40B4-BE49-F238E27FC236}">
                <a16:creationId xmlns:a16="http://schemas.microsoft.com/office/drawing/2014/main" id="{9C4A7EF2-D135-48D1-EB17-4003C519F503}"/>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29</a:t>
            </a:fld>
            <a:endParaRPr lang="en-US"/>
          </a:p>
        </p:txBody>
      </p:sp>
    </p:spTree>
    <p:extLst>
      <p:ext uri="{BB962C8B-B14F-4D97-AF65-F5344CB8AC3E}">
        <p14:creationId xmlns:p14="http://schemas.microsoft.com/office/powerpoint/2010/main" val="2027380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35BF4-08F7-4B09-6147-FDBB37A2B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038FEC-A18F-5E61-F497-3AA2D90FE7C0}"/>
              </a:ext>
            </a:extLst>
          </p:cNvPr>
          <p:cNvSpPr>
            <a:spLocks noGrp="1"/>
          </p:cNvSpPr>
          <p:nvPr>
            <p:ph type="title"/>
          </p:nvPr>
        </p:nvSpPr>
        <p:spPr/>
        <p:txBody>
          <a:bodyPr/>
          <a:lstStyle/>
          <a:p>
            <a:r>
              <a:rPr lang="en-US" dirty="0"/>
              <a:t>Set the Vision</a:t>
            </a:r>
          </a:p>
        </p:txBody>
      </p:sp>
      <p:sp>
        <p:nvSpPr>
          <p:cNvPr id="7" name="Content Placeholder 2">
            <a:extLst>
              <a:ext uri="{FF2B5EF4-FFF2-40B4-BE49-F238E27FC236}">
                <a16:creationId xmlns:a16="http://schemas.microsoft.com/office/drawing/2014/main" id="{D3AB092E-E35C-F725-DF44-CC601737F0AC}"/>
              </a:ext>
            </a:extLst>
          </p:cNvPr>
          <p:cNvSpPr>
            <a:spLocks noGrp="1" noChangeArrowheads="1"/>
          </p:cNvSpPr>
          <p:nvPr>
            <p:ph idx="1"/>
          </p:nvPr>
        </p:nvSpPr>
        <p:spPr bwMode="auto">
          <a:xfrm>
            <a:off x="146292" y="1722122"/>
            <a:ext cx="1051922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3600"/>
              </a:spcAft>
              <a:buClrTx/>
              <a:buSzTx/>
              <a:buFontTx/>
              <a:buChar char="•"/>
              <a:tabLst/>
            </a:pPr>
            <a:r>
              <a:rPr kumimoji="0" lang="en-US" altLang="en-US" sz="3600" b="0" i="0" u="none" strike="noStrike" cap="none" normalizeH="0" baseline="0" dirty="0">
                <a:ln>
                  <a:noFill/>
                </a:ln>
                <a:solidFill>
                  <a:schemeClr val="tx1"/>
                </a:solidFill>
                <a:effectLst/>
                <a:latin typeface="+mn-lt"/>
              </a:rPr>
              <a:t>What does a positive school climate </a:t>
            </a:r>
            <a:r>
              <a:rPr kumimoji="0" lang="en-US" altLang="en-US" sz="3600" b="0" i="1" u="none" strike="noStrike" cap="none" normalizeH="0" baseline="0" dirty="0">
                <a:ln>
                  <a:noFill/>
                </a:ln>
                <a:solidFill>
                  <a:schemeClr val="tx1"/>
                </a:solidFill>
                <a:effectLst/>
                <a:latin typeface="+mn-lt"/>
              </a:rPr>
              <a:t>look</a:t>
            </a:r>
            <a:r>
              <a:rPr kumimoji="0" lang="en-US" altLang="en-US" sz="3600" b="0" i="0" u="none" strike="noStrike" cap="none" normalizeH="0" baseline="0" dirty="0">
                <a:ln>
                  <a:noFill/>
                </a:ln>
                <a:solidFill>
                  <a:schemeClr val="tx1"/>
                </a:solidFill>
                <a:effectLst/>
                <a:latin typeface="+mn-lt"/>
              </a:rPr>
              <a:t> like?</a:t>
            </a:r>
          </a:p>
          <a:p>
            <a:pPr marL="0" marR="0" lvl="0" indent="0" algn="l" defTabSz="914400" rtl="0" eaLnBrk="0" fontAlgn="base" latinLnBrk="0" hangingPunct="0">
              <a:lnSpc>
                <a:spcPct val="100000"/>
              </a:lnSpc>
              <a:spcBef>
                <a:spcPct val="0"/>
              </a:spcBef>
              <a:spcAft>
                <a:spcPts val="3600"/>
              </a:spcAft>
              <a:buClrTx/>
              <a:buSzTx/>
              <a:buFontTx/>
              <a:buChar char="•"/>
              <a:tabLst/>
            </a:pPr>
            <a:r>
              <a:rPr kumimoji="0" lang="en-US" altLang="en-US" sz="3600" b="0" i="0" u="none" strike="noStrike" cap="none" normalizeH="0" baseline="0" dirty="0">
                <a:ln>
                  <a:noFill/>
                </a:ln>
                <a:solidFill>
                  <a:schemeClr val="tx1"/>
                </a:solidFill>
                <a:effectLst/>
                <a:latin typeface="+mn-lt"/>
              </a:rPr>
              <a:t>What does effective family engagement </a:t>
            </a:r>
            <a:r>
              <a:rPr kumimoji="0" lang="en-US" altLang="en-US" sz="3600" b="0" i="1" u="none" strike="noStrike" cap="none" normalizeH="0" baseline="0" dirty="0">
                <a:ln>
                  <a:noFill/>
                </a:ln>
                <a:solidFill>
                  <a:schemeClr val="tx1"/>
                </a:solidFill>
                <a:effectLst/>
                <a:latin typeface="+mn-lt"/>
              </a:rPr>
              <a:t>feel</a:t>
            </a:r>
            <a:r>
              <a:rPr kumimoji="0" lang="en-US" altLang="en-US" sz="3600" b="0" i="0" u="none" strike="noStrike" cap="none" normalizeH="0" baseline="0" dirty="0">
                <a:ln>
                  <a:noFill/>
                </a:ln>
                <a:solidFill>
                  <a:schemeClr val="tx1"/>
                </a:solidFill>
                <a:effectLst/>
                <a:latin typeface="+mn-lt"/>
              </a:rPr>
              <a:t> like?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mn-lt"/>
              </a:rPr>
              <a:t>What does strong leadership </a:t>
            </a:r>
            <a:r>
              <a:rPr kumimoji="0" lang="en-US" altLang="en-US" sz="3600" b="0" i="1" u="none" strike="noStrike" cap="none" normalizeH="0" baseline="0" dirty="0">
                <a:ln>
                  <a:noFill/>
                </a:ln>
                <a:solidFill>
                  <a:schemeClr val="tx1"/>
                </a:solidFill>
                <a:effectLst/>
                <a:latin typeface="+mn-lt"/>
              </a:rPr>
              <a:t>sound</a:t>
            </a:r>
            <a:r>
              <a:rPr kumimoji="0" lang="en-US" altLang="en-US" sz="3600" b="0" i="0" u="none" strike="noStrike" cap="none" normalizeH="0" baseline="0" dirty="0">
                <a:ln>
                  <a:noFill/>
                </a:ln>
                <a:solidFill>
                  <a:schemeClr val="tx1"/>
                </a:solidFill>
                <a:effectLst/>
                <a:latin typeface="+mn-lt"/>
              </a:rPr>
              <a:t> like in action?</a:t>
            </a:r>
          </a:p>
        </p:txBody>
      </p:sp>
      <p:sp>
        <p:nvSpPr>
          <p:cNvPr id="5" name="Slide Number Placeholder 4">
            <a:extLst>
              <a:ext uri="{FF2B5EF4-FFF2-40B4-BE49-F238E27FC236}">
                <a16:creationId xmlns:a16="http://schemas.microsoft.com/office/drawing/2014/main" id="{77E2F0CC-7403-C79D-9466-CD57F90A404F}"/>
              </a:ext>
            </a:extLst>
          </p:cNvPr>
          <p:cNvSpPr>
            <a:spLocks noGrp="1"/>
          </p:cNvSpPr>
          <p:nvPr>
            <p:ph type="sldNum" sz="quarter" idx="12"/>
          </p:nvPr>
        </p:nvSpPr>
        <p:spPr/>
        <p:txBody>
          <a:bodyPr/>
          <a:lstStyle/>
          <a:p>
            <a:fld id="{A3D1C70C-36A2-44FC-A083-98959550CFF4}" type="slidenum">
              <a:rPr lang="en-US" smtClean="0"/>
              <a:t>3</a:t>
            </a:fld>
            <a:endParaRPr lang="en-US"/>
          </a:p>
        </p:txBody>
      </p:sp>
    </p:spTree>
    <p:extLst>
      <p:ext uri="{BB962C8B-B14F-4D97-AF65-F5344CB8AC3E}">
        <p14:creationId xmlns:p14="http://schemas.microsoft.com/office/powerpoint/2010/main" val="2052131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74806F-E359-4932-95EF-B5F1634EE8DC}"/>
              </a:ext>
            </a:extLst>
          </p:cNvPr>
          <p:cNvSpPr>
            <a:spLocks noGrp="1"/>
          </p:cNvSpPr>
          <p:nvPr>
            <p:ph type="title"/>
          </p:nvPr>
        </p:nvSpPr>
        <p:spPr>
          <a:xfrm>
            <a:off x="1256841" y="282644"/>
            <a:ext cx="10096959" cy="747579"/>
          </a:xfrm>
        </p:spPr>
        <p:txBody>
          <a:bodyPr>
            <a:normAutofit fontScale="90000"/>
          </a:bodyPr>
          <a:lstStyle/>
          <a:p>
            <a:r>
              <a:rPr lang="en-US" dirty="0"/>
              <a:t>Survey Domains</a:t>
            </a:r>
          </a:p>
        </p:txBody>
      </p:sp>
      <p:pic>
        <p:nvPicPr>
          <p:cNvPr id="14" name="Picture 13" descr="NJSCI logo">
            <a:extLst>
              <a:ext uri="{FF2B5EF4-FFF2-40B4-BE49-F238E27FC236}">
                <a16:creationId xmlns:a16="http://schemas.microsoft.com/office/drawing/2014/main" id="{D0F8F5CD-991C-28E0-63E2-844F378E545B}"/>
              </a:ext>
            </a:extLst>
          </p:cNvPr>
          <p:cNvPicPr>
            <a:picLocks noChangeAspect="1"/>
          </p:cNvPicPr>
          <p:nvPr/>
        </p:nvPicPr>
        <p:blipFill>
          <a:blip r:embed="rId3"/>
          <a:stretch>
            <a:fillRect/>
          </a:stretch>
        </p:blipFill>
        <p:spPr>
          <a:xfrm>
            <a:off x="2013986" y="1182722"/>
            <a:ext cx="2281055" cy="1329164"/>
          </a:xfrm>
          <a:prstGeom prst="rect">
            <a:avLst/>
          </a:prstGeom>
        </p:spPr>
      </p:pic>
      <p:pic>
        <p:nvPicPr>
          <p:cNvPr id="8" name="Picture 7" descr="NJSCI List of Survey Takers screenshot">
            <a:extLst>
              <a:ext uri="{FF2B5EF4-FFF2-40B4-BE49-F238E27FC236}">
                <a16:creationId xmlns:a16="http://schemas.microsoft.com/office/drawing/2014/main" id="{04812A66-2EA3-4766-703A-F459C3186D28}"/>
              </a:ext>
            </a:extLst>
          </p:cNvPr>
          <p:cNvPicPr>
            <a:picLocks noChangeAspect="1"/>
          </p:cNvPicPr>
          <p:nvPr/>
        </p:nvPicPr>
        <p:blipFill>
          <a:blip r:embed="rId4"/>
          <a:stretch>
            <a:fillRect/>
          </a:stretch>
        </p:blipFill>
        <p:spPr>
          <a:xfrm>
            <a:off x="453799" y="2684011"/>
            <a:ext cx="5401429" cy="2991267"/>
          </a:xfrm>
          <a:prstGeom prst="rect">
            <a:avLst/>
          </a:prstGeom>
        </p:spPr>
      </p:pic>
      <p:pic>
        <p:nvPicPr>
          <p:cNvPr id="10" name="Picture 9" descr="NJSCI List of Survey Domains screenshot">
            <a:extLst>
              <a:ext uri="{FF2B5EF4-FFF2-40B4-BE49-F238E27FC236}">
                <a16:creationId xmlns:a16="http://schemas.microsoft.com/office/drawing/2014/main" id="{43F0810C-E79F-1209-0101-1496F23B3DE4}"/>
              </a:ext>
            </a:extLst>
          </p:cNvPr>
          <p:cNvPicPr>
            <a:picLocks noChangeAspect="1"/>
          </p:cNvPicPr>
          <p:nvPr/>
        </p:nvPicPr>
        <p:blipFill>
          <a:blip r:embed="rId5"/>
          <a:stretch>
            <a:fillRect/>
          </a:stretch>
        </p:blipFill>
        <p:spPr>
          <a:xfrm>
            <a:off x="5855228" y="1380838"/>
            <a:ext cx="5315692" cy="4096322"/>
          </a:xfrm>
          <a:prstGeom prst="rect">
            <a:avLst/>
          </a:prstGeom>
        </p:spPr>
      </p:pic>
      <p:sp>
        <p:nvSpPr>
          <p:cNvPr id="2" name="Slide Number Placeholder 1">
            <a:extLst>
              <a:ext uri="{FF2B5EF4-FFF2-40B4-BE49-F238E27FC236}">
                <a16:creationId xmlns:a16="http://schemas.microsoft.com/office/drawing/2014/main" id="{2EB8552C-1D8E-E1A9-ED1A-045C6B1DFAE4}"/>
              </a:ext>
            </a:extLst>
          </p:cNvPr>
          <p:cNvSpPr>
            <a:spLocks noGrp="1"/>
          </p:cNvSpPr>
          <p:nvPr>
            <p:ph type="sldNum" sz="quarter" idx="10"/>
          </p:nvPr>
        </p:nvSpPr>
        <p:spPr/>
        <p:txBody>
          <a:bodyPr/>
          <a:lstStyle/>
          <a:p>
            <a:fld id="{A3D1C70C-36A2-44FC-A083-98959550CFF4}" type="slidenum">
              <a:rPr lang="en-US" smtClean="0"/>
              <a:pPr/>
              <a:t>30</a:t>
            </a:fld>
            <a:endParaRPr lang="en-US"/>
          </a:p>
        </p:txBody>
      </p:sp>
    </p:spTree>
    <p:extLst>
      <p:ext uri="{BB962C8B-B14F-4D97-AF65-F5344CB8AC3E}">
        <p14:creationId xmlns:p14="http://schemas.microsoft.com/office/powerpoint/2010/main" val="1279766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3637CBD-B592-4E7E-1E95-E8544E7FBF71}"/>
              </a:ext>
            </a:extLst>
          </p:cNvPr>
          <p:cNvSpPr>
            <a:spLocks noGrp="1"/>
          </p:cNvSpPr>
          <p:nvPr>
            <p:ph type="title"/>
          </p:nvPr>
        </p:nvSpPr>
        <p:spPr>
          <a:xfrm>
            <a:off x="4327531" y="3055210"/>
            <a:ext cx="4360188" cy="747579"/>
          </a:xfrm>
        </p:spPr>
        <p:txBody>
          <a:bodyPr/>
          <a:lstStyle/>
          <a:p>
            <a:pPr algn="ctr"/>
            <a:r>
              <a:rPr lang="en-US" sz="4400" dirty="0"/>
              <a:t>School Climate</a:t>
            </a:r>
            <a:r>
              <a:rPr lang="en-US" sz="4400" baseline="0" dirty="0"/>
              <a:t> Change Process</a:t>
            </a:r>
            <a:endParaRPr lang="en-US" sz="4400" dirty="0"/>
          </a:p>
        </p:txBody>
      </p:sp>
      <p:pic>
        <p:nvPicPr>
          <p:cNvPr id="3" name="Picture 2" descr="A circular diagram titled &quot;School Climate Change Process&quot; with five steps in a cycle:&#10;&#10;Collecting Data (Tracking Progress)&#10;&#10;Analyzing Data and Prioritizing Needs&#10;&#10;Developing (Revising) Goals&#10;&#10;Designing (Revising) a Strategic Plan&#10;&#10;Implementing and Monitoring Strategies&#10;The outer rings highlight &quot;School Climate Leadership Team Development&quot; and &quot;District Leadership and Support.&quot;">
            <a:extLst>
              <a:ext uri="{FF2B5EF4-FFF2-40B4-BE49-F238E27FC236}">
                <a16:creationId xmlns:a16="http://schemas.microsoft.com/office/drawing/2014/main" id="{C2FE05BB-76CC-1E4C-DB2D-61E417429152}"/>
              </a:ext>
            </a:extLst>
          </p:cNvPr>
          <p:cNvPicPr>
            <a:picLocks noChangeAspect="1"/>
          </p:cNvPicPr>
          <p:nvPr/>
        </p:nvPicPr>
        <p:blipFill>
          <a:blip r:embed="rId3"/>
          <a:stretch>
            <a:fillRect/>
          </a:stretch>
        </p:blipFill>
        <p:spPr>
          <a:xfrm>
            <a:off x="2742909" y="292336"/>
            <a:ext cx="6706181" cy="6273328"/>
          </a:xfrm>
          <a:prstGeom prst="rect">
            <a:avLst/>
          </a:prstGeom>
        </p:spPr>
      </p:pic>
      <p:sp>
        <p:nvSpPr>
          <p:cNvPr id="4" name="Slide Number Placeholder 3">
            <a:extLst>
              <a:ext uri="{FF2B5EF4-FFF2-40B4-BE49-F238E27FC236}">
                <a16:creationId xmlns:a16="http://schemas.microsoft.com/office/drawing/2014/main" id="{2F080E96-DADF-B4FE-773E-4FAEDA3ADEEC}"/>
              </a:ext>
            </a:extLst>
          </p:cNvPr>
          <p:cNvSpPr>
            <a:spLocks noGrp="1"/>
          </p:cNvSpPr>
          <p:nvPr>
            <p:ph type="sldNum" sz="quarter" idx="12"/>
          </p:nvPr>
        </p:nvSpPr>
        <p:spPr/>
        <p:txBody>
          <a:bodyPr/>
          <a:lstStyle/>
          <a:p>
            <a:fld id="{A3D1C70C-36A2-44FC-A083-98959550CFF4}" type="slidenum">
              <a:rPr lang="en-US" smtClean="0"/>
              <a:t>31</a:t>
            </a:fld>
            <a:endParaRPr lang="en-US"/>
          </a:p>
        </p:txBody>
      </p:sp>
    </p:spTree>
    <p:extLst>
      <p:ext uri="{BB962C8B-B14F-4D97-AF65-F5344CB8AC3E}">
        <p14:creationId xmlns:p14="http://schemas.microsoft.com/office/powerpoint/2010/main" val="4204566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42CCB-ABC5-11A4-E0E3-F6BBB7848C18}"/>
              </a:ext>
            </a:extLst>
          </p:cNvPr>
          <p:cNvSpPr>
            <a:spLocks noGrp="1"/>
          </p:cNvSpPr>
          <p:nvPr>
            <p:ph type="title"/>
          </p:nvPr>
        </p:nvSpPr>
        <p:spPr>
          <a:xfrm>
            <a:off x="0" y="198393"/>
            <a:ext cx="12192000" cy="953164"/>
          </a:xfrm>
        </p:spPr>
        <p:txBody>
          <a:bodyPr/>
          <a:lstStyle/>
          <a:p>
            <a:r>
              <a:rPr lang="en-US" dirty="0"/>
              <a:t>NJ Sci Platform Screenshot</a:t>
            </a:r>
          </a:p>
        </p:txBody>
      </p:sp>
      <p:pic>
        <p:nvPicPr>
          <p:cNvPr id="5" name="Picture 4" descr="Screenshot of the NJSCI dashboard">
            <a:extLst>
              <a:ext uri="{FF2B5EF4-FFF2-40B4-BE49-F238E27FC236}">
                <a16:creationId xmlns:a16="http://schemas.microsoft.com/office/drawing/2014/main" id="{B2F10856-0D05-EE6A-5C97-17B4AA3BB5B8}"/>
              </a:ext>
            </a:extLst>
          </p:cNvPr>
          <p:cNvPicPr>
            <a:picLocks noChangeAspect="1"/>
          </p:cNvPicPr>
          <p:nvPr/>
        </p:nvPicPr>
        <p:blipFill rotWithShape="1">
          <a:blip r:embed="rId2"/>
          <a:srcRect t="12668" b="15946"/>
          <a:stretch/>
        </p:blipFill>
        <p:spPr bwMode="auto">
          <a:xfrm>
            <a:off x="54424" y="0"/>
            <a:ext cx="11872154" cy="4502793"/>
          </a:xfrm>
          <a:prstGeom prst="rect">
            <a:avLst/>
          </a:prstGeom>
          <a:ln>
            <a:noFill/>
          </a:ln>
          <a:extLst>
            <a:ext uri="{53640926-AAD7-44D8-BBD7-CCE9431645EC}">
              <a14:shadowObscured xmlns:a14="http://schemas.microsoft.com/office/drawing/2010/main"/>
            </a:ext>
          </a:extLst>
        </p:spPr>
      </p:pic>
      <p:pic>
        <p:nvPicPr>
          <p:cNvPr id="6" name="Picture 5" descr="QR Code for njschoolclimate.org">
            <a:extLst>
              <a:ext uri="{FF2B5EF4-FFF2-40B4-BE49-F238E27FC236}">
                <a16:creationId xmlns:a16="http://schemas.microsoft.com/office/drawing/2014/main" id="{11B4B54C-1495-7D11-9D4B-D04221446375}"/>
              </a:ext>
            </a:extLst>
          </p:cNvPr>
          <p:cNvPicPr>
            <a:picLocks noChangeAspect="1"/>
          </p:cNvPicPr>
          <p:nvPr/>
        </p:nvPicPr>
        <p:blipFill>
          <a:blip r:embed="rId3"/>
          <a:stretch>
            <a:fillRect/>
          </a:stretch>
        </p:blipFill>
        <p:spPr>
          <a:xfrm>
            <a:off x="9948129" y="4263211"/>
            <a:ext cx="1978449" cy="1913501"/>
          </a:xfrm>
          <a:prstGeom prst="rect">
            <a:avLst/>
          </a:prstGeom>
          <a:noFill/>
        </p:spPr>
      </p:pic>
      <p:sp>
        <p:nvSpPr>
          <p:cNvPr id="7" name="TextBox 6">
            <a:extLst>
              <a:ext uri="{FF2B5EF4-FFF2-40B4-BE49-F238E27FC236}">
                <a16:creationId xmlns:a16="http://schemas.microsoft.com/office/drawing/2014/main" id="{304F1A53-434C-C0DB-E2E4-7BB6FE5D5C64}"/>
              </a:ext>
            </a:extLst>
          </p:cNvPr>
          <p:cNvSpPr txBox="1"/>
          <p:nvPr/>
        </p:nvSpPr>
        <p:spPr>
          <a:xfrm>
            <a:off x="5562600" y="5689288"/>
            <a:ext cx="6096000" cy="369332"/>
          </a:xfrm>
          <a:prstGeom prst="rect">
            <a:avLst/>
          </a:prstGeom>
          <a:noFill/>
        </p:spPr>
        <p:txBody>
          <a:bodyPr wrap="square">
            <a:spAutoFit/>
          </a:bodyPr>
          <a:lstStyle/>
          <a:p>
            <a:pPr algn="ctr"/>
            <a:r>
              <a:rPr lang="en-US" dirty="0"/>
              <a:t>njschoolclimate.org</a:t>
            </a:r>
          </a:p>
        </p:txBody>
      </p:sp>
      <p:sp>
        <p:nvSpPr>
          <p:cNvPr id="3" name="Slide Number Placeholder 2">
            <a:extLst>
              <a:ext uri="{FF2B5EF4-FFF2-40B4-BE49-F238E27FC236}">
                <a16:creationId xmlns:a16="http://schemas.microsoft.com/office/drawing/2014/main" id="{30260983-3B68-75C7-B31F-31C78B9721FB}"/>
              </a:ext>
            </a:extLst>
          </p:cNvPr>
          <p:cNvSpPr>
            <a:spLocks noGrp="1"/>
          </p:cNvSpPr>
          <p:nvPr>
            <p:ph type="sldNum" sz="quarter" idx="12"/>
          </p:nvPr>
        </p:nvSpPr>
        <p:spPr/>
        <p:txBody>
          <a:bodyPr/>
          <a:lstStyle/>
          <a:p>
            <a:fld id="{063B872D-3AE9-4542-A461-B751CD6BB84C}" type="slidenum">
              <a:rPr lang="en-US" smtClean="0"/>
              <a:t>32</a:t>
            </a:fld>
            <a:endParaRPr lang="en-US"/>
          </a:p>
        </p:txBody>
      </p:sp>
    </p:spTree>
    <p:extLst>
      <p:ext uri="{BB962C8B-B14F-4D97-AF65-F5344CB8AC3E}">
        <p14:creationId xmlns:p14="http://schemas.microsoft.com/office/powerpoint/2010/main" val="4125620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02973-F85C-6BEB-9275-E1E548E1D12F}"/>
              </a:ext>
            </a:extLst>
          </p:cNvPr>
          <p:cNvSpPr>
            <a:spLocks noGrp="1"/>
          </p:cNvSpPr>
          <p:nvPr>
            <p:ph type="title"/>
          </p:nvPr>
        </p:nvSpPr>
        <p:spPr/>
        <p:txBody>
          <a:bodyPr/>
          <a:lstStyle/>
          <a:p>
            <a:r>
              <a:rPr lang="en-US" sz="6000" b="1" dirty="0"/>
              <a:t>Comprehensive Data Reports and Insights</a:t>
            </a:r>
            <a:endParaRPr lang="en-US" b="1" dirty="0"/>
          </a:p>
        </p:txBody>
      </p:sp>
      <p:sp>
        <p:nvSpPr>
          <p:cNvPr id="3" name="Slide Number Placeholder 2">
            <a:extLst>
              <a:ext uri="{FF2B5EF4-FFF2-40B4-BE49-F238E27FC236}">
                <a16:creationId xmlns:a16="http://schemas.microsoft.com/office/drawing/2014/main" id="{EE46C8CF-C136-D6A0-ED0F-87B081926D2E}"/>
              </a:ext>
            </a:extLst>
          </p:cNvPr>
          <p:cNvSpPr>
            <a:spLocks noGrp="1"/>
          </p:cNvSpPr>
          <p:nvPr>
            <p:ph type="sldNum" sz="quarter" idx="12"/>
          </p:nvPr>
        </p:nvSpPr>
        <p:spPr/>
        <p:txBody>
          <a:bodyPr/>
          <a:lstStyle/>
          <a:p>
            <a:fld id="{063B872D-3AE9-4542-A461-B751CD6BB84C}" type="slidenum">
              <a:rPr lang="en-US" smtClean="0"/>
              <a:t>33</a:t>
            </a:fld>
            <a:endParaRPr lang="en-US"/>
          </a:p>
        </p:txBody>
      </p:sp>
    </p:spTree>
    <p:extLst>
      <p:ext uri="{BB962C8B-B14F-4D97-AF65-F5344CB8AC3E}">
        <p14:creationId xmlns:p14="http://schemas.microsoft.com/office/powerpoint/2010/main" val="331256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764DB0-C672-5449-401C-A12300A42C22}"/>
              </a:ext>
            </a:extLst>
          </p:cNvPr>
          <p:cNvSpPr>
            <a:spLocks noGrp="1"/>
          </p:cNvSpPr>
          <p:nvPr>
            <p:ph type="title"/>
          </p:nvPr>
        </p:nvSpPr>
        <p:spPr/>
        <p:txBody>
          <a:bodyPr/>
          <a:lstStyle/>
          <a:p>
            <a:r>
              <a:rPr lang="en-US" dirty="0"/>
              <a:t>Survey Report Example</a:t>
            </a:r>
          </a:p>
        </p:txBody>
      </p:sp>
      <p:pic>
        <p:nvPicPr>
          <p:cNvPr id="2" name="Picture 1" descr="Screenshot of NJSCI Survey report example">
            <a:extLst>
              <a:ext uri="{FF2B5EF4-FFF2-40B4-BE49-F238E27FC236}">
                <a16:creationId xmlns:a16="http://schemas.microsoft.com/office/drawing/2014/main" id="{12E203A0-8BB3-5F84-2D71-254406714DF6}"/>
              </a:ext>
            </a:extLst>
          </p:cNvPr>
          <p:cNvPicPr>
            <a:picLocks noChangeAspect="1"/>
          </p:cNvPicPr>
          <p:nvPr/>
        </p:nvPicPr>
        <p:blipFill>
          <a:blip r:embed="rId3"/>
          <a:stretch>
            <a:fillRect/>
          </a:stretch>
        </p:blipFill>
        <p:spPr>
          <a:xfrm>
            <a:off x="835098" y="235678"/>
            <a:ext cx="10595821" cy="5509828"/>
          </a:xfrm>
          <a:prstGeom prst="rect">
            <a:avLst/>
          </a:prstGeom>
          <a:noFill/>
        </p:spPr>
      </p:pic>
      <p:sp>
        <p:nvSpPr>
          <p:cNvPr id="3" name="Slide Number Placeholder 2">
            <a:extLst>
              <a:ext uri="{FF2B5EF4-FFF2-40B4-BE49-F238E27FC236}">
                <a16:creationId xmlns:a16="http://schemas.microsoft.com/office/drawing/2014/main" id="{56E39138-15FA-06BE-B43B-5D5073CA0D8E}"/>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4FAB73BC-B049-4115-A692-8D63A059BFB8}" type="slidenum">
              <a:rPr lang="en-US" smtClean="0"/>
              <a:pPr>
                <a:spcAft>
                  <a:spcPts val="600"/>
                </a:spcAft>
              </a:pPr>
              <a:t>34</a:t>
            </a:fld>
            <a:endParaRPr lang="en-US"/>
          </a:p>
        </p:txBody>
      </p:sp>
    </p:spTree>
    <p:extLst>
      <p:ext uri="{BB962C8B-B14F-4D97-AF65-F5344CB8AC3E}">
        <p14:creationId xmlns:p14="http://schemas.microsoft.com/office/powerpoint/2010/main" val="768600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DBD9FE-1A9B-384D-E4CD-CE5F753E027F}"/>
              </a:ext>
            </a:extLst>
          </p:cNvPr>
          <p:cNvSpPr>
            <a:spLocks noGrp="1"/>
          </p:cNvSpPr>
          <p:nvPr>
            <p:ph type="title"/>
          </p:nvPr>
        </p:nvSpPr>
        <p:spPr/>
        <p:txBody>
          <a:bodyPr/>
          <a:lstStyle/>
          <a:p>
            <a:r>
              <a:rPr lang="en-US" sz="4000" dirty="0"/>
              <a:t>Supportive Staff-Student Relationships Screenshot Example</a:t>
            </a:r>
          </a:p>
        </p:txBody>
      </p:sp>
      <p:grpSp>
        <p:nvGrpSpPr>
          <p:cNvPr id="2" name="Group 1" descr="Screenshot of NJSCI Supportive Staff-Student Relationships response example">
            <a:extLst>
              <a:ext uri="{FF2B5EF4-FFF2-40B4-BE49-F238E27FC236}">
                <a16:creationId xmlns:a16="http://schemas.microsoft.com/office/drawing/2014/main" id="{85E2FD3D-485C-7DCA-73A5-938C9481F271}"/>
              </a:ext>
            </a:extLst>
          </p:cNvPr>
          <p:cNvGrpSpPr/>
          <p:nvPr/>
        </p:nvGrpSpPr>
        <p:grpSpPr>
          <a:xfrm>
            <a:off x="756488" y="207102"/>
            <a:ext cx="10597312" cy="5869035"/>
            <a:chOff x="6181725" y="1309725"/>
            <a:chExt cx="5788600" cy="2943635"/>
          </a:xfrm>
        </p:grpSpPr>
        <p:pic>
          <p:nvPicPr>
            <p:cNvPr id="4" name="Picture 6">
              <a:extLst>
                <a:ext uri="{FF2B5EF4-FFF2-40B4-BE49-F238E27FC236}">
                  <a16:creationId xmlns:a16="http://schemas.microsoft.com/office/drawing/2014/main" id="{4DD56F94-37A6-638D-9571-78C37FEAF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1309725"/>
              <a:ext cx="5788600" cy="294363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AD8942B-A1D2-DB85-547C-4FCCB357F3BA}"/>
                </a:ext>
              </a:extLst>
            </p:cNvPr>
            <p:cNvPicPr>
              <a:picLocks noChangeAspect="1"/>
            </p:cNvPicPr>
            <p:nvPr/>
          </p:nvPicPr>
          <p:blipFill>
            <a:blip r:embed="rId4"/>
            <a:stretch>
              <a:fillRect/>
            </a:stretch>
          </p:blipFill>
          <p:spPr>
            <a:xfrm>
              <a:off x="6863451" y="2781542"/>
              <a:ext cx="642683" cy="477333"/>
            </a:xfrm>
            <a:prstGeom prst="rect">
              <a:avLst/>
            </a:prstGeom>
            <a:ln>
              <a:solidFill>
                <a:schemeClr val="bg1">
                  <a:lumMod val="75000"/>
                </a:schemeClr>
              </a:solidFill>
            </a:ln>
            <a:effectLst>
              <a:outerShdw blurRad="50800" dist="38100" dir="5400000" algn="t" rotWithShape="0">
                <a:prstClr val="black">
                  <a:alpha val="40000"/>
                </a:prstClr>
              </a:outerShdw>
            </a:effectLst>
          </p:spPr>
        </p:pic>
        <p:sp>
          <p:nvSpPr>
            <p:cNvPr id="6" name="Isosceles Triangle 5">
              <a:extLst>
                <a:ext uri="{FF2B5EF4-FFF2-40B4-BE49-F238E27FC236}">
                  <a16:creationId xmlns:a16="http://schemas.microsoft.com/office/drawing/2014/main" id="{2BA70989-39A0-4940-F742-0FBD832DBF42}"/>
                </a:ext>
              </a:extLst>
            </p:cNvPr>
            <p:cNvSpPr/>
            <p:nvPr/>
          </p:nvSpPr>
          <p:spPr>
            <a:xfrm rot="10800000">
              <a:off x="7114274" y="3258874"/>
              <a:ext cx="144719" cy="78685"/>
            </a:xfrm>
            <a:prstGeom prst="triangl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3" name="Slide Number Placeholder 2">
            <a:extLst>
              <a:ext uri="{FF2B5EF4-FFF2-40B4-BE49-F238E27FC236}">
                <a16:creationId xmlns:a16="http://schemas.microsoft.com/office/drawing/2014/main" id="{56E39138-15FA-06BE-B43B-5D5073CA0D8E}"/>
              </a:ext>
            </a:extLst>
          </p:cNvPr>
          <p:cNvSpPr>
            <a:spLocks noGrp="1"/>
          </p:cNvSpPr>
          <p:nvPr>
            <p:ph type="sldNum" sz="quarter" idx="10"/>
          </p:nvPr>
        </p:nvSpPr>
        <p:spPr/>
        <p:txBody>
          <a:bodyPr anchor="ctr">
            <a:normAutofit/>
          </a:bodyPr>
          <a:lstStyle/>
          <a:p>
            <a:fld id="{4FAB73BC-B049-4115-A692-8D63A059BFB8}" type="slidenum">
              <a:rPr lang="en-US" smtClean="0"/>
              <a:pPr/>
              <a:t>35</a:t>
            </a:fld>
            <a:endParaRPr lang="en-US"/>
          </a:p>
        </p:txBody>
      </p:sp>
    </p:spTree>
    <p:extLst>
      <p:ext uri="{BB962C8B-B14F-4D97-AF65-F5344CB8AC3E}">
        <p14:creationId xmlns:p14="http://schemas.microsoft.com/office/powerpoint/2010/main" val="296324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8A1E-D823-5EB1-A20A-88DD11CC86AF}"/>
              </a:ext>
            </a:extLst>
          </p:cNvPr>
          <p:cNvSpPr>
            <a:spLocks noGrp="1"/>
          </p:cNvSpPr>
          <p:nvPr>
            <p:ph type="title" idx="4294967295"/>
          </p:nvPr>
        </p:nvSpPr>
        <p:spPr>
          <a:xfrm>
            <a:off x="1303438" y="2681420"/>
            <a:ext cx="10096959" cy="747579"/>
          </a:xfrm>
        </p:spPr>
        <p:txBody>
          <a:bodyPr/>
          <a:lstStyle/>
          <a:p>
            <a:r>
              <a:rPr lang="en-US" dirty="0"/>
              <a:t>Screenshot of SSB.4 Results</a:t>
            </a:r>
          </a:p>
        </p:txBody>
      </p:sp>
      <p:pic>
        <p:nvPicPr>
          <p:cNvPr id="2058" name="Picture 10" descr="Screenshot of NJSCI SSB.4 results example">
            <a:extLst>
              <a:ext uri="{FF2B5EF4-FFF2-40B4-BE49-F238E27FC236}">
                <a16:creationId xmlns:a16="http://schemas.microsoft.com/office/drawing/2014/main" id="{B2116DA3-2E73-2206-5FEA-1C30258100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61" r="-7481"/>
          <a:stretch/>
        </p:blipFill>
        <p:spPr bwMode="auto">
          <a:xfrm>
            <a:off x="791602" y="1395623"/>
            <a:ext cx="10608795" cy="406675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EA09AD7-7960-553F-D848-59B12BCE06B2}"/>
              </a:ext>
            </a:extLst>
          </p:cNvPr>
          <p:cNvSpPr>
            <a:spLocks noGrp="1"/>
          </p:cNvSpPr>
          <p:nvPr>
            <p:ph type="sldNum" sz="quarter" idx="12"/>
          </p:nvPr>
        </p:nvSpPr>
        <p:spPr/>
        <p:txBody>
          <a:bodyPr/>
          <a:lstStyle/>
          <a:p>
            <a:fld id="{4FAB73BC-B049-4115-A692-8D63A059BFB8}" type="slidenum">
              <a:rPr lang="en-US" smtClean="0"/>
              <a:t>36</a:t>
            </a:fld>
            <a:endParaRPr lang="en-US"/>
          </a:p>
        </p:txBody>
      </p:sp>
    </p:spTree>
    <p:extLst>
      <p:ext uri="{BB962C8B-B14F-4D97-AF65-F5344CB8AC3E}">
        <p14:creationId xmlns:p14="http://schemas.microsoft.com/office/powerpoint/2010/main" val="1096302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D5BB-79C7-4513-542D-794504AB5F9F}"/>
              </a:ext>
            </a:extLst>
          </p:cNvPr>
          <p:cNvSpPr>
            <a:spLocks noGrp="1"/>
          </p:cNvSpPr>
          <p:nvPr>
            <p:ph type="title" idx="4294967295"/>
          </p:nvPr>
        </p:nvSpPr>
        <p:spPr/>
        <p:txBody>
          <a:bodyPr/>
          <a:lstStyle/>
          <a:p>
            <a:r>
              <a:rPr lang="en-US" dirty="0"/>
              <a:t>Comparison Report Screenshot</a:t>
            </a:r>
          </a:p>
        </p:txBody>
      </p:sp>
      <p:grpSp>
        <p:nvGrpSpPr>
          <p:cNvPr id="13" name="Group 12" descr="Screenshot of NJSCI Comparison Report example">
            <a:extLst>
              <a:ext uri="{FF2B5EF4-FFF2-40B4-BE49-F238E27FC236}">
                <a16:creationId xmlns:a16="http://schemas.microsoft.com/office/drawing/2014/main" id="{74DDB8CA-5D17-2E7B-2009-306281B88A2D}"/>
              </a:ext>
            </a:extLst>
          </p:cNvPr>
          <p:cNvGrpSpPr/>
          <p:nvPr/>
        </p:nvGrpSpPr>
        <p:grpSpPr>
          <a:xfrm>
            <a:off x="439838" y="370390"/>
            <a:ext cx="11096462" cy="5652116"/>
            <a:chOff x="1266825" y="1438275"/>
            <a:chExt cx="9896475" cy="4406052"/>
          </a:xfrm>
        </p:grpSpPr>
        <p:grpSp>
          <p:nvGrpSpPr>
            <p:cNvPr id="8" name="Group 7">
              <a:extLst>
                <a:ext uri="{FF2B5EF4-FFF2-40B4-BE49-F238E27FC236}">
                  <a16:creationId xmlns:a16="http://schemas.microsoft.com/office/drawing/2014/main" id="{68CF6A78-29EB-C41D-00C4-8A2681CA1E1B}"/>
                </a:ext>
              </a:extLst>
            </p:cNvPr>
            <p:cNvGrpSpPr/>
            <p:nvPr/>
          </p:nvGrpSpPr>
          <p:grpSpPr>
            <a:xfrm>
              <a:off x="1341450" y="1526780"/>
              <a:ext cx="9758349" cy="4317547"/>
              <a:chOff x="0" y="773454"/>
              <a:chExt cx="9867900" cy="4686779"/>
            </a:xfrm>
          </p:grpSpPr>
          <p:pic>
            <p:nvPicPr>
              <p:cNvPr id="4" name="Picture 3">
                <a:extLst>
                  <a:ext uri="{FF2B5EF4-FFF2-40B4-BE49-F238E27FC236}">
                    <a16:creationId xmlns:a16="http://schemas.microsoft.com/office/drawing/2014/main" id="{933CC161-5960-C0E7-33B2-627F50617A9C}"/>
                  </a:ext>
                </a:extLst>
              </p:cNvPr>
              <p:cNvPicPr>
                <a:picLocks noChangeAspect="1"/>
              </p:cNvPicPr>
              <p:nvPr/>
            </p:nvPicPr>
            <p:blipFill rotWithShape="1">
              <a:blip r:embed="rId3"/>
              <a:srcRect t="-1" r="43906" b="11755"/>
              <a:stretch/>
            </p:blipFill>
            <p:spPr>
              <a:xfrm>
                <a:off x="0" y="773454"/>
                <a:ext cx="6838950" cy="4686778"/>
              </a:xfrm>
              <a:prstGeom prst="rect">
                <a:avLst/>
              </a:prstGeom>
            </p:spPr>
          </p:pic>
          <p:pic>
            <p:nvPicPr>
              <p:cNvPr id="6" name="Picture 5">
                <a:extLst>
                  <a:ext uri="{FF2B5EF4-FFF2-40B4-BE49-F238E27FC236}">
                    <a16:creationId xmlns:a16="http://schemas.microsoft.com/office/drawing/2014/main" id="{82E1589E-0BDD-389E-A643-987A1C964DF8}"/>
                  </a:ext>
                </a:extLst>
              </p:cNvPr>
              <p:cNvPicPr>
                <a:picLocks noChangeAspect="1"/>
              </p:cNvPicPr>
              <p:nvPr/>
            </p:nvPicPr>
            <p:blipFill rotWithShape="1">
              <a:blip r:embed="rId3"/>
              <a:srcRect l="75156" b="11755"/>
              <a:stretch/>
            </p:blipFill>
            <p:spPr>
              <a:xfrm>
                <a:off x="6838950" y="773455"/>
                <a:ext cx="3028950" cy="4686778"/>
              </a:xfrm>
              <a:prstGeom prst="rect">
                <a:avLst/>
              </a:prstGeom>
            </p:spPr>
          </p:pic>
        </p:grpSp>
        <p:sp>
          <p:nvSpPr>
            <p:cNvPr id="10" name="Rectangle 9">
              <a:extLst>
                <a:ext uri="{FF2B5EF4-FFF2-40B4-BE49-F238E27FC236}">
                  <a16:creationId xmlns:a16="http://schemas.microsoft.com/office/drawing/2014/main" id="{AF19E501-7CCC-2433-7A9D-D1ABD7E5D3C8}"/>
                </a:ext>
              </a:extLst>
            </p:cNvPr>
            <p:cNvSpPr/>
            <p:nvPr/>
          </p:nvSpPr>
          <p:spPr>
            <a:xfrm>
              <a:off x="1266825" y="1438275"/>
              <a:ext cx="9896475" cy="4406051"/>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C08EEA3D-5B32-DD3E-212F-618E88C0EFD3}"/>
              </a:ext>
            </a:extLst>
          </p:cNvPr>
          <p:cNvSpPr>
            <a:spLocks noGrp="1"/>
          </p:cNvSpPr>
          <p:nvPr>
            <p:ph type="sldNum" sz="quarter" idx="12"/>
          </p:nvPr>
        </p:nvSpPr>
        <p:spPr/>
        <p:txBody>
          <a:bodyPr/>
          <a:lstStyle/>
          <a:p>
            <a:fld id="{4FAB73BC-B049-4115-A692-8D63A059BFB8}" type="slidenum">
              <a:rPr lang="en-US" smtClean="0"/>
              <a:t>37</a:t>
            </a:fld>
            <a:endParaRPr lang="en-US"/>
          </a:p>
        </p:txBody>
      </p:sp>
    </p:spTree>
    <p:extLst>
      <p:ext uri="{BB962C8B-B14F-4D97-AF65-F5344CB8AC3E}">
        <p14:creationId xmlns:p14="http://schemas.microsoft.com/office/powerpoint/2010/main" val="1440940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B020C-28F2-0FFF-4C5B-5C84A027BCE6}"/>
              </a:ext>
            </a:extLst>
          </p:cNvPr>
          <p:cNvSpPr>
            <a:spLocks noGrp="1"/>
          </p:cNvSpPr>
          <p:nvPr>
            <p:ph type="title" idx="4294967295"/>
          </p:nvPr>
        </p:nvSpPr>
        <p:spPr>
          <a:xfrm>
            <a:off x="1229131" y="3055210"/>
            <a:ext cx="10096959" cy="747579"/>
          </a:xfrm>
        </p:spPr>
        <p:txBody>
          <a:bodyPr/>
          <a:lstStyle/>
          <a:p>
            <a:r>
              <a:rPr lang="en-US" dirty="0"/>
              <a:t>Domain Scores and Bookmarks Summary Screenshot</a:t>
            </a:r>
          </a:p>
        </p:txBody>
      </p:sp>
      <p:pic>
        <p:nvPicPr>
          <p:cNvPr id="7" name="Picture 6" descr="Screenshot of NJSCI Domain Scores and Bookmarks Summary ">
            <a:extLst>
              <a:ext uri="{FF2B5EF4-FFF2-40B4-BE49-F238E27FC236}">
                <a16:creationId xmlns:a16="http://schemas.microsoft.com/office/drawing/2014/main" id="{D85FD22B-16F3-12CC-15A4-118A5CE1F3B4}"/>
              </a:ext>
            </a:extLst>
          </p:cNvPr>
          <p:cNvPicPr>
            <a:picLocks noChangeAspect="1"/>
          </p:cNvPicPr>
          <p:nvPr/>
        </p:nvPicPr>
        <p:blipFill>
          <a:blip r:embed="rId2"/>
          <a:stretch>
            <a:fillRect/>
          </a:stretch>
        </p:blipFill>
        <p:spPr>
          <a:xfrm>
            <a:off x="129531" y="1667231"/>
            <a:ext cx="11932938" cy="3523538"/>
          </a:xfrm>
          <a:prstGeom prst="rect">
            <a:avLst/>
          </a:prstGeom>
          <a:ln>
            <a:solidFill>
              <a:schemeClr val="accent1"/>
            </a:solidFill>
          </a:ln>
        </p:spPr>
      </p:pic>
      <p:sp>
        <p:nvSpPr>
          <p:cNvPr id="3" name="Slide Number Placeholder 2">
            <a:extLst>
              <a:ext uri="{FF2B5EF4-FFF2-40B4-BE49-F238E27FC236}">
                <a16:creationId xmlns:a16="http://schemas.microsoft.com/office/drawing/2014/main" id="{8F1B1BDE-990D-1BB8-E939-B18C5004B415}"/>
              </a:ext>
            </a:extLst>
          </p:cNvPr>
          <p:cNvSpPr>
            <a:spLocks noGrp="1"/>
          </p:cNvSpPr>
          <p:nvPr>
            <p:ph type="sldNum" sz="quarter" idx="12"/>
          </p:nvPr>
        </p:nvSpPr>
        <p:spPr/>
        <p:txBody>
          <a:bodyPr/>
          <a:lstStyle/>
          <a:p>
            <a:fld id="{4FAB73BC-B049-4115-A692-8D63A059BFB8}" type="slidenum">
              <a:rPr lang="en-US" smtClean="0"/>
              <a:t>38</a:t>
            </a:fld>
            <a:endParaRPr lang="en-US"/>
          </a:p>
        </p:txBody>
      </p:sp>
    </p:spTree>
    <p:extLst>
      <p:ext uri="{BB962C8B-B14F-4D97-AF65-F5344CB8AC3E}">
        <p14:creationId xmlns:p14="http://schemas.microsoft.com/office/powerpoint/2010/main" val="3934383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514C8-1B1C-F3C9-726B-281BF9464051}"/>
              </a:ext>
            </a:extLst>
          </p:cNvPr>
          <p:cNvSpPr>
            <a:spLocks noGrp="1"/>
          </p:cNvSpPr>
          <p:nvPr>
            <p:ph type="title"/>
          </p:nvPr>
        </p:nvSpPr>
        <p:spPr>
          <a:xfrm>
            <a:off x="1463790" y="0"/>
            <a:ext cx="11890272" cy="1325563"/>
          </a:xfrm>
        </p:spPr>
        <p:txBody>
          <a:bodyPr anchor="ctr">
            <a:normAutofit/>
          </a:bodyPr>
          <a:lstStyle/>
          <a:p>
            <a:r>
              <a:rPr lang="en-US" b="1" dirty="0"/>
              <a:t>Develop Improvement Plan</a:t>
            </a:r>
          </a:p>
        </p:txBody>
      </p:sp>
      <p:pic>
        <p:nvPicPr>
          <p:cNvPr id="6" name="Picture 5" descr="Screenshot of NJSCI Develop Improvement Plan example">
            <a:extLst>
              <a:ext uri="{FF2B5EF4-FFF2-40B4-BE49-F238E27FC236}">
                <a16:creationId xmlns:a16="http://schemas.microsoft.com/office/drawing/2014/main" id="{3439F862-CF53-A9C8-2AC0-A26CA6A881DB}"/>
              </a:ext>
            </a:extLst>
          </p:cNvPr>
          <p:cNvPicPr>
            <a:picLocks noChangeAspect="1"/>
          </p:cNvPicPr>
          <p:nvPr/>
        </p:nvPicPr>
        <p:blipFill rotWithShape="1">
          <a:blip r:embed="rId3"/>
          <a:srcRect r="1" b="3696"/>
          <a:stretch/>
        </p:blipFill>
        <p:spPr>
          <a:xfrm>
            <a:off x="149340" y="1825625"/>
            <a:ext cx="11890272" cy="4122329"/>
          </a:xfrm>
          <a:prstGeom prst="rect">
            <a:avLst/>
          </a:prstGeom>
          <a:noFill/>
          <a:ln>
            <a:solidFill>
              <a:schemeClr val="accent1"/>
            </a:solidFill>
          </a:ln>
        </p:spPr>
      </p:pic>
      <p:sp>
        <p:nvSpPr>
          <p:cNvPr id="11" name="Slide Number Placeholder 4">
            <a:extLst>
              <a:ext uri="{FF2B5EF4-FFF2-40B4-BE49-F238E27FC236}">
                <a16:creationId xmlns:a16="http://schemas.microsoft.com/office/drawing/2014/main" id="{1359F275-A789-70F1-B439-86670E4FF32B}"/>
              </a:ext>
            </a:extLst>
          </p:cNvPr>
          <p:cNvSpPr>
            <a:spLocks noGrp="1"/>
          </p:cNvSpPr>
          <p:nvPr>
            <p:ph type="sldNum" sz="quarter" idx="12"/>
          </p:nvPr>
        </p:nvSpPr>
        <p:spPr>
          <a:xfrm>
            <a:off x="8610600" y="6285773"/>
            <a:ext cx="2743200" cy="365125"/>
          </a:xfrm>
        </p:spPr>
        <p:txBody>
          <a:bodyPr/>
          <a:lstStyle/>
          <a:p>
            <a:pPr>
              <a:spcAft>
                <a:spcPts val="600"/>
              </a:spcAft>
            </a:pPr>
            <a:fld id="{4FAB73BC-B049-4115-A692-8D63A059BFB8}" type="slidenum">
              <a:rPr lang="en-US" dirty="0"/>
              <a:pPr>
                <a:spcAft>
                  <a:spcPts val="600"/>
                </a:spcAft>
              </a:pPr>
              <a:t>39</a:t>
            </a:fld>
            <a:endParaRPr lang="en-US"/>
          </a:p>
        </p:txBody>
      </p:sp>
    </p:spTree>
    <p:extLst>
      <p:ext uri="{BB962C8B-B14F-4D97-AF65-F5344CB8AC3E}">
        <p14:creationId xmlns:p14="http://schemas.microsoft.com/office/powerpoint/2010/main" val="1638813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510C6-1274-35FD-EF93-5B1C993B0099}"/>
              </a:ext>
            </a:extLst>
          </p:cNvPr>
          <p:cNvSpPr>
            <a:spLocks noGrp="1"/>
          </p:cNvSpPr>
          <p:nvPr>
            <p:ph type="title"/>
          </p:nvPr>
        </p:nvSpPr>
        <p:spPr/>
        <p:txBody>
          <a:bodyPr/>
          <a:lstStyle/>
          <a:p>
            <a:r>
              <a:rPr lang="en-US" dirty="0"/>
              <a:t>Set the Vision (2)</a:t>
            </a:r>
          </a:p>
        </p:txBody>
      </p:sp>
      <p:sp>
        <p:nvSpPr>
          <p:cNvPr id="6" name="Content Placeholder 5">
            <a:extLst>
              <a:ext uri="{FF2B5EF4-FFF2-40B4-BE49-F238E27FC236}">
                <a16:creationId xmlns:a16="http://schemas.microsoft.com/office/drawing/2014/main" id="{53A8EB8C-1275-2A4D-61DD-92F5FFCCB684}"/>
              </a:ext>
            </a:extLst>
          </p:cNvPr>
          <p:cNvSpPr txBox="1">
            <a:spLocks noGrp="1"/>
          </p:cNvSpPr>
          <p:nvPr>
            <p:ph idx="1"/>
          </p:nvPr>
        </p:nvSpPr>
        <p:spPr>
          <a:xfrm>
            <a:off x="568135" y="1279092"/>
            <a:ext cx="10983399" cy="4825488"/>
          </a:xfrm>
          <a:prstGeom prst="rect">
            <a:avLst/>
          </a:prstGeom>
          <a:noFill/>
        </p:spPr>
        <p:txBody>
          <a:bodyPr wrap="square" rtlCol="0">
            <a:spAutoFit/>
          </a:bodyPr>
          <a:lstStyle/>
          <a:p>
            <a:pPr marL="0" indent="0" algn="ctr">
              <a:buNone/>
            </a:pPr>
            <a:r>
              <a:rPr lang="en-US" sz="7200" dirty="0"/>
              <a:t>In ONE word, how would you describe a school that has it all together?</a:t>
            </a:r>
          </a:p>
        </p:txBody>
      </p:sp>
      <p:sp>
        <p:nvSpPr>
          <p:cNvPr id="5" name="Slide Number Placeholder 4">
            <a:extLst>
              <a:ext uri="{FF2B5EF4-FFF2-40B4-BE49-F238E27FC236}">
                <a16:creationId xmlns:a16="http://schemas.microsoft.com/office/drawing/2014/main" id="{C9AC7405-793C-E2C9-17E0-1299B088DFB3}"/>
              </a:ext>
            </a:extLst>
          </p:cNvPr>
          <p:cNvSpPr>
            <a:spLocks noGrp="1"/>
          </p:cNvSpPr>
          <p:nvPr>
            <p:ph type="sldNum" sz="quarter" idx="12"/>
          </p:nvPr>
        </p:nvSpPr>
        <p:spPr/>
        <p:txBody>
          <a:bodyPr/>
          <a:lstStyle/>
          <a:p>
            <a:fld id="{A3D1C70C-36A2-44FC-A083-98959550CFF4}" type="slidenum">
              <a:rPr lang="en-US" smtClean="0"/>
              <a:t>4</a:t>
            </a:fld>
            <a:endParaRPr lang="en-US"/>
          </a:p>
        </p:txBody>
      </p:sp>
    </p:spTree>
    <p:extLst>
      <p:ext uri="{BB962C8B-B14F-4D97-AF65-F5344CB8AC3E}">
        <p14:creationId xmlns:p14="http://schemas.microsoft.com/office/powerpoint/2010/main" val="2126568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D63241-CEF0-0E9D-E776-F7AEF6313D6A}"/>
              </a:ext>
            </a:extLst>
          </p:cNvPr>
          <p:cNvSpPr txBox="1">
            <a:spLocks noGrp="1"/>
          </p:cNvSpPr>
          <p:nvPr>
            <p:ph type="title" idx="4294967295"/>
          </p:nvPr>
        </p:nvSpPr>
        <p:spPr>
          <a:xfrm>
            <a:off x="1" y="1962615"/>
            <a:ext cx="2515164"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6E2405"/>
                </a:solidFill>
                <a:effectLst/>
                <a:uLnTx/>
                <a:uFillTx/>
                <a:latin typeface="Palatino Linotype" panose="02040502050505030304" pitchFamily="18" charset="0"/>
                <a:ea typeface="+mn-ea"/>
                <a:cs typeface="+mn-cs"/>
              </a:rPr>
              <a:t>Track Your Progress</a:t>
            </a:r>
          </a:p>
        </p:txBody>
      </p:sp>
      <p:pic>
        <p:nvPicPr>
          <p:cNvPr id="8" name="Picture 7" descr="example of NJSCI Survey Data results on a line graph">
            <a:extLst>
              <a:ext uri="{FF2B5EF4-FFF2-40B4-BE49-F238E27FC236}">
                <a16:creationId xmlns:a16="http://schemas.microsoft.com/office/drawing/2014/main" id="{DAFCAACD-A8E5-25A2-1428-B1C7CB4EF65A}"/>
              </a:ext>
            </a:extLst>
          </p:cNvPr>
          <p:cNvPicPr>
            <a:picLocks noChangeAspect="1"/>
          </p:cNvPicPr>
          <p:nvPr/>
        </p:nvPicPr>
        <p:blipFill>
          <a:blip r:embed="rId3"/>
          <a:stretch>
            <a:fillRect/>
          </a:stretch>
        </p:blipFill>
        <p:spPr>
          <a:xfrm>
            <a:off x="2767295" y="499618"/>
            <a:ext cx="6657409" cy="5858764"/>
          </a:xfrm>
          <a:prstGeom prst="rect">
            <a:avLst/>
          </a:prstGeom>
        </p:spPr>
      </p:pic>
      <p:sp>
        <p:nvSpPr>
          <p:cNvPr id="2" name="Slide Number Placeholder 1">
            <a:extLst>
              <a:ext uri="{FF2B5EF4-FFF2-40B4-BE49-F238E27FC236}">
                <a16:creationId xmlns:a16="http://schemas.microsoft.com/office/drawing/2014/main" id="{5109C720-5D4C-1DAD-9C84-D27C9003E443}"/>
              </a:ext>
            </a:extLst>
          </p:cNvPr>
          <p:cNvSpPr>
            <a:spLocks noGrp="1"/>
          </p:cNvSpPr>
          <p:nvPr>
            <p:ph type="sldNum" sz="quarter" idx="12"/>
          </p:nvPr>
        </p:nvSpPr>
        <p:spPr/>
        <p:txBody>
          <a:bodyPr/>
          <a:lstStyle/>
          <a:p>
            <a:fld id="{4FAB73BC-B049-4115-A692-8D63A059BFB8}" type="slidenum">
              <a:rPr lang="en-US" smtClean="0"/>
              <a:t>40</a:t>
            </a:fld>
            <a:endParaRPr lang="en-US"/>
          </a:p>
        </p:txBody>
      </p:sp>
    </p:spTree>
    <p:extLst>
      <p:ext uri="{BB962C8B-B14F-4D97-AF65-F5344CB8AC3E}">
        <p14:creationId xmlns:p14="http://schemas.microsoft.com/office/powerpoint/2010/main" val="3555596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5E9F1A41-9374-95E7-40D0-C93B795A947A}"/>
              </a:ext>
            </a:extLst>
          </p:cNvPr>
          <p:cNvSpPr>
            <a:spLocks noGrp="1"/>
          </p:cNvSpPr>
          <p:nvPr>
            <p:ph type="title"/>
          </p:nvPr>
        </p:nvSpPr>
        <p:spPr>
          <a:xfrm>
            <a:off x="1286258" y="443672"/>
            <a:ext cx="10096959" cy="747579"/>
          </a:xfrm>
        </p:spPr>
        <p:txBody>
          <a:bodyPr/>
          <a:lstStyle/>
          <a:p>
            <a:r>
              <a:rPr lang="en-US" sz="4000" dirty="0"/>
              <a:t>Ethos, Pathos, Logos in Communications</a:t>
            </a:r>
          </a:p>
        </p:txBody>
      </p:sp>
      <p:sp>
        <p:nvSpPr>
          <p:cNvPr id="5" name="Object 2">
            <a:extLst>
              <a:ext uri="{FF2B5EF4-FFF2-40B4-BE49-F238E27FC236}">
                <a16:creationId xmlns:a16="http://schemas.microsoft.com/office/drawing/2014/main" id="{567B2C12-7329-F063-33BB-2C2C0D0A06BF}"/>
              </a:ext>
              <a:ext uri="{C183D7F6-B498-43B3-948B-1728B52AA6E4}">
                <adec:decorative xmlns:adec="http://schemas.microsoft.com/office/drawing/2017/decorative" val="1"/>
              </a:ext>
            </a:extLst>
          </p:cNvPr>
          <p:cNvSpPr/>
          <p:nvPr/>
        </p:nvSpPr>
        <p:spPr>
          <a:xfrm>
            <a:off x="476131" y="1590277"/>
            <a:ext cx="3618595" cy="3647163"/>
          </a:xfrm>
          <a:prstGeom prst="rect">
            <a:avLst/>
          </a:prstGeom>
          <a:solidFill>
            <a:srgbClr val="FCB040"/>
          </a:solidFill>
        </p:spPr>
        <p:txBody>
          <a:bodyPr/>
          <a:lstStyle/>
          <a:p>
            <a:endParaRPr lang="en-US"/>
          </a:p>
        </p:txBody>
      </p:sp>
      <p:sp>
        <p:nvSpPr>
          <p:cNvPr id="6" name="Textbox 3">
            <a:extLst>
              <a:ext uri="{FF2B5EF4-FFF2-40B4-BE49-F238E27FC236}">
                <a16:creationId xmlns:a16="http://schemas.microsoft.com/office/drawing/2014/main" id="{575B1602-934D-404F-29B1-3DEB98A1AE70}"/>
              </a:ext>
            </a:extLst>
          </p:cNvPr>
          <p:cNvSpPr/>
          <p:nvPr/>
        </p:nvSpPr>
        <p:spPr>
          <a:xfrm>
            <a:off x="761810" y="1810042"/>
            <a:ext cx="3456711" cy="756155"/>
          </a:xfrm>
          <a:prstGeom prst="rect">
            <a:avLst/>
          </a:prstGeom>
          <a:noFill/>
        </p:spPr>
        <p:txBody>
          <a:bodyPr wrap="square" lIns="0" tIns="0" rIns="0" bIns="0" rtlCol="0" anchor="t"/>
          <a:lstStyle/>
          <a:p>
            <a:pPr algn="l">
              <a:lnSpc>
                <a:spcPts val="2978"/>
              </a:lnSpc>
              <a:buNone/>
            </a:pPr>
            <a:r>
              <a:rPr lang="en-US" sz="2550" b="1" kern="0" spc="-153" dirty="0">
                <a:ea typeface="Inter" pitchFamily="34" charset="-122"/>
                <a:cs typeface="Inter" pitchFamily="34" charset="-120"/>
              </a:rPr>
              <a:t>Ethos: Appeal to Credibility</a:t>
            </a:r>
            <a:endParaRPr lang="en-US" dirty="0"/>
          </a:p>
        </p:txBody>
      </p:sp>
      <p:sp>
        <p:nvSpPr>
          <p:cNvPr id="7" name="Textbox 4">
            <a:extLst>
              <a:ext uri="{FF2B5EF4-FFF2-40B4-BE49-F238E27FC236}">
                <a16:creationId xmlns:a16="http://schemas.microsoft.com/office/drawing/2014/main" id="{3815B855-6B2A-7369-4CD5-8D364CCD24DA}"/>
              </a:ext>
            </a:extLst>
          </p:cNvPr>
          <p:cNvSpPr/>
          <p:nvPr/>
        </p:nvSpPr>
        <p:spPr>
          <a:xfrm>
            <a:off x="761810" y="2701448"/>
            <a:ext cx="3456711" cy="990501"/>
          </a:xfrm>
          <a:prstGeom prst="rect">
            <a:avLst/>
          </a:prstGeom>
          <a:noFill/>
        </p:spPr>
        <p:txBody>
          <a:bodyPr wrap="square" lIns="0" tIns="0" rIns="0" bIns="0" rtlCol="0" anchor="t"/>
          <a:lstStyle/>
          <a:p>
            <a:pPr algn="l">
              <a:lnSpc>
                <a:spcPts val="2600"/>
              </a:lnSpc>
              <a:spcBef>
                <a:spcPts val="1044"/>
              </a:spcBef>
              <a:buNone/>
            </a:pPr>
            <a:r>
              <a:rPr lang="en-US" sz="1875" kern="0" spc="-37" dirty="0">
                <a:ea typeface="Inter" pitchFamily="34" charset="-122"/>
                <a:cs typeface="Inter" pitchFamily="34" charset="-120"/>
              </a:rPr>
              <a:t>Establish your authority, expertise, and trustworthiness to persuade your audience.</a:t>
            </a:r>
            <a:endParaRPr lang="en-US" dirty="0"/>
          </a:p>
        </p:txBody>
      </p:sp>
      <p:sp>
        <p:nvSpPr>
          <p:cNvPr id="8" name="Object 5">
            <a:extLst>
              <a:ext uri="{FF2B5EF4-FFF2-40B4-BE49-F238E27FC236}">
                <a16:creationId xmlns:a16="http://schemas.microsoft.com/office/drawing/2014/main" id="{7AE79432-5FD2-A839-C753-D3D28584A30B}"/>
              </a:ext>
              <a:ext uri="{C183D7F6-B498-43B3-948B-1728B52AA6E4}">
                <adec:decorative xmlns:adec="http://schemas.microsoft.com/office/drawing/2017/decorative" val="1"/>
              </a:ext>
            </a:extLst>
          </p:cNvPr>
          <p:cNvSpPr/>
          <p:nvPr/>
        </p:nvSpPr>
        <p:spPr>
          <a:xfrm>
            <a:off x="4285178" y="1590277"/>
            <a:ext cx="3618595" cy="3647163"/>
          </a:xfrm>
          <a:prstGeom prst="rect">
            <a:avLst/>
          </a:prstGeom>
          <a:solidFill>
            <a:srgbClr val="B34519"/>
          </a:solidFill>
        </p:spPr>
        <p:txBody>
          <a:bodyPr/>
          <a:lstStyle/>
          <a:p>
            <a:endParaRPr lang="en-US"/>
          </a:p>
        </p:txBody>
      </p:sp>
      <p:sp>
        <p:nvSpPr>
          <p:cNvPr id="9" name="Textbox 6">
            <a:extLst>
              <a:ext uri="{FF2B5EF4-FFF2-40B4-BE49-F238E27FC236}">
                <a16:creationId xmlns:a16="http://schemas.microsoft.com/office/drawing/2014/main" id="{376FF925-2203-C237-C742-9242AD4458A4}"/>
              </a:ext>
            </a:extLst>
          </p:cNvPr>
          <p:cNvSpPr/>
          <p:nvPr/>
        </p:nvSpPr>
        <p:spPr>
          <a:xfrm>
            <a:off x="4570857" y="1810042"/>
            <a:ext cx="3456711" cy="756155"/>
          </a:xfrm>
          <a:prstGeom prst="rect">
            <a:avLst/>
          </a:prstGeom>
          <a:noFill/>
        </p:spPr>
        <p:txBody>
          <a:bodyPr wrap="square" lIns="0" tIns="0" rIns="0" bIns="0" rtlCol="0" anchor="t"/>
          <a:lstStyle/>
          <a:p>
            <a:pPr algn="l">
              <a:lnSpc>
                <a:spcPts val="2978"/>
              </a:lnSpc>
              <a:buNone/>
            </a:pPr>
            <a:r>
              <a:rPr lang="en-US" sz="2550" b="1" kern="0" spc="-153" dirty="0">
                <a:ea typeface="Inter" pitchFamily="34" charset="-122"/>
                <a:cs typeface="Inter" pitchFamily="34" charset="-120"/>
              </a:rPr>
              <a:t>Pathos: Appeal to Emotions</a:t>
            </a:r>
            <a:endParaRPr lang="en-US" dirty="0"/>
          </a:p>
        </p:txBody>
      </p:sp>
      <p:sp>
        <p:nvSpPr>
          <p:cNvPr id="10" name="Textbox 7">
            <a:extLst>
              <a:ext uri="{FF2B5EF4-FFF2-40B4-BE49-F238E27FC236}">
                <a16:creationId xmlns:a16="http://schemas.microsoft.com/office/drawing/2014/main" id="{CED4C332-5B4C-FA10-8F42-042DBA4BA496}"/>
              </a:ext>
            </a:extLst>
          </p:cNvPr>
          <p:cNvSpPr/>
          <p:nvPr/>
        </p:nvSpPr>
        <p:spPr>
          <a:xfrm>
            <a:off x="4408973" y="2689482"/>
            <a:ext cx="3456711" cy="1320668"/>
          </a:xfrm>
          <a:prstGeom prst="rect">
            <a:avLst/>
          </a:prstGeom>
          <a:noFill/>
        </p:spPr>
        <p:txBody>
          <a:bodyPr wrap="square" lIns="0" tIns="0" rIns="0" bIns="0" rtlCol="0" anchor="t"/>
          <a:lstStyle/>
          <a:p>
            <a:pPr algn="l">
              <a:lnSpc>
                <a:spcPts val="2600"/>
              </a:lnSpc>
              <a:spcBef>
                <a:spcPts val="1044"/>
              </a:spcBef>
              <a:buNone/>
            </a:pPr>
            <a:r>
              <a:rPr lang="en-US" sz="1875" kern="0" spc="-37" dirty="0">
                <a:ea typeface="Inter" pitchFamily="34" charset="-122"/>
                <a:cs typeface="Inter" pitchFamily="34" charset="-120"/>
              </a:rPr>
              <a:t>Evoke emotions like empathy, concern, or enthusiasm to connect with your audience on a deeper level.</a:t>
            </a:r>
            <a:endParaRPr lang="en-US" dirty="0"/>
          </a:p>
        </p:txBody>
      </p:sp>
      <p:sp>
        <p:nvSpPr>
          <p:cNvPr id="11" name="Object 8">
            <a:extLst>
              <a:ext uri="{FF2B5EF4-FFF2-40B4-BE49-F238E27FC236}">
                <a16:creationId xmlns:a16="http://schemas.microsoft.com/office/drawing/2014/main" id="{C0922678-DD07-138C-BF7B-DB417C33326F}"/>
              </a:ext>
              <a:ext uri="{C183D7F6-B498-43B3-948B-1728B52AA6E4}">
                <adec:decorative xmlns:adec="http://schemas.microsoft.com/office/drawing/2017/decorative" val="1"/>
              </a:ext>
            </a:extLst>
          </p:cNvPr>
          <p:cNvSpPr/>
          <p:nvPr/>
        </p:nvSpPr>
        <p:spPr>
          <a:xfrm>
            <a:off x="8094226" y="1590277"/>
            <a:ext cx="3618595" cy="3647163"/>
          </a:xfrm>
          <a:prstGeom prst="rect">
            <a:avLst/>
          </a:prstGeom>
          <a:solidFill>
            <a:srgbClr val="FEC088"/>
          </a:solidFill>
        </p:spPr>
        <p:txBody>
          <a:bodyPr/>
          <a:lstStyle/>
          <a:p>
            <a:endParaRPr lang="en-US"/>
          </a:p>
        </p:txBody>
      </p:sp>
      <p:sp>
        <p:nvSpPr>
          <p:cNvPr id="12" name="Textbox 9">
            <a:extLst>
              <a:ext uri="{FF2B5EF4-FFF2-40B4-BE49-F238E27FC236}">
                <a16:creationId xmlns:a16="http://schemas.microsoft.com/office/drawing/2014/main" id="{523D0C40-DB82-E558-2420-5F5343EE2229}"/>
              </a:ext>
            </a:extLst>
          </p:cNvPr>
          <p:cNvSpPr/>
          <p:nvPr/>
        </p:nvSpPr>
        <p:spPr>
          <a:xfrm>
            <a:off x="8379905" y="1810042"/>
            <a:ext cx="3456711" cy="378078"/>
          </a:xfrm>
          <a:prstGeom prst="rect">
            <a:avLst/>
          </a:prstGeom>
          <a:noFill/>
        </p:spPr>
        <p:txBody>
          <a:bodyPr wrap="square" lIns="0" tIns="0" rIns="0" bIns="0" rtlCol="0" anchor="t"/>
          <a:lstStyle/>
          <a:p>
            <a:pPr algn="l">
              <a:lnSpc>
                <a:spcPts val="2978"/>
              </a:lnSpc>
              <a:buNone/>
            </a:pPr>
            <a:r>
              <a:rPr lang="en-US" sz="2550" b="1" kern="0" spc="-153" dirty="0">
                <a:ea typeface="Inter" pitchFamily="34" charset="-122"/>
                <a:cs typeface="Inter" pitchFamily="34" charset="-120"/>
              </a:rPr>
              <a:t>Logos: Appeal to Logic</a:t>
            </a:r>
            <a:endParaRPr lang="en-US" dirty="0"/>
          </a:p>
        </p:txBody>
      </p:sp>
      <p:sp>
        <p:nvSpPr>
          <p:cNvPr id="13" name="Textbox 10">
            <a:extLst>
              <a:ext uri="{FF2B5EF4-FFF2-40B4-BE49-F238E27FC236}">
                <a16:creationId xmlns:a16="http://schemas.microsoft.com/office/drawing/2014/main" id="{EF1FC67B-4818-265F-80D6-E225A1B7E117}"/>
              </a:ext>
            </a:extLst>
          </p:cNvPr>
          <p:cNvSpPr/>
          <p:nvPr/>
        </p:nvSpPr>
        <p:spPr>
          <a:xfrm>
            <a:off x="8379905" y="2323370"/>
            <a:ext cx="3456711" cy="1320668"/>
          </a:xfrm>
          <a:prstGeom prst="rect">
            <a:avLst/>
          </a:prstGeom>
          <a:noFill/>
        </p:spPr>
        <p:txBody>
          <a:bodyPr wrap="square" lIns="0" tIns="0" rIns="0" bIns="0" rtlCol="0" anchor="t"/>
          <a:lstStyle/>
          <a:p>
            <a:pPr algn="l">
              <a:lnSpc>
                <a:spcPts val="2600"/>
              </a:lnSpc>
              <a:spcBef>
                <a:spcPts val="1044"/>
              </a:spcBef>
              <a:buNone/>
            </a:pPr>
            <a:r>
              <a:rPr lang="en-US" sz="1875" kern="0" spc="-37" dirty="0">
                <a:ea typeface="Inter" pitchFamily="34" charset="-122"/>
                <a:cs typeface="Inter" pitchFamily="34" charset="-120"/>
              </a:rPr>
              <a:t>Use sound reasoning, facts, and evidence to build a compelling and rational argument.</a:t>
            </a:r>
            <a:endParaRPr lang="en-US" dirty="0"/>
          </a:p>
        </p:txBody>
      </p:sp>
      <p:sp>
        <p:nvSpPr>
          <p:cNvPr id="14" name="Object 11">
            <a:extLst>
              <a:ext uri="{FF2B5EF4-FFF2-40B4-BE49-F238E27FC236}">
                <a16:creationId xmlns:a16="http://schemas.microsoft.com/office/drawing/2014/main" id="{9443FF65-9A01-94FC-C21F-8F6227AD79ED}"/>
              </a:ext>
              <a:ext uri="{C183D7F6-B498-43B3-948B-1728B52AA6E4}">
                <adec:decorative xmlns:adec="http://schemas.microsoft.com/office/drawing/2017/decorative" val="1"/>
              </a:ext>
            </a:extLst>
          </p:cNvPr>
          <p:cNvSpPr/>
          <p:nvPr/>
        </p:nvSpPr>
        <p:spPr>
          <a:xfrm>
            <a:off x="-1" y="5765288"/>
            <a:ext cx="12188952" cy="1142714"/>
          </a:xfrm>
          <a:prstGeom prst="rect">
            <a:avLst/>
          </a:prstGeom>
          <a:solidFill>
            <a:srgbClr val="3C5E81"/>
          </a:solidFill>
        </p:spPr>
        <p:txBody>
          <a:bodyPr/>
          <a:lstStyle/>
          <a:p>
            <a:endParaRPr lang="en-US"/>
          </a:p>
        </p:txBody>
      </p:sp>
      <p:sp>
        <p:nvSpPr>
          <p:cNvPr id="15" name="Textbox 12">
            <a:extLst>
              <a:ext uri="{FF2B5EF4-FFF2-40B4-BE49-F238E27FC236}">
                <a16:creationId xmlns:a16="http://schemas.microsoft.com/office/drawing/2014/main" id="{51A8DCED-07F2-1DA5-55F9-D20DC419FD67}"/>
              </a:ext>
            </a:extLst>
          </p:cNvPr>
          <p:cNvSpPr/>
          <p:nvPr/>
        </p:nvSpPr>
        <p:spPr>
          <a:xfrm>
            <a:off x="-42852" y="6160390"/>
            <a:ext cx="12274656" cy="250118"/>
          </a:xfrm>
          <a:prstGeom prst="rect">
            <a:avLst/>
          </a:prstGeom>
          <a:noFill/>
        </p:spPr>
        <p:txBody>
          <a:bodyPr wrap="square" lIns="0" tIns="0" rIns="0" bIns="0" rtlCol="0" anchor="ctr"/>
          <a:lstStyle/>
          <a:p>
            <a:pPr algn="ctr">
              <a:lnSpc>
                <a:spcPts val="1971"/>
              </a:lnSpc>
              <a:buNone/>
            </a:pPr>
            <a:r>
              <a:rPr lang="en-US" sz="1688" b="1" kern="0" spc="-101" dirty="0">
                <a:solidFill>
                  <a:schemeClr val="bg1"/>
                </a:solidFill>
                <a:ea typeface="Inter" pitchFamily="34" charset="-122"/>
                <a:cs typeface="Inter" pitchFamily="34" charset="-120"/>
              </a:rPr>
              <a:t>By understanding and effectively applying ethos, pathos, and logos, you can create more impactful and persuasive communications.</a:t>
            </a:r>
            <a:endParaRPr lang="en-US" dirty="0">
              <a:solidFill>
                <a:schemeClr val="bg1"/>
              </a:solidFill>
            </a:endParaRPr>
          </a:p>
        </p:txBody>
      </p:sp>
      <p:sp>
        <p:nvSpPr>
          <p:cNvPr id="3" name="Slide Number Placeholder 2">
            <a:extLst>
              <a:ext uri="{FF2B5EF4-FFF2-40B4-BE49-F238E27FC236}">
                <a16:creationId xmlns:a16="http://schemas.microsoft.com/office/drawing/2014/main" id="{708207F9-22FA-06CB-5BAB-E1CAAFAC9678}"/>
              </a:ext>
            </a:extLst>
          </p:cNvPr>
          <p:cNvSpPr>
            <a:spLocks noGrp="1"/>
          </p:cNvSpPr>
          <p:nvPr>
            <p:ph type="sldNum" sz="quarter" idx="12"/>
          </p:nvPr>
        </p:nvSpPr>
        <p:spPr>
          <a:prstGeom prst="rect">
            <a:avLst/>
          </a:prstGeom>
        </p:spPr>
        <p:txBody>
          <a:bodyPr/>
          <a:lstStyle/>
          <a:p>
            <a:fld id="{4FAB73BC-B049-4115-A692-8D63A059BFB8}" type="slidenum">
              <a:rPr lang="en-US" smtClean="0"/>
              <a:t>41</a:t>
            </a:fld>
            <a:endParaRPr lang="en-US"/>
          </a:p>
        </p:txBody>
      </p:sp>
    </p:spTree>
    <p:extLst>
      <p:ext uri="{BB962C8B-B14F-4D97-AF65-F5344CB8AC3E}">
        <p14:creationId xmlns:p14="http://schemas.microsoft.com/office/powerpoint/2010/main" val="3548416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FABE5-8178-444F-3546-334AEBF2641E}"/>
              </a:ext>
            </a:extLst>
          </p:cNvPr>
          <p:cNvSpPr>
            <a:spLocks noGrp="1"/>
          </p:cNvSpPr>
          <p:nvPr>
            <p:ph type="title"/>
          </p:nvPr>
        </p:nvSpPr>
        <p:spPr/>
        <p:txBody>
          <a:bodyPr/>
          <a:lstStyle/>
          <a:p>
            <a:r>
              <a:rPr lang="en-US" sz="3200" dirty="0"/>
              <a:t>Appreciate the Journey….Regardless the Path</a:t>
            </a:r>
          </a:p>
        </p:txBody>
      </p:sp>
      <p:pic>
        <p:nvPicPr>
          <p:cNvPr id="6" name="Road">
            <a:hlinkClick r:id="" action="ppaction://media"/>
            <a:extLst>
              <a:ext uri="{FF2B5EF4-FFF2-40B4-BE49-F238E27FC236}">
                <a16:creationId xmlns:a16="http://schemas.microsoft.com/office/drawing/2014/main" id="{E1897614-B2B9-DC2D-5652-58E9939C286D}"/>
              </a:ext>
              <a:ext uri="{C183D7F6-B498-43B3-948B-1728B52AA6E4}">
                <adec:decorative xmlns:adec="http://schemas.microsoft.com/office/drawing/2017/decorative" val="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615555" y="1126475"/>
            <a:ext cx="4960890" cy="4960890"/>
          </a:xfrm>
          <a:prstGeom prst="rect">
            <a:avLst/>
          </a:prstGeom>
        </p:spPr>
      </p:pic>
      <p:sp>
        <p:nvSpPr>
          <p:cNvPr id="5" name="Slide Number Placeholder 4">
            <a:extLst>
              <a:ext uri="{FF2B5EF4-FFF2-40B4-BE49-F238E27FC236}">
                <a16:creationId xmlns:a16="http://schemas.microsoft.com/office/drawing/2014/main" id="{FAFB754F-BF0C-8C19-C7B3-D2B96EA646A2}"/>
              </a:ext>
            </a:extLst>
          </p:cNvPr>
          <p:cNvSpPr>
            <a:spLocks noGrp="1"/>
          </p:cNvSpPr>
          <p:nvPr>
            <p:ph type="sldNum" sz="quarter" idx="12"/>
          </p:nvPr>
        </p:nvSpPr>
        <p:spPr/>
        <p:txBody>
          <a:bodyPr/>
          <a:lstStyle/>
          <a:p>
            <a:fld id="{A3D1C70C-36A2-44FC-A083-98959550CFF4}" type="slidenum">
              <a:rPr lang="en-US" smtClean="0"/>
              <a:t>42</a:t>
            </a:fld>
            <a:endParaRPr lang="en-US"/>
          </a:p>
        </p:txBody>
      </p:sp>
    </p:spTree>
    <p:extLst>
      <p:ext uri="{BB962C8B-B14F-4D97-AF65-F5344CB8AC3E}">
        <p14:creationId xmlns:p14="http://schemas.microsoft.com/office/powerpoint/2010/main" val="980721746"/>
      </p:ext>
    </p:extLst>
  </p:cSld>
  <p:clrMapOvr>
    <a:masterClrMapping/>
  </p:clrMapOvr>
  <p:timing>
    <p:tnLst>
      <p:par>
        <p:cTn id="1" dur="indefinite" restart="never" nodeType="tmRoot">
          <p:childTnLst>
            <p:video>
              <p:cMediaNode vol="80000">
                <p:cTn id="2" repeatCount="indefinite" fill="hold" display="0">
                  <p:stCondLst>
                    <p:cond delay="indefinite"/>
                  </p:stCondLst>
                </p:cTn>
                <p:tgtEl>
                  <p:spTgt spid="6"/>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1021A-985A-04D4-C6ED-2C0FE4D30D0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1ADD45B-5A3C-6A37-29C3-6B383D0680AC}"/>
              </a:ext>
            </a:extLst>
          </p:cNvPr>
          <p:cNvSpPr>
            <a:spLocks noGrp="1"/>
          </p:cNvSpPr>
          <p:nvPr>
            <p:ph type="title"/>
          </p:nvPr>
        </p:nvSpPr>
        <p:spPr/>
        <p:txBody>
          <a:bodyPr/>
          <a:lstStyle/>
          <a:p>
            <a:r>
              <a:rPr lang="en-US" dirty="0"/>
              <a:t>Resources You Can Use Today</a:t>
            </a:r>
          </a:p>
        </p:txBody>
      </p:sp>
      <p:graphicFrame>
        <p:nvGraphicFramePr>
          <p:cNvPr id="2" name="Table 1">
            <a:extLst>
              <a:ext uri="{FF2B5EF4-FFF2-40B4-BE49-F238E27FC236}">
                <a16:creationId xmlns:a16="http://schemas.microsoft.com/office/drawing/2014/main" id="{772AB084-9495-732D-95F6-700592A7A13F}"/>
              </a:ext>
            </a:extLst>
          </p:cNvPr>
          <p:cNvGraphicFramePr>
            <a:graphicFrameLocks noGrp="1"/>
          </p:cNvGraphicFramePr>
          <p:nvPr>
            <p:extLst>
              <p:ext uri="{D42A27DB-BD31-4B8C-83A1-F6EECF244321}">
                <p14:modId xmlns:p14="http://schemas.microsoft.com/office/powerpoint/2010/main" val="3865207921"/>
              </p:ext>
            </p:extLst>
          </p:nvPr>
        </p:nvGraphicFramePr>
        <p:xfrm>
          <a:off x="335476" y="1081588"/>
          <a:ext cx="11521047" cy="5175609"/>
        </p:xfrm>
        <a:graphic>
          <a:graphicData uri="http://schemas.openxmlformats.org/drawingml/2006/table">
            <a:tbl>
              <a:tblPr firstRow="1" bandRow="1">
                <a:tableStyleId>{5C22544A-7EE6-4342-B048-85BDC9FD1C3A}</a:tableStyleId>
              </a:tblPr>
              <a:tblGrid>
                <a:gridCol w="4222492">
                  <a:extLst>
                    <a:ext uri="{9D8B030D-6E8A-4147-A177-3AD203B41FA5}">
                      <a16:colId xmlns:a16="http://schemas.microsoft.com/office/drawing/2014/main" val="2496845581"/>
                    </a:ext>
                  </a:extLst>
                </a:gridCol>
                <a:gridCol w="7298555">
                  <a:extLst>
                    <a:ext uri="{9D8B030D-6E8A-4147-A177-3AD203B41FA5}">
                      <a16:colId xmlns:a16="http://schemas.microsoft.com/office/drawing/2014/main" val="359516824"/>
                    </a:ext>
                  </a:extLst>
                </a:gridCol>
              </a:tblGrid>
              <a:tr h="388638">
                <a:tc>
                  <a:txBody>
                    <a:bodyPr/>
                    <a:lstStyle/>
                    <a:p>
                      <a:r>
                        <a:rPr lang="en-US" sz="2000"/>
                        <a:t>Resource</a:t>
                      </a:r>
                    </a:p>
                  </a:txBody>
                  <a:tcPr/>
                </a:tc>
                <a:tc>
                  <a:txBody>
                    <a:bodyPr/>
                    <a:lstStyle/>
                    <a:p>
                      <a:r>
                        <a:rPr lang="en-US" sz="2000"/>
                        <a:t>Description</a:t>
                      </a:r>
                    </a:p>
                  </a:txBody>
                  <a:tcPr/>
                </a:tc>
                <a:extLst>
                  <a:ext uri="{0D108BD9-81ED-4DB2-BD59-A6C34878D82A}">
                    <a16:rowId xmlns:a16="http://schemas.microsoft.com/office/drawing/2014/main" val="1005860800"/>
                  </a:ext>
                </a:extLst>
              </a:tr>
              <a:tr h="583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sng" kern="100" dirty="0">
                          <a:solidFill>
                            <a:srgbClr val="467886"/>
                          </a:solidFill>
                          <a:effectLst/>
                          <a:latin typeface="+mn-lt"/>
                          <a:ea typeface="Aptos" panose="020B0004020202020204" pitchFamily="34" charset="0"/>
                          <a:cs typeface="Times New Roman" panose="02020603050405020304" pitchFamily="18" charset="0"/>
                          <a:hlinkClick r:id="rId3"/>
                        </a:rPr>
                        <a:t>Parent and Family Engagement Assessment Tool</a:t>
                      </a:r>
                      <a:endParaRPr lang="en-US" sz="1600" dirty="0"/>
                    </a:p>
                  </a:txBody>
                  <a:tcPr/>
                </a:tc>
                <a:tc>
                  <a:txBody>
                    <a:bodyPr/>
                    <a:lstStyle/>
                    <a:p>
                      <a:r>
                        <a:rPr lang="en-US" sz="1600"/>
                        <a:t>NJDOE assessment tool that allows you to survey the scope of your engagement and communication.</a:t>
                      </a:r>
                    </a:p>
                  </a:txBody>
                  <a:tcPr/>
                </a:tc>
                <a:extLst>
                  <a:ext uri="{0D108BD9-81ED-4DB2-BD59-A6C34878D82A}">
                    <a16:rowId xmlns:a16="http://schemas.microsoft.com/office/drawing/2014/main" val="84072410"/>
                  </a:ext>
                </a:extLst>
              </a:tr>
              <a:tr h="568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sng" kern="100">
                          <a:solidFill>
                            <a:srgbClr val="467886"/>
                          </a:solidFill>
                          <a:effectLst/>
                          <a:latin typeface="+mn-lt"/>
                          <a:ea typeface="Aptos" panose="020B0004020202020204" pitchFamily="34" charset="0"/>
                          <a:cs typeface="Times New Roman" panose="02020603050405020304" pitchFamily="18" charset="0"/>
                          <a:hlinkClick r:id="rId4"/>
                        </a:rPr>
                        <a:t>Tools for Calculating Chronic Absences</a:t>
                      </a:r>
                      <a:endParaRPr lang="en-US" sz="1600" u="sng" kern="100">
                        <a:solidFill>
                          <a:srgbClr val="467886"/>
                        </a:solidFill>
                        <a:effectLst/>
                        <a:latin typeface="+mn-lt"/>
                        <a:ea typeface="Aptos" panose="020B0004020202020204" pitchFamily="34" charset="0"/>
                        <a:cs typeface="Times New Roman" panose="02020603050405020304" pitchFamily="18" charset="0"/>
                      </a:endParaRPr>
                    </a:p>
                  </a:txBody>
                  <a:tcPr/>
                </a:tc>
                <a:tc>
                  <a:txBody>
                    <a:bodyPr/>
                    <a:lstStyle/>
                    <a:p>
                      <a:r>
                        <a:rPr lang="en-US" sz="1600"/>
                        <a:t>District and School Attendance Tracking Tools to get started with attendance screening.</a:t>
                      </a:r>
                    </a:p>
                  </a:txBody>
                  <a:tcPr/>
                </a:tc>
                <a:extLst>
                  <a:ext uri="{0D108BD9-81ED-4DB2-BD59-A6C34878D82A}">
                    <a16:rowId xmlns:a16="http://schemas.microsoft.com/office/drawing/2014/main" val="2350202158"/>
                  </a:ext>
                </a:extLst>
              </a:tr>
              <a:tr h="807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sng" kern="100">
                          <a:solidFill>
                            <a:srgbClr val="467886"/>
                          </a:solidFill>
                          <a:effectLst/>
                          <a:latin typeface="+mn-lt"/>
                          <a:ea typeface="Aptos" panose="020B0004020202020204" pitchFamily="34" charset="0"/>
                          <a:cs typeface="Times New Roman" panose="02020603050405020304" pitchFamily="18" charset="0"/>
                          <a:hlinkClick r:id="rId5"/>
                        </a:rPr>
                        <a:t>Data-teaming Tools from the National Center on Intensive Intervention</a:t>
                      </a:r>
                      <a:endParaRPr lang="en-US" sz="1600" u="sng" kern="100">
                        <a:solidFill>
                          <a:srgbClr val="467886"/>
                        </a:solidFill>
                        <a:effectLst/>
                        <a:latin typeface="+mn-lt"/>
                        <a:ea typeface="Aptos" panose="020B0004020202020204" pitchFamily="34" charset="0"/>
                        <a:cs typeface="Times New Roman" panose="02020603050405020304" pitchFamily="18" charset="0"/>
                      </a:endParaRPr>
                    </a:p>
                    <a:p>
                      <a:endParaRPr lang="en-US" sz="1600"/>
                    </a:p>
                  </a:txBody>
                  <a:tcPr/>
                </a:tc>
                <a:tc>
                  <a:txBody>
                    <a:bodyPr/>
                    <a:lstStyle/>
                    <a:p>
                      <a:r>
                        <a:rPr lang="en-US" sz="1600" b="0" i="0" kern="1200">
                          <a:solidFill>
                            <a:schemeClr val="dk1"/>
                          </a:solidFill>
                          <a:effectLst/>
                          <a:latin typeface="+mn-lt"/>
                          <a:ea typeface="+mn-ea"/>
                          <a:cs typeface="+mn-cs"/>
                        </a:rPr>
                        <a:t>Meeting guides, sample agendas, tools for analyzing data, and note-taking templates for intervention meetings.</a:t>
                      </a:r>
                      <a:endParaRPr lang="en-US" sz="1600"/>
                    </a:p>
                  </a:txBody>
                  <a:tcPr/>
                </a:tc>
                <a:extLst>
                  <a:ext uri="{0D108BD9-81ED-4DB2-BD59-A6C34878D82A}">
                    <a16:rowId xmlns:a16="http://schemas.microsoft.com/office/drawing/2014/main" val="1945806626"/>
                  </a:ext>
                </a:extLst>
              </a:tr>
              <a:tr h="976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00">
                          <a:effectLst/>
                          <a:latin typeface="+mn-lt"/>
                          <a:ea typeface="Aptos" panose="020B0004020202020204" pitchFamily="34" charset="0"/>
                          <a:cs typeface="Times New Roman" panose="02020603050405020304" pitchFamily="18" charset="0"/>
                          <a:hlinkClick r:id="rId6"/>
                        </a:rPr>
                        <a:t>Guide to Starting the Universal Screening Process from MTSS4Success</a:t>
                      </a:r>
                      <a:endParaRPr lang="en-US" sz="1600" kern="100">
                        <a:effectLst/>
                        <a:latin typeface="+mn-lt"/>
                        <a:ea typeface="Aptos" panose="020B0004020202020204" pitchFamily="34" charset="0"/>
                        <a:cs typeface="Times New Roman" panose="02020603050405020304" pitchFamily="18" charset="0"/>
                      </a:endParaRPr>
                    </a:p>
                    <a:p>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Worksheet to customize universal screening processes by examining the target population, administration schedule, implementation procedures, and data analysis approaches.</a:t>
                      </a:r>
                    </a:p>
                  </a:txBody>
                  <a:tcPr/>
                </a:tc>
                <a:extLst>
                  <a:ext uri="{0D108BD9-81ED-4DB2-BD59-A6C34878D82A}">
                    <a16:rowId xmlns:a16="http://schemas.microsoft.com/office/drawing/2014/main" val="3783127375"/>
                  </a:ext>
                </a:extLst>
              </a:tr>
              <a:tr h="750957">
                <a:tc>
                  <a:txBody>
                    <a:bodyPr/>
                    <a:lstStyle/>
                    <a:p>
                      <a:r>
                        <a:rPr lang="en-US" sz="1600">
                          <a:hlinkClick r:id="rId7"/>
                        </a:rPr>
                        <a:t>The New Jersey Tiered System of Supports for Early Reading (NJTSS-ER)</a:t>
                      </a:r>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A U.S. Department of Education State Personnel Development Grant supports statewide capacity building for NJTSS-ER.</a:t>
                      </a:r>
                    </a:p>
                  </a:txBody>
                  <a:tcPr/>
                </a:tc>
                <a:extLst>
                  <a:ext uri="{0D108BD9-81ED-4DB2-BD59-A6C34878D82A}">
                    <a16:rowId xmlns:a16="http://schemas.microsoft.com/office/drawing/2014/main" val="3526735716"/>
                  </a:ext>
                </a:extLst>
              </a:tr>
              <a:tr h="1046333">
                <a:tc>
                  <a:txBody>
                    <a:bodyPr/>
                    <a:lstStyle/>
                    <a:p>
                      <a:r>
                        <a:rPr lang="en-US" sz="1600" dirty="0">
                          <a:hlinkClick r:id="rId8"/>
                        </a:rPr>
                        <a:t>New Jersey School Climate Improvement Platform</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The  New Jersey School Climate Improvement (NJ SCI) Platform is a free, web-based application designed to increase  district and school access to tools and resources for data-driven school climate improvement planning and implementation.  </a:t>
                      </a: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1244104494"/>
                  </a:ext>
                </a:extLst>
              </a:tr>
            </a:tbl>
          </a:graphicData>
        </a:graphic>
      </p:graphicFrame>
      <p:sp>
        <p:nvSpPr>
          <p:cNvPr id="5" name="Slide Number Placeholder 4">
            <a:extLst>
              <a:ext uri="{FF2B5EF4-FFF2-40B4-BE49-F238E27FC236}">
                <a16:creationId xmlns:a16="http://schemas.microsoft.com/office/drawing/2014/main" id="{C1E8408F-5EB6-93CB-7939-BB0216F0F0CD}"/>
              </a:ext>
            </a:extLst>
          </p:cNvPr>
          <p:cNvSpPr>
            <a:spLocks noGrp="1"/>
          </p:cNvSpPr>
          <p:nvPr>
            <p:ph type="sldNum" sz="quarter" idx="10"/>
          </p:nvPr>
        </p:nvSpPr>
        <p:spPr/>
        <p:txBody>
          <a:bodyPr/>
          <a:lstStyle/>
          <a:p>
            <a:fld id="{A3D1C70C-36A2-44FC-A083-98959550CFF4}" type="slidenum">
              <a:rPr lang="en-US" smtClean="0"/>
              <a:t>43</a:t>
            </a:fld>
            <a:endParaRPr lang="en-US"/>
          </a:p>
        </p:txBody>
      </p:sp>
    </p:spTree>
    <p:extLst>
      <p:ext uri="{BB962C8B-B14F-4D97-AF65-F5344CB8AC3E}">
        <p14:creationId xmlns:p14="http://schemas.microsoft.com/office/powerpoint/2010/main" val="3327758639"/>
      </p:ext>
    </p:extLst>
  </p:cSld>
  <p:clrMapOvr>
    <a:masterClrMapping/>
  </p:clrMapOvr>
  <mc:AlternateContent xmlns:mc="http://schemas.openxmlformats.org/markup-compatibility/2006" xmlns:p14="http://schemas.microsoft.com/office/powerpoint/2010/main">
    <mc:Choice Requires="p14">
      <p:transition spd="slow" p14:dur="2000" advTm="3131"/>
    </mc:Choice>
    <mc:Fallback xmlns="">
      <p:transition spd="slow" advTm="3131"/>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1D36E-E782-DC6D-68CF-69B199D873F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E025F3B-6029-C0AD-E8A6-007A4A9AA0D3}"/>
              </a:ext>
            </a:extLst>
          </p:cNvPr>
          <p:cNvSpPr>
            <a:spLocks noGrp="1"/>
          </p:cNvSpPr>
          <p:nvPr>
            <p:ph type="title"/>
          </p:nvPr>
        </p:nvSpPr>
        <p:spPr/>
        <p:txBody>
          <a:bodyPr/>
          <a:lstStyle/>
          <a:p>
            <a:r>
              <a:rPr lang="en-US" sz="3600" dirty="0"/>
              <a:t>Resource: </a:t>
            </a:r>
            <a:r>
              <a:rPr lang="en-US" sz="3600" dirty="0">
                <a:hlinkClick r:id="rId3"/>
              </a:rPr>
              <a:t>NJTSS Professional Learning Series</a:t>
            </a:r>
            <a:endParaRPr lang="en-US" sz="3600" dirty="0"/>
          </a:p>
        </p:txBody>
      </p:sp>
      <p:pic>
        <p:nvPicPr>
          <p:cNvPr id="3" name="Picture 2">
            <a:hlinkClick r:id="rId3"/>
            <a:extLst>
              <a:ext uri="{FF2B5EF4-FFF2-40B4-BE49-F238E27FC236}">
                <a16:creationId xmlns:a16="http://schemas.microsoft.com/office/drawing/2014/main" id="{EF607EE2-8936-1579-613B-AF724A54447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5338" t="1171" r="6966" b="3746"/>
          <a:stretch/>
        </p:blipFill>
        <p:spPr>
          <a:xfrm>
            <a:off x="240897" y="1126475"/>
            <a:ext cx="7060819" cy="3376914"/>
          </a:xfrm>
          <a:prstGeom prst="rect">
            <a:avLst/>
          </a:prstGeom>
          <a:ln>
            <a:noFill/>
          </a:ln>
          <a:effectLst>
            <a:outerShdw blurRad="292100" dist="139700" dir="2700000" algn="tl" rotWithShape="0">
              <a:srgbClr val="333333">
                <a:alpha val="65000"/>
              </a:srgbClr>
            </a:outerShdw>
          </a:effectLst>
        </p:spPr>
      </p:pic>
      <p:pic>
        <p:nvPicPr>
          <p:cNvPr id="8" name="Picture 7">
            <a:hlinkClick r:id="rId5"/>
            <a:extLst>
              <a:ext uri="{FF2B5EF4-FFF2-40B4-BE49-F238E27FC236}">
                <a16:creationId xmlns:a16="http://schemas.microsoft.com/office/drawing/2014/main" id="{38E82333-04A9-9F80-262C-84FA38FDB20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8462" y="1126475"/>
            <a:ext cx="3511659" cy="490802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4C2339BC-1743-DBDE-9963-972F957E3D38}"/>
              </a:ext>
            </a:extLst>
          </p:cNvPr>
          <p:cNvSpPr txBox="1"/>
          <p:nvPr/>
        </p:nvSpPr>
        <p:spPr>
          <a:xfrm>
            <a:off x="240897" y="5066301"/>
            <a:ext cx="7220243" cy="6463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a:t>Videos and slides to facilitate your own learning or turnkey in district.</a:t>
            </a:r>
          </a:p>
        </p:txBody>
      </p:sp>
      <p:sp>
        <p:nvSpPr>
          <p:cNvPr id="5" name="Slide Number Placeholder 4">
            <a:extLst>
              <a:ext uri="{FF2B5EF4-FFF2-40B4-BE49-F238E27FC236}">
                <a16:creationId xmlns:a16="http://schemas.microsoft.com/office/drawing/2014/main" id="{6686263E-9879-4EAC-3597-EE4F8B11F2A6}"/>
              </a:ext>
            </a:extLst>
          </p:cNvPr>
          <p:cNvSpPr>
            <a:spLocks noGrp="1"/>
          </p:cNvSpPr>
          <p:nvPr>
            <p:ph type="sldNum" sz="quarter" idx="10"/>
          </p:nvPr>
        </p:nvSpPr>
        <p:spPr/>
        <p:txBody>
          <a:bodyPr/>
          <a:lstStyle/>
          <a:p>
            <a:fld id="{A3D1C70C-36A2-44FC-A083-98959550CFF4}" type="slidenum">
              <a:rPr lang="en-US" smtClean="0"/>
              <a:t>44</a:t>
            </a:fld>
            <a:endParaRPr lang="en-US"/>
          </a:p>
        </p:txBody>
      </p:sp>
    </p:spTree>
    <p:extLst>
      <p:ext uri="{BB962C8B-B14F-4D97-AF65-F5344CB8AC3E}">
        <p14:creationId xmlns:p14="http://schemas.microsoft.com/office/powerpoint/2010/main" val="3975661347"/>
      </p:ext>
    </p:extLst>
  </p:cSld>
  <p:clrMapOvr>
    <a:masterClrMapping/>
  </p:clrMapOvr>
  <mc:AlternateContent xmlns:mc="http://schemas.openxmlformats.org/markup-compatibility/2006">
    <mc:Choice xmlns:p14="http://schemas.microsoft.com/office/powerpoint/2010/main" Requires="p14">
      <p:transition spd="slow" p14:dur="2000" advTm="11344"/>
    </mc:Choice>
    <mc:Fallback>
      <p:transition spd="slow" advTm="11344"/>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F250DA-C816-0DD8-49F2-7D3591720C49}"/>
              </a:ext>
            </a:extLst>
          </p:cNvPr>
          <p:cNvSpPr>
            <a:spLocks noGrp="1"/>
          </p:cNvSpPr>
          <p:nvPr>
            <p:ph type="title"/>
          </p:nvPr>
        </p:nvSpPr>
        <p:spPr/>
        <p:txBody>
          <a:bodyPr/>
          <a:lstStyle/>
          <a:p>
            <a:r>
              <a:rPr lang="en-US" dirty="0"/>
              <a:t>Recap</a:t>
            </a:r>
          </a:p>
        </p:txBody>
      </p:sp>
      <p:sp>
        <p:nvSpPr>
          <p:cNvPr id="5" name="Slide Number Placeholder 4">
            <a:extLst>
              <a:ext uri="{FF2B5EF4-FFF2-40B4-BE49-F238E27FC236}">
                <a16:creationId xmlns:a16="http://schemas.microsoft.com/office/drawing/2014/main" id="{C00697D4-3796-374F-5751-8CD1CB9107D2}"/>
              </a:ext>
            </a:extLst>
          </p:cNvPr>
          <p:cNvSpPr>
            <a:spLocks noGrp="1"/>
          </p:cNvSpPr>
          <p:nvPr>
            <p:ph type="sldNum" sz="quarter" idx="12"/>
          </p:nvPr>
        </p:nvSpPr>
        <p:spPr/>
        <p:txBody>
          <a:bodyPr/>
          <a:lstStyle/>
          <a:p>
            <a:fld id="{A3D1C70C-36A2-44FC-A083-98959550CFF4}" type="slidenum">
              <a:rPr lang="en-US" smtClean="0"/>
              <a:t>45</a:t>
            </a:fld>
            <a:endParaRPr lang="en-US"/>
          </a:p>
        </p:txBody>
      </p:sp>
    </p:spTree>
    <p:extLst>
      <p:ext uri="{BB962C8B-B14F-4D97-AF65-F5344CB8AC3E}">
        <p14:creationId xmlns:p14="http://schemas.microsoft.com/office/powerpoint/2010/main" val="4025353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465F-1871-D587-96AE-67650E2DC4BA}"/>
              </a:ext>
            </a:extLst>
          </p:cNvPr>
          <p:cNvSpPr>
            <a:spLocks noGrp="1"/>
          </p:cNvSpPr>
          <p:nvPr>
            <p:ph type="title"/>
          </p:nvPr>
        </p:nvSpPr>
        <p:spPr/>
        <p:txBody>
          <a:bodyPr/>
          <a:lstStyle/>
          <a:p>
            <a:r>
              <a:rPr lang="en-US" dirty="0"/>
              <a:t>A message to your future self…</a:t>
            </a:r>
          </a:p>
        </p:txBody>
      </p:sp>
      <p:sp>
        <p:nvSpPr>
          <p:cNvPr id="18" name="Object 1">
            <a:extLst>
              <a:ext uri="{FF2B5EF4-FFF2-40B4-BE49-F238E27FC236}">
                <a16:creationId xmlns:a16="http://schemas.microsoft.com/office/drawing/2014/main" id="{86ECFC62-A758-D5EF-F32A-80ADC1A1A84A}"/>
              </a:ext>
            </a:extLst>
          </p:cNvPr>
          <p:cNvSpPr/>
          <p:nvPr/>
        </p:nvSpPr>
        <p:spPr>
          <a:xfrm>
            <a:off x="-55115" y="1278467"/>
            <a:ext cx="12188952" cy="556032"/>
          </a:xfrm>
          <a:prstGeom prst="rect">
            <a:avLst/>
          </a:prstGeom>
          <a:noFill/>
        </p:spPr>
        <p:txBody>
          <a:bodyPr wrap="square" lIns="0" tIns="0" rIns="0" bIns="0" rtlCol="0" anchor="t"/>
          <a:lstStyle/>
          <a:p>
            <a:pPr algn="ctr">
              <a:lnSpc>
                <a:spcPts val="4380"/>
              </a:lnSpc>
              <a:buNone/>
            </a:pPr>
            <a:r>
              <a:rPr lang="en-US" sz="3750" b="1" kern="0" spc="-225" dirty="0">
                <a:solidFill>
                  <a:srgbClr val="333333"/>
                </a:solidFill>
                <a:ea typeface="Inter" pitchFamily="34" charset="-122"/>
                <a:cs typeface="Inter" pitchFamily="34" charset="-120"/>
              </a:rPr>
              <a:t>Write Yourself a Postcard</a:t>
            </a:r>
            <a:endParaRPr lang="en-US" dirty="0"/>
          </a:p>
        </p:txBody>
      </p:sp>
      <p:sp>
        <p:nvSpPr>
          <p:cNvPr id="6" name="Object 2">
            <a:extLst>
              <a:ext uri="{FF2B5EF4-FFF2-40B4-BE49-F238E27FC236}">
                <a16:creationId xmlns:a16="http://schemas.microsoft.com/office/drawing/2014/main" id="{169C19D3-C16B-BD05-A81E-9F2A277A9268}"/>
              </a:ext>
              <a:ext uri="{C183D7F6-B498-43B3-948B-1728B52AA6E4}">
                <adec:decorative xmlns:adec="http://schemas.microsoft.com/office/drawing/2017/decorative" val="1"/>
              </a:ext>
            </a:extLst>
          </p:cNvPr>
          <p:cNvSpPr/>
          <p:nvPr/>
        </p:nvSpPr>
        <p:spPr>
          <a:xfrm>
            <a:off x="1476006" y="2690159"/>
            <a:ext cx="1428393" cy="1428393"/>
          </a:xfrm>
          <a:prstGeom prst="ellipse">
            <a:avLst/>
          </a:prstGeom>
          <a:solidFill>
            <a:srgbClr val="B34519"/>
          </a:solidFill>
        </p:spPr>
        <p:txBody>
          <a:bodyPr/>
          <a:lstStyle/>
          <a:p>
            <a:endParaRPr lang="en-US"/>
          </a:p>
        </p:txBody>
      </p:sp>
      <p:pic>
        <p:nvPicPr>
          <p:cNvPr id="7" name="Object 3">
            <a:extLst>
              <a:ext uri="{FF2B5EF4-FFF2-40B4-BE49-F238E27FC236}">
                <a16:creationId xmlns:a16="http://schemas.microsoft.com/office/drawing/2014/main" id="{731500C5-9D9E-E765-1A22-5473210FF1D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47485" y="3052835"/>
            <a:ext cx="485654" cy="695151"/>
          </a:xfrm>
          <a:prstGeom prst="rect">
            <a:avLst/>
          </a:prstGeom>
        </p:spPr>
      </p:pic>
      <p:sp>
        <p:nvSpPr>
          <p:cNvPr id="8" name="Object 4">
            <a:extLst>
              <a:ext uri="{FF2B5EF4-FFF2-40B4-BE49-F238E27FC236}">
                <a16:creationId xmlns:a16="http://schemas.microsoft.com/office/drawing/2014/main" id="{9A5249FE-0132-3A32-D7CB-CA2C5075E144}"/>
              </a:ext>
            </a:extLst>
          </p:cNvPr>
          <p:cNvSpPr/>
          <p:nvPr/>
        </p:nvSpPr>
        <p:spPr>
          <a:xfrm>
            <a:off x="508984" y="4214819"/>
            <a:ext cx="3362437" cy="266931"/>
          </a:xfrm>
          <a:prstGeom prst="rect">
            <a:avLst/>
          </a:prstGeom>
          <a:noFill/>
        </p:spPr>
        <p:txBody>
          <a:bodyPr wrap="square" lIns="0" tIns="0" rIns="0" bIns="0" rtlCol="0" anchor="t"/>
          <a:lstStyle/>
          <a:p>
            <a:pPr algn="ctr">
              <a:lnSpc>
                <a:spcPts val="2102"/>
              </a:lnSpc>
              <a:buNone/>
            </a:pPr>
            <a:r>
              <a:rPr lang="en-US" sz="1800" b="1" kern="0" spc="-108" dirty="0">
                <a:solidFill>
                  <a:srgbClr val="333333"/>
                </a:solidFill>
                <a:ea typeface="Inter" pitchFamily="34" charset="-122"/>
                <a:cs typeface="Inter" pitchFamily="34" charset="-120"/>
              </a:rPr>
              <a:t>Reflection</a:t>
            </a:r>
            <a:endParaRPr lang="en-US" dirty="0"/>
          </a:p>
        </p:txBody>
      </p:sp>
      <p:sp>
        <p:nvSpPr>
          <p:cNvPr id="9" name="Object 5">
            <a:extLst>
              <a:ext uri="{FF2B5EF4-FFF2-40B4-BE49-F238E27FC236}">
                <a16:creationId xmlns:a16="http://schemas.microsoft.com/office/drawing/2014/main" id="{AB762830-ECD7-F0F4-C54D-67F3C56CC58E}"/>
              </a:ext>
            </a:extLst>
          </p:cNvPr>
          <p:cNvSpPr/>
          <p:nvPr/>
        </p:nvSpPr>
        <p:spPr>
          <a:xfrm>
            <a:off x="508984" y="4558973"/>
            <a:ext cx="3362437" cy="1056416"/>
          </a:xfrm>
          <a:prstGeom prst="rect">
            <a:avLst/>
          </a:prstGeom>
          <a:noFill/>
        </p:spPr>
        <p:txBody>
          <a:bodyPr wrap="square" lIns="0" tIns="0" rIns="0" bIns="0" rtlCol="0" anchor="t"/>
          <a:lstStyle/>
          <a:p>
            <a:pPr algn="ctr">
              <a:lnSpc>
                <a:spcPts val="2081"/>
              </a:lnSpc>
              <a:spcBef>
                <a:spcPts val="596"/>
              </a:spcBef>
              <a:buNone/>
            </a:pPr>
            <a:r>
              <a:rPr lang="en-US" sz="1500" kern="0" spc="-30" dirty="0">
                <a:latin typeface="Palatino Linotype" panose="02040502050505030304" pitchFamily="18" charset="0"/>
                <a:ea typeface="Inter" pitchFamily="34" charset="-122"/>
                <a:cs typeface="Inter" pitchFamily="34" charset="-120"/>
              </a:rPr>
              <a:t>Take a moment to consider one communication or data habit you can adopt to strengthen NJTSS in your school.</a:t>
            </a:r>
            <a:endParaRPr lang="en-US" dirty="0">
              <a:latin typeface="Palatino Linotype" panose="02040502050505030304" pitchFamily="18" charset="0"/>
            </a:endParaRPr>
          </a:p>
        </p:txBody>
      </p:sp>
      <p:sp>
        <p:nvSpPr>
          <p:cNvPr id="10" name="Object 6">
            <a:extLst>
              <a:ext uri="{FF2B5EF4-FFF2-40B4-BE49-F238E27FC236}">
                <a16:creationId xmlns:a16="http://schemas.microsoft.com/office/drawing/2014/main" id="{713FF391-B33E-445F-D61E-79086334849B}"/>
              </a:ext>
              <a:ext uri="{C183D7F6-B498-43B3-948B-1728B52AA6E4}">
                <adec:decorative xmlns:adec="http://schemas.microsoft.com/office/drawing/2017/decorative" val="1"/>
              </a:ext>
            </a:extLst>
          </p:cNvPr>
          <p:cNvSpPr/>
          <p:nvPr/>
        </p:nvSpPr>
        <p:spPr>
          <a:xfrm>
            <a:off x="5380280" y="2690159"/>
            <a:ext cx="1428393" cy="1428393"/>
          </a:xfrm>
          <a:prstGeom prst="ellipse">
            <a:avLst/>
          </a:prstGeom>
          <a:solidFill>
            <a:srgbClr val="6E2306"/>
          </a:solidFill>
        </p:spPr>
        <p:txBody>
          <a:bodyPr/>
          <a:lstStyle/>
          <a:p>
            <a:endParaRPr lang="en-US"/>
          </a:p>
        </p:txBody>
      </p:sp>
      <p:pic>
        <p:nvPicPr>
          <p:cNvPr id="11" name="Object 7">
            <a:extLst>
              <a:ext uri="{FF2B5EF4-FFF2-40B4-BE49-F238E27FC236}">
                <a16:creationId xmlns:a16="http://schemas.microsoft.com/office/drawing/2014/main" id="{FF1CEE4E-011A-CF79-AD36-2002A385A96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0132" y="3094688"/>
            <a:ext cx="485654" cy="618970"/>
          </a:xfrm>
          <a:prstGeom prst="rect">
            <a:avLst/>
          </a:prstGeom>
        </p:spPr>
      </p:pic>
      <p:sp>
        <p:nvSpPr>
          <p:cNvPr id="12" name="Object 8">
            <a:extLst>
              <a:ext uri="{FF2B5EF4-FFF2-40B4-BE49-F238E27FC236}">
                <a16:creationId xmlns:a16="http://schemas.microsoft.com/office/drawing/2014/main" id="{00A86056-F94B-6CDE-5900-33EBDFEEE14C}"/>
              </a:ext>
            </a:extLst>
          </p:cNvPr>
          <p:cNvSpPr/>
          <p:nvPr/>
        </p:nvSpPr>
        <p:spPr>
          <a:xfrm>
            <a:off x="4235185" y="4214819"/>
            <a:ext cx="3718583" cy="266931"/>
          </a:xfrm>
          <a:prstGeom prst="rect">
            <a:avLst/>
          </a:prstGeom>
          <a:noFill/>
        </p:spPr>
        <p:txBody>
          <a:bodyPr wrap="square" lIns="0" tIns="0" rIns="0" bIns="0" rtlCol="0" anchor="t"/>
          <a:lstStyle/>
          <a:p>
            <a:pPr algn="ctr">
              <a:lnSpc>
                <a:spcPts val="2102"/>
              </a:lnSpc>
              <a:buNone/>
            </a:pPr>
            <a:r>
              <a:rPr lang="en-US" sz="1800" b="1" kern="0" spc="-108" dirty="0">
                <a:solidFill>
                  <a:srgbClr val="333333"/>
                </a:solidFill>
                <a:ea typeface="Inter" pitchFamily="34" charset="-122"/>
                <a:cs typeface="Inter" pitchFamily="34" charset="-120"/>
              </a:rPr>
              <a:t>Identify a Habit</a:t>
            </a:r>
            <a:endParaRPr lang="en-US" dirty="0"/>
          </a:p>
        </p:txBody>
      </p:sp>
      <p:sp>
        <p:nvSpPr>
          <p:cNvPr id="13" name="Object 9">
            <a:extLst>
              <a:ext uri="{FF2B5EF4-FFF2-40B4-BE49-F238E27FC236}">
                <a16:creationId xmlns:a16="http://schemas.microsoft.com/office/drawing/2014/main" id="{7A41CF82-6FDA-EF02-D056-CC6F993945BB}"/>
              </a:ext>
            </a:extLst>
          </p:cNvPr>
          <p:cNvSpPr/>
          <p:nvPr/>
        </p:nvSpPr>
        <p:spPr>
          <a:xfrm>
            <a:off x="4235185" y="4558973"/>
            <a:ext cx="3718583" cy="792312"/>
          </a:xfrm>
          <a:prstGeom prst="rect">
            <a:avLst/>
          </a:prstGeom>
          <a:noFill/>
        </p:spPr>
        <p:txBody>
          <a:bodyPr wrap="square" lIns="0" tIns="0" rIns="0" bIns="0" rtlCol="0" anchor="t"/>
          <a:lstStyle/>
          <a:p>
            <a:pPr algn="ctr">
              <a:lnSpc>
                <a:spcPts val="2081"/>
              </a:lnSpc>
              <a:spcBef>
                <a:spcPts val="596"/>
              </a:spcBef>
              <a:buNone/>
            </a:pPr>
            <a:r>
              <a:rPr lang="en-US" sz="1500" kern="0" spc="-30" dirty="0">
                <a:ea typeface="Inter" pitchFamily="34" charset="-122"/>
                <a:cs typeface="Inter" pitchFamily="34" charset="-120"/>
              </a:rPr>
              <a:t>What specific action or behavior can you implement to improve communication or data-driven decision-making for NJTSS?</a:t>
            </a:r>
            <a:endParaRPr lang="en-US" dirty="0"/>
          </a:p>
        </p:txBody>
      </p:sp>
      <p:sp>
        <p:nvSpPr>
          <p:cNvPr id="14" name="Object 10">
            <a:extLst>
              <a:ext uri="{FF2B5EF4-FFF2-40B4-BE49-F238E27FC236}">
                <a16:creationId xmlns:a16="http://schemas.microsoft.com/office/drawing/2014/main" id="{C813A0B1-0B55-1376-32D3-FC0C91B0C380}"/>
              </a:ext>
              <a:ext uri="{C183D7F6-B498-43B3-948B-1728B52AA6E4}">
                <adec:decorative xmlns:adec="http://schemas.microsoft.com/office/drawing/2017/decorative" val="1"/>
              </a:ext>
            </a:extLst>
          </p:cNvPr>
          <p:cNvSpPr/>
          <p:nvPr/>
        </p:nvSpPr>
        <p:spPr>
          <a:xfrm>
            <a:off x="9284553" y="2690159"/>
            <a:ext cx="1428393" cy="1428393"/>
          </a:xfrm>
          <a:prstGeom prst="ellipse">
            <a:avLst/>
          </a:prstGeom>
          <a:solidFill>
            <a:srgbClr val="104E72"/>
          </a:solidFill>
        </p:spPr>
        <p:txBody>
          <a:bodyPr/>
          <a:lstStyle/>
          <a:p>
            <a:endParaRPr lang="en-US"/>
          </a:p>
        </p:txBody>
      </p:sp>
      <p:pic>
        <p:nvPicPr>
          <p:cNvPr id="15" name="Object 11">
            <a:extLst>
              <a:ext uri="{FF2B5EF4-FFF2-40B4-BE49-F238E27FC236}">
                <a16:creationId xmlns:a16="http://schemas.microsoft.com/office/drawing/2014/main" id="{B02E3EEF-2EF3-E76F-272C-B376022D004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55603" y="3061207"/>
            <a:ext cx="695151" cy="695151"/>
          </a:xfrm>
          <a:prstGeom prst="rect">
            <a:avLst/>
          </a:prstGeom>
        </p:spPr>
      </p:pic>
      <p:sp>
        <p:nvSpPr>
          <p:cNvPr id="16" name="Object 12">
            <a:extLst>
              <a:ext uri="{FF2B5EF4-FFF2-40B4-BE49-F238E27FC236}">
                <a16:creationId xmlns:a16="http://schemas.microsoft.com/office/drawing/2014/main" id="{BDBF6148-5BB9-8C7D-F770-7609B22F82EC}"/>
              </a:ext>
            </a:extLst>
          </p:cNvPr>
          <p:cNvSpPr/>
          <p:nvPr/>
        </p:nvSpPr>
        <p:spPr>
          <a:xfrm>
            <a:off x="8197070" y="4214819"/>
            <a:ext cx="3603359" cy="266931"/>
          </a:xfrm>
          <a:prstGeom prst="rect">
            <a:avLst/>
          </a:prstGeom>
          <a:noFill/>
        </p:spPr>
        <p:txBody>
          <a:bodyPr wrap="square" lIns="0" tIns="0" rIns="0" bIns="0" rtlCol="0" anchor="t"/>
          <a:lstStyle/>
          <a:p>
            <a:pPr algn="ctr">
              <a:lnSpc>
                <a:spcPts val="2102"/>
              </a:lnSpc>
              <a:buNone/>
            </a:pPr>
            <a:r>
              <a:rPr lang="en-US" sz="1800" b="1" kern="0" spc="-108" dirty="0">
                <a:solidFill>
                  <a:srgbClr val="333333"/>
                </a:solidFill>
                <a:ea typeface="Inter" pitchFamily="34" charset="-122"/>
                <a:cs typeface="Inter" pitchFamily="34" charset="-120"/>
              </a:rPr>
              <a:t>Commit to Change</a:t>
            </a:r>
            <a:endParaRPr lang="en-US" dirty="0"/>
          </a:p>
        </p:txBody>
      </p:sp>
      <p:sp>
        <p:nvSpPr>
          <p:cNvPr id="17" name="Object 13">
            <a:extLst>
              <a:ext uri="{FF2B5EF4-FFF2-40B4-BE49-F238E27FC236}">
                <a16:creationId xmlns:a16="http://schemas.microsoft.com/office/drawing/2014/main" id="{30710586-E824-630F-593E-1E957E0FAFBF}"/>
              </a:ext>
            </a:extLst>
          </p:cNvPr>
          <p:cNvSpPr/>
          <p:nvPr/>
        </p:nvSpPr>
        <p:spPr>
          <a:xfrm>
            <a:off x="8197070" y="4558973"/>
            <a:ext cx="3603359" cy="792312"/>
          </a:xfrm>
          <a:prstGeom prst="rect">
            <a:avLst/>
          </a:prstGeom>
          <a:noFill/>
        </p:spPr>
        <p:txBody>
          <a:bodyPr wrap="square" lIns="0" tIns="0" rIns="0" bIns="0" rtlCol="0" anchor="t"/>
          <a:lstStyle/>
          <a:p>
            <a:pPr algn="ctr">
              <a:lnSpc>
                <a:spcPts val="2081"/>
              </a:lnSpc>
              <a:spcBef>
                <a:spcPts val="596"/>
              </a:spcBef>
              <a:buNone/>
            </a:pPr>
            <a:r>
              <a:rPr lang="en-US" sz="1500" kern="0" spc="-30" dirty="0">
                <a:ea typeface="Inter" pitchFamily="34" charset="-122"/>
                <a:cs typeface="Inter" pitchFamily="34" charset="-120"/>
              </a:rPr>
              <a:t>Address and write down your chosen habit on the postcard provided, and pledge to put it into practice.</a:t>
            </a:r>
            <a:endParaRPr lang="en-US" dirty="0"/>
          </a:p>
        </p:txBody>
      </p:sp>
      <p:sp>
        <p:nvSpPr>
          <p:cNvPr id="5" name="Slide Number Placeholder 4">
            <a:extLst>
              <a:ext uri="{FF2B5EF4-FFF2-40B4-BE49-F238E27FC236}">
                <a16:creationId xmlns:a16="http://schemas.microsoft.com/office/drawing/2014/main" id="{15A5B9C4-C814-4C4D-0C13-F160D33EDF80}"/>
              </a:ext>
            </a:extLst>
          </p:cNvPr>
          <p:cNvSpPr>
            <a:spLocks noGrp="1"/>
          </p:cNvSpPr>
          <p:nvPr>
            <p:ph type="sldNum" sz="quarter" idx="12"/>
          </p:nvPr>
        </p:nvSpPr>
        <p:spPr/>
        <p:txBody>
          <a:bodyPr/>
          <a:lstStyle/>
          <a:p>
            <a:fld id="{A3D1C70C-36A2-44FC-A083-98959550CFF4}" type="slidenum">
              <a:rPr lang="en-US" smtClean="0"/>
              <a:t>46</a:t>
            </a:fld>
            <a:endParaRPr lang="en-US"/>
          </a:p>
        </p:txBody>
      </p:sp>
    </p:spTree>
    <p:extLst>
      <p:ext uri="{BB962C8B-B14F-4D97-AF65-F5344CB8AC3E}">
        <p14:creationId xmlns:p14="http://schemas.microsoft.com/office/powerpoint/2010/main" val="4286583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8D95C8-CEF6-61AA-0E2D-1CE835A9056F}"/>
              </a:ext>
            </a:extLst>
          </p:cNvPr>
          <p:cNvSpPr txBox="1">
            <a:spLocks noGrp="1"/>
          </p:cNvSpPr>
          <p:nvPr>
            <p:ph type="title" idx="4294967295"/>
          </p:nvPr>
        </p:nvSpPr>
        <p:spPr>
          <a:xfrm>
            <a:off x="1659634" y="1418130"/>
            <a:ext cx="8361408"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chemeClr val="tx1"/>
                </a:solidFill>
                <a:effectLst/>
                <a:uLnTx/>
                <a:uFillTx/>
                <a:latin typeface="+mj-lt"/>
                <a:ea typeface="+mn-ea"/>
                <a:cs typeface="Calibri" panose="020F0502020204030204" pitchFamily="34" charset="0"/>
              </a:rPr>
              <a:t>Thank You!</a:t>
            </a:r>
          </a:p>
        </p:txBody>
      </p:sp>
      <p:pic>
        <p:nvPicPr>
          <p:cNvPr id="7" name="Picture 6">
            <a:extLst>
              <a:ext uri="{FF2B5EF4-FFF2-40B4-BE49-F238E27FC236}">
                <a16:creationId xmlns:a16="http://schemas.microsoft.com/office/drawing/2014/main" id="{4FB0D924-02EB-438D-AE0F-7BAAEB3AA9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184" y="3268523"/>
            <a:ext cx="1240491" cy="1240491"/>
          </a:xfrm>
          <a:prstGeom prst="rect">
            <a:avLst/>
          </a:prstGeom>
        </p:spPr>
      </p:pic>
      <p:pic>
        <p:nvPicPr>
          <p:cNvPr id="8" name="Picture 7">
            <a:extLst>
              <a:ext uri="{FF2B5EF4-FFF2-40B4-BE49-F238E27FC236}">
                <a16:creationId xmlns:a16="http://schemas.microsoft.com/office/drawing/2014/main" id="{ECF6F079-8569-463F-86DC-59C33261450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673" y="1200242"/>
            <a:ext cx="2141734" cy="2141734"/>
          </a:xfrm>
          <a:prstGeom prst="rect">
            <a:avLst/>
          </a:prstGeom>
        </p:spPr>
      </p:pic>
      <p:pic>
        <p:nvPicPr>
          <p:cNvPr id="10" name="Picture 9">
            <a:extLst>
              <a:ext uri="{FF2B5EF4-FFF2-40B4-BE49-F238E27FC236}">
                <a16:creationId xmlns:a16="http://schemas.microsoft.com/office/drawing/2014/main" id="{556427CB-62BF-4B30-ABFE-DE3EB412802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5164" y="3019178"/>
            <a:ext cx="1710064" cy="1710064"/>
          </a:xfrm>
          <a:prstGeom prst="rect">
            <a:avLst/>
          </a:prstGeom>
        </p:spPr>
      </p:pic>
      <p:pic>
        <p:nvPicPr>
          <p:cNvPr id="11" name="Picture 10">
            <a:extLst>
              <a:ext uri="{FF2B5EF4-FFF2-40B4-BE49-F238E27FC236}">
                <a16:creationId xmlns:a16="http://schemas.microsoft.com/office/drawing/2014/main" id="{89996C7F-511B-4F87-BF5F-D14531BFD6D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51" y="4681680"/>
            <a:ext cx="1871026" cy="1871026"/>
          </a:xfrm>
          <a:prstGeom prst="rect">
            <a:avLst/>
          </a:prstGeom>
        </p:spPr>
      </p:pic>
      <p:pic>
        <p:nvPicPr>
          <p:cNvPr id="12" name="Picture 11">
            <a:extLst>
              <a:ext uri="{FF2B5EF4-FFF2-40B4-BE49-F238E27FC236}">
                <a16:creationId xmlns:a16="http://schemas.microsoft.com/office/drawing/2014/main" id="{351C0259-CC97-429E-8250-4EAF02AD579B}"/>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36845" t="36960" r="36875" b="36450"/>
          <a:stretch/>
        </p:blipFill>
        <p:spPr>
          <a:xfrm>
            <a:off x="593451" y="1810307"/>
            <a:ext cx="853600" cy="921605"/>
          </a:xfrm>
          <a:prstGeom prst="rect">
            <a:avLst/>
          </a:prstGeom>
        </p:spPr>
      </p:pic>
      <p:pic>
        <p:nvPicPr>
          <p:cNvPr id="14" name="Picture 13">
            <a:extLst>
              <a:ext uri="{FF2B5EF4-FFF2-40B4-BE49-F238E27FC236}">
                <a16:creationId xmlns:a16="http://schemas.microsoft.com/office/drawing/2014/main" id="{393A87A2-C961-4E17-B3A2-1A1C757A1AE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0653" y="4872727"/>
            <a:ext cx="1567032" cy="1567032"/>
          </a:xfrm>
          <a:prstGeom prst="rect">
            <a:avLst/>
          </a:prstGeom>
        </p:spPr>
      </p:pic>
      <p:sp>
        <p:nvSpPr>
          <p:cNvPr id="15" name="TextBox 14">
            <a:extLst>
              <a:ext uri="{FF2B5EF4-FFF2-40B4-BE49-F238E27FC236}">
                <a16:creationId xmlns:a16="http://schemas.microsoft.com/office/drawing/2014/main" id="{C98A6DD7-D3D2-40F7-9090-80831F3E746A}"/>
              </a:ext>
            </a:extLst>
          </p:cNvPr>
          <p:cNvSpPr txBox="1"/>
          <p:nvPr/>
        </p:nvSpPr>
        <p:spPr>
          <a:xfrm>
            <a:off x="94526" y="1502530"/>
            <a:ext cx="1851451" cy="307777"/>
          </a:xfrm>
          <a:prstGeom prst="rect">
            <a:avLst/>
          </a:prstGeom>
          <a:noFill/>
        </p:spPr>
        <p:txBody>
          <a:bodyPr wrap="square">
            <a:spAutoFit/>
          </a:bodyPr>
          <a:lstStyle/>
          <a:p>
            <a:pPr algn="ctr"/>
            <a:r>
              <a:rPr lang="en-US" sz="1400">
                <a:latin typeface="Calibri" panose="020F0502020204030204" pitchFamily="34" charset="0"/>
                <a:cs typeface="Calibri" panose="020F0502020204030204" pitchFamily="34" charset="0"/>
              </a:rPr>
              <a:t>@</a:t>
            </a:r>
            <a:r>
              <a:rPr lang="en-US" sz="1400" b="1">
                <a:latin typeface="Calibri" panose="020F0502020204030204" pitchFamily="34" charset="0"/>
                <a:cs typeface="Calibri" panose="020F0502020204030204" pitchFamily="34" charset="0"/>
              </a:rPr>
              <a:t>NewJerseyDOE</a:t>
            </a:r>
          </a:p>
        </p:txBody>
      </p:sp>
      <p:sp>
        <p:nvSpPr>
          <p:cNvPr id="24" name="TextBox 23">
            <a:extLst>
              <a:ext uri="{FF2B5EF4-FFF2-40B4-BE49-F238E27FC236}">
                <a16:creationId xmlns:a16="http://schemas.microsoft.com/office/drawing/2014/main" id="{BDEDCD0D-44F9-46CB-826E-3D0F5C99A338}"/>
              </a:ext>
            </a:extLst>
          </p:cNvPr>
          <p:cNvSpPr txBox="1"/>
          <p:nvPr/>
        </p:nvSpPr>
        <p:spPr>
          <a:xfrm>
            <a:off x="9654186" y="1345360"/>
            <a:ext cx="1659186" cy="430887"/>
          </a:xfrm>
          <a:prstGeom prst="rect">
            <a:avLst/>
          </a:prstGeom>
          <a:noFill/>
        </p:spPr>
        <p:txBody>
          <a:bodyPr wrap="square">
            <a:spAutoFit/>
          </a:bodyPr>
          <a:lstStyle/>
          <a:p>
            <a:pPr algn="ctr"/>
            <a:r>
              <a:rPr lang="en-US" sz="1100" b="1" i="0">
                <a:solidFill>
                  <a:srgbClr val="050505"/>
                </a:solidFill>
                <a:effectLst/>
                <a:latin typeface="Calibri" panose="020F0502020204030204" pitchFamily="34" charset="0"/>
                <a:cs typeface="Calibri" panose="020F0502020204030204" pitchFamily="34" charset="0"/>
              </a:rPr>
              <a:t>New Jersey Department of Education</a:t>
            </a:r>
          </a:p>
        </p:txBody>
      </p:sp>
      <p:sp>
        <p:nvSpPr>
          <p:cNvPr id="16" name="TextBox 15">
            <a:extLst>
              <a:ext uri="{FF2B5EF4-FFF2-40B4-BE49-F238E27FC236}">
                <a16:creationId xmlns:a16="http://schemas.microsoft.com/office/drawing/2014/main" id="{018A6957-EAA1-443F-AEC3-50F99EEEE8C4}"/>
              </a:ext>
            </a:extLst>
          </p:cNvPr>
          <p:cNvSpPr txBox="1"/>
          <p:nvPr/>
        </p:nvSpPr>
        <p:spPr>
          <a:xfrm>
            <a:off x="147489" y="2980918"/>
            <a:ext cx="1745523" cy="307777"/>
          </a:xfrm>
          <a:prstGeom prst="rect">
            <a:avLst/>
          </a:prstGeom>
          <a:noFill/>
        </p:spPr>
        <p:txBody>
          <a:bodyPr wrap="square">
            <a:spAutoFit/>
          </a:bodyPr>
          <a:lstStyle/>
          <a:p>
            <a:pPr algn="ctr"/>
            <a:r>
              <a:rPr lang="en-US" sz="1400">
                <a:latin typeface="Calibri" panose="020F0502020204030204" pitchFamily="34" charset="0"/>
                <a:cs typeface="Calibri" panose="020F0502020204030204" pitchFamily="34" charset="0"/>
              </a:rPr>
              <a:t>@</a:t>
            </a:r>
            <a:r>
              <a:rPr lang="en-US" sz="1400" b="1">
                <a:latin typeface="Calibri" panose="020F0502020204030204" pitchFamily="34" charset="0"/>
                <a:cs typeface="Calibri" panose="020F0502020204030204" pitchFamily="34" charset="0"/>
              </a:rPr>
              <a:t>newjerseydoe</a:t>
            </a:r>
          </a:p>
        </p:txBody>
      </p:sp>
      <p:sp>
        <p:nvSpPr>
          <p:cNvPr id="22" name="TextBox 21">
            <a:extLst>
              <a:ext uri="{FF2B5EF4-FFF2-40B4-BE49-F238E27FC236}">
                <a16:creationId xmlns:a16="http://schemas.microsoft.com/office/drawing/2014/main" id="{A371DEC3-936D-4747-A5D4-F3CDB756CE4E}"/>
              </a:ext>
            </a:extLst>
          </p:cNvPr>
          <p:cNvSpPr txBox="1"/>
          <p:nvPr/>
        </p:nvSpPr>
        <p:spPr>
          <a:xfrm>
            <a:off x="9737297" y="2919362"/>
            <a:ext cx="1710064" cy="430887"/>
          </a:xfrm>
          <a:prstGeom prst="rect">
            <a:avLst/>
          </a:prstGeom>
          <a:noFill/>
        </p:spPr>
        <p:txBody>
          <a:bodyPr wrap="square">
            <a:spAutoFit/>
          </a:bodyPr>
          <a:lstStyle/>
          <a:p>
            <a:pPr algn="ctr"/>
            <a:r>
              <a:rPr lang="en-US" sz="1100" b="1" i="0">
                <a:solidFill>
                  <a:srgbClr val="050505"/>
                </a:solidFill>
                <a:effectLst/>
                <a:latin typeface="Calibri" panose="020F0502020204030204" pitchFamily="34" charset="0"/>
                <a:cs typeface="Calibri" panose="020F0502020204030204" pitchFamily="34" charset="0"/>
              </a:rPr>
              <a:t>New Jersey Department of Education</a:t>
            </a:r>
          </a:p>
        </p:txBody>
      </p:sp>
      <p:sp>
        <p:nvSpPr>
          <p:cNvPr id="17" name="TextBox 16">
            <a:extLst>
              <a:ext uri="{FF2B5EF4-FFF2-40B4-BE49-F238E27FC236}">
                <a16:creationId xmlns:a16="http://schemas.microsoft.com/office/drawing/2014/main" id="{89954440-416B-4055-8A12-5E6A83E21B29}"/>
              </a:ext>
            </a:extLst>
          </p:cNvPr>
          <p:cNvSpPr txBox="1"/>
          <p:nvPr/>
        </p:nvSpPr>
        <p:spPr>
          <a:xfrm>
            <a:off x="135397" y="4647584"/>
            <a:ext cx="1710064" cy="707886"/>
          </a:xfrm>
          <a:prstGeom prst="rect">
            <a:avLst/>
          </a:prstGeom>
          <a:noFill/>
        </p:spPr>
        <p:txBody>
          <a:bodyPr wrap="square">
            <a:spAutoFit/>
          </a:bodyPr>
          <a:lstStyle/>
          <a:p>
            <a:pPr algn="ctr"/>
            <a:r>
              <a:rPr lang="en-US" sz="1100" b="1" i="0" dirty="0">
                <a:solidFill>
                  <a:srgbClr val="050505"/>
                </a:solidFill>
                <a:effectLst/>
                <a:latin typeface="Calibri" panose="020F0502020204030204" pitchFamily="34" charset="0"/>
                <a:cs typeface="Calibri" panose="020F0502020204030204" pitchFamily="34" charset="0"/>
              </a:rPr>
              <a:t>New Jersey Department of Education</a:t>
            </a:r>
          </a:p>
          <a:p>
            <a:pPr algn="ctr"/>
            <a:endParaRPr lang="en-US" sz="18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FC2060B2-0C00-43A2-B483-E98236403679}"/>
              </a:ext>
            </a:extLst>
          </p:cNvPr>
          <p:cNvSpPr txBox="1"/>
          <p:nvPr/>
        </p:nvSpPr>
        <p:spPr>
          <a:xfrm>
            <a:off x="9654186" y="4729242"/>
            <a:ext cx="1899967" cy="307777"/>
          </a:xfrm>
          <a:prstGeom prst="rect">
            <a:avLst/>
          </a:prstGeom>
          <a:noFill/>
        </p:spPr>
        <p:txBody>
          <a:bodyPr wrap="square">
            <a:spAutoFit/>
          </a:bodyPr>
          <a:lstStyle/>
          <a:p>
            <a:pPr algn="ctr"/>
            <a:r>
              <a:rPr lang="en-US" sz="1400">
                <a:latin typeface="Calibri" panose="020F0502020204030204" pitchFamily="34" charset="0"/>
                <a:cs typeface="Calibri" panose="020F0502020204030204" pitchFamily="34" charset="0"/>
              </a:rPr>
              <a:t>@</a:t>
            </a:r>
            <a:r>
              <a:rPr lang="en-US" sz="1400" b="1">
                <a:latin typeface="Calibri" panose="020F0502020204030204" pitchFamily="34" charset="0"/>
                <a:cs typeface="Calibri" panose="020F0502020204030204" pitchFamily="34" charset="0"/>
              </a:rPr>
              <a:t>newjerseydoe</a:t>
            </a:r>
          </a:p>
        </p:txBody>
      </p:sp>
      <p:sp>
        <p:nvSpPr>
          <p:cNvPr id="18" name="TextBox 17">
            <a:extLst>
              <a:ext uri="{FF2B5EF4-FFF2-40B4-BE49-F238E27FC236}">
                <a16:creationId xmlns:a16="http://schemas.microsoft.com/office/drawing/2014/main" id="{18CB9D54-270D-5934-4538-13262452F098}"/>
              </a:ext>
            </a:extLst>
          </p:cNvPr>
          <p:cNvSpPr txBox="1"/>
          <p:nvPr/>
        </p:nvSpPr>
        <p:spPr>
          <a:xfrm>
            <a:off x="4463932" y="4621520"/>
            <a:ext cx="3193503" cy="523220"/>
          </a:xfrm>
          <a:prstGeom prst="rect">
            <a:avLst/>
          </a:prstGeom>
          <a:noFill/>
        </p:spPr>
        <p:txBody>
          <a:bodyPr wrap="none" rtlCol="0">
            <a:spAutoFit/>
          </a:bodyPr>
          <a:lstStyle/>
          <a:p>
            <a:r>
              <a:rPr lang="en-US" sz="2800" dirty="0">
                <a:hlinkClick r:id="rId9"/>
              </a:rPr>
              <a:t>NJTSS@doe.nj.gov</a:t>
            </a:r>
            <a:r>
              <a:rPr lang="en-US" sz="2800" dirty="0"/>
              <a:t> </a:t>
            </a:r>
          </a:p>
        </p:txBody>
      </p:sp>
      <p:sp>
        <p:nvSpPr>
          <p:cNvPr id="5" name="Slide Number Placeholder 4">
            <a:extLst>
              <a:ext uri="{FF2B5EF4-FFF2-40B4-BE49-F238E27FC236}">
                <a16:creationId xmlns:a16="http://schemas.microsoft.com/office/drawing/2014/main" id="{F18ABC39-BBC1-4786-8E89-920EC9750E44}"/>
              </a:ext>
            </a:extLst>
          </p:cNvPr>
          <p:cNvSpPr>
            <a:spLocks noGrp="1"/>
          </p:cNvSpPr>
          <p:nvPr>
            <p:ph type="sldNum" sz="quarter" idx="12"/>
          </p:nvPr>
        </p:nvSpPr>
        <p:spPr/>
        <p:txBody>
          <a:bodyPr/>
          <a:lstStyle/>
          <a:p>
            <a:fld id="{A3D1C70C-36A2-44FC-A083-98959550CFF4}" type="slidenum">
              <a:rPr lang="en-US" smtClean="0"/>
              <a:t>47</a:t>
            </a:fld>
            <a:endParaRPr lang="en-US"/>
          </a:p>
        </p:txBody>
      </p:sp>
    </p:spTree>
    <p:extLst>
      <p:ext uri="{BB962C8B-B14F-4D97-AF65-F5344CB8AC3E}">
        <p14:creationId xmlns:p14="http://schemas.microsoft.com/office/powerpoint/2010/main" val="1565767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5E4A-8734-1A27-A384-EDB310206C42}"/>
              </a:ext>
            </a:extLst>
          </p:cNvPr>
          <p:cNvSpPr>
            <a:spLocks noGrp="1"/>
          </p:cNvSpPr>
          <p:nvPr>
            <p:ph type="title"/>
          </p:nvPr>
        </p:nvSpPr>
        <p:spPr/>
        <p:txBody>
          <a:bodyPr/>
          <a:lstStyle/>
          <a:p>
            <a:r>
              <a:rPr lang="en-US" dirty="0"/>
              <a:t>What do we already know?</a:t>
            </a:r>
          </a:p>
        </p:txBody>
      </p:sp>
      <p:sp>
        <p:nvSpPr>
          <p:cNvPr id="3" name="Slide Number Placeholder 2">
            <a:extLst>
              <a:ext uri="{FF2B5EF4-FFF2-40B4-BE49-F238E27FC236}">
                <a16:creationId xmlns:a16="http://schemas.microsoft.com/office/drawing/2014/main" id="{784C85B1-86BA-74F4-893F-F33EC4A122C4}"/>
              </a:ext>
            </a:extLst>
          </p:cNvPr>
          <p:cNvSpPr>
            <a:spLocks noGrp="1"/>
          </p:cNvSpPr>
          <p:nvPr>
            <p:ph type="sldNum" sz="quarter" idx="12"/>
          </p:nvPr>
        </p:nvSpPr>
        <p:spPr/>
        <p:txBody>
          <a:bodyPr/>
          <a:lstStyle/>
          <a:p>
            <a:fld id="{063B872D-3AE9-4542-A461-B751CD6BB84C}" type="slidenum">
              <a:rPr lang="en-US" smtClean="0"/>
              <a:t>5</a:t>
            </a:fld>
            <a:endParaRPr lang="en-US"/>
          </a:p>
        </p:txBody>
      </p:sp>
    </p:spTree>
    <p:extLst>
      <p:ext uri="{BB962C8B-B14F-4D97-AF65-F5344CB8AC3E}">
        <p14:creationId xmlns:p14="http://schemas.microsoft.com/office/powerpoint/2010/main" val="387397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E1D3-7295-FB13-1789-8E71FF29335D}"/>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8EC044A9-FA00-FFCD-2223-D770627EE1EE}"/>
              </a:ext>
            </a:extLst>
          </p:cNvPr>
          <p:cNvSpPr>
            <a:spLocks noGrp="1"/>
          </p:cNvSpPr>
          <p:nvPr>
            <p:ph sz="half" idx="1"/>
          </p:nvPr>
        </p:nvSpPr>
        <p:spPr>
          <a:xfrm>
            <a:off x="176269" y="1429017"/>
            <a:ext cx="7015363" cy="4498057"/>
          </a:xfrm>
        </p:spPr>
        <p:txBody>
          <a:bodyPr>
            <a:normAutofit fontScale="92500"/>
          </a:bodyPr>
          <a:lstStyle/>
          <a:p>
            <a:r>
              <a:rPr lang="en-US" sz="3900" dirty="0"/>
              <a:t>What makes communication effective in your school?</a:t>
            </a:r>
          </a:p>
          <a:p>
            <a:pPr lvl="1"/>
            <a:r>
              <a:rPr lang="en-US" sz="3500" dirty="0"/>
              <a:t>Jot your ideas on sticky notes or discuss with a partner. </a:t>
            </a:r>
          </a:p>
          <a:p>
            <a:pPr lvl="1"/>
            <a:r>
              <a:rPr lang="en-US" sz="3500" dirty="0"/>
              <a:t>We’ll revisit these thoughts later. </a:t>
            </a:r>
          </a:p>
        </p:txBody>
      </p:sp>
      <p:sp>
        <p:nvSpPr>
          <p:cNvPr id="5" name="Slide Number Placeholder 4">
            <a:extLst>
              <a:ext uri="{FF2B5EF4-FFF2-40B4-BE49-F238E27FC236}">
                <a16:creationId xmlns:a16="http://schemas.microsoft.com/office/drawing/2014/main" id="{655C88F1-6D19-8843-2118-656E67BB3AB7}"/>
              </a:ext>
            </a:extLst>
          </p:cNvPr>
          <p:cNvSpPr>
            <a:spLocks noGrp="1"/>
          </p:cNvSpPr>
          <p:nvPr>
            <p:ph type="sldNum" sz="quarter" idx="12"/>
          </p:nvPr>
        </p:nvSpPr>
        <p:spPr/>
        <p:txBody>
          <a:bodyPr/>
          <a:lstStyle/>
          <a:p>
            <a:fld id="{A3D1C70C-36A2-44FC-A083-98959550CFF4}" type="slidenum">
              <a:rPr lang="en-US" smtClean="0"/>
              <a:t>6</a:t>
            </a:fld>
            <a:endParaRPr lang="en-US"/>
          </a:p>
        </p:txBody>
      </p:sp>
      <p:pic>
        <p:nvPicPr>
          <p:cNvPr id="1034" name="Picture 10">
            <a:extLst>
              <a:ext uri="{FF2B5EF4-FFF2-40B4-BE49-F238E27FC236}">
                <a16:creationId xmlns:a16="http://schemas.microsoft.com/office/drawing/2014/main" id="{0E2A8FDE-92DB-6425-57E8-92B95574B62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719"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204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796C40-990D-46BD-ABDE-A186D40622F3}"/>
              </a:ext>
            </a:extLst>
          </p:cNvPr>
          <p:cNvSpPr>
            <a:spLocks noGrp="1"/>
          </p:cNvSpPr>
          <p:nvPr>
            <p:ph type="title"/>
          </p:nvPr>
        </p:nvSpPr>
        <p:spPr/>
        <p:txBody>
          <a:bodyPr/>
          <a:lstStyle/>
          <a:p>
            <a:r>
              <a:rPr lang="en-US" dirty="0">
                <a:latin typeface="Palatino Linotype"/>
              </a:rPr>
              <a:t>New Jersey Tiered System of Supports (NJTSS)</a:t>
            </a:r>
          </a:p>
        </p:txBody>
      </p:sp>
      <p:sp>
        <p:nvSpPr>
          <p:cNvPr id="5" name="Slide Number Placeholder 4">
            <a:extLst>
              <a:ext uri="{FF2B5EF4-FFF2-40B4-BE49-F238E27FC236}">
                <a16:creationId xmlns:a16="http://schemas.microsoft.com/office/drawing/2014/main" id="{6E746850-F68A-420C-80F6-A9BFDC8594BC}"/>
              </a:ext>
            </a:extLst>
          </p:cNvPr>
          <p:cNvSpPr>
            <a:spLocks noGrp="1"/>
          </p:cNvSpPr>
          <p:nvPr>
            <p:ph type="sldNum" sz="quarter" idx="12"/>
          </p:nvPr>
        </p:nvSpPr>
        <p:spPr>
          <a:prstGeom prst="rect">
            <a:avLst/>
          </a:prstGeom>
        </p:spPr>
        <p:txBody>
          <a:bodyPr/>
          <a:lstStyle/>
          <a:p>
            <a:fld id="{A3D1C70C-36A2-44FC-A083-98959550CFF4}" type="slidenum">
              <a:rPr lang="en-US" smtClean="0"/>
              <a:t>7</a:t>
            </a:fld>
            <a:endParaRPr lang="en-US"/>
          </a:p>
        </p:txBody>
      </p:sp>
    </p:spTree>
    <p:extLst>
      <p:ext uri="{BB962C8B-B14F-4D97-AF65-F5344CB8AC3E}">
        <p14:creationId xmlns:p14="http://schemas.microsoft.com/office/powerpoint/2010/main" val="1113859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9381-1E49-FDCA-41BD-B7867234DEB1}"/>
              </a:ext>
            </a:extLst>
          </p:cNvPr>
          <p:cNvSpPr>
            <a:spLocks noGrp="1"/>
          </p:cNvSpPr>
          <p:nvPr>
            <p:ph type="title"/>
          </p:nvPr>
        </p:nvSpPr>
        <p:spPr/>
        <p:txBody>
          <a:bodyPr/>
          <a:lstStyle/>
          <a:p>
            <a:r>
              <a:rPr lang="en-US" dirty="0">
                <a:latin typeface="Palatino Linotype"/>
                <a:cs typeface="Calibri"/>
              </a:rPr>
              <a:t>NJTSS: Defined</a:t>
            </a:r>
            <a:endParaRPr lang="en-US" dirty="0"/>
          </a:p>
        </p:txBody>
      </p:sp>
      <p:sp>
        <p:nvSpPr>
          <p:cNvPr id="3" name="Content Placeholder 2">
            <a:extLst>
              <a:ext uri="{FF2B5EF4-FFF2-40B4-BE49-F238E27FC236}">
                <a16:creationId xmlns:a16="http://schemas.microsoft.com/office/drawing/2014/main" id="{31CB46CB-7FD3-153F-A539-4E2FA0AA6BB3}"/>
              </a:ext>
            </a:extLst>
          </p:cNvPr>
          <p:cNvSpPr>
            <a:spLocks noGrp="1"/>
          </p:cNvSpPr>
          <p:nvPr>
            <p:ph idx="1"/>
          </p:nvPr>
        </p:nvSpPr>
        <p:spPr>
          <a:xfrm>
            <a:off x="146292" y="1430626"/>
            <a:ext cx="7036386" cy="4507465"/>
          </a:xfrm>
        </p:spPr>
        <p:txBody>
          <a:bodyPr>
            <a:normAutofit fontScale="92500" lnSpcReduction="10000"/>
          </a:bodyPr>
          <a:lstStyle/>
          <a:p>
            <a:pPr marL="0" lvl="0" indent="0">
              <a:buNone/>
            </a:pPr>
            <a:r>
              <a:rPr lang="en-US" sz="3700" b="1" dirty="0">
                <a:solidFill>
                  <a:prstClr val="black"/>
                </a:solidFill>
                <a:latin typeface="Palatino Linotype"/>
                <a:ea typeface="+mn-lt"/>
                <a:cs typeface="+mn-lt"/>
              </a:rPr>
              <a:t>New Jersey Tiered System of Supports:</a:t>
            </a:r>
            <a:r>
              <a:rPr lang="en-US" sz="3700" dirty="0">
                <a:solidFill>
                  <a:prstClr val="black"/>
                </a:solidFill>
                <a:latin typeface="Palatino Linotype"/>
                <a:ea typeface="+mn-lt"/>
                <a:cs typeface="+mn-lt"/>
              </a:rPr>
              <a:t> A framework for supporting the academic, behavioral, social-emotional and health needs of all students through a layered continuum of evidence-based practices, interventions and services.</a:t>
            </a:r>
            <a:endParaRPr lang="en-US" sz="3700" dirty="0">
              <a:solidFill>
                <a:prstClr val="black"/>
              </a:solidFill>
              <a:latin typeface="Palatino Linotype"/>
              <a:cs typeface="Calibri"/>
            </a:endParaRPr>
          </a:p>
        </p:txBody>
      </p:sp>
      <p:pic>
        <p:nvPicPr>
          <p:cNvPr id="6" name="Picture 5" descr="Diagram of NJTSS">
            <a:extLst>
              <a:ext uri="{FF2B5EF4-FFF2-40B4-BE49-F238E27FC236}">
                <a16:creationId xmlns:a16="http://schemas.microsoft.com/office/drawing/2014/main" id="{58955D40-D355-0686-C411-E0C11661B59F}"/>
              </a:ext>
            </a:extLst>
          </p:cNvPr>
          <p:cNvPicPr>
            <a:picLocks noChangeAspect="1"/>
          </p:cNvPicPr>
          <p:nvPr/>
        </p:nvPicPr>
        <p:blipFill>
          <a:blip r:embed="rId3"/>
          <a:stretch>
            <a:fillRect/>
          </a:stretch>
        </p:blipFill>
        <p:spPr>
          <a:xfrm>
            <a:off x="6503014" y="731656"/>
            <a:ext cx="5175953" cy="5206435"/>
          </a:xfrm>
          <a:prstGeom prst="rect">
            <a:avLst/>
          </a:prstGeom>
        </p:spPr>
      </p:pic>
      <p:sp>
        <p:nvSpPr>
          <p:cNvPr id="4" name="Slide Number Placeholder 3">
            <a:extLst>
              <a:ext uri="{FF2B5EF4-FFF2-40B4-BE49-F238E27FC236}">
                <a16:creationId xmlns:a16="http://schemas.microsoft.com/office/drawing/2014/main" id="{0AF20334-E4BC-6B71-4E3E-42BCB3F1A97D}"/>
              </a:ext>
            </a:extLst>
          </p:cNvPr>
          <p:cNvSpPr>
            <a:spLocks noGrp="1"/>
          </p:cNvSpPr>
          <p:nvPr>
            <p:ph type="sldNum" sz="quarter" idx="12"/>
          </p:nvPr>
        </p:nvSpPr>
        <p:spPr/>
        <p:txBody>
          <a:bodyPr/>
          <a:lstStyle/>
          <a:p>
            <a:fld id="{37CA07B4-DD15-4A32-9DF2-B6AD00727005}" type="slidenum">
              <a:rPr lang="en-US" smtClean="0"/>
              <a:t>8</a:t>
            </a:fld>
            <a:endParaRPr lang="en-US"/>
          </a:p>
        </p:txBody>
      </p:sp>
    </p:spTree>
    <p:extLst>
      <p:ext uri="{BB962C8B-B14F-4D97-AF65-F5344CB8AC3E}">
        <p14:creationId xmlns:p14="http://schemas.microsoft.com/office/powerpoint/2010/main" val="41111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53161A-A6D6-475B-9E26-9092BD192657}"/>
              </a:ext>
            </a:extLst>
          </p:cNvPr>
          <p:cNvSpPr>
            <a:spLocks noGrp="1"/>
          </p:cNvSpPr>
          <p:nvPr>
            <p:ph type="title"/>
          </p:nvPr>
        </p:nvSpPr>
        <p:spPr>
          <a:xfrm>
            <a:off x="1333960" y="337376"/>
            <a:ext cx="10096959" cy="747579"/>
          </a:xfrm>
        </p:spPr>
        <p:txBody>
          <a:bodyPr/>
          <a:lstStyle/>
          <a:p>
            <a:r>
              <a:rPr lang="en-US" sz="3200" dirty="0">
                <a:latin typeface="Palatino Linotype"/>
              </a:rPr>
              <a:t>The NJTSS Framework Essential Components</a:t>
            </a:r>
          </a:p>
        </p:txBody>
      </p:sp>
      <p:sp>
        <p:nvSpPr>
          <p:cNvPr id="10" name="Content Placeholder 6">
            <a:extLst>
              <a:ext uri="{FF2B5EF4-FFF2-40B4-BE49-F238E27FC236}">
                <a16:creationId xmlns:a16="http://schemas.microsoft.com/office/drawing/2014/main" id="{CC8909C7-E473-4091-ADA1-1D7F9B877021}"/>
              </a:ext>
            </a:extLst>
          </p:cNvPr>
          <p:cNvSpPr>
            <a:spLocks noGrp="1"/>
          </p:cNvSpPr>
          <p:nvPr>
            <p:ph sz="half" idx="1"/>
          </p:nvPr>
        </p:nvSpPr>
        <p:spPr>
          <a:xfrm>
            <a:off x="176270" y="1429017"/>
            <a:ext cx="6247390" cy="4498057"/>
          </a:xfrm>
        </p:spPr>
        <p:txBody>
          <a:bodyPr>
            <a:normAutofit fontScale="92500"/>
          </a:bodyPr>
          <a:lstStyle/>
          <a:p>
            <a:pPr marL="742950" indent="-742950">
              <a:spcBef>
                <a:spcPts val="0"/>
              </a:spcBef>
              <a:spcAft>
                <a:spcPts val="0"/>
              </a:spcAft>
              <a:buFont typeface="+mj-lt"/>
              <a:buAutoNum type="arabicPeriod"/>
            </a:pPr>
            <a:r>
              <a:rPr lang="en-US" sz="2400" b="1" dirty="0"/>
              <a:t>Effective district and school leadership</a:t>
            </a:r>
          </a:p>
          <a:p>
            <a:pPr marL="742950" indent="-742950">
              <a:spcBef>
                <a:spcPts val="0"/>
              </a:spcBef>
              <a:spcAft>
                <a:spcPts val="0"/>
              </a:spcAft>
              <a:buFont typeface="+mj-lt"/>
              <a:buAutoNum type="arabicPeriod"/>
            </a:pPr>
            <a:r>
              <a:rPr lang="en-US" sz="2400" b="1" dirty="0"/>
              <a:t>Family and community engagement</a:t>
            </a:r>
          </a:p>
          <a:p>
            <a:pPr marL="742950" indent="-742950">
              <a:spcBef>
                <a:spcPts val="0"/>
              </a:spcBef>
              <a:spcAft>
                <a:spcPts val="0"/>
              </a:spcAft>
              <a:buFont typeface="+mj-lt"/>
              <a:buAutoNum type="arabicPeriod"/>
            </a:pPr>
            <a:r>
              <a:rPr lang="en-US" sz="2400" b="1" dirty="0"/>
              <a:t>Positive school culture and climate</a:t>
            </a:r>
          </a:p>
          <a:p>
            <a:pPr marL="742950" indent="-742950">
              <a:spcBef>
                <a:spcPts val="0"/>
              </a:spcBef>
              <a:spcAft>
                <a:spcPts val="0"/>
              </a:spcAft>
              <a:buFont typeface="+mj-lt"/>
              <a:buAutoNum type="arabicPeriod"/>
            </a:pPr>
            <a:r>
              <a:rPr lang="en-US" sz="2400" dirty="0"/>
              <a:t>High-quality learning environments, curricula, and instructional practices </a:t>
            </a:r>
          </a:p>
          <a:p>
            <a:pPr marL="742950" indent="-742950">
              <a:spcBef>
                <a:spcPts val="0"/>
              </a:spcBef>
              <a:spcAft>
                <a:spcPts val="0"/>
              </a:spcAft>
              <a:buFont typeface="+mj-lt"/>
              <a:buAutoNum type="arabicPeriod"/>
            </a:pPr>
            <a:r>
              <a:rPr lang="en-US" sz="2400" dirty="0"/>
              <a:t>Universal screening</a:t>
            </a:r>
          </a:p>
          <a:p>
            <a:pPr marL="742950" indent="-742950">
              <a:spcBef>
                <a:spcPts val="0"/>
              </a:spcBef>
              <a:spcAft>
                <a:spcPts val="0"/>
              </a:spcAft>
              <a:buFont typeface="+mj-lt"/>
              <a:buAutoNum type="arabicPeriod"/>
            </a:pPr>
            <a:r>
              <a:rPr lang="en-US" sz="2400" dirty="0"/>
              <a:t>Data-based decision making</a:t>
            </a:r>
          </a:p>
          <a:p>
            <a:pPr marL="742950" indent="-742950">
              <a:spcBef>
                <a:spcPts val="0"/>
              </a:spcBef>
              <a:spcAft>
                <a:spcPts val="0"/>
              </a:spcAft>
              <a:buFont typeface="+mj-lt"/>
              <a:buAutoNum type="arabicPeriod"/>
            </a:pPr>
            <a:r>
              <a:rPr lang="en-US" sz="2400" dirty="0"/>
              <a:t>Collaborative problem-solving teams</a:t>
            </a:r>
          </a:p>
          <a:p>
            <a:pPr marL="742950" indent="-742950">
              <a:spcBef>
                <a:spcPts val="0"/>
              </a:spcBef>
              <a:spcAft>
                <a:spcPts val="0"/>
              </a:spcAft>
              <a:buFont typeface="+mj-lt"/>
              <a:buAutoNum type="arabicPeriod"/>
            </a:pPr>
            <a:r>
              <a:rPr lang="en-US" sz="2400" dirty="0"/>
              <a:t>Progress monitoring</a:t>
            </a:r>
          </a:p>
          <a:p>
            <a:pPr marL="742950" indent="-742950">
              <a:spcBef>
                <a:spcPts val="0"/>
              </a:spcBef>
              <a:spcAft>
                <a:spcPts val="0"/>
              </a:spcAft>
              <a:buFont typeface="+mj-lt"/>
              <a:buAutoNum type="arabicPeriod"/>
            </a:pPr>
            <a:r>
              <a:rPr lang="en-US" sz="2400" dirty="0"/>
              <a:t>Staff professional development</a:t>
            </a:r>
          </a:p>
        </p:txBody>
      </p:sp>
      <p:pic>
        <p:nvPicPr>
          <p:cNvPr id="9" name="Picture 6" descr="Diagram of NJTSS">
            <a:extLst>
              <a:ext uri="{FF2B5EF4-FFF2-40B4-BE49-F238E27FC236}">
                <a16:creationId xmlns:a16="http://schemas.microsoft.com/office/drawing/2014/main" id="{47D3070A-A3C6-41C7-9C27-E9D2A4CD9926}"/>
              </a:ext>
            </a:extLst>
          </p:cNvPr>
          <p:cNvPicPr>
            <a:picLocks noGrp="1" noChangeAspect="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7067766" y="1583430"/>
            <a:ext cx="4052455" cy="418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DE4DAB0C-D5AB-4340-A38D-DF2BA7C98E1E}"/>
              </a:ext>
            </a:extLst>
          </p:cNvPr>
          <p:cNvSpPr>
            <a:spLocks noGrp="1"/>
          </p:cNvSpPr>
          <p:nvPr>
            <p:ph type="sldNum" sz="quarter" idx="12"/>
          </p:nvPr>
        </p:nvSpPr>
        <p:spPr/>
        <p:txBody>
          <a:bodyPr/>
          <a:lstStyle/>
          <a:p>
            <a:fld id="{37CA07B4-DD15-4A32-9DF2-B6AD00727005}" type="slidenum">
              <a:rPr lang="en-US" smtClean="0"/>
              <a:t>9</a:t>
            </a:fld>
            <a:endParaRPr lang="en-US"/>
          </a:p>
        </p:txBody>
      </p:sp>
    </p:spTree>
    <p:extLst>
      <p:ext uri="{BB962C8B-B14F-4D97-AF65-F5344CB8AC3E}">
        <p14:creationId xmlns:p14="http://schemas.microsoft.com/office/powerpoint/2010/main" val="3581348090"/>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20F40264-73D6-4105-B881-645A45A081C3}"/>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634D36E1-37D0-4298-84CE-C27C23AC1373}"/>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829227BB-DBB3-41CC-9F3B-F1B3E57050FB}"/>
    </a:ext>
  </a:extLst>
</a:theme>
</file>

<file path=ppt/theme/theme4.xml><?xml version="1.0" encoding="utf-8"?>
<a:theme xmlns:a="http://schemas.openxmlformats.org/drawingml/2006/main" name="1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5.xml><?xml version="1.0" encoding="utf-8"?>
<a:theme xmlns:a="http://schemas.openxmlformats.org/drawingml/2006/main" name="2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6.xml><?xml version="1.0" encoding="utf-8"?>
<a:theme xmlns:a="http://schemas.openxmlformats.org/drawingml/2006/main" name="3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5D492-2425-4543-A233-EEF79D78FBFC}" vid="{D444C622-79A4-40F7-821E-660AC7A30D8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d764204-0d3c-4e84-bb9d-8d20c8237785" xsi:nil="true"/>
    <lcf76f155ced4ddcb4097134ff3c332f xmlns="5192090b-d375-45ce-ab28-255186fa666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91CD4CBB0FE44F9CFC2EC17BEABC09" ma:contentTypeVersion="18" ma:contentTypeDescription="Create a new document." ma:contentTypeScope="" ma:versionID="12c1b3172c00e8ee8b9f17c5da4487d3">
  <xsd:schema xmlns:xsd="http://www.w3.org/2001/XMLSchema" xmlns:xs="http://www.w3.org/2001/XMLSchema" xmlns:p="http://schemas.microsoft.com/office/2006/metadata/properties" xmlns:ns2="5192090b-d375-45ce-ab28-255186fa6668" xmlns:ns3="2d764204-0d3c-4e84-bb9d-8d20c8237785" targetNamespace="http://schemas.microsoft.com/office/2006/metadata/properties" ma:root="true" ma:fieldsID="84d0f6fe05ff33f392b76bd5294c5962" ns2:_="" ns3:_="">
    <xsd:import namespace="5192090b-d375-45ce-ab28-255186fa6668"/>
    <xsd:import namespace="2d764204-0d3c-4e84-bb9d-8d20c82377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2090b-d375-45ce-ab28-255186fa6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764204-0d3c-4e84-bb9d-8d20c82377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e4c0b5f-ad40-4bc7-967c-d947eb9c5bdd}" ma:internalName="TaxCatchAll" ma:showField="CatchAllData" ma:web="2d764204-0d3c-4e84-bb9d-8d20c82377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403A6D-55C3-41BE-B101-1E2F3DD8CC3A}">
  <ds:schemaRefs>
    <ds:schemaRef ds:uri="http://schemas.microsoft.com/sharepoint/v3/contenttype/forms"/>
  </ds:schemaRefs>
</ds:datastoreItem>
</file>

<file path=customXml/itemProps2.xml><?xml version="1.0" encoding="utf-8"?>
<ds:datastoreItem xmlns:ds="http://schemas.openxmlformats.org/officeDocument/2006/customXml" ds:itemID="{213A4FB1-9A56-4031-AAAD-87CC63F9A8DF}">
  <ds:schemaRefs>
    <ds:schemaRef ds:uri="http://schemas.microsoft.com/office/2006/documentManagement/types"/>
    <ds:schemaRef ds:uri="http://www.w3.org/XML/1998/namespace"/>
    <ds:schemaRef ds:uri="http://schemas.openxmlformats.org/package/2006/metadata/core-properties"/>
    <ds:schemaRef ds:uri="http://purl.org/dc/elements/1.1/"/>
    <ds:schemaRef ds:uri="5192090b-d375-45ce-ab28-255186fa6668"/>
    <ds:schemaRef ds:uri="http://purl.org/dc/dcmitype/"/>
    <ds:schemaRef ds:uri="http://purl.org/dc/terms/"/>
    <ds:schemaRef ds:uri="2d764204-0d3c-4e84-bb9d-8d20c823778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7952FA0-2E97-47E5-892B-61CA929E92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92090b-d375-45ce-ab28-255186fa6668"/>
    <ds:schemaRef ds:uri="2d764204-0d3c-4e84-bb9d-8d20c82377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NJDOE_0923 (2)</Template>
  <TotalTime>8629</TotalTime>
  <Words>4618</Words>
  <Application>Microsoft Macintosh PowerPoint</Application>
  <PresentationFormat>Widescreen</PresentationFormat>
  <Paragraphs>353</Paragraphs>
  <Slides>47</Slides>
  <Notes>30</Notes>
  <HiddenSlides>0</HiddenSlides>
  <MMClips>1</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47</vt:i4>
      </vt:variant>
    </vt:vector>
  </HeadingPairs>
  <TitlesOfParts>
    <vt:vector size="61" baseType="lpstr">
      <vt:lpstr>Aptos</vt:lpstr>
      <vt:lpstr>Aptos Narrow</vt:lpstr>
      <vt:lpstr>Arial</vt:lpstr>
      <vt:lpstr>Calibri</vt:lpstr>
      <vt:lpstr>Inter</vt:lpstr>
      <vt:lpstr>Palatino Linotype</vt:lpstr>
      <vt:lpstr>Symbol</vt:lpstr>
      <vt:lpstr>Tw Cen MT</vt:lpstr>
      <vt:lpstr>NDJOE_Main</vt:lpstr>
      <vt:lpstr>NJDOE_TitleSlide</vt:lpstr>
      <vt:lpstr>NJDOE_SectionTitle</vt:lpstr>
      <vt:lpstr>1_NDJOE_Main</vt:lpstr>
      <vt:lpstr>2_NDJOE_Main</vt:lpstr>
      <vt:lpstr>3_NDJOE_Main</vt:lpstr>
      <vt:lpstr>New Jersey Tiered Systems of Supports: Setting a Vision and Taking the Journey Together</vt:lpstr>
      <vt:lpstr>Objectives</vt:lpstr>
      <vt:lpstr>Set the Vision</vt:lpstr>
      <vt:lpstr>Set the Vision (2)</vt:lpstr>
      <vt:lpstr>What do we already know?</vt:lpstr>
      <vt:lpstr>Communication</vt:lpstr>
      <vt:lpstr>New Jersey Tiered System of Supports (NJTSS)</vt:lpstr>
      <vt:lpstr>NJTSS: Defined</vt:lpstr>
      <vt:lpstr>The NJTSS Framework Essential Components</vt:lpstr>
      <vt:lpstr>Visualizing the NJTSS Process</vt:lpstr>
      <vt:lpstr>Communication and NJTSS</vt:lpstr>
      <vt:lpstr>Communication and Effective Communication</vt:lpstr>
      <vt:lpstr>Communication and Effective Communication (2)</vt:lpstr>
      <vt:lpstr>What Does Collaborative Success Look Like?</vt:lpstr>
      <vt:lpstr>Sample Layers of Leadership</vt:lpstr>
      <vt:lpstr>Weaver’s Model of Communication</vt:lpstr>
      <vt:lpstr>Applying Weaver’s Model of Communication (1 of 2)</vt:lpstr>
      <vt:lpstr>Miscommunication in Action</vt:lpstr>
      <vt:lpstr>Applying Weaver’s Model of Communication (2 of 2)</vt:lpstr>
      <vt:lpstr>Enhancing Internal Communication</vt:lpstr>
      <vt:lpstr>Enhancing External Communication</vt:lpstr>
      <vt:lpstr>Utilizing Artificial Intelligence (AI)</vt:lpstr>
      <vt:lpstr>Sample AI Prompts: Internal</vt:lpstr>
      <vt:lpstr>Sample AI Prompts: External</vt:lpstr>
      <vt:lpstr>Using AI Responsibly</vt:lpstr>
      <vt:lpstr>Communication Process</vt:lpstr>
      <vt:lpstr>What makes communication effective in your school?</vt:lpstr>
      <vt:lpstr>Communication and NJTSS (2)</vt:lpstr>
      <vt:lpstr>NJ School Climate Improvement (NJ SCI)</vt:lpstr>
      <vt:lpstr>Survey Domains</vt:lpstr>
      <vt:lpstr>School Climate Change Process</vt:lpstr>
      <vt:lpstr>NJ Sci Platform Screenshot</vt:lpstr>
      <vt:lpstr>Comprehensive Data Reports and Insights</vt:lpstr>
      <vt:lpstr>Survey Report Example</vt:lpstr>
      <vt:lpstr>Supportive Staff-Student Relationships Screenshot Example</vt:lpstr>
      <vt:lpstr>Screenshot of SSB.4 Results</vt:lpstr>
      <vt:lpstr>Comparison Report Screenshot</vt:lpstr>
      <vt:lpstr>Domain Scores and Bookmarks Summary Screenshot</vt:lpstr>
      <vt:lpstr>Develop Improvement Plan</vt:lpstr>
      <vt:lpstr>Track Your Progress</vt:lpstr>
      <vt:lpstr>Ethos, Pathos, Logos in Communications</vt:lpstr>
      <vt:lpstr>Appreciate the Journey….Regardless the Path</vt:lpstr>
      <vt:lpstr>Resources You Can Use Today</vt:lpstr>
      <vt:lpstr>Resource: NJTSS Professional Learning Series</vt:lpstr>
      <vt:lpstr>Recap</vt:lpstr>
      <vt:lpstr>A message to your future self…</vt:lpstr>
      <vt:lpstr>Thank You!</vt:lpstr>
    </vt:vector>
  </TitlesOfParts>
  <Company>NJ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NJTSS - Setting a Vision and Taking the Journey Together</dc:title>
  <dc:creator>Osgoodby, Stephanie</dc:creator>
  <cp:lastModifiedBy>Epifanio, Aida</cp:lastModifiedBy>
  <cp:revision>9</cp:revision>
  <cp:lastPrinted>2024-05-09T17:19:23Z</cp:lastPrinted>
  <dcterms:created xsi:type="dcterms:W3CDTF">2023-11-01T17:01:03Z</dcterms:created>
  <dcterms:modified xsi:type="dcterms:W3CDTF">2025-07-29T13:11:35Z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0x010100B891CD4CBB0FE44F9CFC2EC17BEABC09</vt:lpwstr>
  </property>
</Properties>
</file>