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1"/>
  </p:notesMasterIdLst>
  <p:handoutMasterIdLst>
    <p:handoutMasterId r:id="rId32"/>
  </p:handoutMasterIdLst>
  <p:sldIdLst>
    <p:sldId id="256" r:id="rId7"/>
    <p:sldId id="289" r:id="rId8"/>
    <p:sldId id="290" r:id="rId9"/>
    <p:sldId id="291" r:id="rId10"/>
    <p:sldId id="292" r:id="rId11"/>
    <p:sldId id="307" r:id="rId12"/>
    <p:sldId id="262" r:id="rId13"/>
    <p:sldId id="263" r:id="rId14"/>
    <p:sldId id="264" r:id="rId15"/>
    <p:sldId id="265" r:id="rId16"/>
    <p:sldId id="267" r:id="rId17"/>
    <p:sldId id="268" r:id="rId18"/>
    <p:sldId id="306" r:id="rId19"/>
    <p:sldId id="296" r:id="rId20"/>
    <p:sldId id="297" r:id="rId21"/>
    <p:sldId id="298" r:id="rId22"/>
    <p:sldId id="299" r:id="rId23"/>
    <p:sldId id="300" r:id="rId24"/>
    <p:sldId id="301" r:id="rId25"/>
    <p:sldId id="302" r:id="rId26"/>
    <p:sldId id="303" r:id="rId27"/>
    <p:sldId id="304" r:id="rId28"/>
    <p:sldId id="305"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C9436-C97C-4909-7BD9-A3532250EFB7}" name="Lachenauer, Stefanie" initials="LS" userId="S::slachena@doe.nj.gov::5e427954-dcc3-42db-90d3-64012c551f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505050"/>
    <a:srgbClr val="6E2405"/>
    <a:srgbClr val="1A1A1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2F039-527D-364C-8432-3A3F1935B850}" v="713" dt="2025-07-25T18:43:45.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7363" autoAdjust="0"/>
    <p:restoredTop sz="86378" autoAdjust="0"/>
  </p:normalViewPr>
  <p:slideViewPr>
    <p:cSldViewPr snapToGrid="0">
      <p:cViewPr>
        <p:scale>
          <a:sx n="40" d="100"/>
          <a:sy n="40" d="100"/>
        </p:scale>
        <p:origin x="128" y="1352"/>
      </p:cViewPr>
      <p:guideLst/>
    </p:cSldViewPr>
  </p:slideViewPr>
  <p:outlineViewPr>
    <p:cViewPr>
      <p:scale>
        <a:sx n="25" d="100"/>
        <a:sy n="25" d="100"/>
      </p:scale>
      <p:origin x="0" y="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pifanio, Aida" userId="000e21c5-13fc-4426-b772-2c28c79a20d9" providerId="ADAL" clId="{EF42F039-527D-364C-8432-3A3F1935B850}"/>
    <pc:docChg chg="addSld delSld modSld">
      <pc:chgData name="Epifanio, Aida" userId="000e21c5-13fc-4426-b772-2c28c79a20d9" providerId="ADAL" clId="{EF42F039-527D-364C-8432-3A3F1935B850}" dt="2025-07-25T18:45:42.416" v="706" actId="33553"/>
      <pc:docMkLst>
        <pc:docMk/>
      </pc:docMkLst>
      <pc:sldChg chg="modSp">
        <pc:chgData name="Epifanio, Aida" userId="000e21c5-13fc-4426-b772-2c28c79a20d9" providerId="ADAL" clId="{EF42F039-527D-364C-8432-3A3F1935B850}" dt="2025-07-25T18:43:45.028" v="705" actId="962"/>
        <pc:sldMkLst>
          <pc:docMk/>
          <pc:sldMk cId="1869916186" sldId="256"/>
        </pc:sldMkLst>
        <pc:spChg chg="mod">
          <ac:chgData name="Epifanio, Aida" userId="000e21c5-13fc-4426-b772-2c28c79a20d9" providerId="ADAL" clId="{EF42F039-527D-364C-8432-3A3F1935B850}" dt="2025-07-25T18:43:38.206" v="703" actId="962"/>
          <ac:spMkLst>
            <pc:docMk/>
            <pc:sldMk cId="1869916186" sldId="256"/>
            <ac:spMk id="2" creationId="{B7857FFF-0053-4747-B34E-976807CC35AB}"/>
          </ac:spMkLst>
        </pc:spChg>
        <pc:spChg chg="mod">
          <ac:chgData name="Epifanio, Aida" userId="000e21c5-13fc-4426-b772-2c28c79a20d9" providerId="ADAL" clId="{EF42F039-527D-364C-8432-3A3F1935B850}" dt="2025-07-25T18:43:42.104" v="704" actId="962"/>
          <ac:spMkLst>
            <pc:docMk/>
            <pc:sldMk cId="1869916186" sldId="256"/>
            <ac:spMk id="5" creationId="{012D5881-96EC-447F-A717-A35057F07353}"/>
          </ac:spMkLst>
        </pc:spChg>
        <pc:picChg chg="mod">
          <ac:chgData name="Epifanio, Aida" userId="000e21c5-13fc-4426-b772-2c28c79a20d9" providerId="ADAL" clId="{EF42F039-527D-364C-8432-3A3F1935B850}" dt="2025-07-25T18:43:45.028" v="705" actId="962"/>
          <ac:picMkLst>
            <pc:docMk/>
            <pc:sldMk cId="1869916186" sldId="256"/>
            <ac:picMk id="6" creationId="{0021F1E6-2135-4F4E-9EA0-EBD236B615BC}"/>
          </ac:picMkLst>
        </pc:picChg>
      </pc:sldChg>
      <pc:sldChg chg="delSp">
        <pc:chgData name="Epifanio, Aida" userId="000e21c5-13fc-4426-b772-2c28c79a20d9" providerId="ADAL" clId="{EF42F039-527D-364C-8432-3A3F1935B850}" dt="2025-07-25T18:43:01.698" v="702" actId="478"/>
        <pc:sldMkLst>
          <pc:docMk/>
          <pc:sldMk cId="1153922360" sldId="257"/>
        </pc:sldMkLst>
        <pc:spChg chg="del">
          <ac:chgData name="Epifanio, Aida" userId="000e21c5-13fc-4426-b772-2c28c79a20d9" providerId="ADAL" clId="{EF42F039-527D-364C-8432-3A3F1935B850}" dt="2025-07-25T18:43:01.698" v="702" actId="478"/>
          <ac:spMkLst>
            <pc:docMk/>
            <pc:sldMk cId="1153922360" sldId="257"/>
            <ac:spMk id="2" creationId="{0C726423-45AA-4205-B15A-BC45069AF06A}"/>
          </ac:spMkLst>
        </pc:spChg>
      </pc:sldChg>
      <pc:sldChg chg="modSp modAnim">
        <pc:chgData name="Epifanio, Aida" userId="000e21c5-13fc-4426-b772-2c28c79a20d9" providerId="ADAL" clId="{EF42F039-527D-364C-8432-3A3F1935B850}" dt="2025-07-25T18:10:00.902" v="488" actId="20577"/>
        <pc:sldMkLst>
          <pc:docMk/>
          <pc:sldMk cId="1053473674" sldId="262"/>
        </pc:sldMkLst>
        <pc:spChg chg="mod">
          <ac:chgData name="Epifanio, Aida" userId="000e21c5-13fc-4426-b772-2c28c79a20d9" providerId="ADAL" clId="{EF42F039-527D-364C-8432-3A3F1935B850}" dt="2025-07-25T17:57:47.194" v="483" actId="962"/>
          <ac:spMkLst>
            <pc:docMk/>
            <pc:sldMk cId="1053473674" sldId="262"/>
            <ac:spMk id="209" creationId="{00000000-0000-0000-0000-000000000000}"/>
          </ac:spMkLst>
        </pc:spChg>
        <pc:spChg chg="mod">
          <ac:chgData name="Epifanio, Aida" userId="000e21c5-13fc-4426-b772-2c28c79a20d9" providerId="ADAL" clId="{EF42F039-527D-364C-8432-3A3F1935B850}" dt="2025-07-25T18:10:00.902" v="488" actId="20577"/>
          <ac:spMkLst>
            <pc:docMk/>
            <pc:sldMk cId="1053473674" sldId="262"/>
            <ac:spMk id="210" creationId="{00000000-0000-0000-0000-000000000000}"/>
          </ac:spMkLst>
        </pc:spChg>
      </pc:sldChg>
      <pc:sldChg chg="modSp">
        <pc:chgData name="Epifanio, Aida" userId="000e21c5-13fc-4426-b772-2c28c79a20d9" providerId="ADAL" clId="{EF42F039-527D-364C-8432-3A3F1935B850}" dt="2025-07-25T18:37:17.866" v="647" actId="255"/>
        <pc:sldMkLst>
          <pc:docMk/>
          <pc:sldMk cId="490800425" sldId="263"/>
        </pc:sldMkLst>
        <pc:spChg chg="mod">
          <ac:chgData name="Epifanio, Aida" userId="000e21c5-13fc-4426-b772-2c28c79a20d9" providerId="ADAL" clId="{EF42F039-527D-364C-8432-3A3F1935B850}" dt="2025-07-25T18:37:17.866" v="647" actId="255"/>
          <ac:spMkLst>
            <pc:docMk/>
            <pc:sldMk cId="490800425" sldId="263"/>
            <ac:spMk id="215" creationId="{00000000-0000-0000-0000-000000000000}"/>
          </ac:spMkLst>
        </pc:spChg>
        <pc:spChg chg="mod">
          <ac:chgData name="Epifanio, Aida" userId="000e21c5-13fc-4426-b772-2c28c79a20d9" providerId="ADAL" clId="{EF42F039-527D-364C-8432-3A3F1935B850}" dt="2025-07-25T18:37:07.448" v="646" actId="14100"/>
          <ac:spMkLst>
            <pc:docMk/>
            <pc:sldMk cId="490800425" sldId="263"/>
            <ac:spMk id="216" creationId="{00000000-0000-0000-0000-000000000000}"/>
          </ac:spMkLst>
        </pc:spChg>
      </pc:sldChg>
      <pc:sldChg chg="modSp modAnim">
        <pc:chgData name="Epifanio, Aida" userId="000e21c5-13fc-4426-b772-2c28c79a20d9" providerId="ADAL" clId="{EF42F039-527D-364C-8432-3A3F1935B850}" dt="2025-07-25T18:37:39.493" v="649" actId="962"/>
        <pc:sldMkLst>
          <pc:docMk/>
          <pc:sldMk cId="1100709287" sldId="264"/>
        </pc:sldMkLst>
        <pc:spChg chg="mod">
          <ac:chgData name="Epifanio, Aida" userId="000e21c5-13fc-4426-b772-2c28c79a20d9" providerId="ADAL" clId="{EF42F039-527D-364C-8432-3A3F1935B850}" dt="2025-07-25T18:37:39.493" v="649" actId="962"/>
          <ac:spMkLst>
            <pc:docMk/>
            <pc:sldMk cId="1100709287" sldId="264"/>
            <ac:spMk id="221" creationId="{00000000-0000-0000-0000-000000000000}"/>
          </ac:spMkLst>
        </pc:spChg>
        <pc:spChg chg="mod">
          <ac:chgData name="Epifanio, Aida" userId="000e21c5-13fc-4426-b772-2c28c79a20d9" providerId="ADAL" clId="{EF42F039-527D-364C-8432-3A3F1935B850}" dt="2025-07-25T18:37:32.353" v="648" actId="962"/>
          <ac:spMkLst>
            <pc:docMk/>
            <pc:sldMk cId="1100709287" sldId="264"/>
            <ac:spMk id="222" creationId="{00000000-0000-0000-0000-000000000000}"/>
          </ac:spMkLst>
        </pc:spChg>
      </pc:sldChg>
      <pc:sldChg chg="modSp">
        <pc:chgData name="Epifanio, Aida" userId="000e21c5-13fc-4426-b772-2c28c79a20d9" providerId="ADAL" clId="{EF42F039-527D-364C-8432-3A3F1935B850}" dt="2025-07-25T18:37:46.543" v="651" actId="962"/>
        <pc:sldMkLst>
          <pc:docMk/>
          <pc:sldMk cId="3785906661" sldId="265"/>
        </pc:sldMkLst>
        <pc:spChg chg="mod">
          <ac:chgData name="Epifanio, Aida" userId="000e21c5-13fc-4426-b772-2c28c79a20d9" providerId="ADAL" clId="{EF42F039-527D-364C-8432-3A3F1935B850}" dt="2025-07-25T18:37:46.543" v="651" actId="962"/>
          <ac:spMkLst>
            <pc:docMk/>
            <pc:sldMk cId="3785906661" sldId="265"/>
            <ac:spMk id="227" creationId="{00000000-0000-0000-0000-000000000000}"/>
          </ac:spMkLst>
        </pc:spChg>
        <pc:spChg chg="mod">
          <ac:chgData name="Epifanio, Aida" userId="000e21c5-13fc-4426-b772-2c28c79a20d9" providerId="ADAL" clId="{EF42F039-527D-364C-8432-3A3F1935B850}" dt="2025-07-25T18:37:42.551" v="650" actId="962"/>
          <ac:spMkLst>
            <pc:docMk/>
            <pc:sldMk cId="3785906661" sldId="265"/>
            <ac:spMk id="228" creationId="{00000000-0000-0000-0000-000000000000}"/>
          </ac:spMkLst>
        </pc:spChg>
      </pc:sldChg>
      <pc:sldChg chg="modSp">
        <pc:chgData name="Epifanio, Aida" userId="000e21c5-13fc-4426-b772-2c28c79a20d9" providerId="ADAL" clId="{EF42F039-527D-364C-8432-3A3F1935B850}" dt="2025-07-25T18:37:54.396" v="653" actId="962"/>
        <pc:sldMkLst>
          <pc:docMk/>
          <pc:sldMk cId="1601890895" sldId="267"/>
        </pc:sldMkLst>
        <pc:spChg chg="mod">
          <ac:chgData name="Epifanio, Aida" userId="000e21c5-13fc-4426-b772-2c28c79a20d9" providerId="ADAL" clId="{EF42F039-527D-364C-8432-3A3F1935B850}" dt="2025-07-25T18:37:54.396" v="653" actId="962"/>
          <ac:spMkLst>
            <pc:docMk/>
            <pc:sldMk cId="1601890895" sldId="267"/>
            <ac:spMk id="242" creationId="{00000000-0000-0000-0000-000000000000}"/>
          </ac:spMkLst>
        </pc:spChg>
        <pc:spChg chg="mod">
          <ac:chgData name="Epifanio, Aida" userId="000e21c5-13fc-4426-b772-2c28c79a20d9" providerId="ADAL" clId="{EF42F039-527D-364C-8432-3A3F1935B850}" dt="2025-07-25T18:37:50.884" v="652" actId="962"/>
          <ac:spMkLst>
            <pc:docMk/>
            <pc:sldMk cId="1601890895" sldId="267"/>
            <ac:spMk id="243" creationId="{00000000-0000-0000-0000-000000000000}"/>
          </ac:spMkLst>
        </pc:spChg>
      </pc:sldChg>
      <pc:sldChg chg="delSp modSp mod">
        <pc:chgData name="Epifanio, Aida" userId="000e21c5-13fc-4426-b772-2c28c79a20d9" providerId="ADAL" clId="{EF42F039-527D-364C-8432-3A3F1935B850}" dt="2025-07-25T18:40:38.447" v="677" actId="1076"/>
        <pc:sldMkLst>
          <pc:docMk/>
          <pc:sldMk cId="2542706201" sldId="268"/>
        </pc:sldMkLst>
        <pc:spChg chg="mod">
          <ac:chgData name="Epifanio, Aida" userId="000e21c5-13fc-4426-b772-2c28c79a20d9" providerId="ADAL" clId="{EF42F039-527D-364C-8432-3A3F1935B850}" dt="2025-07-25T18:39:31.801" v="672" actId="962"/>
          <ac:spMkLst>
            <pc:docMk/>
            <pc:sldMk cId="2542706201" sldId="268"/>
            <ac:spMk id="249" creationId="{00000000-0000-0000-0000-000000000000}"/>
          </ac:spMkLst>
        </pc:spChg>
        <pc:spChg chg="mod">
          <ac:chgData name="Epifanio, Aida" userId="000e21c5-13fc-4426-b772-2c28c79a20d9" providerId="ADAL" clId="{EF42F039-527D-364C-8432-3A3F1935B850}" dt="2025-07-25T18:40:34.281" v="676" actId="1076"/>
          <ac:spMkLst>
            <pc:docMk/>
            <pc:sldMk cId="2542706201" sldId="268"/>
            <ac:spMk id="251" creationId="{00000000-0000-0000-0000-000000000000}"/>
          </ac:spMkLst>
        </pc:spChg>
        <pc:spChg chg="del mod">
          <ac:chgData name="Epifanio, Aida" userId="000e21c5-13fc-4426-b772-2c28c79a20d9" providerId="ADAL" clId="{EF42F039-527D-364C-8432-3A3F1935B850}" dt="2025-07-25T18:38:28.624" v="661" actId="478"/>
          <ac:spMkLst>
            <pc:docMk/>
            <pc:sldMk cId="2542706201" sldId="268"/>
            <ac:spMk id="252" creationId="{00000000-0000-0000-0000-000000000000}"/>
          </ac:spMkLst>
        </pc:spChg>
        <pc:spChg chg="mod">
          <ac:chgData name="Epifanio, Aida" userId="000e21c5-13fc-4426-b772-2c28c79a20d9" providerId="ADAL" clId="{EF42F039-527D-364C-8432-3A3F1935B850}" dt="2025-07-25T18:40:38.447" v="677" actId="1076"/>
          <ac:spMkLst>
            <pc:docMk/>
            <pc:sldMk cId="2542706201" sldId="268"/>
            <ac:spMk id="253" creationId="{00000000-0000-0000-0000-000000000000}"/>
          </ac:spMkLst>
        </pc:spChg>
        <pc:spChg chg="del mod">
          <ac:chgData name="Epifanio, Aida" userId="000e21c5-13fc-4426-b772-2c28c79a20d9" providerId="ADAL" clId="{EF42F039-527D-364C-8432-3A3F1935B850}" dt="2025-07-25T18:38:16.492" v="657" actId="478"/>
          <ac:spMkLst>
            <pc:docMk/>
            <pc:sldMk cId="2542706201" sldId="268"/>
            <ac:spMk id="254" creationId="{00000000-0000-0000-0000-000000000000}"/>
          </ac:spMkLst>
        </pc:spChg>
      </pc:sldChg>
      <pc:sldChg chg="modSp">
        <pc:chgData name="Epifanio, Aida" userId="000e21c5-13fc-4426-b772-2c28c79a20d9" providerId="ADAL" clId="{EF42F039-527D-364C-8432-3A3F1935B850}" dt="2025-07-25T17:51:32.816" v="427" actId="166"/>
        <pc:sldMkLst>
          <pc:docMk/>
          <pc:sldMk cId="3014158113" sldId="289"/>
        </pc:sldMkLst>
        <pc:spChg chg="mod">
          <ac:chgData name="Epifanio, Aida" userId="000e21c5-13fc-4426-b772-2c28c79a20d9" providerId="ADAL" clId="{EF42F039-527D-364C-8432-3A3F1935B850}" dt="2025-07-25T17:51:27.224" v="426" actId="1076"/>
          <ac:spMkLst>
            <pc:docMk/>
            <pc:sldMk cId="3014158113" sldId="289"/>
            <ac:spMk id="3" creationId="{123FD1A6-605D-FAFB-97B4-B37026F69289}"/>
          </ac:spMkLst>
        </pc:spChg>
        <pc:picChg chg="mod">
          <ac:chgData name="Epifanio, Aida" userId="000e21c5-13fc-4426-b772-2c28c79a20d9" providerId="ADAL" clId="{EF42F039-527D-364C-8432-3A3F1935B850}" dt="2025-07-25T17:51:32.816" v="427" actId="166"/>
          <ac:picMkLst>
            <pc:docMk/>
            <pc:sldMk cId="3014158113" sldId="289"/>
            <ac:picMk id="178" creationId="{00000000-0000-0000-0000-000000000000}"/>
          </ac:picMkLst>
        </pc:picChg>
      </pc:sldChg>
      <pc:sldChg chg="modSp">
        <pc:chgData name="Epifanio, Aida" userId="000e21c5-13fc-4426-b772-2c28c79a20d9" providerId="ADAL" clId="{EF42F039-527D-364C-8432-3A3F1935B850}" dt="2025-07-25T17:52:42.929" v="429" actId="962"/>
        <pc:sldMkLst>
          <pc:docMk/>
          <pc:sldMk cId="845939061" sldId="290"/>
        </pc:sldMkLst>
        <pc:spChg chg="mod">
          <ac:chgData name="Epifanio, Aida" userId="000e21c5-13fc-4426-b772-2c28c79a20d9" providerId="ADAL" clId="{EF42F039-527D-364C-8432-3A3F1935B850}" dt="2025-07-25T17:52:42.929" v="429" actId="962"/>
          <ac:spMkLst>
            <pc:docMk/>
            <pc:sldMk cId="845939061" sldId="290"/>
            <ac:spMk id="183" creationId="{00000000-0000-0000-0000-000000000000}"/>
          </ac:spMkLst>
        </pc:spChg>
        <pc:spChg chg="mod">
          <ac:chgData name="Epifanio, Aida" userId="000e21c5-13fc-4426-b772-2c28c79a20d9" providerId="ADAL" clId="{EF42F039-527D-364C-8432-3A3F1935B850}" dt="2025-07-25T17:52:38.398" v="428" actId="962"/>
          <ac:spMkLst>
            <pc:docMk/>
            <pc:sldMk cId="845939061" sldId="290"/>
            <ac:spMk id="184" creationId="{00000000-0000-0000-0000-000000000000}"/>
          </ac:spMkLst>
        </pc:spChg>
      </pc:sldChg>
      <pc:sldChg chg="modSp">
        <pc:chgData name="Epifanio, Aida" userId="000e21c5-13fc-4426-b772-2c28c79a20d9" providerId="ADAL" clId="{EF42F039-527D-364C-8432-3A3F1935B850}" dt="2025-07-25T17:52:52.262" v="431" actId="962"/>
        <pc:sldMkLst>
          <pc:docMk/>
          <pc:sldMk cId="4135796361" sldId="291"/>
        </pc:sldMkLst>
        <pc:spChg chg="mod">
          <ac:chgData name="Epifanio, Aida" userId="000e21c5-13fc-4426-b772-2c28c79a20d9" providerId="ADAL" clId="{EF42F039-527D-364C-8432-3A3F1935B850}" dt="2025-07-25T17:52:52.262" v="431" actId="962"/>
          <ac:spMkLst>
            <pc:docMk/>
            <pc:sldMk cId="4135796361" sldId="291"/>
            <ac:spMk id="189" creationId="{00000000-0000-0000-0000-000000000000}"/>
          </ac:spMkLst>
        </pc:spChg>
        <pc:spChg chg="mod">
          <ac:chgData name="Epifanio, Aida" userId="000e21c5-13fc-4426-b772-2c28c79a20d9" providerId="ADAL" clId="{EF42F039-527D-364C-8432-3A3F1935B850}" dt="2025-07-25T17:52:46.838" v="430" actId="962"/>
          <ac:spMkLst>
            <pc:docMk/>
            <pc:sldMk cId="4135796361" sldId="291"/>
            <ac:spMk id="190" creationId="{00000000-0000-0000-0000-000000000000}"/>
          </ac:spMkLst>
        </pc:spChg>
      </pc:sldChg>
      <pc:sldChg chg="modSp modAnim">
        <pc:chgData name="Epifanio, Aida" userId="000e21c5-13fc-4426-b772-2c28c79a20d9" providerId="ADAL" clId="{EF42F039-527D-364C-8432-3A3F1935B850}" dt="2025-07-25T17:53:08.126" v="436" actId="962"/>
        <pc:sldMkLst>
          <pc:docMk/>
          <pc:sldMk cId="1493652219" sldId="292"/>
        </pc:sldMkLst>
        <pc:spChg chg="mod">
          <ac:chgData name="Epifanio, Aida" userId="000e21c5-13fc-4426-b772-2c28c79a20d9" providerId="ADAL" clId="{EF42F039-527D-364C-8432-3A3F1935B850}" dt="2025-07-25T17:52:59.527" v="432" actId="962"/>
          <ac:spMkLst>
            <pc:docMk/>
            <pc:sldMk cId="1493652219" sldId="292"/>
            <ac:spMk id="195" creationId="{00000000-0000-0000-0000-000000000000}"/>
          </ac:spMkLst>
        </pc:spChg>
        <pc:spChg chg="mod">
          <ac:chgData name="Epifanio, Aida" userId="000e21c5-13fc-4426-b772-2c28c79a20d9" providerId="ADAL" clId="{EF42F039-527D-364C-8432-3A3F1935B850}" dt="2025-07-25T17:53:08.126" v="436" actId="962"/>
          <ac:spMkLst>
            <pc:docMk/>
            <pc:sldMk cId="1493652219" sldId="292"/>
            <ac:spMk id="196" creationId="{00000000-0000-0000-0000-000000000000}"/>
          </ac:spMkLst>
        </pc:spChg>
      </pc:sldChg>
      <pc:sldChg chg="modSp del">
        <pc:chgData name="Epifanio, Aida" userId="000e21c5-13fc-4426-b772-2c28c79a20d9" providerId="ADAL" clId="{EF42F039-527D-364C-8432-3A3F1935B850}" dt="2025-07-25T17:56:09.773" v="467" actId="2696"/>
        <pc:sldMkLst>
          <pc:docMk/>
          <pc:sldMk cId="4094479259" sldId="293"/>
        </pc:sldMkLst>
        <pc:spChg chg="mod">
          <ac:chgData name="Epifanio, Aida" userId="000e21c5-13fc-4426-b772-2c28c79a20d9" providerId="ADAL" clId="{EF42F039-527D-364C-8432-3A3F1935B850}" dt="2025-07-25T17:55:11.752" v="448" actId="21"/>
          <ac:spMkLst>
            <pc:docMk/>
            <pc:sldMk cId="4094479259" sldId="293"/>
            <ac:spMk id="202" creationId="{00000000-0000-0000-0000-000000000000}"/>
          </ac:spMkLst>
        </pc:spChg>
      </pc:sldChg>
      <pc:sldChg chg="delSp modSp del mod">
        <pc:chgData name="Epifanio, Aida" userId="000e21c5-13fc-4426-b772-2c28c79a20d9" providerId="ADAL" clId="{EF42F039-527D-364C-8432-3A3F1935B850}" dt="2025-07-25T17:41:23.984" v="82" actId="2696"/>
        <pc:sldMkLst>
          <pc:docMk/>
          <pc:sldMk cId="355306222" sldId="295"/>
        </pc:sldMkLst>
        <pc:spChg chg="mod">
          <ac:chgData name="Epifanio, Aida" userId="000e21c5-13fc-4426-b772-2c28c79a20d9" providerId="ADAL" clId="{EF42F039-527D-364C-8432-3A3F1935B850}" dt="2025-07-25T17:34:03.344" v="1" actId="21"/>
          <ac:spMkLst>
            <pc:docMk/>
            <pc:sldMk cId="355306222" sldId="295"/>
            <ac:spMk id="268" creationId="{00000000-0000-0000-0000-000000000000}"/>
          </ac:spMkLst>
        </pc:spChg>
        <pc:spChg chg="del mod">
          <ac:chgData name="Epifanio, Aida" userId="000e21c5-13fc-4426-b772-2c28c79a20d9" providerId="ADAL" clId="{EF42F039-527D-364C-8432-3A3F1935B850}" dt="2025-07-25T17:36:32.889" v="34"/>
          <ac:spMkLst>
            <pc:docMk/>
            <pc:sldMk cId="355306222" sldId="295"/>
            <ac:spMk id="273" creationId="{00000000-0000-0000-0000-000000000000}"/>
          </ac:spMkLst>
        </pc:spChg>
        <pc:spChg chg="del mod">
          <ac:chgData name="Epifanio, Aida" userId="000e21c5-13fc-4426-b772-2c28c79a20d9" providerId="ADAL" clId="{EF42F039-527D-364C-8432-3A3F1935B850}" dt="2025-07-25T17:36:33.157" v="38"/>
          <ac:spMkLst>
            <pc:docMk/>
            <pc:sldMk cId="355306222" sldId="295"/>
            <ac:spMk id="274" creationId="{00000000-0000-0000-0000-000000000000}"/>
          </ac:spMkLst>
        </pc:spChg>
        <pc:spChg chg="del mod">
          <ac:chgData name="Epifanio, Aida" userId="000e21c5-13fc-4426-b772-2c28c79a20d9" providerId="ADAL" clId="{EF42F039-527D-364C-8432-3A3F1935B850}" dt="2025-07-25T17:36:33.157" v="40"/>
          <ac:spMkLst>
            <pc:docMk/>
            <pc:sldMk cId="355306222" sldId="295"/>
            <ac:spMk id="275" creationId="{00000000-0000-0000-0000-000000000000}"/>
          </ac:spMkLst>
        </pc:spChg>
        <pc:spChg chg="del mod">
          <ac:chgData name="Epifanio, Aida" userId="000e21c5-13fc-4426-b772-2c28c79a20d9" providerId="ADAL" clId="{EF42F039-527D-364C-8432-3A3F1935B850}" dt="2025-07-25T17:36:32.889" v="36"/>
          <ac:spMkLst>
            <pc:docMk/>
            <pc:sldMk cId="355306222" sldId="295"/>
            <ac:spMk id="276" creationId="{00000000-0000-0000-0000-000000000000}"/>
          </ac:spMkLst>
        </pc:spChg>
        <pc:spChg chg="del mod">
          <ac:chgData name="Epifanio, Aida" userId="000e21c5-13fc-4426-b772-2c28c79a20d9" providerId="ADAL" clId="{EF42F039-527D-364C-8432-3A3F1935B850}" dt="2025-07-25T17:39:51.740" v="77"/>
          <ac:spMkLst>
            <pc:docMk/>
            <pc:sldMk cId="355306222" sldId="295"/>
            <ac:spMk id="278" creationId="{00000000-0000-0000-0000-000000000000}"/>
          </ac:spMkLst>
        </pc:spChg>
      </pc:sldChg>
      <pc:sldChg chg="addSp delSp modSp">
        <pc:chgData name="Epifanio, Aida" userId="000e21c5-13fc-4426-b772-2c28c79a20d9" providerId="ADAL" clId="{EF42F039-527D-364C-8432-3A3F1935B850}" dt="2025-07-25T18:36:02.235" v="637" actId="962"/>
        <pc:sldMkLst>
          <pc:docMk/>
          <pc:sldMk cId="3266222024" sldId="296"/>
        </pc:sldMkLst>
        <pc:spChg chg="add del mod">
          <ac:chgData name="Epifanio, Aida" userId="000e21c5-13fc-4426-b772-2c28c79a20d9" providerId="ADAL" clId="{EF42F039-527D-364C-8432-3A3F1935B850}" dt="2025-07-25T18:17:40.634" v="534" actId="478"/>
          <ac:spMkLst>
            <pc:docMk/>
            <pc:sldMk cId="3266222024" sldId="296"/>
            <ac:spMk id="2" creationId="{8E2935F2-3D07-51E6-3F9B-DF653624EDCA}"/>
          </ac:spMkLst>
        </pc:spChg>
        <pc:spChg chg="mod">
          <ac:chgData name="Epifanio, Aida" userId="000e21c5-13fc-4426-b772-2c28c79a20d9" providerId="ADAL" clId="{EF42F039-527D-364C-8432-3A3F1935B850}" dt="2025-07-25T18:35:58.954" v="636" actId="962"/>
          <ac:spMkLst>
            <pc:docMk/>
            <pc:sldMk cId="3266222024" sldId="296"/>
            <ac:spMk id="284" creationId="{00000000-0000-0000-0000-000000000000}"/>
          </ac:spMkLst>
        </pc:spChg>
        <pc:spChg chg="del mod">
          <ac:chgData name="Epifanio, Aida" userId="000e21c5-13fc-4426-b772-2c28c79a20d9" providerId="ADAL" clId="{EF42F039-527D-364C-8432-3A3F1935B850}" dt="2025-07-25T18:33:34.996" v="615" actId="478"/>
          <ac:spMkLst>
            <pc:docMk/>
            <pc:sldMk cId="3266222024" sldId="296"/>
            <ac:spMk id="286" creationId="{00000000-0000-0000-0000-000000000000}"/>
          </ac:spMkLst>
        </pc:spChg>
        <pc:spChg chg="mod">
          <ac:chgData name="Epifanio, Aida" userId="000e21c5-13fc-4426-b772-2c28c79a20d9" providerId="ADAL" clId="{EF42F039-527D-364C-8432-3A3F1935B850}" dt="2025-07-25T18:36:02.235" v="637" actId="962"/>
          <ac:spMkLst>
            <pc:docMk/>
            <pc:sldMk cId="3266222024" sldId="296"/>
            <ac:spMk id="287" creationId="{00000000-0000-0000-0000-000000000000}"/>
          </ac:spMkLst>
        </pc:spChg>
        <pc:spChg chg="mod">
          <ac:chgData name="Epifanio, Aida" userId="000e21c5-13fc-4426-b772-2c28c79a20d9" providerId="ADAL" clId="{EF42F039-527D-364C-8432-3A3F1935B850}" dt="2025-07-25T18:35:55.475" v="635" actId="962"/>
          <ac:spMkLst>
            <pc:docMk/>
            <pc:sldMk cId="3266222024" sldId="296"/>
            <ac:spMk id="288" creationId="{00000000-0000-0000-0000-000000000000}"/>
          </ac:spMkLst>
        </pc:spChg>
        <pc:spChg chg="del mod">
          <ac:chgData name="Epifanio, Aida" userId="000e21c5-13fc-4426-b772-2c28c79a20d9" providerId="ADAL" clId="{EF42F039-527D-364C-8432-3A3F1935B850}" dt="2025-07-25T18:33:50.855" v="619" actId="478"/>
          <ac:spMkLst>
            <pc:docMk/>
            <pc:sldMk cId="3266222024" sldId="296"/>
            <ac:spMk id="289" creationId="{00000000-0000-0000-0000-000000000000}"/>
          </ac:spMkLst>
        </pc:spChg>
      </pc:sldChg>
      <pc:sldChg chg="modSp">
        <pc:chgData name="Epifanio, Aida" userId="000e21c5-13fc-4426-b772-2c28c79a20d9" providerId="ADAL" clId="{EF42F039-527D-364C-8432-3A3F1935B850}" dt="2025-07-25T18:41:16.223" v="680" actId="962"/>
        <pc:sldMkLst>
          <pc:docMk/>
          <pc:sldMk cId="3742825411" sldId="297"/>
        </pc:sldMkLst>
        <pc:spChg chg="mod">
          <ac:chgData name="Epifanio, Aida" userId="000e21c5-13fc-4426-b772-2c28c79a20d9" providerId="ADAL" clId="{EF42F039-527D-364C-8432-3A3F1935B850}" dt="2025-07-25T18:41:16.223" v="680" actId="962"/>
          <ac:spMkLst>
            <pc:docMk/>
            <pc:sldMk cId="3742825411" sldId="297"/>
            <ac:spMk id="294" creationId="{00000000-0000-0000-0000-000000000000}"/>
          </ac:spMkLst>
        </pc:spChg>
        <pc:spChg chg="mod">
          <ac:chgData name="Epifanio, Aida" userId="000e21c5-13fc-4426-b772-2c28c79a20d9" providerId="ADAL" clId="{EF42F039-527D-364C-8432-3A3F1935B850}" dt="2025-07-25T18:41:12.846" v="679" actId="962"/>
          <ac:spMkLst>
            <pc:docMk/>
            <pc:sldMk cId="3742825411" sldId="297"/>
            <ac:spMk id="295" creationId="{00000000-0000-0000-0000-000000000000}"/>
          </ac:spMkLst>
        </pc:spChg>
      </pc:sldChg>
      <pc:sldChg chg="modSp">
        <pc:chgData name="Epifanio, Aida" userId="000e21c5-13fc-4426-b772-2c28c79a20d9" providerId="ADAL" clId="{EF42F039-527D-364C-8432-3A3F1935B850}" dt="2025-07-25T18:41:22.978" v="681" actId="962"/>
        <pc:sldMkLst>
          <pc:docMk/>
          <pc:sldMk cId="3409085580" sldId="298"/>
        </pc:sldMkLst>
        <pc:spChg chg="mod">
          <ac:chgData name="Epifanio, Aida" userId="000e21c5-13fc-4426-b772-2c28c79a20d9" providerId="ADAL" clId="{EF42F039-527D-364C-8432-3A3F1935B850}" dt="2025-07-25T18:41:22.978" v="681" actId="962"/>
          <ac:spMkLst>
            <pc:docMk/>
            <pc:sldMk cId="3409085580" sldId="298"/>
            <ac:spMk id="301" creationId="{00000000-0000-0000-0000-000000000000}"/>
          </ac:spMkLst>
        </pc:spChg>
      </pc:sldChg>
      <pc:sldChg chg="modSp">
        <pc:chgData name="Epifanio, Aida" userId="000e21c5-13fc-4426-b772-2c28c79a20d9" providerId="ADAL" clId="{EF42F039-527D-364C-8432-3A3F1935B850}" dt="2025-07-25T18:41:32.137" v="683" actId="962"/>
        <pc:sldMkLst>
          <pc:docMk/>
          <pc:sldMk cId="2915713187" sldId="299"/>
        </pc:sldMkLst>
        <pc:spChg chg="mod">
          <ac:chgData name="Epifanio, Aida" userId="000e21c5-13fc-4426-b772-2c28c79a20d9" providerId="ADAL" clId="{EF42F039-527D-364C-8432-3A3F1935B850}" dt="2025-07-25T18:41:32.137" v="683" actId="962"/>
          <ac:spMkLst>
            <pc:docMk/>
            <pc:sldMk cId="2915713187" sldId="299"/>
            <ac:spMk id="306" creationId="{00000000-0000-0000-0000-000000000000}"/>
          </ac:spMkLst>
        </pc:spChg>
        <pc:spChg chg="mod">
          <ac:chgData name="Epifanio, Aida" userId="000e21c5-13fc-4426-b772-2c28c79a20d9" providerId="ADAL" clId="{EF42F039-527D-364C-8432-3A3F1935B850}" dt="2025-07-25T18:41:29.150" v="682" actId="962"/>
          <ac:spMkLst>
            <pc:docMk/>
            <pc:sldMk cId="2915713187" sldId="299"/>
            <ac:spMk id="307" creationId="{00000000-0000-0000-0000-000000000000}"/>
          </ac:spMkLst>
        </pc:spChg>
      </pc:sldChg>
      <pc:sldChg chg="delSp modSp">
        <pc:chgData name="Epifanio, Aida" userId="000e21c5-13fc-4426-b772-2c28c79a20d9" providerId="ADAL" clId="{EF42F039-527D-364C-8432-3A3F1935B850}" dt="2025-07-25T18:41:53.965" v="688" actId="1076"/>
        <pc:sldMkLst>
          <pc:docMk/>
          <pc:sldMk cId="4238690846" sldId="300"/>
        </pc:sldMkLst>
        <pc:spChg chg="mod">
          <ac:chgData name="Epifanio, Aida" userId="000e21c5-13fc-4426-b772-2c28c79a20d9" providerId="ADAL" clId="{EF42F039-527D-364C-8432-3A3F1935B850}" dt="2025-07-25T18:41:43.934" v="685" actId="962"/>
          <ac:spMkLst>
            <pc:docMk/>
            <pc:sldMk cId="4238690846" sldId="300"/>
            <ac:spMk id="312" creationId="{00000000-0000-0000-0000-000000000000}"/>
          </ac:spMkLst>
        </pc:spChg>
        <pc:spChg chg="del">
          <ac:chgData name="Epifanio, Aida" userId="000e21c5-13fc-4426-b772-2c28c79a20d9" providerId="ADAL" clId="{EF42F039-527D-364C-8432-3A3F1935B850}" dt="2025-07-25T18:16:29.565" v="527" actId="478"/>
          <ac:spMkLst>
            <pc:docMk/>
            <pc:sldMk cId="4238690846" sldId="300"/>
            <ac:spMk id="313" creationId="{00000000-0000-0000-0000-000000000000}"/>
          </ac:spMkLst>
        </pc:spChg>
        <pc:picChg chg="mod">
          <ac:chgData name="Epifanio, Aida" userId="000e21c5-13fc-4426-b772-2c28c79a20d9" providerId="ADAL" clId="{EF42F039-527D-364C-8432-3A3F1935B850}" dt="2025-07-25T18:41:53.965" v="688" actId="1076"/>
          <ac:picMkLst>
            <pc:docMk/>
            <pc:sldMk cId="4238690846" sldId="300"/>
            <ac:picMk id="314" creationId="{00000000-0000-0000-0000-000000000000}"/>
          </ac:picMkLst>
        </pc:picChg>
      </pc:sldChg>
      <pc:sldChg chg="modSp modAnim">
        <pc:chgData name="Epifanio, Aida" userId="000e21c5-13fc-4426-b772-2c28c79a20d9" providerId="ADAL" clId="{EF42F039-527D-364C-8432-3A3F1935B850}" dt="2025-07-25T18:42:09.437" v="691" actId="962"/>
        <pc:sldMkLst>
          <pc:docMk/>
          <pc:sldMk cId="898483347" sldId="301"/>
        </pc:sldMkLst>
        <pc:spChg chg="mod">
          <ac:chgData name="Epifanio, Aida" userId="000e21c5-13fc-4426-b772-2c28c79a20d9" providerId="ADAL" clId="{EF42F039-527D-364C-8432-3A3F1935B850}" dt="2025-07-25T18:42:09.437" v="691" actId="962"/>
          <ac:spMkLst>
            <pc:docMk/>
            <pc:sldMk cId="898483347" sldId="301"/>
            <ac:spMk id="319" creationId="{00000000-0000-0000-0000-000000000000}"/>
          </ac:spMkLst>
        </pc:spChg>
        <pc:spChg chg="mod">
          <ac:chgData name="Epifanio, Aida" userId="000e21c5-13fc-4426-b772-2c28c79a20d9" providerId="ADAL" clId="{EF42F039-527D-364C-8432-3A3F1935B850}" dt="2025-07-25T18:42:07.018" v="690" actId="962"/>
          <ac:spMkLst>
            <pc:docMk/>
            <pc:sldMk cId="898483347" sldId="301"/>
            <ac:spMk id="320" creationId="{00000000-0000-0000-0000-000000000000}"/>
          </ac:spMkLst>
        </pc:spChg>
        <pc:picChg chg="mod">
          <ac:chgData name="Epifanio, Aida" userId="000e21c5-13fc-4426-b772-2c28c79a20d9" providerId="ADAL" clId="{EF42F039-527D-364C-8432-3A3F1935B850}" dt="2025-07-25T18:42:04.067" v="689" actId="962"/>
          <ac:picMkLst>
            <pc:docMk/>
            <pc:sldMk cId="898483347" sldId="301"/>
            <ac:picMk id="321" creationId="{00000000-0000-0000-0000-000000000000}"/>
          </ac:picMkLst>
        </pc:picChg>
      </pc:sldChg>
      <pc:sldChg chg="modSp">
        <pc:chgData name="Epifanio, Aida" userId="000e21c5-13fc-4426-b772-2c28c79a20d9" providerId="ADAL" clId="{EF42F039-527D-364C-8432-3A3F1935B850}" dt="2025-07-25T18:42:19.920" v="694" actId="962"/>
        <pc:sldMkLst>
          <pc:docMk/>
          <pc:sldMk cId="3188432397" sldId="302"/>
        </pc:sldMkLst>
        <pc:spChg chg="mod">
          <ac:chgData name="Epifanio, Aida" userId="000e21c5-13fc-4426-b772-2c28c79a20d9" providerId="ADAL" clId="{EF42F039-527D-364C-8432-3A3F1935B850}" dt="2025-07-25T18:42:19.920" v="694" actId="962"/>
          <ac:spMkLst>
            <pc:docMk/>
            <pc:sldMk cId="3188432397" sldId="302"/>
            <ac:spMk id="326" creationId="{00000000-0000-0000-0000-000000000000}"/>
          </ac:spMkLst>
        </pc:spChg>
        <pc:spChg chg="mod">
          <ac:chgData name="Epifanio, Aida" userId="000e21c5-13fc-4426-b772-2c28c79a20d9" providerId="ADAL" clId="{EF42F039-527D-364C-8432-3A3F1935B850}" dt="2025-07-25T18:42:17.132" v="693" actId="962"/>
          <ac:spMkLst>
            <pc:docMk/>
            <pc:sldMk cId="3188432397" sldId="302"/>
            <ac:spMk id="328" creationId="{00000000-0000-0000-0000-000000000000}"/>
          </ac:spMkLst>
        </pc:spChg>
        <pc:picChg chg="mod">
          <ac:chgData name="Epifanio, Aida" userId="000e21c5-13fc-4426-b772-2c28c79a20d9" providerId="ADAL" clId="{EF42F039-527D-364C-8432-3A3F1935B850}" dt="2025-07-25T18:42:15.770" v="692" actId="962"/>
          <ac:picMkLst>
            <pc:docMk/>
            <pc:sldMk cId="3188432397" sldId="302"/>
            <ac:picMk id="329" creationId="{00000000-0000-0000-0000-000000000000}"/>
          </ac:picMkLst>
        </pc:picChg>
      </pc:sldChg>
      <pc:sldChg chg="modSp">
        <pc:chgData name="Epifanio, Aida" userId="000e21c5-13fc-4426-b772-2c28c79a20d9" providerId="ADAL" clId="{EF42F039-527D-364C-8432-3A3F1935B850}" dt="2025-07-25T18:42:36.093" v="697" actId="962"/>
        <pc:sldMkLst>
          <pc:docMk/>
          <pc:sldMk cId="4017778585" sldId="303"/>
        </pc:sldMkLst>
        <pc:spChg chg="mod">
          <ac:chgData name="Epifanio, Aida" userId="000e21c5-13fc-4426-b772-2c28c79a20d9" providerId="ADAL" clId="{EF42F039-527D-364C-8432-3A3F1935B850}" dt="2025-07-25T18:42:36.093" v="697" actId="962"/>
          <ac:spMkLst>
            <pc:docMk/>
            <pc:sldMk cId="4017778585" sldId="303"/>
            <ac:spMk id="334" creationId="{00000000-0000-0000-0000-000000000000}"/>
          </ac:spMkLst>
        </pc:spChg>
        <pc:spChg chg="mod">
          <ac:chgData name="Epifanio, Aida" userId="000e21c5-13fc-4426-b772-2c28c79a20d9" providerId="ADAL" clId="{EF42F039-527D-364C-8432-3A3F1935B850}" dt="2025-07-25T18:42:32.840" v="696" actId="962"/>
          <ac:spMkLst>
            <pc:docMk/>
            <pc:sldMk cId="4017778585" sldId="303"/>
            <ac:spMk id="335" creationId="{00000000-0000-0000-0000-000000000000}"/>
          </ac:spMkLst>
        </pc:spChg>
        <pc:picChg chg="mod">
          <ac:chgData name="Epifanio, Aida" userId="000e21c5-13fc-4426-b772-2c28c79a20d9" providerId="ADAL" clId="{EF42F039-527D-364C-8432-3A3F1935B850}" dt="2025-07-25T18:42:28.820" v="695" actId="962"/>
          <ac:picMkLst>
            <pc:docMk/>
            <pc:sldMk cId="4017778585" sldId="303"/>
            <ac:picMk id="336" creationId="{00000000-0000-0000-0000-000000000000}"/>
          </ac:picMkLst>
        </pc:picChg>
      </pc:sldChg>
      <pc:sldChg chg="modSp">
        <pc:chgData name="Epifanio, Aida" userId="000e21c5-13fc-4426-b772-2c28c79a20d9" providerId="ADAL" clId="{EF42F039-527D-364C-8432-3A3F1935B850}" dt="2025-07-25T18:42:44.503" v="699" actId="962"/>
        <pc:sldMkLst>
          <pc:docMk/>
          <pc:sldMk cId="1110972601" sldId="304"/>
        </pc:sldMkLst>
        <pc:spChg chg="mod">
          <ac:chgData name="Epifanio, Aida" userId="000e21c5-13fc-4426-b772-2c28c79a20d9" providerId="ADAL" clId="{EF42F039-527D-364C-8432-3A3F1935B850}" dt="2025-07-25T18:42:41.750" v="698" actId="962"/>
          <ac:spMkLst>
            <pc:docMk/>
            <pc:sldMk cId="1110972601" sldId="304"/>
            <ac:spMk id="341" creationId="{00000000-0000-0000-0000-000000000000}"/>
          </ac:spMkLst>
        </pc:spChg>
        <pc:spChg chg="mod">
          <ac:chgData name="Epifanio, Aida" userId="000e21c5-13fc-4426-b772-2c28c79a20d9" providerId="ADAL" clId="{EF42F039-527D-364C-8432-3A3F1935B850}" dt="2025-07-25T18:42:44.503" v="699" actId="962"/>
          <ac:spMkLst>
            <pc:docMk/>
            <pc:sldMk cId="1110972601" sldId="304"/>
            <ac:spMk id="342" creationId="{00000000-0000-0000-0000-000000000000}"/>
          </ac:spMkLst>
        </pc:spChg>
      </pc:sldChg>
      <pc:sldChg chg="modSp">
        <pc:chgData name="Epifanio, Aida" userId="000e21c5-13fc-4426-b772-2c28c79a20d9" providerId="ADAL" clId="{EF42F039-527D-364C-8432-3A3F1935B850}" dt="2025-07-25T18:42:50.591" v="701" actId="962"/>
        <pc:sldMkLst>
          <pc:docMk/>
          <pc:sldMk cId="1147648835" sldId="305"/>
        </pc:sldMkLst>
        <pc:spChg chg="mod">
          <ac:chgData name="Epifanio, Aida" userId="000e21c5-13fc-4426-b772-2c28c79a20d9" providerId="ADAL" clId="{EF42F039-527D-364C-8432-3A3F1935B850}" dt="2025-07-25T18:42:50.591" v="701" actId="962"/>
          <ac:spMkLst>
            <pc:docMk/>
            <pc:sldMk cId="1147648835" sldId="305"/>
            <ac:spMk id="347" creationId="{00000000-0000-0000-0000-000000000000}"/>
          </ac:spMkLst>
        </pc:spChg>
        <pc:spChg chg="mod">
          <ac:chgData name="Epifanio, Aida" userId="000e21c5-13fc-4426-b772-2c28c79a20d9" providerId="ADAL" clId="{EF42F039-527D-364C-8432-3A3F1935B850}" dt="2025-07-25T18:42:47.919" v="700" actId="962"/>
          <ac:spMkLst>
            <pc:docMk/>
            <pc:sldMk cId="1147648835" sldId="305"/>
            <ac:spMk id="348" creationId="{00000000-0000-0000-0000-000000000000}"/>
          </ac:spMkLst>
        </pc:spChg>
      </pc:sldChg>
      <pc:sldChg chg="addSp delSp modSp add modNotes">
        <pc:chgData name="Epifanio, Aida" userId="000e21c5-13fc-4426-b772-2c28c79a20d9" providerId="ADAL" clId="{EF42F039-527D-364C-8432-3A3F1935B850}" dt="2025-07-25T18:41:01.287" v="678" actId="478"/>
        <pc:sldMkLst>
          <pc:docMk/>
          <pc:sldMk cId="4252135442" sldId="306"/>
        </pc:sldMkLst>
        <pc:spChg chg="add mod">
          <ac:chgData name="Epifanio, Aida" userId="000e21c5-13fc-4426-b772-2c28c79a20d9" providerId="ADAL" clId="{EF42F039-527D-364C-8432-3A3F1935B850}" dt="2025-07-25T17:42:53.101" v="321" actId="962"/>
          <ac:spMkLst>
            <pc:docMk/>
            <pc:sldMk cId="4252135442" sldId="306"/>
            <ac:spMk id="2" creationId="{652E3C12-A648-FA40-AFB5-C639338196C7}"/>
          </ac:spMkLst>
        </pc:spChg>
        <pc:spChg chg="del mod">
          <ac:chgData name="Epifanio, Aida" userId="000e21c5-13fc-4426-b772-2c28c79a20d9" providerId="ADAL" clId="{EF42F039-527D-364C-8432-3A3F1935B850}" dt="2025-07-25T18:41:01.287" v="678" actId="478"/>
          <ac:spMkLst>
            <pc:docMk/>
            <pc:sldMk cId="4252135442" sldId="306"/>
            <ac:spMk id="9" creationId="{2F0073C9-2701-6CC9-1F7C-E11DAA71423A}"/>
          </ac:spMkLst>
        </pc:spChg>
        <pc:spChg chg="mod">
          <ac:chgData name="Epifanio, Aida" userId="000e21c5-13fc-4426-b772-2c28c79a20d9" providerId="ADAL" clId="{EF42F039-527D-364C-8432-3A3F1935B850}" dt="2025-07-25T17:43:17.936" v="324" actId="13244"/>
          <ac:spMkLst>
            <pc:docMk/>
            <pc:sldMk cId="4252135442" sldId="306"/>
            <ac:spMk id="19" creationId="{CD7FEBEA-EFA0-E40B-E234-1149CB705B9F}"/>
          </ac:spMkLst>
        </pc:spChg>
        <pc:spChg chg="del mod">
          <ac:chgData name="Epifanio, Aida" userId="000e21c5-13fc-4426-b772-2c28c79a20d9" providerId="ADAL" clId="{EF42F039-527D-364C-8432-3A3F1935B850}" dt="2025-07-25T17:37:43.366" v="53" actId="931"/>
          <ac:spMkLst>
            <pc:docMk/>
            <pc:sldMk cId="4252135442" sldId="306"/>
            <ac:spMk id="20" creationId="{6967F8D2-AE8A-D303-3987-94DEA6D87324}"/>
          </ac:spMkLst>
        </pc:spChg>
        <pc:spChg chg="del mod">
          <ac:chgData name="Epifanio, Aida" userId="000e21c5-13fc-4426-b772-2c28c79a20d9" providerId="ADAL" clId="{EF42F039-527D-364C-8432-3A3F1935B850}" dt="2025-07-25T17:37:47.499" v="56" actId="931"/>
          <ac:spMkLst>
            <pc:docMk/>
            <pc:sldMk cId="4252135442" sldId="306"/>
            <ac:spMk id="21" creationId="{A50196CF-BAB0-7A4F-3966-92A976CDCD99}"/>
          </ac:spMkLst>
        </pc:spChg>
        <pc:spChg chg="mod">
          <ac:chgData name="Epifanio, Aida" userId="000e21c5-13fc-4426-b772-2c28c79a20d9" providerId="ADAL" clId="{EF42F039-527D-364C-8432-3A3F1935B850}" dt="2025-07-25T17:43:39.030" v="327" actId="20577"/>
          <ac:spMkLst>
            <pc:docMk/>
            <pc:sldMk cId="4252135442" sldId="306"/>
            <ac:spMk id="22" creationId="{0FD530DF-3EFE-E7D4-8F69-8F8E241958FC}"/>
          </ac:spMkLst>
        </pc:spChg>
        <pc:picChg chg="add mod">
          <ac:chgData name="Epifanio, Aida" userId="000e21c5-13fc-4426-b772-2c28c79a20d9" providerId="ADAL" clId="{EF42F039-527D-364C-8432-3A3F1935B850}" dt="2025-07-25T17:43:24.991" v="325" actId="13244"/>
          <ac:picMkLst>
            <pc:docMk/>
            <pc:sldMk cId="4252135442" sldId="306"/>
            <ac:picMk id="4" creationId="{FD268475-F1FF-E9F7-3269-3F2648929C32}"/>
          </ac:picMkLst>
        </pc:picChg>
        <pc:picChg chg="add mod">
          <ac:chgData name="Epifanio, Aida" userId="000e21c5-13fc-4426-b772-2c28c79a20d9" providerId="ADAL" clId="{EF42F039-527D-364C-8432-3A3F1935B850}" dt="2025-07-25T17:42:59.967" v="322" actId="13244"/>
          <ac:picMkLst>
            <pc:docMk/>
            <pc:sldMk cId="4252135442" sldId="306"/>
            <ac:picMk id="6" creationId="{96D6BF02-7E36-51B5-83AC-D712D892211B}"/>
          </ac:picMkLst>
        </pc:picChg>
      </pc:sldChg>
      <pc:sldChg chg="delSp modSp add mod modNotes">
        <pc:chgData name="Epifanio, Aida" userId="000e21c5-13fc-4426-b772-2c28c79a20d9" providerId="ADAL" clId="{EF42F039-527D-364C-8432-3A3F1935B850}" dt="2025-07-25T18:45:42.416" v="706" actId="33553"/>
        <pc:sldMkLst>
          <pc:docMk/>
          <pc:sldMk cId="1392524588" sldId="307"/>
        </pc:sldMkLst>
        <pc:spChg chg="del">
          <ac:chgData name="Epifanio, Aida" userId="000e21c5-13fc-4426-b772-2c28c79a20d9" providerId="ADAL" clId="{EF42F039-527D-364C-8432-3A3F1935B850}" dt="2025-07-25T17:55:55.320" v="465" actId="478"/>
          <ac:spMkLst>
            <pc:docMk/>
            <pc:sldMk cId="1392524588" sldId="307"/>
            <ac:spMk id="2" creationId="{DDBEF7A9-F4D5-09E9-E719-D079E16B0417}"/>
          </ac:spMkLst>
        </pc:spChg>
        <pc:spChg chg="mod">
          <ac:chgData name="Epifanio, Aida" userId="000e21c5-13fc-4426-b772-2c28c79a20d9" providerId="ADAL" clId="{EF42F039-527D-364C-8432-3A3F1935B850}" dt="2025-07-25T18:45:42.416" v="706" actId="33553"/>
          <ac:spMkLst>
            <pc:docMk/>
            <pc:sldMk cId="1392524588" sldId="307"/>
            <ac:spMk id="3" creationId="{FDCDFBDD-5265-F200-943A-45D363A14B87}"/>
          </ac:spMkLst>
        </pc:spChg>
        <pc:spChg chg="mod">
          <ac:chgData name="Epifanio, Aida" userId="000e21c5-13fc-4426-b772-2c28c79a20d9" providerId="ADAL" clId="{EF42F039-527D-364C-8432-3A3F1935B850}" dt="2025-07-25T17:57:02.906" v="477" actId="14100"/>
          <ac:spMkLst>
            <pc:docMk/>
            <pc:sldMk cId="1392524588" sldId="307"/>
            <ac:spMk id="4" creationId="{7AAE6F60-E50B-28B5-1E9E-49CF59215AD8}"/>
          </ac:spMkLst>
        </pc:spChg>
        <pc:spChg chg="del">
          <ac:chgData name="Epifanio, Aida" userId="000e21c5-13fc-4426-b772-2c28c79a20d9" providerId="ADAL" clId="{EF42F039-527D-364C-8432-3A3F1935B850}" dt="2025-07-25T17:56:01.212" v="466" actId="478"/>
          <ac:spMkLst>
            <pc:docMk/>
            <pc:sldMk cId="1392524588" sldId="307"/>
            <ac:spMk id="5" creationId="{1B2C211A-B68A-10E3-EE77-922E64643A7F}"/>
          </ac:spMkLst>
        </pc:spChg>
      </pc:sldChg>
      <pc:sldChg chg="modSp add del modNotes">
        <pc:chgData name="Epifanio, Aida" userId="000e21c5-13fc-4426-b772-2c28c79a20d9" providerId="ADAL" clId="{EF42F039-527D-364C-8432-3A3F1935B850}" dt="2025-07-25T17:54:30.073" v="446" actId="2696"/>
        <pc:sldMkLst>
          <pc:docMk/>
          <pc:sldMk cId="1530313400" sldId="307"/>
        </pc:sldMkLst>
        <pc:spChg chg="mod">
          <ac:chgData name="Epifanio, Aida" userId="000e21c5-13fc-4426-b772-2c28c79a20d9" providerId="ADAL" clId="{EF42F039-527D-364C-8432-3A3F1935B850}" dt="2025-07-25T17:54:28.298" v="445"/>
          <ac:spMkLst>
            <pc:docMk/>
            <pc:sldMk cId="1530313400" sldId="307"/>
            <ac:spMk id="2" creationId="{A3B491DF-BB15-C897-5B5B-4522A7B64EC2}"/>
          </ac:spMkLst>
        </pc:spChg>
      </pc:sldChg>
      <pc:sldChg chg="modSp add del modNotes">
        <pc:chgData name="Epifanio, Aida" userId="000e21c5-13fc-4426-b772-2c28c79a20d9" providerId="ADAL" clId="{EF42F039-527D-364C-8432-3A3F1935B850}" dt="2025-07-25T17:49:25.724" v="409" actId="2696"/>
        <pc:sldMkLst>
          <pc:docMk/>
          <pc:sldMk cId="1733141323" sldId="307"/>
        </pc:sldMkLst>
        <pc:spChg chg="mod">
          <ac:chgData name="Epifanio, Aida" userId="000e21c5-13fc-4426-b772-2c28c79a20d9" providerId="ADAL" clId="{EF42F039-527D-364C-8432-3A3F1935B850}" dt="2025-07-25T17:49:24.530" v="408"/>
          <ac:spMkLst>
            <pc:docMk/>
            <pc:sldMk cId="1733141323" sldId="307"/>
            <ac:spMk id="2" creationId="{D82C21CC-18AC-A4F1-70EA-C4C74CB76BE7}"/>
          </ac:spMkLst>
        </pc:spChg>
      </pc:sldChg>
      <pc:sldChg chg="modSp add del modNotes">
        <pc:chgData name="Epifanio, Aida" userId="000e21c5-13fc-4426-b772-2c28c79a20d9" providerId="ADAL" clId="{EF42F039-527D-364C-8432-3A3F1935B850}" dt="2025-07-25T17:44:03.675" v="337" actId="2696"/>
        <pc:sldMkLst>
          <pc:docMk/>
          <pc:sldMk cId="3492334315" sldId="307"/>
        </pc:sldMkLst>
        <pc:spChg chg="mod">
          <ac:chgData name="Epifanio, Aida" userId="000e21c5-13fc-4426-b772-2c28c79a20d9" providerId="ADAL" clId="{EF42F039-527D-364C-8432-3A3F1935B850}" dt="2025-07-25T17:44:02.494" v="336"/>
          <ac:spMkLst>
            <pc:docMk/>
            <pc:sldMk cId="3492334315" sldId="307"/>
            <ac:spMk id="2" creationId="{E486B845-5F7C-1CD9-5532-2926397CA58C}"/>
          </ac:spMkLst>
        </pc:spChg>
      </pc:sldChg>
      <pc:sldChg chg="modSp add del modNotes">
        <pc:chgData name="Epifanio, Aida" userId="000e21c5-13fc-4426-b772-2c28c79a20d9" providerId="ADAL" clId="{EF42F039-527D-364C-8432-3A3F1935B850}" dt="2025-07-25T18:32:27.534" v="574"/>
        <pc:sldMkLst>
          <pc:docMk/>
          <pc:sldMk cId="4083024438" sldId="308"/>
        </pc:sldMkLst>
        <pc:spChg chg="mod">
          <ac:chgData name="Epifanio, Aida" userId="000e21c5-13fc-4426-b772-2c28c79a20d9" providerId="ADAL" clId="{EF42F039-527D-364C-8432-3A3F1935B850}" dt="2025-07-25T18:32:24.335" v="573"/>
          <ac:spMkLst>
            <pc:docMk/>
            <pc:sldMk cId="4083024438" sldId="308"/>
            <ac:spMk id="2" creationId="{45A2167B-C6B7-5C2D-08AA-2F5187190009}"/>
          </ac:spMkLst>
        </pc:spChg>
      </pc:sldChg>
    </pc:docChg>
  </pc:docChgLst>
  <pc:docChgLst>
    <pc:chgData name="Mazzagatti, Peter" userId="d885410b-8af8-48ce-89eb-76b89c7a7250" providerId="ADAL" clId="{46BE28EE-B6BA-4349-8064-152E1564AAB0}"/>
    <pc:docChg chg="modSld">
      <pc:chgData name="Mazzagatti, Peter" userId="d885410b-8af8-48ce-89eb-76b89c7a7250" providerId="ADAL" clId="{46BE28EE-B6BA-4349-8064-152E1564AAB0}" dt="2025-07-22T00:25:23.811" v="16" actId="13244"/>
      <pc:docMkLst>
        <pc:docMk/>
      </pc:docMkLst>
      <pc:sldChg chg="modSp mod">
        <pc:chgData name="Mazzagatti, Peter" userId="d885410b-8af8-48ce-89eb-76b89c7a7250" providerId="ADAL" clId="{46BE28EE-B6BA-4349-8064-152E1564AAB0}" dt="2025-07-22T00:23:14.002" v="0" actId="1076"/>
        <pc:sldMkLst>
          <pc:docMk/>
          <pc:sldMk cId="1869916186" sldId="256"/>
        </pc:sldMkLst>
        <pc:spChg chg="mod">
          <ac:chgData name="Mazzagatti, Peter" userId="d885410b-8af8-48ce-89eb-76b89c7a7250" providerId="ADAL" clId="{46BE28EE-B6BA-4349-8064-152E1564AAB0}" dt="2025-07-22T00:23:14.002" v="0" actId="1076"/>
          <ac:spMkLst>
            <pc:docMk/>
            <pc:sldMk cId="1869916186" sldId="256"/>
            <ac:spMk id="5" creationId="{012D5881-96EC-447F-A717-A35057F07353}"/>
          </ac:spMkLst>
        </pc:spChg>
      </pc:sldChg>
      <pc:sldChg chg="modSp mod">
        <pc:chgData name="Mazzagatti, Peter" userId="d885410b-8af8-48ce-89eb-76b89c7a7250" providerId="ADAL" clId="{46BE28EE-B6BA-4349-8064-152E1564AAB0}" dt="2025-07-22T00:24:03.120" v="4" actId="13244"/>
        <pc:sldMkLst>
          <pc:docMk/>
          <pc:sldMk cId="2542706201" sldId="268"/>
        </pc:sldMkLst>
        <pc:spChg chg="ord">
          <ac:chgData name="Mazzagatti, Peter" userId="d885410b-8af8-48ce-89eb-76b89c7a7250" providerId="ADAL" clId="{46BE28EE-B6BA-4349-8064-152E1564AAB0}" dt="2025-07-22T00:23:38.160" v="1" actId="13244"/>
          <ac:spMkLst>
            <pc:docMk/>
            <pc:sldMk cId="2542706201" sldId="268"/>
            <ac:spMk id="249" creationId="{00000000-0000-0000-0000-000000000000}"/>
          </ac:spMkLst>
        </pc:spChg>
        <pc:spChg chg="ord">
          <ac:chgData name="Mazzagatti, Peter" userId="d885410b-8af8-48ce-89eb-76b89c7a7250" providerId="ADAL" clId="{46BE28EE-B6BA-4349-8064-152E1564AAB0}" dt="2025-07-22T00:24:03.120" v="4" actId="13244"/>
          <ac:spMkLst>
            <pc:docMk/>
            <pc:sldMk cId="2542706201" sldId="268"/>
            <ac:spMk id="251" creationId="{00000000-0000-0000-0000-000000000000}"/>
          </ac:spMkLst>
        </pc:spChg>
        <pc:spChg chg="ord">
          <ac:chgData name="Mazzagatti, Peter" userId="d885410b-8af8-48ce-89eb-76b89c7a7250" providerId="ADAL" clId="{46BE28EE-B6BA-4349-8064-152E1564AAB0}" dt="2025-07-22T00:23:54.189" v="3" actId="13244"/>
          <ac:spMkLst>
            <pc:docMk/>
            <pc:sldMk cId="2542706201" sldId="268"/>
            <ac:spMk id="253" creationId="{00000000-0000-0000-0000-000000000000}"/>
          </ac:spMkLst>
        </pc:spChg>
      </pc:sldChg>
      <pc:sldChg chg="modSp mod">
        <pc:chgData name="Mazzagatti, Peter" userId="d885410b-8af8-48ce-89eb-76b89c7a7250" providerId="ADAL" clId="{46BE28EE-B6BA-4349-8064-152E1564AAB0}" dt="2025-07-22T00:25:03.889" v="13" actId="13244"/>
        <pc:sldMkLst>
          <pc:docMk/>
          <pc:sldMk cId="355306222" sldId="295"/>
        </pc:sldMkLst>
      </pc:sldChg>
      <pc:sldChg chg="modSp mod">
        <pc:chgData name="Mazzagatti, Peter" userId="d885410b-8af8-48ce-89eb-76b89c7a7250" providerId="ADAL" clId="{46BE28EE-B6BA-4349-8064-152E1564AAB0}" dt="2025-07-22T00:25:23.811" v="16" actId="13244"/>
        <pc:sldMkLst>
          <pc:docMk/>
          <pc:sldMk cId="3266222024" sldId="296"/>
        </pc:sldMkLst>
        <pc:spChg chg="ord">
          <ac:chgData name="Mazzagatti, Peter" userId="d885410b-8af8-48ce-89eb-76b89c7a7250" providerId="ADAL" clId="{46BE28EE-B6BA-4349-8064-152E1564AAB0}" dt="2025-07-22T00:25:23.811" v="16" actId="13244"/>
          <ac:spMkLst>
            <pc:docMk/>
            <pc:sldMk cId="3266222024" sldId="296"/>
            <ac:spMk id="284" creationId="{00000000-0000-0000-0000-000000000000}"/>
          </ac:spMkLst>
        </pc:spChg>
        <pc:spChg chg="ord">
          <ac:chgData name="Mazzagatti, Peter" userId="d885410b-8af8-48ce-89eb-76b89c7a7250" providerId="ADAL" clId="{46BE28EE-B6BA-4349-8064-152E1564AAB0}" dt="2025-07-22T00:25:17.025" v="14" actId="13244"/>
          <ac:spMkLst>
            <pc:docMk/>
            <pc:sldMk cId="3266222024" sldId="296"/>
            <ac:spMk id="28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7/25/25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507406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1d9404a9c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1d9404a9c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09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1bb2815e44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1bb2815e44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None/>
            </a:pPr>
            <a:endParaRPr/>
          </a:p>
        </p:txBody>
      </p:sp>
    </p:spTree>
    <p:extLst>
      <p:ext uri="{BB962C8B-B14F-4D97-AF65-F5344CB8AC3E}">
        <p14:creationId xmlns:p14="http://schemas.microsoft.com/office/powerpoint/2010/main" val="201381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bb2815e44_0_308: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1bb2815e44_0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1bb2815e44_0_308:notes"/>
          <p:cNvSpPr txBox="1">
            <a:spLocks noGrp="1"/>
          </p:cNvSpPr>
          <p:nvPr>
            <p:ph type="sldNum" idx="12"/>
          </p:nvPr>
        </p:nvSpPr>
        <p:spPr>
          <a:xfrm>
            <a:off x="3884613" y="8685213"/>
            <a:ext cx="2971800" cy="4587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59595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13</a:t>
            </a:fld>
            <a:endParaRPr lang="en-US"/>
          </a:p>
        </p:txBody>
      </p:sp>
    </p:spTree>
    <p:extLst>
      <p:ext uri="{BB962C8B-B14F-4D97-AF65-F5344CB8AC3E}">
        <p14:creationId xmlns:p14="http://schemas.microsoft.com/office/powerpoint/2010/main" val="203432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1bb2815e44_0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1bb2815e44_0_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69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1426aea7cd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1426aea7cd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6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3e1ef6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13e1ef6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974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3e1ef60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13e1ef60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02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13e1ef60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13e1ef60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51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3e1ef60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3e1ef60d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2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104074fc9b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104074fc9b_0_1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3104074fc9b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extLst>
      <p:ext uri="{BB962C8B-B14F-4D97-AF65-F5344CB8AC3E}">
        <p14:creationId xmlns:p14="http://schemas.microsoft.com/office/powerpoint/2010/main" val="1510286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13e1ef60d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13e1ef60d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54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13e1ef60d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13e1ef60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125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3e1ef60d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13e1ef60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681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1426aea7cd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1426aea7cd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60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266847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426aea7cd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426aea7cd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036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1426aea7cd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1426aea7cd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68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426aea7c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1426aea7cd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53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37072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426aea7cd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426aea7cd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42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426aea7cd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426aea7cd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37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d9404a9c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1d9404a9c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39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0320" y="121463"/>
            <a:ext cx="11394000" cy="1080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2" name="Google Shape;52;p13"/>
          <p:cNvSpPr txBox="1">
            <a:spLocks noGrp="1"/>
          </p:cNvSpPr>
          <p:nvPr>
            <p:ph type="sldNum" idx="12"/>
          </p:nvPr>
        </p:nvSpPr>
        <p:spPr>
          <a:xfrm>
            <a:off x="11037849" y="6487185"/>
            <a:ext cx="1154000" cy="370800"/>
          </a:xfrm>
          <a:prstGeom prst="rect">
            <a:avLst/>
          </a:prstGeom>
          <a:noFill/>
          <a:ln>
            <a:noFill/>
          </a:ln>
        </p:spPr>
        <p:txBody>
          <a:bodyPr spcFirstLastPara="1" wrap="square" lIns="68575" tIns="34275" rIns="20572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55" name="Google Shape;55;p13"/>
          <p:cNvSpPr txBox="1">
            <a:spLocks noGrp="1"/>
          </p:cNvSpPr>
          <p:nvPr>
            <p:ph type="ftr" idx="11"/>
          </p:nvPr>
        </p:nvSpPr>
        <p:spPr>
          <a:xfrm>
            <a:off x="680320" y="6487183"/>
            <a:ext cx="10357600" cy="370800"/>
          </a:xfrm>
          <a:prstGeom prst="rect">
            <a:avLst/>
          </a:prstGeom>
          <a:noFill/>
          <a:ln>
            <a:noFill/>
          </a:ln>
        </p:spPr>
        <p:txBody>
          <a:bodyPr spcFirstLastPara="1" wrap="square" lIns="0"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56" name="Google Shape;56;p13"/>
          <p:cNvSpPr txBox="1">
            <a:spLocks noGrp="1"/>
          </p:cNvSpPr>
          <p:nvPr>
            <p:ph type="body" idx="1"/>
          </p:nvPr>
        </p:nvSpPr>
        <p:spPr>
          <a:xfrm>
            <a:off x="680321" y="1591200"/>
            <a:ext cx="11394000" cy="4896000"/>
          </a:xfrm>
          <a:prstGeom prst="rect">
            <a:avLst/>
          </a:prstGeom>
          <a:noFill/>
          <a:ln>
            <a:noFill/>
          </a:ln>
        </p:spPr>
        <p:txBody>
          <a:bodyPr spcFirstLastPara="1" wrap="square" lIns="342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sz="1867"/>
            </a:lvl1pPr>
            <a:lvl2pPr marL="1219170" lvl="1" indent="-423323" algn="l">
              <a:lnSpc>
                <a:spcPct val="90000"/>
              </a:lnSpc>
              <a:spcBef>
                <a:spcPts val="1600"/>
              </a:spcBef>
              <a:spcAft>
                <a:spcPts val="0"/>
              </a:spcAft>
              <a:buClr>
                <a:schemeClr val="dk1"/>
              </a:buClr>
              <a:buSzPts val="1400"/>
              <a:buChar char="○"/>
              <a:defRPr sz="1867"/>
            </a:lvl2pPr>
            <a:lvl3pPr marL="1828754" lvl="2" indent="-423323" algn="l">
              <a:lnSpc>
                <a:spcPct val="90000"/>
              </a:lnSpc>
              <a:spcBef>
                <a:spcPts val="1600"/>
              </a:spcBef>
              <a:spcAft>
                <a:spcPts val="0"/>
              </a:spcAft>
              <a:buClr>
                <a:schemeClr val="dk1"/>
              </a:buClr>
              <a:buSzPts val="1400"/>
              <a:buChar char="■"/>
              <a:defRPr sz="1867"/>
            </a:lvl3pPr>
            <a:lvl4pPr marL="2438339" lvl="3" indent="-423323" algn="l">
              <a:lnSpc>
                <a:spcPct val="90000"/>
              </a:lnSpc>
              <a:spcBef>
                <a:spcPts val="1600"/>
              </a:spcBef>
              <a:spcAft>
                <a:spcPts val="0"/>
              </a:spcAft>
              <a:buClr>
                <a:schemeClr val="dk1"/>
              </a:buClr>
              <a:buSzPts val="1400"/>
              <a:buChar char="●"/>
              <a:defRPr sz="1867"/>
            </a:lvl4pPr>
            <a:lvl5pPr marL="3047924" lvl="4" indent="-423323" algn="l">
              <a:lnSpc>
                <a:spcPct val="90000"/>
              </a:lnSpc>
              <a:spcBef>
                <a:spcPts val="1600"/>
              </a:spcBef>
              <a:spcAft>
                <a:spcPts val="0"/>
              </a:spcAft>
              <a:buClr>
                <a:schemeClr val="dk1"/>
              </a:buClr>
              <a:buSzPts val="1400"/>
              <a:buChar char="○"/>
              <a:defRPr sz="1867"/>
            </a:lvl5pPr>
            <a:lvl6pPr marL="3657509" lvl="5" indent="-423323" algn="l">
              <a:lnSpc>
                <a:spcPct val="90000"/>
              </a:lnSpc>
              <a:spcBef>
                <a:spcPts val="1600"/>
              </a:spcBef>
              <a:spcAft>
                <a:spcPts val="0"/>
              </a:spcAft>
              <a:buClr>
                <a:schemeClr val="lt1"/>
              </a:buClr>
              <a:buSzPts val="1400"/>
              <a:buChar char="■"/>
              <a:defRPr/>
            </a:lvl6pPr>
            <a:lvl7pPr marL="4267093" lvl="6" indent="-423323" algn="l">
              <a:lnSpc>
                <a:spcPct val="90000"/>
              </a:lnSpc>
              <a:spcBef>
                <a:spcPts val="1600"/>
              </a:spcBef>
              <a:spcAft>
                <a:spcPts val="0"/>
              </a:spcAft>
              <a:buClr>
                <a:schemeClr val="lt1"/>
              </a:buClr>
              <a:buSzPts val="1400"/>
              <a:buChar char="●"/>
              <a:defRPr/>
            </a:lvl7pPr>
            <a:lvl8pPr marL="4876678" lvl="7" indent="-423323" algn="l">
              <a:lnSpc>
                <a:spcPct val="90000"/>
              </a:lnSpc>
              <a:spcBef>
                <a:spcPts val="1600"/>
              </a:spcBef>
              <a:spcAft>
                <a:spcPts val="0"/>
              </a:spcAft>
              <a:buClr>
                <a:schemeClr val="lt1"/>
              </a:buClr>
              <a:buSzPts val="1400"/>
              <a:buChar char="○"/>
              <a:defRPr/>
            </a:lvl8pPr>
            <a:lvl9pPr marL="5486263" lvl="8" indent="-423323" algn="l">
              <a:lnSpc>
                <a:spcPct val="90000"/>
              </a:lnSpc>
              <a:spcBef>
                <a:spcPts val="1600"/>
              </a:spcBef>
              <a:spcAft>
                <a:spcPts val="1600"/>
              </a:spcAft>
              <a:buClr>
                <a:schemeClr val="lt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277135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803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219599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0320" y="121463"/>
            <a:ext cx="11394000" cy="1080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sldNum" idx="12"/>
          </p:nvPr>
        </p:nvSpPr>
        <p:spPr>
          <a:xfrm>
            <a:off x="11037849" y="6487185"/>
            <a:ext cx="1154000" cy="370800"/>
          </a:xfrm>
          <a:prstGeom prst="rect">
            <a:avLst/>
          </a:prstGeom>
          <a:noFill/>
          <a:ln>
            <a:noFill/>
          </a:ln>
        </p:spPr>
        <p:txBody>
          <a:bodyPr spcFirstLastPara="1" wrap="square" lIns="68575" tIns="34275" rIns="20572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55" name="Google Shape;55;p13"/>
          <p:cNvSpPr txBox="1">
            <a:spLocks noGrp="1"/>
          </p:cNvSpPr>
          <p:nvPr>
            <p:ph type="ftr" idx="11"/>
          </p:nvPr>
        </p:nvSpPr>
        <p:spPr>
          <a:xfrm>
            <a:off x="680320" y="6487183"/>
            <a:ext cx="10357600" cy="370800"/>
          </a:xfrm>
          <a:prstGeom prst="rect">
            <a:avLst/>
          </a:prstGeom>
          <a:noFill/>
          <a:ln>
            <a:noFill/>
          </a:ln>
        </p:spPr>
        <p:txBody>
          <a:bodyPr spcFirstLastPara="1" wrap="square" lIns="0"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56" name="Google Shape;56;p13"/>
          <p:cNvSpPr txBox="1">
            <a:spLocks noGrp="1"/>
          </p:cNvSpPr>
          <p:nvPr>
            <p:ph type="body" idx="1"/>
          </p:nvPr>
        </p:nvSpPr>
        <p:spPr>
          <a:xfrm>
            <a:off x="680321" y="1591200"/>
            <a:ext cx="11394000" cy="4896000"/>
          </a:xfrm>
          <a:prstGeom prst="rect">
            <a:avLst/>
          </a:prstGeom>
          <a:noFill/>
          <a:ln>
            <a:noFill/>
          </a:ln>
        </p:spPr>
        <p:txBody>
          <a:bodyPr spcFirstLastPara="1" wrap="square" lIns="342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sz="1867"/>
            </a:lvl1pPr>
            <a:lvl2pPr marL="1219170" lvl="1" indent="-423323" algn="l">
              <a:lnSpc>
                <a:spcPct val="90000"/>
              </a:lnSpc>
              <a:spcBef>
                <a:spcPts val="1600"/>
              </a:spcBef>
              <a:spcAft>
                <a:spcPts val="0"/>
              </a:spcAft>
              <a:buClr>
                <a:schemeClr val="dk1"/>
              </a:buClr>
              <a:buSzPts val="1400"/>
              <a:buChar char="○"/>
              <a:defRPr sz="1867"/>
            </a:lvl2pPr>
            <a:lvl3pPr marL="1828754" lvl="2" indent="-423323" algn="l">
              <a:lnSpc>
                <a:spcPct val="90000"/>
              </a:lnSpc>
              <a:spcBef>
                <a:spcPts val="1600"/>
              </a:spcBef>
              <a:spcAft>
                <a:spcPts val="0"/>
              </a:spcAft>
              <a:buClr>
                <a:schemeClr val="dk1"/>
              </a:buClr>
              <a:buSzPts val="1400"/>
              <a:buChar char="■"/>
              <a:defRPr sz="1867"/>
            </a:lvl3pPr>
            <a:lvl4pPr marL="2438339" lvl="3" indent="-423323" algn="l">
              <a:lnSpc>
                <a:spcPct val="90000"/>
              </a:lnSpc>
              <a:spcBef>
                <a:spcPts val="1600"/>
              </a:spcBef>
              <a:spcAft>
                <a:spcPts val="0"/>
              </a:spcAft>
              <a:buClr>
                <a:schemeClr val="dk1"/>
              </a:buClr>
              <a:buSzPts val="1400"/>
              <a:buChar char="●"/>
              <a:defRPr sz="1867"/>
            </a:lvl4pPr>
            <a:lvl5pPr marL="3047924" lvl="4" indent="-423323" algn="l">
              <a:lnSpc>
                <a:spcPct val="90000"/>
              </a:lnSpc>
              <a:spcBef>
                <a:spcPts val="1600"/>
              </a:spcBef>
              <a:spcAft>
                <a:spcPts val="0"/>
              </a:spcAft>
              <a:buClr>
                <a:schemeClr val="dk1"/>
              </a:buClr>
              <a:buSzPts val="1400"/>
              <a:buChar char="○"/>
              <a:defRPr sz="1867"/>
            </a:lvl5pPr>
            <a:lvl6pPr marL="3657509" lvl="5" indent="-423323" algn="l">
              <a:lnSpc>
                <a:spcPct val="90000"/>
              </a:lnSpc>
              <a:spcBef>
                <a:spcPts val="1600"/>
              </a:spcBef>
              <a:spcAft>
                <a:spcPts val="0"/>
              </a:spcAft>
              <a:buClr>
                <a:schemeClr val="lt1"/>
              </a:buClr>
              <a:buSzPts val="1400"/>
              <a:buChar char="■"/>
              <a:defRPr/>
            </a:lvl6pPr>
            <a:lvl7pPr marL="4267093" lvl="6" indent="-423323" algn="l">
              <a:lnSpc>
                <a:spcPct val="90000"/>
              </a:lnSpc>
              <a:spcBef>
                <a:spcPts val="1600"/>
              </a:spcBef>
              <a:spcAft>
                <a:spcPts val="0"/>
              </a:spcAft>
              <a:buClr>
                <a:schemeClr val="lt1"/>
              </a:buClr>
              <a:buSzPts val="1400"/>
              <a:buChar char="●"/>
              <a:defRPr/>
            </a:lvl7pPr>
            <a:lvl8pPr marL="4876678" lvl="7" indent="-423323" algn="l">
              <a:lnSpc>
                <a:spcPct val="90000"/>
              </a:lnSpc>
              <a:spcBef>
                <a:spcPts val="1600"/>
              </a:spcBef>
              <a:spcAft>
                <a:spcPts val="0"/>
              </a:spcAft>
              <a:buClr>
                <a:schemeClr val="lt1"/>
              </a:buClr>
              <a:buSzPts val="1400"/>
              <a:buChar char="○"/>
              <a:defRPr/>
            </a:lvl8pPr>
            <a:lvl9pPr marL="5486263" lvl="8" indent="-423323" algn="l">
              <a:lnSpc>
                <a:spcPct val="90000"/>
              </a:lnSpc>
              <a:spcBef>
                <a:spcPts val="1600"/>
              </a:spcBef>
              <a:spcAft>
                <a:spcPts val="1600"/>
              </a:spcAft>
              <a:buClr>
                <a:schemeClr val="lt1"/>
              </a:buClr>
              <a:buSzPts val="1400"/>
              <a:buChar char="■"/>
              <a:defRPr/>
            </a:lvl9pPr>
          </a:lstStyle>
          <a:p>
            <a:endParaRPr/>
          </a:p>
        </p:txBody>
      </p:sp>
    </p:spTree>
    <p:extLst>
      <p:ext uri="{BB962C8B-B14F-4D97-AF65-F5344CB8AC3E}">
        <p14:creationId xmlns:p14="http://schemas.microsoft.com/office/powerpoint/2010/main" val="296034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5061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 id="2147483693" r:id="rId16"/>
    <p:sldLayoutId id="2147483694" r:id="rId17"/>
    <p:sldLayoutId id="2147483698" r:id="rId18"/>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6" r:id="rId2"/>
    <p:sldLayoutId id="2147483697" r:id="rId3"/>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nj.gov/education"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forbes.com/sites/kevinkruse/2013/04/09/what-is-leadership/?sh=4edeb8985b90"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912501"/>
            <a:ext cx="12192000" cy="1705740"/>
          </a:xfrm>
          <a:prstGeom prst="rect">
            <a:avLst/>
          </a:prstGeom>
        </p:spPr>
        <p:txBody>
          <a:bodyPr/>
          <a:lstStyle/>
          <a:p>
            <a:r>
              <a:rPr lang="en-US" sz="4800" dirty="0"/>
              <a:t>The Leader Within: Exploring the Power of Teacher Leadership with School Leaders</a:t>
            </a:r>
          </a:p>
        </p:txBody>
      </p:sp>
      <p:sp>
        <p:nvSpPr>
          <p:cNvPr id="5" name="Subtitle 1">
            <a:extLst>
              <a:ext uri="{FF2B5EF4-FFF2-40B4-BE49-F238E27FC236}">
                <a16:creationId xmlns:a16="http://schemas.microsoft.com/office/drawing/2014/main" id="{012D5881-96EC-447F-A717-A35057F07353}"/>
              </a:ext>
            </a:extLst>
          </p:cNvPr>
          <p:cNvSpPr>
            <a:spLocks noGrp="1"/>
          </p:cNvSpPr>
          <p:nvPr>
            <p:ph type="subTitle" idx="1"/>
          </p:nvPr>
        </p:nvSpPr>
        <p:spPr>
          <a:xfrm>
            <a:off x="1200150" y="2788912"/>
            <a:ext cx="10575822" cy="3676650"/>
          </a:xfrm>
        </p:spPr>
        <p:txBody>
          <a:bodyPr>
            <a:noAutofit/>
          </a:bodyPr>
          <a:lstStyle/>
          <a:p>
            <a:pPr rtl="0">
              <a:lnSpc>
                <a:spcPct val="120000"/>
              </a:lnSpc>
              <a:spcBef>
                <a:spcPts val="0"/>
              </a:spcBef>
              <a:spcAft>
                <a:spcPts val="0"/>
              </a:spcAft>
              <a:buNone/>
            </a:pPr>
            <a:r>
              <a:rPr lang="en-US" sz="1800" u="none" strike="noStrike" dirty="0">
                <a:effectLst/>
                <a:latin typeface="+mj-lt"/>
              </a:rPr>
              <a:t>Dr. Joanne Connor</a:t>
            </a:r>
            <a:endParaRPr lang="en-US" sz="1800" dirty="0">
              <a:latin typeface="+mj-lt"/>
            </a:endParaRPr>
          </a:p>
          <a:p>
            <a:pPr rtl="0">
              <a:lnSpc>
                <a:spcPct val="120000"/>
              </a:lnSpc>
              <a:spcBef>
                <a:spcPts val="0"/>
              </a:spcBef>
              <a:spcAft>
                <a:spcPts val="0"/>
              </a:spcAft>
              <a:buNone/>
            </a:pPr>
            <a:r>
              <a:rPr lang="en-US" sz="1800" u="none" strike="noStrike" dirty="0">
                <a:effectLst/>
                <a:latin typeface="+mj-lt"/>
              </a:rPr>
              <a:t>Dr. David Lindenmuth</a:t>
            </a:r>
            <a:endParaRPr lang="en-US" sz="1800" dirty="0">
              <a:effectLst/>
              <a:latin typeface="+mj-lt"/>
            </a:endParaRPr>
          </a:p>
          <a:p>
            <a:pPr rtl="0">
              <a:lnSpc>
                <a:spcPct val="120000"/>
              </a:lnSpc>
              <a:spcBef>
                <a:spcPts val="0"/>
              </a:spcBef>
              <a:spcAft>
                <a:spcPts val="0"/>
              </a:spcAft>
              <a:buNone/>
            </a:pPr>
            <a:r>
              <a:rPr lang="en-US" sz="1800" u="none" strike="noStrike" dirty="0">
                <a:effectLst/>
                <a:latin typeface="+mj-lt"/>
              </a:rPr>
              <a:t>Dr. JoAnn Manning</a:t>
            </a:r>
            <a:endParaRPr lang="en-US" sz="1800" dirty="0">
              <a:effectLst/>
              <a:latin typeface="+mj-lt"/>
            </a:endParaRPr>
          </a:p>
          <a:p>
            <a:pPr rtl="0">
              <a:lnSpc>
                <a:spcPct val="120000"/>
              </a:lnSpc>
              <a:spcBef>
                <a:spcPts val="0"/>
              </a:spcBef>
              <a:spcAft>
                <a:spcPts val="0"/>
              </a:spcAft>
              <a:buNone/>
            </a:pPr>
            <a:r>
              <a:rPr lang="en-US" sz="1800" u="none" strike="noStrike" dirty="0">
                <a:effectLst/>
                <a:latin typeface="+mj-lt"/>
              </a:rPr>
              <a:t>Dr. Magdalena Martin</a:t>
            </a:r>
          </a:p>
          <a:p>
            <a:pPr rtl="0">
              <a:lnSpc>
                <a:spcPct val="120000"/>
              </a:lnSpc>
              <a:spcBef>
                <a:spcPts val="0"/>
              </a:spcBef>
              <a:spcAft>
                <a:spcPts val="0"/>
              </a:spcAft>
              <a:buNone/>
            </a:pPr>
            <a:r>
              <a:rPr lang="en-US" sz="1800" dirty="0">
                <a:latin typeface="+mj-lt"/>
              </a:rPr>
              <a:t>Dr. Margaret Thornton</a:t>
            </a:r>
          </a:p>
          <a:p>
            <a:pPr rtl="0">
              <a:lnSpc>
                <a:spcPct val="120000"/>
              </a:lnSpc>
              <a:spcBef>
                <a:spcPts val="0"/>
              </a:spcBef>
              <a:spcAft>
                <a:spcPts val="0"/>
              </a:spcAft>
              <a:buNone/>
            </a:pPr>
            <a:r>
              <a:rPr lang="en-US" sz="1800" dirty="0">
                <a:effectLst/>
                <a:latin typeface="+mj-lt"/>
              </a:rPr>
              <a:t>Dr. James Coaxum</a:t>
            </a:r>
          </a:p>
          <a:p>
            <a:pPr rtl="0">
              <a:lnSpc>
                <a:spcPct val="120000"/>
              </a:lnSpc>
              <a:spcBef>
                <a:spcPts val="0"/>
              </a:spcBef>
              <a:spcAft>
                <a:spcPts val="1800"/>
              </a:spcAft>
              <a:buNone/>
            </a:pPr>
            <a:r>
              <a:rPr lang="en-US" sz="1800" dirty="0">
                <a:effectLst/>
                <a:latin typeface="+mj-lt"/>
              </a:rPr>
              <a:t>Dr. </a:t>
            </a:r>
            <a:r>
              <a:rPr lang="en-US" sz="1800" dirty="0" err="1">
                <a:effectLst/>
                <a:latin typeface="+mj-lt"/>
              </a:rPr>
              <a:t>Gäetane</a:t>
            </a:r>
            <a:r>
              <a:rPr lang="en-US" sz="1800" dirty="0">
                <a:effectLst/>
                <a:latin typeface="+mj-lt"/>
              </a:rPr>
              <a:t> Jean-Marie</a:t>
            </a:r>
            <a:endParaRPr lang="en-US" sz="1800" dirty="0">
              <a:latin typeface="+mj-lt"/>
            </a:endParaRPr>
          </a:p>
          <a:p>
            <a:pPr rtl="0">
              <a:lnSpc>
                <a:spcPct val="120000"/>
              </a:lnSpc>
              <a:spcBef>
                <a:spcPts val="0"/>
              </a:spcBef>
              <a:spcAft>
                <a:spcPts val="0"/>
              </a:spcAft>
              <a:buNone/>
            </a:pPr>
            <a:r>
              <a:rPr lang="en-US" sz="1800" dirty="0">
                <a:latin typeface="+mj-lt"/>
              </a:rPr>
              <a:t>Rowan University </a:t>
            </a:r>
          </a:p>
          <a:p>
            <a:pPr>
              <a:spcBef>
                <a:spcPts val="0"/>
              </a:spcBef>
              <a:spcAft>
                <a:spcPts val="0"/>
              </a:spcAft>
            </a:pPr>
            <a:r>
              <a:rPr lang="en-US" sz="1800" dirty="0">
                <a:latin typeface="+mj-lt"/>
              </a:rPr>
              <a:t>July 29, 2025</a:t>
            </a:r>
          </a:p>
        </p:txBody>
      </p:sp>
      <p:pic>
        <p:nvPicPr>
          <p:cNvPr id="6" name="Picture 1"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Title 1"/>
          <p:cNvSpPr txBox="1">
            <a:spLocks noGrp="1"/>
          </p:cNvSpPr>
          <p:nvPr>
            <p:ph type="title"/>
          </p:nvPr>
        </p:nvSpPr>
        <p:spPr>
          <a:xfrm>
            <a:off x="798000" y="94962"/>
            <a:ext cx="11394000" cy="955707"/>
          </a:xfrm>
          <a:prstGeom prst="rect">
            <a:avLst/>
          </a:prstGeom>
        </p:spPr>
        <p:txBody>
          <a:bodyPr spcFirstLastPara="1" wrap="square" lIns="91433" tIns="45700" rIns="91433" bIns="45700" anchor="b" anchorCtr="0">
            <a:noAutofit/>
          </a:bodyPr>
          <a:lstStyle/>
          <a:p>
            <a:pPr algn="ctr">
              <a:lnSpc>
                <a:spcPct val="89000"/>
              </a:lnSpc>
              <a:buSzPts val="1100"/>
            </a:pPr>
            <a:r>
              <a:rPr lang="en" dirty="0">
                <a:latin typeface="Times New Roman"/>
                <a:ea typeface="Times New Roman"/>
                <a:cs typeface="Times New Roman"/>
                <a:sym typeface="Times New Roman"/>
              </a:rPr>
              <a:t>Tips for Building Leadership Capacity</a:t>
            </a:r>
            <a:endParaRPr dirty="0"/>
          </a:p>
        </p:txBody>
      </p:sp>
      <p:sp>
        <p:nvSpPr>
          <p:cNvPr id="228" name="Content Placeholder 1"/>
          <p:cNvSpPr txBox="1">
            <a:spLocks noGrp="1"/>
          </p:cNvSpPr>
          <p:nvPr>
            <p:ph type="body" idx="1"/>
          </p:nvPr>
        </p:nvSpPr>
        <p:spPr>
          <a:xfrm>
            <a:off x="534559" y="1491915"/>
            <a:ext cx="11394000" cy="4186990"/>
          </a:xfrm>
          <a:prstGeom prst="rect">
            <a:avLst/>
          </a:prstGeom>
        </p:spPr>
        <p:txBody>
          <a:bodyPr spcFirstLastPara="1" vert="horz" wrap="square" lIns="45700" tIns="45700" rIns="91433" bIns="45700" rtlCol="0" anchor="t" anchorCtr="0">
            <a:normAutofit fontScale="92500" lnSpcReduction="20000"/>
          </a:bodyPr>
          <a:lstStyle/>
          <a:p>
            <a:pPr indent="-520687">
              <a:lnSpc>
                <a:spcPct val="150000"/>
              </a:lnSpc>
              <a:spcBef>
                <a:spcPts val="1333"/>
              </a:spcBef>
              <a:buClr>
                <a:srgbClr val="505046"/>
              </a:buClr>
              <a:buSzPct val="100000"/>
              <a:buFont typeface="Times New Roman"/>
              <a:buChar char="■"/>
            </a:pPr>
            <a:r>
              <a:rPr lang="en" sz="4000" dirty="0">
                <a:latin typeface="+mn-lt"/>
                <a:ea typeface="Times New Roman"/>
                <a:cs typeface="Times New Roman"/>
                <a:sym typeface="Times New Roman"/>
              </a:rPr>
              <a:t>Meet them where they are</a:t>
            </a:r>
            <a:endParaRPr sz="4000" dirty="0">
              <a:latin typeface="+mn-lt"/>
              <a:ea typeface="Times New Roman"/>
              <a:cs typeface="Times New Roman"/>
              <a:sym typeface="Times New Roman"/>
            </a:endParaRPr>
          </a:p>
          <a:p>
            <a:pPr indent="-520687">
              <a:lnSpc>
                <a:spcPct val="150000"/>
              </a:lnSpc>
              <a:spcBef>
                <a:spcPts val="0"/>
              </a:spcBef>
              <a:buClr>
                <a:srgbClr val="505046"/>
              </a:buClr>
              <a:buSzPct val="100000"/>
              <a:buFont typeface="Times New Roman"/>
              <a:buChar char="■"/>
            </a:pPr>
            <a:r>
              <a:rPr lang="en" sz="4000" dirty="0">
                <a:latin typeface="+mn-lt"/>
                <a:ea typeface="Times New Roman"/>
                <a:cs typeface="Times New Roman"/>
                <a:sym typeface="Times New Roman"/>
              </a:rPr>
              <a:t>More than managerial</a:t>
            </a:r>
            <a:endParaRPr sz="4000" dirty="0">
              <a:latin typeface="+mn-lt"/>
              <a:ea typeface="Times New Roman"/>
              <a:cs typeface="Times New Roman"/>
              <a:sym typeface="Times New Roman"/>
            </a:endParaRPr>
          </a:p>
          <a:p>
            <a:pPr indent="-520687">
              <a:lnSpc>
                <a:spcPct val="150000"/>
              </a:lnSpc>
              <a:spcBef>
                <a:spcPts val="0"/>
              </a:spcBef>
              <a:buClr>
                <a:srgbClr val="505046"/>
              </a:buClr>
              <a:buSzPct val="100000"/>
              <a:buFont typeface="Times New Roman"/>
              <a:buChar char="■"/>
            </a:pPr>
            <a:r>
              <a:rPr lang="en" sz="4000" dirty="0">
                <a:latin typeface="+mn-lt"/>
                <a:ea typeface="Times New Roman"/>
                <a:cs typeface="Times New Roman"/>
                <a:sym typeface="Times New Roman"/>
              </a:rPr>
              <a:t>Find (and VALUE) the expert</a:t>
            </a:r>
            <a:endParaRPr sz="4000" dirty="0">
              <a:latin typeface="+mn-lt"/>
              <a:ea typeface="Times New Roman"/>
              <a:cs typeface="Times New Roman"/>
              <a:sym typeface="Times New Roman"/>
            </a:endParaRPr>
          </a:p>
          <a:p>
            <a:pPr indent="-520687">
              <a:lnSpc>
                <a:spcPct val="150000"/>
              </a:lnSpc>
              <a:spcBef>
                <a:spcPts val="0"/>
              </a:spcBef>
              <a:buClr>
                <a:srgbClr val="505046"/>
              </a:buClr>
              <a:buSzPct val="100000"/>
              <a:buFont typeface="Times New Roman"/>
              <a:buChar char="■"/>
            </a:pPr>
            <a:r>
              <a:rPr lang="en" sz="4000" dirty="0">
                <a:latin typeface="+mn-lt"/>
                <a:ea typeface="Times New Roman"/>
                <a:cs typeface="Times New Roman"/>
                <a:sym typeface="Times New Roman"/>
              </a:rPr>
              <a:t>Cultivate a “Genius Space”</a:t>
            </a:r>
            <a:endParaRPr sz="4000" dirty="0">
              <a:latin typeface="+mn-lt"/>
              <a:ea typeface="Times New Roman"/>
              <a:cs typeface="Times New Roman"/>
              <a:sym typeface="Times New Roman"/>
            </a:endParaRPr>
          </a:p>
          <a:p>
            <a:pPr indent="-520687">
              <a:lnSpc>
                <a:spcPct val="150000"/>
              </a:lnSpc>
              <a:spcBef>
                <a:spcPts val="0"/>
              </a:spcBef>
              <a:buClr>
                <a:srgbClr val="505046"/>
              </a:buClr>
              <a:buSzPct val="100000"/>
              <a:buFont typeface="Times New Roman"/>
              <a:buChar char="■"/>
            </a:pPr>
            <a:r>
              <a:rPr lang="en" sz="4000" dirty="0">
                <a:latin typeface="+mn-lt"/>
                <a:ea typeface="Times New Roman"/>
                <a:cs typeface="Times New Roman"/>
                <a:sym typeface="Times New Roman"/>
              </a:rPr>
              <a:t>Nurture greatness - Let it Grow</a:t>
            </a:r>
            <a:endParaRPr sz="4000" dirty="0">
              <a:latin typeface="+mn-lt"/>
              <a:ea typeface="Times New Roman"/>
              <a:cs typeface="Times New Roman"/>
              <a:sym typeface="Times New Roman"/>
            </a:endParaRPr>
          </a:p>
        </p:txBody>
      </p:sp>
    </p:spTree>
    <p:extLst>
      <p:ext uri="{BB962C8B-B14F-4D97-AF65-F5344CB8AC3E}">
        <p14:creationId xmlns:p14="http://schemas.microsoft.com/office/powerpoint/2010/main" val="378590666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Title 1"/>
          <p:cNvSpPr txBox="1">
            <a:spLocks noGrp="1"/>
          </p:cNvSpPr>
          <p:nvPr>
            <p:ph type="title"/>
          </p:nvPr>
        </p:nvSpPr>
        <p:spPr>
          <a:xfrm>
            <a:off x="1122039" y="0"/>
            <a:ext cx="10510563" cy="1080800"/>
          </a:xfrm>
          <a:prstGeom prst="rect">
            <a:avLst/>
          </a:prstGeom>
          <a:noFill/>
          <a:ln>
            <a:noFill/>
          </a:ln>
        </p:spPr>
        <p:txBody>
          <a:bodyPr spcFirstLastPara="1" wrap="square" lIns="68567" tIns="34267" rIns="68567" bIns="34267" anchor="b" anchorCtr="0">
            <a:normAutofit fontScale="90000"/>
          </a:bodyPr>
          <a:lstStyle/>
          <a:p>
            <a:pPr algn="ctr">
              <a:buSzPts val="1100"/>
            </a:pPr>
            <a:r>
              <a:rPr lang="en" sz="4000" dirty="0">
                <a:latin typeface="+mj-lt"/>
                <a:ea typeface="Times New Roman"/>
                <a:cs typeface="Times New Roman"/>
                <a:sym typeface="Times New Roman"/>
              </a:rPr>
              <a:t>Improving Schools Through Teacher Leadership </a:t>
            </a:r>
            <a:endParaRPr sz="4000" dirty="0">
              <a:latin typeface="+mj-lt"/>
            </a:endParaRPr>
          </a:p>
        </p:txBody>
      </p:sp>
      <p:sp>
        <p:nvSpPr>
          <p:cNvPr id="243" name="Content Placeholder 1"/>
          <p:cNvSpPr txBox="1">
            <a:spLocks noGrp="1"/>
          </p:cNvSpPr>
          <p:nvPr>
            <p:ph type="body" idx="1"/>
          </p:nvPr>
        </p:nvSpPr>
        <p:spPr>
          <a:xfrm>
            <a:off x="680321" y="2165684"/>
            <a:ext cx="11394000" cy="4321516"/>
          </a:xfrm>
          <a:prstGeom prst="rect">
            <a:avLst/>
          </a:prstGeom>
          <a:noFill/>
          <a:ln>
            <a:noFill/>
          </a:ln>
        </p:spPr>
        <p:txBody>
          <a:bodyPr spcFirstLastPara="1" vert="horz" wrap="square" lIns="34267" tIns="34267" rIns="68567" bIns="34267" rtlCol="0" anchor="t" anchorCtr="0">
            <a:normAutofit/>
          </a:bodyPr>
          <a:lstStyle/>
          <a:p>
            <a:pPr marL="982109" lvl="1" indent="-380990">
              <a:spcBef>
                <a:spcPts val="0"/>
              </a:spcBef>
              <a:spcAft>
                <a:spcPts val="3600"/>
              </a:spcAft>
              <a:buSzPts val="900"/>
              <a:buFont typeface="Noto Sans Symbols"/>
              <a:buChar char="∙"/>
            </a:pPr>
            <a:r>
              <a:rPr lang="en" sz="3200" dirty="0">
                <a:solidFill>
                  <a:schemeClr val="dk1"/>
                </a:solidFill>
                <a:latin typeface="+mn-lt"/>
                <a:ea typeface="Times New Roman"/>
                <a:cs typeface="Times New Roman"/>
                <a:sym typeface="Times New Roman"/>
              </a:rPr>
              <a:t>Improving School Effectiveness and Improvement</a:t>
            </a:r>
            <a:endParaRPr sz="3200" dirty="0">
              <a:solidFill>
                <a:schemeClr val="dk1"/>
              </a:solidFill>
              <a:latin typeface="+mn-lt"/>
              <a:ea typeface="Times New Roman"/>
              <a:cs typeface="Times New Roman"/>
              <a:sym typeface="Times New Roman"/>
            </a:endParaRPr>
          </a:p>
          <a:p>
            <a:pPr marL="982109" lvl="1" indent="-380990">
              <a:spcBef>
                <a:spcPts val="0"/>
              </a:spcBef>
              <a:spcAft>
                <a:spcPts val="3600"/>
              </a:spcAft>
              <a:buSzPts val="900"/>
              <a:buFont typeface="Noto Sans Symbols"/>
              <a:buChar char="∙"/>
            </a:pPr>
            <a:r>
              <a:rPr lang="en" sz="3200" dirty="0">
                <a:solidFill>
                  <a:schemeClr val="dk1"/>
                </a:solidFill>
                <a:latin typeface="+mn-lt"/>
                <a:ea typeface="Times New Roman"/>
                <a:cs typeface="Times New Roman"/>
                <a:sym typeface="Times New Roman"/>
              </a:rPr>
              <a:t>Improving Teacher Effectiveness</a:t>
            </a:r>
            <a:endParaRPr sz="3200" dirty="0">
              <a:solidFill>
                <a:schemeClr val="dk1"/>
              </a:solidFill>
              <a:latin typeface="+mn-lt"/>
              <a:ea typeface="Times New Roman"/>
              <a:cs typeface="Times New Roman"/>
              <a:sym typeface="Times New Roman"/>
            </a:endParaRPr>
          </a:p>
          <a:p>
            <a:pPr marL="982109" lvl="1" indent="-380990">
              <a:spcBef>
                <a:spcPts val="0"/>
              </a:spcBef>
              <a:buSzPts val="900"/>
              <a:buFont typeface="Noto Sans Symbols"/>
              <a:buChar char="∙"/>
            </a:pPr>
            <a:r>
              <a:rPr lang="en" sz="3200" dirty="0">
                <a:solidFill>
                  <a:schemeClr val="dk1"/>
                </a:solidFill>
                <a:latin typeface="+mn-lt"/>
                <a:ea typeface="Times New Roman"/>
                <a:cs typeface="Times New Roman"/>
                <a:sym typeface="Times New Roman"/>
              </a:rPr>
              <a:t>Improving Student Learning</a:t>
            </a:r>
            <a:endParaRPr sz="3200" dirty="0">
              <a:latin typeface="+mn-lt"/>
            </a:endParaRPr>
          </a:p>
        </p:txBody>
      </p:sp>
    </p:spTree>
    <p:extLst>
      <p:ext uri="{BB962C8B-B14F-4D97-AF65-F5344CB8AC3E}">
        <p14:creationId xmlns:p14="http://schemas.microsoft.com/office/powerpoint/2010/main" val="1601890895"/>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Title 1"/>
          <p:cNvSpPr txBox="1">
            <a:spLocks noGrp="1" noRot="1" noMove="1" noResize="1" noEditPoints="1" noAdjustHandles="1" noChangeArrowheads="1" noChangeShapeType="1"/>
          </p:cNvSpPr>
          <p:nvPr>
            <p:ph type="title"/>
          </p:nvPr>
        </p:nvSpPr>
        <p:spPr>
          <a:xfrm>
            <a:off x="1245704" y="121463"/>
            <a:ext cx="10828616" cy="1080800"/>
          </a:xfrm>
          <a:prstGeom prst="rect">
            <a:avLst/>
          </a:prstGeom>
          <a:noFill/>
          <a:ln>
            <a:noFill/>
          </a:ln>
        </p:spPr>
        <p:txBody>
          <a:bodyPr spcFirstLastPara="1" wrap="square" lIns="91433" tIns="45700" rIns="91433" bIns="45700" anchor="ctr" anchorCtr="0">
            <a:normAutofit fontScale="90000"/>
          </a:bodyPr>
          <a:lstStyle/>
          <a:p>
            <a:pPr>
              <a:buSzPts val="2700"/>
            </a:pPr>
            <a:r>
              <a:rPr lang="en" sz="4000" dirty="0">
                <a:latin typeface="+mj-lt"/>
                <a:ea typeface="Times New Roman"/>
                <a:cs typeface="Times New Roman"/>
                <a:sym typeface="Times New Roman"/>
              </a:rPr>
              <a:t>Benefits and Challenges of Teacher Leadership</a:t>
            </a:r>
            <a:endParaRPr sz="4000" dirty="0">
              <a:latin typeface="+mj-lt"/>
            </a:endParaRPr>
          </a:p>
        </p:txBody>
      </p:sp>
      <p:sp>
        <p:nvSpPr>
          <p:cNvPr id="251" name="Content Placeholder 1"/>
          <p:cNvSpPr txBox="1">
            <a:spLocks/>
          </p:cNvSpPr>
          <p:nvPr>
            <p:ph type="body" idx="4294967295"/>
          </p:nvPr>
        </p:nvSpPr>
        <p:spPr>
          <a:xfrm>
            <a:off x="796925" y="2244045"/>
            <a:ext cx="4779963" cy="3624262"/>
          </a:xfrm>
          <a:prstGeom prst="rect">
            <a:avLst/>
          </a:prstGeom>
          <a:noFill/>
          <a:ln>
            <a:noFill/>
          </a:ln>
        </p:spPr>
        <p:txBody>
          <a:bodyPr spcFirstLastPara="1" vert="horz" wrap="square" lIns="91433" tIns="45700" rIns="91433" bIns="45700" rtlCol="0" anchor="t" anchorCtr="0">
            <a:normAutofit/>
          </a:bodyPr>
          <a:lstStyle/>
          <a:p>
            <a:pPr marL="0" lvl="0" indent="0" algn="ctr">
              <a:lnSpc>
                <a:spcPct val="90000"/>
              </a:lnSpc>
              <a:spcBef>
                <a:spcPts val="1067"/>
              </a:spcBef>
              <a:spcAft>
                <a:spcPts val="4000"/>
              </a:spcAft>
              <a:buClr>
                <a:prstClr val="black"/>
              </a:buClr>
              <a:buSzPts val="2000"/>
              <a:buNone/>
            </a:pPr>
            <a:r>
              <a:rPr lang="en-US" sz="3200" b="1" dirty="0">
                <a:solidFill>
                  <a:prstClr val="black"/>
                </a:solidFill>
                <a:latin typeface="Palatino Linotype"/>
                <a:ea typeface="Times New Roman"/>
                <a:cs typeface="Times New Roman"/>
                <a:sym typeface="Times New Roman"/>
              </a:rPr>
              <a:t>Benefits</a:t>
            </a:r>
            <a:r>
              <a:rPr lang="en-US" sz="2400" dirty="0">
                <a:solidFill>
                  <a:srgbClr val="44546A"/>
                </a:solidFill>
                <a:latin typeface="Palatino Linotype"/>
                <a:ea typeface="Times New Roman"/>
                <a:cs typeface="Times New Roman"/>
                <a:sym typeface="Times New Roman"/>
              </a:rPr>
              <a:t> </a:t>
            </a:r>
            <a:endParaRPr lang="en" sz="2400" dirty="0">
              <a:solidFill>
                <a:schemeClr val="dk1"/>
              </a:solidFill>
              <a:latin typeface="+mn-lt"/>
              <a:ea typeface="Times New Roman"/>
              <a:cs typeface="Times New Roman"/>
              <a:sym typeface="Times New Roman"/>
            </a:endParaRPr>
          </a:p>
          <a:p>
            <a:pPr>
              <a:lnSpc>
                <a:spcPct val="90000"/>
              </a:lnSpc>
              <a:spcBef>
                <a:spcPts val="0"/>
              </a:spcBef>
              <a:spcAft>
                <a:spcPts val="0"/>
              </a:spcAft>
              <a:buClr>
                <a:schemeClr val="dk1"/>
              </a:buClr>
              <a:buSzPts val="1800"/>
            </a:pPr>
            <a:r>
              <a:rPr lang="en" sz="2400" dirty="0">
                <a:solidFill>
                  <a:schemeClr val="dk1"/>
                </a:solidFill>
                <a:latin typeface="+mn-lt"/>
                <a:ea typeface="Times New Roman"/>
                <a:cs typeface="Times New Roman"/>
                <a:sym typeface="Times New Roman"/>
              </a:rPr>
              <a:t>Professional Confidence</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School Improvement</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Problem-Solving Skills</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Skill Utilization</a:t>
            </a:r>
            <a:endParaRPr dirty="0">
              <a:solidFill>
                <a:schemeClr val="dk1"/>
              </a:solidFill>
              <a:latin typeface="+mn-lt"/>
            </a:endParaRPr>
          </a:p>
        </p:txBody>
      </p:sp>
      <p:sp>
        <p:nvSpPr>
          <p:cNvPr id="253" name="Content Placeholder 2"/>
          <p:cNvSpPr txBox="1">
            <a:spLocks/>
          </p:cNvSpPr>
          <p:nvPr>
            <p:ph type="body" idx="4294967295"/>
          </p:nvPr>
        </p:nvSpPr>
        <p:spPr>
          <a:xfrm>
            <a:off x="6096000" y="2244045"/>
            <a:ext cx="5576887" cy="3625850"/>
          </a:xfrm>
          <a:prstGeom prst="rect">
            <a:avLst/>
          </a:prstGeom>
          <a:noFill/>
          <a:ln>
            <a:noFill/>
          </a:ln>
        </p:spPr>
        <p:txBody>
          <a:bodyPr spcFirstLastPara="1" vert="horz" wrap="square" lIns="91433" tIns="45700" rIns="91433" bIns="45700" rtlCol="0" anchor="t" anchorCtr="0">
            <a:normAutofit/>
          </a:bodyPr>
          <a:lstStyle/>
          <a:p>
            <a:pPr marL="0" lvl="0" indent="0" algn="ctr">
              <a:lnSpc>
                <a:spcPct val="90000"/>
              </a:lnSpc>
              <a:spcBef>
                <a:spcPts val="0"/>
              </a:spcBef>
              <a:spcAft>
                <a:spcPts val="4000"/>
              </a:spcAft>
              <a:buClr>
                <a:prstClr val="black"/>
              </a:buClr>
              <a:buSzPts val="1800"/>
              <a:buNone/>
            </a:pPr>
            <a:r>
              <a:rPr lang="en-US" sz="3200" b="1" dirty="0">
                <a:solidFill>
                  <a:prstClr val="black"/>
                </a:solidFill>
                <a:latin typeface="Palatino Linotype"/>
                <a:ea typeface="Times New Roman"/>
                <a:cs typeface="Times New Roman"/>
                <a:sym typeface="Times New Roman"/>
              </a:rPr>
              <a:t>Challenges </a:t>
            </a:r>
            <a:endParaRPr lang="en" sz="2400" dirty="0">
              <a:solidFill>
                <a:schemeClr val="dk1"/>
              </a:solidFill>
              <a:latin typeface="+mn-lt"/>
              <a:ea typeface="Times New Roman"/>
              <a:cs typeface="Times New Roman"/>
              <a:sym typeface="Times New Roman"/>
            </a:endParaRPr>
          </a:p>
          <a:p>
            <a:pPr>
              <a:lnSpc>
                <a:spcPct val="90000"/>
              </a:lnSpc>
              <a:spcBef>
                <a:spcPts val="0"/>
              </a:spcBef>
              <a:spcAft>
                <a:spcPts val="0"/>
              </a:spcAft>
            </a:pPr>
            <a:r>
              <a:rPr lang="en" sz="2400" dirty="0">
                <a:solidFill>
                  <a:schemeClr val="dk1"/>
                </a:solidFill>
                <a:latin typeface="+mn-lt"/>
                <a:ea typeface="Times New Roman"/>
                <a:cs typeface="Times New Roman"/>
                <a:sym typeface="Times New Roman"/>
              </a:rPr>
              <a:t>Time Constraints</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Recognition</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Navigating Change</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Balancing Roles</a:t>
            </a:r>
            <a:endParaRPr dirty="0">
              <a:solidFill>
                <a:schemeClr val="dk1"/>
              </a:solidFill>
              <a:latin typeface="+mn-lt"/>
            </a:endParaRPr>
          </a:p>
        </p:txBody>
      </p:sp>
    </p:spTree>
    <p:extLst>
      <p:ext uri="{BB962C8B-B14F-4D97-AF65-F5344CB8AC3E}">
        <p14:creationId xmlns:p14="http://schemas.microsoft.com/office/powerpoint/2010/main" val="254270620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D7FEBEA-EFA0-E40B-E234-1149CB705B9F}"/>
              </a:ext>
            </a:extLst>
          </p:cNvPr>
          <p:cNvSpPr>
            <a:spLocks noGrp="1"/>
          </p:cNvSpPr>
          <p:nvPr>
            <p:ph type="title"/>
          </p:nvPr>
        </p:nvSpPr>
        <p:spPr/>
        <p:txBody>
          <a:bodyPr/>
          <a:lstStyle/>
          <a:p>
            <a:pPr algn="ctr"/>
            <a:r>
              <a:rPr lang="en" sz="4000" dirty="0">
                <a:latin typeface="Palatino Linotype"/>
                <a:ea typeface="Times New Roman"/>
                <a:cs typeface="Times New Roman"/>
                <a:sym typeface="Times New Roman"/>
              </a:rPr>
              <a:t>Communication Skills</a:t>
            </a:r>
            <a:endParaRPr lang="en-US" dirty="0"/>
          </a:p>
        </p:txBody>
      </p:sp>
      <p:pic>
        <p:nvPicPr>
          <p:cNvPr id="4" name="Content Placeholder 3" descr="Two boxes: Box 1 - Listen and Paraphase, Box 2 - Ask Powerful Questions">
            <a:extLst>
              <a:ext uri="{FF2B5EF4-FFF2-40B4-BE49-F238E27FC236}">
                <a16:creationId xmlns:a16="http://schemas.microsoft.com/office/drawing/2014/main" id="{FD268475-F1FF-E9F7-3269-3F2648929C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3050" y="1126475"/>
            <a:ext cx="3606800" cy="2263843"/>
          </a:xfrm>
        </p:spPr>
      </p:pic>
      <p:pic>
        <p:nvPicPr>
          <p:cNvPr id="6" name="Content Placeholder 5" descr="Two boxes: Box 1 - Provide Feedback, Box 2 - Consider Equity and Diversity">
            <a:extLst>
              <a:ext uri="{FF2B5EF4-FFF2-40B4-BE49-F238E27FC236}">
                <a16:creationId xmlns:a16="http://schemas.microsoft.com/office/drawing/2014/main" id="{96D6BF02-7E36-51B5-83AC-D712D892211B}"/>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273050" y="3544094"/>
            <a:ext cx="3606800" cy="2298700"/>
          </a:xfrm>
        </p:spPr>
      </p:pic>
      <p:sp>
        <p:nvSpPr>
          <p:cNvPr id="22" name="Content Placeholder 21">
            <a:extLst>
              <a:ext uri="{FF2B5EF4-FFF2-40B4-BE49-F238E27FC236}">
                <a16:creationId xmlns:a16="http://schemas.microsoft.com/office/drawing/2014/main" id="{0FD530DF-3EFE-E7D4-8F69-8F8E241958FC}"/>
              </a:ext>
            </a:extLst>
          </p:cNvPr>
          <p:cNvSpPr>
            <a:spLocks noGrp="1"/>
          </p:cNvSpPr>
          <p:nvPr>
            <p:ph sz="half" idx="14"/>
          </p:nvPr>
        </p:nvSpPr>
        <p:spPr>
          <a:xfrm>
            <a:off x="3879850" y="1280251"/>
            <a:ext cx="8135882" cy="4451274"/>
          </a:xfrm>
        </p:spPr>
        <p:txBody>
          <a:bodyPr/>
          <a:lstStyle/>
          <a:p>
            <a:pPr marL="338658" lvl="0" indent="-330192">
              <a:lnSpc>
                <a:spcPct val="100000"/>
              </a:lnSpc>
              <a:spcBef>
                <a:spcPts val="0"/>
              </a:spcBef>
              <a:spcAft>
                <a:spcPts val="42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Be present, listen for the essence, set aside judgment…Acknowledge, clarify, summarize</a:t>
            </a:r>
            <a:endParaRPr lang="en-US" sz="2000" dirty="0">
              <a:solidFill>
                <a:prstClr val="black"/>
              </a:solidFill>
              <a:latin typeface="Palatino Linotype"/>
            </a:endParaRPr>
          </a:p>
          <a:p>
            <a:pPr marL="338658" lvl="0" indent="-330192">
              <a:lnSpc>
                <a:spcPct val="100000"/>
              </a:lnSpc>
              <a:spcBef>
                <a:spcPts val="0"/>
              </a:spcBef>
              <a:spcAft>
                <a:spcPts val="54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Ask questions that are open-ended, nonjudgmental, personal, and forward moving</a:t>
            </a:r>
          </a:p>
          <a:p>
            <a:pPr marL="338658" lvl="0" indent="-330192">
              <a:lnSpc>
                <a:spcPct val="100000"/>
              </a:lnSpc>
              <a:spcBef>
                <a:spcPts val="0"/>
              </a:spcBef>
              <a:spcAft>
                <a:spcPts val="60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Ask permission, ground in data, keep bite-sized, align with goals and action/competency development</a:t>
            </a:r>
          </a:p>
          <a:p>
            <a:pPr marL="338658" lvl="0" indent="-330192">
              <a:lnSpc>
                <a:spcPct val="100000"/>
              </a:lnSpc>
              <a:spcBef>
                <a:spcPts val="0"/>
              </a:spcBef>
              <a:spcAft>
                <a:spcPts val="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Be aware of disciplinary and  cultural contexts, and the roles of teacher leaders in social justice and equity issues</a:t>
            </a:r>
            <a:endParaRPr lang="en-US" sz="2000" dirty="0">
              <a:solidFill>
                <a:prstClr val="black"/>
              </a:solidFill>
              <a:latin typeface="Palatino Linotype"/>
            </a:endParaRPr>
          </a:p>
        </p:txBody>
      </p:sp>
      <p:sp>
        <p:nvSpPr>
          <p:cNvPr id="2" name="Textbox 1">
            <a:extLst>
              <a:ext uri="{FF2B5EF4-FFF2-40B4-BE49-F238E27FC236}">
                <a16:creationId xmlns:a16="http://schemas.microsoft.com/office/drawing/2014/main" id="{652E3C12-A648-FA40-AFB5-C639338196C7}"/>
              </a:ext>
            </a:extLst>
          </p:cNvPr>
          <p:cNvSpPr txBox="1">
            <a:spLocks/>
          </p:cNvSpPr>
          <p:nvPr/>
        </p:nvSpPr>
        <p:spPr>
          <a:xfrm>
            <a:off x="1256841" y="6257196"/>
            <a:ext cx="380082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lt1"/>
                </a:solidFill>
                <a:ea typeface="Arial"/>
                <a:cs typeface="Arial"/>
                <a:sym typeface="Arial"/>
              </a:rPr>
              <a:t>Adapted from </a:t>
            </a:r>
            <a:r>
              <a:rPr lang="en-US" i="1" dirty="0">
                <a:solidFill>
                  <a:schemeClr val="lt1"/>
                </a:solidFill>
                <a:ea typeface="Arial"/>
                <a:cs typeface="Arial"/>
                <a:sym typeface="Arial"/>
              </a:rPr>
              <a:t>Cognitive Coaching, </a:t>
            </a:r>
            <a:r>
              <a:rPr lang="en-US" dirty="0">
                <a:solidFill>
                  <a:schemeClr val="lt1"/>
                </a:solidFill>
                <a:ea typeface="Arial"/>
                <a:cs typeface="Arial"/>
                <a:sym typeface="Arial"/>
              </a:rPr>
              <a:t>2015</a:t>
            </a:r>
            <a:endParaRPr lang="en-US" dirty="0"/>
          </a:p>
        </p:txBody>
      </p:sp>
    </p:spTree>
    <p:extLst>
      <p:ext uri="{BB962C8B-B14F-4D97-AF65-F5344CB8AC3E}">
        <p14:creationId xmlns:p14="http://schemas.microsoft.com/office/powerpoint/2010/main" val="425213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Title 1"/>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lgn="ctr">
              <a:buSzPts val="2700"/>
            </a:pPr>
            <a:r>
              <a:rPr lang="en" sz="4000" dirty="0">
                <a:latin typeface="+mj-lt"/>
                <a:ea typeface="Times New Roman"/>
                <a:cs typeface="Times New Roman"/>
                <a:sym typeface="Times New Roman"/>
              </a:rPr>
              <a:t>Coaching and Mentoring</a:t>
            </a:r>
            <a:endParaRPr sz="4000" dirty="0">
              <a:latin typeface="+mj-lt"/>
            </a:endParaRPr>
          </a:p>
        </p:txBody>
      </p:sp>
      <p:sp>
        <p:nvSpPr>
          <p:cNvPr id="287" name="Content Placeholder 1"/>
          <p:cNvSpPr txBox="1">
            <a:spLocks noGrp="1"/>
          </p:cNvSpPr>
          <p:nvPr>
            <p:ph type="body" idx="4294967295"/>
          </p:nvPr>
        </p:nvSpPr>
        <p:spPr>
          <a:xfrm>
            <a:off x="968644" y="1202263"/>
            <a:ext cx="4659635" cy="4898605"/>
          </a:xfrm>
          <a:prstGeom prst="rect">
            <a:avLst/>
          </a:prstGeom>
          <a:noFill/>
          <a:ln>
            <a:noFill/>
          </a:ln>
        </p:spPr>
        <p:txBody>
          <a:bodyPr spcFirstLastPara="1" vert="horz" wrap="square" lIns="91433" tIns="45700" rIns="91433" bIns="45700" rtlCol="0" anchor="b" anchorCtr="0">
            <a:noAutofit/>
          </a:bodyPr>
          <a:lstStyle/>
          <a:p>
            <a:pPr marL="0" marR="0" lvl="0" indent="0" algn="ctr" defTabSz="914400" rtl="0" eaLnBrk="1" fontAlgn="auto" latinLnBrk="0" hangingPunct="1">
              <a:lnSpc>
                <a:spcPct val="90000"/>
              </a:lnSpc>
              <a:spcBef>
                <a:spcPts val="0"/>
              </a:spcBef>
              <a:spcAft>
                <a:spcPts val="1600"/>
              </a:spcAft>
              <a:buClr>
                <a:schemeClr val="dk1"/>
              </a:buClr>
              <a:buSzPts val="2000"/>
              <a:buFont typeface="Arial" panose="020B0604020202020204" pitchFamily="34" charset="0"/>
              <a:buNone/>
              <a:tabLst/>
              <a:defRPr/>
            </a:pPr>
            <a:r>
              <a:rPr lang="en" sz="2667" b="1" dirty="0">
                <a:solidFill>
                  <a:schemeClr val="dk1"/>
                </a:solidFill>
              </a:rPr>
              <a:t>Coaching</a:t>
            </a:r>
          </a:p>
          <a:p>
            <a:pPr marL="0" marR="0" lvl="0" indent="0" defTabSz="914400" rtl="0" eaLnBrk="1" fontAlgn="auto" latinLnBrk="0" hangingPunct="1">
              <a:lnSpc>
                <a:spcPct val="90000"/>
              </a:lnSpc>
              <a:spcBef>
                <a:spcPts val="0"/>
              </a:spcBef>
              <a:spcAft>
                <a:spcPts val="1600"/>
              </a:spcAft>
              <a:buClr>
                <a:schemeClr val="dk1"/>
              </a:buClr>
              <a:buSzPts val="2000"/>
              <a:buFont typeface="Arial" panose="020B0604020202020204" pitchFamily="34" charset="0"/>
              <a:buNone/>
              <a:tabLst/>
              <a:defRPr/>
            </a:pPr>
            <a:r>
              <a:rPr lang="en" sz="2400" dirty="0">
                <a:solidFill>
                  <a:schemeClr val="dk1"/>
                </a:solidFill>
                <a:latin typeface="+mn-lt"/>
                <a:ea typeface="Times New Roman"/>
                <a:cs typeface="Times New Roman"/>
                <a:sym typeface="Times New Roman"/>
              </a:rPr>
              <a:t>Coaching is a process that enables learning and development to occur and thus performance to improve. To be a successful a coach requires a knowledge and understanding of process as well as the variety of styles, skills and techniques that are appropriate to the context in which coaching takes place. </a:t>
            </a:r>
            <a:r>
              <a:rPr lang="en" sz="2400" i="1" dirty="0">
                <a:solidFill>
                  <a:schemeClr val="dk1"/>
                </a:solidFill>
                <a:latin typeface="+mn-lt"/>
                <a:ea typeface="Times New Roman"/>
                <a:cs typeface="Times New Roman"/>
                <a:sym typeface="Times New Roman"/>
              </a:rPr>
              <a:t>Eric </a:t>
            </a:r>
            <a:r>
              <a:rPr lang="en" sz="2400" i="1" dirty="0" err="1">
                <a:solidFill>
                  <a:schemeClr val="dk1"/>
                </a:solidFill>
                <a:latin typeface="+mn-lt"/>
                <a:ea typeface="Times New Roman"/>
                <a:cs typeface="Times New Roman"/>
                <a:sym typeface="Times New Roman"/>
              </a:rPr>
              <a:t>Parsloe</a:t>
            </a:r>
            <a:endParaRPr lang="en" sz="2667" b="1" baseline="0" dirty="0">
              <a:solidFill>
                <a:schemeClr val="dk1"/>
              </a:solidFill>
            </a:endParaRPr>
          </a:p>
        </p:txBody>
      </p:sp>
      <p:sp>
        <p:nvSpPr>
          <p:cNvPr id="288" name="Content Placeholder 2"/>
          <p:cNvSpPr txBox="1">
            <a:spLocks noGrp="1"/>
          </p:cNvSpPr>
          <p:nvPr>
            <p:ph type="body" idx="4294967295"/>
          </p:nvPr>
        </p:nvSpPr>
        <p:spPr>
          <a:xfrm>
            <a:off x="6563722" y="1202263"/>
            <a:ext cx="4191364" cy="4898605"/>
          </a:xfrm>
          <a:prstGeom prst="rect">
            <a:avLst/>
          </a:prstGeom>
          <a:noFill/>
          <a:ln>
            <a:noFill/>
          </a:ln>
        </p:spPr>
        <p:txBody>
          <a:bodyPr spcFirstLastPara="1" vert="horz" wrap="square" lIns="91433" tIns="45700" rIns="91433" bIns="45700" rtlCol="0" anchor="ctr" anchorCtr="0">
            <a:noAutofit/>
          </a:bodyPr>
          <a:lstStyle/>
          <a:p>
            <a:pPr marL="0" indent="0" algn="ctr">
              <a:lnSpc>
                <a:spcPct val="90000"/>
              </a:lnSpc>
              <a:spcAft>
                <a:spcPts val="1600"/>
              </a:spcAft>
              <a:buClr>
                <a:schemeClr val="dk1"/>
              </a:buClr>
              <a:buSzPts val="2000"/>
              <a:buNone/>
            </a:pPr>
            <a:r>
              <a:rPr lang="en-US" sz="2670" b="1" dirty="0">
                <a:solidFill>
                  <a:schemeClr val="dk1"/>
                </a:solidFill>
              </a:rPr>
              <a:t>Mentoring</a:t>
            </a:r>
          </a:p>
          <a:p>
            <a:pPr marL="0" indent="0">
              <a:lnSpc>
                <a:spcPct val="90000"/>
              </a:lnSpc>
              <a:spcBef>
                <a:spcPts val="1067"/>
              </a:spcBef>
              <a:spcAft>
                <a:spcPts val="1600"/>
              </a:spcAft>
              <a:buClr>
                <a:srgbClr val="001D35"/>
              </a:buClr>
              <a:buSzPts val="1800"/>
              <a:buNone/>
            </a:pPr>
            <a:r>
              <a:rPr lang="en" sz="2400" dirty="0">
                <a:solidFill>
                  <a:schemeClr val="dk1"/>
                </a:solidFill>
                <a:latin typeface="+mn-lt"/>
                <a:ea typeface="Times New Roman"/>
                <a:cs typeface="Times New Roman"/>
                <a:sym typeface="Times New Roman"/>
              </a:rPr>
              <a:t>Mentoring is a </a:t>
            </a:r>
            <a:r>
              <a:rPr lang="en" sz="2400" i="1" dirty="0">
                <a:solidFill>
                  <a:schemeClr val="dk1"/>
                </a:solidFill>
                <a:latin typeface="+mn-lt"/>
                <a:ea typeface="Times New Roman"/>
                <a:cs typeface="Times New Roman"/>
                <a:sym typeface="Times New Roman"/>
              </a:rPr>
              <a:t>process of guiding, teaching, and supporting a less experienced person by a more experienced person. </a:t>
            </a:r>
            <a:r>
              <a:rPr lang="en" sz="2400" dirty="0">
                <a:solidFill>
                  <a:schemeClr val="dk1"/>
                </a:solidFill>
                <a:latin typeface="+mn-lt"/>
                <a:ea typeface="Times New Roman"/>
                <a:cs typeface="Times New Roman"/>
                <a:sym typeface="Times New Roman"/>
              </a:rPr>
              <a:t>The goal of mentoring is to help the mentee develop their expertise, build confidence, and become part of the professional culture</a:t>
            </a:r>
            <a:endParaRPr lang="en-US" sz="2400" dirty="0">
              <a:solidFill>
                <a:schemeClr val="dk1"/>
              </a:solidFill>
              <a:latin typeface="+mn-lt"/>
              <a:ea typeface="Times New Roman"/>
              <a:cs typeface="Times New Roman"/>
            </a:endParaRPr>
          </a:p>
        </p:txBody>
      </p:sp>
    </p:spTree>
    <p:extLst>
      <p:ext uri="{BB962C8B-B14F-4D97-AF65-F5344CB8AC3E}">
        <p14:creationId xmlns:p14="http://schemas.microsoft.com/office/powerpoint/2010/main" val="3266222024"/>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Breakout</a:t>
            </a:r>
            <a:endParaRPr sz="6400" dirty="0">
              <a:latin typeface="+mj-lt"/>
              <a:ea typeface="Times New Roman"/>
              <a:cs typeface="Times New Roman"/>
              <a:sym typeface="Times New Roman"/>
            </a:endParaRPr>
          </a:p>
        </p:txBody>
      </p:sp>
      <p:sp>
        <p:nvSpPr>
          <p:cNvPr id="295" name="Content Placeholder 1"/>
          <p:cNvSpPr txBox="1">
            <a:spLocks noGrp="1"/>
          </p:cNvSpPr>
          <p:nvPr>
            <p:ph type="body" idx="1"/>
          </p:nvPr>
        </p:nvSpPr>
        <p:spPr>
          <a:xfrm>
            <a:off x="680333" y="2523567"/>
            <a:ext cx="11394000" cy="3619600"/>
          </a:xfrm>
          <a:prstGeom prst="rect">
            <a:avLst/>
          </a:prstGeom>
        </p:spPr>
        <p:txBody>
          <a:bodyPr spcFirstLastPara="1" vert="horz" wrap="square" lIns="45700" tIns="45700" rIns="91433" bIns="45700" rtlCol="0" anchor="t" anchorCtr="0">
            <a:normAutofit/>
          </a:bodyPr>
          <a:lstStyle/>
          <a:p>
            <a:pPr marL="0" indent="0">
              <a:buNone/>
            </a:pPr>
            <a:r>
              <a:rPr lang="en" sz="3200" dirty="0">
                <a:latin typeface="+mn-lt"/>
                <a:ea typeface="Times New Roman"/>
                <a:cs typeface="Times New Roman"/>
                <a:sym typeface="Times New Roman"/>
              </a:rPr>
              <a:t>Discuss which skill(s) - </a:t>
            </a:r>
            <a:r>
              <a:rPr lang="en" sz="3200" i="1" dirty="0">
                <a:latin typeface="+mn-lt"/>
                <a:ea typeface="Times New Roman"/>
                <a:cs typeface="Times New Roman"/>
                <a:sym typeface="Times New Roman"/>
              </a:rPr>
              <a:t>Communication, Collaboration, Coaching, Mentoring</a:t>
            </a:r>
            <a:r>
              <a:rPr lang="en" sz="3200" dirty="0">
                <a:latin typeface="+mn-lt"/>
                <a:ea typeface="Times New Roman"/>
                <a:cs typeface="Times New Roman"/>
                <a:sym typeface="Times New Roman"/>
              </a:rPr>
              <a:t> - you are “good” at and which skill(s) you may need to “improve” upon? </a:t>
            </a:r>
            <a:endParaRPr sz="3200" dirty="0">
              <a:latin typeface="+mn-lt"/>
              <a:ea typeface="Times New Roman"/>
              <a:cs typeface="Times New Roman"/>
              <a:sym typeface="Times New Roman"/>
            </a:endParaRPr>
          </a:p>
        </p:txBody>
      </p:sp>
    </p:spTree>
    <p:extLst>
      <p:ext uri="{BB962C8B-B14F-4D97-AF65-F5344CB8AC3E}">
        <p14:creationId xmlns:p14="http://schemas.microsoft.com/office/powerpoint/2010/main" val="37428254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1" name="Title 1"/>
          <p:cNvSpPr txBox="1">
            <a:spLocks noGrp="1"/>
          </p:cNvSpPr>
          <p:nvPr>
            <p:ph type="title" idx="4294967295"/>
          </p:nvPr>
        </p:nvSpPr>
        <p:spPr>
          <a:xfrm>
            <a:off x="681038" y="2305049"/>
            <a:ext cx="11393487" cy="4181475"/>
          </a:xfrm>
          <a:prstGeom prst="rect">
            <a:avLst/>
          </a:prstGeom>
          <a:noFill/>
          <a:ln>
            <a:noFill/>
            <a:prstDash/>
          </a:ln>
          <a:effectLst/>
        </p:spPr>
        <p:txBody>
          <a:bodyPr rot="0" spcFirstLastPara="1" vertOverflow="overflow" horzOverflow="overflow" vert="horz" wrap="square" lIns="45700" tIns="45700" rIns="91433"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333"/>
              </a:spcBef>
              <a:spcAft>
                <a:spcPts val="0"/>
              </a:spcAft>
              <a:buClr>
                <a:schemeClr val="dk1"/>
              </a:buClr>
              <a:buSzPts val="1400"/>
              <a:buFont typeface="Arial" panose="020B0604020202020204" pitchFamily="34" charset="0"/>
              <a:buNone/>
              <a:tabLst/>
              <a:defRPr/>
            </a:pPr>
            <a:r>
              <a:rPr kumimoji="0" lang="en-US" sz="5012" b="0" i="0" u="none" strike="noStrike" kern="1200" cap="none" spc="0" normalizeH="0" baseline="0" noProof="0" dirty="0">
                <a:ln>
                  <a:noFill/>
                </a:ln>
                <a:solidFill>
                  <a:schemeClr val="dk1"/>
                </a:solidFill>
                <a:effectLst/>
                <a:uLnTx/>
                <a:uFillTx/>
                <a:latin typeface="Palatino Linotype" panose="02040502050505030304" pitchFamily="18" charset="0"/>
                <a:ea typeface="+mn-ea"/>
                <a:cs typeface="+mn-cs"/>
              </a:rPr>
              <a:t>Enacting Change in Schools Using Kotter’s Change Framework</a:t>
            </a:r>
            <a:endParaRPr kumimoji="0" lang="en-US" sz="4800" b="0"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0908558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Title 1"/>
          <p:cNvSpPr txBox="1">
            <a:spLocks noGrp="1"/>
          </p:cNvSpPr>
          <p:nvPr>
            <p:ph type="title"/>
          </p:nvPr>
        </p:nvSpPr>
        <p:spPr>
          <a:xfrm>
            <a:off x="1325216" y="121463"/>
            <a:ext cx="10749103" cy="1080800"/>
          </a:xfrm>
          <a:prstGeom prst="rect">
            <a:avLst/>
          </a:prstGeom>
        </p:spPr>
        <p:txBody>
          <a:bodyPr spcFirstLastPara="1" wrap="square" lIns="91433" tIns="45700" rIns="91433" bIns="45700" anchor="b" anchorCtr="0">
            <a:normAutofit/>
          </a:bodyPr>
          <a:lstStyle/>
          <a:p>
            <a:r>
              <a:rPr lang="en" sz="4800" dirty="0">
                <a:latin typeface="Palatino Linotype"/>
              </a:rPr>
              <a:t>The Importance of Change</a:t>
            </a:r>
            <a:endParaRPr sz="4800" dirty="0">
              <a:latin typeface="Palatino Linotype"/>
            </a:endParaRPr>
          </a:p>
        </p:txBody>
      </p:sp>
      <p:sp>
        <p:nvSpPr>
          <p:cNvPr id="307"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16933" indent="0">
              <a:spcBef>
                <a:spcPts val="667"/>
              </a:spcBef>
              <a:spcAft>
                <a:spcPts val="3600"/>
              </a:spcAft>
              <a:buNone/>
            </a:pPr>
            <a:r>
              <a:rPr lang="en" sz="2933" dirty="0">
                <a:solidFill>
                  <a:schemeClr val="dk1"/>
                </a:solidFill>
              </a:rPr>
              <a:t>•The pace of change in education is increasing due to evolving technologies, new teaching methods, and shifting student needs.</a:t>
            </a:r>
            <a:endParaRPr sz="2933" dirty="0">
              <a:solidFill>
                <a:schemeClr val="dk1"/>
              </a:solidFill>
            </a:endParaRPr>
          </a:p>
          <a:p>
            <a:pPr marL="16933" indent="0">
              <a:spcBef>
                <a:spcPts val="667"/>
              </a:spcBef>
              <a:spcAft>
                <a:spcPts val="3600"/>
              </a:spcAft>
              <a:buNone/>
            </a:pPr>
            <a:r>
              <a:rPr lang="en" sz="2933" dirty="0">
                <a:solidFill>
                  <a:schemeClr val="dk1"/>
                </a:solidFill>
              </a:rPr>
              <a:t>•Effective change management helps create more engaging, effective, and inclusive learning environments.</a:t>
            </a:r>
            <a:endParaRPr sz="2933" dirty="0">
              <a:solidFill>
                <a:schemeClr val="dk1"/>
              </a:solidFill>
            </a:endParaRPr>
          </a:p>
          <a:p>
            <a:pPr marL="16933" indent="0">
              <a:spcBef>
                <a:spcPts val="667"/>
              </a:spcBef>
              <a:buSzPts val="1100"/>
              <a:buNone/>
            </a:pPr>
            <a:r>
              <a:rPr lang="en" sz="2933" dirty="0">
                <a:solidFill>
                  <a:schemeClr val="dk1"/>
                </a:solidFill>
              </a:rPr>
              <a:t>•Kotter's 8 Steps provide a proven, systematic approach for leading change in educational settings.</a:t>
            </a:r>
            <a:endParaRPr sz="2933" dirty="0">
              <a:solidFill>
                <a:schemeClr val="dk1"/>
              </a:solidFill>
            </a:endParaRPr>
          </a:p>
        </p:txBody>
      </p:sp>
    </p:spTree>
    <p:extLst>
      <p:ext uri="{BB962C8B-B14F-4D97-AF65-F5344CB8AC3E}">
        <p14:creationId xmlns:p14="http://schemas.microsoft.com/office/powerpoint/2010/main" val="291571318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Title 1"/>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algn="l"/>
            <a:r>
              <a:rPr lang="en" sz="5867" dirty="0"/>
              <a:t>Kotter’s 8 Step Change Model</a:t>
            </a:r>
            <a:endParaRPr dirty="0"/>
          </a:p>
        </p:txBody>
      </p:sp>
      <p:pic>
        <p:nvPicPr>
          <p:cNvPr id="314" name="Picture 1" descr="Kotter’s 8-Step Change Model: &#10;1. Create a sense of urgency&#10;2. Build a guiding coalition&#10;3. Form a strategic vision&#10;4. Enlist a volunteer army - communicate the vision&#10;5. Enable action by removing barriers and empowering others&#10;6. Generate short-term wins. Communicate and celebrate them. &#10;7. Sustain acceleartion&#10;8. Institute change"/>
          <p:cNvPicPr preferRelativeResize="0"/>
          <p:nvPr/>
        </p:nvPicPr>
        <p:blipFill>
          <a:blip r:embed="rId3">
            <a:alphaModFix/>
          </a:blip>
          <a:stretch>
            <a:fillRect/>
          </a:stretch>
        </p:blipFill>
        <p:spPr>
          <a:xfrm>
            <a:off x="0" y="0"/>
            <a:ext cx="12192004" cy="6858001"/>
          </a:xfrm>
          <a:prstGeom prst="rect">
            <a:avLst/>
          </a:prstGeom>
          <a:noFill/>
          <a:ln>
            <a:noFill/>
          </a:ln>
        </p:spPr>
      </p:pic>
    </p:spTree>
    <p:extLst>
      <p:ext uri="{BB962C8B-B14F-4D97-AF65-F5344CB8AC3E}">
        <p14:creationId xmlns:p14="http://schemas.microsoft.com/office/powerpoint/2010/main" val="423869084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Title 1"/>
          <p:cNvSpPr txBox="1">
            <a:spLocks noGrp="1"/>
          </p:cNvSpPr>
          <p:nvPr>
            <p:ph type="title"/>
          </p:nvPr>
        </p:nvSpPr>
        <p:spPr>
          <a:xfrm>
            <a:off x="1404730" y="121463"/>
            <a:ext cx="10669590" cy="1080800"/>
          </a:xfrm>
          <a:prstGeom prst="rect">
            <a:avLst/>
          </a:prstGeom>
        </p:spPr>
        <p:txBody>
          <a:bodyPr spcFirstLastPara="1" wrap="square" lIns="91433" tIns="45700" rIns="91433" bIns="45700" anchor="b" anchorCtr="0">
            <a:normAutofit/>
          </a:bodyPr>
          <a:lstStyle/>
          <a:p>
            <a:r>
              <a:rPr lang="en" sz="4800" dirty="0"/>
              <a:t>Creating the Climate for Change</a:t>
            </a:r>
            <a:endParaRPr sz="4800" dirty="0"/>
          </a:p>
        </p:txBody>
      </p:sp>
      <p:sp>
        <p:nvSpPr>
          <p:cNvPr id="320"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33866" indent="0">
              <a:lnSpc>
                <a:spcPct val="115000"/>
              </a:lnSpc>
              <a:spcAft>
                <a:spcPts val="3600"/>
              </a:spcAft>
              <a:buSzPts val="1100"/>
              <a:buNone/>
            </a:pPr>
            <a:r>
              <a:rPr lang="en" sz="3133" dirty="0">
                <a:solidFill>
                  <a:schemeClr val="dk1"/>
                </a:solidFill>
              </a:rPr>
              <a:t>•Create a sense of urgency</a:t>
            </a:r>
            <a:endParaRPr sz="3144" dirty="0">
              <a:solidFill>
                <a:schemeClr val="dk1"/>
              </a:solidFill>
            </a:endParaRPr>
          </a:p>
          <a:p>
            <a:pPr marL="33866" indent="0">
              <a:lnSpc>
                <a:spcPct val="115000"/>
              </a:lnSpc>
              <a:spcAft>
                <a:spcPts val="3600"/>
              </a:spcAft>
              <a:buSzPts val="1100"/>
              <a:buNone/>
            </a:pPr>
            <a:r>
              <a:rPr lang="en" sz="3144" dirty="0">
                <a:solidFill>
                  <a:schemeClr val="dk1"/>
                </a:solidFill>
              </a:rPr>
              <a:t>•Build a guiding coalition </a:t>
            </a:r>
            <a:endParaRPr sz="3144" dirty="0">
              <a:solidFill>
                <a:schemeClr val="dk1"/>
              </a:solidFill>
            </a:endParaRPr>
          </a:p>
          <a:p>
            <a:pPr marL="33866" indent="0">
              <a:lnSpc>
                <a:spcPct val="115000"/>
              </a:lnSpc>
              <a:buSzPts val="1100"/>
              <a:buNone/>
            </a:pPr>
            <a:r>
              <a:rPr lang="en" sz="3144" dirty="0">
                <a:solidFill>
                  <a:schemeClr val="dk1"/>
                </a:solidFill>
              </a:rPr>
              <a:t>•Form a strategic vision </a:t>
            </a:r>
            <a:endParaRPr sz="3144" dirty="0">
              <a:solidFill>
                <a:schemeClr val="dk1"/>
              </a:solidFill>
            </a:endParaRPr>
          </a:p>
        </p:txBody>
      </p:sp>
      <p:pic>
        <p:nvPicPr>
          <p:cNvPr id="321"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25433" y="1701100"/>
            <a:ext cx="5333200" cy="4469165"/>
          </a:xfrm>
          <a:prstGeom prst="rect">
            <a:avLst/>
          </a:prstGeom>
          <a:noFill/>
          <a:ln>
            <a:noFill/>
          </a:ln>
        </p:spPr>
      </p:pic>
    </p:spTree>
    <p:extLst>
      <p:ext uri="{BB962C8B-B14F-4D97-AF65-F5344CB8AC3E}">
        <p14:creationId xmlns:p14="http://schemas.microsoft.com/office/powerpoint/2010/main" val="898483347"/>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3" name="Title 2">
            <a:extLst>
              <a:ext uri="{FF2B5EF4-FFF2-40B4-BE49-F238E27FC236}">
                <a16:creationId xmlns:a16="http://schemas.microsoft.com/office/drawing/2014/main" id="{123FD1A6-605D-FAFB-97B4-B37026F69289}"/>
              </a:ext>
            </a:extLst>
          </p:cNvPr>
          <p:cNvSpPr>
            <a:spLocks noGrp="1"/>
          </p:cNvSpPr>
          <p:nvPr>
            <p:ph type="title"/>
          </p:nvPr>
        </p:nvSpPr>
        <p:spPr>
          <a:xfrm>
            <a:off x="1122549" y="0"/>
            <a:ext cx="11394000" cy="1080800"/>
          </a:xfrm>
        </p:spPr>
        <p:txBody>
          <a:bodyPr spcFirstLastPara="1" vert="horz" wrap="square" lIns="68575" tIns="34275" rIns="68575" bIns="34275" rtlCol="0" anchor="b" anchorCtr="0">
            <a:normAutofit/>
          </a:bodyPr>
          <a:lstStyle/>
          <a:p>
            <a:r>
              <a:rPr lang="en-US" dirty="0"/>
              <a:t>Welcome</a:t>
            </a:r>
          </a:p>
        </p:txBody>
      </p:sp>
      <p:pic>
        <p:nvPicPr>
          <p:cNvPr id="178" name="Google Shape;178;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22549" y="0"/>
            <a:ext cx="10952220" cy="6736533"/>
          </a:xfrm>
          <a:prstGeom prst="rect">
            <a:avLst/>
          </a:prstGeom>
          <a:noFill/>
          <a:ln>
            <a:noFill/>
          </a:ln>
        </p:spPr>
      </p:pic>
    </p:spTree>
    <p:extLst>
      <p:ext uri="{BB962C8B-B14F-4D97-AF65-F5344CB8AC3E}">
        <p14:creationId xmlns:p14="http://schemas.microsoft.com/office/powerpoint/2010/main" val="30141581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Title 1"/>
          <p:cNvSpPr txBox="1">
            <a:spLocks noGrp="1"/>
          </p:cNvSpPr>
          <p:nvPr>
            <p:ph type="title"/>
          </p:nvPr>
        </p:nvSpPr>
        <p:spPr>
          <a:xfrm>
            <a:off x="1258956" y="121463"/>
            <a:ext cx="10815363" cy="1080800"/>
          </a:xfrm>
          <a:prstGeom prst="rect">
            <a:avLst/>
          </a:prstGeom>
        </p:spPr>
        <p:txBody>
          <a:bodyPr spcFirstLastPara="1" wrap="square" lIns="91433" tIns="45700" rIns="91433" bIns="45700" anchor="b" anchorCtr="0">
            <a:noAutofit/>
          </a:bodyPr>
          <a:lstStyle/>
          <a:p>
            <a:pPr>
              <a:buSzPts val="990"/>
            </a:pPr>
            <a:r>
              <a:rPr lang="en" sz="4800" dirty="0"/>
              <a:t>Engaging and Empowering the Group</a:t>
            </a:r>
            <a:endParaRPr sz="4800" dirty="0"/>
          </a:p>
        </p:txBody>
      </p:sp>
      <p:sp>
        <p:nvSpPr>
          <p:cNvPr id="328" name="Content Placeholder 1"/>
          <p:cNvSpPr txBox="1">
            <a:spLocks noGrp="1"/>
          </p:cNvSpPr>
          <p:nvPr>
            <p:ph type="body" idx="4294967295"/>
          </p:nvPr>
        </p:nvSpPr>
        <p:spPr>
          <a:xfrm>
            <a:off x="6443202" y="1536038"/>
            <a:ext cx="5333198" cy="4555200"/>
          </a:xfrm>
          <a:prstGeom prst="rect">
            <a:avLst/>
          </a:prstGeom>
        </p:spPr>
        <p:txBody>
          <a:bodyPr spcFirstLastPara="1" vert="horz" wrap="square" lIns="121900" tIns="121900" rIns="121900" bIns="121900" rtlCol="0" anchor="t" anchorCtr="0">
            <a:noAutofit/>
          </a:bodyPr>
          <a:lstStyle/>
          <a:p>
            <a:pPr>
              <a:lnSpc>
                <a:spcPct val="80000"/>
              </a:lnSpc>
              <a:spcBef>
                <a:spcPts val="1333"/>
              </a:spcBef>
              <a:spcAft>
                <a:spcPts val="3600"/>
              </a:spcAft>
            </a:pPr>
            <a:r>
              <a:rPr lang="en" sz="3600" kern="1200" dirty="0">
                <a:solidFill>
                  <a:schemeClr val="dk1"/>
                </a:solidFill>
              </a:rPr>
              <a:t>Enlist a volunteer army</a:t>
            </a:r>
            <a:endParaRPr sz="3600" kern="1200" dirty="0">
              <a:solidFill>
                <a:schemeClr val="dk1"/>
              </a:solidFill>
            </a:endParaRPr>
          </a:p>
          <a:p>
            <a:pPr>
              <a:lnSpc>
                <a:spcPct val="80000"/>
              </a:lnSpc>
              <a:spcBef>
                <a:spcPts val="1333"/>
              </a:spcBef>
              <a:spcAft>
                <a:spcPts val="3600"/>
              </a:spcAft>
            </a:pPr>
            <a:r>
              <a:rPr lang="en" sz="3600" kern="1200" dirty="0">
                <a:solidFill>
                  <a:schemeClr val="dk1"/>
                </a:solidFill>
              </a:rPr>
              <a:t>Enable action by removing barriers</a:t>
            </a:r>
            <a:endParaRPr lang="en" sz="3600" dirty="0">
              <a:solidFill>
                <a:schemeClr val="dk1"/>
              </a:solidFill>
            </a:endParaRPr>
          </a:p>
          <a:p>
            <a:pPr>
              <a:lnSpc>
                <a:spcPct val="80000"/>
              </a:lnSpc>
              <a:spcBef>
                <a:spcPts val="1333"/>
              </a:spcBef>
              <a:spcAft>
                <a:spcPts val="0"/>
              </a:spcAft>
            </a:pPr>
            <a:r>
              <a:rPr lang="en" sz="3600" dirty="0">
                <a:solidFill>
                  <a:schemeClr val="dk1"/>
                </a:solidFill>
              </a:rPr>
              <a:t>Generate short-term wins</a:t>
            </a:r>
            <a:endParaRPr sz="3600" dirty="0">
              <a:solidFill>
                <a:schemeClr val="dk1"/>
              </a:solidFill>
            </a:endParaRPr>
          </a:p>
        </p:txBody>
      </p:sp>
      <p:pic>
        <p:nvPicPr>
          <p:cNvPr id="329"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5600" y="1536633"/>
            <a:ext cx="5333200" cy="4555200"/>
          </a:xfrm>
          <a:prstGeom prst="rect">
            <a:avLst/>
          </a:prstGeom>
          <a:noFill/>
          <a:ln>
            <a:noFill/>
          </a:ln>
        </p:spPr>
      </p:pic>
    </p:spTree>
    <p:extLst>
      <p:ext uri="{BB962C8B-B14F-4D97-AF65-F5344CB8AC3E}">
        <p14:creationId xmlns:p14="http://schemas.microsoft.com/office/powerpoint/2010/main" val="3188432397"/>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1"/>
          <p:cNvSpPr txBox="1">
            <a:spLocks noGrp="1"/>
          </p:cNvSpPr>
          <p:nvPr>
            <p:ph type="title"/>
          </p:nvPr>
        </p:nvSpPr>
        <p:spPr>
          <a:xfrm>
            <a:off x="1245704" y="121463"/>
            <a:ext cx="10828616" cy="1080800"/>
          </a:xfrm>
          <a:prstGeom prst="rect">
            <a:avLst/>
          </a:prstGeom>
        </p:spPr>
        <p:txBody>
          <a:bodyPr spcFirstLastPara="1" wrap="square" lIns="91433" tIns="45700" rIns="91433" bIns="45700" anchor="b" anchorCtr="0">
            <a:noAutofit/>
          </a:bodyPr>
          <a:lstStyle/>
          <a:p>
            <a:pPr>
              <a:buSzPts val="990"/>
            </a:pPr>
            <a:r>
              <a:rPr lang="en" sz="4400" dirty="0"/>
              <a:t>Implementing and Sustaining Change</a:t>
            </a:r>
            <a:endParaRPr sz="4400" dirty="0"/>
          </a:p>
        </p:txBody>
      </p:sp>
      <p:sp>
        <p:nvSpPr>
          <p:cNvPr id="335" name="Content Placeholder 1"/>
          <p:cNvSpPr txBox="1">
            <a:spLocks noGrp="1"/>
          </p:cNvSpPr>
          <p:nvPr>
            <p:ph type="body" idx="1"/>
          </p:nvPr>
        </p:nvSpPr>
        <p:spPr>
          <a:xfrm>
            <a:off x="680321" y="1715500"/>
            <a:ext cx="11394000" cy="4896000"/>
          </a:xfrm>
          <a:prstGeom prst="rect">
            <a:avLst/>
          </a:prstGeom>
        </p:spPr>
        <p:txBody>
          <a:bodyPr spcFirstLastPara="1" vert="horz" wrap="square" lIns="45700" tIns="45700" rIns="91433" bIns="45700" rtlCol="0" anchor="t" anchorCtr="0">
            <a:normAutofit/>
          </a:bodyPr>
          <a:lstStyle/>
          <a:p>
            <a:pPr marL="0" indent="0">
              <a:spcBef>
                <a:spcPts val="1333"/>
              </a:spcBef>
              <a:spcAft>
                <a:spcPts val="3600"/>
              </a:spcAft>
              <a:buNone/>
            </a:pPr>
            <a:r>
              <a:rPr lang="en" sz="3733" dirty="0">
                <a:solidFill>
                  <a:schemeClr val="dk1"/>
                </a:solidFill>
              </a:rPr>
              <a:t>•Sustain acceleration</a:t>
            </a:r>
            <a:endParaRPr sz="3733" dirty="0">
              <a:solidFill>
                <a:schemeClr val="dk1"/>
              </a:solidFill>
            </a:endParaRPr>
          </a:p>
          <a:p>
            <a:pPr marL="0" indent="0">
              <a:spcBef>
                <a:spcPts val="1333"/>
              </a:spcBef>
              <a:buSzPts val="1100"/>
              <a:buNone/>
            </a:pPr>
            <a:r>
              <a:rPr lang="en" sz="3733" dirty="0">
                <a:solidFill>
                  <a:schemeClr val="dk1"/>
                </a:solidFill>
              </a:rPr>
              <a:t>•Institute change</a:t>
            </a:r>
            <a:endParaRPr sz="3733" dirty="0">
              <a:solidFill>
                <a:schemeClr val="dk1"/>
              </a:solidFill>
            </a:endParaRPr>
          </a:p>
        </p:txBody>
      </p:sp>
      <p:pic>
        <p:nvPicPr>
          <p:cNvPr id="336"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43201" y="1536633"/>
            <a:ext cx="5333199" cy="4555200"/>
          </a:xfrm>
          <a:prstGeom prst="rect">
            <a:avLst/>
          </a:prstGeom>
          <a:noFill/>
          <a:ln>
            <a:noFill/>
          </a:ln>
        </p:spPr>
      </p:pic>
    </p:spTree>
    <p:extLst>
      <p:ext uri="{BB962C8B-B14F-4D97-AF65-F5344CB8AC3E}">
        <p14:creationId xmlns:p14="http://schemas.microsoft.com/office/powerpoint/2010/main" val="4017778585"/>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Title 1"/>
          <p:cNvSpPr txBox="1">
            <a:spLocks noGrp="1"/>
          </p:cNvSpPr>
          <p:nvPr>
            <p:ph type="title"/>
          </p:nvPr>
        </p:nvSpPr>
        <p:spPr>
          <a:xfrm>
            <a:off x="1219200" y="121463"/>
            <a:ext cx="10855120" cy="1080800"/>
          </a:xfrm>
          <a:prstGeom prst="rect">
            <a:avLst/>
          </a:prstGeom>
        </p:spPr>
        <p:txBody>
          <a:bodyPr spcFirstLastPara="1" wrap="square" lIns="91433" tIns="45700" rIns="91433" bIns="45700" anchor="b" anchorCtr="0">
            <a:normAutofit/>
          </a:bodyPr>
          <a:lstStyle/>
          <a:p>
            <a:pPr>
              <a:buSzPts val="1100"/>
            </a:pPr>
            <a:r>
              <a:rPr lang="en" sz="5867" dirty="0"/>
              <a:t>Activity</a:t>
            </a:r>
            <a:endParaRPr dirty="0"/>
          </a:p>
        </p:txBody>
      </p:sp>
      <p:sp>
        <p:nvSpPr>
          <p:cNvPr id="342" name="Content Placeholder 1"/>
          <p:cNvSpPr txBox="1">
            <a:spLocks noGrp="1"/>
          </p:cNvSpPr>
          <p:nvPr>
            <p:ph type="body" idx="1"/>
          </p:nvPr>
        </p:nvSpPr>
        <p:spPr>
          <a:xfrm>
            <a:off x="680321" y="1202263"/>
            <a:ext cx="11394000" cy="5284937"/>
          </a:xfrm>
          <a:prstGeom prst="rect">
            <a:avLst/>
          </a:prstGeom>
        </p:spPr>
        <p:txBody>
          <a:bodyPr spcFirstLastPara="1" vert="horz" wrap="square" lIns="45700" tIns="45700" rIns="91433" bIns="45700" rtlCol="0" anchor="t" anchorCtr="0">
            <a:normAutofit fontScale="25000" lnSpcReduction="20000"/>
          </a:bodyPr>
          <a:lstStyle/>
          <a:p>
            <a:pPr marL="0" indent="0">
              <a:lnSpc>
                <a:spcPct val="115000"/>
              </a:lnSpc>
              <a:spcBef>
                <a:spcPts val="1600"/>
              </a:spcBef>
              <a:buSzPts val="275"/>
              <a:buNone/>
            </a:pPr>
            <a:r>
              <a:rPr lang="en" sz="11897" dirty="0">
                <a:solidFill>
                  <a:schemeClr val="dk1"/>
                </a:solidFill>
              </a:rPr>
              <a:t>You are the principal of a high school. There are 7 teachers in your Math Department. Because of increasing difficulty in managing schedule conflicts, it is not possible to find a common time for them to meet as a Department. As a result, each teacher is managing their classrooms differently, and providing instruction as they see best. Disciplinary referrals are rising, and test scores in math are decreasing. District leadership is pressuring you to fix the problem. How will you engage with the teachers in this Department? What will you ask them to do? How will you support them?</a:t>
            </a:r>
            <a:endParaRPr sz="11897" dirty="0">
              <a:solidFill>
                <a:schemeClr val="dk1"/>
              </a:solidFill>
            </a:endParaRPr>
          </a:p>
        </p:txBody>
      </p:sp>
    </p:spTree>
    <p:extLst>
      <p:ext uri="{BB962C8B-B14F-4D97-AF65-F5344CB8AC3E}">
        <p14:creationId xmlns:p14="http://schemas.microsoft.com/office/powerpoint/2010/main" val="111097260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Title 1"/>
          <p:cNvSpPr txBox="1">
            <a:spLocks noGrp="1"/>
          </p:cNvSpPr>
          <p:nvPr>
            <p:ph type="title"/>
          </p:nvPr>
        </p:nvSpPr>
        <p:spPr>
          <a:xfrm>
            <a:off x="1232452" y="121463"/>
            <a:ext cx="10841868" cy="1080800"/>
          </a:xfrm>
          <a:prstGeom prst="rect">
            <a:avLst/>
          </a:prstGeom>
        </p:spPr>
        <p:txBody>
          <a:bodyPr spcFirstLastPara="1" wrap="square" lIns="91433" tIns="45700" rIns="91433" bIns="45700" anchor="b" anchorCtr="0">
            <a:normAutofit/>
          </a:bodyPr>
          <a:lstStyle/>
          <a:p>
            <a:pPr algn="ctr">
              <a:lnSpc>
                <a:spcPct val="89000"/>
              </a:lnSpc>
            </a:pPr>
            <a:r>
              <a:rPr lang="en" sz="6400" dirty="0">
                <a:latin typeface="+mj-lt"/>
                <a:ea typeface="Times New Roman"/>
                <a:cs typeface="Times New Roman"/>
                <a:sym typeface="Times New Roman"/>
              </a:rPr>
              <a:t>The “Job” Isn’t Easy, But …</a:t>
            </a:r>
            <a:endParaRPr dirty="0">
              <a:latin typeface="+mj-lt"/>
            </a:endParaRPr>
          </a:p>
        </p:txBody>
      </p:sp>
      <p:sp>
        <p:nvSpPr>
          <p:cNvPr id="348" name="Content Placeholder 1"/>
          <p:cNvSpPr txBox="1">
            <a:spLocks noGrp="1"/>
          </p:cNvSpPr>
          <p:nvPr>
            <p:ph type="body" idx="1"/>
          </p:nvPr>
        </p:nvSpPr>
        <p:spPr>
          <a:xfrm>
            <a:off x="680321" y="1543050"/>
            <a:ext cx="11394000" cy="5172050"/>
          </a:xfrm>
          <a:prstGeom prst="rect">
            <a:avLst/>
          </a:prstGeom>
        </p:spPr>
        <p:txBody>
          <a:bodyPr spcFirstLastPara="1" vert="horz" wrap="square" lIns="45700" tIns="45700" rIns="91433" bIns="45700" rtlCol="0" anchor="t" anchorCtr="0">
            <a:normAutofit/>
          </a:bodyPr>
          <a:lstStyle/>
          <a:p>
            <a:pPr marL="0" indent="0">
              <a:lnSpc>
                <a:spcPct val="94000"/>
              </a:lnSpc>
              <a:spcBef>
                <a:spcPts val="0"/>
              </a:spcBef>
              <a:buClr>
                <a:schemeClr val="dk2"/>
              </a:buClr>
              <a:buSzPts val="1800"/>
              <a:buNone/>
            </a:pPr>
            <a:r>
              <a:rPr lang="en" sz="3600" b="1" dirty="0">
                <a:solidFill>
                  <a:schemeClr val="dk1"/>
                </a:solidFill>
                <a:latin typeface="+mn-lt"/>
                <a:ea typeface="Times New Roman"/>
                <a:cs typeface="Times New Roman"/>
                <a:sym typeface="Times New Roman"/>
              </a:rPr>
              <a:t>“Don’t Quit” by Edgar A. Guest -</a:t>
            </a:r>
            <a:endParaRPr sz="3600" b="1"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things go wrong, as they sometimes will, </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the road you’re trudging seems all uphill,</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the funds are low and debts are high,</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And you want to smile but have to sigh.</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care is pressing you down a bit,</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Rest, if you must, </a:t>
            </a:r>
            <a:r>
              <a:rPr lang="en" sz="3200" b="1" dirty="0">
                <a:solidFill>
                  <a:schemeClr val="dk1"/>
                </a:solidFill>
                <a:latin typeface="+mn-lt"/>
                <a:ea typeface="Times New Roman"/>
                <a:cs typeface="Times New Roman"/>
                <a:sym typeface="Times New Roman"/>
              </a:rPr>
              <a:t>but don’t you quit</a:t>
            </a:r>
            <a:r>
              <a:rPr lang="en" sz="3200" dirty="0">
                <a:solidFill>
                  <a:schemeClr val="dk1"/>
                </a:solidFill>
                <a:latin typeface="+mn-lt"/>
                <a:ea typeface="Times New Roman"/>
                <a:cs typeface="Times New Roman"/>
                <a:sym typeface="Times New Roman"/>
              </a:rPr>
              <a:t>……..”</a:t>
            </a:r>
            <a:endParaRPr sz="3200"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1147648835"/>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dirty="0"/>
              <a:t>New Jersey Department of Education: </a:t>
            </a:r>
            <a:r>
              <a:rPr lang="en-US" dirty="0">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Research Team Leader: Margaret Thornton, thorntonm@rowan.edu</a:t>
            </a:r>
          </a:p>
        </p:txBody>
      </p:sp>
    </p:spTree>
    <p:extLst>
      <p:ext uri="{BB962C8B-B14F-4D97-AF65-F5344CB8AC3E}">
        <p14:creationId xmlns:p14="http://schemas.microsoft.com/office/powerpoint/2010/main" val="115392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Title 1"/>
          <p:cNvSpPr txBox="1">
            <a:spLocks noGrp="1"/>
          </p:cNvSpPr>
          <p:nvPr>
            <p:ph type="title"/>
          </p:nvPr>
        </p:nvSpPr>
        <p:spPr>
          <a:xfrm>
            <a:off x="680321" y="0"/>
            <a:ext cx="11394000" cy="1080800"/>
          </a:xfrm>
          <a:prstGeom prst="rect">
            <a:avLst/>
          </a:prstGeom>
        </p:spPr>
        <p:txBody>
          <a:bodyPr spcFirstLastPara="1" wrap="square" lIns="91433" tIns="45700" rIns="91433" bIns="45700" anchor="b" anchorCtr="0">
            <a:noAutofit/>
          </a:bodyPr>
          <a:lstStyle/>
          <a:p>
            <a:pPr algn="ctr"/>
            <a:r>
              <a:rPr lang="en" sz="6400" dirty="0">
                <a:latin typeface="+mn-lt"/>
                <a:ea typeface="Times New Roman"/>
                <a:cs typeface="Times New Roman"/>
                <a:sym typeface="Times New Roman"/>
              </a:rPr>
              <a:t>Our Norms for Today</a:t>
            </a:r>
            <a:endParaRPr sz="6400" dirty="0">
              <a:latin typeface="+mn-lt"/>
              <a:ea typeface="Times New Roman"/>
              <a:cs typeface="Times New Roman"/>
              <a:sym typeface="Times New Roman"/>
            </a:endParaRPr>
          </a:p>
        </p:txBody>
      </p:sp>
      <p:sp>
        <p:nvSpPr>
          <p:cNvPr id="184" name="Content Placeholder 1"/>
          <p:cNvSpPr txBox="1">
            <a:spLocks noGrp="1"/>
          </p:cNvSpPr>
          <p:nvPr>
            <p:ph type="body" idx="1"/>
          </p:nvPr>
        </p:nvSpPr>
        <p:spPr>
          <a:xfrm>
            <a:off x="587556" y="1080800"/>
            <a:ext cx="11394000" cy="4896000"/>
          </a:xfrm>
          <a:prstGeom prst="rect">
            <a:avLst/>
          </a:prstGeom>
        </p:spPr>
        <p:txBody>
          <a:bodyPr spcFirstLastPara="1" vert="horz" wrap="square" lIns="45700" tIns="45700" rIns="91433" bIns="45700" rtlCol="0" anchor="t" anchorCtr="0">
            <a:normAutofit lnSpcReduction="10000"/>
          </a:bodyPr>
          <a:lstStyle/>
          <a:p>
            <a:pPr marL="380990" indent="-295987">
              <a:lnSpc>
                <a:spcPct val="115000"/>
              </a:lnSpc>
              <a:spcBef>
                <a:spcPts val="0"/>
              </a:spcBef>
              <a:buClr>
                <a:srgbClr val="262626"/>
              </a:buClr>
              <a:buSzPts val="2400"/>
              <a:buFont typeface="Arial"/>
              <a:buChar char="•"/>
            </a:pPr>
            <a:r>
              <a:rPr lang="en" sz="3200" dirty="0">
                <a:solidFill>
                  <a:srgbClr val="262626"/>
                </a:solidFill>
                <a:latin typeface="+mn-lt"/>
                <a:ea typeface="Times New Roman"/>
                <a:cs typeface="Times New Roman"/>
                <a:sym typeface="Times New Roman"/>
              </a:rPr>
              <a:t>Be fully present and engaged (</a:t>
            </a:r>
            <a:r>
              <a:rPr lang="en" sz="3200" b="1" dirty="0">
                <a:solidFill>
                  <a:srgbClr val="262626"/>
                </a:solidFill>
                <a:latin typeface="+mn-lt"/>
                <a:ea typeface="Times New Roman"/>
                <a:cs typeface="Times New Roman"/>
                <a:sym typeface="Times New Roman"/>
              </a:rPr>
              <a:t>as much as can be expected</a:t>
            </a:r>
            <a:r>
              <a:rPr lang="en" sz="3200" dirty="0">
                <a:solidFill>
                  <a:srgbClr val="262626"/>
                </a:solidFill>
                <a:latin typeface="+mn-lt"/>
                <a:ea typeface="Times New Roman"/>
                <a:cs typeface="Times New Roman"/>
                <a:sym typeface="Times New Roman"/>
              </a:rPr>
              <a:t>)</a:t>
            </a:r>
            <a:endParaRPr sz="3200" dirty="0">
              <a:solidFill>
                <a:srgbClr val="505046"/>
              </a:solidFill>
              <a:latin typeface="+mn-lt"/>
              <a:ea typeface="Times New Roman"/>
              <a:cs typeface="Times New Roman"/>
              <a:sym typeface="Times New Roman"/>
            </a:endParaRPr>
          </a:p>
          <a:p>
            <a:pPr marL="380990" indent="-295987">
              <a:lnSpc>
                <a:spcPct val="115000"/>
              </a:lnSpc>
              <a:spcBef>
                <a:spcPts val="1589"/>
              </a:spcBef>
              <a:buClr>
                <a:srgbClr val="262626"/>
              </a:buClr>
              <a:buSzPts val="2400"/>
              <a:buFont typeface="Arial"/>
              <a:buChar char="•"/>
            </a:pPr>
            <a:r>
              <a:rPr lang="en" sz="3200" dirty="0">
                <a:solidFill>
                  <a:srgbClr val="262626"/>
                </a:solidFill>
                <a:latin typeface="+mn-lt"/>
                <a:ea typeface="Times New Roman"/>
                <a:cs typeface="Times New Roman"/>
                <a:sym typeface="Times New Roman"/>
              </a:rPr>
              <a:t>Support the learning of your colleagues </a:t>
            </a:r>
            <a:endParaRPr sz="3200" dirty="0">
              <a:solidFill>
                <a:srgbClr val="505046"/>
              </a:solidFill>
              <a:latin typeface="+mn-lt"/>
              <a:ea typeface="Times New Roman"/>
              <a:cs typeface="Times New Roman"/>
              <a:sym typeface="Times New Roman"/>
            </a:endParaRPr>
          </a:p>
          <a:p>
            <a:pPr marL="380990" indent="-295987">
              <a:lnSpc>
                <a:spcPct val="115000"/>
              </a:lnSpc>
              <a:spcBef>
                <a:spcPts val="1589"/>
              </a:spcBef>
              <a:buClr>
                <a:srgbClr val="262626"/>
              </a:buClr>
              <a:buSzPts val="2400"/>
              <a:buFont typeface="Arial"/>
              <a:buChar char="•"/>
            </a:pPr>
            <a:r>
              <a:rPr lang="en" sz="3200" dirty="0">
                <a:solidFill>
                  <a:srgbClr val="262626"/>
                </a:solidFill>
                <a:latin typeface="+mn-lt"/>
                <a:ea typeface="Times New Roman"/>
                <a:cs typeface="Times New Roman"/>
                <a:sym typeface="Times New Roman"/>
              </a:rPr>
              <a:t>Speak your truth and listen to the truths of others</a:t>
            </a:r>
            <a:endParaRPr sz="3200" dirty="0">
              <a:solidFill>
                <a:srgbClr val="505046"/>
              </a:solidFill>
              <a:latin typeface="+mn-lt"/>
              <a:ea typeface="Libre Franklin"/>
              <a:cs typeface="Libre Franklin"/>
              <a:sym typeface="Libre Franklin"/>
            </a:endParaRPr>
          </a:p>
          <a:p>
            <a:pPr marL="1088109" lvl="1" indent="-295987">
              <a:lnSpc>
                <a:spcPct val="115000"/>
              </a:lnSpc>
              <a:spcBef>
                <a:spcPts val="1589"/>
              </a:spcBef>
              <a:buClr>
                <a:srgbClr val="262626"/>
              </a:buClr>
              <a:buSzPts val="2400"/>
              <a:buFont typeface="Arial"/>
              <a:buChar char="•"/>
            </a:pPr>
            <a:r>
              <a:rPr lang="en" sz="3200" i="1" dirty="0">
                <a:solidFill>
                  <a:srgbClr val="262626"/>
                </a:solidFill>
                <a:latin typeface="+mn-lt"/>
                <a:ea typeface="Times New Roman"/>
                <a:cs typeface="Times New Roman"/>
                <a:sym typeface="Times New Roman"/>
              </a:rPr>
              <a:t>“Shut Up and Listen”</a:t>
            </a:r>
            <a:endParaRPr sz="3200" i="1" dirty="0">
              <a:solidFill>
                <a:srgbClr val="505046"/>
              </a:solidFill>
              <a:latin typeface="+mn-lt"/>
              <a:ea typeface="Times New Roman"/>
              <a:cs typeface="Times New Roman"/>
              <a:sym typeface="Times New Roman"/>
            </a:endParaRPr>
          </a:p>
          <a:p>
            <a:pPr marL="380990" indent="-295987">
              <a:lnSpc>
                <a:spcPct val="115000"/>
              </a:lnSpc>
              <a:spcBef>
                <a:spcPts val="1589"/>
              </a:spcBef>
              <a:buClr>
                <a:srgbClr val="262626"/>
              </a:buClr>
              <a:buSzPts val="2400"/>
              <a:buFont typeface="Arial"/>
              <a:buChar char="•"/>
            </a:pPr>
            <a:r>
              <a:rPr lang="en" sz="3200" dirty="0">
                <a:solidFill>
                  <a:srgbClr val="262626"/>
                </a:solidFill>
                <a:latin typeface="+mn-lt"/>
                <a:ea typeface="Times New Roman"/>
                <a:cs typeface="Times New Roman"/>
                <a:sym typeface="Times New Roman"/>
              </a:rPr>
              <a:t>Lean into Discomfort</a:t>
            </a:r>
            <a:endParaRPr sz="3200" dirty="0">
              <a:solidFill>
                <a:srgbClr val="505046"/>
              </a:solidFill>
              <a:latin typeface="+mn-lt"/>
              <a:ea typeface="Libre Franklin"/>
              <a:cs typeface="Libre Franklin"/>
              <a:sym typeface="Libre Franklin"/>
            </a:endParaRPr>
          </a:p>
          <a:p>
            <a:pPr marL="380990" indent="-295987">
              <a:lnSpc>
                <a:spcPct val="115000"/>
              </a:lnSpc>
              <a:spcBef>
                <a:spcPts val="1589"/>
              </a:spcBef>
              <a:buClr>
                <a:srgbClr val="505046"/>
              </a:buClr>
              <a:buSzPts val="2400"/>
              <a:buFont typeface="Arial"/>
              <a:buChar char="•"/>
            </a:pPr>
            <a:r>
              <a:rPr lang="en" sz="3200" dirty="0">
                <a:solidFill>
                  <a:srgbClr val="505046"/>
                </a:solidFill>
                <a:latin typeface="+mn-lt"/>
                <a:ea typeface="Times New Roman"/>
                <a:cs typeface="Times New Roman"/>
                <a:sym typeface="Times New Roman"/>
              </a:rPr>
              <a:t>Expect and accept non-closure</a:t>
            </a:r>
            <a:endParaRPr sz="3200" dirty="0">
              <a:solidFill>
                <a:srgbClr val="505046"/>
              </a:solidFill>
              <a:latin typeface="+mn-lt"/>
              <a:ea typeface="Libre Franklin"/>
              <a:cs typeface="Libre Franklin"/>
              <a:sym typeface="Libre Franklin"/>
            </a:endParaRPr>
          </a:p>
          <a:p>
            <a:pPr marL="380990" indent="-295987">
              <a:lnSpc>
                <a:spcPct val="115000"/>
              </a:lnSpc>
              <a:spcBef>
                <a:spcPts val="1589"/>
              </a:spcBef>
              <a:buClr>
                <a:srgbClr val="505046"/>
              </a:buClr>
              <a:buSzPts val="2400"/>
              <a:buFont typeface="Arial"/>
              <a:buChar char="•"/>
            </a:pPr>
            <a:r>
              <a:rPr lang="en" sz="3200" dirty="0">
                <a:solidFill>
                  <a:srgbClr val="505046"/>
                </a:solidFill>
                <a:latin typeface="+mn-lt"/>
                <a:ea typeface="Times New Roman"/>
                <a:cs typeface="Times New Roman"/>
                <a:sym typeface="Times New Roman"/>
              </a:rPr>
              <a:t>Give (and Get) Grace</a:t>
            </a:r>
            <a:endParaRPr sz="3200" dirty="0">
              <a:solidFill>
                <a:srgbClr val="505046"/>
              </a:solidFill>
              <a:latin typeface="+mn-lt"/>
              <a:ea typeface="Libre Franklin"/>
              <a:cs typeface="Libre Franklin"/>
              <a:sym typeface="Libre Franklin"/>
            </a:endParaRPr>
          </a:p>
        </p:txBody>
      </p:sp>
    </p:spTree>
    <p:extLst>
      <p:ext uri="{BB962C8B-B14F-4D97-AF65-F5344CB8AC3E}">
        <p14:creationId xmlns:p14="http://schemas.microsoft.com/office/powerpoint/2010/main" val="845939061"/>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A Great Leader?</a:t>
            </a:r>
            <a:endParaRPr sz="6400" dirty="0">
              <a:latin typeface="+mj-lt"/>
              <a:ea typeface="Times New Roman"/>
              <a:cs typeface="Times New Roman"/>
              <a:sym typeface="Times New Roman"/>
            </a:endParaRPr>
          </a:p>
        </p:txBody>
      </p:sp>
      <p:sp>
        <p:nvSpPr>
          <p:cNvPr id="190" name="Content Placeholder 1"/>
          <p:cNvSpPr txBox="1">
            <a:spLocks noGrp="1"/>
          </p:cNvSpPr>
          <p:nvPr>
            <p:ph type="body" idx="1"/>
          </p:nvPr>
        </p:nvSpPr>
        <p:spPr>
          <a:prstGeom prst="rect">
            <a:avLst/>
          </a:prstGeom>
        </p:spPr>
        <p:txBody>
          <a:bodyPr spcFirstLastPara="1" vert="horz" wrap="square" lIns="45700" tIns="45700" rIns="91433" bIns="45700" rtlCol="0" anchor="t" anchorCtr="0">
            <a:noAutofit/>
          </a:bodyPr>
          <a:lstStyle/>
          <a:p>
            <a:pPr marL="0" indent="0">
              <a:lnSpc>
                <a:spcPct val="120000"/>
              </a:lnSpc>
              <a:spcBef>
                <a:spcPts val="1333"/>
              </a:spcBef>
              <a:buNone/>
            </a:pPr>
            <a:r>
              <a:rPr lang="en" sz="3600" b="1" dirty="0">
                <a:solidFill>
                  <a:schemeClr val="dk1"/>
                </a:solidFill>
                <a:latin typeface="+mn-lt"/>
                <a:ea typeface="Times New Roman"/>
                <a:cs typeface="Times New Roman"/>
                <a:sym typeface="Times New Roman"/>
              </a:rPr>
              <a:t>Discuss in your breakout groups: </a:t>
            </a:r>
            <a:endParaRPr lang="en" sz="3200" dirty="0">
              <a:solidFill>
                <a:schemeClr val="dk1"/>
              </a:solidFill>
              <a:latin typeface="+mn-lt"/>
              <a:ea typeface="Times New Roman"/>
              <a:cs typeface="Times New Roman"/>
            </a:endParaRPr>
          </a:p>
          <a:p>
            <a:pPr marL="0" indent="0">
              <a:lnSpc>
                <a:spcPct val="120000"/>
              </a:lnSpc>
              <a:spcBef>
                <a:spcPts val="1333"/>
              </a:spcBef>
              <a:buSzPts val="1100"/>
              <a:buNone/>
            </a:pPr>
            <a:r>
              <a:rPr lang="en" sz="3200" dirty="0">
                <a:solidFill>
                  <a:schemeClr val="dk1"/>
                </a:solidFill>
                <a:latin typeface="+mn-lt"/>
                <a:ea typeface="Times New Roman"/>
                <a:cs typeface="Times New Roman"/>
                <a:sym typeface="Times New Roman"/>
              </a:rPr>
              <a:t>•</a:t>
            </a:r>
            <a:r>
              <a:rPr lang="en" sz="3200" b="1" dirty="0">
                <a:solidFill>
                  <a:schemeClr val="dk1"/>
                </a:solidFill>
                <a:latin typeface="+mn-lt"/>
                <a:ea typeface="Times New Roman"/>
                <a:cs typeface="Times New Roman"/>
                <a:sym typeface="Times New Roman"/>
              </a:rPr>
              <a:t>Think of an influential leader or role model in your life</a:t>
            </a:r>
            <a:endParaRPr sz="3200" b="1" dirty="0">
              <a:solidFill>
                <a:schemeClr val="dk1"/>
              </a:solidFill>
              <a:latin typeface="+mn-lt"/>
              <a:ea typeface="Times New Roman"/>
              <a:cs typeface="Times New Roman"/>
              <a:sym typeface="Times New Roman"/>
            </a:endParaRPr>
          </a:p>
          <a:p>
            <a:pPr marL="626110" indent="0">
              <a:lnSpc>
                <a:spcPct val="120000"/>
              </a:lnSpc>
              <a:spcBef>
                <a:spcPts val="667"/>
              </a:spcBef>
              <a:buSzPts val="1100"/>
              <a:buNone/>
            </a:pPr>
            <a:r>
              <a:rPr lang="en" sz="3200" dirty="0">
                <a:solidFill>
                  <a:schemeClr val="dk1"/>
                </a:solidFill>
                <a:latin typeface="+mn-lt"/>
                <a:ea typeface="Times New Roman"/>
                <a:cs typeface="Times New Roman"/>
                <a:sym typeface="Times New Roman"/>
              </a:rPr>
              <a:t>•Someone in your life that “MADE A DIFFERENCE”</a:t>
            </a:r>
            <a:endParaRPr sz="3200" dirty="0">
              <a:solidFill>
                <a:schemeClr val="dk1"/>
              </a:solidFill>
              <a:latin typeface="+mn-lt"/>
              <a:ea typeface="Times New Roman"/>
              <a:cs typeface="Times New Roman"/>
            </a:endParaRPr>
          </a:p>
          <a:p>
            <a:pPr marL="608965" indent="0">
              <a:lnSpc>
                <a:spcPct val="120000"/>
              </a:lnSpc>
              <a:spcBef>
                <a:spcPts val="1333"/>
              </a:spcBef>
              <a:buSzPts val="1100"/>
              <a:buNone/>
            </a:pPr>
            <a:r>
              <a:rPr lang="en" sz="3200" dirty="0">
                <a:solidFill>
                  <a:schemeClr val="dk1"/>
                </a:solidFill>
                <a:latin typeface="+mn-lt"/>
                <a:ea typeface="Times New Roman"/>
                <a:cs typeface="Times New Roman"/>
                <a:sym typeface="Times New Roman"/>
              </a:rPr>
              <a:t>•What makes (made) them “great”?</a:t>
            </a:r>
            <a:endParaRPr sz="3200" dirty="0">
              <a:solidFill>
                <a:schemeClr val="dk1"/>
              </a:solidFill>
              <a:latin typeface="+mn-lt"/>
              <a:ea typeface="Times New Roman"/>
              <a:cs typeface="Times New Roman"/>
            </a:endParaRPr>
          </a:p>
          <a:p>
            <a:pPr marL="608965" indent="0">
              <a:lnSpc>
                <a:spcPct val="120000"/>
              </a:lnSpc>
              <a:spcBef>
                <a:spcPts val="1333"/>
              </a:spcBef>
              <a:buSzPts val="1100"/>
              <a:buNone/>
            </a:pPr>
            <a:r>
              <a:rPr lang="en" sz="3200" dirty="0">
                <a:solidFill>
                  <a:schemeClr val="dk1"/>
                </a:solidFill>
                <a:latin typeface="+mn-lt"/>
                <a:ea typeface="Times New Roman"/>
                <a:cs typeface="Times New Roman"/>
                <a:sym typeface="Times New Roman"/>
              </a:rPr>
              <a:t>•Would anyone list you as a leader in their life?</a:t>
            </a:r>
            <a:endParaRPr sz="3200" dirty="0">
              <a:solidFill>
                <a:schemeClr val="dk1"/>
              </a:solidFill>
              <a:latin typeface="+mn-lt"/>
              <a:ea typeface="Times New Roman"/>
              <a:cs typeface="Times New Roman"/>
            </a:endParaRPr>
          </a:p>
        </p:txBody>
      </p:sp>
    </p:spTree>
    <p:extLst>
      <p:ext uri="{BB962C8B-B14F-4D97-AF65-F5344CB8AC3E}">
        <p14:creationId xmlns:p14="http://schemas.microsoft.com/office/powerpoint/2010/main" val="413579636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additive="base">
                                        <p:cTn id="7" dur="1000"/>
                                        <p:tgtEl>
                                          <p:spTgt spid="19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 calcmode="lin" valueType="num">
                                      <p:cBhvr additive="base">
                                        <p:cTn id="12" dur="1000"/>
                                        <p:tgtEl>
                                          <p:spTgt spid="19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 calcmode="lin" valueType="num">
                                      <p:cBhvr additive="base">
                                        <p:cTn id="17" dur="1000"/>
                                        <p:tgtEl>
                                          <p:spTgt spid="19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 calcmode="lin" valueType="num">
                                      <p:cBhvr additive="base">
                                        <p:cTn id="22" dur="1000"/>
                                        <p:tgtEl>
                                          <p:spTgt spid="19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 calcmode="lin" valueType="num">
                                      <p:cBhvr additive="base">
                                        <p:cTn id="27" dur="1000"/>
                                        <p:tgtEl>
                                          <p:spTgt spid="19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7066" dirty="0">
                <a:latin typeface="+mn-lt"/>
                <a:ea typeface="Times New Roman"/>
                <a:cs typeface="Times New Roman"/>
                <a:sym typeface="Times New Roman"/>
              </a:rPr>
              <a:t>What is leadership?</a:t>
            </a:r>
            <a:endParaRPr dirty="0">
              <a:latin typeface="+mn-lt"/>
            </a:endParaRPr>
          </a:p>
        </p:txBody>
      </p:sp>
      <p:sp>
        <p:nvSpPr>
          <p:cNvPr id="196" name="Content Placeholder 1"/>
          <p:cNvSpPr txBox="1">
            <a:spLocks noGrp="1"/>
          </p:cNvSpPr>
          <p:nvPr>
            <p:ph type="body" idx="1"/>
          </p:nvPr>
        </p:nvSpPr>
        <p:spPr>
          <a:xfrm>
            <a:off x="680320" y="1381650"/>
            <a:ext cx="11394000" cy="4896000"/>
          </a:xfrm>
          <a:prstGeom prst="rect">
            <a:avLst/>
          </a:prstGeom>
        </p:spPr>
        <p:txBody>
          <a:bodyPr spcFirstLastPara="1" vert="horz" wrap="square" lIns="45700" tIns="45700" rIns="91433" bIns="45700" rtlCol="0" anchor="t" anchorCtr="0">
            <a:normAutofit/>
          </a:bodyPr>
          <a:lstStyle/>
          <a:p>
            <a:pPr marL="0" indent="0">
              <a:lnSpc>
                <a:spcPct val="120000"/>
              </a:lnSpc>
              <a:spcBef>
                <a:spcPts val="1333"/>
              </a:spcBef>
              <a:spcAft>
                <a:spcPts val="1800"/>
              </a:spcAft>
              <a:buNone/>
            </a:pPr>
            <a:r>
              <a:rPr lang="en" sz="3200" dirty="0">
                <a:solidFill>
                  <a:schemeClr val="dk1"/>
                </a:solidFill>
                <a:latin typeface="+mn-lt"/>
                <a:ea typeface="Times New Roman"/>
                <a:cs typeface="Times New Roman"/>
                <a:sym typeface="Times New Roman"/>
              </a:rPr>
              <a:t>How do you define leadership?</a:t>
            </a:r>
            <a:endParaRPr sz="2400" dirty="0">
              <a:solidFill>
                <a:schemeClr val="dk1"/>
              </a:solidFill>
              <a:latin typeface="+mn-lt"/>
              <a:ea typeface="Times New Roman"/>
              <a:cs typeface="Times New Roman"/>
              <a:sym typeface="Times New Roman"/>
            </a:endParaRPr>
          </a:p>
          <a:p>
            <a:pPr indent="-457189">
              <a:spcBef>
                <a:spcPts val="1333"/>
              </a:spcBef>
              <a:buSzPts val="1800"/>
              <a:buFont typeface="Times New Roman"/>
              <a:buChar char="●"/>
            </a:pPr>
            <a:r>
              <a:rPr lang="en" sz="2400" dirty="0">
                <a:solidFill>
                  <a:schemeClr val="dk1"/>
                </a:solidFill>
                <a:latin typeface="+mn-lt"/>
                <a:ea typeface="Times New Roman"/>
                <a:cs typeface="Times New Roman"/>
                <a:sym typeface="Times New Roman"/>
              </a:rPr>
              <a:t>Bennis defines leadership as translating vision into reality (Bennis, 2010). </a:t>
            </a:r>
            <a:endParaRPr sz="2400" dirty="0">
              <a:solidFill>
                <a:schemeClr val="dk1"/>
              </a:solidFill>
              <a:latin typeface="+mn-lt"/>
              <a:ea typeface="Times New Roman"/>
              <a:cs typeface="Times New Roman"/>
              <a:sym typeface="Times New Roman"/>
            </a:endParaRPr>
          </a:p>
          <a:p>
            <a:pPr indent="-457189">
              <a:spcBef>
                <a:spcPts val="1600"/>
              </a:spcBef>
              <a:buSzPts val="1800"/>
              <a:buFont typeface="Times New Roman"/>
              <a:buChar char="●"/>
            </a:pPr>
            <a:r>
              <a:rPr lang="en" sz="2400" dirty="0">
                <a:solidFill>
                  <a:schemeClr val="dk1"/>
                </a:solidFill>
                <a:highlight>
                  <a:srgbClr val="FFFFFF"/>
                </a:highlight>
                <a:latin typeface="+mn-lt"/>
                <a:ea typeface="Times New Roman"/>
                <a:cs typeface="Times New Roman"/>
                <a:sym typeface="Times New Roman"/>
              </a:rPr>
              <a:t>"Leadership is the process of interactive influence that occurs when, in a given context, some people accept someone as their leader to achieve common goals" (Silva, 2016).</a:t>
            </a:r>
            <a:endParaRPr sz="2400" dirty="0">
              <a:solidFill>
                <a:schemeClr val="dk1"/>
              </a:solidFill>
              <a:highlight>
                <a:srgbClr val="FFFFFF"/>
              </a:highlight>
              <a:latin typeface="+mn-lt"/>
              <a:ea typeface="Times New Roman"/>
              <a:cs typeface="Times New Roman"/>
              <a:sym typeface="Times New Roman"/>
            </a:endParaRPr>
          </a:p>
          <a:p>
            <a:pPr indent="-457189">
              <a:lnSpc>
                <a:spcPct val="120000"/>
              </a:lnSpc>
              <a:spcBef>
                <a:spcPts val="1333"/>
              </a:spcBef>
              <a:buClr>
                <a:srgbClr val="000000"/>
              </a:buClr>
              <a:buSzPts val="1800"/>
              <a:buFont typeface="Times New Roman"/>
              <a:buChar char="●"/>
            </a:pPr>
            <a:r>
              <a:rPr lang="en" sz="2400" dirty="0">
                <a:solidFill>
                  <a:schemeClr val="dk1"/>
                </a:solidFill>
                <a:latin typeface="+mn-lt"/>
                <a:ea typeface="Times New Roman"/>
                <a:cs typeface="Times New Roman"/>
                <a:sym typeface="Times New Roman"/>
              </a:rPr>
              <a:t>Forbes magazine defines leadership as a process of social influence, which maximizes the efforts of others, towards the achievement of a goal. </a:t>
            </a:r>
            <a:r>
              <a:rPr lang="en" sz="1800" dirty="0">
                <a:solidFill>
                  <a:schemeClr val="dk1"/>
                </a:solidFill>
                <a:latin typeface="+mn-lt"/>
                <a:ea typeface="Times New Roman"/>
                <a:cs typeface="Times New Roman"/>
                <a:sym typeface="Times New Roman"/>
              </a:rPr>
              <a:t>(</a:t>
            </a:r>
            <a:r>
              <a:rPr lang="en" sz="1800" u="sng" dirty="0">
                <a:solidFill>
                  <a:schemeClr val="dk1"/>
                </a:solidFill>
                <a:latin typeface="+mn-lt"/>
                <a:ea typeface="Times New Roman"/>
                <a:cs typeface="Times New Roman"/>
                <a:sym typeface="Times New Roman"/>
                <a:hlinkClick r:id="rId3">
                  <a:extLst>
                    <a:ext uri="{A12FA001-AC4F-418D-AE19-62706E023703}">
                      <ahyp:hlinkClr xmlns:ahyp="http://schemas.microsoft.com/office/drawing/2018/hyperlinkcolor" val="tx"/>
                    </a:ext>
                  </a:extLst>
                </a:hlinkClick>
              </a:rPr>
              <a:t>https://www.forbes.com/sites/kevinkruse/2013/04/09/what-is-leadership/?sh=4edeb8985b</a:t>
            </a:r>
            <a:r>
              <a:rPr lang="en" sz="1800" u="sng" dirty="0">
                <a:solidFill>
                  <a:srgbClr val="000000"/>
                </a:solidFill>
                <a:latin typeface="+mn-lt"/>
                <a:ea typeface="Times New Roman"/>
                <a:cs typeface="Times New Roman"/>
                <a:sym typeface="Times New Roman"/>
                <a:hlinkClick r:id="rId3">
                  <a:extLst>
                    <a:ext uri="{A12FA001-AC4F-418D-AE19-62706E023703}">
                      <ahyp:hlinkClr xmlns:ahyp="http://schemas.microsoft.com/office/drawing/2018/hyperlinkcolor" val="tx"/>
                    </a:ext>
                  </a:extLst>
                </a:hlinkClick>
              </a:rPr>
              <a:t>90</a:t>
            </a:r>
            <a:r>
              <a:rPr lang="en" sz="1800" dirty="0">
                <a:solidFill>
                  <a:srgbClr val="000000"/>
                </a:solidFill>
                <a:latin typeface="+mn-lt"/>
                <a:ea typeface="Times New Roman"/>
                <a:cs typeface="Times New Roman"/>
                <a:sym typeface="Times New Roman"/>
              </a:rPr>
              <a:t>)</a:t>
            </a:r>
            <a:endParaRPr sz="1600" dirty="0">
              <a:solidFill>
                <a:srgbClr val="000000"/>
              </a:solidFill>
              <a:latin typeface="+mn-lt"/>
              <a:ea typeface="Times New Roman"/>
              <a:cs typeface="Times New Roman"/>
              <a:sym typeface="Times New Roman"/>
            </a:endParaRPr>
          </a:p>
        </p:txBody>
      </p:sp>
    </p:spTree>
    <p:extLst>
      <p:ext uri="{BB962C8B-B14F-4D97-AF65-F5344CB8AC3E}">
        <p14:creationId xmlns:p14="http://schemas.microsoft.com/office/powerpoint/2010/main" val="149365221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Effect transition="in" filter="fade">
                                      <p:cBhvr>
                                        <p:cTn id="12" dur="1000"/>
                                        <p:tgtEl>
                                          <p:spTgt spid="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Effect transition="in" filter="fade">
                                      <p:cBhvr>
                                        <p:cTn id="17" dur="1000"/>
                                        <p:tgtEl>
                                          <p:spTgt spid="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Effect transition="in" filter="fade">
                                      <p:cBhvr>
                                        <p:cTn id="22" dur="1000"/>
                                        <p:tgtEl>
                                          <p:spTgt spid="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DFBDD-5265-F200-943A-45D363A14B87}"/>
              </a:ext>
            </a:extLst>
          </p:cNvPr>
          <p:cNvSpPr>
            <a:spLocks noGrp="1"/>
          </p:cNvSpPr>
          <p:nvPr>
            <p:ph type="title" idx="4294967295"/>
          </p:nvPr>
        </p:nvSpPr>
        <p:spPr>
          <a:xfrm>
            <a:off x="577850" y="1143000"/>
            <a:ext cx="11303000" cy="2819400"/>
          </a:xfrm>
          <a:prstGeom prst="rect">
            <a:avLst/>
          </a:prstGeom>
          <a:noFill/>
          <a:ln>
            <a:noFill/>
            <a:prstDash/>
          </a:ln>
          <a:effectLst/>
        </p:spPr>
        <p:txBody>
          <a:bodyPr rot="0" spcFirstLastPara="0" vertOverflow="overflow" horzOverflow="overflow" vert="horz" wrap="square" lIns="91440" tIns="45720" rIns="82296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dk1"/>
                </a:solidFill>
                <a:effectLst/>
                <a:uLnTx/>
                <a:uFillTx/>
                <a:latin typeface="Palatino Linotype" panose="02040502050505030304" pitchFamily="18" charset="0"/>
                <a:ea typeface="Times New Roman"/>
                <a:cs typeface="Times New Roman"/>
                <a:sym typeface="Times New Roman"/>
              </a:rPr>
              <a:t>“Leaders aren’t born, they are made. And they are made just like anything else, through hard work. And that’s the price we’ll have to pay to achieve that goal, or any goal.</a:t>
            </a:r>
            <a:endParaRPr kumimoji="0" lang="en-US" sz="4400" b="0"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mn-cs"/>
            </a:endParaRPr>
          </a:p>
        </p:txBody>
      </p:sp>
      <p:sp>
        <p:nvSpPr>
          <p:cNvPr id="4" name="Content Placeholder 3">
            <a:extLst>
              <a:ext uri="{FF2B5EF4-FFF2-40B4-BE49-F238E27FC236}">
                <a16:creationId xmlns:a16="http://schemas.microsoft.com/office/drawing/2014/main" id="{7AAE6F60-E50B-28B5-1E9E-49CF59215AD8}"/>
              </a:ext>
            </a:extLst>
          </p:cNvPr>
          <p:cNvSpPr>
            <a:spLocks noGrp="1"/>
          </p:cNvSpPr>
          <p:nvPr>
            <p:ph idx="13"/>
          </p:nvPr>
        </p:nvSpPr>
        <p:spPr>
          <a:xfrm>
            <a:off x="284214" y="5276849"/>
            <a:ext cx="11890272" cy="826587"/>
          </a:xfrm>
        </p:spPr>
        <p:txBody>
          <a:bodyPr/>
          <a:lstStyle/>
          <a:p>
            <a:pPr marL="0" indent="0" algn="ctr">
              <a:buNone/>
            </a:pPr>
            <a:r>
              <a:rPr lang="en-US" sz="4400" dirty="0">
                <a:solidFill>
                  <a:schemeClr val="dk1"/>
                </a:solidFill>
                <a:ea typeface="Times New Roman"/>
                <a:cs typeface="Times New Roman"/>
                <a:sym typeface="Times New Roman"/>
              </a:rPr>
              <a:t>-</a:t>
            </a:r>
            <a:r>
              <a:rPr lang="en-US" sz="4400" b="1" dirty="0">
                <a:solidFill>
                  <a:schemeClr val="dk1"/>
                </a:solidFill>
                <a:ea typeface="Times New Roman"/>
                <a:cs typeface="Times New Roman"/>
                <a:sym typeface="Times New Roman"/>
              </a:rPr>
              <a:t>Vince Lombardi</a:t>
            </a:r>
            <a:endParaRPr lang="en-US" sz="4400" dirty="0"/>
          </a:p>
        </p:txBody>
      </p:sp>
    </p:spTree>
    <p:extLst>
      <p:ext uri="{BB962C8B-B14F-4D97-AF65-F5344CB8AC3E}">
        <p14:creationId xmlns:p14="http://schemas.microsoft.com/office/powerpoint/2010/main" val="139252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Types of Leaders</a:t>
            </a:r>
            <a:endParaRPr sz="6400" dirty="0">
              <a:latin typeface="+mj-lt"/>
              <a:ea typeface="Times New Roman"/>
              <a:cs typeface="Times New Roman"/>
              <a:sym typeface="Times New Roman"/>
            </a:endParaRPr>
          </a:p>
        </p:txBody>
      </p:sp>
      <p:sp>
        <p:nvSpPr>
          <p:cNvPr id="210"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0" indent="0">
              <a:spcAft>
                <a:spcPts val="3600"/>
              </a:spcAft>
              <a:buNone/>
            </a:pPr>
            <a:r>
              <a:rPr lang="en" sz="3200" b="1" dirty="0">
                <a:solidFill>
                  <a:schemeClr val="dk1"/>
                </a:solidFill>
                <a:latin typeface="+mn-lt"/>
                <a:ea typeface="Times New Roman"/>
                <a:cs typeface="Times New Roman"/>
                <a:sym typeface="Times New Roman"/>
              </a:rPr>
              <a:t>Discuss examples of</a:t>
            </a:r>
            <a:r>
              <a:rPr lang="en" sz="3200" dirty="0">
                <a:solidFill>
                  <a:schemeClr val="dk1"/>
                </a:solidFill>
                <a:latin typeface="+mn-lt"/>
                <a:ea typeface="Times New Roman"/>
                <a:cs typeface="Times New Roman"/>
                <a:sym typeface="Times New Roman"/>
              </a:rPr>
              <a:t> </a:t>
            </a:r>
            <a:endParaRPr sz="3200" dirty="0">
              <a:solidFill>
                <a:schemeClr val="dk1"/>
              </a:solidFill>
              <a:latin typeface="+mn-lt"/>
              <a:ea typeface="Times New Roman"/>
              <a:cs typeface="Times New Roman"/>
              <a:sym typeface="Times New Roman"/>
            </a:endParaRPr>
          </a:p>
          <a:p>
            <a:pPr marL="1219170" indent="-507987">
              <a:spcBef>
                <a:spcPts val="1600"/>
              </a:spcBef>
              <a:spcAft>
                <a:spcPts val="3600"/>
              </a:spcAft>
              <a:buSzPts val="2400"/>
              <a:buFont typeface="Times New Roman"/>
              <a:buChar char="●"/>
            </a:pPr>
            <a:r>
              <a:rPr lang="en" sz="3200" dirty="0">
                <a:solidFill>
                  <a:schemeClr val="dk1"/>
                </a:solidFill>
                <a:latin typeface="+mn-lt"/>
                <a:ea typeface="Times New Roman"/>
                <a:cs typeface="Times New Roman"/>
                <a:sym typeface="Times New Roman"/>
              </a:rPr>
              <a:t>Formal Leaders</a:t>
            </a:r>
            <a:endParaRPr sz="3200" dirty="0">
              <a:solidFill>
                <a:schemeClr val="dk1"/>
              </a:solidFill>
              <a:latin typeface="+mn-lt"/>
              <a:ea typeface="Times New Roman"/>
              <a:cs typeface="Times New Roman"/>
              <a:sym typeface="Times New Roman"/>
            </a:endParaRPr>
          </a:p>
          <a:p>
            <a:pPr marL="1219170" indent="-507987">
              <a:spcBef>
                <a:spcPts val="1600"/>
              </a:spcBef>
              <a:buSzPts val="2400"/>
              <a:buFont typeface="Times New Roman"/>
              <a:buChar char="●"/>
            </a:pPr>
            <a:r>
              <a:rPr lang="en" sz="3200" dirty="0">
                <a:solidFill>
                  <a:schemeClr val="dk1"/>
                </a:solidFill>
                <a:latin typeface="+mn-lt"/>
                <a:ea typeface="Times New Roman"/>
                <a:cs typeface="Times New Roman"/>
                <a:sym typeface="Times New Roman"/>
              </a:rPr>
              <a:t>Informal Leaders</a:t>
            </a:r>
            <a:endParaRPr sz="3200"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1053473674"/>
      </p:ext>
    </p:extLst>
  </p:cSld>
  <p:clrMapOvr>
    <a:masterClrMapping/>
  </p:clrMapOvr>
  <mc:AlternateContent xmlns:mc="http://schemas.openxmlformats.org/markup-compatibility/2006" xmlns:p14="http://schemas.microsoft.com/office/powerpoint/2010/main">
    <mc:Choice Requires="p14">
      <p:transition spd="slow" p14:dur="1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1000"/>
                                        <p:tgtEl>
                                          <p:spTgt spid="2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 calcmode="lin" valueType="num">
                                      <p:cBhvr additive="base">
                                        <p:cTn id="12" dur="1000"/>
                                        <p:tgtEl>
                                          <p:spTgt spid="2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10">
                                            <p:txEl>
                                              <p:pRg st="2" end="2"/>
                                            </p:txEl>
                                          </p:spTgt>
                                        </p:tgtEl>
                                        <p:attrNameLst>
                                          <p:attrName>style.visibility</p:attrName>
                                        </p:attrNameLst>
                                      </p:cBhvr>
                                      <p:to>
                                        <p:strVal val="visible"/>
                                      </p:to>
                                    </p:set>
                                    <p:anim calcmode="lin" valueType="num">
                                      <p:cBhvr additive="base">
                                        <p:cTn id="17" dur="1000"/>
                                        <p:tgtEl>
                                          <p:spTgt spid="2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Sources of Power</a:t>
            </a:r>
            <a:r>
              <a:rPr lang="en" sz="1800" dirty="0">
                <a:latin typeface="+mj-lt"/>
                <a:ea typeface="Times New Roman"/>
                <a:cs typeface="Times New Roman"/>
                <a:sym typeface="Times New Roman"/>
              </a:rPr>
              <a:t>(French and Raven 1959)</a:t>
            </a:r>
            <a:endParaRPr sz="1800" dirty="0">
              <a:latin typeface="+mj-lt"/>
              <a:ea typeface="Times New Roman"/>
              <a:cs typeface="Times New Roman"/>
              <a:sym typeface="Times New Roman"/>
            </a:endParaRPr>
          </a:p>
        </p:txBody>
      </p:sp>
      <p:sp>
        <p:nvSpPr>
          <p:cNvPr id="216" name="Content Placeholder 1"/>
          <p:cNvSpPr txBox="1">
            <a:spLocks noGrp="1"/>
          </p:cNvSpPr>
          <p:nvPr>
            <p:ph type="body" idx="1"/>
          </p:nvPr>
        </p:nvSpPr>
        <p:spPr>
          <a:xfrm>
            <a:off x="399000" y="1202263"/>
            <a:ext cx="11394000" cy="5067908"/>
          </a:xfrm>
          <a:prstGeom prst="rect">
            <a:avLst/>
          </a:prstGeom>
        </p:spPr>
        <p:txBody>
          <a:bodyPr spcFirstLastPara="1" vert="horz" wrap="square" lIns="45700" tIns="45700" rIns="91433" bIns="45700" rtlCol="0" anchor="t" anchorCtr="0">
            <a:noAutofit/>
          </a:bodyPr>
          <a:lstStyle/>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Legitimate</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From title/rank in formal hierarchy</a:t>
            </a:r>
            <a:endParaRPr sz="18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Organizational chart </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Reward</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Ability to distribute rewards for desired behaviors</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Coercive</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Ability to distribute punishments to deter unwanted behaviors.</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Expert</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Demonstrated expertise - “the go to person”</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Referent</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Based on the ability to create genuine relationships with followers who </a:t>
            </a:r>
            <a:r>
              <a:rPr lang="en" sz="1800" b="1" dirty="0">
                <a:solidFill>
                  <a:schemeClr val="dk1"/>
                </a:solidFill>
                <a:latin typeface="+mn-lt"/>
                <a:ea typeface="Times New Roman"/>
                <a:cs typeface="Times New Roman"/>
                <a:sym typeface="Times New Roman"/>
              </a:rPr>
              <a:t>admire, respect, or want to emulate you</a:t>
            </a:r>
            <a:endParaRPr sz="1800" b="1"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4908004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lnSpc>
                <a:spcPct val="89000"/>
              </a:lnSpc>
              <a:buSzPts val="1100"/>
            </a:pPr>
            <a:r>
              <a:rPr lang="en" sz="5800" dirty="0">
                <a:latin typeface="+mj-lt"/>
                <a:ea typeface="Times New Roman"/>
                <a:cs typeface="Times New Roman"/>
                <a:sym typeface="Times New Roman"/>
              </a:rPr>
              <a:t>Building Leadership Capacity</a:t>
            </a:r>
            <a:endParaRPr sz="5800" dirty="0">
              <a:latin typeface="+mj-lt"/>
            </a:endParaRPr>
          </a:p>
        </p:txBody>
      </p:sp>
      <p:sp>
        <p:nvSpPr>
          <p:cNvPr id="222" name="Content Placeholder 1"/>
          <p:cNvSpPr txBox="1">
            <a:spLocks noGrp="1"/>
          </p:cNvSpPr>
          <p:nvPr>
            <p:ph type="body" idx="1"/>
          </p:nvPr>
        </p:nvSpPr>
        <p:spPr>
          <a:xfrm>
            <a:off x="680321" y="2117558"/>
            <a:ext cx="11394000" cy="4369642"/>
          </a:xfrm>
          <a:prstGeom prst="rect">
            <a:avLst/>
          </a:prstGeom>
        </p:spPr>
        <p:txBody>
          <a:bodyPr spcFirstLastPara="1" vert="horz" wrap="square" lIns="45700" tIns="45700" rIns="91433" bIns="45700" rtlCol="0" anchor="t" anchorCtr="0">
            <a:normAutofit/>
          </a:bodyPr>
          <a:lstStyle/>
          <a:p>
            <a:pPr marL="0" indent="0">
              <a:lnSpc>
                <a:spcPct val="115000"/>
              </a:lnSpc>
              <a:spcBef>
                <a:spcPts val="1600"/>
              </a:spcBef>
              <a:buSzPts val="1100"/>
              <a:buNone/>
            </a:pPr>
            <a:r>
              <a:rPr lang="en" sz="4800" dirty="0">
                <a:solidFill>
                  <a:srgbClr val="505046"/>
                </a:solidFill>
                <a:latin typeface="+mn-lt"/>
                <a:ea typeface="Times New Roman"/>
                <a:cs typeface="Times New Roman"/>
                <a:sym typeface="Times New Roman"/>
              </a:rPr>
              <a:t>Why is it important?</a:t>
            </a:r>
            <a:endParaRPr sz="4800" dirty="0">
              <a:solidFill>
                <a:srgbClr val="505046"/>
              </a:solidFill>
              <a:latin typeface="+mn-lt"/>
              <a:ea typeface="Times New Roman"/>
              <a:cs typeface="Times New Roman"/>
              <a:sym typeface="Times New Roman"/>
            </a:endParaRPr>
          </a:p>
          <a:p>
            <a:pPr indent="-558786">
              <a:lnSpc>
                <a:spcPct val="115000"/>
              </a:lnSpc>
              <a:spcBef>
                <a:spcPts val="1333"/>
              </a:spcBef>
              <a:buClr>
                <a:srgbClr val="505046"/>
              </a:buClr>
              <a:buSzPts val="3000"/>
              <a:buFont typeface="Times New Roman"/>
              <a:buChar char="■"/>
            </a:pPr>
            <a:r>
              <a:rPr lang="en" sz="4000" dirty="0">
                <a:solidFill>
                  <a:srgbClr val="505046"/>
                </a:solidFill>
                <a:latin typeface="+mn-lt"/>
                <a:ea typeface="Times New Roman"/>
                <a:cs typeface="Times New Roman"/>
                <a:sym typeface="Times New Roman"/>
              </a:rPr>
              <a:t>You can’t do it alone</a:t>
            </a:r>
            <a:endParaRPr sz="4000" dirty="0">
              <a:solidFill>
                <a:srgbClr val="505046"/>
              </a:solidFill>
              <a:latin typeface="+mn-lt"/>
              <a:ea typeface="Times New Roman"/>
              <a:cs typeface="Times New Roman"/>
              <a:sym typeface="Times New Roman"/>
            </a:endParaRPr>
          </a:p>
          <a:p>
            <a:pPr indent="-558786">
              <a:lnSpc>
                <a:spcPct val="115000"/>
              </a:lnSpc>
              <a:spcBef>
                <a:spcPts val="1333"/>
              </a:spcBef>
              <a:buClr>
                <a:srgbClr val="505046"/>
              </a:buClr>
              <a:buSzPts val="3000"/>
              <a:buFont typeface="Times New Roman"/>
              <a:buChar char="■"/>
            </a:pPr>
            <a:r>
              <a:rPr lang="en" sz="4000" dirty="0">
                <a:solidFill>
                  <a:srgbClr val="505046"/>
                </a:solidFill>
                <a:latin typeface="+mn-lt"/>
                <a:ea typeface="Times New Roman"/>
                <a:cs typeface="Times New Roman"/>
                <a:sym typeface="Times New Roman"/>
              </a:rPr>
              <a:t>Part of </a:t>
            </a:r>
            <a:r>
              <a:rPr lang="en" sz="4000" b="1" dirty="0">
                <a:solidFill>
                  <a:srgbClr val="505046"/>
                </a:solidFill>
                <a:latin typeface="+mn-lt"/>
                <a:ea typeface="Times New Roman"/>
                <a:cs typeface="Times New Roman"/>
                <a:sym typeface="Times New Roman"/>
              </a:rPr>
              <a:t>YOUR</a:t>
            </a:r>
            <a:r>
              <a:rPr lang="en" sz="4000" dirty="0">
                <a:solidFill>
                  <a:srgbClr val="505046"/>
                </a:solidFill>
                <a:latin typeface="+mn-lt"/>
                <a:ea typeface="Times New Roman"/>
                <a:cs typeface="Times New Roman"/>
                <a:sym typeface="Times New Roman"/>
              </a:rPr>
              <a:t> responsibility as a Leader</a:t>
            </a:r>
            <a:endParaRPr sz="4000" dirty="0">
              <a:solidFill>
                <a:srgbClr val="505046"/>
              </a:solidFill>
              <a:latin typeface="+mn-lt"/>
              <a:ea typeface="Times New Roman"/>
              <a:cs typeface="Times New Roman"/>
              <a:sym typeface="Times New Roman"/>
            </a:endParaRPr>
          </a:p>
        </p:txBody>
      </p:sp>
    </p:spTree>
    <p:extLst>
      <p:ext uri="{BB962C8B-B14F-4D97-AF65-F5344CB8AC3E}">
        <p14:creationId xmlns:p14="http://schemas.microsoft.com/office/powerpoint/2010/main" val="110070928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14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14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1400"/>
                                        <p:tgtEl>
                                          <p:spTgt spid="2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PD" id="{40F1577C-E0F2-544F-8AED-76AC0B490066}" vid="{F79A43EB-52D0-E442-9E34-509BED382A1A}"/>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PD" id="{40F1577C-E0F2-544F-8AED-76AC0B490066}" vid="{AD33F94B-1C57-BC43-BCFE-74D3BE30DD24}"/>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PD" id="{40F1577C-E0F2-544F-8AED-76AC0B490066}" vid="{05CB1123-1C29-E348-9BB3-286058842B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975A1F-DE38-41A6-BC91-8CF979332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92090b-d375-45ce-ab28-255186fa6668"/>
    <ds:schemaRef ds:uri="2d764204-0d3c-4e84-bb9d-8d20c82377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8470EC-234C-47F9-9671-5912191B0D71}">
  <ds:schemaRefs>
    <ds:schemaRef ds:uri="http://schemas.microsoft.com/sharepoint/v3/contenttype/forms"/>
  </ds:schemaRefs>
</ds:datastoreItem>
</file>

<file path=customXml/itemProps3.xml><?xml version="1.0" encoding="utf-8"?>
<ds:datastoreItem xmlns:ds="http://schemas.openxmlformats.org/officeDocument/2006/customXml" ds:itemID="{2ED886FD-9892-487E-A39A-049C314A3045}">
  <ds:schemaRefs>
    <ds:schemaRef ds:uri="http://purl.org/dc/elements/1.1/"/>
    <ds:schemaRef ds:uri="http://purl.org/dc/dcmitype/"/>
    <ds:schemaRef ds:uri="http://schemas.microsoft.com/office/2006/metadata/properties"/>
    <ds:schemaRef ds:uri="5192090b-d375-45ce-ab28-255186fa6668"/>
    <ds:schemaRef ds:uri="http://schemas.microsoft.com/office/2006/documentManagement/types"/>
    <ds:schemaRef ds:uri="2d764204-0d3c-4e84-bb9d-8d20c8237785"/>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NDJOE_Main</Template>
  <TotalTime>118</TotalTime>
  <Words>1031</Words>
  <Application>Microsoft Macintosh PowerPoint</Application>
  <PresentationFormat>Widescreen</PresentationFormat>
  <Paragraphs>122</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Noto Sans Symbols</vt:lpstr>
      <vt:lpstr>Palatino Linotype</vt:lpstr>
      <vt:lpstr>Times New Roman</vt:lpstr>
      <vt:lpstr>NDJOE_Main</vt:lpstr>
      <vt:lpstr>NJDOE_TitleSlide</vt:lpstr>
      <vt:lpstr>NJDOE_SectionTitle</vt:lpstr>
      <vt:lpstr>The Leader Within: Exploring the Power of Teacher Leadership with School Leaders</vt:lpstr>
      <vt:lpstr>Welcome</vt:lpstr>
      <vt:lpstr>Our Norms for Today</vt:lpstr>
      <vt:lpstr>A Great Leader?</vt:lpstr>
      <vt:lpstr>What is leadership?</vt:lpstr>
      <vt:lpstr>“Leaders aren’t born, they are made. And they are made just like anything else, through hard work. And that’s the price we’ll have to pay to achieve that goal, or any goal.</vt:lpstr>
      <vt:lpstr>Types of Leaders</vt:lpstr>
      <vt:lpstr>Sources of Power(French and Raven 1959)</vt:lpstr>
      <vt:lpstr>Building Leadership Capacity</vt:lpstr>
      <vt:lpstr>Tips for Building Leadership Capacity</vt:lpstr>
      <vt:lpstr>Improving Schools Through Teacher Leadership </vt:lpstr>
      <vt:lpstr>Benefits and Challenges of Teacher Leadership</vt:lpstr>
      <vt:lpstr>Communication Skills</vt:lpstr>
      <vt:lpstr>Coaching and Mentoring</vt:lpstr>
      <vt:lpstr>Breakout</vt:lpstr>
      <vt:lpstr>Enacting Change in Schools Using Kotter’s Change Framework</vt:lpstr>
      <vt:lpstr>The Importance of Change</vt:lpstr>
      <vt:lpstr>Kotter’s 8 Step Change Model</vt:lpstr>
      <vt:lpstr>Creating the Climate for Change</vt:lpstr>
      <vt:lpstr>Engaging and Empowering the Group</vt:lpstr>
      <vt:lpstr>Implementing and Sustaining Change</vt:lpstr>
      <vt:lpstr>Activity</vt:lpstr>
      <vt:lpstr>The “Job” Isn’t Easy, But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 Within: Exploring the Power of Teacher Leadership with School Leaders</dc:title>
  <dc:subject/>
  <dc:creator>Thornton, Margaret Elizabeth</dc:creator>
  <cp:keywords/>
  <dc:description/>
  <cp:lastModifiedBy>Epifanio, Aida</cp:lastModifiedBy>
  <cp:revision>31</cp:revision>
  <dcterms:created xsi:type="dcterms:W3CDTF">2025-05-13T15:17:10Z</dcterms:created>
  <dcterms:modified xsi:type="dcterms:W3CDTF">2025-07-25T18:46:29Z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