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sldIdLst>
    <p:sldId id="258" r:id="rId5"/>
  </p:sldIdLst>
  <p:sldSz cx="7772400" cy="10058400"/>
  <p:notesSz cx="6858000" cy="9144000"/>
  <p:custDataLst>
    <p:tags r:id="rId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sculli, Diana" initials="PD" lastIdx="0" clrIdx="1"/>
  <p:cmAuthor id="1" name="Saju, Neha" initials="SN" lastIdx="0" clrIdx="2"/>
  <p:cmAuthor id="2" name="Ehling, Kathleen" initials="EK" lastIdx="0" clrIdx="3"/>
  <p:cmAuthor id="3" name="Franks-McRae, Leslie" initials="LF" lastIdx="0" clrIdx="4"/>
  <p:cmAuthor id="4" name="Suleman, Saba" initials="S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7B7CD1-DAE0-4EE3-9C34-BA61CA15C356}" v="1" dt="2025-11-26T16:36:09.8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70" autoAdjust="0"/>
    <p:restoredTop sz="93983" autoAdjust="0"/>
  </p:normalViewPr>
  <p:slideViewPr>
    <p:cSldViewPr snapToGrid="0">
      <p:cViewPr varScale="1">
        <p:scale>
          <a:sx n="37" d="100"/>
          <a:sy n="37" d="100"/>
        </p:scale>
        <p:origin x="2376" y="60"/>
      </p:cViewPr>
      <p:guideLst/>
    </p:cSldViewPr>
  </p:slideViewPr>
  <p:notesTextViewPr>
    <p:cViewPr>
      <p:scale>
        <a:sx n="400" d="100"/>
        <a:sy n="400" d="100"/>
      </p:scale>
      <p:origin x="0" y="0"/>
    </p:cViewPr>
  </p:notesTextViewPr>
  <p:notesViewPr>
    <p:cSldViewPr>
      <p:cViewPr>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ju, Neha" userId="S::nsaju@doe.nj.gov::0fb8c601-783e-41fc-b251-1284690706bb" providerId="AD" clId="Web-{DB203BDB-7F35-2E71-087B-68386E4D7FC6}"/>
    <pc:docChg chg="modSld">
      <pc:chgData name="Saju, Neha" userId="S::nsaju@doe.nj.gov::0fb8c601-783e-41fc-b251-1284690706bb" providerId="AD" clId="Web-{DB203BDB-7F35-2E71-087B-68386E4D7FC6}" dt="2024-06-19T17:37:00.209" v="0" actId="20577"/>
      <pc:docMkLst>
        <pc:docMk/>
      </pc:docMkLst>
      <pc:sldChg chg="modSp">
        <pc:chgData name="Saju, Neha" userId="S::nsaju@doe.nj.gov::0fb8c601-783e-41fc-b251-1284690706bb" providerId="AD" clId="Web-{DB203BDB-7F35-2E71-087B-68386E4D7FC6}" dt="2024-06-19T17:37:00.209" v="0" actId="20577"/>
        <pc:sldMkLst>
          <pc:docMk/>
          <pc:sldMk cId="647139875" sldId="258"/>
        </pc:sldMkLst>
      </pc:sldChg>
    </pc:docChg>
  </pc:docChgLst>
  <pc:docChgLst>
    <pc:chgData name="Saju, Neha" userId="S::nsaju@doe.nj.gov::0fb8c601-783e-41fc-b251-1284690706bb" providerId="AD" clId="Web-{C88B81B1-9663-C444-67CC-8913A2E980A2}"/>
    <pc:docChg chg="mod addSld modSld">
      <pc:chgData name="Saju, Neha" userId="S::nsaju@doe.nj.gov::0fb8c601-783e-41fc-b251-1284690706bb" providerId="AD" clId="Web-{C88B81B1-9663-C444-67CC-8913A2E980A2}" dt="2024-07-09T17:55:08.159" v="16"/>
      <pc:docMkLst>
        <pc:docMk/>
      </pc:docMkLst>
      <pc:sldChg chg="modSp delCm modCm">
        <pc:chgData name="Saju, Neha" userId="S::nsaju@doe.nj.gov::0fb8c601-783e-41fc-b251-1284690706bb" providerId="AD" clId="Web-{C88B81B1-9663-C444-67CC-8913A2E980A2}" dt="2024-07-09T17:54:43.409" v="14"/>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C88B81B1-9663-C444-67CC-8913A2E980A2}" dt="2024-07-09T17:54:03.424" v="9" actId="20577"/>
              <pc2:cmMkLst xmlns:pc2="http://schemas.microsoft.com/office/powerpoint/2019/9/main/command">
                <pc:docMk/>
                <pc:sldMk cId="1192816135" sldId="257"/>
                <pc2:cmMk id="{EE840B6C-4BBA-40EE-929D-DA0FD57F9CC3}"/>
              </pc2:cmMkLst>
            </pc226:cmChg>
            <pc226:cmChg xmlns:pc226="http://schemas.microsoft.com/office/powerpoint/2022/06/main/command" chg="del mod">
              <pc226:chgData name="Saju, Neha" userId="S::nsaju@doe.nj.gov::0fb8c601-783e-41fc-b251-1284690706bb" providerId="AD" clId="Web-{C88B81B1-9663-C444-67CC-8913A2E980A2}" dt="2024-07-09T17:54:43.409" v="14"/>
              <pc2:cmMkLst xmlns:pc2="http://schemas.microsoft.com/office/powerpoint/2019/9/main/command">
                <pc:docMk/>
                <pc:sldMk cId="1192816135" sldId="257"/>
                <pc2:cmMk id="{4D59DF9A-0987-42D5-AA6B-60DF8E52B4CF}"/>
              </pc2:cmMkLst>
              <pc226:cmRplyChg chg="add">
                <pc226:chgData name="Saju, Neha" userId="S::nsaju@doe.nj.gov::0fb8c601-783e-41fc-b251-1284690706bb" providerId="AD" clId="Web-{C88B81B1-9663-C444-67CC-8913A2E980A2}" dt="2024-07-09T17:54:40.190" v="12"/>
                <pc2:cmRplyMkLst xmlns:pc2="http://schemas.microsoft.com/office/powerpoint/2019/9/main/command">
                  <pc:docMk/>
                  <pc:sldMk cId="1192816135" sldId="257"/>
                  <pc2:cmMk id="{4D59DF9A-0987-42D5-AA6B-60DF8E52B4CF}"/>
                  <pc2:cmRplyMk id="{12A38111-A585-4617-B630-D05CF59D8EAA}"/>
                </pc2:cmRplyMkLst>
              </pc226:cmRplyChg>
            </pc226:cmChg>
          </p:ext>
        </pc:extLst>
      </pc:sldChg>
      <pc:sldChg chg="add mod replId modShow">
        <pc:chgData name="Saju, Neha" userId="S::nsaju@doe.nj.gov::0fb8c601-783e-41fc-b251-1284690706bb" providerId="AD" clId="Web-{C88B81B1-9663-C444-67CC-8913A2E980A2}" dt="2024-07-09T17:55:08.159" v="16"/>
        <pc:sldMkLst>
          <pc:docMk/>
          <pc:sldMk cId="1780769033" sldId="258"/>
        </pc:sldMkLst>
      </pc:sldChg>
    </pc:docChg>
  </pc:docChgLst>
  <pc:docChgLst>
    <pc:chgData name="Suleman, Saba" userId="0b261a2c-9244-467e-91d8-5c803c10c0a6" providerId="ADAL" clId="{DD5E4DC0-9569-4CEB-83BF-665703C6A9FF}"/>
    <pc:docChg chg="undo redo custSel modSld">
      <pc:chgData name="Suleman, Saba" userId="0b261a2c-9244-467e-91d8-5c803c10c0a6" providerId="ADAL" clId="{DD5E4DC0-9569-4CEB-83BF-665703C6A9FF}" dt="2024-10-17T13:38:50.567" v="109" actId="20577"/>
      <pc:docMkLst>
        <pc:docMk/>
      </pc:docMkLst>
    </pc:docChg>
  </pc:docChgLst>
  <pc:docChgLst>
    <pc:chgData name="Saju, Neha" userId="S::nsaju@doe.nj.gov::0fb8c601-783e-41fc-b251-1284690706bb" providerId="AD" clId="Web-{EACAAE48-35AF-A3E6-487A-CC45892A5EB0}"/>
    <pc:docChg chg="modSld">
      <pc:chgData name="Saju, Neha" userId="S::nsaju@doe.nj.gov::0fb8c601-783e-41fc-b251-1284690706bb" providerId="AD" clId="Web-{EACAAE48-35AF-A3E6-487A-CC45892A5EB0}" dt="2024-06-19T13:35:40.665" v="30" actId="1076"/>
      <pc:docMkLst>
        <pc:docMk/>
      </pc:docMkLst>
      <pc:sldChg chg="addSp delSp modSp delCm">
        <pc:chgData name="Saju, Neha" userId="S::nsaju@doe.nj.gov::0fb8c601-783e-41fc-b251-1284690706bb" providerId="AD" clId="Web-{EACAAE48-35AF-A3E6-487A-CC45892A5EB0}" dt="2024-06-19T13:35:01.648" v="25" actId="1076"/>
        <pc:sldMkLst>
          <pc:docMk/>
          <pc:sldMk cId="109857222" sldId="256"/>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8:58.120" v="2"/>
              <pc2:cmMkLst xmlns:pc2="http://schemas.microsoft.com/office/powerpoint/2019/9/main/command">
                <pc:docMk/>
                <pc:sldMk cId="109857222" sldId="256"/>
                <pc2:cmMk id="{A85FD173-55B2-49ED-AAFE-F775F0836028}"/>
              </pc2:cmMkLst>
            </pc226:cmChg>
            <pc226:cmChg xmlns:pc226="http://schemas.microsoft.com/office/powerpoint/2022/06/main/command" chg="del">
              <pc226:chgData name="Saju, Neha" userId="S::nsaju@doe.nj.gov::0fb8c601-783e-41fc-b251-1284690706bb" providerId="AD" clId="Web-{EACAAE48-35AF-A3E6-487A-CC45892A5EB0}" dt="2024-06-19T13:27:57.525" v="0"/>
              <pc2:cmMkLst xmlns:pc2="http://schemas.microsoft.com/office/powerpoint/2019/9/main/command">
                <pc:docMk/>
                <pc:sldMk cId="109857222" sldId="256"/>
                <pc2:cmMk id="{2514898B-52EC-42AE-85A8-74693F9BE1E5}"/>
              </pc2:cmMkLst>
            </pc226:cmChg>
            <pc226:cmChg xmlns:pc226="http://schemas.microsoft.com/office/powerpoint/2022/06/main/command" chg="del">
              <pc226:chgData name="Saju, Neha" userId="S::nsaju@doe.nj.gov::0fb8c601-783e-41fc-b251-1284690706bb" providerId="AD" clId="Web-{EACAAE48-35AF-A3E6-487A-CC45892A5EB0}" dt="2024-06-19T13:28:53.605" v="1"/>
              <pc2:cmMkLst xmlns:pc2="http://schemas.microsoft.com/office/powerpoint/2019/9/main/command">
                <pc:docMk/>
                <pc:sldMk cId="109857222" sldId="256"/>
                <pc2:cmMk id="{BE6F7DF2-E325-462B-B80C-7250EF30DCD0}"/>
              </pc2:cmMkLst>
            </pc226:cmChg>
          </p:ext>
        </pc:extLst>
      </pc:sldChg>
      <pc:sldChg chg="modSp delCm">
        <pc:chgData name="Saju, Neha" userId="S::nsaju@doe.nj.gov::0fb8c601-783e-41fc-b251-1284690706bb" providerId="AD" clId="Web-{EACAAE48-35AF-A3E6-487A-CC45892A5EB0}" dt="2024-06-19T13:35:40.665" v="30" actId="1076"/>
        <pc:sldMkLst>
          <pc:docMk/>
          <pc:sldMk cId="3125728681" sldId="257"/>
        </pc:sldMkLst>
        <pc:extLst>
          <p:ext xmlns:p="http://schemas.openxmlformats.org/presentationml/2006/main" uri="{D6D511B9-2390-475A-947B-AFAB55BFBCF1}">
            <pc226:cmChg xmlns:pc226="http://schemas.microsoft.com/office/powerpoint/2022/06/main/command" chg="del">
              <pc226:chgData name="Saju, Neha" userId="S::nsaju@doe.nj.gov::0fb8c601-783e-41fc-b251-1284690706bb" providerId="AD" clId="Web-{EACAAE48-35AF-A3E6-487A-CC45892A5EB0}" dt="2024-06-19T13:29:08.574" v="3"/>
              <pc2:cmMkLst xmlns:pc2="http://schemas.microsoft.com/office/powerpoint/2019/9/main/command">
                <pc:docMk/>
                <pc:sldMk cId="3125728681" sldId="257"/>
                <pc2:cmMk id="{FF105D37-6316-4EF1-95B2-ADB26940A150}"/>
              </pc2:cmMkLst>
            </pc226:cmChg>
            <pc226:cmChg xmlns:pc226="http://schemas.microsoft.com/office/powerpoint/2022/06/main/command" chg="del">
              <pc226:chgData name="Saju, Neha" userId="S::nsaju@doe.nj.gov::0fb8c601-783e-41fc-b251-1284690706bb" providerId="AD" clId="Web-{EACAAE48-35AF-A3E6-487A-CC45892A5EB0}" dt="2024-06-19T13:29:18.652" v="4"/>
              <pc2:cmMkLst xmlns:pc2="http://schemas.microsoft.com/office/powerpoint/2019/9/main/command">
                <pc:docMk/>
                <pc:sldMk cId="3125728681" sldId="257"/>
                <pc2:cmMk id="{27D4D458-C635-4ED2-956F-07A645328E89}"/>
              </pc2:cmMkLst>
            </pc226:cmChg>
          </p:ext>
        </pc:extLst>
      </pc:sldChg>
    </pc:docChg>
  </pc:docChgLst>
  <pc:docChgLst>
    <pc:chgData name="Saju, Neha" userId="S::nsaju@doe.nj.gov::0fb8c601-783e-41fc-b251-1284690706bb" providerId="AD" clId="Web-{92FF36EA-389B-4B3D-1E2F-44B0BCF1D54D}"/>
    <pc:docChg chg="modSld">
      <pc:chgData name="Saju, Neha" userId="S::nsaju@doe.nj.gov::0fb8c601-783e-41fc-b251-1284690706bb" providerId="AD" clId="Web-{92FF36EA-389B-4B3D-1E2F-44B0BCF1D54D}" dt="2024-07-24T14:33:25.078" v="39" actId="14100"/>
      <pc:docMkLst>
        <pc:docMk/>
      </pc:docMkLst>
      <pc:sldChg chg="delSp modSp">
        <pc:chgData name="Saju, Neha" userId="S::nsaju@doe.nj.gov::0fb8c601-783e-41fc-b251-1284690706bb" providerId="AD" clId="Web-{92FF36EA-389B-4B3D-1E2F-44B0BCF1D54D}" dt="2024-07-24T14:33:25.078" v="39" actId="14100"/>
        <pc:sldMkLst>
          <pc:docMk/>
          <pc:sldMk cId="1192816135" sldId="257"/>
        </pc:sldMkLst>
      </pc:sldChg>
    </pc:docChg>
  </pc:docChgLst>
  <pc:docChgLst>
    <pc:chgData name="Saju, Neha" userId="S::nsaju@doe.nj.gov::0fb8c601-783e-41fc-b251-1284690706bb" providerId="AD" clId="Web-{CD9AD552-9F5F-50C8-610A-550631DB3AD1}"/>
    <pc:docChg chg="modSld">
      <pc:chgData name="Saju, Neha" userId="S::nsaju@doe.nj.gov::0fb8c601-783e-41fc-b251-1284690706bb" providerId="AD" clId="Web-{CD9AD552-9F5F-50C8-610A-550631DB3AD1}" dt="2024-08-15T17:22:08.252" v="47" actId="1076"/>
      <pc:docMkLst>
        <pc:docMk/>
      </pc:docMkLst>
    </pc:docChg>
  </pc:docChgLst>
  <pc:docChgLst>
    <pc:chgData name="Suleman, Saba" userId="0b261a2c-9244-467e-91d8-5c803c10c0a6" providerId="ADAL" clId="{E7AE3427-24E6-4966-9B01-54583717D82C}"/>
    <pc:docChg chg="undo redo custSel modSld">
      <pc:chgData name="Suleman, Saba" userId="0b261a2c-9244-467e-91d8-5c803c10c0a6" providerId="ADAL" clId="{E7AE3427-24E6-4966-9B01-54583717D82C}" dt="2024-08-14T13:29:58.784" v="581" actId="20577"/>
      <pc:docMkLst>
        <pc:docMk/>
      </pc:docMkLst>
    </pc:docChg>
  </pc:docChgLst>
  <pc:docChgLst>
    <pc:chgData name="Pasculli, Diana" userId="S::dpascull@doe.nj.gov::985891a8-e4ca-4513-91aa-9d74f57d5ac3" providerId="AD" clId="Web-{F85B9314-5F79-BC3C-8C13-1F0391E9C9C8}"/>
    <pc:docChg chg="modSld">
      <pc:chgData name="Pasculli, Diana" userId="S::dpascull@doe.nj.gov::985891a8-e4ca-4513-91aa-9d74f57d5ac3" providerId="AD" clId="Web-{F85B9314-5F79-BC3C-8C13-1F0391E9C9C8}" dt="2024-08-26T13:39:52.462" v="2" actId="20577"/>
      <pc:docMkLst>
        <pc:docMk/>
      </pc:docMkLst>
      <pc:sldChg chg="modSp">
        <pc:chgData name="Pasculli, Diana" userId="S::dpascull@doe.nj.gov::985891a8-e4ca-4513-91aa-9d74f57d5ac3" providerId="AD" clId="Web-{F85B9314-5F79-BC3C-8C13-1F0391E9C9C8}" dt="2024-08-26T13:39:52.462" v="2" actId="20577"/>
        <pc:sldMkLst>
          <pc:docMk/>
          <pc:sldMk cId="3543093776" sldId="258"/>
        </pc:sldMkLst>
      </pc:sldChg>
    </pc:docChg>
  </pc:docChgLst>
  <pc:docChgLst>
    <pc:chgData name="Pasculli, Diana" userId="S::dpascull@doe.nj.gov::985891a8-e4ca-4513-91aa-9d74f57d5ac3" providerId="AD" clId="Web-{8F3A9321-E129-D488-10A2-C00CF837F351}"/>
    <pc:docChg chg="modSld">
      <pc:chgData name="Pasculli, Diana" userId="S::dpascull@doe.nj.gov::985891a8-e4ca-4513-91aa-9d74f57d5ac3" providerId="AD" clId="Web-{8F3A9321-E129-D488-10A2-C00CF837F351}" dt="2024-01-23T00:39:57.899" v="1" actId="14100"/>
      <pc:docMkLst>
        <pc:docMk/>
      </pc:docMkLst>
      <pc:sldChg chg="modSp">
        <pc:chgData name="Pasculli, Diana" userId="S::dpascull@doe.nj.gov::985891a8-e4ca-4513-91aa-9d74f57d5ac3" providerId="AD" clId="Web-{8F3A9321-E129-D488-10A2-C00CF837F351}" dt="2024-01-23T00:39:57.899" v="1" actId="14100"/>
        <pc:sldMkLst>
          <pc:docMk/>
          <pc:sldMk cId="3125728681" sldId="257"/>
        </pc:sldMkLst>
      </pc:sldChg>
    </pc:docChg>
  </pc:docChgLst>
  <pc:docChgLst>
    <pc:chgData name="Saju, Neha" userId="S::nsaju@doe.nj.gov::0fb8c601-783e-41fc-b251-1284690706bb" providerId="AD" clId="Web-{032DEAEE-4ACD-4F63-B0F2-B796B847DBD7}"/>
    <pc:docChg chg="mod addSld modSld addMainMaster delMainMaster modMainMaster setSldSz">
      <pc:chgData name="Saju, Neha" userId="S::nsaju@doe.nj.gov::0fb8c601-783e-41fc-b251-1284690706bb" providerId="AD" clId="Web-{032DEAEE-4ACD-4F63-B0F2-B796B847DBD7}" dt="2024-01-16T21:15:05.016" v="307" actId="1076"/>
      <pc:docMkLst>
        <pc:docMk/>
      </pc:docMkLst>
      <pc:sldChg chg="addSp delSp modSp mod modClrScheme chgLayout">
        <pc:chgData name="Saju, Neha" userId="S::nsaju@doe.nj.gov::0fb8c601-783e-41fc-b251-1284690706bb" providerId="AD" clId="Web-{032DEAEE-4ACD-4F63-B0F2-B796B847DBD7}" dt="2024-01-16T21:15:05.016" v="307" actId="1076"/>
        <pc:sldMkLst>
          <pc:docMk/>
          <pc:sldMk cId="109857222" sldId="256"/>
        </pc:sldMkLst>
      </pc:sldChg>
      <pc:sldChg chg="addSp delSp modSp new">
        <pc:chgData name="Saju, Neha" userId="S::nsaju@doe.nj.gov::0fb8c601-783e-41fc-b251-1284690706bb" providerId="AD" clId="Web-{032DEAEE-4ACD-4F63-B0F2-B796B847DBD7}" dt="2024-01-16T21:14:54.391" v="305"/>
        <pc:sldMkLst>
          <pc:docMk/>
          <pc:sldMk cId="3125728681" sldId="257"/>
        </pc:sldMkLst>
      </pc:sldChg>
      <pc:sldMasterChg chg="modSp del delSldLayout modSldLayout">
        <pc:chgData name="Saju, Neha" userId="S::nsaju@doe.nj.gov::0fb8c601-783e-41fc-b251-1284690706bb" providerId="AD" clId="Web-{032DEAEE-4ACD-4F63-B0F2-B796B847DBD7}" dt="2024-01-16T20:57:08.338" v="1"/>
        <pc:sldMasterMkLst>
          <pc:docMk/>
          <pc:sldMasterMk cId="2460954070" sldId="2147483660"/>
        </pc:sldMasterMkLst>
        <pc:sldLayoutChg chg="modSp del">
          <pc:chgData name="Saju, Neha" userId="S::nsaju@doe.nj.gov::0fb8c601-783e-41fc-b251-1284690706bb" providerId="AD" clId="Web-{032DEAEE-4ACD-4F63-B0F2-B796B847DBD7}" dt="2024-01-16T20:57:08.338" v="1"/>
          <pc:sldLayoutMkLst>
            <pc:docMk/>
            <pc:sldMasterMk cId="2460954070" sldId="2147483660"/>
            <pc:sldLayoutMk cId="2385387890" sldId="2147483661"/>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949138452" sldId="2147483662"/>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2591524520" sldId="2147483663"/>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203092039" sldId="2147483664"/>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733172339" sldId="2147483665"/>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210312558" sldId="2147483666"/>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3146388984" sldId="2147483667"/>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171841454" sldId="2147483668"/>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1718958274" sldId="2147483669"/>
          </pc:sldLayoutMkLst>
        </pc:sldLayoutChg>
        <pc:sldLayoutChg chg="del">
          <pc:chgData name="Saju, Neha" userId="S::nsaju@doe.nj.gov::0fb8c601-783e-41fc-b251-1284690706bb" providerId="AD" clId="Web-{032DEAEE-4ACD-4F63-B0F2-B796B847DBD7}" dt="2024-01-16T20:57:08.338" v="1"/>
          <pc:sldLayoutMkLst>
            <pc:docMk/>
            <pc:sldMasterMk cId="2460954070" sldId="2147483660"/>
            <pc:sldLayoutMk cId="2202905451" sldId="2147483670"/>
          </pc:sldLayoutMkLst>
        </pc:sldLayoutChg>
        <pc:sldLayoutChg chg="modSp del">
          <pc:chgData name="Saju, Neha" userId="S::nsaju@doe.nj.gov::0fb8c601-783e-41fc-b251-1284690706bb" providerId="AD" clId="Web-{032DEAEE-4ACD-4F63-B0F2-B796B847DBD7}" dt="2024-01-16T20:57:08.338" v="1"/>
          <pc:sldLayoutMkLst>
            <pc:docMk/>
            <pc:sldMasterMk cId="2460954070" sldId="2147483660"/>
            <pc:sldLayoutMk cId="3479445657" sldId="2147483671"/>
          </pc:sldLayoutMkLst>
        </pc:sldLayoutChg>
      </pc:sldMasterChg>
      <pc:sldMasterChg chg="add addSldLayout modSldLayout">
        <pc:chgData name="Saju, Neha" userId="S::nsaju@doe.nj.gov::0fb8c601-783e-41fc-b251-1284690706bb" providerId="AD" clId="Web-{032DEAEE-4ACD-4F63-B0F2-B796B847DBD7}" dt="2024-01-16T20:57:08.338" v="1"/>
        <pc:sldMasterMkLst>
          <pc:docMk/>
          <pc:sldMasterMk cId="717482006" sldId="2147483672"/>
        </pc:sldMasterMkLst>
        <pc:sldLayoutChg chg="add mod replId">
          <pc:chgData name="Saju, Neha" userId="S::nsaju@doe.nj.gov::0fb8c601-783e-41fc-b251-1284690706bb" providerId="AD" clId="Web-{032DEAEE-4ACD-4F63-B0F2-B796B847DBD7}" dt="2024-01-16T20:57:08.338" v="1"/>
          <pc:sldLayoutMkLst>
            <pc:docMk/>
            <pc:sldMasterMk cId="717482006" sldId="2147483672"/>
            <pc:sldLayoutMk cId="1463329352" sldId="2147483673"/>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987028401" sldId="2147483674"/>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373998480" sldId="2147483675"/>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883514234" sldId="2147483676"/>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540371732" sldId="2147483677"/>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847177559" sldId="2147483678"/>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777512563" sldId="2147483679"/>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2038618922" sldId="2147483680"/>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3999084191" sldId="2147483681"/>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550185624" sldId="2147483682"/>
          </pc:sldLayoutMkLst>
        </pc:sldLayoutChg>
        <pc:sldLayoutChg chg="add mod replId">
          <pc:chgData name="Saju, Neha" userId="S::nsaju@doe.nj.gov::0fb8c601-783e-41fc-b251-1284690706bb" providerId="AD" clId="Web-{032DEAEE-4ACD-4F63-B0F2-B796B847DBD7}" dt="2024-01-16T20:57:08.338" v="1"/>
          <pc:sldLayoutMkLst>
            <pc:docMk/>
            <pc:sldMasterMk cId="717482006" sldId="2147483672"/>
            <pc:sldLayoutMk cId="1977615545" sldId="2147483683"/>
          </pc:sldLayoutMkLst>
        </pc:sldLayoutChg>
      </pc:sldMasterChg>
    </pc:docChg>
  </pc:docChgLst>
  <pc:docChgLst>
    <pc:chgData name="Saju, Neha" userId="S::nsaju@doe.nj.gov::0fb8c601-783e-41fc-b251-1284690706bb" providerId="AD" clId="Web-{509AF345-FEAA-413F-DCD5-D21F0928612E}"/>
    <pc:docChg chg="delSld modSld">
      <pc:chgData name="Saju, Neha" userId="S::nsaju@doe.nj.gov::0fb8c601-783e-41fc-b251-1284690706bb" providerId="AD" clId="Web-{509AF345-FEAA-413F-DCD5-D21F0928612E}" dt="2024-08-06T18:04:57.743" v="281" actId="14100"/>
      <pc:docMkLst>
        <pc:docMk/>
      </pc:docMkLst>
      <pc:sldChg chg="addSp delSp modSp del">
        <pc:chgData name="Saju, Neha" userId="S::nsaju@doe.nj.gov::0fb8c601-783e-41fc-b251-1284690706bb" providerId="AD" clId="Web-{509AF345-FEAA-413F-DCD5-D21F0928612E}" dt="2024-08-06T17:59:16.513" v="266"/>
        <pc:sldMkLst>
          <pc:docMk/>
          <pc:sldMk cId="1192816135" sldId="257"/>
        </pc:sldMkLst>
      </pc:sldChg>
    </pc:docChg>
  </pc:docChgLst>
  <pc:docChgLst>
    <pc:chgData name="Saju, Neha" userId="S::nsaju@doe.nj.gov::0fb8c601-783e-41fc-b251-1284690706bb" providerId="AD" clId="Web-{2F42DB06-5DD6-6871-B04F-F63FC3F4AB8A}"/>
    <pc:docChg chg="addSld modSld">
      <pc:chgData name="Saju, Neha" userId="S::nsaju@doe.nj.gov::0fb8c601-783e-41fc-b251-1284690706bb" providerId="AD" clId="Web-{2F42DB06-5DD6-6871-B04F-F63FC3F4AB8A}" dt="2024-07-25T16:15:38.796" v="155" actId="1076"/>
      <pc:docMkLst>
        <pc:docMk/>
      </pc:docMkLst>
      <pc:sldChg chg="addSp delSp modSp">
        <pc:chgData name="Saju, Neha" userId="S::nsaju@doe.nj.gov::0fb8c601-783e-41fc-b251-1284690706bb" providerId="AD" clId="Web-{2F42DB06-5DD6-6871-B04F-F63FC3F4AB8A}" dt="2024-07-25T16:09:38.188" v="146" actId="1076"/>
        <pc:sldMkLst>
          <pc:docMk/>
          <pc:sldMk cId="1192816135" sldId="257"/>
        </pc:sldMkLst>
      </pc:sldChg>
      <pc:sldChg chg="addSp delSp modSp add replId">
        <pc:chgData name="Saju, Neha" userId="S::nsaju@doe.nj.gov::0fb8c601-783e-41fc-b251-1284690706bb" providerId="AD" clId="Web-{2F42DB06-5DD6-6871-B04F-F63FC3F4AB8A}" dt="2024-07-25T16:15:38.796" v="155" actId="1076"/>
        <pc:sldMkLst>
          <pc:docMk/>
          <pc:sldMk cId="3543093776" sldId="258"/>
        </pc:sldMkLst>
      </pc:sldChg>
    </pc:docChg>
  </pc:docChgLst>
  <pc:docChgLst>
    <pc:chgData name="Franks-McRae, Leslie" userId="S::lfranks@doe.nj.gov::b153c716-a0bb-44f8-b705-dc9e7d736f19" providerId="AD" clId="Web-{4B015CE3-CEB1-B9C4-DD3E-1C2A7DD08C12}"/>
    <pc:docChg chg="modSld">
      <pc:chgData name="Franks-McRae, Leslie" userId="S::lfranks@doe.nj.gov::b153c716-a0bb-44f8-b705-dc9e7d736f19" providerId="AD" clId="Web-{4B015CE3-CEB1-B9C4-DD3E-1C2A7DD08C12}" dt="2024-08-14T18:06:00.756" v="173" actId="20577"/>
      <pc:docMkLst>
        <pc:docMk/>
      </pc:docMkLst>
      <pc:sldChg chg="modSp modCm">
        <pc:chgData name="Franks-McRae, Leslie" userId="S::lfranks@doe.nj.gov::b153c716-a0bb-44f8-b705-dc9e7d736f19" providerId="AD" clId="Web-{4B015CE3-CEB1-B9C4-DD3E-1C2A7DD08C12}" dt="2024-08-14T18:06:00.756" v="173"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S::lfranks@doe.nj.gov::b153c716-a0bb-44f8-b705-dc9e7d736f19" providerId="AD" clId="Web-{4B015CE3-CEB1-B9C4-DD3E-1C2A7DD08C12}" dt="2024-08-14T18:04:19.224" v="172" actId="20577"/>
              <pc2:cmMkLst xmlns:pc2="http://schemas.microsoft.com/office/powerpoint/2019/9/main/command">
                <pc:docMk/>
                <pc:sldMk cId="3543093776" sldId="258"/>
                <pc2:cmMk id="{AC731A4A-606D-410A-821C-FB09526E63A9}"/>
              </pc2:cmMkLst>
            </pc226:cmChg>
          </p:ext>
        </pc:extLst>
      </pc:sldChg>
    </pc:docChg>
  </pc:docChgLst>
  <pc:docChgLst>
    <pc:chgData name="Saju, Neha" userId="S::nsaju@doe.nj.gov::0fb8c601-783e-41fc-b251-1284690706bb" providerId="AD" clId="Web-{9942CF7B-21FE-D3D0-1AFC-5DDDF09B5D1E}"/>
    <pc:docChg chg="modSld">
      <pc:chgData name="Saju, Neha" userId="S::nsaju@doe.nj.gov::0fb8c601-783e-41fc-b251-1284690706bb" providerId="AD" clId="Web-{9942CF7B-21FE-D3D0-1AFC-5DDDF09B5D1E}" dt="2024-07-10T19:37:07.936" v="245" actId="1076"/>
      <pc:docMkLst>
        <pc:docMk/>
      </pc:docMkLst>
      <pc:sldChg chg="modSp modCm">
        <pc:chgData name="Saju, Neha" userId="S::nsaju@doe.nj.gov::0fb8c601-783e-41fc-b251-1284690706bb" providerId="AD" clId="Web-{9942CF7B-21FE-D3D0-1AFC-5DDDF09B5D1E}" dt="2024-07-10T19:37:07.936" v="245" actId="1076"/>
        <pc:sldMkLst>
          <pc:docMk/>
          <pc:sldMk cId="1192816135" sldId="257"/>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9942CF7B-21FE-D3D0-1AFC-5DDDF09B5D1E}" dt="2024-07-10T19:28:46.226" v="78" actId="20577"/>
              <pc2:cmMkLst xmlns:pc2="http://schemas.microsoft.com/office/powerpoint/2019/9/main/command">
                <pc:docMk/>
                <pc:sldMk cId="1192816135" sldId="257"/>
                <pc2:cmMk id="{EE840B6C-4BBA-40EE-929D-DA0FD57F9CC3}"/>
              </pc2:cmMkLst>
            </pc226:cmChg>
          </p:ext>
        </pc:extLst>
      </pc:sldChg>
    </pc:docChg>
  </pc:docChgLst>
  <pc:docChgLst>
    <pc:chgData name="Saju, Neha" userId="S::nsaju@doe.nj.gov::0fb8c601-783e-41fc-b251-1284690706bb" providerId="AD" clId="Web-{222D6639-8432-611D-B4D5-1ECD63D8D2FC}"/>
    <pc:docChg chg="modSld">
      <pc:chgData name="Saju, Neha" userId="S::nsaju@doe.nj.gov::0fb8c601-783e-41fc-b251-1284690706bb" providerId="AD" clId="Web-{222D6639-8432-611D-B4D5-1ECD63D8D2FC}" dt="2024-01-19T18:02:17.317" v="248" actId="1076"/>
      <pc:docMkLst>
        <pc:docMk/>
      </pc:docMkLst>
      <pc:sldChg chg="modSp">
        <pc:chgData name="Saju, Neha" userId="S::nsaju@doe.nj.gov::0fb8c601-783e-41fc-b251-1284690706bb" providerId="AD" clId="Web-{222D6639-8432-611D-B4D5-1ECD63D8D2FC}" dt="2024-01-19T17:21:53.691" v="59" actId="1076"/>
        <pc:sldMkLst>
          <pc:docMk/>
          <pc:sldMk cId="109857222" sldId="256"/>
        </pc:sldMkLst>
      </pc:sldChg>
      <pc:sldChg chg="addSp modSp">
        <pc:chgData name="Saju, Neha" userId="S::nsaju@doe.nj.gov::0fb8c601-783e-41fc-b251-1284690706bb" providerId="AD" clId="Web-{222D6639-8432-611D-B4D5-1ECD63D8D2FC}" dt="2024-01-19T18:02:17.317" v="248" actId="1076"/>
        <pc:sldMkLst>
          <pc:docMk/>
          <pc:sldMk cId="3125728681" sldId="257"/>
        </pc:sldMkLst>
      </pc:sldChg>
    </pc:docChg>
  </pc:docChgLst>
  <pc:docChgLst>
    <pc:chgData name="Saju, Neha" userId="S::nsaju@doe.nj.gov::0fb8c601-783e-41fc-b251-1284690706bb" providerId="AD" clId="Web-{76CF1465-5B7C-9A7E-3F39-37FA795A3851}"/>
    <pc:docChg chg="modSld">
      <pc:chgData name="Saju, Neha" userId="S::nsaju@doe.nj.gov::0fb8c601-783e-41fc-b251-1284690706bb" providerId="AD" clId="Web-{76CF1465-5B7C-9A7E-3F39-37FA795A3851}" dt="2024-08-15T18:32:38.854" v="9" actId="1076"/>
      <pc:docMkLst>
        <pc:docMk/>
      </pc:docMkLst>
    </pc:docChg>
  </pc:docChgLst>
  <pc:docChgLst>
    <pc:chgData name="Ehling, Kathleen" userId="S::kehling@doe.nj.gov::0e8e584d-e448-49b8-afc8-3a6c7b8b3d7d" providerId="AD" clId="Web-{8DCA6488-FC88-683E-A79D-6475CB96D0E1}"/>
    <pc:docChg chg="mod modSld">
      <pc:chgData name="Ehling, Kathleen" userId="S::kehling@doe.nj.gov::0e8e584d-e448-49b8-afc8-3a6c7b8b3d7d" providerId="AD" clId="Web-{8DCA6488-FC88-683E-A79D-6475CB96D0E1}" dt="2024-01-23T13:28:55.307" v="21"/>
      <pc:docMkLst>
        <pc:docMk/>
      </pc:docMkLst>
      <pc:sldChg chg="modSp addCm">
        <pc:chgData name="Ehling, Kathleen" userId="S::kehling@doe.nj.gov::0e8e584d-e448-49b8-afc8-3a6c7b8b3d7d" providerId="AD" clId="Web-{8DCA6488-FC88-683E-A79D-6475CB96D0E1}" dt="2024-01-23T13:24:28.585" v="7"/>
        <pc:sldMkLst>
          <pc:docMk/>
          <pc:sldMk cId="109857222" sldId="256"/>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3:30.568" v="4"/>
              <pc2:cmMkLst xmlns:pc2="http://schemas.microsoft.com/office/powerpoint/2019/9/main/command">
                <pc:docMk/>
                <pc:sldMk cId="109857222" sldId="256"/>
                <pc2:cmMk id="{2514898B-52EC-42AE-85A8-74693F9BE1E5}"/>
              </pc2:cmMkLst>
            </pc226:cmChg>
            <pc226:cmChg xmlns:pc226="http://schemas.microsoft.com/office/powerpoint/2022/06/main/command" chg="add">
              <pc226:chgData name="Ehling, Kathleen" userId="S::kehling@doe.nj.gov::0e8e584d-e448-49b8-afc8-3a6c7b8b3d7d" providerId="AD" clId="Web-{8DCA6488-FC88-683E-A79D-6475CB96D0E1}" dt="2024-01-23T13:24:28.585" v="7"/>
              <pc2:cmMkLst xmlns:pc2="http://schemas.microsoft.com/office/powerpoint/2019/9/main/command">
                <pc:docMk/>
                <pc:sldMk cId="109857222" sldId="256"/>
                <pc2:cmMk id="{BE6F7DF2-E325-462B-B80C-7250EF30DCD0}"/>
              </pc2:cmMkLst>
            </pc226:cmChg>
          </p:ext>
        </pc:extLst>
      </pc:sldChg>
      <pc:sldChg chg="modSp addCm">
        <pc:chgData name="Ehling, Kathleen" userId="S::kehling@doe.nj.gov::0e8e584d-e448-49b8-afc8-3a6c7b8b3d7d" providerId="AD" clId="Web-{8DCA6488-FC88-683E-A79D-6475CB96D0E1}" dt="2024-01-23T13:28:55.307" v="21"/>
        <pc:sldMkLst>
          <pc:docMk/>
          <pc:sldMk cId="3125728681" sldId="257"/>
        </pc:sldMkLst>
        <pc:extLst>
          <p:ext xmlns:p="http://schemas.openxmlformats.org/presentationml/2006/main" uri="{D6D511B9-2390-475A-947B-AFAB55BFBCF1}">
            <pc226:cmChg xmlns:pc226="http://schemas.microsoft.com/office/powerpoint/2022/06/main/command" chg="add">
              <pc226:chgData name="Ehling, Kathleen" userId="S::kehling@doe.nj.gov::0e8e584d-e448-49b8-afc8-3a6c7b8b3d7d" providerId="AD" clId="Web-{8DCA6488-FC88-683E-A79D-6475CB96D0E1}" dt="2024-01-23T13:28:55.307" v="21"/>
              <pc2:cmMkLst xmlns:pc2="http://schemas.microsoft.com/office/powerpoint/2019/9/main/command">
                <pc:docMk/>
                <pc:sldMk cId="3125728681" sldId="257"/>
                <pc2:cmMk id="{FF105D37-6316-4EF1-95B2-ADB26940A150}"/>
              </pc2:cmMkLst>
            </pc226:cmChg>
            <pc226:cmChg xmlns:pc226="http://schemas.microsoft.com/office/powerpoint/2022/06/main/command" chg="add">
              <pc226:chgData name="Ehling, Kathleen" userId="S::kehling@doe.nj.gov::0e8e584d-e448-49b8-afc8-3a6c7b8b3d7d" providerId="AD" clId="Web-{8DCA6488-FC88-683E-A79D-6475CB96D0E1}" dt="2024-01-23T13:28:20.229" v="14"/>
              <pc2:cmMkLst xmlns:pc2="http://schemas.microsoft.com/office/powerpoint/2019/9/main/command">
                <pc:docMk/>
                <pc:sldMk cId="3125728681" sldId="257"/>
                <pc2:cmMk id="{27D4D458-C635-4ED2-956F-07A645328E89}"/>
              </pc2:cmMkLst>
            </pc226:cmChg>
          </p:ext>
        </pc:extLst>
      </pc:sldChg>
    </pc:docChg>
  </pc:docChgLst>
  <pc:docChgLst>
    <pc:chgData name="Franks-McRae, Leslie" userId="b153c716-a0bb-44f8-b705-dc9e7d736f19" providerId="ADAL" clId="{F3BA7165-FF4F-4579-B625-A4BC21EDA17B}"/>
    <pc:docChg chg="undo redo custSel modSld">
      <pc:chgData name="Franks-McRae, Leslie" userId="b153c716-a0bb-44f8-b705-dc9e7d736f19" providerId="ADAL" clId="{F3BA7165-FF4F-4579-B625-A4BC21EDA17B}" dt="2024-08-14T19:07:49.851" v="48" actId="20577"/>
      <pc:docMkLst>
        <pc:docMk/>
      </pc:docMkLst>
      <pc:sldChg chg="addSp delSp modSp mod modCm">
        <pc:chgData name="Franks-McRae, Leslie" userId="b153c716-a0bb-44f8-b705-dc9e7d736f19" providerId="ADAL" clId="{F3BA7165-FF4F-4579-B625-A4BC21EDA17B}" dt="2024-08-14T19:07:49.851" v="48"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Franks-McRae, Leslie" userId="b153c716-a0bb-44f8-b705-dc9e7d736f19" providerId="ADAL" clId="{F3BA7165-FF4F-4579-B625-A4BC21EDA17B}" dt="2024-08-14T19:07:49.851" v="48" actId="20577"/>
              <pc2:cmMkLst xmlns:pc2="http://schemas.microsoft.com/office/powerpoint/2019/9/main/command">
                <pc:docMk/>
                <pc:sldMk cId="3543093776" sldId="258"/>
                <pc2:cmMk id="{AC731A4A-606D-410A-821C-FB09526E63A9}"/>
              </pc2:cmMkLst>
            </pc226:cmChg>
          </p:ext>
        </pc:extLst>
      </pc:sldChg>
    </pc:docChg>
  </pc:docChgLst>
  <pc:docChgLst>
    <pc:chgData name="Doherty-Azzinaro, Kim" userId="2b50f6e3-1efa-4765-8edf-96a09a6cf8ed" providerId="ADAL" clId="{35A09D0B-9C86-44AB-9C45-84521C133939}"/>
    <pc:docChg chg="modSld">
      <pc:chgData name="Doherty-Azzinaro, Kim" userId="2b50f6e3-1efa-4765-8edf-96a09a6cf8ed" providerId="ADAL" clId="{35A09D0B-9C86-44AB-9C45-84521C133939}" dt="2024-01-23T19:53:26.350" v="28" actId="20577"/>
      <pc:docMkLst>
        <pc:docMk/>
      </pc:docMkLst>
      <pc:sldChg chg="modSp mod">
        <pc:chgData name="Doherty-Azzinaro, Kim" userId="2b50f6e3-1efa-4765-8edf-96a09a6cf8ed" providerId="ADAL" clId="{35A09D0B-9C86-44AB-9C45-84521C133939}" dt="2024-01-23T19:53:26.350" v="28" actId="20577"/>
        <pc:sldMkLst>
          <pc:docMk/>
          <pc:sldMk cId="109857222" sldId="256"/>
        </pc:sldMkLst>
      </pc:sldChg>
    </pc:docChg>
  </pc:docChgLst>
  <pc:docChgLst>
    <pc:chgData name="Saju, Neha" userId="S::nsaju@doe.nj.gov::0fb8c601-783e-41fc-b251-1284690706bb" providerId="AD" clId="Web-{7BA291D1-83BA-E961-F570-F0CDEC3FFC24}"/>
    <pc:docChg chg="delSld modSld">
      <pc:chgData name="Saju, Neha" userId="S::nsaju@doe.nj.gov::0fb8c601-783e-41fc-b251-1284690706bb" providerId="AD" clId="Web-{7BA291D1-83BA-E961-F570-F0CDEC3FFC24}" dt="2024-07-23T13:16:09.204" v="13"/>
      <pc:docMkLst>
        <pc:docMk/>
      </pc:docMkLst>
      <pc:sldChg chg="del">
        <pc:chgData name="Saju, Neha" userId="S::nsaju@doe.nj.gov::0fb8c601-783e-41fc-b251-1284690706bb" providerId="AD" clId="Web-{7BA291D1-83BA-E961-F570-F0CDEC3FFC24}" dt="2024-07-23T13:15:08.077" v="0"/>
        <pc:sldMkLst>
          <pc:docMk/>
          <pc:sldMk cId="1780769033" sldId="258"/>
        </pc:sldMkLst>
      </pc:sldChg>
    </pc:docChg>
  </pc:docChgLst>
  <pc:docChgLst>
    <pc:chgData name="Saju, Neha" userId="S::nsaju@doe.nj.gov::0fb8c601-783e-41fc-b251-1284690706bb" providerId="AD" clId="Web-{7C763705-8A6F-3B26-2074-C36711188226}"/>
    <pc:docChg chg="modSld">
      <pc:chgData name="Saju, Neha" userId="S::nsaju@doe.nj.gov::0fb8c601-783e-41fc-b251-1284690706bb" providerId="AD" clId="Web-{7C763705-8A6F-3B26-2074-C36711188226}" dt="2024-08-08T19:21:18.226" v="90" actId="20577"/>
      <pc:docMkLst>
        <pc:docMk/>
      </pc:docMkLst>
      <pc:sldChg chg="modSp modCm">
        <pc:chgData name="Saju, Neha" userId="S::nsaju@doe.nj.gov::0fb8c601-783e-41fc-b251-1284690706bb" providerId="AD" clId="Web-{7C763705-8A6F-3B26-2074-C36711188226}" dt="2024-08-08T19:21:18.226" v="90" actId="20577"/>
        <pc:sldMkLst>
          <pc:docMk/>
          <pc:sldMk cId="3543093776" sldId="258"/>
        </pc:sldMkLst>
        <pc:extLst>
          <p:ext xmlns:p="http://schemas.openxmlformats.org/presentationml/2006/main" uri="{D6D511B9-2390-475A-947B-AFAB55BFBCF1}">
            <pc226:cmChg xmlns:pc226="http://schemas.microsoft.com/office/powerpoint/2022/06/main/command" chg="mod">
              <pc226:chgData name="Saju, Neha" userId="S::nsaju@doe.nj.gov::0fb8c601-783e-41fc-b251-1284690706bb" providerId="AD" clId="Web-{7C763705-8A6F-3B26-2074-C36711188226}" dt="2024-08-08T19:19:55.305" v="88" actId="20577"/>
              <pc2:cmMkLst xmlns:pc2="http://schemas.microsoft.com/office/powerpoint/2019/9/main/command">
                <pc:docMk/>
                <pc:sldMk cId="3543093776" sldId="258"/>
                <pc2:cmMk id="{D6FC8BDC-DE41-4EF6-92BD-4063108F801D}"/>
              </pc2:cmMkLst>
            </pc226:cmChg>
          </p:ext>
        </pc:extLst>
      </pc:sldChg>
    </pc:docChg>
  </pc:docChgLst>
  <pc:docChgLst>
    <pc:chgData name="Saju, Neha" userId="S::nsaju@doe.nj.gov::0fb8c601-783e-41fc-b251-1284690706bb" providerId="AD" clId="Web-{4357EFE4-0791-84FB-B56F-AAB74B7F40E1}"/>
    <pc:docChg chg="modSld">
      <pc:chgData name="Saju, Neha" userId="S::nsaju@doe.nj.gov::0fb8c601-783e-41fc-b251-1284690706bb" providerId="AD" clId="Web-{4357EFE4-0791-84FB-B56F-AAB74B7F40E1}" dt="2024-07-16T13:38:07.955" v="12" actId="1076"/>
      <pc:docMkLst>
        <pc:docMk/>
      </pc:docMkLst>
    </pc:docChg>
  </pc:docChgLst>
  <pc:docChgLst>
    <pc:chgData name="Saju, Neha" userId="S::nsaju@doe.nj.gov::0fb8c601-783e-41fc-b251-1284690706bb" providerId="AD" clId="Web-{E34895B9-144F-F686-AA86-CF29130D9C6E}"/>
    <pc:docChg chg="delSld modSld">
      <pc:chgData name="Saju, Neha" userId="S::nsaju@doe.nj.gov::0fb8c601-783e-41fc-b251-1284690706bb" providerId="AD" clId="Web-{E34895B9-144F-F686-AA86-CF29130D9C6E}" dt="2024-07-02T19:48:00.097" v="68"/>
      <pc:docMkLst>
        <pc:docMk/>
      </pc:docMkLst>
      <pc:sldChg chg="delSp modSp">
        <pc:chgData name="Saju, Neha" userId="S::nsaju@doe.nj.gov::0fb8c601-783e-41fc-b251-1284690706bb" providerId="AD" clId="Web-{E34895B9-144F-F686-AA86-CF29130D9C6E}" dt="2024-07-02T19:48:00.097" v="68"/>
        <pc:sldMkLst>
          <pc:docMk/>
          <pc:sldMk cId="1192816135" sldId="257"/>
        </pc:sldMkLst>
      </pc:sldChg>
      <pc:sldChg chg="del">
        <pc:chgData name="Saju, Neha" userId="S::nsaju@doe.nj.gov::0fb8c601-783e-41fc-b251-1284690706bb" providerId="AD" clId="Web-{E34895B9-144F-F686-AA86-CF29130D9C6E}" dt="2024-07-02T19:30:39.685" v="12"/>
        <pc:sldMkLst>
          <pc:docMk/>
          <pc:sldMk cId="1691816952" sldId="258"/>
        </pc:sldMkLst>
      </pc:sldChg>
    </pc:docChg>
  </pc:docChgLst>
  <pc:docChgLst>
    <pc:chgData name="Suleman, Saba" userId="S::ssuleman@doe.nj.gov::0b261a2c-9244-467e-91d8-5c803c10c0a6" providerId="AD" clId="Web-{06FD62B5-2655-9C75-0AD3-9E024993EC09}"/>
    <pc:docChg chg="modSld">
      <pc:chgData name="Suleman, Saba" userId="S::ssuleman@doe.nj.gov::0b261a2c-9244-467e-91d8-5c803c10c0a6" providerId="AD" clId="Web-{06FD62B5-2655-9C75-0AD3-9E024993EC09}" dt="2024-08-09T18:18:39.035" v="0" actId="20577"/>
      <pc:docMkLst>
        <pc:docMk/>
      </pc:docMkLst>
    </pc:docChg>
  </pc:docChgLst>
  <pc:docChgLst>
    <pc:chgData name="Gallagher, Amy" userId="496dfe81-9838-4803-ad9e-45b261635a82" providerId="ADAL" clId="{30A089EA-0143-4E05-A85F-9EE66BE37CCE}"/>
    <pc:docChg chg="modSld">
      <pc:chgData name="Gallagher, Amy" userId="496dfe81-9838-4803-ad9e-45b261635a82" providerId="ADAL" clId="{30A089EA-0143-4E05-A85F-9EE66BE37CCE}" dt="2024-08-08T18:21:50.891" v="3" actId="20577"/>
      <pc:docMkLst>
        <pc:docMk/>
      </pc:docMkLst>
    </pc:docChg>
  </pc:docChgLst>
  <pc:docChgLst>
    <pc:chgData name="Saju, Neha" userId="S::nsaju@doe.nj.gov::0fb8c601-783e-41fc-b251-1284690706bb" providerId="AD" clId="Web-{F9089F7C-2ECB-0B78-2C55-84993B93B1D4}"/>
    <pc:docChg chg="addSld modSld">
      <pc:chgData name="Saju, Neha" userId="S::nsaju@doe.nj.gov::0fb8c601-783e-41fc-b251-1284690706bb" providerId="AD" clId="Web-{F9089F7C-2ECB-0B78-2C55-84993B93B1D4}" dt="2024-07-23T16:18:56.891" v="584" actId="1076"/>
      <pc:docMkLst>
        <pc:docMk/>
      </pc:docMkLst>
      <pc:sldChg chg="modSp add replId">
        <pc:chgData name="Saju, Neha" userId="S::nsaju@doe.nj.gov::0fb8c601-783e-41fc-b251-1284690706bb" providerId="AD" clId="Web-{F9089F7C-2ECB-0B78-2C55-84993B93B1D4}" dt="2024-07-23T15:15:09.415" v="574" actId="1076"/>
        <pc:sldMkLst>
          <pc:docMk/>
          <pc:sldMk cId="1477498131" sldId="258"/>
        </pc:sldMkLst>
      </pc:sldChg>
    </pc:docChg>
  </pc:docChgLst>
  <pc:docChgLst>
    <pc:chgData name="Saju, Neha" userId="S::nsaju@doe.nj.gov::0fb8c601-783e-41fc-b251-1284690706bb" providerId="AD" clId="Web-{15D8378E-5EC2-0B23-925B-3A33D4B26441}"/>
    <pc:docChg chg="modSld">
      <pc:chgData name="Saju, Neha" userId="S::nsaju@doe.nj.gov::0fb8c601-783e-41fc-b251-1284690706bb" providerId="AD" clId="Web-{15D8378E-5EC2-0B23-925B-3A33D4B26441}" dt="2024-08-14T19:35:44.087" v="2" actId="14100"/>
      <pc:docMkLst>
        <pc:docMk/>
      </pc:docMkLst>
      <pc:sldChg chg="addSp modSp">
        <pc:chgData name="Saju, Neha" userId="S::nsaju@doe.nj.gov::0fb8c601-783e-41fc-b251-1284690706bb" providerId="AD" clId="Web-{15D8378E-5EC2-0B23-925B-3A33D4B26441}" dt="2024-08-14T19:35:44.087" v="2" actId="14100"/>
        <pc:sldMkLst>
          <pc:docMk/>
          <pc:sldMk cId="3543093776" sldId="258"/>
        </pc:sldMkLst>
      </pc:sldChg>
    </pc:docChg>
  </pc:docChgLst>
  <pc:docChgLst>
    <pc:chgData name="Saju, Neha" userId="S::nsaju@doe.nj.gov::0fb8c601-783e-41fc-b251-1284690706bb" providerId="AD" clId="Web-{65466B07-71D9-1586-DA9E-A538F21C1CB8}"/>
    <pc:docChg chg="modSld">
      <pc:chgData name="Saju, Neha" userId="S::nsaju@doe.nj.gov::0fb8c601-783e-41fc-b251-1284690706bb" providerId="AD" clId="Web-{65466B07-71D9-1586-DA9E-A538F21C1CB8}" dt="2024-07-31T14:54:45.748" v="406" actId="1076"/>
      <pc:docMkLst>
        <pc:docMk/>
      </pc:docMkLst>
    </pc:docChg>
  </pc:docChgLst>
  <pc:docChgLst>
    <pc:chgData name="Suleman, Saba" userId="S::ssuleman@doe.nj.gov::0b261a2c-9244-467e-91d8-5c803c10c0a6" providerId="AD" clId="Web-{E900B700-F675-38CD-0633-4A02DD484863}"/>
    <pc:docChg chg="modSld">
      <pc:chgData name="Suleman, Saba" userId="S::ssuleman@doe.nj.gov::0b261a2c-9244-467e-91d8-5c803c10c0a6" providerId="AD" clId="Web-{E900B700-F675-38CD-0633-4A02DD484863}" dt="2024-08-09T18:13:21.677" v="261" actId="20577"/>
      <pc:docMkLst>
        <pc:docMk/>
      </pc:docMkLst>
    </pc:docChg>
  </pc:docChgLst>
  <pc:docChgLst>
    <pc:chgData name="Pasculli, Diana" userId="S::dpascull@doe.nj.gov::985891a8-e4ca-4513-91aa-9d74f57d5ac3" providerId="AD" clId="Web-{DD935161-43D6-96C8-7244-2E64E26C187F}"/>
    <pc:docChg chg="modSld">
      <pc:chgData name="Pasculli, Diana" userId="S::dpascull@doe.nj.gov::985891a8-e4ca-4513-91aa-9d74f57d5ac3" providerId="AD" clId="Web-{DD935161-43D6-96C8-7244-2E64E26C187F}" dt="2024-10-19T12:59:42.319" v="16" actId="1076"/>
      <pc:docMkLst>
        <pc:docMk/>
      </pc:docMkLst>
      <pc:sldChg chg="modSp">
        <pc:chgData name="Pasculli, Diana" userId="S::dpascull@doe.nj.gov::985891a8-e4ca-4513-91aa-9d74f57d5ac3" providerId="AD" clId="Web-{DD935161-43D6-96C8-7244-2E64E26C187F}" dt="2024-10-19T12:59:42.319" v="16" actId="1076"/>
        <pc:sldMkLst>
          <pc:docMk/>
          <pc:sldMk cId="3543093776" sldId="258"/>
        </pc:sldMkLst>
      </pc:sldChg>
    </pc:docChg>
  </pc:docChgLst>
  <pc:docChgLst>
    <pc:chgData name="Pasculli, Diana" userId="985891a8-e4ca-4513-91aa-9d74f57d5ac3" providerId="ADAL" clId="{1A8EC3C2-01B3-43BC-9406-B0D7C5FAF6B4}"/>
    <pc:docChg chg="undo custSel modSld">
      <pc:chgData name="Pasculli, Diana" userId="985891a8-e4ca-4513-91aa-9d74f57d5ac3" providerId="ADAL" clId="{1A8EC3C2-01B3-43BC-9406-B0D7C5FAF6B4}" dt="2024-10-19T13:09:46.908" v="527" actId="1076"/>
      <pc:docMkLst>
        <pc:docMk/>
      </pc:docMkLst>
      <pc:sldChg chg="addSp modSp mod">
        <pc:chgData name="Pasculli, Diana" userId="985891a8-e4ca-4513-91aa-9d74f57d5ac3" providerId="ADAL" clId="{1A8EC3C2-01B3-43BC-9406-B0D7C5FAF6B4}" dt="2024-10-19T13:09:46.908" v="527" actId="1076"/>
        <pc:sldMkLst>
          <pc:docMk/>
          <pc:sldMk cId="3543093776" sldId="258"/>
        </pc:sldMkLst>
      </pc:sldChg>
    </pc:docChg>
  </pc:docChgLst>
  <pc:docChgLst>
    <pc:chgData name="Saju, Neha" userId="S::nsaju@doe.nj.gov::0fb8c601-783e-41fc-b251-1284690706bb" providerId="AD" clId="Web-{B4C9823E-55E2-97DD-05BB-D8ACE107F435}"/>
    <pc:docChg chg="modSld">
      <pc:chgData name="Saju, Neha" userId="S::nsaju@doe.nj.gov::0fb8c601-783e-41fc-b251-1284690706bb" providerId="AD" clId="Web-{B4C9823E-55E2-97DD-05BB-D8ACE107F435}" dt="2024-08-14T13:30:27.798" v="47" actId="1076"/>
      <pc:docMkLst>
        <pc:docMk/>
      </pc:docMkLst>
    </pc:docChg>
  </pc:docChgLst>
  <pc:docChgLst>
    <pc:chgData name="Pasculli, Diana" userId="S::dpascull@doe.nj.gov::985891a8-e4ca-4513-91aa-9d74f57d5ac3" providerId="AD" clId="Web-{E41FD6C2-6431-AEF5-A231-314174B268FA}"/>
    <pc:docChg chg="modSld">
      <pc:chgData name="Pasculli, Diana" userId="S::dpascull@doe.nj.gov::985891a8-e4ca-4513-91aa-9d74f57d5ac3" providerId="AD" clId="Web-{E41FD6C2-6431-AEF5-A231-314174B268FA}" dt="2024-08-08T14:02:12.926" v="1" actId="1076"/>
      <pc:docMkLst>
        <pc:docMk/>
      </pc:docMkLst>
    </pc:docChg>
  </pc:docChgLst>
  <pc:docChgLst>
    <pc:chgData name="Saju, Neha" userId="S::nsaju@doe.nj.gov::0fb8c601-783e-41fc-b251-1284690706bb" providerId="AD" clId="Web-{9820E337-FA8C-3C80-916F-AEED27486B21}"/>
    <pc:docChg chg="modSld">
      <pc:chgData name="Saju, Neha" userId="S::nsaju@doe.nj.gov::0fb8c601-783e-41fc-b251-1284690706bb" providerId="AD" clId="Web-{9820E337-FA8C-3C80-916F-AEED27486B21}" dt="2024-07-09T12:53:56.563" v="5" actId="1076"/>
      <pc:docMkLst>
        <pc:docMk/>
      </pc:docMkLst>
    </pc:docChg>
  </pc:docChgLst>
  <pc:docChgLst>
    <pc:chgData name="Pasculli, Diana" userId="S::dpascull@doe.nj.gov::985891a8-e4ca-4513-91aa-9d74f57d5ac3" providerId="AD" clId="Web-{19495E23-0254-5FD1-48E6-7C42476D5FF3}"/>
    <pc:docChg chg="">
      <pc:chgData name="Pasculli, Diana" userId="S::dpascull@doe.nj.gov::985891a8-e4ca-4513-91aa-9d74f57d5ac3" providerId="AD" clId="Web-{19495E23-0254-5FD1-48E6-7C42476D5FF3}" dt="2024-07-15T18:23:05.258" v="0"/>
      <pc:docMkLst>
        <pc:docMk/>
      </pc:docMkLst>
    </pc:docChg>
  </pc:docChgLst>
  <pc:docChgLst>
    <pc:chgData name="Pasculli, Diana" userId="S::dpascull@doe.nj.gov::985891a8-e4ca-4513-91aa-9d74f57d5ac3" providerId="AD" clId="Web-{2B1F5C40-ABEC-81F9-3042-3EB1449713DC}"/>
    <pc:docChg chg="mod modSld">
      <pc:chgData name="Pasculli, Diana" userId="S::dpascull@doe.nj.gov::985891a8-e4ca-4513-91aa-9d74f57d5ac3" providerId="AD" clId="Web-{2B1F5C40-ABEC-81F9-3042-3EB1449713DC}" dt="2024-01-23T00:43:01.886" v="6"/>
      <pc:docMkLst>
        <pc:docMk/>
      </pc:docMkLst>
      <pc:sldChg chg="modSp addCm">
        <pc:chgData name="Pasculli, Diana" userId="S::dpascull@doe.nj.gov::985891a8-e4ca-4513-91aa-9d74f57d5ac3" providerId="AD" clId="Web-{2B1F5C40-ABEC-81F9-3042-3EB1449713DC}" dt="2024-01-23T00:43:01.886" v="6"/>
        <pc:sldMkLst>
          <pc:docMk/>
          <pc:sldMk cId="109857222" sldId="256"/>
        </pc:sldMkLst>
        <pc:extLst>
          <p:ext xmlns:p="http://schemas.openxmlformats.org/presentationml/2006/main" uri="{D6D511B9-2390-475A-947B-AFAB55BFBCF1}">
            <pc226:cmChg xmlns:pc226="http://schemas.microsoft.com/office/powerpoint/2022/06/main/command" chg="add">
              <pc226:chgData name="Pasculli, Diana" userId="S::dpascull@doe.nj.gov::985891a8-e4ca-4513-91aa-9d74f57d5ac3" providerId="AD" clId="Web-{2B1F5C40-ABEC-81F9-3042-3EB1449713DC}" dt="2024-01-23T00:43:01.886" v="6"/>
              <pc2:cmMkLst xmlns:pc2="http://schemas.microsoft.com/office/powerpoint/2019/9/main/command">
                <pc:docMk/>
                <pc:sldMk cId="109857222" sldId="256"/>
                <pc2:cmMk id="{A85FD173-55B2-49ED-AAFE-F775F0836028}"/>
              </pc2:cmMkLst>
            </pc226:cmChg>
          </p:ext>
        </pc:extLst>
      </pc:sldChg>
      <pc:sldChg chg="mod modShow">
        <pc:chgData name="Pasculli, Diana" userId="S::dpascull@doe.nj.gov::985891a8-e4ca-4513-91aa-9d74f57d5ac3" providerId="AD" clId="Web-{2B1F5C40-ABEC-81F9-3042-3EB1449713DC}" dt="2024-01-23T00:41:19.538" v="0"/>
        <pc:sldMkLst>
          <pc:docMk/>
          <pc:sldMk cId="3125728681" sldId="257"/>
        </pc:sldMkLst>
      </pc:sldChg>
    </pc:docChg>
  </pc:docChgLst>
  <pc:docChgLst>
    <pc:chgData name="Saju, Neha" userId="S::nsaju@doe.nj.gov::0fb8c601-783e-41fc-b251-1284690706bb" providerId="AD" clId="Web-{B1E36B64-6ABB-3385-119C-E0D3E8B686C3}"/>
    <pc:docChg chg="modSld">
      <pc:chgData name="Saju, Neha" userId="S::nsaju@doe.nj.gov::0fb8c601-783e-41fc-b251-1284690706bb" providerId="AD" clId="Web-{B1E36B64-6ABB-3385-119C-E0D3E8B686C3}" dt="2024-08-06T18:24:06.337" v="228" actId="1076"/>
      <pc:docMkLst>
        <pc:docMk/>
      </pc:docMkLst>
    </pc:docChg>
  </pc:docChgLst>
  <pc:docChgLst>
    <pc:chgData name="Saju, Neha" userId="S::nsaju@doe.nj.gov::0fb8c601-783e-41fc-b251-1284690706bb" providerId="AD" clId="Web-{F59F5082-77D5-A85C-2E74-E0619D2B6236}"/>
    <pc:docChg chg="modSld">
      <pc:chgData name="Saju, Neha" userId="S::nsaju@doe.nj.gov::0fb8c601-783e-41fc-b251-1284690706bb" providerId="AD" clId="Web-{F59F5082-77D5-A85C-2E74-E0619D2B6236}" dt="2024-07-02T17:00:14.560" v="8" actId="1076"/>
      <pc:docMkLst>
        <pc:docMk/>
      </pc:docMkLst>
      <pc:sldChg chg="modSp">
        <pc:chgData name="Saju, Neha" userId="S::nsaju@doe.nj.gov::0fb8c601-783e-41fc-b251-1284690706bb" providerId="AD" clId="Web-{F59F5082-77D5-A85C-2E74-E0619D2B6236}" dt="2024-07-02T17:00:14.560" v="8" actId="1076"/>
        <pc:sldMkLst>
          <pc:docMk/>
          <pc:sldMk cId="1691816952" sldId="258"/>
        </pc:sldMkLst>
      </pc:sldChg>
    </pc:docChg>
  </pc:docChgLst>
  <pc:docChgLst>
    <pc:chgData name="Saju, Neha" userId="S::nsaju@doe.nj.gov::0fb8c601-783e-41fc-b251-1284690706bb" providerId="AD" clId="Web-{302B02D1-B137-51AF-258A-DF805460CC42}"/>
    <pc:docChg chg="modSld">
      <pc:chgData name="Saju, Neha" userId="S::nsaju@doe.nj.gov::0fb8c601-783e-41fc-b251-1284690706bb" providerId="AD" clId="Web-{302B02D1-B137-51AF-258A-DF805460CC42}" dt="2024-08-08T15:11:12.012" v="185" actId="20577"/>
      <pc:docMkLst>
        <pc:docMk/>
      </pc:docMkLst>
      <pc:sldChg chg="addSp delSp modSp">
        <pc:chgData name="Saju, Neha" userId="S::nsaju@doe.nj.gov::0fb8c601-783e-41fc-b251-1284690706bb" providerId="AD" clId="Web-{302B02D1-B137-51AF-258A-DF805460CC42}" dt="2024-08-08T15:11:12.012" v="185" actId="20577"/>
        <pc:sldMkLst>
          <pc:docMk/>
          <pc:sldMk cId="3543093776" sldId="258"/>
        </pc:sldMkLst>
      </pc:sldChg>
    </pc:docChg>
  </pc:docChgLst>
  <pc:docChgLst>
    <pc:chgData name="Saju, Neha" userId="S::nsaju@doe.nj.gov::0fb8c601-783e-41fc-b251-1284690706bb" providerId="AD" clId="Web-{AF791F75-B4CA-9155-6D3A-21E8080CAB34}"/>
    <pc:docChg chg="delSld modSld">
      <pc:chgData name="Saju, Neha" userId="S::nsaju@doe.nj.gov::0fb8c601-783e-41fc-b251-1284690706bb" providerId="AD" clId="Web-{AF791F75-B4CA-9155-6D3A-21E8080CAB34}" dt="2024-06-19T19:50:13.887" v="133" actId="20577"/>
      <pc:docMkLst>
        <pc:docMk/>
      </pc:docMkLst>
      <pc:sldChg chg="del">
        <pc:chgData name="Saju, Neha" userId="S::nsaju@doe.nj.gov::0fb8c601-783e-41fc-b251-1284690706bb" providerId="AD" clId="Web-{AF791F75-B4CA-9155-6D3A-21E8080CAB34}" dt="2024-06-19T18:44:58.724" v="0"/>
        <pc:sldMkLst>
          <pc:docMk/>
          <pc:sldMk cId="1844103309" sldId="259"/>
        </pc:sldMkLst>
      </pc:sldChg>
    </pc:docChg>
  </pc:docChgLst>
  <pc:docChgLst>
    <pc:chgData name="Saju, Neha" userId="S::nsaju@doe.nj.gov::0fb8c601-783e-41fc-b251-1284690706bb" providerId="AD" clId="Web-{9DF0B625-C2A9-B08C-8734-4811B603EA2C}"/>
    <pc:docChg chg="modSld">
      <pc:chgData name="Saju, Neha" userId="S::nsaju@doe.nj.gov::0fb8c601-783e-41fc-b251-1284690706bb" providerId="AD" clId="Web-{9DF0B625-C2A9-B08C-8734-4811B603EA2C}" dt="2024-07-03T15:37:36.327" v="499"/>
      <pc:docMkLst>
        <pc:docMk/>
      </pc:docMkLst>
      <pc:sldChg chg="addSp delSp modSp">
        <pc:chgData name="Saju, Neha" userId="S::nsaju@doe.nj.gov::0fb8c601-783e-41fc-b251-1284690706bb" providerId="AD" clId="Web-{9DF0B625-C2A9-B08C-8734-4811B603EA2C}" dt="2024-07-03T15:37:36.327" v="499"/>
        <pc:sldMkLst>
          <pc:docMk/>
          <pc:sldMk cId="1192816135" sldId="257"/>
        </pc:sldMkLst>
      </pc:sldChg>
    </pc:docChg>
  </pc:docChgLst>
  <pc:docChgLst>
    <pc:chgData name="Saju, Neha" userId="S::nsaju@doe.nj.gov::0fb8c601-783e-41fc-b251-1284690706bb" providerId="AD" clId="Web-{85131CE6-59EF-159A-5F11-B495FEA04597}"/>
    <pc:docChg chg="modSld">
      <pc:chgData name="Saju, Neha" userId="S::nsaju@doe.nj.gov::0fb8c601-783e-41fc-b251-1284690706bb" providerId="AD" clId="Web-{85131CE6-59EF-159A-5F11-B495FEA04597}" dt="2024-07-11T18:07:26.585" v="0" actId="14100"/>
      <pc:docMkLst>
        <pc:docMk/>
      </pc:docMkLst>
    </pc:docChg>
  </pc:docChgLst>
  <pc:docChgLst>
    <pc:chgData name="Saju, Neha" userId="S::nsaju@doe.nj.gov::0fb8c601-783e-41fc-b251-1284690706bb" providerId="AD" clId="Web-{E835B7EB-31D5-98D5-55CB-8D38AEF6C6D1}"/>
    <pc:docChg chg="modSld">
      <pc:chgData name="Saju, Neha" userId="S::nsaju@doe.nj.gov::0fb8c601-783e-41fc-b251-1284690706bb" providerId="AD" clId="Web-{E835B7EB-31D5-98D5-55CB-8D38AEF6C6D1}" dt="2024-07-02T12:39:20.339" v="11" actId="20577"/>
      <pc:docMkLst>
        <pc:docMk/>
      </pc:docMkLst>
      <pc:sldChg chg="modSp">
        <pc:chgData name="Saju, Neha" userId="S::nsaju@doe.nj.gov::0fb8c601-783e-41fc-b251-1284690706bb" providerId="AD" clId="Web-{E835B7EB-31D5-98D5-55CB-8D38AEF6C6D1}" dt="2024-07-02T12:39:20.339" v="11" actId="20577"/>
        <pc:sldMkLst>
          <pc:docMk/>
          <pc:sldMk cId="1691816952" sldId="258"/>
        </pc:sldMkLst>
      </pc:sldChg>
    </pc:docChg>
  </pc:docChgLst>
  <pc:docChgLst>
    <pc:chgData name="Saju, Neha" userId="S::nsaju@doe.nj.gov::0fb8c601-783e-41fc-b251-1284690706bb" providerId="AD" clId="Web-{A829818A-23EB-94F3-5833-CC7C11B91FFD}"/>
    <pc:docChg chg="addSld delSld modSld">
      <pc:chgData name="Saju, Neha" userId="S::nsaju@doe.nj.gov::0fb8c601-783e-41fc-b251-1284690706bb" providerId="AD" clId="Web-{A829818A-23EB-94F3-5833-CC7C11B91FFD}" dt="2024-06-19T15:37:42.782" v="919" actId="20577"/>
      <pc:docMkLst>
        <pc:docMk/>
      </pc:docMkLst>
      <pc:sldChg chg="addSp delSp modSp del modNotes">
        <pc:chgData name="Saju, Neha" userId="S::nsaju@doe.nj.gov::0fb8c601-783e-41fc-b251-1284690706bb" providerId="AD" clId="Web-{A829818A-23EB-94F3-5833-CC7C11B91FFD}" dt="2024-06-19T14:47:39.217" v="478"/>
        <pc:sldMkLst>
          <pc:docMk/>
          <pc:sldMk cId="109857222" sldId="256"/>
        </pc:sldMkLst>
      </pc:sldChg>
      <pc:sldChg chg="delSp add del replId">
        <pc:chgData name="Saju, Neha" userId="S::nsaju@doe.nj.gov::0fb8c601-783e-41fc-b251-1284690706bb" providerId="AD" clId="Web-{A829818A-23EB-94F3-5833-CC7C11B91FFD}" dt="2024-06-19T14:18:59.140" v="150"/>
        <pc:sldMkLst>
          <pc:docMk/>
          <pc:sldMk cId="2972521966" sldId="257"/>
        </pc:sldMkLst>
      </pc:sldChg>
      <pc:sldChg chg="del">
        <pc:chgData name="Saju, Neha" userId="S::nsaju@doe.nj.gov::0fb8c601-783e-41fc-b251-1284690706bb" providerId="AD" clId="Web-{A829818A-23EB-94F3-5833-CC7C11B91FFD}" dt="2024-06-19T13:43:57.350" v="0"/>
        <pc:sldMkLst>
          <pc:docMk/>
          <pc:sldMk cId="3125728681" sldId="257"/>
        </pc:sldMkLst>
      </pc:sldChg>
      <pc:sldChg chg="addSp delSp modSp new modNotes">
        <pc:chgData name="Saju, Neha" userId="S::nsaju@doe.nj.gov::0fb8c601-783e-41fc-b251-1284690706bb" providerId="AD" clId="Web-{A829818A-23EB-94F3-5833-CC7C11B91FFD}" dt="2024-06-19T15:37:42.782" v="919" actId="20577"/>
        <pc:sldMkLst>
          <pc:docMk/>
          <pc:sldMk cId="647139875" sldId="258"/>
        </pc:sldMkLst>
      </pc:sldChg>
    </pc:docChg>
  </pc:docChgLst>
  <pc:docChgLst>
    <pc:chgData clId="Web-{92FF36EA-389B-4B3D-1E2F-44B0BCF1D54D}"/>
    <pc:docChg chg="delSld">
      <pc:chgData name="" userId="" providerId="" clId="Web-{92FF36EA-389B-4B3D-1E2F-44B0BCF1D54D}" dt="2024-07-24T14:32:00.919" v="0"/>
      <pc:docMkLst>
        <pc:docMk/>
      </pc:docMkLst>
      <pc:sldChg chg="del">
        <pc:chgData name="" userId="" providerId="" clId="Web-{92FF36EA-389B-4B3D-1E2F-44B0BCF1D54D}" dt="2024-07-24T14:32:00.919" v="0"/>
        <pc:sldMkLst>
          <pc:docMk/>
          <pc:sldMk cId="1477498131" sldId="258"/>
        </pc:sldMkLst>
      </pc:sldChg>
    </pc:docChg>
  </pc:docChgLst>
  <pc:docChgLst>
    <pc:chgData name="Saju, Neha" userId="S::nsaju@doe.nj.gov::0fb8c601-783e-41fc-b251-1284690706bb" providerId="AD" clId="Web-{837BE2DB-6080-0637-FECB-13854BAE24D6}"/>
    <pc:docChg chg="addSld modSld">
      <pc:chgData name="Saju, Neha" userId="S::nsaju@doe.nj.gov::0fb8c601-783e-41fc-b251-1284690706bb" providerId="AD" clId="Web-{837BE2DB-6080-0637-FECB-13854BAE24D6}" dt="2024-06-20T19:06:15.450" v="949" actId="20577"/>
      <pc:docMkLst>
        <pc:docMk/>
      </pc:docMkLst>
      <pc:sldChg chg="addSp delSp modSp">
        <pc:chgData name="Saju, Neha" userId="S::nsaju@doe.nj.gov::0fb8c601-783e-41fc-b251-1284690706bb" providerId="AD" clId="Web-{837BE2DB-6080-0637-FECB-13854BAE24D6}" dt="2024-06-20T19:05:52.794" v="941" actId="20577"/>
        <pc:sldMkLst>
          <pc:docMk/>
          <pc:sldMk cId="1192816135" sldId="257"/>
        </pc:sldMkLst>
      </pc:sldChg>
      <pc:sldChg chg="addSp delSp modSp add replId">
        <pc:chgData name="Saju, Neha" userId="S::nsaju@doe.nj.gov::0fb8c601-783e-41fc-b251-1284690706bb" providerId="AD" clId="Web-{837BE2DB-6080-0637-FECB-13854BAE24D6}" dt="2024-06-20T19:06:15.450" v="949" actId="20577"/>
        <pc:sldMkLst>
          <pc:docMk/>
          <pc:sldMk cId="1691816952" sldId="258"/>
        </pc:sldMkLst>
      </pc:sldChg>
    </pc:docChg>
  </pc:docChgLst>
  <pc:docChgLst>
    <pc:chgData name="Epifanio, Aida" userId="000e21c5-13fc-4426-b772-2c28c79a20d9" providerId="ADAL" clId="{93BC8CAD-6004-D14F-A5D6-FD04D79B89C0}"/>
    <pc:docChg chg="undo custSel modSld">
      <pc:chgData name="Epifanio, Aida" userId="000e21c5-13fc-4426-b772-2c28c79a20d9" providerId="ADAL" clId="{93BC8CAD-6004-D14F-A5D6-FD04D79B89C0}" dt="2024-07-23T17:18:07.489" v="134" actId="13244"/>
      <pc:docMkLst>
        <pc:docMk/>
      </pc:docMkLst>
      <pc:sldChg chg="modSp mod">
        <pc:chgData name="Epifanio, Aida" userId="000e21c5-13fc-4426-b772-2c28c79a20d9" providerId="ADAL" clId="{93BC8CAD-6004-D14F-A5D6-FD04D79B89C0}" dt="2024-07-23T17:14:04.532" v="132"/>
        <pc:sldMkLst>
          <pc:docMk/>
          <pc:sldMk cId="1477498131" sldId="258"/>
        </pc:sldMkLst>
      </pc:sldChg>
    </pc:docChg>
  </pc:docChgLst>
  <pc:docChgLst>
    <pc:chgData name="Pasculli, Diana" userId="985891a8-e4ca-4513-91aa-9d74f57d5ac3" providerId="ADAL" clId="{1389190C-9D14-4B49-918B-A74074895027}"/>
    <pc:docChg chg="modSld">
      <pc:chgData name="Pasculli, Diana" userId="985891a8-e4ca-4513-91aa-9d74f57d5ac3" providerId="ADAL" clId="{1389190C-9D14-4B49-918B-A74074895027}" dt="2024-07-09T15:34:14.429" v="4"/>
      <pc:docMkLst>
        <pc:docMk/>
      </pc:docMkLst>
    </pc:docChg>
  </pc:docChgLst>
  <pc:docChgLst>
    <pc:chgData name="Saju, Neha" userId="S::nsaju@doe.nj.gov::0fb8c601-783e-41fc-b251-1284690706bb" providerId="AD" clId="Web-{7951F48B-5CD8-41EE-FDB7-620656F0F726}"/>
    <pc:docChg chg="modSld">
      <pc:chgData name="Saju, Neha" userId="S::nsaju@doe.nj.gov::0fb8c601-783e-41fc-b251-1284690706bb" providerId="AD" clId="Web-{7951F48B-5CD8-41EE-FDB7-620656F0F726}" dt="2024-06-20T13:16:46.530" v="376" actId="20577"/>
      <pc:docMkLst>
        <pc:docMk/>
      </pc:docMkLst>
      <pc:sldChg chg="addSp delSp modSp">
        <pc:chgData name="Saju, Neha" userId="S::nsaju@doe.nj.gov::0fb8c601-783e-41fc-b251-1284690706bb" providerId="AD" clId="Web-{7951F48B-5CD8-41EE-FDB7-620656F0F726}" dt="2024-06-20T13:16:46.530" v="376" actId="20577"/>
        <pc:sldMkLst>
          <pc:docMk/>
          <pc:sldMk cId="1192816135" sldId="257"/>
        </pc:sldMkLst>
      </pc:sldChg>
    </pc:docChg>
  </pc:docChgLst>
  <pc:docChgLst>
    <pc:chgData name="Saju, Neha" userId="S::nsaju@doe.nj.gov::0fb8c601-783e-41fc-b251-1284690706bb" providerId="AD" clId="Web-{967016F4-F13E-0307-7B20-4C354B9C847B}"/>
    <pc:docChg chg="addSld delSld modSld sldOrd">
      <pc:chgData name="Saju, Neha" userId="S::nsaju@doe.nj.gov::0fb8c601-783e-41fc-b251-1284690706bb" providerId="AD" clId="Web-{967016F4-F13E-0307-7B20-4C354B9C847B}" dt="2024-06-19T18:44:10.081" v="334"/>
      <pc:docMkLst>
        <pc:docMk/>
      </pc:docMkLst>
      <pc:sldChg chg="modSp del ord">
        <pc:chgData name="Saju, Neha" userId="S::nsaju@doe.nj.gov::0fb8c601-783e-41fc-b251-1284690706bb" providerId="AD" clId="Web-{967016F4-F13E-0307-7B20-4C354B9C847B}" dt="2024-06-19T18:44:10.081" v="334"/>
        <pc:sldMkLst>
          <pc:docMk/>
          <pc:sldMk cId="647139875" sldId="258"/>
        </pc:sldMkLst>
      </pc:sldChg>
      <pc:sldChg chg="addSp delSp modSp new">
        <pc:chgData name="Saju, Neha" userId="S::nsaju@doe.nj.gov::0fb8c601-783e-41fc-b251-1284690706bb" providerId="AD" clId="Web-{967016F4-F13E-0307-7B20-4C354B9C847B}" dt="2024-06-19T18:43:50.424" v="333" actId="1076"/>
        <pc:sldMkLst>
          <pc:docMk/>
          <pc:sldMk cId="1844103309" sldId="259"/>
        </pc:sldMkLst>
      </pc:sldChg>
    </pc:docChg>
  </pc:docChgLst>
  <pc:docChgLst>
    <pc:chgData name="Saju, Neha" userId="S::nsaju@doe.nj.gov::0fb8c601-783e-41fc-b251-1284690706bb" providerId="AD" clId="Web-{A7F2A938-7114-3855-1203-5BDB9FF33F94}"/>
    <pc:docChg chg="modSld">
      <pc:chgData name="Saju, Neha" userId="S::nsaju@doe.nj.gov::0fb8c601-783e-41fc-b251-1284690706bb" providerId="AD" clId="Web-{A7F2A938-7114-3855-1203-5BDB9FF33F94}" dt="2024-08-13T13:53:50.919" v="2" actId="1076"/>
      <pc:docMkLst>
        <pc:docMk/>
      </pc:docMkLst>
    </pc:docChg>
  </pc:docChgLst>
  <pc:docChgLst>
    <pc:chgData name="Saju, Neha" userId="S::nsaju@doe.nj.gov::0fb8c601-783e-41fc-b251-1284690706bb" providerId="AD" clId="Web-{71CF872D-32DF-BE55-D10B-1B43E167E8E3}"/>
    <pc:docChg chg="modSld">
      <pc:chgData name="Saju, Neha" userId="S::nsaju@doe.nj.gov::0fb8c601-783e-41fc-b251-1284690706bb" providerId="AD" clId="Web-{71CF872D-32DF-BE55-D10B-1B43E167E8E3}" dt="2024-07-10T19:42:27.280" v="64" actId="20577"/>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4B0E3A-463A-4531-A2B1-5E76AC42E643}" type="datetimeFigureOut">
              <a:t>11/26/2025</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851584-CD35-46D7-8277-8F3AA54037FD}" type="slidenum">
              <a:t>‹#›</a:t>
            </a:fld>
            <a:endParaRPr lang="en-US"/>
          </a:p>
        </p:txBody>
      </p:sp>
    </p:spTree>
    <p:extLst>
      <p:ext uri="{BB962C8B-B14F-4D97-AF65-F5344CB8AC3E}">
        <p14:creationId xmlns:p14="http://schemas.microsoft.com/office/powerpoint/2010/main" val="878522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D851584-CD35-46D7-8277-8F3AA54037FD}" type="slidenum">
              <a:rPr lang="en-US" smtClean="0"/>
              <a:t>1</a:t>
            </a:fld>
            <a:endParaRPr lang="en-US"/>
          </a:p>
        </p:txBody>
      </p:sp>
    </p:spTree>
    <p:extLst>
      <p:ext uri="{BB962C8B-B14F-4D97-AF65-F5344CB8AC3E}">
        <p14:creationId xmlns:p14="http://schemas.microsoft.com/office/powerpoint/2010/main" val="5235320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63329352"/>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5018562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97761554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987028401"/>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373998480"/>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88351423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40371732"/>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8471775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777512563"/>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20386189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999084191"/>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a:t>11/26/2025</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a:t>‹#›</a:t>
            </a:fld>
            <a:endParaRPr lang="en-US"/>
          </a:p>
        </p:txBody>
      </p:sp>
    </p:spTree>
    <p:extLst>
      <p:ext uri="{BB962C8B-B14F-4D97-AF65-F5344CB8AC3E}">
        <p14:creationId xmlns:p14="http://schemas.microsoft.com/office/powerpoint/2010/main" val="7174820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www.nj.gov/education/essanj/plan.shtml" TargetMode="External"/><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A278D61-2BA7-0869-C069-CD1B384424AE}"/>
              </a:ext>
              <a:ext uri="{C183D7F6-B498-43B3-948B-1728B52AA6E4}">
                <adec:decorative xmlns:adec="http://schemas.microsoft.com/office/drawing/2017/decorative" val="1"/>
              </a:ext>
            </a:extLst>
          </p:cNvPr>
          <p:cNvSpPr/>
          <p:nvPr/>
        </p:nvSpPr>
        <p:spPr>
          <a:xfrm flipH="1">
            <a:off x="-2436" y="550688"/>
            <a:ext cx="7770112" cy="8814920"/>
          </a:xfrm>
          <a:prstGeom prst="rect">
            <a:avLst/>
          </a:prstGeom>
          <a:solidFill>
            <a:srgbClr val="D9D9D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6" name="Rectangle 5">
            <a:extLst>
              <a:ext uri="{FF2B5EF4-FFF2-40B4-BE49-F238E27FC236}">
                <a16:creationId xmlns:a16="http://schemas.microsoft.com/office/drawing/2014/main" id="{77C9D26B-BFDF-A1EB-BE49-B9BACB5D8FC0}"/>
              </a:ext>
              <a:ext uri="{C183D7F6-B498-43B3-948B-1728B52AA6E4}">
                <adec:decorative xmlns:adec="http://schemas.microsoft.com/office/drawing/2017/decorative" val="1"/>
              </a:ext>
            </a:extLst>
          </p:cNvPr>
          <p:cNvSpPr/>
          <p:nvPr/>
        </p:nvSpPr>
        <p:spPr>
          <a:xfrm flipH="1">
            <a:off x="3060" y="9329751"/>
            <a:ext cx="7764840" cy="732273"/>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16" name="Rectangle 15">
            <a:extLst>
              <a:ext uri="{FF2B5EF4-FFF2-40B4-BE49-F238E27FC236}">
                <a16:creationId xmlns:a16="http://schemas.microsoft.com/office/drawing/2014/main" id="{D2DD881D-6615-BC74-E182-674517D9B544}"/>
              </a:ext>
            </a:extLst>
          </p:cNvPr>
          <p:cNvSpPr/>
          <p:nvPr/>
        </p:nvSpPr>
        <p:spPr>
          <a:xfrm rot="16200000" flipH="1">
            <a:off x="2571117" y="3901751"/>
            <a:ext cx="2642235" cy="7436617"/>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ar-EG"/>
          </a:p>
        </p:txBody>
      </p:sp>
      <p:sp>
        <p:nvSpPr>
          <p:cNvPr id="18" name="Rectangle 17">
            <a:extLst>
              <a:ext uri="{FF2B5EF4-FFF2-40B4-BE49-F238E27FC236}">
                <a16:creationId xmlns:a16="http://schemas.microsoft.com/office/drawing/2014/main" id="{9FA13CF5-2541-836C-CC48-65FA4CD367DF}"/>
              </a:ext>
              <a:ext uri="{C183D7F6-B498-43B3-948B-1728B52AA6E4}">
                <adec:decorative xmlns:adec="http://schemas.microsoft.com/office/drawing/2017/decorative" val="1"/>
              </a:ext>
            </a:extLst>
          </p:cNvPr>
          <p:cNvSpPr/>
          <p:nvPr/>
        </p:nvSpPr>
        <p:spPr>
          <a:xfrm flipH="1">
            <a:off x="3174" y="3624"/>
            <a:ext cx="7764840" cy="1389451"/>
          </a:xfrm>
          <a:prstGeom prst="rect">
            <a:avLst/>
          </a:prstGeom>
          <a:solidFill>
            <a:srgbClr val="104E7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19" name="Title 2">
            <a:extLst>
              <a:ext uri="{FF2B5EF4-FFF2-40B4-BE49-F238E27FC236}">
                <a16:creationId xmlns:a16="http://schemas.microsoft.com/office/drawing/2014/main" id="{571E27D5-01DB-00B3-6749-3D016FE0B02C}"/>
              </a:ext>
            </a:extLst>
          </p:cNvPr>
          <p:cNvSpPr txBox="1"/>
          <p:nvPr/>
        </p:nvSpPr>
        <p:spPr>
          <a:xfrm flipH="1">
            <a:off x="-31853" y="75803"/>
            <a:ext cx="7774058" cy="70104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defRPr/>
            </a:pPr>
            <a:r>
              <a:rPr lang="ar-EG" sz="2000" b="1" i="0" u="none" strike="noStrike" cap="none" baseline="0">
                <a:solidFill>
                  <a:srgbClr val="FFFFFF"/>
                </a:solidFill>
                <a:effectLst/>
                <a:uFill>
                  <a:solidFill>
                    <a:prstClr val="black">
                      <a:alpha val="0"/>
                    </a:prstClr>
                  </a:solidFill>
                </a:uFill>
                <a:latin typeface="Palatino Linotype"/>
                <a:ea typeface="Palatino Linotype"/>
                <a:cs typeface="Palatino Linotype"/>
              </a:rPr>
              <a:t>تعليم الأطفال والشباب الذين يعانون من التشرد</a:t>
            </a:r>
          </a:p>
          <a:p>
            <a:pPr algn="ctr">
              <a:lnSpc>
                <a:spcPct val="100000"/>
              </a:lnSpc>
              <a:defRPr/>
            </a:pPr>
            <a:endParaRPr lang="ar-EG" sz="2000" b="1">
              <a:solidFill>
                <a:schemeClr val="bg1"/>
              </a:solidFill>
              <a:latin typeface="Palatino Linotype"/>
              <a:ea typeface="+mj-lt"/>
              <a:cs typeface="+mj-lt"/>
            </a:endParaRPr>
          </a:p>
        </p:txBody>
      </p:sp>
      <p:sp>
        <p:nvSpPr>
          <p:cNvPr id="21" name="TextBox 14">
            <a:extLst>
              <a:ext uri="{FF2B5EF4-FFF2-40B4-BE49-F238E27FC236}">
                <a16:creationId xmlns:a16="http://schemas.microsoft.com/office/drawing/2014/main" id="{C8A43F40-AA43-3DC8-1777-AABB83B39EB6}"/>
              </a:ext>
            </a:extLst>
          </p:cNvPr>
          <p:cNvSpPr txBox="1"/>
          <p:nvPr/>
        </p:nvSpPr>
        <p:spPr>
          <a:xfrm flipH="1">
            <a:off x="-12511" y="434936"/>
            <a:ext cx="7594359" cy="7315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rtl="1"/>
            <a:r>
              <a:rPr lang="ar-EG" sz="1400" b="0" i="0" u="none" strike="noStrike" cap="none" baseline="0">
                <a:solidFill>
                  <a:srgbClr val="FFFFFF"/>
                </a:solidFill>
                <a:effectLst/>
                <a:uFill>
                  <a:solidFill>
                    <a:prstClr val="black">
                      <a:alpha val="0"/>
                    </a:prstClr>
                  </a:solidFill>
                </a:uFill>
                <a:latin typeface="Palatino Linotype"/>
                <a:ea typeface="Palatino Linotype"/>
                <a:cs typeface="Palatino Linotype"/>
              </a:rPr>
              <a:t>تم تصميم برنامج ماكيني-فينتو لتعليم الأطفال والشباب المشردين (EHCY)، المُصرّح به بموجب قانون ماكيني-فينتو لمساعدة المشردين (قانون ماكيني-فينتو)، لضمان حصول الطلاب الذين يعانون من التشرد على الدعم والخدمات الإضافية التي يحتاجون إليها لتحقيق النجاح.</a:t>
            </a:r>
            <a:endParaRPr lang="ar-EG">
              <a:solidFill>
                <a:schemeClr val="bg1"/>
              </a:solidFill>
            </a:endParaRPr>
          </a:p>
        </p:txBody>
      </p:sp>
      <p:sp>
        <p:nvSpPr>
          <p:cNvPr id="7" name="TextBox 6">
            <a:extLst>
              <a:ext uri="{FF2B5EF4-FFF2-40B4-BE49-F238E27FC236}">
                <a16:creationId xmlns:a16="http://schemas.microsoft.com/office/drawing/2014/main" id="{8C6D9FC7-DAE4-A439-669D-A9F0C03A637B}"/>
              </a:ext>
            </a:extLst>
          </p:cNvPr>
          <p:cNvSpPr txBox="1"/>
          <p:nvPr/>
        </p:nvSpPr>
        <p:spPr>
          <a:xfrm flipH="1">
            <a:off x="-8576" y="6200998"/>
            <a:ext cx="7599057" cy="23164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ar-EG" sz="1400" dirty="0">
              <a:latin typeface="Palatino Linotype"/>
              <a:ea typeface="Verdana"/>
              <a:cs typeface="+mn-lt"/>
            </a:endParaRPr>
          </a:p>
          <a:p>
            <a:endParaRPr lang="ar-EG" sz="1400" dirty="0">
              <a:latin typeface="Palatino Linotype"/>
              <a:ea typeface="Verdana"/>
              <a:cs typeface="+mn-lt"/>
            </a:endParaRPr>
          </a:p>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تشمل التحديثات التي أُجريت على خطة الولاية لعام 2024 لتنفيذ متطلبات قانون النجاح لكل طالب (ESSA) ما يلي: </a:t>
            </a:r>
            <a:endParaRPr lang="ar-EG" sz="1400" dirty="0">
              <a:latin typeface="Palatino Linotype"/>
            </a:endParaRPr>
          </a:p>
          <a:p>
            <a:endParaRPr lang="ar-EG" sz="600" dirty="0">
              <a:latin typeface="Palatino Linotype"/>
              <a:ea typeface="Verdana"/>
              <a:cs typeface="Calibri"/>
            </a:endParaRPr>
          </a:p>
          <a:p>
            <a:pPr marL="285750" indent="-285750" algn="r" rtl="1">
              <a:buFont typeface="Arial,Sans-Serif"/>
              <a:buChar char="•"/>
            </a:pPr>
            <a:r>
              <a:rPr lang="ar-EG" sz="1400" b="1" i="0" u="none" strike="noStrike" cap="none" baseline="0" dirty="0">
                <a:solidFill>
                  <a:srgbClr val="000000"/>
                </a:solidFill>
                <a:effectLst/>
                <a:uFill>
                  <a:solidFill>
                    <a:prstClr val="black">
                      <a:alpha val="0"/>
                    </a:prstClr>
                  </a:solidFill>
                </a:uFill>
                <a:latin typeface="Palatino Linotype"/>
                <a:ea typeface="Palatino Linotype"/>
                <a:cs typeface="Palatino Linotype"/>
              </a:rPr>
              <a:t>التركيز على دعم تنفيذ البرنامج</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 تواصل وزارة التعليم في ولاية نيو جيرسي (NJDOE) تقديم المساعدة الفنية المستمرة لدعم الحاصلين على المنح الإقليمية ووكالات التعليم المحلية في استخدامها للبيانات لتحسين تحديد الطلاب الذين يعانون من التشرد وتقديم الدعم بناءً على احتياجات هؤلاء الطلاب. </a:t>
            </a:r>
            <a:endParaRPr lang="ar-EG" sz="600" dirty="0">
              <a:latin typeface="Palatino Linotype"/>
              <a:ea typeface="Verdana"/>
              <a:cs typeface="Calibri"/>
            </a:endParaRPr>
          </a:p>
          <a:p>
            <a:pPr marL="285750" indent="-285750" algn="r" rtl="1">
              <a:buFont typeface="Arial"/>
              <a:buChar char="•"/>
            </a:pPr>
            <a:r>
              <a:rPr lang="ar-EG" sz="1400" b="1" i="0" u="none" strike="noStrike" cap="none" baseline="0" dirty="0">
                <a:solidFill>
                  <a:srgbClr val="000000"/>
                </a:solidFill>
                <a:effectLst/>
                <a:uFill>
                  <a:solidFill>
                    <a:prstClr val="black">
                      <a:alpha val="0"/>
                    </a:prstClr>
                  </a:solidFill>
                </a:uFill>
                <a:latin typeface="Palatino Linotype"/>
                <a:ea typeface="Palatino Linotype"/>
                <a:cs typeface="Palatino Linotype"/>
              </a:rPr>
              <a:t>تحسين مراقبة ودعم الامتثال</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 حسّنت وزارة التعليم في ولاية نيو جيرسي عملية تحديد الوكالات التعليمية المحلية الأكثر عرضةً لخطر عدم الامتثال لمتطلبات قانون </a:t>
            </a:r>
            <a:r>
              <a:rPr lang="ar-EG" sz="1400" b="0" i="0" u="none" strike="noStrike" cap="none" baseline="0" dirty="0" err="1">
                <a:solidFill>
                  <a:srgbClr val="000000"/>
                </a:solidFill>
                <a:effectLst/>
                <a:uFill>
                  <a:solidFill>
                    <a:prstClr val="black">
                      <a:alpha val="0"/>
                    </a:prstClr>
                  </a:solidFill>
                </a:uFill>
                <a:latin typeface="Palatino Linotype"/>
                <a:ea typeface="Palatino Linotype"/>
                <a:cs typeface="Palatino Linotype"/>
              </a:rPr>
              <a:t>ماكيني-فينتو</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 باستخدام أداة تقييم للمخاطر. تم تصميم هذه الأداة لتقييم مدى تنفيذ الوكالة التعليمية المحلية للخدمات للطلاب الذين يعانون من التشرد وتشمل مؤشرات مثل انخفاض معدلات التعرّف على هؤلاء الطلاب ومعدلات التخرج والتغيب المزمن. </a:t>
            </a:r>
            <a:endParaRPr lang="ar-EG" sz="1400" dirty="0">
              <a:latin typeface="Palatino Linotype"/>
              <a:ea typeface="Verdana"/>
              <a:cs typeface="Calibri"/>
            </a:endParaRPr>
          </a:p>
        </p:txBody>
      </p:sp>
      <p:sp>
        <p:nvSpPr>
          <p:cNvPr id="10" name="TextBox 9">
            <a:extLst>
              <a:ext uri="{FF2B5EF4-FFF2-40B4-BE49-F238E27FC236}">
                <a16:creationId xmlns:a16="http://schemas.microsoft.com/office/drawing/2014/main" id="{E2507CD8-F9DB-66FA-C817-EFC5FD19FC75}"/>
              </a:ext>
            </a:extLst>
          </p:cNvPr>
          <p:cNvSpPr txBox="1"/>
          <p:nvPr/>
        </p:nvSpPr>
        <p:spPr>
          <a:xfrm flipH="1">
            <a:off x="1358177" y="6381209"/>
            <a:ext cx="540603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400" b="1" i="0" u="none" strike="noStrike" cap="none" baseline="0">
                <a:solidFill>
                  <a:srgbClr val="000000"/>
                </a:solidFill>
                <a:effectLst/>
                <a:uFill>
                  <a:solidFill>
                    <a:prstClr val="black">
                      <a:alpha val="0"/>
                    </a:prstClr>
                  </a:solidFill>
                </a:uFill>
                <a:latin typeface="Palatino Linotype"/>
                <a:ea typeface="Palatino Linotype"/>
                <a:cs typeface="Palatino Linotype"/>
              </a:rPr>
              <a:t>التحديثات التي أُجريت على خطة الولاية لتنفيذ متطلبات قانون النجاح لكل طالب (ESSA)</a:t>
            </a:r>
            <a:endParaRPr lang="ar-EG" sz="1400"/>
          </a:p>
        </p:txBody>
      </p:sp>
      <p:sp>
        <p:nvSpPr>
          <p:cNvPr id="2" name="Rectangle 1">
            <a:extLst>
              <a:ext uri="{FF2B5EF4-FFF2-40B4-BE49-F238E27FC236}">
                <a16:creationId xmlns:a16="http://schemas.microsoft.com/office/drawing/2014/main" id="{35B2957E-2F34-3593-6C87-A286661992F0}"/>
              </a:ext>
            </a:extLst>
          </p:cNvPr>
          <p:cNvSpPr/>
          <p:nvPr/>
        </p:nvSpPr>
        <p:spPr>
          <a:xfrm flipH="1">
            <a:off x="3950882" y="1616742"/>
            <a:ext cx="3634355"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20" name="TextBox 19">
            <a:extLst>
              <a:ext uri="{FF2B5EF4-FFF2-40B4-BE49-F238E27FC236}">
                <a16:creationId xmlns:a16="http://schemas.microsoft.com/office/drawing/2014/main" id="{4246B5B9-7D1F-DE94-1B44-A6F8F07D8ABF}"/>
              </a:ext>
            </a:extLst>
          </p:cNvPr>
          <p:cNvSpPr txBox="1"/>
          <p:nvPr/>
        </p:nvSpPr>
        <p:spPr>
          <a:xfrm flipH="1">
            <a:off x="4094505" y="1912369"/>
            <a:ext cx="3315063" cy="350865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في ولاية نيو جيرسي، يدعم برنامج </a:t>
            </a:r>
            <a:r>
              <a:rPr lang="ar-EG" sz="1400" b="0" i="0" u="none" strike="noStrike" cap="none" baseline="0" dirty="0" err="1">
                <a:solidFill>
                  <a:srgbClr val="000000"/>
                </a:solidFill>
                <a:effectLst/>
                <a:uFill>
                  <a:solidFill>
                    <a:prstClr val="black">
                      <a:alpha val="0"/>
                    </a:prstClr>
                  </a:solidFill>
                </a:uFill>
                <a:latin typeface="Palatino Linotype"/>
                <a:ea typeface="Palatino Linotype"/>
                <a:cs typeface="Palatino Linotype"/>
              </a:rPr>
              <a:t>ماكيني-فينتو</a:t>
            </a: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 لتعليم الأطفال والشباب المشردين (EHCY) الجهود الفيدرالية من خلال مشاريع الشراكة الإقليمية التي تقدم الخدمات للأطفال والشباب الذين يعانون من التشرد. </a:t>
            </a:r>
            <a:endParaRPr lang="ar-EG" dirty="0"/>
          </a:p>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في جميع أنحاء مقاطعات ولاية نيو جيرسي البالغ عددها 21 مقاطعة.</a:t>
            </a:r>
          </a:p>
          <a:p>
            <a:endParaRPr lang="ar-EG" sz="600" dirty="0">
              <a:latin typeface="Palatino Linotype"/>
              <a:ea typeface="Calibri" panose="020F0502020204030204"/>
              <a:cs typeface="Calibri"/>
            </a:endParaRPr>
          </a:p>
          <a:p>
            <a:endParaRPr lang="ar-EG" sz="600" dirty="0">
              <a:latin typeface="Palatino Linotype"/>
              <a:ea typeface="Calibri" panose="020F0502020204030204"/>
              <a:cs typeface="Calibri"/>
            </a:endParaRPr>
          </a:p>
          <a:p>
            <a:endParaRPr lang="ar-EG" sz="1400" dirty="0">
              <a:latin typeface="Palatino Linotype"/>
              <a:ea typeface="Calibri" panose="020F0502020204030204"/>
              <a:cs typeface="Calibri"/>
            </a:endParaRPr>
          </a:p>
          <a:p>
            <a:pPr algn="r" rtl="1"/>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لتنسيق وتقديم برامج أكاديمية وخدمات دعم </a:t>
            </a:r>
            <a:br>
              <a:rPr lang="en-US"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br>
            <a:r>
              <a:rPr lang="ar-EG" sz="1400" b="0" i="0" u="none" strike="noStrike" cap="none" baseline="0" dirty="0">
                <a:solidFill>
                  <a:srgbClr val="000000"/>
                </a:solidFill>
                <a:effectLst/>
                <a:uFill>
                  <a:solidFill>
                    <a:prstClr val="black">
                      <a:alpha val="0"/>
                    </a:prstClr>
                  </a:solidFill>
                </a:uFill>
                <a:latin typeface="Palatino Linotype"/>
                <a:ea typeface="Palatino Linotype"/>
                <a:cs typeface="Palatino Linotype"/>
              </a:rPr>
              <a:t>تكميلية للأطفال والشباب الذين يعانون من التشرد، أنشأت وزارة التعليم في ولاية نيو جيرسي برنامج منحة تنافسيًا محدودًا مدته ثلاثة أعوام لإقامة شراكات بين الوكالات التعليمية المحلية ووكالات الخدمات الموجودة في موقع إستراتيجي في كل منطقة من مناطق الولاية. </a:t>
            </a:r>
          </a:p>
          <a:p>
            <a:pPr marL="285750" indent="-285750">
              <a:buFont typeface="Arial,Sans-Serif"/>
              <a:buChar char="•"/>
            </a:pPr>
            <a:endParaRPr lang="ar-EG" sz="1400" dirty="0">
              <a:latin typeface="Palatino Linotype"/>
              <a:ea typeface="Calibri" panose="020F0502020204030204"/>
              <a:cs typeface="Calibri"/>
            </a:endParaRPr>
          </a:p>
          <a:p>
            <a:pPr>
              <a:buFont typeface="Arial"/>
            </a:pPr>
            <a:endParaRPr lang="ar-EG" sz="1400" dirty="0">
              <a:latin typeface="Palatino Linotype"/>
              <a:ea typeface="Calibri" panose="020F0502020204030204"/>
              <a:cs typeface="Calibri"/>
            </a:endParaRPr>
          </a:p>
        </p:txBody>
      </p:sp>
      <p:sp>
        <p:nvSpPr>
          <p:cNvPr id="22" name="TextBox 21">
            <a:extLst>
              <a:ext uri="{FF2B5EF4-FFF2-40B4-BE49-F238E27FC236}">
                <a16:creationId xmlns:a16="http://schemas.microsoft.com/office/drawing/2014/main" id="{31585726-0587-6FE0-C154-9F3F56BE7338}"/>
              </a:ext>
            </a:extLst>
          </p:cNvPr>
          <p:cNvSpPr txBox="1"/>
          <p:nvPr/>
        </p:nvSpPr>
        <p:spPr>
          <a:xfrm flipH="1">
            <a:off x="4045439" y="1610511"/>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600" b="1" i="0" u="none" strike="noStrike" cap="none" baseline="0">
                <a:solidFill>
                  <a:srgbClr val="000000"/>
                </a:solidFill>
                <a:effectLst/>
                <a:uFill>
                  <a:solidFill>
                    <a:prstClr val="black">
                      <a:alpha val="0"/>
                    </a:prstClr>
                  </a:solidFill>
                </a:uFill>
                <a:latin typeface="Palatino Linotype"/>
                <a:ea typeface="Palatino Linotype"/>
                <a:cs typeface="Palatino Linotype"/>
              </a:rPr>
              <a:t>مشاريع الشراكة الإقليمية</a:t>
            </a:r>
            <a:endParaRPr lang="ar-EG"/>
          </a:p>
        </p:txBody>
      </p:sp>
      <p:sp>
        <p:nvSpPr>
          <p:cNvPr id="3" name="Rectangle 2">
            <a:extLst>
              <a:ext uri="{FF2B5EF4-FFF2-40B4-BE49-F238E27FC236}">
                <a16:creationId xmlns:a16="http://schemas.microsoft.com/office/drawing/2014/main" id="{6234130B-7984-2C6B-4DF9-16F897F7EE1D}"/>
              </a:ext>
            </a:extLst>
          </p:cNvPr>
          <p:cNvSpPr/>
          <p:nvPr/>
        </p:nvSpPr>
        <p:spPr>
          <a:xfrm flipH="1">
            <a:off x="224010" y="1598586"/>
            <a:ext cx="3643434" cy="4586095"/>
          </a:xfrm>
          <a:prstGeom prst="rect">
            <a:avLst/>
          </a:prstGeom>
          <a:solidFill>
            <a:srgbClr val="FFFFF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ar-EG"/>
          </a:p>
        </p:txBody>
      </p:sp>
      <p:sp>
        <p:nvSpPr>
          <p:cNvPr id="9" name="TextBox 8">
            <a:extLst>
              <a:ext uri="{FF2B5EF4-FFF2-40B4-BE49-F238E27FC236}">
                <a16:creationId xmlns:a16="http://schemas.microsoft.com/office/drawing/2014/main" id="{E0335DB2-7113-E89A-61F9-71B53C3D5E61}"/>
              </a:ext>
            </a:extLst>
          </p:cNvPr>
          <p:cNvSpPr txBox="1"/>
          <p:nvPr/>
        </p:nvSpPr>
        <p:spPr>
          <a:xfrm flipH="1">
            <a:off x="203664" y="1870256"/>
            <a:ext cx="3679232" cy="387798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rtl="1"/>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الطلاب الذين...</a:t>
            </a:r>
            <a:endParaRPr lang="ar-EG"/>
          </a:p>
          <a:p>
            <a:endParaRPr lang="ar-EG" sz="600">
              <a:latin typeface="Palatino Linotype"/>
              <a:ea typeface="+mn-lt"/>
              <a:cs typeface="+mn-lt"/>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يعيشون في ملاجئ الطوارئ أو الملاجئ الانتقالية؛</a:t>
            </a:r>
            <a:endParaRPr lang="ar-EG"/>
          </a:p>
          <a:p>
            <a:endParaRPr lang="ar-EG" sz="600">
              <a:latin typeface="Palatino Linotype"/>
              <a:ea typeface="+mn-lt"/>
              <a:cs typeface="+mn-lt"/>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يتشاركون السكن مع أشخاص آخرين بسبب فقدان السكن أو الصعوبات الاقتصادية أو سبب مشابه (التكدس السكني)؛</a:t>
            </a:r>
            <a:endParaRPr lang="ar-EG" sz="1400">
              <a:latin typeface="Palatino Linotype"/>
            </a:endParaRPr>
          </a:p>
          <a:p>
            <a:endParaRPr lang="ar-EG" sz="600">
              <a:latin typeface="Palatino Linotype"/>
              <a:ea typeface="Calibri" panose="020F0502020204030204"/>
              <a:cs typeface="Calibri"/>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يعيشون في الفنادق أو الموتيلات (بسبب عدم وجود أماكن إقامة بديلة كافية)؛</a:t>
            </a:r>
          </a:p>
          <a:p>
            <a:endParaRPr lang="ar-EG" sz="600">
              <a:latin typeface="Palatino Linotype"/>
              <a:ea typeface="+mn-lt"/>
              <a:cs typeface="+mn-lt"/>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يعيشون في السيارات أو المتنزهات أو مقطورات السفر أو المخيمات أو الأماكن العامة أو المباني المهجورة أو المساكن الرديئة أو محطات الحافلات أو القطارات أو أماكن مماثلة؛</a:t>
            </a:r>
          </a:p>
          <a:p>
            <a:endParaRPr lang="ar-EG" sz="600">
              <a:latin typeface="Palatino Linotype"/>
              <a:ea typeface="+mn-lt"/>
              <a:cs typeface="+mn-lt"/>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المهجورون في المستشفيات أو في انتظار التوجيه إلى الرعاية البديلة؛ أو</a:t>
            </a:r>
          </a:p>
          <a:p>
            <a:endParaRPr lang="ar-EG" sz="600">
              <a:latin typeface="Palatino Linotype"/>
              <a:ea typeface="+mn-lt"/>
              <a:cs typeface="+mn-lt"/>
            </a:endParaRPr>
          </a:p>
          <a:p>
            <a:pPr marL="285750" indent="-285750" algn="r" rtl="1">
              <a:buFont typeface="Arial,Sans-Serif"/>
              <a:buChar char="•"/>
            </a:pPr>
            <a:r>
              <a:rPr lang="ar-EG" sz="1400" b="0" i="0" u="none" strike="noStrike" cap="none" baseline="0">
                <a:solidFill>
                  <a:srgbClr val="000000"/>
                </a:solidFill>
                <a:effectLst/>
                <a:uFill>
                  <a:solidFill>
                    <a:prstClr val="black">
                      <a:alpha val="0"/>
                    </a:prstClr>
                  </a:solidFill>
                </a:uFill>
                <a:latin typeface="Palatino Linotype"/>
                <a:ea typeface="Palatino Linotype"/>
                <a:cs typeface="Palatino Linotype"/>
              </a:rPr>
              <a:t>الأطفال المهاجرون الذين يعيشون في الظروف المذكورة أعلاه.</a:t>
            </a:r>
            <a:endParaRPr lang="ar-EG" sz="1400">
              <a:ea typeface="Calibri" panose="020F0502020204030204"/>
              <a:cs typeface="Calibri"/>
            </a:endParaRPr>
          </a:p>
        </p:txBody>
      </p:sp>
      <p:sp>
        <p:nvSpPr>
          <p:cNvPr id="11" name="TextBox 10">
            <a:extLst>
              <a:ext uri="{FF2B5EF4-FFF2-40B4-BE49-F238E27FC236}">
                <a16:creationId xmlns:a16="http://schemas.microsoft.com/office/drawing/2014/main" id="{837DC36E-8A3B-63A0-9453-C40A1001E296}"/>
              </a:ext>
            </a:extLst>
          </p:cNvPr>
          <p:cNvSpPr txBox="1"/>
          <p:nvPr/>
        </p:nvSpPr>
        <p:spPr>
          <a:xfrm flipH="1">
            <a:off x="367793" y="1602480"/>
            <a:ext cx="3526810" cy="3352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rtl="1"/>
            <a:r>
              <a:rPr lang="ar-EG" sz="1600" b="1" i="0" u="none" strike="noStrike" cap="none" baseline="0">
                <a:solidFill>
                  <a:srgbClr val="000000"/>
                </a:solidFill>
                <a:effectLst/>
                <a:uFill>
                  <a:solidFill>
                    <a:prstClr val="black">
                      <a:alpha val="0"/>
                    </a:prstClr>
                  </a:solidFill>
                </a:uFill>
                <a:latin typeface="Palatino Linotype"/>
                <a:ea typeface="Palatino Linotype"/>
                <a:cs typeface="Palatino Linotype"/>
              </a:rPr>
              <a:t>من الذي يُعتبر من المشردين؟</a:t>
            </a:r>
            <a:endParaRPr lang="ar-EG"/>
          </a:p>
        </p:txBody>
      </p:sp>
      <p:pic>
        <p:nvPicPr>
          <p:cNvPr id="15" name="Picture 14" descr="BOOMSTER (2020) | Teufel">
            <a:extLst>
              <a:ext uri="{FF2B5EF4-FFF2-40B4-BE49-F238E27FC236}">
                <a16:creationId xmlns:a16="http://schemas.microsoft.com/office/drawing/2014/main" id="{6DF65C16-6271-0173-9981-CE04CC5DD96A}"/>
              </a:ext>
            </a:extLst>
          </p:cNvPr>
          <p:cNvPicPr>
            <a:picLocks noChangeAspect="1"/>
          </p:cNvPicPr>
          <p:nvPr/>
        </p:nvPicPr>
        <p:blipFill>
          <a:blip r:embed="rId3"/>
          <a:stretch>
            <a:fillRect/>
          </a:stretch>
        </p:blipFill>
        <p:spPr>
          <a:xfrm flipH="1">
            <a:off x="3942710" y="788306"/>
            <a:ext cx="3640436" cy="1481962"/>
          </a:xfrm>
          <a:prstGeom prst="rect">
            <a:avLst/>
          </a:prstGeom>
        </p:spPr>
      </p:pic>
      <p:pic>
        <p:nvPicPr>
          <p:cNvPr id="4" name="Graphic 3" descr="Cheers with solid fill">
            <a:extLst>
              <a:ext uri="{FF2B5EF4-FFF2-40B4-BE49-F238E27FC236}">
                <a16:creationId xmlns:a16="http://schemas.microsoft.com/office/drawing/2014/main" id="{FF567667-E169-946D-F902-DF9C3FF81FD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rot="602076" flipH="1">
            <a:off x="3975743" y="3229516"/>
            <a:ext cx="706582" cy="692728"/>
          </a:xfrm>
          <a:prstGeom prst="rect">
            <a:avLst/>
          </a:prstGeom>
        </p:spPr>
      </p:pic>
      <p:pic>
        <p:nvPicPr>
          <p:cNvPr id="5" name="Picture 4" descr="BOOMSTER (2020) | Teufel">
            <a:extLst>
              <a:ext uri="{FF2B5EF4-FFF2-40B4-BE49-F238E27FC236}">
                <a16:creationId xmlns:a16="http://schemas.microsoft.com/office/drawing/2014/main" id="{E4A351EA-68C2-8F8E-5D9A-2222E2ADC443}"/>
              </a:ext>
            </a:extLst>
          </p:cNvPr>
          <p:cNvPicPr>
            <a:picLocks noChangeAspect="1"/>
          </p:cNvPicPr>
          <p:nvPr/>
        </p:nvPicPr>
        <p:blipFill>
          <a:blip r:embed="rId3"/>
          <a:stretch>
            <a:fillRect/>
          </a:stretch>
        </p:blipFill>
        <p:spPr>
          <a:xfrm flipH="1">
            <a:off x="3966831" y="5351081"/>
            <a:ext cx="3640436" cy="1481962"/>
          </a:xfrm>
          <a:prstGeom prst="rect">
            <a:avLst/>
          </a:prstGeom>
        </p:spPr>
      </p:pic>
      <p:pic>
        <p:nvPicPr>
          <p:cNvPr id="17" name="Picture 16" descr="BOOMSTER (2020) | Teufel">
            <a:extLst>
              <a:ext uri="{FF2B5EF4-FFF2-40B4-BE49-F238E27FC236}">
                <a16:creationId xmlns:a16="http://schemas.microsoft.com/office/drawing/2014/main" id="{23A402B1-19D8-FA76-13AC-A69B4D581395}"/>
              </a:ext>
            </a:extLst>
          </p:cNvPr>
          <p:cNvPicPr>
            <a:picLocks noChangeAspect="1"/>
          </p:cNvPicPr>
          <p:nvPr/>
        </p:nvPicPr>
        <p:blipFill>
          <a:blip r:embed="rId3"/>
          <a:stretch>
            <a:fillRect/>
          </a:stretch>
        </p:blipFill>
        <p:spPr>
          <a:xfrm flipH="1">
            <a:off x="246602" y="778408"/>
            <a:ext cx="3640436" cy="1481962"/>
          </a:xfrm>
          <a:prstGeom prst="rect">
            <a:avLst/>
          </a:prstGeom>
        </p:spPr>
      </p:pic>
      <p:pic>
        <p:nvPicPr>
          <p:cNvPr id="23" name="Picture 22" descr="BOOMSTER (2020) | Teufel">
            <a:extLst>
              <a:ext uri="{FF2B5EF4-FFF2-40B4-BE49-F238E27FC236}">
                <a16:creationId xmlns:a16="http://schemas.microsoft.com/office/drawing/2014/main" id="{33431221-7C5D-3DFE-5D85-3DE1A0C9BC62}"/>
              </a:ext>
            </a:extLst>
          </p:cNvPr>
          <p:cNvPicPr>
            <a:picLocks noChangeAspect="1"/>
          </p:cNvPicPr>
          <p:nvPr/>
        </p:nvPicPr>
        <p:blipFill>
          <a:blip r:embed="rId3"/>
          <a:stretch>
            <a:fillRect/>
          </a:stretch>
        </p:blipFill>
        <p:spPr>
          <a:xfrm flipH="1">
            <a:off x="229563" y="5422980"/>
            <a:ext cx="3640436" cy="1331357"/>
          </a:xfrm>
          <a:prstGeom prst="rect">
            <a:avLst/>
          </a:prstGeom>
        </p:spPr>
      </p:pic>
      <p:pic>
        <p:nvPicPr>
          <p:cNvPr id="24" name="Picture 23" descr="BOOMSTER (2020) | Teufel">
            <a:extLst>
              <a:ext uri="{FF2B5EF4-FFF2-40B4-BE49-F238E27FC236}">
                <a16:creationId xmlns:a16="http://schemas.microsoft.com/office/drawing/2014/main" id="{4AB968B2-21DA-C3DF-42CD-8BF8457C75DB}"/>
              </a:ext>
            </a:extLst>
          </p:cNvPr>
          <p:cNvPicPr>
            <a:picLocks noChangeAspect="1"/>
          </p:cNvPicPr>
          <p:nvPr/>
        </p:nvPicPr>
        <p:blipFill>
          <a:blip r:embed="rId3"/>
          <a:stretch>
            <a:fillRect/>
          </a:stretch>
        </p:blipFill>
        <p:spPr>
          <a:xfrm flipH="1">
            <a:off x="3904515" y="5489041"/>
            <a:ext cx="3716118" cy="1481962"/>
          </a:xfrm>
          <a:prstGeom prst="rect">
            <a:avLst/>
          </a:prstGeom>
        </p:spPr>
      </p:pic>
      <p:pic>
        <p:nvPicPr>
          <p:cNvPr id="27" name="Picture 26" descr="BOOMSTER (2020) | Teufel">
            <a:extLst>
              <a:ext uri="{FF2B5EF4-FFF2-40B4-BE49-F238E27FC236}">
                <a16:creationId xmlns:a16="http://schemas.microsoft.com/office/drawing/2014/main" id="{6DC7CA95-A82C-2F34-C049-FB3EB5069A1F}"/>
              </a:ext>
            </a:extLst>
          </p:cNvPr>
          <p:cNvPicPr>
            <a:picLocks noChangeAspect="1"/>
          </p:cNvPicPr>
          <p:nvPr/>
        </p:nvPicPr>
        <p:blipFill>
          <a:blip r:embed="rId3"/>
          <a:stretch>
            <a:fillRect/>
          </a:stretch>
        </p:blipFill>
        <p:spPr>
          <a:xfrm flipH="1">
            <a:off x="3972780" y="8105560"/>
            <a:ext cx="3640436" cy="1481962"/>
          </a:xfrm>
          <a:prstGeom prst="rect">
            <a:avLst/>
          </a:prstGeom>
        </p:spPr>
      </p:pic>
      <p:pic>
        <p:nvPicPr>
          <p:cNvPr id="12" name="Picture 11" descr="BOOMSTER (2020) | Teufel">
            <a:extLst>
              <a:ext uri="{FF2B5EF4-FFF2-40B4-BE49-F238E27FC236}">
                <a16:creationId xmlns:a16="http://schemas.microsoft.com/office/drawing/2014/main" id="{E916300C-C486-FF0B-328E-6659A3AC10BE}"/>
              </a:ext>
            </a:extLst>
          </p:cNvPr>
          <p:cNvPicPr>
            <a:picLocks noChangeAspect="1"/>
          </p:cNvPicPr>
          <p:nvPr/>
        </p:nvPicPr>
        <p:blipFill>
          <a:blip r:embed="rId3"/>
          <a:stretch>
            <a:fillRect/>
          </a:stretch>
        </p:blipFill>
        <p:spPr>
          <a:xfrm flipH="1">
            <a:off x="171253" y="8103746"/>
            <a:ext cx="3806690" cy="1481962"/>
          </a:xfrm>
          <a:prstGeom prst="rect">
            <a:avLst/>
          </a:prstGeom>
        </p:spPr>
      </p:pic>
      <p:pic>
        <p:nvPicPr>
          <p:cNvPr id="13" name="Picture 12" descr="BOOMSTER (2020) | Teufel">
            <a:extLst>
              <a:ext uri="{FF2B5EF4-FFF2-40B4-BE49-F238E27FC236}">
                <a16:creationId xmlns:a16="http://schemas.microsoft.com/office/drawing/2014/main" id="{E9746002-D6D3-915C-0540-2D31D6340A89}"/>
              </a:ext>
            </a:extLst>
          </p:cNvPr>
          <p:cNvPicPr>
            <a:picLocks noChangeAspect="1"/>
          </p:cNvPicPr>
          <p:nvPr/>
        </p:nvPicPr>
        <p:blipFill>
          <a:blip r:embed="rId3"/>
          <a:stretch>
            <a:fillRect/>
          </a:stretch>
        </p:blipFill>
        <p:spPr>
          <a:xfrm flipH="1">
            <a:off x="163836" y="5488784"/>
            <a:ext cx="3787320" cy="1481962"/>
          </a:xfrm>
          <a:prstGeom prst="rect">
            <a:avLst/>
          </a:prstGeom>
        </p:spPr>
      </p:pic>
      <p:sp>
        <p:nvSpPr>
          <p:cNvPr id="25" name="TextBox 24">
            <a:extLst>
              <a:ext uri="{FF2B5EF4-FFF2-40B4-BE49-F238E27FC236}">
                <a16:creationId xmlns:a16="http://schemas.microsoft.com/office/drawing/2014/main" id="{5B5B189A-87E1-38B1-EAB3-ACA99D3D2C7F}"/>
              </a:ext>
            </a:extLst>
          </p:cNvPr>
          <p:cNvSpPr txBox="1"/>
          <p:nvPr/>
        </p:nvSpPr>
        <p:spPr>
          <a:xfrm flipH="1">
            <a:off x="1252690" y="9315134"/>
            <a:ext cx="5358248" cy="246221"/>
          </a:xfrm>
          <a:prstGeom prst="rect">
            <a:avLst/>
          </a:prstGeom>
          <a:noFill/>
        </p:spPr>
        <p:txBody>
          <a:bodyPr wrap="square">
            <a:spAutoFit/>
          </a:bodyPr>
          <a:lstStyle/>
          <a:p>
            <a:pPr algn="r" rtl="1" fontAlgn="base"/>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اقرأ </a:t>
            </a:r>
            <a:r>
              <a:rPr lang="ar-EG" sz="1000" b="0" i="0" u="sng" strike="noStrike" cap="none" baseline="0" dirty="0">
                <a:solidFill>
                  <a:schemeClr val="bg1"/>
                </a:solidFill>
                <a:effectLst/>
                <a:uFill>
                  <a:solidFill>
                    <a:srgbClr val="FFFFFF"/>
                  </a:solidFill>
                </a:uFill>
                <a:latin typeface="Palatino Linotype"/>
                <a:ea typeface="Palatino Linotype"/>
                <a:cs typeface="Palatino Linotype"/>
                <a:hlinkClick r:id="rId6" history="0">
                  <a:extLst>
                    <a:ext uri="{A12FA001-AC4F-418D-AE19-62706E023703}">
                      <ahyp:hlinkClr xmlns:ahyp="http://schemas.microsoft.com/office/drawing/2018/hyperlinkcolor" val="tx"/>
                    </a:ext>
                  </a:extLst>
                </a:hlinkClick>
              </a:rPr>
              <a:t>خطة الولاية لتنفيذ متطلبات قانون النجاح لكل طالب (ESSA)</a:t>
            </a:r>
            <a:r>
              <a:rPr lang="ar-EG" sz="1000" b="0" i="0" u="none" strike="noStrike" cap="none" baseline="0" dirty="0">
                <a:solidFill>
                  <a:schemeClr val="bg1"/>
                </a:solidFill>
                <a:effectLst/>
                <a:uFill>
                  <a:solidFill>
                    <a:prstClr val="black">
                      <a:alpha val="0"/>
                    </a:prstClr>
                  </a:solidFill>
                </a:uFill>
                <a:latin typeface="Palatino Linotype"/>
                <a:ea typeface="Palatino Linotype"/>
                <a:cs typeface="Palatino Linotype"/>
              </a:rPr>
              <a:t> على </a:t>
            </a:r>
            <a:r>
              <a:rPr lang="ar-EG" sz="1000" b="0" i="0" u="none" strike="noStrike" cap="none" baseline="0" dirty="0">
                <a:solidFill>
                  <a:srgbClr val="FFFFFF"/>
                </a:solidFill>
                <a:effectLst/>
                <a:uFill>
                  <a:solidFill>
                    <a:prstClr val="black">
                      <a:alpha val="0"/>
                    </a:prstClr>
                  </a:solidFill>
                </a:uFill>
                <a:latin typeface="Palatino Linotype"/>
                <a:ea typeface="Palatino Linotype"/>
                <a:cs typeface="Palatino Linotype"/>
              </a:rPr>
              <a:t>الموقع الإلكتروني لوزارة التعليم في ولاية نيو جيرسي.</a:t>
            </a:r>
            <a:endParaRPr lang="ar-EG" sz="1000" b="0" i="0" dirty="0">
              <a:solidFill>
                <a:schemeClr val="bg1"/>
              </a:solidFill>
              <a:effectLst/>
              <a:latin typeface="Segoe UI" panose="020B0502040204020203" pitchFamily="34" charset="0"/>
            </a:endParaRPr>
          </a:p>
        </p:txBody>
      </p:sp>
      <p:pic>
        <p:nvPicPr>
          <p:cNvPr id="26" name="Picture 25">
            <a:extLst>
              <a:ext uri="{FF2B5EF4-FFF2-40B4-BE49-F238E27FC236}">
                <a16:creationId xmlns:a16="http://schemas.microsoft.com/office/drawing/2014/main" id="{8CFFFA15-DEDF-B214-940C-33F03E42F8A9}"/>
              </a:ext>
            </a:extLst>
          </p:cNvPr>
          <p:cNvPicPr>
            <a:picLocks noChangeAspect="1"/>
          </p:cNvPicPr>
          <p:nvPr/>
        </p:nvPicPr>
        <p:blipFill>
          <a:blip r:embed="rId7"/>
          <a:srcRect l="6941" t="4556" r="5065" b="7387"/>
          <a:stretch>
            <a:fillRect/>
          </a:stretch>
        </p:blipFill>
        <p:spPr>
          <a:xfrm>
            <a:off x="6624745" y="9029667"/>
            <a:ext cx="741717" cy="734526"/>
          </a:xfrm>
          <a:prstGeom prst="rect">
            <a:avLst/>
          </a:prstGeom>
        </p:spPr>
      </p:pic>
      <p:grpSp>
        <p:nvGrpSpPr>
          <p:cNvPr id="31" name="Group 30">
            <a:extLst>
              <a:ext uri="{FF2B5EF4-FFF2-40B4-BE49-F238E27FC236}">
                <a16:creationId xmlns:a16="http://schemas.microsoft.com/office/drawing/2014/main" id="{A4A6E4B3-9578-4A15-815C-83EE71ADFFF5}"/>
              </a:ext>
            </a:extLst>
          </p:cNvPr>
          <p:cNvGrpSpPr/>
          <p:nvPr/>
        </p:nvGrpSpPr>
        <p:grpSpPr>
          <a:xfrm flipH="1">
            <a:off x="335711" y="8966238"/>
            <a:ext cx="920044" cy="871874"/>
            <a:chOff x="450682" y="8966238"/>
            <a:chExt cx="920044" cy="871874"/>
          </a:xfrm>
        </p:grpSpPr>
        <p:pic>
          <p:nvPicPr>
            <p:cNvPr id="40" name="图片 39">
              <a:extLst>
                <a:ext uri="{FF2B5EF4-FFF2-40B4-BE49-F238E27FC236}">
                  <a16:creationId xmlns:a16="http://schemas.microsoft.com/office/drawing/2014/main" id="{1852EBC1-08B2-15A4-EB79-4E30F9049F6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flipH="1">
              <a:off x="450682" y="8966238"/>
              <a:ext cx="920044" cy="871874"/>
            </a:xfrm>
            <a:prstGeom prst="rect">
              <a:avLst/>
            </a:prstGeom>
          </p:spPr>
        </p:pic>
        <p:sp>
          <p:nvSpPr>
            <p:cNvPr id="32" name="文本框 31">
              <a:extLst>
                <a:ext uri="{FF2B5EF4-FFF2-40B4-BE49-F238E27FC236}">
                  <a16:creationId xmlns:a16="http://schemas.microsoft.com/office/drawing/2014/main" id="{1FE0E30B-23AD-539E-E15F-3E025B0D7269}"/>
                </a:ext>
              </a:extLst>
            </p:cNvPr>
            <p:cNvSpPr txBox="1"/>
            <p:nvPr/>
          </p:nvSpPr>
          <p:spPr>
            <a:xfrm flipH="1">
              <a:off x="938646" y="9597189"/>
              <a:ext cx="157984"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LIBERTY AND</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33" name="文本框 32">
              <a:extLst>
                <a:ext uri="{FF2B5EF4-FFF2-40B4-BE49-F238E27FC236}">
                  <a16:creationId xmlns:a16="http://schemas.microsoft.com/office/drawing/2014/main" id="{59A4D890-9A9B-7142-B197-AAC885530806}"/>
                </a:ext>
              </a:extLst>
            </p:cNvPr>
            <p:cNvSpPr txBox="1"/>
            <p:nvPr/>
          </p:nvSpPr>
          <p:spPr>
            <a:xfrm flipH="1">
              <a:off x="703593" y="9597189"/>
              <a:ext cx="157984"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PROSPERITY</a:t>
              </a:r>
              <a:endParaRPr lang="ar-EG" sz="150">
                <a:solidFill>
                  <a:schemeClr val="bg1"/>
                </a:solidFill>
                <a:latin typeface="Times New Roman" panose="02020603050405020304" pitchFamily="18" charset="0"/>
                <a:cs typeface="Times New Roman" panose="02020603050405020304" pitchFamily="18" charset="0"/>
              </a:endParaRPr>
            </a:p>
          </p:txBody>
        </p:sp>
        <p:sp>
          <p:nvSpPr>
            <p:cNvPr id="35" name="文本框 34">
              <a:extLst>
                <a:ext uri="{FF2B5EF4-FFF2-40B4-BE49-F238E27FC236}">
                  <a16:creationId xmlns:a16="http://schemas.microsoft.com/office/drawing/2014/main" id="{3363545C-01BD-B676-7451-929BF69EF57A}"/>
                </a:ext>
              </a:extLst>
            </p:cNvPr>
            <p:cNvSpPr txBox="1"/>
            <p:nvPr/>
          </p:nvSpPr>
          <p:spPr>
            <a:xfrm flipH="1">
              <a:off x="883877" y="9636658"/>
              <a:ext cx="54769" cy="23083"/>
            </a:xfrm>
            <a:prstGeom prst="rect">
              <a:avLst/>
            </a:prstGeom>
            <a:noFill/>
          </p:spPr>
          <p:txBody>
            <a:bodyPr wrap="square" lIns="0" tIns="0" rIns="0" bIns="0" rtlCol="0">
              <a:spAutoFit/>
            </a:bodyPr>
            <a:lstStyle/>
            <a:p>
              <a:pPr algn="ctr" rtl="1"/>
              <a:r>
                <a:rPr lang="ar-EG" sz="150" b="1" i="0" u="none" strike="noStrike" cap="none" baseline="0">
                  <a:solidFill>
                    <a:srgbClr val="FFFFFF"/>
                  </a:solidFill>
                  <a:effectLst/>
                  <a:uFill>
                    <a:solidFill>
                      <a:prstClr val="black">
                        <a:alpha val="0"/>
                      </a:prstClr>
                    </a:solidFill>
                  </a:uFill>
                  <a:latin typeface="Times New Roman"/>
                  <a:ea typeface="Times New Roman"/>
                  <a:cs typeface="Times New Roman"/>
                </a:rPr>
                <a:t>1776</a:t>
              </a:r>
              <a:endParaRPr lang="ar-EG" sz="150">
                <a:solidFill>
                  <a:schemeClr val="bg1"/>
                </a:solidFill>
                <a:latin typeface="Times New Roman" panose="02020603050405020304" pitchFamily="18" charset="0"/>
                <a:cs typeface="Times New Roman" panose="02020603050405020304" pitchFamily="18" charset="0"/>
              </a:endParaRPr>
            </a:p>
          </p:txBody>
        </p:sp>
      </p:grpSp>
      <p:grpSp>
        <p:nvGrpSpPr>
          <p:cNvPr id="42" name="组合 38">
            <a:extLst>
              <a:ext uri="{FF2B5EF4-FFF2-40B4-BE49-F238E27FC236}">
                <a16:creationId xmlns:a16="http://schemas.microsoft.com/office/drawing/2014/main" id="{833E7D41-74F2-7DDE-F4D8-7773F329888B}"/>
              </a:ext>
            </a:extLst>
          </p:cNvPr>
          <p:cNvGrpSpPr/>
          <p:nvPr/>
        </p:nvGrpSpPr>
        <p:grpSpPr>
          <a:xfrm>
            <a:off x="368709" y="8873249"/>
            <a:ext cx="848230" cy="1012543"/>
            <a:chOff x="6430608" y="8872262"/>
            <a:chExt cx="848230" cy="1012543"/>
          </a:xfrm>
        </p:grpSpPr>
        <p:sp>
          <p:nvSpPr>
            <p:cNvPr id="43" name="矩形 13">
              <a:extLst>
                <a:ext uri="{FF2B5EF4-FFF2-40B4-BE49-F238E27FC236}">
                  <a16:creationId xmlns:a16="http://schemas.microsoft.com/office/drawing/2014/main" id="{22ADE3CD-D71B-3121-21E1-774068FC2CE6}"/>
                </a:ext>
              </a:extLst>
            </p:cNvPr>
            <p:cNvSpPr/>
            <p:nvPr/>
          </p:nvSpPr>
          <p:spPr>
            <a:xfrm rot="1786304">
              <a:off x="6430608" y="9038621"/>
              <a:ext cx="848230" cy="846184"/>
            </a:xfrm>
            <a:prstGeom prst="rect">
              <a:avLst/>
            </a:prstGeom>
            <a:noFill/>
          </p:spPr>
          <p:txBody>
            <a:bodyPr wrap="none" lIns="91440" tIns="45720" rIns="91440" bIns="45720">
              <a:prstTxWarp prst="textArchUp">
                <a:avLst>
                  <a:gd name="adj" fmla="val 10826127"/>
                </a:avLst>
              </a:prstTxWarp>
              <a:spAutoFit/>
            </a:bodyPr>
            <a:lstStyle/>
            <a:p>
              <a:r>
                <a:rPr lang="en-US" sz="600" b="1" dirty="0">
                  <a:solidFill>
                    <a:schemeClr val="bg1"/>
                  </a:solidFill>
                  <a:latin typeface="Times New Roman" panose="02020603050405020304" pitchFamily="18" charset="0"/>
                  <a:cs typeface="Times New Roman" panose="02020603050405020304" pitchFamily="18" charset="0"/>
                </a:rPr>
                <a:t>STATE OF NEW JERSEY</a:t>
              </a:r>
              <a:endParaRPr lang="en-US" sz="600" dirty="0">
                <a:solidFill>
                  <a:schemeClr val="bg1"/>
                </a:solidFill>
                <a:latin typeface="Times New Roman" panose="02020603050405020304" pitchFamily="18" charset="0"/>
                <a:cs typeface="Times New Roman" panose="02020603050405020304" pitchFamily="18" charset="0"/>
              </a:endParaRPr>
            </a:p>
          </p:txBody>
        </p:sp>
        <p:sp>
          <p:nvSpPr>
            <p:cNvPr id="44" name="矩形 28">
              <a:extLst>
                <a:ext uri="{FF2B5EF4-FFF2-40B4-BE49-F238E27FC236}">
                  <a16:creationId xmlns:a16="http://schemas.microsoft.com/office/drawing/2014/main" id="{1E453946-1C89-A2D5-9E11-DF45BC47E832}"/>
                </a:ext>
              </a:extLst>
            </p:cNvPr>
            <p:cNvSpPr/>
            <p:nvPr/>
          </p:nvSpPr>
          <p:spPr>
            <a:xfrm>
              <a:off x="6568953" y="9113085"/>
              <a:ext cx="571539" cy="676900"/>
            </a:xfrm>
            <a:prstGeom prst="rect">
              <a:avLst/>
            </a:prstGeom>
            <a:noFill/>
          </p:spPr>
          <p:txBody>
            <a:bodyPr wrap="none" lIns="91440" tIns="45720" rIns="91440" bIns="45720">
              <a:prstTxWarp prst="textArchUp">
                <a:avLst>
                  <a:gd name="adj" fmla="val 10826127"/>
                </a:avLst>
              </a:prstTxWarp>
              <a:spAutoFit/>
            </a:bodyPr>
            <a:lstStyle/>
            <a:p>
              <a:r>
                <a:rPr lang="en-US" b="1" dirty="0">
                  <a:latin typeface="Times New Roman" panose="02020603050405020304" pitchFamily="18" charset="0"/>
                  <a:cs typeface="Times New Roman" panose="02020603050405020304" pitchFamily="18" charset="0"/>
                </a:rPr>
                <a:t>THE GREAT SEAL OF THE STATE OF NEW JERSEY</a:t>
              </a:r>
              <a:endParaRPr lang="en-US" dirty="0">
                <a:latin typeface="Times New Roman" panose="02020603050405020304" pitchFamily="18" charset="0"/>
                <a:cs typeface="Times New Roman" panose="02020603050405020304" pitchFamily="18" charset="0"/>
              </a:endParaRPr>
            </a:p>
          </p:txBody>
        </p:sp>
        <p:sp>
          <p:nvSpPr>
            <p:cNvPr id="45" name="副标题 4">
              <a:extLst>
                <a:ext uri="{FF2B5EF4-FFF2-40B4-BE49-F238E27FC236}">
                  <a16:creationId xmlns:a16="http://schemas.microsoft.com/office/drawing/2014/main" id="{F182E699-77BC-CC92-682A-825A868F51A1}"/>
                </a:ext>
              </a:extLst>
            </p:cNvPr>
            <p:cNvSpPr txBox="1">
              <a:spLocks/>
            </p:cNvSpPr>
            <p:nvPr/>
          </p:nvSpPr>
          <p:spPr>
            <a:xfrm rot="21108051">
              <a:off x="6470667" y="8872262"/>
              <a:ext cx="776233" cy="874513"/>
            </a:xfrm>
            <a:prstGeom prst="rect">
              <a:avLst/>
            </a:prstGeom>
          </p:spPr>
          <p:txBody>
            <a:bodyPr spcFirstLastPara="1" vert="horz" lIns="91440" tIns="45720" rIns="91440" bIns="45720" numCol="1" rtlCol="0">
              <a:prstTxWarp prst="textArchDown">
                <a:avLst/>
              </a:prstTxWarp>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600" b="1" dirty="0">
                  <a:solidFill>
                    <a:schemeClr val="bg1"/>
                  </a:solidFill>
                  <a:latin typeface="Times New Roman" panose="02020603050405020304" pitchFamily="18" charset="0"/>
                  <a:cs typeface="Times New Roman" panose="02020603050405020304" pitchFamily="18" charset="0"/>
                </a:rPr>
                <a:t>DEPARTMENT OF EDUCATION</a:t>
              </a:r>
              <a:endParaRPr lang="en-US" sz="600" dirty="0">
                <a:solidFill>
                  <a:schemeClr val="bg1"/>
                </a:solidFill>
                <a:latin typeface="Times New Roman" panose="02020603050405020304" pitchFamily="18" charset="0"/>
                <a:cs typeface="Times New Roman" panose="02020603050405020304" pitchFamily="18" charset="0"/>
              </a:endParaRPr>
            </a:p>
          </p:txBody>
        </p:sp>
        <p:sp>
          <p:nvSpPr>
            <p:cNvPr id="46" name="文本框 31">
              <a:extLst>
                <a:ext uri="{FF2B5EF4-FFF2-40B4-BE49-F238E27FC236}">
                  <a16:creationId xmlns:a16="http://schemas.microsoft.com/office/drawing/2014/main" id="{99AF920A-C75E-F187-C9DC-A7626538D0FB}"/>
                </a:ext>
              </a:extLst>
            </p:cNvPr>
            <p:cNvSpPr txBox="1"/>
            <p:nvPr/>
          </p:nvSpPr>
          <p:spPr>
            <a:xfrm>
              <a:off x="6673822" y="9597190"/>
              <a:ext cx="157984" cy="23083"/>
            </a:xfrm>
            <a:prstGeom prst="rect">
              <a:avLst/>
            </a:prstGeom>
            <a:noFill/>
          </p:spPr>
          <p:txBody>
            <a:bodyPr wrap="square" lIns="0" tIns="0" rIns="0" bIns="0" rtlCol="0">
              <a:spAutoFit/>
            </a:bodyPr>
            <a:lstStyle/>
            <a:p>
              <a:r>
                <a:rPr lang="en-US" sz="150" b="1" dirty="0">
                  <a:solidFill>
                    <a:schemeClr val="bg1"/>
                  </a:solidFill>
                  <a:latin typeface="Times New Roman" panose="02020603050405020304" pitchFamily="18" charset="0"/>
                  <a:cs typeface="Times New Roman" panose="02020603050405020304" pitchFamily="18" charset="0"/>
                </a:rPr>
                <a:t>LIBERTY AND</a:t>
              </a:r>
              <a:endParaRPr lang="en-US" sz="150" dirty="0">
                <a:solidFill>
                  <a:schemeClr val="bg1"/>
                </a:solidFill>
                <a:latin typeface="Times New Roman" panose="02020603050405020304" pitchFamily="18" charset="0"/>
                <a:cs typeface="Times New Roman" panose="02020603050405020304" pitchFamily="18" charset="0"/>
              </a:endParaRPr>
            </a:p>
          </p:txBody>
        </p:sp>
        <p:sp>
          <p:nvSpPr>
            <p:cNvPr id="47" name="文本框 32">
              <a:extLst>
                <a:ext uri="{FF2B5EF4-FFF2-40B4-BE49-F238E27FC236}">
                  <a16:creationId xmlns:a16="http://schemas.microsoft.com/office/drawing/2014/main" id="{E8CCCB24-6C23-D7B9-657F-BC707865E7E7}"/>
                </a:ext>
              </a:extLst>
            </p:cNvPr>
            <p:cNvSpPr txBox="1"/>
            <p:nvPr/>
          </p:nvSpPr>
          <p:spPr>
            <a:xfrm>
              <a:off x="6908875" y="9597190"/>
              <a:ext cx="157984" cy="23083"/>
            </a:xfrm>
            <a:prstGeom prst="rect">
              <a:avLst/>
            </a:prstGeom>
            <a:noFill/>
          </p:spPr>
          <p:txBody>
            <a:bodyPr wrap="square" lIns="0" tIns="0" rIns="0" bIns="0" rtlCol="0">
              <a:spAutoFit/>
            </a:bodyPr>
            <a:lstStyle/>
            <a:p>
              <a:r>
                <a:rPr lang="en-US" sz="150" b="1" dirty="0">
                  <a:solidFill>
                    <a:schemeClr val="bg1"/>
                  </a:solidFill>
                  <a:latin typeface="Times New Roman" panose="02020603050405020304" pitchFamily="18" charset="0"/>
                  <a:cs typeface="Times New Roman" panose="02020603050405020304" pitchFamily="18" charset="0"/>
                </a:rPr>
                <a:t>PROSPERITY</a:t>
              </a:r>
              <a:endParaRPr lang="en-US" sz="150" dirty="0">
                <a:solidFill>
                  <a:schemeClr val="bg1"/>
                </a:solidFill>
                <a:latin typeface="Times New Roman" panose="02020603050405020304" pitchFamily="18" charset="0"/>
                <a:cs typeface="Times New Roman" panose="02020603050405020304" pitchFamily="18" charset="0"/>
              </a:endParaRPr>
            </a:p>
          </p:txBody>
        </p:sp>
        <p:sp>
          <p:nvSpPr>
            <p:cNvPr id="48" name="文本框 34">
              <a:extLst>
                <a:ext uri="{FF2B5EF4-FFF2-40B4-BE49-F238E27FC236}">
                  <a16:creationId xmlns:a16="http://schemas.microsoft.com/office/drawing/2014/main" id="{DA13CD4F-6430-E17E-E746-74D20FDAB753}"/>
                </a:ext>
              </a:extLst>
            </p:cNvPr>
            <p:cNvSpPr txBox="1"/>
            <p:nvPr/>
          </p:nvSpPr>
          <p:spPr>
            <a:xfrm>
              <a:off x="6831806" y="9636658"/>
              <a:ext cx="54769" cy="23083"/>
            </a:xfrm>
            <a:prstGeom prst="rect">
              <a:avLst/>
            </a:prstGeom>
            <a:noFill/>
          </p:spPr>
          <p:txBody>
            <a:bodyPr wrap="square" lIns="0" tIns="0" rIns="0" bIns="0" rtlCol="0">
              <a:spAutoFit/>
            </a:bodyPr>
            <a:lstStyle/>
            <a:p>
              <a:r>
                <a:rPr lang="en-US" sz="150" b="1" dirty="0">
                  <a:solidFill>
                    <a:schemeClr val="bg1"/>
                  </a:solidFill>
                  <a:latin typeface="Times New Roman" panose="02020603050405020304" pitchFamily="18" charset="0"/>
                  <a:cs typeface="Times New Roman" panose="02020603050405020304" pitchFamily="18" charset="0"/>
                </a:rPr>
                <a:t>1776</a:t>
              </a:r>
              <a:endParaRPr lang="en-US" sz="150" dirty="0">
                <a:solidFill>
                  <a:schemeClr val="bg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3543093776"/>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OS" val="Unix 3.10.0.1160"/>
  <p:tag name="AS_RELEASE_DATE" val="2024.03.31"/>
  <p:tag name="AS_TITLE" val="Aspose.Slides for Java"/>
  <p:tag name="AS_VERSION" val="24.3"/>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b607b4a9-cd0e-47c9-a480-4b50f42bfa5d">
      <Terms xmlns="http://schemas.microsoft.com/office/infopath/2007/PartnerControls"/>
    </lcf76f155ced4ddcb4097134ff3c332f>
    <_ip_UnifiedCompliancePolicyProperties xmlns="http://schemas.microsoft.com/sharepoint/v3" xsi:nil="true"/>
    <TaxCatchAll xmlns="c4be73a0-6699-4902-ac9a-94c7d891f1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9D79268244CFC49851E07AE846A2F63" ma:contentTypeVersion="21" ma:contentTypeDescription="Create a new document." ma:contentTypeScope="" ma:versionID="a293f4da4963fdba420633f8789a09a0">
  <xsd:schema xmlns:xsd="http://www.w3.org/2001/XMLSchema" xmlns:xs="http://www.w3.org/2001/XMLSchema" xmlns:p="http://schemas.microsoft.com/office/2006/metadata/properties" xmlns:ns1="http://schemas.microsoft.com/sharepoint/v3" xmlns:ns2="b607b4a9-cd0e-47c9-a480-4b50f42bfa5d" xmlns:ns3="c4be73a0-6699-4902-ac9a-94c7d891f177" targetNamespace="http://schemas.microsoft.com/office/2006/metadata/properties" ma:root="true" ma:fieldsID="8883a6cbb9c2adcc0d8face3fe519da3" ns1:_="" ns2:_="" ns3:_="">
    <xsd:import namespace="http://schemas.microsoft.com/sharepoint/v3"/>
    <xsd:import namespace="b607b4a9-cd0e-47c9-a480-4b50f42bfa5d"/>
    <xsd:import namespace="c4be73a0-6699-4902-ac9a-94c7d891f1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5" nillable="true" ma:displayName="Unified Compliance Policy Properties" ma:hidden="true" ma:internalName="_ip_UnifiedCompliancePolicyProperties">
      <xsd:simpleType>
        <xsd:restriction base="dms:Note"/>
      </xsd:simpleType>
    </xsd:element>
    <xsd:element name="_ip_UnifiedCompliancePolicyUIAction" ma:index="2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607b4a9-cd0e-47c9-a480-4b50f42bfa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e8829e9b-2c9c-4724-8f43-688495af2fc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4be73a0-6699-4902-ac9a-94c7d891f1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1465245-6ed8-4702-8db5-011e37b148a1}" ma:internalName="TaxCatchAll" ma:showField="CatchAllData" ma:web="c4be73a0-6699-4902-ac9a-94c7d891f1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BBAE560-A89A-4639-A935-D72CF166F3F1}">
  <ds:schemaRefs>
    <ds:schemaRef ds:uri="b607b4a9-cd0e-47c9-a480-4b50f42bfa5d"/>
    <ds:schemaRef ds:uri="http://www.w3.org/XML/1998/namespace"/>
    <ds:schemaRef ds:uri="http://purl.org/dc/dcmitype/"/>
    <ds:schemaRef ds:uri="http://schemas.openxmlformats.org/package/2006/metadata/core-properties"/>
    <ds:schemaRef ds:uri="c4be73a0-6699-4902-ac9a-94c7d891f177"/>
    <ds:schemaRef ds:uri="http://schemas.microsoft.com/office/infopath/2007/PartnerControls"/>
    <ds:schemaRef ds:uri="http://schemas.microsoft.com/office/2006/documentManagement/types"/>
    <ds:schemaRef ds:uri="http://purl.org/dc/elements/1.1/"/>
    <ds:schemaRef ds:uri="http://schemas.microsoft.com/sharepoint/v3"/>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CE6246E9-6495-4B8D-AE87-643F38F1D381}">
  <ds:schemaRefs>
    <ds:schemaRef ds:uri="http://schemas.microsoft.com/sharepoint/v3/contenttype/forms"/>
  </ds:schemaRefs>
</ds:datastoreItem>
</file>

<file path=customXml/itemProps3.xml><?xml version="1.0" encoding="utf-8"?>
<ds:datastoreItem xmlns:ds="http://schemas.openxmlformats.org/officeDocument/2006/customXml" ds:itemID="{8AAD93EC-B7FE-4F60-AA8E-27B6E278E9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7b4a9-cd0e-47c9-a480-4b50f42bfa5d"/>
    <ds:schemaRef ds:uri="c4be73a0-6699-4902-ac9a-94c7d891f1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31</TotalTime>
  <Words>428</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Arial,Sans-Serif</vt:lpstr>
      <vt:lpstr>Calibri</vt:lpstr>
      <vt:lpstr>Calibri Light</vt:lpstr>
      <vt:lpstr>Palatino Linotype</vt:lpstr>
      <vt:lpstr>Segoe UI</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Education for Children and Youth Experiencing Homelessness (Arabic)</dc:title>
  <cp:lastModifiedBy>Gallagher, Amy</cp:lastModifiedBy>
  <cp:revision>8</cp:revision>
  <dcterms:created xsi:type="dcterms:W3CDTF">2024-01-16T20:56:23Z</dcterms:created>
  <dcterms:modified xsi:type="dcterms:W3CDTF">2025-11-26T16:36:20Z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0x010100E9D79268244CFC49851E07AE846A2F63</vt:lpwstr>
  </property>
  <property fmtid="{D5CDD505-2E9C-101B-9397-08002B2CF9AE}" pid="3" name="MediaServiceImageTags">
    <vt:lpwstr/>
  </property>
</Properties>
</file>