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6"/>
  </p:notesMasterIdLst>
  <p:sldIdLst>
    <p:sldId id="258" r:id="rId5"/>
  </p:sldIdLst>
  <p:sldSz cx="7772400" cy="10058400"/>
  <p:notesSz cx="6858000" cy="91440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97F8484-6E52-F192-D09A-219AED7228D1}" name="Noel F." initials="NF" userId="9bbe63c57bd963c4" providerId="Windows Liv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asculli, Diana" initials="PD" lastIdx="0" clrIdx="1"/>
  <p:cmAuthor id="1" name="Saju, Neha" initials="SN" lastIdx="0" clrIdx="2"/>
  <p:cmAuthor id="2" name="Ehling, Kathleen" initials="EK" lastIdx="0" clrIdx="3"/>
  <p:cmAuthor id="3" name="Franks-McRae, Leslie" initials="LF" lastIdx="0" clrIdx="4"/>
  <p:cmAuthor id="4" name="Suleman, Saba" initials="SS" lastIdx="0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7CB607-CFB0-43C3-9307-300DB2121044}" v="1" dt="2025-11-26T17:01:51.6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559" autoAdjust="0"/>
  </p:normalViewPr>
  <p:slideViewPr>
    <p:cSldViewPr snapToGrid="0">
      <p:cViewPr varScale="1">
        <p:scale>
          <a:sx n="37" d="100"/>
          <a:sy n="37" d="100"/>
        </p:scale>
        <p:origin x="2040" y="60"/>
      </p:cViewPr>
      <p:guideLst/>
    </p:cSldViewPr>
  </p:slideViewPr>
  <p:notesTextViewPr>
    <p:cViewPr>
      <p:scale>
        <a:sx n="400" d="100"/>
        <a:sy n="400" d="100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tags" Target="tags/tag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microsoft.com/office/2018/10/relationships/authors" Target="authors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ju, Neha" userId="S::nsaju@doe.nj.gov::0fb8c601-783e-41fc-b251-1284690706bb" providerId="AD" clId="Web-{DB203BDB-7F35-2E71-087B-68386E4D7FC6}"/>
    <pc:docChg chg="modSld">
      <pc:chgData name="Saju, Neha" userId="S::nsaju@doe.nj.gov::0fb8c601-783e-41fc-b251-1284690706bb" providerId="AD" clId="Web-{DB203BDB-7F35-2E71-087B-68386E4D7FC6}" dt="2024-06-19T17:37:00.209" v="0" actId="20577"/>
      <pc:docMkLst>
        <pc:docMk/>
      </pc:docMkLst>
      <pc:sldChg chg="modSp">
        <pc:chgData name="Saju, Neha" userId="S::nsaju@doe.nj.gov::0fb8c601-783e-41fc-b251-1284690706bb" providerId="AD" clId="Web-{DB203BDB-7F35-2E71-087B-68386E4D7FC6}" dt="2024-06-19T17:37:00.209" v="0" actId="20577"/>
        <pc:sldMkLst>
          <pc:docMk/>
          <pc:sldMk cId="647139875" sldId="258"/>
        </pc:sldMkLst>
      </pc:sldChg>
    </pc:docChg>
  </pc:docChgLst>
  <pc:docChgLst>
    <pc:chgData name="Saju, Neha" userId="S::nsaju@doe.nj.gov::0fb8c601-783e-41fc-b251-1284690706bb" providerId="AD" clId="Web-{C88B81B1-9663-C444-67CC-8913A2E980A2}"/>
    <pc:docChg chg="mod addSld modSld">
      <pc:chgData name="Saju, Neha" userId="S::nsaju@doe.nj.gov::0fb8c601-783e-41fc-b251-1284690706bb" providerId="AD" clId="Web-{C88B81B1-9663-C444-67CC-8913A2E980A2}" dt="2024-07-09T17:55:08.159" v="16"/>
      <pc:docMkLst>
        <pc:docMk/>
      </pc:docMkLst>
      <pc:sldChg chg="modSp delCm modCm">
        <pc:chgData name="Saju, Neha" userId="S::nsaju@doe.nj.gov::0fb8c601-783e-41fc-b251-1284690706bb" providerId="AD" clId="Web-{C88B81B1-9663-C444-67CC-8913A2E980A2}" dt="2024-07-09T17:54:43.409" v="14"/>
        <pc:sldMkLst>
          <pc:docMk/>
          <pc:sldMk cId="1192816135" sldId="25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aju, Neha" userId="S::nsaju@doe.nj.gov::0fb8c601-783e-41fc-b251-1284690706bb" providerId="AD" clId="Web-{C88B81B1-9663-C444-67CC-8913A2E980A2}" dt="2024-07-09T17:54:03.424" v="9" actId="20577"/>
              <pc2:cmMkLst xmlns:pc2="http://schemas.microsoft.com/office/powerpoint/2019/9/main/command">
                <pc:docMk/>
                <pc:sldMk cId="1192816135" sldId="257"/>
                <pc2:cmMk id="{EE840B6C-4BBA-40EE-929D-DA0FD57F9CC3}"/>
              </pc2:cmMkLst>
            </pc226:cmChg>
            <pc226:cmChg xmlns:pc226="http://schemas.microsoft.com/office/powerpoint/2022/06/main/command" chg="del mod">
              <pc226:chgData name="Saju, Neha" userId="S::nsaju@doe.nj.gov::0fb8c601-783e-41fc-b251-1284690706bb" providerId="AD" clId="Web-{C88B81B1-9663-C444-67CC-8913A2E980A2}" dt="2024-07-09T17:54:43.409" v="14"/>
              <pc2:cmMkLst xmlns:pc2="http://schemas.microsoft.com/office/powerpoint/2019/9/main/command">
                <pc:docMk/>
                <pc:sldMk cId="1192816135" sldId="257"/>
                <pc2:cmMk id="{4D59DF9A-0987-42D5-AA6B-60DF8E52B4CF}"/>
              </pc2:cmMkLst>
              <pc226:cmRplyChg chg="add">
                <pc226:chgData name="Saju, Neha" userId="S::nsaju@doe.nj.gov::0fb8c601-783e-41fc-b251-1284690706bb" providerId="AD" clId="Web-{C88B81B1-9663-C444-67CC-8913A2E980A2}" dt="2024-07-09T17:54:40.190" v="12"/>
                <pc2:cmRplyMkLst xmlns:pc2="http://schemas.microsoft.com/office/powerpoint/2019/9/main/command">
                  <pc:docMk/>
                  <pc:sldMk cId="1192816135" sldId="257"/>
                  <pc2:cmMk id="{4D59DF9A-0987-42D5-AA6B-60DF8E52B4CF}"/>
                  <pc2:cmRplyMk id="{12A38111-A585-4617-B630-D05CF59D8EAA}"/>
                </pc2:cmRplyMkLst>
              </pc226:cmRplyChg>
            </pc226:cmChg>
          </p:ext>
        </pc:extLst>
      </pc:sldChg>
      <pc:sldChg chg="add mod replId modShow">
        <pc:chgData name="Saju, Neha" userId="S::nsaju@doe.nj.gov::0fb8c601-783e-41fc-b251-1284690706bb" providerId="AD" clId="Web-{C88B81B1-9663-C444-67CC-8913A2E980A2}" dt="2024-07-09T17:55:08.159" v="16"/>
        <pc:sldMkLst>
          <pc:docMk/>
          <pc:sldMk cId="1780769033" sldId="258"/>
        </pc:sldMkLst>
      </pc:sldChg>
    </pc:docChg>
  </pc:docChgLst>
  <pc:docChgLst>
    <pc:chgData name="Suleman, Saba" userId="0b261a2c-9244-467e-91d8-5c803c10c0a6" providerId="ADAL" clId="{DD5E4DC0-9569-4CEB-83BF-665703C6A9FF}"/>
    <pc:docChg chg="undo redo custSel modSld">
      <pc:chgData name="Suleman, Saba" userId="0b261a2c-9244-467e-91d8-5c803c10c0a6" providerId="ADAL" clId="{DD5E4DC0-9569-4CEB-83BF-665703C6A9FF}" dt="2024-10-17T13:38:50.567" v="109" actId="20577"/>
      <pc:docMkLst>
        <pc:docMk/>
      </pc:docMkLst>
    </pc:docChg>
  </pc:docChgLst>
  <pc:docChgLst>
    <pc:chgData name="Saju, Neha" userId="S::nsaju@doe.nj.gov::0fb8c601-783e-41fc-b251-1284690706bb" providerId="AD" clId="Web-{EACAAE48-35AF-A3E6-487A-CC45892A5EB0}"/>
    <pc:docChg chg="modSld">
      <pc:chgData name="Saju, Neha" userId="S::nsaju@doe.nj.gov::0fb8c601-783e-41fc-b251-1284690706bb" providerId="AD" clId="Web-{EACAAE48-35AF-A3E6-487A-CC45892A5EB0}" dt="2024-06-19T13:35:40.665" v="30" actId="1076"/>
      <pc:docMkLst>
        <pc:docMk/>
      </pc:docMkLst>
      <pc:sldChg chg="addSp delSp modSp delCm">
        <pc:chgData name="Saju, Neha" userId="S::nsaju@doe.nj.gov::0fb8c601-783e-41fc-b251-1284690706bb" providerId="AD" clId="Web-{EACAAE48-35AF-A3E6-487A-CC45892A5EB0}" dt="2024-06-19T13:35:01.648" v="25" actId="1076"/>
        <pc:sldMkLst>
          <pc:docMk/>
          <pc:sldMk cId="109857222" sldId="25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Saju, Neha" userId="S::nsaju@doe.nj.gov::0fb8c601-783e-41fc-b251-1284690706bb" providerId="AD" clId="Web-{EACAAE48-35AF-A3E6-487A-CC45892A5EB0}" dt="2024-06-19T13:28:58.120" v="2"/>
              <pc2:cmMkLst xmlns:pc2="http://schemas.microsoft.com/office/powerpoint/2019/9/main/command">
                <pc:docMk/>
                <pc:sldMk cId="109857222" sldId="256"/>
                <pc2:cmMk id="{A85FD173-55B2-49ED-AAFE-F775F0836028}"/>
              </pc2:cmMkLst>
            </pc226:cmChg>
            <pc226:cmChg xmlns:pc226="http://schemas.microsoft.com/office/powerpoint/2022/06/main/command" chg="del">
              <pc226:chgData name="Saju, Neha" userId="S::nsaju@doe.nj.gov::0fb8c601-783e-41fc-b251-1284690706bb" providerId="AD" clId="Web-{EACAAE48-35AF-A3E6-487A-CC45892A5EB0}" dt="2024-06-19T13:27:57.525" v="0"/>
              <pc2:cmMkLst xmlns:pc2="http://schemas.microsoft.com/office/powerpoint/2019/9/main/command">
                <pc:docMk/>
                <pc:sldMk cId="109857222" sldId="256"/>
                <pc2:cmMk id="{2514898B-52EC-42AE-85A8-74693F9BE1E5}"/>
              </pc2:cmMkLst>
            </pc226:cmChg>
            <pc226:cmChg xmlns:pc226="http://schemas.microsoft.com/office/powerpoint/2022/06/main/command" chg="del">
              <pc226:chgData name="Saju, Neha" userId="S::nsaju@doe.nj.gov::0fb8c601-783e-41fc-b251-1284690706bb" providerId="AD" clId="Web-{EACAAE48-35AF-A3E6-487A-CC45892A5EB0}" dt="2024-06-19T13:28:53.605" v="1"/>
              <pc2:cmMkLst xmlns:pc2="http://schemas.microsoft.com/office/powerpoint/2019/9/main/command">
                <pc:docMk/>
                <pc:sldMk cId="109857222" sldId="256"/>
                <pc2:cmMk id="{BE6F7DF2-E325-462B-B80C-7250EF30DCD0}"/>
              </pc2:cmMkLst>
            </pc226:cmChg>
          </p:ext>
        </pc:extLst>
      </pc:sldChg>
      <pc:sldChg chg="modSp delCm">
        <pc:chgData name="Saju, Neha" userId="S::nsaju@doe.nj.gov::0fb8c601-783e-41fc-b251-1284690706bb" providerId="AD" clId="Web-{EACAAE48-35AF-A3E6-487A-CC45892A5EB0}" dt="2024-06-19T13:35:40.665" v="30" actId="1076"/>
        <pc:sldMkLst>
          <pc:docMk/>
          <pc:sldMk cId="3125728681" sldId="25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Saju, Neha" userId="S::nsaju@doe.nj.gov::0fb8c601-783e-41fc-b251-1284690706bb" providerId="AD" clId="Web-{EACAAE48-35AF-A3E6-487A-CC45892A5EB0}" dt="2024-06-19T13:29:08.574" v="3"/>
              <pc2:cmMkLst xmlns:pc2="http://schemas.microsoft.com/office/powerpoint/2019/9/main/command">
                <pc:docMk/>
                <pc:sldMk cId="3125728681" sldId="257"/>
                <pc2:cmMk id="{FF105D37-6316-4EF1-95B2-ADB26940A150}"/>
              </pc2:cmMkLst>
            </pc226:cmChg>
            <pc226:cmChg xmlns:pc226="http://schemas.microsoft.com/office/powerpoint/2022/06/main/command" chg="del">
              <pc226:chgData name="Saju, Neha" userId="S::nsaju@doe.nj.gov::0fb8c601-783e-41fc-b251-1284690706bb" providerId="AD" clId="Web-{EACAAE48-35AF-A3E6-487A-CC45892A5EB0}" dt="2024-06-19T13:29:18.652" v="4"/>
              <pc2:cmMkLst xmlns:pc2="http://schemas.microsoft.com/office/powerpoint/2019/9/main/command">
                <pc:docMk/>
                <pc:sldMk cId="3125728681" sldId="257"/>
                <pc2:cmMk id="{27D4D458-C635-4ED2-956F-07A645328E89}"/>
              </pc2:cmMkLst>
            </pc226:cmChg>
          </p:ext>
        </pc:extLst>
      </pc:sldChg>
    </pc:docChg>
  </pc:docChgLst>
  <pc:docChgLst>
    <pc:chgData name="Saju, Neha" userId="S::nsaju@doe.nj.gov::0fb8c601-783e-41fc-b251-1284690706bb" providerId="AD" clId="Web-{92FF36EA-389B-4B3D-1E2F-44B0BCF1D54D}"/>
    <pc:docChg chg="modSld">
      <pc:chgData name="Saju, Neha" userId="S::nsaju@doe.nj.gov::0fb8c601-783e-41fc-b251-1284690706bb" providerId="AD" clId="Web-{92FF36EA-389B-4B3D-1E2F-44B0BCF1D54D}" dt="2024-07-24T14:33:25.078" v="39" actId="14100"/>
      <pc:docMkLst>
        <pc:docMk/>
      </pc:docMkLst>
      <pc:sldChg chg="delSp modSp">
        <pc:chgData name="Saju, Neha" userId="S::nsaju@doe.nj.gov::0fb8c601-783e-41fc-b251-1284690706bb" providerId="AD" clId="Web-{92FF36EA-389B-4B3D-1E2F-44B0BCF1D54D}" dt="2024-07-24T14:33:25.078" v="39" actId="14100"/>
        <pc:sldMkLst>
          <pc:docMk/>
          <pc:sldMk cId="1192816135" sldId="257"/>
        </pc:sldMkLst>
      </pc:sldChg>
    </pc:docChg>
  </pc:docChgLst>
  <pc:docChgLst>
    <pc:chgData name="Saju, Neha" userId="S::nsaju@doe.nj.gov::0fb8c601-783e-41fc-b251-1284690706bb" providerId="AD" clId="Web-{CD9AD552-9F5F-50C8-610A-550631DB3AD1}"/>
    <pc:docChg chg="modSld">
      <pc:chgData name="Saju, Neha" userId="S::nsaju@doe.nj.gov::0fb8c601-783e-41fc-b251-1284690706bb" providerId="AD" clId="Web-{CD9AD552-9F5F-50C8-610A-550631DB3AD1}" dt="2024-08-15T17:22:08.252" v="47" actId="1076"/>
      <pc:docMkLst>
        <pc:docMk/>
      </pc:docMkLst>
    </pc:docChg>
  </pc:docChgLst>
  <pc:docChgLst>
    <pc:chgData name="Suleman, Saba" userId="0b261a2c-9244-467e-91d8-5c803c10c0a6" providerId="ADAL" clId="{E7AE3427-24E6-4966-9B01-54583717D82C}"/>
    <pc:docChg chg="undo redo custSel modSld">
      <pc:chgData name="Suleman, Saba" userId="0b261a2c-9244-467e-91d8-5c803c10c0a6" providerId="ADAL" clId="{E7AE3427-24E6-4966-9B01-54583717D82C}" dt="2024-08-14T13:29:58.784" v="581" actId="20577"/>
      <pc:docMkLst>
        <pc:docMk/>
      </pc:docMkLst>
    </pc:docChg>
  </pc:docChgLst>
  <pc:docChgLst>
    <pc:chgData name="Pasculli, Diana" userId="S::dpascull@doe.nj.gov::985891a8-e4ca-4513-91aa-9d74f57d5ac3" providerId="AD" clId="Web-{F85B9314-5F79-BC3C-8C13-1F0391E9C9C8}"/>
    <pc:docChg chg="modSld">
      <pc:chgData name="Pasculli, Diana" userId="S::dpascull@doe.nj.gov::985891a8-e4ca-4513-91aa-9d74f57d5ac3" providerId="AD" clId="Web-{F85B9314-5F79-BC3C-8C13-1F0391E9C9C8}" dt="2024-08-26T13:39:52.462" v="2" actId="20577"/>
      <pc:docMkLst>
        <pc:docMk/>
      </pc:docMkLst>
      <pc:sldChg chg="modSp">
        <pc:chgData name="Pasculli, Diana" userId="S::dpascull@doe.nj.gov::985891a8-e4ca-4513-91aa-9d74f57d5ac3" providerId="AD" clId="Web-{F85B9314-5F79-BC3C-8C13-1F0391E9C9C8}" dt="2024-08-26T13:39:52.462" v="2" actId="20577"/>
        <pc:sldMkLst>
          <pc:docMk/>
          <pc:sldMk cId="3543093776" sldId="258"/>
        </pc:sldMkLst>
      </pc:sldChg>
    </pc:docChg>
  </pc:docChgLst>
  <pc:docChgLst>
    <pc:chgData name="Pasculli, Diana" userId="S::dpascull@doe.nj.gov::985891a8-e4ca-4513-91aa-9d74f57d5ac3" providerId="AD" clId="Web-{8F3A9321-E129-D488-10A2-C00CF837F351}"/>
    <pc:docChg chg="modSld">
      <pc:chgData name="Pasculli, Diana" userId="S::dpascull@doe.nj.gov::985891a8-e4ca-4513-91aa-9d74f57d5ac3" providerId="AD" clId="Web-{8F3A9321-E129-D488-10A2-C00CF837F351}" dt="2024-01-23T00:39:57.899" v="1" actId="14100"/>
      <pc:docMkLst>
        <pc:docMk/>
      </pc:docMkLst>
      <pc:sldChg chg="modSp">
        <pc:chgData name="Pasculli, Diana" userId="S::dpascull@doe.nj.gov::985891a8-e4ca-4513-91aa-9d74f57d5ac3" providerId="AD" clId="Web-{8F3A9321-E129-D488-10A2-C00CF837F351}" dt="2024-01-23T00:39:57.899" v="1" actId="14100"/>
        <pc:sldMkLst>
          <pc:docMk/>
          <pc:sldMk cId="3125728681" sldId="257"/>
        </pc:sldMkLst>
      </pc:sldChg>
    </pc:docChg>
  </pc:docChgLst>
  <pc:docChgLst>
    <pc:chgData name="Saju, Neha" userId="S::nsaju@doe.nj.gov::0fb8c601-783e-41fc-b251-1284690706bb" providerId="AD" clId="Web-{032DEAEE-4ACD-4F63-B0F2-B796B847DBD7}"/>
    <pc:docChg chg="mod addSld modSld addMainMaster delMainMaster modMainMaster setSldSz">
      <pc:chgData name="Saju, Neha" userId="S::nsaju@doe.nj.gov::0fb8c601-783e-41fc-b251-1284690706bb" providerId="AD" clId="Web-{032DEAEE-4ACD-4F63-B0F2-B796B847DBD7}" dt="2024-01-16T21:15:05.016" v="307" actId="1076"/>
      <pc:docMkLst>
        <pc:docMk/>
      </pc:docMkLst>
      <pc:sldChg chg="addSp delSp modSp mod modClrScheme chgLayout">
        <pc:chgData name="Saju, Neha" userId="S::nsaju@doe.nj.gov::0fb8c601-783e-41fc-b251-1284690706bb" providerId="AD" clId="Web-{032DEAEE-4ACD-4F63-B0F2-B796B847DBD7}" dt="2024-01-16T21:15:05.016" v="307" actId="1076"/>
        <pc:sldMkLst>
          <pc:docMk/>
          <pc:sldMk cId="109857222" sldId="256"/>
        </pc:sldMkLst>
      </pc:sldChg>
      <pc:sldChg chg="addSp delSp modSp new">
        <pc:chgData name="Saju, Neha" userId="S::nsaju@doe.nj.gov::0fb8c601-783e-41fc-b251-1284690706bb" providerId="AD" clId="Web-{032DEAEE-4ACD-4F63-B0F2-B796B847DBD7}" dt="2024-01-16T21:14:54.391" v="305"/>
        <pc:sldMkLst>
          <pc:docMk/>
          <pc:sldMk cId="3125728681" sldId="257"/>
        </pc:sldMkLst>
      </pc:sldChg>
      <pc:sldMasterChg chg="modSp del delSldLayout modSldLayout">
        <pc:chgData name="Saju, Neha" userId="S::nsaju@doe.nj.gov::0fb8c601-783e-41fc-b251-1284690706bb" providerId="AD" clId="Web-{032DEAEE-4ACD-4F63-B0F2-B796B847DBD7}" dt="2024-01-16T20:57:08.338" v="1"/>
        <pc:sldMasterMkLst>
          <pc:docMk/>
          <pc:sldMasterMk cId="2460954070" sldId="2147483660"/>
        </pc:sldMasterMkLst>
        <pc:sldLayoutChg chg="modSp 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2385387890" sldId="2147483661"/>
          </pc:sldLayoutMkLst>
        </pc:sldLayoutChg>
        <pc:sldLayoutChg chg="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949138452" sldId="2147483662"/>
          </pc:sldLayoutMkLst>
        </pc:sldLayoutChg>
        <pc:sldLayoutChg chg="modSp 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2591524520" sldId="2147483663"/>
          </pc:sldLayoutMkLst>
        </pc:sldLayoutChg>
        <pc:sldLayoutChg chg="modSp 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1203092039" sldId="2147483664"/>
          </pc:sldLayoutMkLst>
        </pc:sldLayoutChg>
        <pc:sldLayoutChg chg="modSp 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3733172339" sldId="2147483665"/>
          </pc:sldLayoutMkLst>
        </pc:sldLayoutChg>
        <pc:sldLayoutChg chg="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3210312558" sldId="2147483666"/>
          </pc:sldLayoutMkLst>
        </pc:sldLayoutChg>
        <pc:sldLayoutChg chg="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3146388984" sldId="2147483667"/>
          </pc:sldLayoutMkLst>
        </pc:sldLayoutChg>
        <pc:sldLayoutChg chg="modSp 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3171841454" sldId="2147483668"/>
          </pc:sldLayoutMkLst>
        </pc:sldLayoutChg>
        <pc:sldLayoutChg chg="modSp 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1718958274" sldId="2147483669"/>
          </pc:sldLayoutMkLst>
        </pc:sldLayoutChg>
        <pc:sldLayoutChg chg="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2202905451" sldId="2147483670"/>
          </pc:sldLayoutMkLst>
        </pc:sldLayoutChg>
        <pc:sldLayoutChg chg="modSp 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3479445657" sldId="2147483671"/>
          </pc:sldLayoutMkLst>
        </pc:sldLayoutChg>
      </pc:sldMasterChg>
      <pc:sldMasterChg chg="add addSldLayout modSldLayout">
        <pc:chgData name="Saju, Neha" userId="S::nsaju@doe.nj.gov::0fb8c601-783e-41fc-b251-1284690706bb" providerId="AD" clId="Web-{032DEAEE-4ACD-4F63-B0F2-B796B847DBD7}" dt="2024-01-16T20:57:08.338" v="1"/>
        <pc:sldMasterMkLst>
          <pc:docMk/>
          <pc:sldMasterMk cId="717482006" sldId="2147483672"/>
        </pc:sldMasterMkLst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1463329352" sldId="2147483673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987028401" sldId="2147483674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1373998480" sldId="2147483675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3883514234" sldId="2147483676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3540371732" sldId="2147483677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2847177559" sldId="2147483678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2777512563" sldId="2147483679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2038618922" sldId="2147483680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3999084191" sldId="2147483681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1550185624" sldId="2147483682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1977615545" sldId="2147483683"/>
          </pc:sldLayoutMkLst>
        </pc:sldLayoutChg>
      </pc:sldMasterChg>
    </pc:docChg>
  </pc:docChgLst>
  <pc:docChgLst>
    <pc:chgData name="Saju, Neha" userId="S::nsaju@doe.nj.gov::0fb8c601-783e-41fc-b251-1284690706bb" providerId="AD" clId="Web-{509AF345-FEAA-413F-DCD5-D21F0928612E}"/>
    <pc:docChg chg="delSld modSld">
      <pc:chgData name="Saju, Neha" userId="S::nsaju@doe.nj.gov::0fb8c601-783e-41fc-b251-1284690706bb" providerId="AD" clId="Web-{509AF345-FEAA-413F-DCD5-D21F0928612E}" dt="2024-08-06T18:04:57.743" v="281" actId="14100"/>
      <pc:docMkLst>
        <pc:docMk/>
      </pc:docMkLst>
      <pc:sldChg chg="addSp delSp modSp del">
        <pc:chgData name="Saju, Neha" userId="S::nsaju@doe.nj.gov::0fb8c601-783e-41fc-b251-1284690706bb" providerId="AD" clId="Web-{509AF345-FEAA-413F-DCD5-D21F0928612E}" dt="2024-08-06T17:59:16.513" v="266"/>
        <pc:sldMkLst>
          <pc:docMk/>
          <pc:sldMk cId="1192816135" sldId="257"/>
        </pc:sldMkLst>
      </pc:sldChg>
    </pc:docChg>
  </pc:docChgLst>
  <pc:docChgLst>
    <pc:chgData name="Saju, Neha" userId="S::nsaju@doe.nj.gov::0fb8c601-783e-41fc-b251-1284690706bb" providerId="AD" clId="Web-{2F42DB06-5DD6-6871-B04F-F63FC3F4AB8A}"/>
    <pc:docChg chg="addSld modSld">
      <pc:chgData name="Saju, Neha" userId="S::nsaju@doe.nj.gov::0fb8c601-783e-41fc-b251-1284690706bb" providerId="AD" clId="Web-{2F42DB06-5DD6-6871-B04F-F63FC3F4AB8A}" dt="2024-07-25T16:15:38.796" v="155" actId="1076"/>
      <pc:docMkLst>
        <pc:docMk/>
      </pc:docMkLst>
      <pc:sldChg chg="addSp delSp modSp">
        <pc:chgData name="Saju, Neha" userId="S::nsaju@doe.nj.gov::0fb8c601-783e-41fc-b251-1284690706bb" providerId="AD" clId="Web-{2F42DB06-5DD6-6871-B04F-F63FC3F4AB8A}" dt="2024-07-25T16:09:38.188" v="146" actId="1076"/>
        <pc:sldMkLst>
          <pc:docMk/>
          <pc:sldMk cId="1192816135" sldId="257"/>
        </pc:sldMkLst>
      </pc:sldChg>
      <pc:sldChg chg="addSp delSp modSp add replId">
        <pc:chgData name="Saju, Neha" userId="S::nsaju@doe.nj.gov::0fb8c601-783e-41fc-b251-1284690706bb" providerId="AD" clId="Web-{2F42DB06-5DD6-6871-B04F-F63FC3F4AB8A}" dt="2024-07-25T16:15:38.796" v="155" actId="1076"/>
        <pc:sldMkLst>
          <pc:docMk/>
          <pc:sldMk cId="3543093776" sldId="258"/>
        </pc:sldMkLst>
      </pc:sldChg>
    </pc:docChg>
  </pc:docChgLst>
  <pc:docChgLst>
    <pc:chgData name="Franks-McRae, Leslie" userId="S::lfranks@doe.nj.gov::b153c716-a0bb-44f8-b705-dc9e7d736f19" providerId="AD" clId="Web-{4B015CE3-CEB1-B9C4-DD3E-1C2A7DD08C12}"/>
    <pc:docChg chg="modSld">
      <pc:chgData name="Franks-McRae, Leslie" userId="S::lfranks@doe.nj.gov::b153c716-a0bb-44f8-b705-dc9e7d736f19" providerId="AD" clId="Web-{4B015CE3-CEB1-B9C4-DD3E-1C2A7DD08C12}" dt="2024-08-14T18:06:00.756" v="173" actId="20577"/>
      <pc:docMkLst>
        <pc:docMk/>
      </pc:docMkLst>
      <pc:sldChg chg="modSp modCm">
        <pc:chgData name="Franks-McRae, Leslie" userId="S::lfranks@doe.nj.gov::b153c716-a0bb-44f8-b705-dc9e7d736f19" providerId="AD" clId="Web-{4B015CE3-CEB1-B9C4-DD3E-1C2A7DD08C12}" dt="2024-08-14T18:06:00.756" v="173" actId="20577"/>
        <pc:sldMkLst>
          <pc:docMk/>
          <pc:sldMk cId="3543093776" sldId="25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Franks-McRae, Leslie" userId="S::lfranks@doe.nj.gov::b153c716-a0bb-44f8-b705-dc9e7d736f19" providerId="AD" clId="Web-{4B015CE3-CEB1-B9C4-DD3E-1C2A7DD08C12}" dt="2024-08-14T18:04:19.224" v="172" actId="20577"/>
              <pc2:cmMkLst xmlns:pc2="http://schemas.microsoft.com/office/powerpoint/2019/9/main/command">
                <pc:docMk/>
                <pc:sldMk cId="3543093776" sldId="258"/>
                <pc2:cmMk id="{AC731A4A-606D-410A-821C-FB09526E63A9}"/>
              </pc2:cmMkLst>
            </pc226:cmChg>
          </p:ext>
        </pc:extLst>
      </pc:sldChg>
    </pc:docChg>
  </pc:docChgLst>
  <pc:docChgLst>
    <pc:chgData name="Saju, Neha" userId="S::nsaju@doe.nj.gov::0fb8c601-783e-41fc-b251-1284690706bb" providerId="AD" clId="Web-{9942CF7B-21FE-D3D0-1AFC-5DDDF09B5D1E}"/>
    <pc:docChg chg="modSld">
      <pc:chgData name="Saju, Neha" userId="S::nsaju@doe.nj.gov::0fb8c601-783e-41fc-b251-1284690706bb" providerId="AD" clId="Web-{9942CF7B-21FE-D3D0-1AFC-5DDDF09B5D1E}" dt="2024-07-10T19:37:07.936" v="245" actId="1076"/>
      <pc:docMkLst>
        <pc:docMk/>
      </pc:docMkLst>
      <pc:sldChg chg="modSp modCm">
        <pc:chgData name="Saju, Neha" userId="S::nsaju@doe.nj.gov::0fb8c601-783e-41fc-b251-1284690706bb" providerId="AD" clId="Web-{9942CF7B-21FE-D3D0-1AFC-5DDDF09B5D1E}" dt="2024-07-10T19:37:07.936" v="245" actId="1076"/>
        <pc:sldMkLst>
          <pc:docMk/>
          <pc:sldMk cId="1192816135" sldId="25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aju, Neha" userId="S::nsaju@doe.nj.gov::0fb8c601-783e-41fc-b251-1284690706bb" providerId="AD" clId="Web-{9942CF7B-21FE-D3D0-1AFC-5DDDF09B5D1E}" dt="2024-07-10T19:28:46.226" v="78" actId="20577"/>
              <pc2:cmMkLst xmlns:pc2="http://schemas.microsoft.com/office/powerpoint/2019/9/main/command">
                <pc:docMk/>
                <pc:sldMk cId="1192816135" sldId="257"/>
                <pc2:cmMk id="{EE840B6C-4BBA-40EE-929D-DA0FD57F9CC3}"/>
              </pc2:cmMkLst>
            </pc226:cmChg>
          </p:ext>
        </pc:extLst>
      </pc:sldChg>
    </pc:docChg>
  </pc:docChgLst>
  <pc:docChgLst>
    <pc:chgData name="Saju, Neha" userId="S::nsaju@doe.nj.gov::0fb8c601-783e-41fc-b251-1284690706bb" providerId="AD" clId="Web-{222D6639-8432-611D-B4D5-1ECD63D8D2FC}"/>
    <pc:docChg chg="modSld">
      <pc:chgData name="Saju, Neha" userId="S::nsaju@doe.nj.gov::0fb8c601-783e-41fc-b251-1284690706bb" providerId="AD" clId="Web-{222D6639-8432-611D-B4D5-1ECD63D8D2FC}" dt="2024-01-19T18:02:17.317" v="248" actId="1076"/>
      <pc:docMkLst>
        <pc:docMk/>
      </pc:docMkLst>
      <pc:sldChg chg="modSp">
        <pc:chgData name="Saju, Neha" userId="S::nsaju@doe.nj.gov::0fb8c601-783e-41fc-b251-1284690706bb" providerId="AD" clId="Web-{222D6639-8432-611D-B4D5-1ECD63D8D2FC}" dt="2024-01-19T17:21:53.691" v="59" actId="1076"/>
        <pc:sldMkLst>
          <pc:docMk/>
          <pc:sldMk cId="109857222" sldId="256"/>
        </pc:sldMkLst>
      </pc:sldChg>
      <pc:sldChg chg="addSp modSp">
        <pc:chgData name="Saju, Neha" userId="S::nsaju@doe.nj.gov::0fb8c601-783e-41fc-b251-1284690706bb" providerId="AD" clId="Web-{222D6639-8432-611D-B4D5-1ECD63D8D2FC}" dt="2024-01-19T18:02:17.317" v="248" actId="1076"/>
        <pc:sldMkLst>
          <pc:docMk/>
          <pc:sldMk cId="3125728681" sldId="257"/>
        </pc:sldMkLst>
      </pc:sldChg>
    </pc:docChg>
  </pc:docChgLst>
  <pc:docChgLst>
    <pc:chgData name="Saju, Neha" userId="S::nsaju@doe.nj.gov::0fb8c601-783e-41fc-b251-1284690706bb" providerId="AD" clId="Web-{76CF1465-5B7C-9A7E-3F39-37FA795A3851}"/>
    <pc:docChg chg="modSld">
      <pc:chgData name="Saju, Neha" userId="S::nsaju@doe.nj.gov::0fb8c601-783e-41fc-b251-1284690706bb" providerId="AD" clId="Web-{76CF1465-5B7C-9A7E-3F39-37FA795A3851}" dt="2024-08-15T18:32:38.854" v="9" actId="1076"/>
      <pc:docMkLst>
        <pc:docMk/>
      </pc:docMkLst>
    </pc:docChg>
  </pc:docChgLst>
  <pc:docChgLst>
    <pc:chgData name="Ehling, Kathleen" userId="S::kehling@doe.nj.gov::0e8e584d-e448-49b8-afc8-3a6c7b8b3d7d" providerId="AD" clId="Web-{8DCA6488-FC88-683E-A79D-6475CB96D0E1}"/>
    <pc:docChg chg="mod modSld">
      <pc:chgData name="Ehling, Kathleen" userId="S::kehling@doe.nj.gov::0e8e584d-e448-49b8-afc8-3a6c7b8b3d7d" providerId="AD" clId="Web-{8DCA6488-FC88-683E-A79D-6475CB96D0E1}" dt="2024-01-23T13:28:55.307" v="21"/>
      <pc:docMkLst>
        <pc:docMk/>
      </pc:docMkLst>
      <pc:sldChg chg="modSp addCm">
        <pc:chgData name="Ehling, Kathleen" userId="S::kehling@doe.nj.gov::0e8e584d-e448-49b8-afc8-3a6c7b8b3d7d" providerId="AD" clId="Web-{8DCA6488-FC88-683E-A79D-6475CB96D0E1}" dt="2024-01-23T13:24:28.585" v="7"/>
        <pc:sldMkLst>
          <pc:docMk/>
          <pc:sldMk cId="109857222" sldId="25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Ehling, Kathleen" userId="S::kehling@doe.nj.gov::0e8e584d-e448-49b8-afc8-3a6c7b8b3d7d" providerId="AD" clId="Web-{8DCA6488-FC88-683E-A79D-6475CB96D0E1}" dt="2024-01-23T13:23:30.568" v="4"/>
              <pc2:cmMkLst xmlns:pc2="http://schemas.microsoft.com/office/powerpoint/2019/9/main/command">
                <pc:docMk/>
                <pc:sldMk cId="109857222" sldId="256"/>
                <pc2:cmMk id="{2514898B-52EC-42AE-85A8-74693F9BE1E5}"/>
              </pc2:cmMkLst>
            </pc226:cmChg>
            <pc226:cmChg xmlns:pc226="http://schemas.microsoft.com/office/powerpoint/2022/06/main/command" chg="add">
              <pc226:chgData name="Ehling, Kathleen" userId="S::kehling@doe.nj.gov::0e8e584d-e448-49b8-afc8-3a6c7b8b3d7d" providerId="AD" clId="Web-{8DCA6488-FC88-683E-A79D-6475CB96D0E1}" dt="2024-01-23T13:24:28.585" v="7"/>
              <pc2:cmMkLst xmlns:pc2="http://schemas.microsoft.com/office/powerpoint/2019/9/main/command">
                <pc:docMk/>
                <pc:sldMk cId="109857222" sldId="256"/>
                <pc2:cmMk id="{BE6F7DF2-E325-462B-B80C-7250EF30DCD0}"/>
              </pc2:cmMkLst>
            </pc226:cmChg>
          </p:ext>
        </pc:extLst>
      </pc:sldChg>
      <pc:sldChg chg="modSp addCm">
        <pc:chgData name="Ehling, Kathleen" userId="S::kehling@doe.nj.gov::0e8e584d-e448-49b8-afc8-3a6c7b8b3d7d" providerId="AD" clId="Web-{8DCA6488-FC88-683E-A79D-6475CB96D0E1}" dt="2024-01-23T13:28:55.307" v="21"/>
        <pc:sldMkLst>
          <pc:docMk/>
          <pc:sldMk cId="3125728681" sldId="25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Ehling, Kathleen" userId="S::kehling@doe.nj.gov::0e8e584d-e448-49b8-afc8-3a6c7b8b3d7d" providerId="AD" clId="Web-{8DCA6488-FC88-683E-A79D-6475CB96D0E1}" dt="2024-01-23T13:28:55.307" v="21"/>
              <pc2:cmMkLst xmlns:pc2="http://schemas.microsoft.com/office/powerpoint/2019/9/main/command">
                <pc:docMk/>
                <pc:sldMk cId="3125728681" sldId="257"/>
                <pc2:cmMk id="{FF105D37-6316-4EF1-95B2-ADB26940A150}"/>
              </pc2:cmMkLst>
            </pc226:cmChg>
            <pc226:cmChg xmlns:pc226="http://schemas.microsoft.com/office/powerpoint/2022/06/main/command" chg="add">
              <pc226:chgData name="Ehling, Kathleen" userId="S::kehling@doe.nj.gov::0e8e584d-e448-49b8-afc8-3a6c7b8b3d7d" providerId="AD" clId="Web-{8DCA6488-FC88-683E-A79D-6475CB96D0E1}" dt="2024-01-23T13:28:20.229" v="14"/>
              <pc2:cmMkLst xmlns:pc2="http://schemas.microsoft.com/office/powerpoint/2019/9/main/command">
                <pc:docMk/>
                <pc:sldMk cId="3125728681" sldId="257"/>
                <pc2:cmMk id="{27D4D458-C635-4ED2-956F-07A645328E89}"/>
              </pc2:cmMkLst>
            </pc226:cmChg>
          </p:ext>
        </pc:extLst>
      </pc:sldChg>
    </pc:docChg>
  </pc:docChgLst>
  <pc:docChgLst>
    <pc:chgData name="Franks-McRae, Leslie" userId="b153c716-a0bb-44f8-b705-dc9e7d736f19" providerId="ADAL" clId="{F3BA7165-FF4F-4579-B625-A4BC21EDA17B}"/>
    <pc:docChg chg="undo redo custSel modSld">
      <pc:chgData name="Franks-McRae, Leslie" userId="b153c716-a0bb-44f8-b705-dc9e7d736f19" providerId="ADAL" clId="{F3BA7165-FF4F-4579-B625-A4BC21EDA17B}" dt="2024-08-14T19:07:49.851" v="48" actId="20577"/>
      <pc:docMkLst>
        <pc:docMk/>
      </pc:docMkLst>
      <pc:sldChg chg="addSp delSp modSp mod modCm">
        <pc:chgData name="Franks-McRae, Leslie" userId="b153c716-a0bb-44f8-b705-dc9e7d736f19" providerId="ADAL" clId="{F3BA7165-FF4F-4579-B625-A4BC21EDA17B}" dt="2024-08-14T19:07:49.851" v="48" actId="20577"/>
        <pc:sldMkLst>
          <pc:docMk/>
          <pc:sldMk cId="3543093776" sldId="25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Franks-McRae, Leslie" userId="b153c716-a0bb-44f8-b705-dc9e7d736f19" providerId="ADAL" clId="{F3BA7165-FF4F-4579-B625-A4BC21EDA17B}" dt="2024-08-14T19:07:49.851" v="48" actId="20577"/>
              <pc2:cmMkLst xmlns:pc2="http://schemas.microsoft.com/office/powerpoint/2019/9/main/command">
                <pc:docMk/>
                <pc:sldMk cId="3543093776" sldId="258"/>
                <pc2:cmMk id="{AC731A4A-606D-410A-821C-FB09526E63A9}"/>
              </pc2:cmMkLst>
            </pc226:cmChg>
          </p:ext>
        </pc:extLst>
      </pc:sldChg>
    </pc:docChg>
  </pc:docChgLst>
  <pc:docChgLst>
    <pc:chgData name="Doherty-Azzinaro, Kim" userId="2b50f6e3-1efa-4765-8edf-96a09a6cf8ed" providerId="ADAL" clId="{35A09D0B-9C86-44AB-9C45-84521C133939}"/>
    <pc:docChg chg="modSld">
      <pc:chgData name="Doherty-Azzinaro, Kim" userId="2b50f6e3-1efa-4765-8edf-96a09a6cf8ed" providerId="ADAL" clId="{35A09D0B-9C86-44AB-9C45-84521C133939}" dt="2024-01-23T19:53:26.350" v="28" actId="20577"/>
      <pc:docMkLst>
        <pc:docMk/>
      </pc:docMkLst>
      <pc:sldChg chg="modSp mod">
        <pc:chgData name="Doherty-Azzinaro, Kim" userId="2b50f6e3-1efa-4765-8edf-96a09a6cf8ed" providerId="ADAL" clId="{35A09D0B-9C86-44AB-9C45-84521C133939}" dt="2024-01-23T19:53:26.350" v="28" actId="20577"/>
        <pc:sldMkLst>
          <pc:docMk/>
          <pc:sldMk cId="109857222" sldId="256"/>
        </pc:sldMkLst>
      </pc:sldChg>
    </pc:docChg>
  </pc:docChgLst>
  <pc:docChgLst>
    <pc:chgData name="Saju, Neha" userId="S::nsaju@doe.nj.gov::0fb8c601-783e-41fc-b251-1284690706bb" providerId="AD" clId="Web-{7BA291D1-83BA-E961-F570-F0CDEC3FFC24}"/>
    <pc:docChg chg="delSld modSld">
      <pc:chgData name="Saju, Neha" userId="S::nsaju@doe.nj.gov::0fb8c601-783e-41fc-b251-1284690706bb" providerId="AD" clId="Web-{7BA291D1-83BA-E961-F570-F0CDEC3FFC24}" dt="2024-07-23T13:16:09.204" v="13"/>
      <pc:docMkLst>
        <pc:docMk/>
      </pc:docMkLst>
      <pc:sldChg chg="del">
        <pc:chgData name="Saju, Neha" userId="S::nsaju@doe.nj.gov::0fb8c601-783e-41fc-b251-1284690706bb" providerId="AD" clId="Web-{7BA291D1-83BA-E961-F570-F0CDEC3FFC24}" dt="2024-07-23T13:15:08.077" v="0"/>
        <pc:sldMkLst>
          <pc:docMk/>
          <pc:sldMk cId="1780769033" sldId="258"/>
        </pc:sldMkLst>
      </pc:sldChg>
    </pc:docChg>
  </pc:docChgLst>
  <pc:docChgLst>
    <pc:chgData name="Saju, Neha" userId="S::nsaju@doe.nj.gov::0fb8c601-783e-41fc-b251-1284690706bb" providerId="AD" clId="Web-{7C763705-8A6F-3B26-2074-C36711188226}"/>
    <pc:docChg chg="modSld">
      <pc:chgData name="Saju, Neha" userId="S::nsaju@doe.nj.gov::0fb8c601-783e-41fc-b251-1284690706bb" providerId="AD" clId="Web-{7C763705-8A6F-3B26-2074-C36711188226}" dt="2024-08-08T19:21:18.226" v="90" actId="20577"/>
      <pc:docMkLst>
        <pc:docMk/>
      </pc:docMkLst>
      <pc:sldChg chg="modSp modCm">
        <pc:chgData name="Saju, Neha" userId="S::nsaju@doe.nj.gov::0fb8c601-783e-41fc-b251-1284690706bb" providerId="AD" clId="Web-{7C763705-8A6F-3B26-2074-C36711188226}" dt="2024-08-08T19:21:18.226" v="90" actId="20577"/>
        <pc:sldMkLst>
          <pc:docMk/>
          <pc:sldMk cId="3543093776" sldId="25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aju, Neha" userId="S::nsaju@doe.nj.gov::0fb8c601-783e-41fc-b251-1284690706bb" providerId="AD" clId="Web-{7C763705-8A6F-3B26-2074-C36711188226}" dt="2024-08-08T19:19:55.305" v="88" actId="20577"/>
              <pc2:cmMkLst xmlns:pc2="http://schemas.microsoft.com/office/powerpoint/2019/9/main/command">
                <pc:docMk/>
                <pc:sldMk cId="3543093776" sldId="258"/>
                <pc2:cmMk id="{D6FC8BDC-DE41-4EF6-92BD-4063108F801D}"/>
              </pc2:cmMkLst>
            </pc226:cmChg>
          </p:ext>
        </pc:extLst>
      </pc:sldChg>
    </pc:docChg>
  </pc:docChgLst>
  <pc:docChgLst>
    <pc:chgData name="Saju, Neha" userId="S::nsaju@doe.nj.gov::0fb8c601-783e-41fc-b251-1284690706bb" providerId="AD" clId="Web-{4357EFE4-0791-84FB-B56F-AAB74B7F40E1}"/>
    <pc:docChg chg="modSld">
      <pc:chgData name="Saju, Neha" userId="S::nsaju@doe.nj.gov::0fb8c601-783e-41fc-b251-1284690706bb" providerId="AD" clId="Web-{4357EFE4-0791-84FB-B56F-AAB74B7F40E1}" dt="2024-07-16T13:38:07.955" v="12" actId="1076"/>
      <pc:docMkLst>
        <pc:docMk/>
      </pc:docMkLst>
    </pc:docChg>
  </pc:docChgLst>
  <pc:docChgLst>
    <pc:chgData name="Saju, Neha" userId="S::nsaju@doe.nj.gov::0fb8c601-783e-41fc-b251-1284690706bb" providerId="AD" clId="Web-{E34895B9-144F-F686-AA86-CF29130D9C6E}"/>
    <pc:docChg chg="delSld modSld">
      <pc:chgData name="Saju, Neha" userId="S::nsaju@doe.nj.gov::0fb8c601-783e-41fc-b251-1284690706bb" providerId="AD" clId="Web-{E34895B9-144F-F686-AA86-CF29130D9C6E}" dt="2024-07-02T19:48:00.097" v="68"/>
      <pc:docMkLst>
        <pc:docMk/>
      </pc:docMkLst>
      <pc:sldChg chg="delSp modSp">
        <pc:chgData name="Saju, Neha" userId="S::nsaju@doe.nj.gov::0fb8c601-783e-41fc-b251-1284690706bb" providerId="AD" clId="Web-{E34895B9-144F-F686-AA86-CF29130D9C6E}" dt="2024-07-02T19:48:00.097" v="68"/>
        <pc:sldMkLst>
          <pc:docMk/>
          <pc:sldMk cId="1192816135" sldId="257"/>
        </pc:sldMkLst>
      </pc:sldChg>
      <pc:sldChg chg="del">
        <pc:chgData name="Saju, Neha" userId="S::nsaju@doe.nj.gov::0fb8c601-783e-41fc-b251-1284690706bb" providerId="AD" clId="Web-{E34895B9-144F-F686-AA86-CF29130D9C6E}" dt="2024-07-02T19:30:39.685" v="12"/>
        <pc:sldMkLst>
          <pc:docMk/>
          <pc:sldMk cId="1691816952" sldId="258"/>
        </pc:sldMkLst>
      </pc:sldChg>
    </pc:docChg>
  </pc:docChgLst>
  <pc:docChgLst>
    <pc:chgData name="Suleman, Saba" userId="S::ssuleman@doe.nj.gov::0b261a2c-9244-467e-91d8-5c803c10c0a6" providerId="AD" clId="Web-{06FD62B5-2655-9C75-0AD3-9E024993EC09}"/>
    <pc:docChg chg="modSld">
      <pc:chgData name="Suleman, Saba" userId="S::ssuleman@doe.nj.gov::0b261a2c-9244-467e-91d8-5c803c10c0a6" providerId="AD" clId="Web-{06FD62B5-2655-9C75-0AD3-9E024993EC09}" dt="2024-08-09T18:18:39.035" v="0" actId="20577"/>
      <pc:docMkLst>
        <pc:docMk/>
      </pc:docMkLst>
    </pc:docChg>
  </pc:docChgLst>
  <pc:docChgLst>
    <pc:chgData name="Gallagher, Amy" userId="496dfe81-9838-4803-ad9e-45b261635a82" providerId="ADAL" clId="{30A089EA-0143-4E05-A85F-9EE66BE37CCE}"/>
    <pc:docChg chg="modSld">
      <pc:chgData name="Gallagher, Amy" userId="496dfe81-9838-4803-ad9e-45b261635a82" providerId="ADAL" clId="{30A089EA-0143-4E05-A85F-9EE66BE37CCE}" dt="2024-08-08T18:21:50.891" v="3" actId="20577"/>
      <pc:docMkLst>
        <pc:docMk/>
      </pc:docMkLst>
    </pc:docChg>
  </pc:docChgLst>
  <pc:docChgLst>
    <pc:chgData name="Saju, Neha" userId="S::nsaju@doe.nj.gov::0fb8c601-783e-41fc-b251-1284690706bb" providerId="AD" clId="Web-{F9089F7C-2ECB-0B78-2C55-84993B93B1D4}"/>
    <pc:docChg chg="addSld modSld">
      <pc:chgData name="Saju, Neha" userId="S::nsaju@doe.nj.gov::0fb8c601-783e-41fc-b251-1284690706bb" providerId="AD" clId="Web-{F9089F7C-2ECB-0B78-2C55-84993B93B1D4}" dt="2024-07-23T16:18:56.891" v="584" actId="1076"/>
      <pc:docMkLst>
        <pc:docMk/>
      </pc:docMkLst>
      <pc:sldChg chg="modSp add replId">
        <pc:chgData name="Saju, Neha" userId="S::nsaju@doe.nj.gov::0fb8c601-783e-41fc-b251-1284690706bb" providerId="AD" clId="Web-{F9089F7C-2ECB-0B78-2C55-84993B93B1D4}" dt="2024-07-23T15:15:09.415" v="574" actId="1076"/>
        <pc:sldMkLst>
          <pc:docMk/>
          <pc:sldMk cId="1477498131" sldId="258"/>
        </pc:sldMkLst>
      </pc:sldChg>
    </pc:docChg>
  </pc:docChgLst>
  <pc:docChgLst>
    <pc:chgData name="Saju, Neha" userId="S::nsaju@doe.nj.gov::0fb8c601-783e-41fc-b251-1284690706bb" providerId="AD" clId="Web-{15D8378E-5EC2-0B23-925B-3A33D4B26441}"/>
    <pc:docChg chg="modSld">
      <pc:chgData name="Saju, Neha" userId="S::nsaju@doe.nj.gov::0fb8c601-783e-41fc-b251-1284690706bb" providerId="AD" clId="Web-{15D8378E-5EC2-0B23-925B-3A33D4B26441}" dt="2024-08-14T19:35:44.087" v="2" actId="14100"/>
      <pc:docMkLst>
        <pc:docMk/>
      </pc:docMkLst>
      <pc:sldChg chg="addSp modSp">
        <pc:chgData name="Saju, Neha" userId="S::nsaju@doe.nj.gov::0fb8c601-783e-41fc-b251-1284690706bb" providerId="AD" clId="Web-{15D8378E-5EC2-0B23-925B-3A33D4B26441}" dt="2024-08-14T19:35:44.087" v="2" actId="14100"/>
        <pc:sldMkLst>
          <pc:docMk/>
          <pc:sldMk cId="3543093776" sldId="258"/>
        </pc:sldMkLst>
      </pc:sldChg>
    </pc:docChg>
  </pc:docChgLst>
  <pc:docChgLst>
    <pc:chgData name="Saju, Neha" userId="S::nsaju@doe.nj.gov::0fb8c601-783e-41fc-b251-1284690706bb" providerId="AD" clId="Web-{65466B07-71D9-1586-DA9E-A538F21C1CB8}"/>
    <pc:docChg chg="modSld">
      <pc:chgData name="Saju, Neha" userId="S::nsaju@doe.nj.gov::0fb8c601-783e-41fc-b251-1284690706bb" providerId="AD" clId="Web-{65466B07-71D9-1586-DA9E-A538F21C1CB8}" dt="2024-07-31T14:54:45.748" v="406" actId="1076"/>
      <pc:docMkLst>
        <pc:docMk/>
      </pc:docMkLst>
    </pc:docChg>
  </pc:docChgLst>
  <pc:docChgLst>
    <pc:chgData name="Suleman, Saba" userId="S::ssuleman@doe.nj.gov::0b261a2c-9244-467e-91d8-5c803c10c0a6" providerId="AD" clId="Web-{E900B700-F675-38CD-0633-4A02DD484863}"/>
    <pc:docChg chg="modSld">
      <pc:chgData name="Suleman, Saba" userId="S::ssuleman@doe.nj.gov::0b261a2c-9244-467e-91d8-5c803c10c0a6" providerId="AD" clId="Web-{E900B700-F675-38CD-0633-4A02DD484863}" dt="2024-08-09T18:13:21.677" v="261" actId="20577"/>
      <pc:docMkLst>
        <pc:docMk/>
      </pc:docMkLst>
    </pc:docChg>
  </pc:docChgLst>
  <pc:docChgLst>
    <pc:chgData name="Pasculli, Diana" userId="S::dpascull@doe.nj.gov::985891a8-e4ca-4513-91aa-9d74f57d5ac3" providerId="AD" clId="Web-{DD935161-43D6-96C8-7244-2E64E26C187F}"/>
    <pc:docChg chg="modSld">
      <pc:chgData name="Pasculli, Diana" userId="S::dpascull@doe.nj.gov::985891a8-e4ca-4513-91aa-9d74f57d5ac3" providerId="AD" clId="Web-{DD935161-43D6-96C8-7244-2E64E26C187F}" dt="2024-10-19T12:59:42.319" v="16" actId="1076"/>
      <pc:docMkLst>
        <pc:docMk/>
      </pc:docMkLst>
      <pc:sldChg chg="modSp">
        <pc:chgData name="Pasculli, Diana" userId="S::dpascull@doe.nj.gov::985891a8-e4ca-4513-91aa-9d74f57d5ac3" providerId="AD" clId="Web-{DD935161-43D6-96C8-7244-2E64E26C187F}" dt="2024-10-19T12:59:42.319" v="16" actId="1076"/>
        <pc:sldMkLst>
          <pc:docMk/>
          <pc:sldMk cId="3543093776" sldId="258"/>
        </pc:sldMkLst>
      </pc:sldChg>
    </pc:docChg>
  </pc:docChgLst>
  <pc:docChgLst>
    <pc:chgData name="Pasculli, Diana" userId="985891a8-e4ca-4513-91aa-9d74f57d5ac3" providerId="ADAL" clId="{1A8EC3C2-01B3-43BC-9406-B0D7C5FAF6B4}"/>
    <pc:docChg chg="undo custSel modSld">
      <pc:chgData name="Pasculli, Diana" userId="985891a8-e4ca-4513-91aa-9d74f57d5ac3" providerId="ADAL" clId="{1A8EC3C2-01B3-43BC-9406-B0D7C5FAF6B4}" dt="2024-10-19T13:09:46.908" v="527" actId="1076"/>
      <pc:docMkLst>
        <pc:docMk/>
      </pc:docMkLst>
      <pc:sldChg chg="addSp modSp mod">
        <pc:chgData name="Pasculli, Diana" userId="985891a8-e4ca-4513-91aa-9d74f57d5ac3" providerId="ADAL" clId="{1A8EC3C2-01B3-43BC-9406-B0D7C5FAF6B4}" dt="2024-10-19T13:09:46.908" v="527" actId="1076"/>
        <pc:sldMkLst>
          <pc:docMk/>
          <pc:sldMk cId="3543093776" sldId="258"/>
        </pc:sldMkLst>
      </pc:sldChg>
    </pc:docChg>
  </pc:docChgLst>
  <pc:docChgLst>
    <pc:chgData name="Saju, Neha" userId="S::nsaju@doe.nj.gov::0fb8c601-783e-41fc-b251-1284690706bb" providerId="AD" clId="Web-{B4C9823E-55E2-97DD-05BB-D8ACE107F435}"/>
    <pc:docChg chg="modSld">
      <pc:chgData name="Saju, Neha" userId="S::nsaju@doe.nj.gov::0fb8c601-783e-41fc-b251-1284690706bb" providerId="AD" clId="Web-{B4C9823E-55E2-97DD-05BB-D8ACE107F435}" dt="2024-08-14T13:30:27.798" v="47" actId="1076"/>
      <pc:docMkLst>
        <pc:docMk/>
      </pc:docMkLst>
    </pc:docChg>
  </pc:docChgLst>
  <pc:docChgLst>
    <pc:chgData name="Pasculli, Diana" userId="S::dpascull@doe.nj.gov::985891a8-e4ca-4513-91aa-9d74f57d5ac3" providerId="AD" clId="Web-{E41FD6C2-6431-AEF5-A231-314174B268FA}"/>
    <pc:docChg chg="modSld">
      <pc:chgData name="Pasculli, Diana" userId="S::dpascull@doe.nj.gov::985891a8-e4ca-4513-91aa-9d74f57d5ac3" providerId="AD" clId="Web-{E41FD6C2-6431-AEF5-A231-314174B268FA}" dt="2024-08-08T14:02:12.926" v="1" actId="1076"/>
      <pc:docMkLst>
        <pc:docMk/>
      </pc:docMkLst>
    </pc:docChg>
  </pc:docChgLst>
  <pc:docChgLst>
    <pc:chgData name="Saju, Neha" userId="S::nsaju@doe.nj.gov::0fb8c601-783e-41fc-b251-1284690706bb" providerId="AD" clId="Web-{9820E337-FA8C-3C80-916F-AEED27486B21}"/>
    <pc:docChg chg="modSld">
      <pc:chgData name="Saju, Neha" userId="S::nsaju@doe.nj.gov::0fb8c601-783e-41fc-b251-1284690706bb" providerId="AD" clId="Web-{9820E337-FA8C-3C80-916F-AEED27486B21}" dt="2024-07-09T12:53:56.563" v="5" actId="1076"/>
      <pc:docMkLst>
        <pc:docMk/>
      </pc:docMkLst>
    </pc:docChg>
  </pc:docChgLst>
  <pc:docChgLst>
    <pc:chgData name="Pasculli, Diana" userId="S::dpascull@doe.nj.gov::985891a8-e4ca-4513-91aa-9d74f57d5ac3" providerId="AD" clId="Web-{19495E23-0254-5FD1-48E6-7C42476D5FF3}"/>
    <pc:docChg chg="">
      <pc:chgData name="Pasculli, Diana" userId="S::dpascull@doe.nj.gov::985891a8-e4ca-4513-91aa-9d74f57d5ac3" providerId="AD" clId="Web-{19495E23-0254-5FD1-48E6-7C42476D5FF3}" dt="2024-07-15T18:23:05.258" v="0"/>
      <pc:docMkLst>
        <pc:docMk/>
      </pc:docMkLst>
    </pc:docChg>
  </pc:docChgLst>
  <pc:docChgLst>
    <pc:chgData name="Pasculli, Diana" userId="S::dpascull@doe.nj.gov::985891a8-e4ca-4513-91aa-9d74f57d5ac3" providerId="AD" clId="Web-{2B1F5C40-ABEC-81F9-3042-3EB1449713DC}"/>
    <pc:docChg chg="mod modSld">
      <pc:chgData name="Pasculli, Diana" userId="S::dpascull@doe.nj.gov::985891a8-e4ca-4513-91aa-9d74f57d5ac3" providerId="AD" clId="Web-{2B1F5C40-ABEC-81F9-3042-3EB1449713DC}" dt="2024-01-23T00:43:01.886" v="6"/>
      <pc:docMkLst>
        <pc:docMk/>
      </pc:docMkLst>
      <pc:sldChg chg="modSp addCm">
        <pc:chgData name="Pasculli, Diana" userId="S::dpascull@doe.nj.gov::985891a8-e4ca-4513-91aa-9d74f57d5ac3" providerId="AD" clId="Web-{2B1F5C40-ABEC-81F9-3042-3EB1449713DC}" dt="2024-01-23T00:43:01.886" v="6"/>
        <pc:sldMkLst>
          <pc:docMk/>
          <pc:sldMk cId="109857222" sldId="25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Pasculli, Diana" userId="S::dpascull@doe.nj.gov::985891a8-e4ca-4513-91aa-9d74f57d5ac3" providerId="AD" clId="Web-{2B1F5C40-ABEC-81F9-3042-3EB1449713DC}" dt="2024-01-23T00:43:01.886" v="6"/>
              <pc2:cmMkLst xmlns:pc2="http://schemas.microsoft.com/office/powerpoint/2019/9/main/command">
                <pc:docMk/>
                <pc:sldMk cId="109857222" sldId="256"/>
                <pc2:cmMk id="{A85FD173-55B2-49ED-AAFE-F775F0836028}"/>
              </pc2:cmMkLst>
            </pc226:cmChg>
          </p:ext>
        </pc:extLst>
      </pc:sldChg>
      <pc:sldChg chg="mod modShow">
        <pc:chgData name="Pasculli, Diana" userId="S::dpascull@doe.nj.gov::985891a8-e4ca-4513-91aa-9d74f57d5ac3" providerId="AD" clId="Web-{2B1F5C40-ABEC-81F9-3042-3EB1449713DC}" dt="2024-01-23T00:41:19.538" v="0"/>
        <pc:sldMkLst>
          <pc:docMk/>
          <pc:sldMk cId="3125728681" sldId="257"/>
        </pc:sldMkLst>
      </pc:sldChg>
    </pc:docChg>
  </pc:docChgLst>
  <pc:docChgLst>
    <pc:chgData name="Saju, Neha" userId="S::nsaju@doe.nj.gov::0fb8c601-783e-41fc-b251-1284690706bb" providerId="AD" clId="Web-{B1E36B64-6ABB-3385-119C-E0D3E8B686C3}"/>
    <pc:docChg chg="modSld">
      <pc:chgData name="Saju, Neha" userId="S::nsaju@doe.nj.gov::0fb8c601-783e-41fc-b251-1284690706bb" providerId="AD" clId="Web-{B1E36B64-6ABB-3385-119C-E0D3E8B686C3}" dt="2024-08-06T18:24:06.337" v="228" actId="1076"/>
      <pc:docMkLst>
        <pc:docMk/>
      </pc:docMkLst>
    </pc:docChg>
  </pc:docChgLst>
  <pc:docChgLst>
    <pc:chgData name="Saju, Neha" userId="S::nsaju@doe.nj.gov::0fb8c601-783e-41fc-b251-1284690706bb" providerId="AD" clId="Web-{F59F5082-77D5-A85C-2E74-E0619D2B6236}"/>
    <pc:docChg chg="modSld">
      <pc:chgData name="Saju, Neha" userId="S::nsaju@doe.nj.gov::0fb8c601-783e-41fc-b251-1284690706bb" providerId="AD" clId="Web-{F59F5082-77D5-A85C-2E74-E0619D2B6236}" dt="2024-07-02T17:00:14.560" v="8" actId="1076"/>
      <pc:docMkLst>
        <pc:docMk/>
      </pc:docMkLst>
      <pc:sldChg chg="modSp">
        <pc:chgData name="Saju, Neha" userId="S::nsaju@doe.nj.gov::0fb8c601-783e-41fc-b251-1284690706bb" providerId="AD" clId="Web-{F59F5082-77D5-A85C-2E74-E0619D2B6236}" dt="2024-07-02T17:00:14.560" v="8" actId="1076"/>
        <pc:sldMkLst>
          <pc:docMk/>
          <pc:sldMk cId="1691816952" sldId="258"/>
        </pc:sldMkLst>
      </pc:sldChg>
    </pc:docChg>
  </pc:docChgLst>
  <pc:docChgLst>
    <pc:chgData name="Saju, Neha" userId="S::nsaju@doe.nj.gov::0fb8c601-783e-41fc-b251-1284690706bb" providerId="AD" clId="Web-{302B02D1-B137-51AF-258A-DF805460CC42}"/>
    <pc:docChg chg="modSld">
      <pc:chgData name="Saju, Neha" userId="S::nsaju@doe.nj.gov::0fb8c601-783e-41fc-b251-1284690706bb" providerId="AD" clId="Web-{302B02D1-B137-51AF-258A-DF805460CC42}" dt="2024-08-08T15:11:12.012" v="185" actId="20577"/>
      <pc:docMkLst>
        <pc:docMk/>
      </pc:docMkLst>
      <pc:sldChg chg="addSp delSp modSp">
        <pc:chgData name="Saju, Neha" userId="S::nsaju@doe.nj.gov::0fb8c601-783e-41fc-b251-1284690706bb" providerId="AD" clId="Web-{302B02D1-B137-51AF-258A-DF805460CC42}" dt="2024-08-08T15:11:12.012" v="185" actId="20577"/>
        <pc:sldMkLst>
          <pc:docMk/>
          <pc:sldMk cId="3543093776" sldId="258"/>
        </pc:sldMkLst>
      </pc:sldChg>
    </pc:docChg>
  </pc:docChgLst>
  <pc:docChgLst>
    <pc:chgData name="Saju, Neha" userId="S::nsaju@doe.nj.gov::0fb8c601-783e-41fc-b251-1284690706bb" providerId="AD" clId="Web-{AF791F75-B4CA-9155-6D3A-21E8080CAB34}"/>
    <pc:docChg chg="delSld modSld">
      <pc:chgData name="Saju, Neha" userId="S::nsaju@doe.nj.gov::0fb8c601-783e-41fc-b251-1284690706bb" providerId="AD" clId="Web-{AF791F75-B4CA-9155-6D3A-21E8080CAB34}" dt="2024-06-19T19:50:13.887" v="133" actId="20577"/>
      <pc:docMkLst>
        <pc:docMk/>
      </pc:docMkLst>
      <pc:sldChg chg="del">
        <pc:chgData name="Saju, Neha" userId="S::nsaju@doe.nj.gov::0fb8c601-783e-41fc-b251-1284690706bb" providerId="AD" clId="Web-{AF791F75-B4CA-9155-6D3A-21E8080CAB34}" dt="2024-06-19T18:44:58.724" v="0"/>
        <pc:sldMkLst>
          <pc:docMk/>
          <pc:sldMk cId="1844103309" sldId="259"/>
        </pc:sldMkLst>
      </pc:sldChg>
    </pc:docChg>
  </pc:docChgLst>
  <pc:docChgLst>
    <pc:chgData name="Saju, Neha" userId="S::nsaju@doe.nj.gov::0fb8c601-783e-41fc-b251-1284690706bb" providerId="AD" clId="Web-{9DF0B625-C2A9-B08C-8734-4811B603EA2C}"/>
    <pc:docChg chg="modSld">
      <pc:chgData name="Saju, Neha" userId="S::nsaju@doe.nj.gov::0fb8c601-783e-41fc-b251-1284690706bb" providerId="AD" clId="Web-{9DF0B625-C2A9-B08C-8734-4811B603EA2C}" dt="2024-07-03T15:37:36.327" v="499"/>
      <pc:docMkLst>
        <pc:docMk/>
      </pc:docMkLst>
      <pc:sldChg chg="addSp delSp modSp">
        <pc:chgData name="Saju, Neha" userId="S::nsaju@doe.nj.gov::0fb8c601-783e-41fc-b251-1284690706bb" providerId="AD" clId="Web-{9DF0B625-C2A9-B08C-8734-4811B603EA2C}" dt="2024-07-03T15:37:36.327" v="499"/>
        <pc:sldMkLst>
          <pc:docMk/>
          <pc:sldMk cId="1192816135" sldId="257"/>
        </pc:sldMkLst>
      </pc:sldChg>
    </pc:docChg>
  </pc:docChgLst>
  <pc:docChgLst>
    <pc:chgData name="Saju, Neha" userId="S::nsaju@doe.nj.gov::0fb8c601-783e-41fc-b251-1284690706bb" providerId="AD" clId="Web-{85131CE6-59EF-159A-5F11-B495FEA04597}"/>
    <pc:docChg chg="modSld">
      <pc:chgData name="Saju, Neha" userId="S::nsaju@doe.nj.gov::0fb8c601-783e-41fc-b251-1284690706bb" providerId="AD" clId="Web-{85131CE6-59EF-159A-5F11-B495FEA04597}" dt="2024-07-11T18:07:26.585" v="0" actId="14100"/>
      <pc:docMkLst>
        <pc:docMk/>
      </pc:docMkLst>
    </pc:docChg>
  </pc:docChgLst>
  <pc:docChgLst>
    <pc:chgData name="Saju, Neha" userId="S::nsaju@doe.nj.gov::0fb8c601-783e-41fc-b251-1284690706bb" providerId="AD" clId="Web-{E835B7EB-31D5-98D5-55CB-8D38AEF6C6D1}"/>
    <pc:docChg chg="modSld">
      <pc:chgData name="Saju, Neha" userId="S::nsaju@doe.nj.gov::0fb8c601-783e-41fc-b251-1284690706bb" providerId="AD" clId="Web-{E835B7EB-31D5-98D5-55CB-8D38AEF6C6D1}" dt="2024-07-02T12:39:20.339" v="11" actId="20577"/>
      <pc:docMkLst>
        <pc:docMk/>
      </pc:docMkLst>
      <pc:sldChg chg="modSp">
        <pc:chgData name="Saju, Neha" userId="S::nsaju@doe.nj.gov::0fb8c601-783e-41fc-b251-1284690706bb" providerId="AD" clId="Web-{E835B7EB-31D5-98D5-55CB-8D38AEF6C6D1}" dt="2024-07-02T12:39:20.339" v="11" actId="20577"/>
        <pc:sldMkLst>
          <pc:docMk/>
          <pc:sldMk cId="1691816952" sldId="258"/>
        </pc:sldMkLst>
      </pc:sldChg>
    </pc:docChg>
  </pc:docChgLst>
  <pc:docChgLst>
    <pc:chgData name="Saju, Neha" userId="S::nsaju@doe.nj.gov::0fb8c601-783e-41fc-b251-1284690706bb" providerId="AD" clId="Web-{A829818A-23EB-94F3-5833-CC7C11B91FFD}"/>
    <pc:docChg chg="addSld delSld modSld">
      <pc:chgData name="Saju, Neha" userId="S::nsaju@doe.nj.gov::0fb8c601-783e-41fc-b251-1284690706bb" providerId="AD" clId="Web-{A829818A-23EB-94F3-5833-CC7C11B91FFD}" dt="2024-06-19T15:37:42.782" v="919" actId="20577"/>
      <pc:docMkLst>
        <pc:docMk/>
      </pc:docMkLst>
      <pc:sldChg chg="addSp delSp modSp del modNotes">
        <pc:chgData name="Saju, Neha" userId="S::nsaju@doe.nj.gov::0fb8c601-783e-41fc-b251-1284690706bb" providerId="AD" clId="Web-{A829818A-23EB-94F3-5833-CC7C11B91FFD}" dt="2024-06-19T14:47:39.217" v="478"/>
        <pc:sldMkLst>
          <pc:docMk/>
          <pc:sldMk cId="109857222" sldId="256"/>
        </pc:sldMkLst>
      </pc:sldChg>
      <pc:sldChg chg="delSp add del replId">
        <pc:chgData name="Saju, Neha" userId="S::nsaju@doe.nj.gov::0fb8c601-783e-41fc-b251-1284690706bb" providerId="AD" clId="Web-{A829818A-23EB-94F3-5833-CC7C11B91FFD}" dt="2024-06-19T14:18:59.140" v="150"/>
        <pc:sldMkLst>
          <pc:docMk/>
          <pc:sldMk cId="2972521966" sldId="257"/>
        </pc:sldMkLst>
      </pc:sldChg>
      <pc:sldChg chg="del">
        <pc:chgData name="Saju, Neha" userId="S::nsaju@doe.nj.gov::0fb8c601-783e-41fc-b251-1284690706bb" providerId="AD" clId="Web-{A829818A-23EB-94F3-5833-CC7C11B91FFD}" dt="2024-06-19T13:43:57.350" v="0"/>
        <pc:sldMkLst>
          <pc:docMk/>
          <pc:sldMk cId="3125728681" sldId="257"/>
        </pc:sldMkLst>
      </pc:sldChg>
      <pc:sldChg chg="addSp delSp modSp new modNotes">
        <pc:chgData name="Saju, Neha" userId="S::nsaju@doe.nj.gov::0fb8c601-783e-41fc-b251-1284690706bb" providerId="AD" clId="Web-{A829818A-23EB-94F3-5833-CC7C11B91FFD}" dt="2024-06-19T15:37:42.782" v="919" actId="20577"/>
        <pc:sldMkLst>
          <pc:docMk/>
          <pc:sldMk cId="647139875" sldId="258"/>
        </pc:sldMkLst>
      </pc:sldChg>
    </pc:docChg>
  </pc:docChgLst>
  <pc:docChgLst>
    <pc:chgData clId="Web-{92FF36EA-389B-4B3D-1E2F-44B0BCF1D54D}"/>
    <pc:docChg chg="delSld">
      <pc:chgData name="" userId="" providerId="" clId="Web-{92FF36EA-389B-4B3D-1E2F-44B0BCF1D54D}" dt="2024-07-24T14:32:00.919" v="0"/>
      <pc:docMkLst>
        <pc:docMk/>
      </pc:docMkLst>
      <pc:sldChg chg="del">
        <pc:chgData name="" userId="" providerId="" clId="Web-{92FF36EA-389B-4B3D-1E2F-44B0BCF1D54D}" dt="2024-07-24T14:32:00.919" v="0"/>
        <pc:sldMkLst>
          <pc:docMk/>
          <pc:sldMk cId="1477498131" sldId="258"/>
        </pc:sldMkLst>
      </pc:sldChg>
    </pc:docChg>
  </pc:docChgLst>
  <pc:docChgLst>
    <pc:chgData name="Saju, Neha" userId="S::nsaju@doe.nj.gov::0fb8c601-783e-41fc-b251-1284690706bb" providerId="AD" clId="Web-{837BE2DB-6080-0637-FECB-13854BAE24D6}"/>
    <pc:docChg chg="addSld modSld">
      <pc:chgData name="Saju, Neha" userId="S::nsaju@doe.nj.gov::0fb8c601-783e-41fc-b251-1284690706bb" providerId="AD" clId="Web-{837BE2DB-6080-0637-FECB-13854BAE24D6}" dt="2024-06-20T19:06:15.450" v="949" actId="20577"/>
      <pc:docMkLst>
        <pc:docMk/>
      </pc:docMkLst>
      <pc:sldChg chg="addSp delSp modSp">
        <pc:chgData name="Saju, Neha" userId="S::nsaju@doe.nj.gov::0fb8c601-783e-41fc-b251-1284690706bb" providerId="AD" clId="Web-{837BE2DB-6080-0637-FECB-13854BAE24D6}" dt="2024-06-20T19:05:52.794" v="941" actId="20577"/>
        <pc:sldMkLst>
          <pc:docMk/>
          <pc:sldMk cId="1192816135" sldId="257"/>
        </pc:sldMkLst>
      </pc:sldChg>
      <pc:sldChg chg="addSp delSp modSp add replId">
        <pc:chgData name="Saju, Neha" userId="S::nsaju@doe.nj.gov::0fb8c601-783e-41fc-b251-1284690706bb" providerId="AD" clId="Web-{837BE2DB-6080-0637-FECB-13854BAE24D6}" dt="2024-06-20T19:06:15.450" v="949" actId="20577"/>
        <pc:sldMkLst>
          <pc:docMk/>
          <pc:sldMk cId="1691816952" sldId="258"/>
        </pc:sldMkLst>
      </pc:sldChg>
    </pc:docChg>
  </pc:docChgLst>
  <pc:docChgLst>
    <pc:chgData name="Epifanio, Aida" userId="000e21c5-13fc-4426-b772-2c28c79a20d9" providerId="ADAL" clId="{93BC8CAD-6004-D14F-A5D6-FD04D79B89C0}"/>
    <pc:docChg chg="undo custSel modSld">
      <pc:chgData name="Epifanio, Aida" userId="000e21c5-13fc-4426-b772-2c28c79a20d9" providerId="ADAL" clId="{93BC8CAD-6004-D14F-A5D6-FD04D79B89C0}" dt="2024-07-23T17:18:07.489" v="134" actId="13244"/>
      <pc:docMkLst>
        <pc:docMk/>
      </pc:docMkLst>
      <pc:sldChg chg="modSp mod">
        <pc:chgData name="Epifanio, Aida" userId="000e21c5-13fc-4426-b772-2c28c79a20d9" providerId="ADAL" clId="{93BC8CAD-6004-D14F-A5D6-FD04D79B89C0}" dt="2024-07-23T17:14:04.532" v="132"/>
        <pc:sldMkLst>
          <pc:docMk/>
          <pc:sldMk cId="1477498131" sldId="258"/>
        </pc:sldMkLst>
      </pc:sldChg>
    </pc:docChg>
  </pc:docChgLst>
  <pc:docChgLst>
    <pc:chgData name="Pasculli, Diana" userId="985891a8-e4ca-4513-91aa-9d74f57d5ac3" providerId="ADAL" clId="{1389190C-9D14-4B49-918B-A74074895027}"/>
    <pc:docChg chg="modSld">
      <pc:chgData name="Pasculli, Diana" userId="985891a8-e4ca-4513-91aa-9d74f57d5ac3" providerId="ADAL" clId="{1389190C-9D14-4B49-918B-A74074895027}" dt="2024-07-09T15:34:14.429" v="4"/>
      <pc:docMkLst>
        <pc:docMk/>
      </pc:docMkLst>
    </pc:docChg>
  </pc:docChgLst>
  <pc:docChgLst>
    <pc:chgData name="Saju, Neha" userId="S::nsaju@doe.nj.gov::0fb8c601-783e-41fc-b251-1284690706bb" providerId="AD" clId="Web-{7951F48B-5CD8-41EE-FDB7-620656F0F726}"/>
    <pc:docChg chg="modSld">
      <pc:chgData name="Saju, Neha" userId="S::nsaju@doe.nj.gov::0fb8c601-783e-41fc-b251-1284690706bb" providerId="AD" clId="Web-{7951F48B-5CD8-41EE-FDB7-620656F0F726}" dt="2024-06-20T13:16:46.530" v="376" actId="20577"/>
      <pc:docMkLst>
        <pc:docMk/>
      </pc:docMkLst>
      <pc:sldChg chg="addSp delSp modSp">
        <pc:chgData name="Saju, Neha" userId="S::nsaju@doe.nj.gov::0fb8c601-783e-41fc-b251-1284690706bb" providerId="AD" clId="Web-{7951F48B-5CD8-41EE-FDB7-620656F0F726}" dt="2024-06-20T13:16:46.530" v="376" actId="20577"/>
        <pc:sldMkLst>
          <pc:docMk/>
          <pc:sldMk cId="1192816135" sldId="257"/>
        </pc:sldMkLst>
      </pc:sldChg>
    </pc:docChg>
  </pc:docChgLst>
  <pc:docChgLst>
    <pc:chgData name="Saju, Neha" userId="S::nsaju@doe.nj.gov::0fb8c601-783e-41fc-b251-1284690706bb" providerId="AD" clId="Web-{967016F4-F13E-0307-7B20-4C354B9C847B}"/>
    <pc:docChg chg="addSld delSld modSld sldOrd">
      <pc:chgData name="Saju, Neha" userId="S::nsaju@doe.nj.gov::0fb8c601-783e-41fc-b251-1284690706bb" providerId="AD" clId="Web-{967016F4-F13E-0307-7B20-4C354B9C847B}" dt="2024-06-19T18:44:10.081" v="334"/>
      <pc:docMkLst>
        <pc:docMk/>
      </pc:docMkLst>
      <pc:sldChg chg="modSp del ord">
        <pc:chgData name="Saju, Neha" userId="S::nsaju@doe.nj.gov::0fb8c601-783e-41fc-b251-1284690706bb" providerId="AD" clId="Web-{967016F4-F13E-0307-7B20-4C354B9C847B}" dt="2024-06-19T18:44:10.081" v="334"/>
        <pc:sldMkLst>
          <pc:docMk/>
          <pc:sldMk cId="647139875" sldId="258"/>
        </pc:sldMkLst>
      </pc:sldChg>
      <pc:sldChg chg="addSp delSp modSp new">
        <pc:chgData name="Saju, Neha" userId="S::nsaju@doe.nj.gov::0fb8c601-783e-41fc-b251-1284690706bb" providerId="AD" clId="Web-{967016F4-F13E-0307-7B20-4C354B9C847B}" dt="2024-06-19T18:43:50.424" v="333" actId="1076"/>
        <pc:sldMkLst>
          <pc:docMk/>
          <pc:sldMk cId="1844103309" sldId="259"/>
        </pc:sldMkLst>
      </pc:sldChg>
    </pc:docChg>
  </pc:docChgLst>
  <pc:docChgLst>
    <pc:chgData name="Saju, Neha" userId="S::nsaju@doe.nj.gov::0fb8c601-783e-41fc-b251-1284690706bb" providerId="AD" clId="Web-{A7F2A938-7114-3855-1203-5BDB9FF33F94}"/>
    <pc:docChg chg="modSld">
      <pc:chgData name="Saju, Neha" userId="S::nsaju@doe.nj.gov::0fb8c601-783e-41fc-b251-1284690706bb" providerId="AD" clId="Web-{A7F2A938-7114-3855-1203-5BDB9FF33F94}" dt="2024-08-13T13:53:50.919" v="2" actId="1076"/>
      <pc:docMkLst>
        <pc:docMk/>
      </pc:docMkLst>
    </pc:docChg>
  </pc:docChgLst>
  <pc:docChgLst>
    <pc:chgData name="Saju, Neha" userId="S::nsaju@doe.nj.gov::0fb8c601-783e-41fc-b251-1284690706bb" providerId="AD" clId="Web-{71CF872D-32DF-BE55-D10B-1B43E167E8E3}"/>
    <pc:docChg chg="modSld">
      <pc:chgData name="Saju, Neha" userId="S::nsaju@doe.nj.gov::0fb8c601-783e-41fc-b251-1284690706bb" providerId="AD" clId="Web-{71CF872D-32DF-BE55-D10B-1B43E167E8E3}" dt="2024-07-10T19:42:27.280" v="64" actId="20577"/>
      <pc:docMkLst>
        <pc:docMk/>
      </pc:docMkLst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4B0E3A-463A-4531-A2B1-5E76AC42E643}" type="datetimeFigureOut">
              <a:t>11/26/2025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851584-CD35-46D7-8277-8F3AA54037F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5226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851584-CD35-46D7-8277-8F3AA54037F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5320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4636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1854"/>
            </a:lvl1pPr>
            <a:lvl2pPr marL="353278" indent="0" algn="ctr">
              <a:buNone/>
              <a:defRPr sz="1545"/>
            </a:lvl2pPr>
            <a:lvl3pPr marL="706557" indent="0" algn="ctr">
              <a:buNone/>
              <a:defRPr sz="1391"/>
            </a:lvl3pPr>
            <a:lvl4pPr marL="1059835" indent="0" algn="ctr">
              <a:buNone/>
              <a:defRPr sz="1236"/>
            </a:lvl4pPr>
            <a:lvl5pPr marL="1413114" indent="0" algn="ctr">
              <a:buNone/>
              <a:defRPr sz="1236"/>
            </a:lvl5pPr>
            <a:lvl6pPr marL="1766392" indent="0" algn="ctr">
              <a:buNone/>
              <a:defRPr sz="1236"/>
            </a:lvl6pPr>
            <a:lvl7pPr marL="2119671" indent="0" algn="ctr">
              <a:buNone/>
              <a:defRPr sz="1236"/>
            </a:lvl7pPr>
            <a:lvl8pPr marL="2472949" indent="0" algn="ctr">
              <a:buNone/>
              <a:defRPr sz="1236"/>
            </a:lvl8pPr>
            <a:lvl9pPr marL="2826228" indent="0" algn="ctr">
              <a:buNone/>
              <a:defRPr sz="1236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329352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185624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615545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02840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4636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1854">
                <a:solidFill>
                  <a:schemeClr val="tx1"/>
                </a:solidFill>
              </a:defRPr>
            </a:lvl1pPr>
            <a:lvl2pPr marL="353278" indent="0">
              <a:buNone/>
              <a:defRPr sz="1545">
                <a:solidFill>
                  <a:schemeClr val="tx1">
                    <a:tint val="75000"/>
                  </a:schemeClr>
                </a:solidFill>
              </a:defRPr>
            </a:lvl2pPr>
            <a:lvl3pPr marL="706557" indent="0">
              <a:buNone/>
              <a:defRPr sz="1391">
                <a:solidFill>
                  <a:schemeClr val="tx1">
                    <a:tint val="75000"/>
                  </a:schemeClr>
                </a:solidFill>
              </a:defRPr>
            </a:lvl3pPr>
            <a:lvl4pPr marL="1059835" indent="0">
              <a:buNone/>
              <a:defRPr sz="1236">
                <a:solidFill>
                  <a:schemeClr val="tx1">
                    <a:tint val="75000"/>
                  </a:schemeClr>
                </a:solidFill>
              </a:defRPr>
            </a:lvl4pPr>
            <a:lvl5pPr marL="1413114" indent="0">
              <a:buNone/>
              <a:defRPr sz="1236">
                <a:solidFill>
                  <a:schemeClr val="tx1">
                    <a:tint val="75000"/>
                  </a:schemeClr>
                </a:solidFill>
              </a:defRPr>
            </a:lvl5pPr>
            <a:lvl6pPr marL="1766392" indent="0">
              <a:buNone/>
              <a:defRPr sz="1236">
                <a:solidFill>
                  <a:schemeClr val="tx1">
                    <a:tint val="75000"/>
                  </a:schemeClr>
                </a:solidFill>
              </a:defRPr>
            </a:lvl6pPr>
            <a:lvl7pPr marL="2119671" indent="0">
              <a:buNone/>
              <a:defRPr sz="1236">
                <a:solidFill>
                  <a:schemeClr val="tx1">
                    <a:tint val="75000"/>
                  </a:schemeClr>
                </a:solidFill>
              </a:defRPr>
            </a:lvl7pPr>
            <a:lvl8pPr marL="2472949" indent="0">
              <a:buNone/>
              <a:defRPr sz="1236">
                <a:solidFill>
                  <a:schemeClr val="tx1">
                    <a:tint val="75000"/>
                  </a:schemeClr>
                </a:solidFill>
              </a:defRPr>
            </a:lvl8pPr>
            <a:lvl9pPr marL="2826228" indent="0">
              <a:buNone/>
              <a:defRPr sz="123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998480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514234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1854" b="1"/>
            </a:lvl1pPr>
            <a:lvl2pPr marL="353278" indent="0">
              <a:buNone/>
              <a:defRPr sz="1545" b="1"/>
            </a:lvl2pPr>
            <a:lvl3pPr marL="706557" indent="0">
              <a:buNone/>
              <a:defRPr sz="1391" b="1"/>
            </a:lvl3pPr>
            <a:lvl4pPr marL="1059835" indent="0">
              <a:buNone/>
              <a:defRPr sz="1236" b="1"/>
            </a:lvl4pPr>
            <a:lvl5pPr marL="1413114" indent="0">
              <a:buNone/>
              <a:defRPr sz="1236" b="1"/>
            </a:lvl5pPr>
            <a:lvl6pPr marL="1766392" indent="0">
              <a:buNone/>
              <a:defRPr sz="1236" b="1"/>
            </a:lvl6pPr>
            <a:lvl7pPr marL="2119671" indent="0">
              <a:buNone/>
              <a:defRPr sz="1236" b="1"/>
            </a:lvl7pPr>
            <a:lvl8pPr marL="2472949" indent="0">
              <a:buNone/>
              <a:defRPr sz="1236" b="1"/>
            </a:lvl8pPr>
            <a:lvl9pPr marL="2826228" indent="0">
              <a:buNone/>
              <a:defRPr sz="12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1854" b="1"/>
            </a:lvl1pPr>
            <a:lvl2pPr marL="353278" indent="0">
              <a:buNone/>
              <a:defRPr sz="1545" b="1"/>
            </a:lvl2pPr>
            <a:lvl3pPr marL="706557" indent="0">
              <a:buNone/>
              <a:defRPr sz="1391" b="1"/>
            </a:lvl3pPr>
            <a:lvl4pPr marL="1059835" indent="0">
              <a:buNone/>
              <a:defRPr sz="1236" b="1"/>
            </a:lvl4pPr>
            <a:lvl5pPr marL="1413114" indent="0">
              <a:buNone/>
              <a:defRPr sz="1236" b="1"/>
            </a:lvl5pPr>
            <a:lvl6pPr marL="1766392" indent="0">
              <a:buNone/>
              <a:defRPr sz="1236" b="1"/>
            </a:lvl6pPr>
            <a:lvl7pPr marL="2119671" indent="0">
              <a:buNone/>
              <a:defRPr sz="1236" b="1"/>
            </a:lvl7pPr>
            <a:lvl8pPr marL="2472949" indent="0">
              <a:buNone/>
              <a:defRPr sz="1236" b="1"/>
            </a:lvl8pPr>
            <a:lvl9pPr marL="2826228" indent="0">
              <a:buNone/>
              <a:defRPr sz="12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371732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177559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512563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473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473"/>
            </a:lvl1pPr>
            <a:lvl2pPr>
              <a:defRPr sz="2164"/>
            </a:lvl2pPr>
            <a:lvl3pPr>
              <a:defRPr sz="1854"/>
            </a:lvl3pPr>
            <a:lvl4pPr>
              <a:defRPr sz="1545"/>
            </a:lvl4pPr>
            <a:lvl5pPr>
              <a:defRPr sz="1545"/>
            </a:lvl5pPr>
            <a:lvl6pPr>
              <a:defRPr sz="1545"/>
            </a:lvl6pPr>
            <a:lvl7pPr>
              <a:defRPr sz="1545"/>
            </a:lvl7pPr>
            <a:lvl8pPr>
              <a:defRPr sz="1545"/>
            </a:lvl8pPr>
            <a:lvl9pPr>
              <a:defRPr sz="154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236"/>
            </a:lvl1pPr>
            <a:lvl2pPr marL="353278" indent="0">
              <a:buNone/>
              <a:defRPr sz="1082"/>
            </a:lvl2pPr>
            <a:lvl3pPr marL="706557" indent="0">
              <a:buNone/>
              <a:defRPr sz="927"/>
            </a:lvl3pPr>
            <a:lvl4pPr marL="1059835" indent="0">
              <a:buNone/>
              <a:defRPr sz="773"/>
            </a:lvl4pPr>
            <a:lvl5pPr marL="1413114" indent="0">
              <a:buNone/>
              <a:defRPr sz="773"/>
            </a:lvl5pPr>
            <a:lvl6pPr marL="1766392" indent="0">
              <a:buNone/>
              <a:defRPr sz="773"/>
            </a:lvl6pPr>
            <a:lvl7pPr marL="2119671" indent="0">
              <a:buNone/>
              <a:defRPr sz="773"/>
            </a:lvl7pPr>
            <a:lvl8pPr marL="2472949" indent="0">
              <a:buNone/>
              <a:defRPr sz="773"/>
            </a:lvl8pPr>
            <a:lvl9pPr marL="2826228" indent="0">
              <a:buNone/>
              <a:defRPr sz="77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618922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473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473"/>
            </a:lvl1pPr>
            <a:lvl2pPr marL="353278" indent="0">
              <a:buNone/>
              <a:defRPr sz="2164"/>
            </a:lvl2pPr>
            <a:lvl3pPr marL="706557" indent="0">
              <a:buNone/>
              <a:defRPr sz="1854"/>
            </a:lvl3pPr>
            <a:lvl4pPr marL="1059835" indent="0">
              <a:buNone/>
              <a:defRPr sz="1545"/>
            </a:lvl4pPr>
            <a:lvl5pPr marL="1413114" indent="0">
              <a:buNone/>
              <a:defRPr sz="1545"/>
            </a:lvl5pPr>
            <a:lvl6pPr marL="1766392" indent="0">
              <a:buNone/>
              <a:defRPr sz="1545"/>
            </a:lvl6pPr>
            <a:lvl7pPr marL="2119671" indent="0">
              <a:buNone/>
              <a:defRPr sz="1545"/>
            </a:lvl7pPr>
            <a:lvl8pPr marL="2472949" indent="0">
              <a:buNone/>
              <a:defRPr sz="1545"/>
            </a:lvl8pPr>
            <a:lvl9pPr marL="2826228" indent="0">
              <a:buNone/>
              <a:defRPr sz="154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236"/>
            </a:lvl1pPr>
            <a:lvl2pPr marL="353278" indent="0">
              <a:buNone/>
              <a:defRPr sz="1082"/>
            </a:lvl2pPr>
            <a:lvl3pPr marL="706557" indent="0">
              <a:buNone/>
              <a:defRPr sz="927"/>
            </a:lvl3pPr>
            <a:lvl4pPr marL="1059835" indent="0">
              <a:buNone/>
              <a:defRPr sz="773"/>
            </a:lvl4pPr>
            <a:lvl5pPr marL="1413114" indent="0">
              <a:buNone/>
              <a:defRPr sz="773"/>
            </a:lvl5pPr>
            <a:lvl6pPr marL="1766392" indent="0">
              <a:buNone/>
              <a:defRPr sz="773"/>
            </a:lvl6pPr>
            <a:lvl7pPr marL="2119671" indent="0">
              <a:buNone/>
              <a:defRPr sz="773"/>
            </a:lvl7pPr>
            <a:lvl8pPr marL="2472949" indent="0">
              <a:buNone/>
              <a:defRPr sz="773"/>
            </a:lvl8pPr>
            <a:lvl9pPr marL="2826228" indent="0">
              <a:buNone/>
              <a:defRPr sz="77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084191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482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nj.gov/education/essanj/plan.shtml" TargetMode="Externa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A278D61-2BA7-0869-C069-CD1B384424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775" y="550688"/>
            <a:ext cx="7770112" cy="881492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7C9D26B-BFDF-A1EB-BE49-B9BACB5D8F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51" y="9329751"/>
            <a:ext cx="7764840" cy="732273"/>
          </a:xfrm>
          <a:prstGeom prst="rect">
            <a:avLst/>
          </a:prstGeom>
          <a:solidFill>
            <a:srgbClr val="104E7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DD881D-6615-BC74-E182-674517D9B544}"/>
              </a:ext>
            </a:extLst>
          </p:cNvPr>
          <p:cNvSpPr/>
          <p:nvPr/>
        </p:nvSpPr>
        <p:spPr>
          <a:xfrm rot="5400000">
            <a:off x="2557099" y="3901751"/>
            <a:ext cx="2642235" cy="7436617"/>
          </a:xfrm>
          <a:prstGeom prst="rect">
            <a:avLst/>
          </a:prstGeom>
          <a:solidFill>
            <a:srgbClr val="FFFFF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FA13CF5-2541-836C-CC48-65FA4CD367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437" y="3624"/>
            <a:ext cx="7764840" cy="1389451"/>
          </a:xfrm>
          <a:prstGeom prst="rect">
            <a:avLst/>
          </a:prstGeom>
          <a:solidFill>
            <a:srgbClr val="104E7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9" name="Title 2">
            <a:extLst>
              <a:ext uri="{FF2B5EF4-FFF2-40B4-BE49-F238E27FC236}">
                <a16:creationId xmlns:a16="http://schemas.microsoft.com/office/drawing/2014/main" id="{571E27D5-01DB-00B3-6749-3D016FE0B02C}"/>
              </a:ext>
            </a:extLst>
          </p:cNvPr>
          <p:cNvSpPr txBox="1"/>
          <p:nvPr/>
        </p:nvSpPr>
        <p:spPr>
          <a:xfrm>
            <a:off x="28246" y="75803"/>
            <a:ext cx="7774058" cy="701040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s-US" sz="2000" b="1" i="0" u="none" strike="noStrike" cap="none" baseline="0">
                <a:solidFill>
                  <a:srgbClr val="FFFFF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Educación para niños y jóvenes sin hogar</a:t>
            </a:r>
          </a:p>
          <a:p>
            <a:pPr algn="ctr">
              <a:lnSpc>
                <a:spcPct val="100000"/>
              </a:lnSpc>
              <a:defRPr/>
            </a:pPr>
            <a:endParaRPr lang="en-US" sz="2000" b="1">
              <a:solidFill>
                <a:schemeClr val="bg1"/>
              </a:solidFill>
              <a:latin typeface="Palatino Linotype"/>
              <a:ea typeface="+mj-lt"/>
              <a:cs typeface="+mj-lt"/>
            </a:endParaRPr>
          </a:p>
        </p:txBody>
      </p:sp>
      <p:sp>
        <p:nvSpPr>
          <p:cNvPr id="21" name="TextBox 14">
            <a:extLst>
              <a:ext uri="{FF2B5EF4-FFF2-40B4-BE49-F238E27FC236}">
                <a16:creationId xmlns:a16="http://schemas.microsoft.com/office/drawing/2014/main" id="{C8A43F40-AA43-3DC8-1777-AABB83B39EB6}"/>
              </a:ext>
            </a:extLst>
          </p:cNvPr>
          <p:cNvSpPr txBox="1"/>
          <p:nvPr/>
        </p:nvSpPr>
        <p:spPr>
          <a:xfrm>
            <a:off x="188603" y="482561"/>
            <a:ext cx="7594359" cy="83099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US" sz="1200" b="0" i="0" u="none" strike="noStrike" cap="none" baseline="0" dirty="0">
                <a:solidFill>
                  <a:srgbClr val="FFFFF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El Programa de educación para niños y jóvenes sin hogar (</a:t>
            </a:r>
            <a:r>
              <a:rPr lang="es-US" sz="1200" b="0" i="0" u="none" strike="noStrike" cap="none" baseline="0" dirty="0" err="1">
                <a:solidFill>
                  <a:srgbClr val="FFFFF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Education</a:t>
            </a:r>
            <a:r>
              <a:rPr lang="es-US" sz="1200" b="0" i="0" u="none" strike="noStrike" cap="none" baseline="0" dirty="0">
                <a:solidFill>
                  <a:srgbClr val="FFFFF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 </a:t>
            </a:r>
            <a:r>
              <a:rPr lang="es-US" sz="1200" b="0" i="0" u="none" strike="noStrike" cap="none" baseline="0" dirty="0" err="1">
                <a:solidFill>
                  <a:srgbClr val="FFFFF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for</a:t>
            </a:r>
            <a:r>
              <a:rPr lang="es-US" sz="1200" b="0" i="0" u="none" strike="noStrike" cap="none" baseline="0" dirty="0">
                <a:solidFill>
                  <a:srgbClr val="FFFFF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 Homeless </a:t>
            </a:r>
            <a:r>
              <a:rPr lang="es-US" sz="1200" b="0" i="0" u="none" strike="noStrike" cap="none" baseline="0" dirty="0" err="1">
                <a:solidFill>
                  <a:srgbClr val="FFFFF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Children</a:t>
            </a:r>
            <a:r>
              <a:rPr lang="es-US" sz="1200" b="0" i="0" u="none" strike="noStrike" cap="none" baseline="0" dirty="0">
                <a:solidFill>
                  <a:srgbClr val="FFFFF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 and </a:t>
            </a:r>
            <a:r>
              <a:rPr lang="es-US" sz="1200" b="0" i="0" u="none" strike="noStrike" cap="none" baseline="0" dirty="0" err="1">
                <a:solidFill>
                  <a:srgbClr val="FFFFF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Youth</a:t>
            </a:r>
            <a:r>
              <a:rPr lang="es-US" sz="1200" b="0" i="0" u="none" strike="noStrike" cap="none" baseline="0" dirty="0">
                <a:solidFill>
                  <a:srgbClr val="FFFFF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, EHCY) según la Ley </a:t>
            </a:r>
            <a:r>
              <a:rPr lang="es-US" sz="1200" b="0" i="0" u="none" strike="noStrike" cap="none" baseline="0" dirty="0" err="1">
                <a:solidFill>
                  <a:srgbClr val="FFFFF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McKinney</a:t>
            </a:r>
            <a:r>
              <a:rPr lang="es-US" sz="1200" b="0" i="0" u="none" strike="noStrike" cap="none" baseline="0" dirty="0">
                <a:solidFill>
                  <a:srgbClr val="FFFFF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-Vento, autorizado en virtud de la Ley de Asistencia para Personas sin Hogar </a:t>
            </a:r>
            <a:r>
              <a:rPr lang="es-US" sz="1200" b="0" i="0" u="none" strike="noStrike" cap="none" baseline="0" dirty="0" err="1">
                <a:solidFill>
                  <a:srgbClr val="FFFFF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McKinney</a:t>
            </a:r>
            <a:r>
              <a:rPr lang="es-US" sz="1200" b="0" i="0" u="none" strike="noStrike" cap="none" baseline="0" dirty="0">
                <a:solidFill>
                  <a:srgbClr val="FFFFF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-Vento (Ley </a:t>
            </a:r>
            <a:r>
              <a:rPr lang="es-US" sz="1200" b="0" i="0" u="none" strike="noStrike" cap="none" baseline="0" dirty="0" err="1">
                <a:solidFill>
                  <a:srgbClr val="FFFFF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McKinney</a:t>
            </a:r>
            <a:r>
              <a:rPr lang="es-US" sz="1200" b="0" i="0" u="none" strike="noStrike" cap="none" baseline="0" dirty="0">
                <a:solidFill>
                  <a:srgbClr val="FFFFF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-Vento), está diseñado para garantizar que los estudiantes sin hogar reciban el apoyo y los servicios extras que necesitan para tener éxito.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2507CD8-F9DB-66FA-C817-EFC5FD19FC75}"/>
              </a:ext>
            </a:extLst>
          </p:cNvPr>
          <p:cNvSpPr txBox="1"/>
          <p:nvPr/>
        </p:nvSpPr>
        <p:spPr>
          <a:xfrm>
            <a:off x="1651000" y="6333081"/>
            <a:ext cx="4432300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US" sz="1400" b="1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Actualizaciones del plan estatal de la ESSA</a:t>
            </a:r>
            <a:endParaRPr lang="en-US" sz="14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5B2957E-2F34-3593-6C87-A286661992F0}"/>
              </a:ext>
            </a:extLst>
          </p:cNvPr>
          <p:cNvSpPr/>
          <p:nvPr/>
        </p:nvSpPr>
        <p:spPr>
          <a:xfrm>
            <a:off x="185214" y="1616742"/>
            <a:ext cx="3634355" cy="4586095"/>
          </a:xfrm>
          <a:prstGeom prst="rect">
            <a:avLst/>
          </a:prstGeom>
          <a:solidFill>
            <a:srgbClr val="FFFFF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246B5B9-7D1F-DE94-1B44-A6F8F07D8ABF}"/>
              </a:ext>
            </a:extLst>
          </p:cNvPr>
          <p:cNvSpPr txBox="1"/>
          <p:nvPr/>
        </p:nvSpPr>
        <p:spPr>
          <a:xfrm>
            <a:off x="360884" y="1972657"/>
            <a:ext cx="2985218" cy="403187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US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En Nueva Jersey, el programa </a:t>
            </a:r>
            <a:r>
              <a:rPr lang="es-US" sz="1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EHCY</a:t>
            </a:r>
            <a:r>
              <a:rPr lang="es-US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 según la Ley </a:t>
            </a:r>
            <a:r>
              <a:rPr lang="es-US" sz="1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McKinney</a:t>
            </a:r>
            <a:r>
              <a:rPr lang="es-US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-Vento apoya los esfuerzos federales a través de proyectos de asociación regional que prestan servicios para niños y jóvenes sin hogar </a:t>
            </a:r>
            <a:endParaRPr lang="en-US" sz="1600" dirty="0"/>
          </a:p>
          <a:p>
            <a:r>
              <a:rPr lang="es-US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en los 21 condados de Nueva Jersey.</a:t>
            </a:r>
          </a:p>
          <a:p>
            <a:endParaRPr lang="en-US" sz="500" dirty="0">
              <a:latin typeface="Palatino Linotype"/>
              <a:ea typeface="Calibri" panose="020F0502020204030204"/>
              <a:cs typeface="Calibri"/>
            </a:endParaRPr>
          </a:p>
          <a:p>
            <a:endParaRPr lang="en-US" sz="1100" dirty="0">
              <a:latin typeface="Palatino Linotype"/>
              <a:ea typeface="Calibri" panose="020F0502020204030204"/>
              <a:cs typeface="Calibri"/>
            </a:endParaRPr>
          </a:p>
          <a:p>
            <a:endParaRPr lang="en-US" sz="1200" dirty="0">
              <a:latin typeface="Palatino Linotype"/>
              <a:ea typeface="Calibri" panose="020F0502020204030204"/>
              <a:cs typeface="Calibri"/>
            </a:endParaRPr>
          </a:p>
          <a:p>
            <a:r>
              <a:rPr lang="es-US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Para coordinar y proporcionar programas académicos complementarios y servicios de apoyo a niños y jóvenes sin hogar, el Departamento de Educación de Nueva Jersey (New Jersey </a:t>
            </a:r>
            <a:r>
              <a:rPr lang="es-US" sz="1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Department</a:t>
            </a:r>
            <a:r>
              <a:rPr lang="es-US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 </a:t>
            </a:r>
            <a:r>
              <a:rPr lang="es-US" sz="1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of</a:t>
            </a:r>
            <a:r>
              <a:rPr lang="es-US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 </a:t>
            </a:r>
            <a:r>
              <a:rPr lang="es-US" sz="1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Education</a:t>
            </a:r>
            <a:r>
              <a:rPr lang="es-US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, NJDOE) estableció un programa de subvenciones limitado y competitivo de tres años para crear asociaciones entre las agencias educativas locales (local </a:t>
            </a:r>
            <a:r>
              <a:rPr lang="es-US" sz="1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education</a:t>
            </a:r>
            <a:r>
              <a:rPr lang="es-US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 agencies, LEA) y las agencias de servicios estratégicamente ubicadas en cada región del estado. </a:t>
            </a:r>
            <a:endParaRPr lang="en-US" sz="1200" dirty="0">
              <a:latin typeface="Palatino Linotype"/>
              <a:ea typeface="Calibri" panose="020F0502020204030204"/>
              <a:cs typeface="Calibri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1585726-0587-6FE0-C154-9F3F56BE7338}"/>
              </a:ext>
            </a:extLst>
          </p:cNvPr>
          <p:cNvSpPr txBox="1"/>
          <p:nvPr/>
        </p:nvSpPr>
        <p:spPr>
          <a:xfrm>
            <a:off x="198202" y="1610511"/>
            <a:ext cx="3526810" cy="33528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US" sz="1600" b="1" i="0" u="none" strike="noStrike" cap="none" baseline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Proyectos de asociación regional</a:t>
            </a:r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234130B-7984-2C6B-4DF9-16F897F7EE1D}"/>
              </a:ext>
            </a:extLst>
          </p:cNvPr>
          <p:cNvSpPr/>
          <p:nvPr/>
        </p:nvSpPr>
        <p:spPr>
          <a:xfrm>
            <a:off x="3903007" y="1598586"/>
            <a:ext cx="3643434" cy="4586095"/>
          </a:xfrm>
          <a:prstGeom prst="rect">
            <a:avLst/>
          </a:prstGeom>
          <a:solidFill>
            <a:srgbClr val="FFFFF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0335DB2-7113-E89A-61F9-71B53C3D5E61}"/>
              </a:ext>
            </a:extLst>
          </p:cNvPr>
          <p:cNvSpPr txBox="1"/>
          <p:nvPr/>
        </p:nvSpPr>
        <p:spPr>
          <a:xfrm>
            <a:off x="3887555" y="1950208"/>
            <a:ext cx="3679232" cy="37702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US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Estudiantes en estas condiciones...</a:t>
            </a:r>
            <a:endParaRPr lang="en-US" sz="1600" dirty="0"/>
          </a:p>
          <a:p>
            <a:endParaRPr lang="en-US" sz="500" dirty="0">
              <a:latin typeface="Palatino Linotype"/>
              <a:ea typeface="+mn-lt"/>
              <a:cs typeface="+mn-lt"/>
            </a:endParaRPr>
          </a:p>
          <a:p>
            <a:pPr marL="285750" indent="-285750">
              <a:buFont typeface="Arial,Sans-Serif"/>
              <a:buChar char="•"/>
            </a:pPr>
            <a:r>
              <a:rPr lang="es-US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Viven en refugios de emergencia o de transición.</a:t>
            </a:r>
            <a:endParaRPr lang="en-US" sz="1600" dirty="0"/>
          </a:p>
          <a:p>
            <a:endParaRPr lang="en-US" sz="500" dirty="0">
              <a:latin typeface="Palatino Linotype"/>
              <a:ea typeface="+mn-lt"/>
              <a:cs typeface="+mn-lt"/>
            </a:endParaRPr>
          </a:p>
          <a:p>
            <a:pPr marL="285750" indent="-285750">
              <a:buFont typeface="Arial,Sans-Serif"/>
              <a:buChar char="•"/>
            </a:pPr>
            <a:r>
              <a:rPr lang="es-US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Comparten la vivienda de otras personas debido a la pérdida de vivienda, dificultades económicas o un motivo similar (doble).</a:t>
            </a:r>
            <a:endParaRPr lang="en-US" sz="1200" dirty="0">
              <a:latin typeface="Palatino Linotype"/>
            </a:endParaRPr>
          </a:p>
          <a:p>
            <a:endParaRPr lang="en-US" sz="500" dirty="0">
              <a:latin typeface="Palatino Linotype"/>
              <a:ea typeface="Calibri" panose="020F0502020204030204"/>
              <a:cs typeface="Calibri"/>
            </a:endParaRPr>
          </a:p>
          <a:p>
            <a:pPr marL="285750" indent="-285750">
              <a:buFont typeface="Arial,Sans-Serif"/>
              <a:buChar char="•"/>
            </a:pPr>
            <a:r>
              <a:rPr lang="es-US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Viven en hoteles o moteles (debido a la falta de alojamiento alternativo adecuado).</a:t>
            </a:r>
          </a:p>
          <a:p>
            <a:endParaRPr lang="en-US" sz="500" dirty="0">
              <a:latin typeface="Palatino Linotype"/>
              <a:ea typeface="+mn-lt"/>
              <a:cs typeface="+mn-lt"/>
            </a:endParaRPr>
          </a:p>
          <a:p>
            <a:pPr marL="285750" indent="-285750">
              <a:buFont typeface="Arial,Sans-Serif"/>
              <a:buChar char="•"/>
            </a:pPr>
            <a:r>
              <a:rPr lang="es-US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Viven en automóviles, parques, remolques de viaje, campamentos, espacios públicos, edificios abandonados, viviendas de calidad inferior, estaciones de autobús o tren, o entornos similares.</a:t>
            </a:r>
          </a:p>
          <a:p>
            <a:endParaRPr lang="en-US" sz="500" dirty="0">
              <a:latin typeface="Palatino Linotype"/>
              <a:ea typeface="+mn-lt"/>
              <a:cs typeface="+mn-lt"/>
            </a:endParaRPr>
          </a:p>
          <a:p>
            <a:pPr marL="285750" indent="-285750">
              <a:buFont typeface="Arial,Sans-Serif"/>
              <a:buChar char="•"/>
            </a:pPr>
            <a:r>
              <a:rPr lang="es-US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Están abandonados en hospitales o esperando la colocación en cuidado tutelar.</a:t>
            </a:r>
          </a:p>
          <a:p>
            <a:endParaRPr lang="en-US" sz="500" dirty="0">
              <a:latin typeface="Palatino Linotype"/>
              <a:ea typeface="+mn-lt"/>
              <a:cs typeface="+mn-lt"/>
            </a:endParaRPr>
          </a:p>
          <a:p>
            <a:pPr marL="285750" indent="-285750">
              <a:buFont typeface="Arial,Sans-Serif"/>
              <a:buChar char="•"/>
            </a:pPr>
            <a:r>
              <a:rPr lang="es-US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Son niños migrantes que viven en las circunstancias anteriores.</a:t>
            </a:r>
            <a:endParaRPr lang="en-US" sz="1200" dirty="0">
              <a:ea typeface="Calibri" panose="020F0502020204030204"/>
              <a:cs typeface="Calibri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37DC36E-8A3B-63A0-9453-C40A1001E296}"/>
              </a:ext>
            </a:extLst>
          </p:cNvPr>
          <p:cNvSpPr txBox="1"/>
          <p:nvPr/>
        </p:nvSpPr>
        <p:spPr>
          <a:xfrm>
            <a:off x="3875848" y="1602480"/>
            <a:ext cx="3526810" cy="33528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US" sz="1600" b="1" i="0" u="none" strike="noStrike" cap="none" baseline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¿Quién se considera sin hogar?</a:t>
            </a:r>
            <a:endParaRPr lang="en-US"/>
          </a:p>
        </p:txBody>
      </p:sp>
      <p:pic>
        <p:nvPicPr>
          <p:cNvPr id="15" name="Picture 14" descr="BOOMSTER (2020) | Teufel">
            <a:extLst>
              <a:ext uri="{FF2B5EF4-FFF2-40B4-BE49-F238E27FC236}">
                <a16:creationId xmlns:a16="http://schemas.microsoft.com/office/drawing/2014/main" id="{6DF65C16-6271-0173-9981-CE04CC5DD9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7305" y="788306"/>
            <a:ext cx="3640436" cy="1481962"/>
          </a:xfrm>
          <a:prstGeom prst="rect">
            <a:avLst/>
          </a:prstGeom>
        </p:spPr>
      </p:pic>
      <p:pic>
        <p:nvPicPr>
          <p:cNvPr id="4" name="Graphic 3" descr="Cheers with solid fill">
            <a:extLst>
              <a:ext uri="{FF2B5EF4-FFF2-40B4-BE49-F238E27FC236}">
                <a16:creationId xmlns:a16="http://schemas.microsoft.com/office/drawing/2014/main" id="{FF567667-E169-946D-F902-DF9C3FF81FD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20997924">
            <a:off x="3088126" y="3229516"/>
            <a:ext cx="706582" cy="692728"/>
          </a:xfrm>
          <a:prstGeom prst="rect">
            <a:avLst/>
          </a:prstGeom>
        </p:spPr>
      </p:pic>
      <p:pic>
        <p:nvPicPr>
          <p:cNvPr id="5" name="Picture 4" descr="BOOMSTER (2020) | Teufel">
            <a:extLst>
              <a:ext uri="{FF2B5EF4-FFF2-40B4-BE49-F238E27FC236}">
                <a16:creationId xmlns:a16="http://schemas.microsoft.com/office/drawing/2014/main" id="{E4A351EA-68C2-8F8E-5D9A-2222E2ADC4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184" y="5351081"/>
            <a:ext cx="3640436" cy="1481962"/>
          </a:xfrm>
          <a:prstGeom prst="rect">
            <a:avLst/>
          </a:prstGeom>
        </p:spPr>
      </p:pic>
      <p:pic>
        <p:nvPicPr>
          <p:cNvPr id="17" name="Picture 16" descr="BOOMSTER (2020) | Teufel">
            <a:extLst>
              <a:ext uri="{FF2B5EF4-FFF2-40B4-BE49-F238E27FC236}">
                <a16:creationId xmlns:a16="http://schemas.microsoft.com/office/drawing/2014/main" id="{23A402B1-19D8-FA76-13AC-A69B4D5813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3413" y="778408"/>
            <a:ext cx="3640436" cy="1481962"/>
          </a:xfrm>
          <a:prstGeom prst="rect">
            <a:avLst/>
          </a:prstGeom>
        </p:spPr>
      </p:pic>
      <p:pic>
        <p:nvPicPr>
          <p:cNvPr id="23" name="Picture 22" descr="BOOMSTER (2020) | Teufel">
            <a:extLst>
              <a:ext uri="{FF2B5EF4-FFF2-40B4-BE49-F238E27FC236}">
                <a16:creationId xmlns:a16="http://schemas.microsoft.com/office/drawing/2014/main" id="{33431221-7C5D-3DFE-5D85-3DE1A0C9BC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0452" y="5422980"/>
            <a:ext cx="3640436" cy="1331357"/>
          </a:xfrm>
          <a:prstGeom prst="rect">
            <a:avLst/>
          </a:prstGeom>
        </p:spPr>
      </p:pic>
      <p:pic>
        <p:nvPicPr>
          <p:cNvPr id="27" name="Picture 26" descr="BOOMSTER (2020) | Teufel">
            <a:extLst>
              <a:ext uri="{FF2B5EF4-FFF2-40B4-BE49-F238E27FC236}">
                <a16:creationId xmlns:a16="http://schemas.microsoft.com/office/drawing/2014/main" id="{6DC7CA95-A82C-2F34-C049-FB3EB5069A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235" y="8105560"/>
            <a:ext cx="3640436" cy="1481962"/>
          </a:xfrm>
          <a:prstGeom prst="rect">
            <a:avLst/>
          </a:prstGeom>
        </p:spPr>
      </p:pic>
      <p:pic>
        <p:nvPicPr>
          <p:cNvPr id="12" name="Picture 11" descr="BOOMSTER (2020) | Teufel">
            <a:extLst>
              <a:ext uri="{FF2B5EF4-FFF2-40B4-BE49-F238E27FC236}">
                <a16:creationId xmlns:a16="http://schemas.microsoft.com/office/drawing/2014/main" id="{E916300C-C486-FF0B-328E-6659A3AC10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92508" y="8103746"/>
            <a:ext cx="3806690" cy="1481962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5B5B189A-87E1-38B1-EAB3-ACA99D3D2C7F}"/>
              </a:ext>
            </a:extLst>
          </p:cNvPr>
          <p:cNvSpPr txBox="1"/>
          <p:nvPr/>
        </p:nvSpPr>
        <p:spPr>
          <a:xfrm>
            <a:off x="1159513" y="9325408"/>
            <a:ext cx="535824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/>
            <a:r>
              <a:rPr lang="es-US" sz="1600" b="0" i="0" u="none" strike="noStrike" cap="none" baseline="0">
                <a:solidFill>
                  <a:schemeClr val="bg1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Lea el </a:t>
            </a:r>
            <a:r>
              <a:rPr lang="es-US" sz="1600" b="0" i="0" u="sng" strike="noStrike" cap="none" baseline="0">
                <a:solidFill>
                  <a:schemeClr val="bg1"/>
                </a:solidFill>
                <a:effectLst/>
                <a:uFill>
                  <a:solidFill>
                    <a:srgbClr val="FFFFFF"/>
                  </a:solidFill>
                </a:uFill>
                <a:latin typeface="Palatino Linotype"/>
                <a:ea typeface="Palatino Linotype"/>
                <a:cs typeface="Palatino Linotype"/>
                <a:hlinkClick r:id="rId6" history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Plan estatal de la ESSA</a:t>
            </a:r>
            <a:r>
              <a:rPr lang="es-US" sz="1600" b="0" i="0" u="none" strike="noStrike" cap="none" baseline="0">
                <a:solidFill>
                  <a:schemeClr val="bg1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 en el sitio web del NJDOE.</a:t>
            </a:r>
            <a:endParaRPr lang="en-US" sz="1600" b="0" i="0">
              <a:solidFill>
                <a:schemeClr val="bg1"/>
              </a:solidFill>
              <a:effectLst/>
              <a:latin typeface="Segoe UI" panose="020B0502040204020203" pitchFamily="34" charset="0"/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8CFFFA15-DEDF-B214-940C-33F03E42F8A9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l="6941" t="4556" r="5065" b="7387"/>
          <a:stretch>
            <a:fillRect/>
          </a:stretch>
        </p:blipFill>
        <p:spPr>
          <a:xfrm>
            <a:off x="403989" y="9029667"/>
            <a:ext cx="741717" cy="734526"/>
          </a:xfrm>
          <a:prstGeom prst="rect">
            <a:avLst/>
          </a:prstGeom>
        </p:spPr>
      </p:pic>
      <p:pic>
        <p:nvPicPr>
          <p:cNvPr id="40" name="图片 39">
            <a:extLst>
              <a:ext uri="{FF2B5EF4-FFF2-40B4-BE49-F238E27FC236}">
                <a16:creationId xmlns:a16="http://schemas.microsoft.com/office/drawing/2014/main" id="{1852EBC1-08B2-15A4-EB79-4E30F9049F6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9725" y="8966238"/>
            <a:ext cx="920044" cy="871874"/>
          </a:xfrm>
          <a:prstGeom prst="rect">
            <a:avLst/>
          </a:prstGeom>
        </p:spPr>
      </p:pic>
      <p:grpSp>
        <p:nvGrpSpPr>
          <p:cNvPr id="34" name="组合 33">
            <a:extLst>
              <a:ext uri="{FF2B5EF4-FFF2-40B4-BE49-F238E27FC236}">
                <a16:creationId xmlns:a16="http://schemas.microsoft.com/office/drawing/2014/main" id="{6F3D6812-895E-4CE7-FD39-27AB022ECD8C}"/>
              </a:ext>
            </a:extLst>
          </p:cNvPr>
          <p:cNvGrpSpPr/>
          <p:nvPr/>
        </p:nvGrpSpPr>
        <p:grpSpPr>
          <a:xfrm>
            <a:off x="6470667" y="8872262"/>
            <a:ext cx="776233" cy="874513"/>
            <a:chOff x="6470667" y="8872262"/>
            <a:chExt cx="776233" cy="874513"/>
          </a:xfrm>
        </p:grpSpPr>
        <p:sp>
          <p:nvSpPr>
            <p:cNvPr id="30" name="副标题 4">
              <a:extLst>
                <a:ext uri="{FF2B5EF4-FFF2-40B4-BE49-F238E27FC236}">
                  <a16:creationId xmlns:a16="http://schemas.microsoft.com/office/drawing/2014/main" id="{950ECB80-7BE3-DF31-91CA-74A1383DB39D}"/>
                </a:ext>
              </a:extLst>
            </p:cNvPr>
            <p:cNvSpPr txBox="1"/>
            <p:nvPr/>
          </p:nvSpPr>
          <p:spPr>
            <a:xfrm rot="21108052">
              <a:off x="6470667" y="8872262"/>
              <a:ext cx="776233" cy="874513"/>
            </a:xfrm>
            <a:prstGeom prst="rect">
              <a:avLst/>
            </a:prstGeom>
          </p:spPr>
          <p:txBody>
            <a:bodyPr spcFirstLastPara="1" vert="horz" lIns="91440" tIns="45720" rIns="91440" bIns="45720" numCol="1" rtlCol="0">
              <a:prstTxWarp prst="textArchDown">
                <a:avLst>
                  <a:gd name="adj" fmla="val 87777"/>
                </a:avLst>
              </a:prstTxWarp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US" sz="600" b="1" i="0" u="none" strike="noStrike" cap="none" baseline="0">
                  <a:solidFill>
                    <a:srgbClr val="FFFFFF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Times New Roman"/>
                  <a:ea typeface="Times New Roman"/>
                  <a:cs typeface="Times New Roman"/>
                </a:rPr>
                <a:t>DEPARTMENT OF EDUCATION </a:t>
              </a:r>
              <a:endParaRPr lang="en-US" sz="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文本框 31">
              <a:extLst>
                <a:ext uri="{FF2B5EF4-FFF2-40B4-BE49-F238E27FC236}">
                  <a16:creationId xmlns:a16="http://schemas.microsoft.com/office/drawing/2014/main" id="{1FE0E30B-23AD-539E-E15F-3E025B0D7269}"/>
                </a:ext>
              </a:extLst>
            </p:cNvPr>
            <p:cNvSpPr txBox="1"/>
            <p:nvPr/>
          </p:nvSpPr>
          <p:spPr>
            <a:xfrm>
              <a:off x="6673822" y="9597189"/>
              <a:ext cx="157984" cy="2540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s-US" sz="150" b="1" i="0" u="none" strike="noStrike" cap="none" baseline="0">
                  <a:solidFill>
                    <a:srgbClr val="FFFFFF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Times New Roman"/>
                  <a:ea typeface="Times New Roman"/>
                  <a:cs typeface="Times New Roman"/>
                </a:rPr>
                <a:t>LIBERTY AND</a:t>
              </a:r>
              <a:endParaRPr lang="en-US" sz="15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文本框 32">
              <a:extLst>
                <a:ext uri="{FF2B5EF4-FFF2-40B4-BE49-F238E27FC236}">
                  <a16:creationId xmlns:a16="http://schemas.microsoft.com/office/drawing/2014/main" id="{59A4D890-9A9B-7142-B197-AAC885530806}"/>
                </a:ext>
              </a:extLst>
            </p:cNvPr>
            <p:cNvSpPr txBox="1"/>
            <p:nvPr/>
          </p:nvSpPr>
          <p:spPr>
            <a:xfrm>
              <a:off x="6908875" y="9597189"/>
              <a:ext cx="157984" cy="2540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s-US" sz="150" b="1" i="0" u="none" strike="noStrike" cap="none" baseline="0">
                  <a:solidFill>
                    <a:srgbClr val="FFFFFF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Times New Roman"/>
                  <a:ea typeface="Times New Roman"/>
                  <a:cs typeface="Times New Roman"/>
                </a:rPr>
                <a:t>PROSPERITY</a:t>
              </a:r>
              <a:endParaRPr lang="en-US" sz="15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5" name="文本框 34">
              <a:extLst>
                <a:ext uri="{FF2B5EF4-FFF2-40B4-BE49-F238E27FC236}">
                  <a16:creationId xmlns:a16="http://schemas.microsoft.com/office/drawing/2014/main" id="{3363545C-01BD-B676-7451-929BF69EF57A}"/>
                </a:ext>
              </a:extLst>
            </p:cNvPr>
            <p:cNvSpPr txBox="1"/>
            <p:nvPr/>
          </p:nvSpPr>
          <p:spPr>
            <a:xfrm>
              <a:off x="6831806" y="9636658"/>
              <a:ext cx="54769" cy="2540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s-US" sz="150" b="1" i="0" u="none" strike="noStrike" cap="none" baseline="0">
                  <a:solidFill>
                    <a:srgbClr val="FFFFFF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Times New Roman"/>
                  <a:ea typeface="Times New Roman"/>
                  <a:cs typeface="Times New Roman"/>
                </a:rPr>
                <a:t>1776</a:t>
              </a:r>
              <a:endParaRPr lang="en-US" sz="15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7" name="副标题 4">
            <a:extLst>
              <a:ext uri="{FF2B5EF4-FFF2-40B4-BE49-F238E27FC236}">
                <a16:creationId xmlns:a16="http://schemas.microsoft.com/office/drawing/2014/main" id="{D98BA875-EE77-8818-CAAC-BAB4F19ABAC4}"/>
              </a:ext>
            </a:extLst>
          </p:cNvPr>
          <p:cNvSpPr txBox="1"/>
          <p:nvPr/>
        </p:nvSpPr>
        <p:spPr>
          <a:xfrm rot="1296057">
            <a:off x="6440760" y="8995983"/>
            <a:ext cx="853779" cy="791278"/>
          </a:xfrm>
          <a:prstGeom prst="rect">
            <a:avLst/>
          </a:prstGeom>
        </p:spPr>
        <p:txBody>
          <a:bodyPr spcFirstLastPara="1" vert="horz" lIns="91440" tIns="45720" rIns="91440" bIns="45720" numCol="1" rtlCol="0">
            <a:prstTxWarp prst="textArchUp">
              <a:avLst/>
            </a:prstTxWarp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600" b="1" i="0" u="none" strike="noStrike" cap="none" baseline="0">
                <a:solidFill>
                  <a:srgbClr val="FFFFF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Times New Roman"/>
                <a:ea typeface="Times New Roman"/>
                <a:cs typeface="Times New Roman"/>
              </a:rPr>
              <a:t>ESTADO DE NUEVA JERSEY </a:t>
            </a:r>
          </a:p>
        </p:txBody>
      </p:sp>
      <p:sp>
        <p:nvSpPr>
          <p:cNvPr id="7" name="副标题 4">
            <a:extLst>
              <a:ext uri="{FF2B5EF4-FFF2-40B4-BE49-F238E27FC236}">
                <a16:creationId xmlns:a16="http://schemas.microsoft.com/office/drawing/2014/main" id="{86EB6455-8F8E-3135-B575-472BD2476C58}"/>
              </a:ext>
            </a:extLst>
          </p:cNvPr>
          <p:cNvSpPr txBox="1"/>
          <p:nvPr/>
        </p:nvSpPr>
        <p:spPr>
          <a:xfrm>
            <a:off x="6537548" y="9101220"/>
            <a:ext cx="634775" cy="599217"/>
          </a:xfrm>
          <a:prstGeom prst="rect">
            <a:avLst/>
          </a:prstGeom>
        </p:spPr>
        <p:txBody>
          <a:bodyPr spcFirstLastPara="1" vert="horz" lIns="91440" tIns="45720" rIns="91440" bIns="45720" numCol="1" rtlCol="0">
            <a:prstTxWarp prst="textArchUp">
              <a:avLst/>
            </a:prstTxWarp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00" b="1" i="0" u="none" strike="noStrike" cap="none" baseline="0"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Times New Roman"/>
                <a:ea typeface="Times New Roman"/>
                <a:cs typeface="Times New Roman"/>
              </a:rPr>
              <a:t>THE GREAT SEAL OF THE STATE OF NEW JERSEY</a:t>
            </a:r>
          </a:p>
        </p:txBody>
      </p:sp>
      <p:pic>
        <p:nvPicPr>
          <p:cNvPr id="14" name="Picture 23" descr="BOOMSTER (2020) | Teufel">
            <a:extLst>
              <a:ext uri="{FF2B5EF4-FFF2-40B4-BE49-F238E27FC236}">
                <a16:creationId xmlns:a16="http://schemas.microsoft.com/office/drawing/2014/main" id="{4AB968B2-21DA-C3DF-42CD-8BF8457C75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818" y="5489041"/>
            <a:ext cx="3716118" cy="1481962"/>
          </a:xfrm>
          <a:prstGeom prst="rect">
            <a:avLst/>
          </a:prstGeom>
        </p:spPr>
      </p:pic>
      <p:pic>
        <p:nvPicPr>
          <p:cNvPr id="29" name="Picture 12" descr="BOOMSTER (2020) | Teufel">
            <a:extLst>
              <a:ext uri="{FF2B5EF4-FFF2-40B4-BE49-F238E27FC236}">
                <a16:creationId xmlns:a16="http://schemas.microsoft.com/office/drawing/2014/main" id="{E9746002-D6D3-915C-0540-2D31D6340A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295" y="5488784"/>
            <a:ext cx="3787320" cy="1481962"/>
          </a:xfrm>
          <a:prstGeom prst="rect">
            <a:avLst/>
          </a:prstGeom>
        </p:spPr>
      </p:pic>
      <p:sp>
        <p:nvSpPr>
          <p:cNvPr id="31" name="TextBox 6">
            <a:extLst>
              <a:ext uri="{FF2B5EF4-FFF2-40B4-BE49-F238E27FC236}">
                <a16:creationId xmlns:a16="http://schemas.microsoft.com/office/drawing/2014/main" id="{8C6D9FC7-DAE4-A439-669D-A9F0C03A637B}"/>
              </a:ext>
            </a:extLst>
          </p:cNvPr>
          <p:cNvSpPr txBox="1"/>
          <p:nvPr/>
        </p:nvSpPr>
        <p:spPr>
          <a:xfrm>
            <a:off x="179970" y="6274400"/>
            <a:ext cx="7386817" cy="270843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sz="1200" dirty="0">
              <a:latin typeface="Palatino Linotype"/>
              <a:ea typeface="Verdana"/>
              <a:cs typeface="+mn-lt"/>
            </a:endParaRPr>
          </a:p>
          <a:p>
            <a:endParaRPr lang="en-US" sz="1200" dirty="0">
              <a:latin typeface="Palatino Linotype"/>
              <a:ea typeface="Verdana"/>
              <a:cs typeface="+mn-lt"/>
            </a:endParaRPr>
          </a:p>
          <a:p>
            <a:pPr>
              <a:lnSpc>
                <a:spcPct val="98000"/>
              </a:lnSpc>
            </a:pPr>
            <a:r>
              <a:rPr lang="es-US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Las actualizaciones realizadas al Plan estatal de la Ley Cada Estudiante Triunfa (ESSA) 2024 incluyen las siguientes: </a:t>
            </a:r>
            <a:endParaRPr lang="en-US" sz="1200" dirty="0">
              <a:latin typeface="Palatino Linotype"/>
            </a:endParaRPr>
          </a:p>
          <a:p>
            <a:pPr>
              <a:lnSpc>
                <a:spcPct val="98000"/>
              </a:lnSpc>
            </a:pPr>
            <a:endParaRPr lang="en-US" sz="500" dirty="0">
              <a:latin typeface="Palatino Linotype"/>
              <a:ea typeface="Verdana"/>
              <a:cs typeface="Calibri"/>
            </a:endParaRPr>
          </a:p>
          <a:p>
            <a:pPr marL="285750" indent="-285750">
              <a:lnSpc>
                <a:spcPct val="98000"/>
              </a:lnSpc>
              <a:buFont typeface="Arial,Sans-Serif"/>
              <a:buChar char="•"/>
            </a:pPr>
            <a:r>
              <a:rPr lang="es-US" sz="1200" b="1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El enfoque en el apoyo a la implementación del programa</a:t>
            </a:r>
            <a:r>
              <a:rPr lang="es-US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: El Departamento de Educación de Nueva Jersey (NJDOE) continúa proporcionando asistencia técnica continua para apoyar a los beneficiarios regionales y a las agencias educativas locales (LEA) en su uso de los datos para mejorar la identificación de los estudiantes sin hogar y proporcionar apoyo basado en las necesidades de los estudiantes. </a:t>
            </a:r>
            <a:endParaRPr lang="en-US" sz="500" dirty="0">
              <a:latin typeface="Palatino Linotype"/>
              <a:ea typeface="Verdana"/>
              <a:cs typeface="Calibri"/>
            </a:endParaRPr>
          </a:p>
          <a:p>
            <a:pPr marL="285750" indent="-285750">
              <a:lnSpc>
                <a:spcPct val="98000"/>
              </a:lnSpc>
              <a:buFont typeface="Arial"/>
              <a:buChar char="•"/>
            </a:pPr>
            <a:r>
              <a:rPr lang="es-US" sz="1200" b="1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Mejora del monitoreo y soporte de cumplimiento</a:t>
            </a:r>
            <a:r>
              <a:rPr lang="es-US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: El NJDOE mejoró el proceso de identificación de las LEA con mayor riesgo de incumplimiento de los requisitos de </a:t>
            </a:r>
            <a:r>
              <a:rPr lang="es-US" sz="1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McKinney</a:t>
            </a:r>
            <a:r>
              <a:rPr lang="es-US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-Vento utilizando una herramienta de evaluación de riesgos. La herramienta está diseñada para evaluar la implementación de servicios de las LEA para estudiantes sin hogar e incluye indicadores como identificación insuficiente, tasas de graduación y ausentismo crónico. </a:t>
            </a:r>
            <a:endParaRPr lang="en-US" sz="1200" dirty="0">
              <a:latin typeface="Palatino Linotype"/>
              <a:ea typeface="Verdana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43093776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3.10.0.1160"/>
  <p:tag name="AS_RELEASE_DATE" val="2024.03.31"/>
  <p:tag name="AS_TITLE" val="Aspose.Slides for Java"/>
  <p:tag name="AS_VERSION" val="24.3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9D79268244CFC49851E07AE846A2F63" ma:contentTypeVersion="21" ma:contentTypeDescription="Create a new document." ma:contentTypeScope="" ma:versionID="a293f4da4963fdba420633f8789a09a0">
  <xsd:schema xmlns:xsd="http://www.w3.org/2001/XMLSchema" xmlns:xs="http://www.w3.org/2001/XMLSchema" xmlns:p="http://schemas.microsoft.com/office/2006/metadata/properties" xmlns:ns1="http://schemas.microsoft.com/sharepoint/v3" xmlns:ns2="b607b4a9-cd0e-47c9-a480-4b50f42bfa5d" xmlns:ns3="c4be73a0-6699-4902-ac9a-94c7d891f177" targetNamespace="http://schemas.microsoft.com/office/2006/metadata/properties" ma:root="true" ma:fieldsID="8883a6cbb9c2adcc0d8face3fe519da3" ns1:_="" ns2:_="" ns3:_="">
    <xsd:import namespace="http://schemas.microsoft.com/sharepoint/v3"/>
    <xsd:import namespace="b607b4a9-cd0e-47c9-a480-4b50f42bfa5d"/>
    <xsd:import namespace="c4be73a0-6699-4902-ac9a-94c7d891f1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07b4a9-cd0e-47c9-a480-4b50f42bfa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e8829e9b-2c9c-4724-8f43-688495af2fc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be73a0-6699-4902-ac9a-94c7d891f177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f1465245-6ed8-4702-8db5-011e37b148a1}" ma:internalName="TaxCatchAll" ma:showField="CatchAllData" ma:web="c4be73a0-6699-4902-ac9a-94c7d891f1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b607b4a9-cd0e-47c9-a480-4b50f42bfa5d">
      <Terms xmlns="http://schemas.microsoft.com/office/infopath/2007/PartnerControls"/>
    </lcf76f155ced4ddcb4097134ff3c332f>
    <_ip_UnifiedCompliancePolicyProperties xmlns="http://schemas.microsoft.com/sharepoint/v3" xsi:nil="true"/>
    <TaxCatchAll xmlns="c4be73a0-6699-4902-ac9a-94c7d891f177" xsi:nil="true"/>
  </documentManagement>
</p:properties>
</file>

<file path=customXml/itemProps1.xml><?xml version="1.0" encoding="utf-8"?>
<ds:datastoreItem xmlns:ds="http://schemas.openxmlformats.org/officeDocument/2006/customXml" ds:itemID="{E8C1BDC4-5D16-4236-989D-3A71EE14B4E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52D516A-42D0-4258-A5B1-8F2F831AE62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607b4a9-cd0e-47c9-a480-4b50f42bfa5d"/>
    <ds:schemaRef ds:uri="c4be73a0-6699-4902-ac9a-94c7d891f1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239845C-9CDE-4414-A4AF-7ACE29B33C46}">
  <ds:schemaRefs>
    <ds:schemaRef ds:uri="http://purl.org/dc/dcmitype/"/>
    <ds:schemaRef ds:uri="http://schemas.openxmlformats.org/package/2006/metadata/core-properties"/>
    <ds:schemaRef ds:uri="http://schemas.microsoft.com/sharepoint/v3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http://schemas.microsoft.com/office/infopath/2007/PartnerControls"/>
    <ds:schemaRef ds:uri="c4be73a0-6699-4902-ac9a-94c7d891f177"/>
    <ds:schemaRef ds:uri="b607b4a9-cd0e-47c9-a480-4b50f42bfa5d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496</Words>
  <Application>Microsoft Office PowerPoint</Application>
  <PresentationFormat>Custom</PresentationFormat>
  <Paragraphs>38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Arial,Sans-Serif</vt:lpstr>
      <vt:lpstr>Calibri</vt:lpstr>
      <vt:lpstr>Calibri Light</vt:lpstr>
      <vt:lpstr>Palatino Linotype</vt:lpstr>
      <vt:lpstr>Segoe UI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Education for Children and Youth Experiencing Homelessness (Spanish)</dc:title>
  <cp:lastModifiedBy>Gallagher, Amy</cp:lastModifiedBy>
  <cp:revision>17</cp:revision>
  <dcterms:created xsi:type="dcterms:W3CDTF">2024-01-16T20:56:23Z</dcterms:created>
  <dcterms:modified xsi:type="dcterms:W3CDTF">2025-11-26T17:01:59Z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0x010100E9D79268244CFC49851E07AE846A2F63</vt:lpwstr>
  </property>
  <property fmtid="{D5CDD505-2E9C-101B-9397-08002B2CF9AE}" pid="3" name="MediaServiceImageTags">
    <vt:lpwstr/>
  </property>
</Properties>
</file>