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sculli, Diana" initials="PD" lastIdx="0" clrIdx="1"/>
  <p:cmAuthor id="1" name="Saju, Neha" initials="SN" lastIdx="0" clrIdx="2"/>
  <p:cmAuthor id="2" name="Ehling, Kathleen" initials="EK" lastIdx="0" clrIdx="3"/>
  <p:cmAuthor id="3" name="Franks-McRae, Leslie" initials="LF" lastIdx="0" clrIdx="4"/>
  <p:cmAuthor id="4" name="Suleman, Saba" initials="S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E07B41-A5BA-4B1C-A59B-4BB78985ACFC}" v="1" dt="2025-11-26T17:02:42.8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59" autoAdjust="0"/>
  </p:normalViewPr>
  <p:slideViewPr>
    <p:cSldViewPr snapToGrid="0">
      <p:cViewPr varScale="1">
        <p:scale>
          <a:sx n="37" d="100"/>
          <a:sy n="37" d="100"/>
        </p:scale>
        <p:origin x="2040" y="60"/>
      </p:cViewPr>
      <p:guideLst/>
    </p:cSldViewPr>
  </p:slideViewPr>
  <p:notesTextViewPr>
    <p:cViewPr>
      <p:scale>
        <a:sx n="400" d="100"/>
        <a:sy n="400" d="100"/>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modSp delCm modCm">
        <pc:chgData name="Saju, Neha" userId="S::nsaju@doe.nj.gov::0fb8c601-783e-41fc-b251-1284690706bb" providerId="AD" clId="Web-{C88B81B1-9663-C444-67CC-8913A2E980A2}" dt="2024-07-09T17:54:43.409" v="14"/>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C88B81B1-9663-C444-67CC-8913A2E980A2}" dt="2024-07-09T17:54:03.424" v="9" actId="20577"/>
              <pc2:cmMkLst xmlns:pc2="http://schemas.microsoft.com/office/powerpoint/2019/9/main/command">
                <pc:docMk/>
                <pc:sldMk cId="1192816135" sldId="257"/>
                <pc2:cmMk id="{EE840B6C-4BBA-40EE-929D-DA0FD57F9CC3}"/>
              </pc2:cmMkLst>
            </pc226:cmChg>
            <pc226:cmChg xmlns:pc226="http://schemas.microsoft.com/office/powerpoint/2022/06/main/command" chg="del mod">
              <pc226:chgData name="Saju, Neha" userId="S::nsaju@doe.nj.gov::0fb8c601-783e-41fc-b251-1284690706bb" providerId="AD" clId="Web-{C88B81B1-9663-C444-67CC-8913A2E980A2}" dt="2024-07-09T17:54:43.409" v="14"/>
              <pc2:cmMkLst xmlns:pc2="http://schemas.microsoft.com/office/powerpoint/2019/9/main/command">
                <pc:docMk/>
                <pc:sldMk cId="1192816135" sldId="257"/>
                <pc2:cmMk id="{4D59DF9A-0987-42D5-AA6B-60DF8E52B4CF}"/>
              </pc2:cmMkLst>
              <pc226:cmRplyChg chg="add">
                <pc226:chgData name="Saju, Neha" userId="S::nsaju@doe.nj.gov::0fb8c601-783e-41fc-b251-1284690706bb" providerId="AD" clId="Web-{C88B81B1-9663-C444-67CC-8913A2E980A2}" dt="2024-07-09T17:54:40.190" v="12"/>
                <pc2:cmRplyMkLst xmlns:pc2="http://schemas.microsoft.com/office/powerpoint/2019/9/main/command">
                  <pc:docMk/>
                  <pc:sldMk cId="1192816135" sldId="257"/>
                  <pc2:cmMk id="{4D59DF9A-0987-42D5-AA6B-60DF8E52B4CF}"/>
                  <pc2:cmRplyMk id="{12A38111-A585-4617-B630-D05CF59D8EAA}"/>
                </pc2:cmRplyMkLst>
              </pc226:cmRplyChg>
            </pc226:cmChg>
          </p:ext>
        </pc:extLst>
      </pc:sldChg>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sldChg chg="delSp modSp">
        <pc:chgData name="Saju, Neha" userId="S::nsaju@doe.nj.gov::0fb8c601-783e-41fc-b251-1284690706bb" providerId="AD" clId="Web-{92FF36EA-389B-4B3D-1E2F-44B0BCF1D54D}" dt="2024-07-24T14:33:25.078" v="39" actId="14100"/>
        <pc:sldMkLst>
          <pc:docMk/>
          <pc:sldMk cId="1192816135" sldId="257"/>
        </pc:sldMkLst>
      </pc:sldChg>
    </pc:docChg>
  </pc:docChgLst>
  <pc:docChgLst>
    <pc:chgData name="Suleman, Saba" userId="0b261a2c-9244-467e-91d8-5c803c10c0a6" providerId="ADAL" clId="{DD5E4DC0-9569-4CEB-83BF-665703C6A9FF}"/>
    <pc:docChg chg="undo redo custSel modSld">
      <pc:chgData name="Suleman, Saba" userId="0b261a2c-9244-467e-91d8-5c803c10c0a6" providerId="ADAL" clId="{DD5E4DC0-9569-4CEB-83BF-665703C6A9FF}" dt="2024-10-17T13:38:50.567" v="109" actId="20577"/>
      <pc:docMkLst>
        <pc:docMk/>
      </pc:docMkLst>
    </pc:docChg>
  </pc:docChgLst>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CD9AD552-9F5F-50C8-610A-550631DB3AD1}"/>
    <pc:docChg chg="modSld">
      <pc:chgData name="Saju, Neha" userId="S::nsaju@doe.nj.gov::0fb8c601-783e-41fc-b251-1284690706bb" providerId="AD" clId="Web-{CD9AD552-9F5F-50C8-610A-550631DB3AD1}" dt="2024-08-15T17:22:08.252" v="47" actId="1076"/>
      <pc:docMkLst>
        <pc:docMk/>
      </pc:docMkLst>
    </pc:docChg>
  </pc:docChgLst>
  <pc:docChgLst>
    <pc:chgData name="Suleman, Saba" userId="0b261a2c-9244-467e-91d8-5c803c10c0a6" providerId="ADAL" clId="{E7AE3427-24E6-4966-9B01-54583717D82C}"/>
    <pc:docChg chg="undo redo custSel modSld">
      <pc:chgData name="Suleman, Saba" userId="0b261a2c-9244-467e-91d8-5c803c10c0a6" providerId="ADAL" clId="{E7AE3427-24E6-4966-9B01-54583717D82C}" dt="2024-08-14T13:29:58.784" v="581" actId="20577"/>
      <pc:docMkLst>
        <pc:docMk/>
      </pc:docMkLst>
    </pc:docChg>
  </pc:docChgLst>
  <pc:docChgLst>
    <pc:chgData name="Pasculli, Diana" userId="S::dpascull@doe.nj.gov::985891a8-e4ca-4513-91aa-9d74f57d5ac3" providerId="AD" clId="Web-{F85B9314-5F79-BC3C-8C13-1F0391E9C9C8}"/>
    <pc:docChg chg="modSld">
      <pc:chgData name="Pasculli, Diana" userId="S::dpascull@doe.nj.gov::985891a8-e4ca-4513-91aa-9d74f57d5ac3" providerId="AD" clId="Web-{F85B9314-5F79-BC3C-8C13-1F0391E9C9C8}" dt="2024-08-26T13:39:52.462" v="2" actId="20577"/>
      <pc:docMkLst>
        <pc:docMk/>
      </pc:docMkLst>
      <pc:sldChg chg="modSp">
        <pc:chgData name="Pasculli, Diana" userId="S::dpascull@doe.nj.gov::985891a8-e4ca-4513-91aa-9d74f57d5ac3" providerId="AD" clId="Web-{F85B9314-5F79-BC3C-8C13-1F0391E9C9C8}" dt="2024-08-26T13:39:52.462" v="2" actId="20577"/>
        <pc:sldMkLst>
          <pc:docMk/>
          <pc:sldMk cId="3543093776" sldId="258"/>
        </pc:sldMkLst>
      </pc:sldChg>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sldChg chg="addSp delSp modSp del">
        <pc:chgData name="Saju, Neha" userId="S::nsaju@doe.nj.gov::0fb8c601-783e-41fc-b251-1284690706bb" providerId="AD" clId="Web-{509AF345-FEAA-413F-DCD5-D21F0928612E}" dt="2024-08-06T17:59:16.513" v="266"/>
        <pc:sldMkLst>
          <pc:docMk/>
          <pc:sldMk cId="1192816135" sldId="257"/>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pc:chgData name="Saju, Neha" userId="S::nsaju@doe.nj.gov::0fb8c601-783e-41fc-b251-1284690706bb" providerId="AD" clId="Web-{2F42DB06-5DD6-6871-B04F-F63FC3F4AB8A}" dt="2024-07-25T16:09:38.188" v="146" actId="1076"/>
        <pc:sldMkLst>
          <pc:docMk/>
          <pc:sldMk cId="1192816135" sldId="257"/>
        </pc:sldMkLst>
      </pc:sldChg>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Franks-McRae, Leslie" userId="S::lfranks@doe.nj.gov::b153c716-a0bb-44f8-b705-dc9e7d736f19" providerId="AD" clId="Web-{4B015CE3-CEB1-B9C4-DD3E-1C2A7DD08C12}"/>
    <pc:docChg chg="modSld">
      <pc:chgData name="Franks-McRae, Leslie" userId="S::lfranks@doe.nj.gov::b153c716-a0bb-44f8-b705-dc9e7d736f19" providerId="AD" clId="Web-{4B015CE3-CEB1-B9C4-DD3E-1C2A7DD08C12}" dt="2024-08-14T18:06:00.756" v="173" actId="20577"/>
      <pc:docMkLst>
        <pc:docMk/>
      </pc:docMkLst>
      <pc:sldChg chg="modSp modCm">
        <pc:chgData name="Franks-McRae, Leslie" userId="S::lfranks@doe.nj.gov::b153c716-a0bb-44f8-b705-dc9e7d736f19" providerId="AD" clId="Web-{4B015CE3-CEB1-B9C4-DD3E-1C2A7DD08C12}" dt="2024-08-14T18:06:00.756" v="173"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Franks-McRae, Leslie" userId="S::lfranks@doe.nj.gov::b153c716-a0bb-44f8-b705-dc9e7d736f19" providerId="AD" clId="Web-{4B015CE3-CEB1-B9C4-DD3E-1C2A7DD08C12}" dt="2024-08-14T18:04:19.224" v="172" actId="20577"/>
              <pc2:cmMkLst xmlns:pc2="http://schemas.microsoft.com/office/powerpoint/2019/9/main/command">
                <pc:docMk/>
                <pc:sldMk cId="3543093776" sldId="258"/>
                <pc2:cmMk id="{AC731A4A-606D-410A-821C-FB09526E63A9}"/>
              </pc2:cmMkLst>
            </pc226:cmChg>
          </p:ext>
        </pc:ext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sldChg chg="modSp modCm">
        <pc:chgData name="Saju, Neha" userId="S::nsaju@doe.nj.gov::0fb8c601-783e-41fc-b251-1284690706bb" providerId="AD" clId="Web-{9942CF7B-21FE-D3D0-1AFC-5DDDF09B5D1E}" dt="2024-07-10T19:37:07.936" v="245" actId="1076"/>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9942CF7B-21FE-D3D0-1AFC-5DDDF09B5D1E}" dt="2024-07-10T19:28:46.226" v="78" actId="20577"/>
              <pc2:cmMkLst xmlns:pc2="http://schemas.microsoft.com/office/powerpoint/2019/9/main/command">
                <pc:docMk/>
                <pc:sldMk cId="1192816135" sldId="257"/>
                <pc2:cmMk id="{EE840B6C-4BBA-40EE-929D-DA0FD57F9CC3}"/>
              </pc2:cmMkLst>
            </pc226:cmChg>
          </p:ext>
        </pc:ext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Saju, Neha" userId="S::nsaju@doe.nj.gov::0fb8c601-783e-41fc-b251-1284690706bb" providerId="AD" clId="Web-{76CF1465-5B7C-9A7E-3F39-37FA795A3851}"/>
    <pc:docChg chg="modSld">
      <pc:chgData name="Saju, Neha" userId="S::nsaju@doe.nj.gov::0fb8c601-783e-41fc-b251-1284690706bb" providerId="AD" clId="Web-{76CF1465-5B7C-9A7E-3F39-37FA795A3851}" dt="2024-08-15T18:32:38.854" v="9" actId="1076"/>
      <pc:docMkLst>
        <pc:docMk/>
      </pc:docMkLst>
    </pc:docChg>
  </pc:docChgLst>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Franks-McRae, Leslie" userId="b153c716-a0bb-44f8-b705-dc9e7d736f19" providerId="ADAL" clId="{F3BA7165-FF4F-4579-B625-A4BC21EDA17B}"/>
    <pc:docChg chg="undo redo custSel modSld">
      <pc:chgData name="Franks-McRae, Leslie" userId="b153c716-a0bb-44f8-b705-dc9e7d736f19" providerId="ADAL" clId="{F3BA7165-FF4F-4579-B625-A4BC21EDA17B}" dt="2024-08-14T19:07:49.851" v="48" actId="20577"/>
      <pc:docMkLst>
        <pc:docMk/>
      </pc:docMkLst>
      <pc:sldChg chg="addSp delSp modSp mod modCm">
        <pc:chgData name="Franks-McRae, Leslie" userId="b153c716-a0bb-44f8-b705-dc9e7d736f19" providerId="ADAL" clId="{F3BA7165-FF4F-4579-B625-A4BC21EDA17B}" dt="2024-08-14T19:07:49.851" v="48"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Franks-McRae, Leslie" userId="b153c716-a0bb-44f8-b705-dc9e7d736f19" providerId="ADAL" clId="{F3BA7165-FF4F-4579-B625-A4BC21EDA17B}" dt="2024-08-14T19:07:49.851" v="48" actId="20577"/>
              <pc2:cmMkLst xmlns:pc2="http://schemas.microsoft.com/office/powerpoint/2019/9/main/command">
                <pc:docMk/>
                <pc:sldMk cId="3543093776" sldId="258"/>
                <pc2:cmMk id="{AC731A4A-606D-410A-821C-FB09526E63A9}"/>
              </pc2:cmMkLst>
            </pc226:cmChg>
          </p:ext>
        </pc:ext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Sp modSp">
        <pc:chgData name="Saju, Neha" userId="S::nsaju@doe.nj.gov::0fb8c601-783e-41fc-b251-1284690706bb" providerId="AD" clId="Web-{E34895B9-144F-F686-AA86-CF29130D9C6E}" dt="2024-07-02T19:48:00.097" v="68"/>
        <pc:sldMkLst>
          <pc:docMk/>
          <pc:sldMk cId="1192816135" sldId="257"/>
        </pc:sldMkLst>
      </pc:sldChg>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7C763705-8A6F-3B26-2074-C36711188226}"/>
    <pc:docChg chg="modSld">
      <pc:chgData name="Saju, Neha" userId="S::nsaju@doe.nj.gov::0fb8c601-783e-41fc-b251-1284690706bb" providerId="AD" clId="Web-{7C763705-8A6F-3B26-2074-C36711188226}" dt="2024-08-08T19:21:18.226" v="90" actId="20577"/>
      <pc:docMkLst>
        <pc:docMk/>
      </pc:docMkLst>
      <pc:sldChg chg="modSp modCm">
        <pc:chgData name="Saju, Neha" userId="S::nsaju@doe.nj.gov::0fb8c601-783e-41fc-b251-1284690706bb" providerId="AD" clId="Web-{7C763705-8A6F-3B26-2074-C36711188226}" dt="2024-08-08T19:21:18.226" v="90"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7C763705-8A6F-3B26-2074-C36711188226}" dt="2024-08-08T19:19:55.305" v="88" actId="20577"/>
              <pc2:cmMkLst xmlns:pc2="http://schemas.microsoft.com/office/powerpoint/2019/9/main/command">
                <pc:docMk/>
                <pc:sldMk cId="3543093776" sldId="258"/>
                <pc2:cmMk id="{D6FC8BDC-DE41-4EF6-92BD-4063108F801D}"/>
              </pc2:cmMkLst>
            </pc226:cmChg>
          </p:ext>
        </pc:extLst>
      </pc:sldChg>
    </pc:docChg>
  </pc:docChgLst>
  <pc:docChgLst>
    <pc:chgData name="Gallagher, Amy" userId="496dfe81-9838-4803-ad9e-45b261635a82" providerId="ADAL" clId="{30A089EA-0143-4E05-A85F-9EE66BE37CCE}"/>
    <pc:docChg chg="modSld">
      <pc:chgData name="Gallagher, Amy" userId="496dfe81-9838-4803-ad9e-45b261635a82" providerId="ADAL" clId="{30A089EA-0143-4E05-A85F-9EE66BE37CCE}" dt="2024-08-08T18:21:50.891" v="3" actId="20577"/>
      <pc:docMkLst>
        <pc:docMk/>
      </pc:docMkLst>
    </pc:docChg>
  </pc:docChgLst>
  <pc:docChgLst>
    <pc:chgData name="Suleman, Saba" userId="S::ssuleman@doe.nj.gov::0b261a2c-9244-467e-91d8-5c803c10c0a6" providerId="AD" clId="Web-{06FD62B5-2655-9C75-0AD3-9E024993EC09}"/>
    <pc:docChg chg="modSld">
      <pc:chgData name="Suleman, Saba" userId="S::ssuleman@doe.nj.gov::0b261a2c-9244-467e-91d8-5c803c10c0a6" providerId="AD" clId="Web-{06FD62B5-2655-9C75-0AD3-9E024993EC09}" dt="2024-08-09T18:18:39.035" v="0" actId="20577"/>
      <pc:docMkLst>
        <pc:docMk/>
      </pc:docMkLst>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15D8378E-5EC2-0B23-925B-3A33D4B26441}"/>
    <pc:docChg chg="modSld">
      <pc:chgData name="Saju, Neha" userId="S::nsaju@doe.nj.gov::0fb8c601-783e-41fc-b251-1284690706bb" providerId="AD" clId="Web-{15D8378E-5EC2-0B23-925B-3A33D4B26441}" dt="2024-08-14T19:35:44.087" v="2" actId="14100"/>
      <pc:docMkLst>
        <pc:docMk/>
      </pc:docMkLst>
      <pc:sldChg chg="addSp modSp">
        <pc:chgData name="Saju, Neha" userId="S::nsaju@doe.nj.gov::0fb8c601-783e-41fc-b251-1284690706bb" providerId="AD" clId="Web-{15D8378E-5EC2-0B23-925B-3A33D4B26441}" dt="2024-08-14T19:35:44.087" v="2" actId="14100"/>
        <pc:sldMkLst>
          <pc:docMk/>
          <pc:sldMk cId="3543093776" sldId="258"/>
        </pc:sldMkLst>
      </pc:sldChg>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docChg>
  </pc:docChgLst>
  <pc:docChgLst>
    <pc:chgData name="Suleman, Saba" userId="S::ssuleman@doe.nj.gov::0b261a2c-9244-467e-91d8-5c803c10c0a6" providerId="AD" clId="Web-{E900B700-F675-38CD-0633-4A02DD484863}"/>
    <pc:docChg chg="modSld">
      <pc:chgData name="Suleman, Saba" userId="S::ssuleman@doe.nj.gov::0b261a2c-9244-467e-91d8-5c803c10c0a6" providerId="AD" clId="Web-{E900B700-F675-38CD-0633-4A02DD484863}" dt="2024-08-09T18:13:21.677" v="261" actId="20577"/>
      <pc:docMkLst>
        <pc:docMk/>
      </pc:docMkLst>
    </pc:docChg>
  </pc:docChgLst>
  <pc:docChgLst>
    <pc:chgData name="Pasculli, Diana" userId="S::dpascull@doe.nj.gov::985891a8-e4ca-4513-91aa-9d74f57d5ac3" providerId="AD" clId="Web-{DD935161-43D6-96C8-7244-2E64E26C187F}"/>
    <pc:docChg chg="modSld">
      <pc:chgData name="Pasculli, Diana" userId="S::dpascull@doe.nj.gov::985891a8-e4ca-4513-91aa-9d74f57d5ac3" providerId="AD" clId="Web-{DD935161-43D6-96C8-7244-2E64E26C187F}" dt="2024-10-19T12:59:42.319" v="16" actId="1076"/>
      <pc:docMkLst>
        <pc:docMk/>
      </pc:docMkLst>
      <pc:sldChg chg="modSp">
        <pc:chgData name="Pasculli, Diana" userId="S::dpascull@doe.nj.gov::985891a8-e4ca-4513-91aa-9d74f57d5ac3" providerId="AD" clId="Web-{DD935161-43D6-96C8-7244-2E64E26C187F}" dt="2024-10-19T12:59:42.319" v="16" actId="1076"/>
        <pc:sldMkLst>
          <pc:docMk/>
          <pc:sldMk cId="3543093776" sldId="258"/>
        </pc:sldMkLst>
      </pc:sldChg>
    </pc:docChg>
  </pc:docChgLst>
  <pc:docChgLst>
    <pc:chgData name="Saju, Neha" userId="S::nsaju@doe.nj.gov::0fb8c601-783e-41fc-b251-1284690706bb" providerId="AD" clId="Web-{B4C9823E-55E2-97DD-05BB-D8ACE107F435}"/>
    <pc:docChg chg="modSld">
      <pc:chgData name="Saju, Neha" userId="S::nsaju@doe.nj.gov::0fb8c601-783e-41fc-b251-1284690706bb" providerId="AD" clId="Web-{B4C9823E-55E2-97DD-05BB-D8ACE107F435}" dt="2024-08-14T13:30:27.798" v="47" actId="1076"/>
      <pc:docMkLst>
        <pc:docMk/>
      </pc:docMkLst>
    </pc:docChg>
  </pc:docChgLst>
  <pc:docChgLst>
    <pc:chgData name="Pasculli, Diana" userId="S::dpascull@doe.nj.gov::985891a8-e4ca-4513-91aa-9d74f57d5ac3" providerId="AD" clId="Web-{E41FD6C2-6431-AEF5-A231-314174B268FA}"/>
    <pc:docChg chg="modSld">
      <pc:chgData name="Pasculli, Diana" userId="S::dpascull@doe.nj.gov::985891a8-e4ca-4513-91aa-9d74f57d5ac3" providerId="AD" clId="Web-{E41FD6C2-6431-AEF5-A231-314174B268FA}" dt="2024-08-08T14:02:12.926" v="1" actId="1076"/>
      <pc:docMkLst>
        <pc:docMk/>
      </pc:docMkLst>
    </pc:docChg>
  </pc:docChgLst>
  <pc:docChgLst>
    <pc:chgData name="Pasculli, Diana" userId="985891a8-e4ca-4513-91aa-9d74f57d5ac3" providerId="ADAL" clId="{1A8EC3C2-01B3-43BC-9406-B0D7C5FAF6B4}"/>
    <pc:docChg chg="undo custSel modSld">
      <pc:chgData name="Pasculli, Diana" userId="985891a8-e4ca-4513-91aa-9d74f57d5ac3" providerId="ADAL" clId="{1A8EC3C2-01B3-43BC-9406-B0D7C5FAF6B4}" dt="2024-10-19T13:09:46.908" v="527" actId="1076"/>
      <pc:docMkLst>
        <pc:docMk/>
      </pc:docMkLst>
      <pc:sldChg chg="addSp modSp mod">
        <pc:chgData name="Pasculli, Diana" userId="985891a8-e4ca-4513-91aa-9d74f57d5ac3" providerId="ADAL" clId="{1A8EC3C2-01B3-43BC-9406-B0D7C5FAF6B4}" dt="2024-10-19T13:09:46.908" v="527" actId="1076"/>
        <pc:sldMkLst>
          <pc:docMk/>
          <pc:sldMk cId="3543093776" sldId="258"/>
        </pc:sldMkLst>
      </pc:sldChg>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B1E36B64-6ABB-3385-119C-E0D3E8B686C3}"/>
    <pc:docChg chg="modSld">
      <pc:chgData name="Saju, Neha" userId="S::nsaju@doe.nj.gov::0fb8c601-783e-41fc-b251-1284690706bb" providerId="AD" clId="Web-{B1E36B64-6ABB-3385-119C-E0D3E8B686C3}" dt="2024-08-06T18:24:06.337" v="228" actId="1076"/>
      <pc:docMkLst>
        <pc:docMk/>
      </pc:docMkLst>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Saju, Neha" userId="S::nsaju@doe.nj.gov::0fb8c601-783e-41fc-b251-1284690706bb" providerId="AD" clId="Web-{302B02D1-B137-51AF-258A-DF805460CC42}"/>
    <pc:docChg chg="modSld">
      <pc:chgData name="Saju, Neha" userId="S::nsaju@doe.nj.gov::0fb8c601-783e-41fc-b251-1284690706bb" providerId="AD" clId="Web-{302B02D1-B137-51AF-258A-DF805460CC42}" dt="2024-08-08T15:11:12.012" v="185" actId="20577"/>
      <pc:docMkLst>
        <pc:docMk/>
      </pc:docMkLst>
      <pc:sldChg chg="addSp delSp modSp">
        <pc:chgData name="Saju, Neha" userId="S::nsaju@doe.nj.gov::0fb8c601-783e-41fc-b251-1284690706bb" providerId="AD" clId="Web-{302B02D1-B137-51AF-258A-DF805460CC42}" dt="2024-08-08T15:11:12.012" v="185" actId="20577"/>
        <pc:sldMkLst>
          <pc:docMk/>
          <pc:sldMk cId="3543093776"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sldChg chg="addSp delSp modSp">
        <pc:chgData name="Saju, Neha" userId="S::nsaju@doe.nj.gov::0fb8c601-783e-41fc-b251-1284690706bb" providerId="AD" clId="Web-{9DF0B625-C2A9-B08C-8734-4811B603EA2C}" dt="2024-07-03T15:37:36.327" v="499"/>
        <pc:sldMkLst>
          <pc:docMk/>
          <pc:sldMk cId="1192816135" sldId="257"/>
        </pc:sldMkLst>
      </pc:sldChg>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pc:chgData name="Saju, Neha" userId="S::nsaju@doe.nj.gov::0fb8c601-783e-41fc-b251-1284690706bb" providerId="AD" clId="Web-{837BE2DB-6080-0637-FECB-13854BAE24D6}" dt="2024-06-20T19:05:52.794" v="941" actId="20577"/>
        <pc:sldMkLst>
          <pc:docMk/>
          <pc:sldMk cId="1192816135" sldId="257"/>
        </pc:sldMkLst>
      </pc:sldChg>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sldChg chg="addSp delSp modSp">
        <pc:chgData name="Saju, Neha" userId="S::nsaju@doe.nj.gov::0fb8c601-783e-41fc-b251-1284690706bb" providerId="AD" clId="Web-{7951F48B-5CD8-41EE-FDB7-620656F0F726}" dt="2024-06-20T13:16:46.530" v="376" actId="20577"/>
        <pc:sldMkLst>
          <pc:docMk/>
          <pc:sldMk cId="1192816135" sldId="257"/>
        </pc:sldMk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Saju, Neha" userId="S::nsaju@doe.nj.gov::0fb8c601-783e-41fc-b251-1284690706bb" providerId="AD" clId="Web-{A7F2A938-7114-3855-1203-5BDB9FF33F94}"/>
    <pc:docChg chg="modSld">
      <pc:chgData name="Saju, Neha" userId="S::nsaju@doe.nj.gov::0fb8c601-783e-41fc-b251-1284690706bb" providerId="AD" clId="Web-{A7F2A938-7114-3855-1203-5BDB9FF33F94}" dt="2024-08-13T13:53:50.919" v="2" actId="1076"/>
      <pc:docMkLst>
        <pc:docMk/>
      </pc:docMkLst>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46332935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501856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9776155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9870284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739984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88351423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40371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8471775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7775125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0386189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99908419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nj.gov/education/essanj/plan.shtml" TargetMode="External"/><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a:off x="2775" y="550688"/>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a:off x="2551" y="9329751"/>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DD881D-6615-BC74-E182-674517D9B544}"/>
              </a:ext>
            </a:extLst>
          </p:cNvPr>
          <p:cNvSpPr/>
          <p:nvPr/>
        </p:nvSpPr>
        <p:spPr>
          <a:xfrm rot="5400000">
            <a:off x="2557099" y="3901751"/>
            <a:ext cx="2642235" cy="7436617"/>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a:off x="2437" y="3624"/>
            <a:ext cx="7764840" cy="1389451"/>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9" name="Title 2">
            <a:extLst>
              <a:ext uri="{FF2B5EF4-FFF2-40B4-BE49-F238E27FC236}">
                <a16:creationId xmlns:a16="http://schemas.microsoft.com/office/drawing/2014/main" id="{571E27D5-01DB-00B3-6749-3D016FE0B02C}"/>
              </a:ext>
            </a:extLst>
          </p:cNvPr>
          <p:cNvSpPr txBox="1"/>
          <p:nvPr/>
        </p:nvSpPr>
        <p:spPr>
          <a:xfrm>
            <a:off x="28246" y="75803"/>
            <a:ext cx="7774058" cy="40011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gu-IN" sz="2000" b="1" i="0" u="none" strike="noStrike" cap="none" baseline="0">
                <a:solidFill>
                  <a:srgbClr val="FFFFFF"/>
                </a:solidFill>
                <a:effectLst/>
                <a:uFill>
                  <a:solidFill>
                    <a:prstClr val="black">
                      <a:alpha val="0"/>
                    </a:prstClr>
                  </a:solidFill>
                </a:uFill>
                <a:latin typeface="Arial"/>
                <a:ea typeface="Arial"/>
                <a:cs typeface="Arial"/>
              </a:rPr>
              <a:t>ઘરવિહોણાપણું અનુભવતા બાળકો અને યુવાનો માટેનું શિક્ષણ</a:t>
            </a:r>
          </a:p>
        </p:txBody>
      </p:sp>
      <p:sp>
        <p:nvSpPr>
          <p:cNvPr id="21" name="TextBox 14">
            <a:extLst>
              <a:ext uri="{FF2B5EF4-FFF2-40B4-BE49-F238E27FC236}">
                <a16:creationId xmlns:a16="http://schemas.microsoft.com/office/drawing/2014/main" id="{C8A43F40-AA43-3DC8-1777-AABB83B39EB6}"/>
              </a:ext>
            </a:extLst>
          </p:cNvPr>
          <p:cNvSpPr txBox="1"/>
          <p:nvPr/>
        </p:nvSpPr>
        <p:spPr>
          <a:xfrm>
            <a:off x="188603" y="515321"/>
            <a:ext cx="7594359" cy="7315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gu-IN" sz="1400" b="0" i="0" u="none" strike="noStrike" cap="none" baseline="0">
                <a:solidFill>
                  <a:srgbClr val="FFFFFF"/>
                </a:solidFill>
                <a:effectLst/>
                <a:uFill>
                  <a:solidFill>
                    <a:prstClr val="black">
                      <a:alpha val="0"/>
                    </a:prstClr>
                  </a:solidFill>
                </a:uFill>
                <a:latin typeface="Arial"/>
                <a:ea typeface="Arial"/>
                <a:cs typeface="Arial"/>
              </a:rPr>
              <a:t>મેકકિની-વેન્ટો એજ્યુકેશન ફોર હોમલેસ ચિલ્ડ્રન એન્ડ યુથ (EHCY) પ્રોગ્રામ, જે મેકકિની-વેન્ટો હોમલેસ આસિસ્ટન્સ એક્ટ (મેકકિની-વેન્ટો એક્ટ) હેઠળ અધિકૃત છે, તે સુનિશ્ચિત કરવા માટે રચાયેલ છે કે બેઘરતાનો અનુભવ કરી રહેલા વિદ્યાર્થીઓને સફળ થવા માટે જરૂરી વધારાની સહાય અને સેવાઓ મળે.</a:t>
            </a:r>
            <a:endParaRPr lang="en-US">
              <a:solidFill>
                <a:schemeClr val="bg1"/>
              </a:solidFill>
            </a:endParaRPr>
          </a:p>
        </p:txBody>
      </p:sp>
      <p:sp>
        <p:nvSpPr>
          <p:cNvPr id="7" name="TextBox 6">
            <a:extLst>
              <a:ext uri="{FF2B5EF4-FFF2-40B4-BE49-F238E27FC236}">
                <a16:creationId xmlns:a16="http://schemas.microsoft.com/office/drawing/2014/main" id="{8C6D9FC7-DAE4-A439-669D-A9F0C03A637B}"/>
              </a:ext>
            </a:extLst>
          </p:cNvPr>
          <p:cNvSpPr txBox="1"/>
          <p:nvPr/>
        </p:nvSpPr>
        <p:spPr>
          <a:xfrm>
            <a:off x="179971" y="6200998"/>
            <a:ext cx="7360918" cy="27699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dirty="0">
              <a:latin typeface="Palatino Linotype"/>
              <a:ea typeface="Verdana"/>
              <a:cs typeface="+mn-lt"/>
            </a:endParaRPr>
          </a:p>
          <a:p>
            <a:endParaRPr lang="en-US" sz="1400" dirty="0">
              <a:latin typeface="Palatino Linotype"/>
              <a:ea typeface="Verdana"/>
              <a:cs typeface="+mn-lt"/>
            </a:endParaRPr>
          </a:p>
          <a:p>
            <a:r>
              <a:rPr lang="gu-IN" sz="1400" b="0" i="0" u="none" strike="noStrike" cap="none" baseline="0" dirty="0">
                <a:solidFill>
                  <a:srgbClr val="000000"/>
                </a:solidFill>
                <a:effectLst/>
                <a:uFill>
                  <a:solidFill>
                    <a:prstClr val="black">
                      <a:alpha val="0"/>
                    </a:prstClr>
                  </a:solidFill>
                </a:uFill>
                <a:latin typeface="Arial"/>
                <a:ea typeface="Arial"/>
                <a:cs typeface="Arial"/>
              </a:rPr>
              <a:t>2024 ESSA રાજ્ય યોજનામાં કરવામાં આવેલા અપડેટમાં શામેલ છે: </a:t>
            </a:r>
            <a:endParaRPr lang="en-US" sz="1400" dirty="0">
              <a:latin typeface="Palatino Linotype"/>
            </a:endParaRPr>
          </a:p>
          <a:p>
            <a:endParaRPr lang="en-US" sz="600" dirty="0">
              <a:latin typeface="Palatino Linotype"/>
              <a:ea typeface="Verdana"/>
              <a:cs typeface="Calibri"/>
            </a:endParaRPr>
          </a:p>
          <a:p>
            <a:pPr marL="285750" indent="-285750">
              <a:buFont typeface="Arial,Sans-Serif"/>
              <a:buChar char="•"/>
            </a:pPr>
            <a:r>
              <a:rPr lang="gu-IN" sz="1400" b="1" i="0" u="none" strike="noStrike" cap="none" baseline="0" dirty="0">
                <a:solidFill>
                  <a:srgbClr val="000000"/>
                </a:solidFill>
                <a:effectLst/>
                <a:uFill>
                  <a:solidFill>
                    <a:prstClr val="black">
                      <a:alpha val="0"/>
                    </a:prstClr>
                  </a:solidFill>
                </a:uFill>
                <a:latin typeface="Arial"/>
                <a:ea typeface="Arial"/>
                <a:cs typeface="Arial"/>
              </a:rPr>
              <a:t>કાર્યક્રમ અમલીકરણ સહાય પર ધ્યાન કેન્દ્રિત કરવું:</a:t>
            </a:r>
            <a:r>
              <a:rPr lang="gu-IN" sz="1400" b="0" i="0" u="none" strike="noStrike" cap="none" baseline="0" dirty="0">
                <a:solidFill>
                  <a:srgbClr val="000000"/>
                </a:solidFill>
                <a:effectLst/>
                <a:uFill>
                  <a:solidFill>
                    <a:prstClr val="black">
                      <a:alpha val="0"/>
                    </a:prstClr>
                  </a:solidFill>
                </a:uFill>
                <a:latin typeface="Arial"/>
                <a:ea typeface="Arial"/>
                <a:cs typeface="Arial"/>
              </a:rPr>
              <a:t>: NJDOE પ્રાદેશિક ગ્રાન્ટ મેળવનારાઓ અને LEA ને તેમના ડેટાના ઉપયોગમાં સહાય કરવા માટે સતત તકનીકી સહાય પૂરી પાડવાનું ચાલુ રાખે છે જેથી બેઘર હોવાનો અનુભવ ધરાવતા વિદ્યાર્થીઓની ઓળખ સુધારી શકાય અને વિદ્યાર્થીઓની જરૂરિયાતોને આધારે સહાય પૂરી પાડી શકાય. </a:t>
            </a:r>
            <a:endParaRPr lang="en-US" sz="600" dirty="0">
              <a:latin typeface="Palatino Linotype"/>
              <a:ea typeface="Verdana"/>
              <a:cs typeface="Calibri"/>
            </a:endParaRPr>
          </a:p>
          <a:p>
            <a:pPr marL="285750" indent="-285750">
              <a:buFont typeface="Arial"/>
              <a:buChar char="•"/>
            </a:pPr>
            <a:r>
              <a:rPr lang="gu-IN" sz="1400" b="1" i="0" u="none" strike="noStrike" cap="none" baseline="0" dirty="0">
                <a:solidFill>
                  <a:srgbClr val="000000"/>
                </a:solidFill>
                <a:effectLst/>
                <a:uFill>
                  <a:solidFill>
                    <a:prstClr val="black">
                      <a:alpha val="0"/>
                    </a:prstClr>
                  </a:solidFill>
                </a:uFill>
                <a:latin typeface="Arial"/>
                <a:ea typeface="Arial"/>
                <a:cs typeface="Arial"/>
              </a:rPr>
              <a:t>અનુપાલન દેખરેખ અને સમર્થનમાં સુધારો</a:t>
            </a:r>
            <a:r>
              <a:rPr lang="gu-IN" sz="1400" b="0" i="0" u="none" strike="noStrike" cap="none" baseline="0" dirty="0">
                <a:solidFill>
                  <a:srgbClr val="000000"/>
                </a:solidFill>
                <a:effectLst/>
                <a:uFill>
                  <a:solidFill>
                    <a:prstClr val="black">
                      <a:alpha val="0"/>
                    </a:prstClr>
                  </a:solidFill>
                </a:uFill>
                <a:latin typeface="Arial"/>
                <a:ea typeface="Arial"/>
                <a:cs typeface="Arial"/>
              </a:rPr>
              <a:t>: NJDOE એ જોખમ મૂલ્યાંકન સાધનનો ઉપયોગ કરીને મેકકિની-વેન્ટોની આવશ્યકતાઓનું પાલન ન કરવા બદલ સૌથી વધુ જોખમ ધરાવતા LEA ને ઓળખવાની પ્રક્રિયામાં સુધારો કર્યો. આ સાધન બેઘર હોવાનું અનુભવતા વિદ્યાર્થીઓ માટેની સેવાઓના LEA અમલીકરણનું મૂલ્યાંકન કરવા માટે રચાયેલ છે અને તેમાં ઓછી ઓળખ, સ્નાતક દર, અને લાંબા ગાળાની ગેરહાજરી જેવા સૂચકોનો સમાવેશ થાય છે. </a:t>
            </a:r>
            <a:endParaRPr lang="en-US" sz="1400" dirty="0">
              <a:latin typeface="Palatino Linotype"/>
              <a:ea typeface="Verdana"/>
              <a:cs typeface="Calibri"/>
            </a:endParaRPr>
          </a:p>
        </p:txBody>
      </p:sp>
      <p:sp>
        <p:nvSpPr>
          <p:cNvPr id="10" name="TextBox 9">
            <a:extLst>
              <a:ext uri="{FF2B5EF4-FFF2-40B4-BE49-F238E27FC236}">
                <a16:creationId xmlns:a16="http://schemas.microsoft.com/office/drawing/2014/main" id="{E2507CD8-F9DB-66FA-C817-EFC5FD19FC75}"/>
              </a:ext>
            </a:extLst>
          </p:cNvPr>
          <p:cNvSpPr txBox="1"/>
          <p:nvPr/>
        </p:nvSpPr>
        <p:spPr>
          <a:xfrm>
            <a:off x="2360984" y="6381209"/>
            <a:ext cx="3037905" cy="3048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gu-IN" sz="1400" b="1" i="0" u="none" strike="noStrike" cap="none" baseline="0">
                <a:solidFill>
                  <a:srgbClr val="000000"/>
                </a:solidFill>
                <a:effectLst/>
                <a:uFill>
                  <a:solidFill>
                    <a:prstClr val="black">
                      <a:alpha val="0"/>
                    </a:prstClr>
                  </a:solidFill>
                </a:uFill>
                <a:latin typeface="Arial"/>
                <a:ea typeface="Arial"/>
                <a:cs typeface="Arial"/>
              </a:rPr>
              <a:t>ESSA રાજ્ય યોજના અપડેટ</a:t>
            </a:r>
            <a:endParaRPr lang="en-US" sz="1400"/>
          </a:p>
        </p:txBody>
      </p:sp>
      <p:sp>
        <p:nvSpPr>
          <p:cNvPr id="2" name="Rectangle 1">
            <a:extLst>
              <a:ext uri="{FF2B5EF4-FFF2-40B4-BE49-F238E27FC236}">
                <a16:creationId xmlns:a16="http://schemas.microsoft.com/office/drawing/2014/main" id="{35B2957E-2F34-3593-6C87-A286661992F0}"/>
              </a:ext>
            </a:extLst>
          </p:cNvPr>
          <p:cNvSpPr/>
          <p:nvPr/>
        </p:nvSpPr>
        <p:spPr>
          <a:xfrm>
            <a:off x="185214" y="1616742"/>
            <a:ext cx="3634355" cy="458609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0" name="TextBox 19">
            <a:extLst>
              <a:ext uri="{FF2B5EF4-FFF2-40B4-BE49-F238E27FC236}">
                <a16:creationId xmlns:a16="http://schemas.microsoft.com/office/drawing/2014/main" id="{4246B5B9-7D1F-DE94-1B44-A6F8F07D8ABF}"/>
              </a:ext>
            </a:extLst>
          </p:cNvPr>
          <p:cNvSpPr txBox="1"/>
          <p:nvPr/>
        </p:nvSpPr>
        <p:spPr>
          <a:xfrm>
            <a:off x="360884" y="1981625"/>
            <a:ext cx="3231966" cy="40318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gu-IN" sz="1400" b="0" i="0" u="none" strike="noStrike" cap="none" baseline="0" dirty="0">
                <a:solidFill>
                  <a:srgbClr val="000000"/>
                </a:solidFill>
                <a:effectLst/>
                <a:uFill>
                  <a:solidFill>
                    <a:prstClr val="black">
                      <a:alpha val="0"/>
                    </a:prstClr>
                  </a:solidFill>
                </a:uFill>
                <a:latin typeface="Arial"/>
                <a:ea typeface="Arial"/>
                <a:cs typeface="Arial"/>
              </a:rPr>
              <a:t>ન્યુ જર્સીમાં, મેકકિની-વેન્ટો EHCY કાર્યક્રમ પ્રાદેશિક ભાગીદારી પ્રોજેક્ટ્સ દ્વારા સંઘીય પ્રયાસોને સમર્થન આપે છે જે ન્યુ જર્સીની </a:t>
            </a:r>
            <a:endParaRPr lang="en-US" dirty="0"/>
          </a:p>
          <a:p>
            <a:r>
              <a:rPr lang="gu-IN" sz="1400" b="0" i="0" u="none" strike="noStrike" cap="none" baseline="0" dirty="0">
                <a:solidFill>
                  <a:srgbClr val="000000"/>
                </a:solidFill>
                <a:effectLst/>
                <a:uFill>
                  <a:solidFill>
                    <a:prstClr val="black">
                      <a:alpha val="0"/>
                    </a:prstClr>
                  </a:solidFill>
                </a:uFill>
                <a:latin typeface="Arial"/>
                <a:ea typeface="Arial"/>
                <a:cs typeface="Arial"/>
              </a:rPr>
              <a:t>21 કાઉન્ટીઓમાં બેઘર હોવાનો અનુભવ કરતા બાળકો અને યુવાનોને સેવા આપે છે.</a:t>
            </a:r>
          </a:p>
          <a:p>
            <a:endParaRPr lang="en-US" sz="1000" dirty="0">
              <a:latin typeface="Palatino Linotype"/>
              <a:ea typeface="Calibri" panose="020F0502020204030204"/>
              <a:cs typeface="Calibri"/>
            </a:endParaRPr>
          </a:p>
          <a:p>
            <a:endParaRPr lang="en-US" sz="800" dirty="0">
              <a:latin typeface="Palatino Linotype"/>
              <a:ea typeface="Calibri" panose="020F0502020204030204"/>
              <a:cs typeface="Calibri"/>
            </a:endParaRPr>
          </a:p>
          <a:p>
            <a:endParaRPr lang="en-US" sz="1400" dirty="0">
              <a:latin typeface="Palatino Linotype"/>
              <a:ea typeface="Calibri" panose="020F0502020204030204"/>
              <a:cs typeface="Calibri"/>
            </a:endParaRPr>
          </a:p>
          <a:p>
            <a:r>
              <a:rPr lang="gu-IN" sz="1400" b="0" i="0" u="none" strike="noStrike" cap="none" baseline="0" dirty="0">
                <a:solidFill>
                  <a:srgbClr val="000000"/>
                </a:solidFill>
                <a:effectLst/>
                <a:uFill>
                  <a:solidFill>
                    <a:prstClr val="black">
                      <a:alpha val="0"/>
                    </a:prstClr>
                  </a:solidFill>
                </a:uFill>
                <a:latin typeface="Arial"/>
                <a:ea typeface="Arial"/>
                <a:cs typeface="Arial"/>
              </a:rPr>
              <a:t>બેઘર હોવાનો અનુભવ કરતા બાળકો </a:t>
            </a:r>
            <a:br>
              <a:rPr lang="en-US" sz="1400" b="0" i="0" u="none" strike="noStrike" cap="none" baseline="0" dirty="0">
                <a:solidFill>
                  <a:srgbClr val="000000"/>
                </a:solidFill>
                <a:effectLst/>
                <a:uFill>
                  <a:solidFill>
                    <a:prstClr val="black">
                      <a:alpha val="0"/>
                    </a:prstClr>
                  </a:solidFill>
                </a:uFill>
                <a:latin typeface="Arial"/>
                <a:ea typeface="Arial"/>
                <a:cs typeface="Arial"/>
              </a:rPr>
            </a:br>
            <a:r>
              <a:rPr lang="gu-IN" sz="1400" b="0" i="0" u="none" strike="noStrike" cap="none" baseline="0" dirty="0">
                <a:solidFill>
                  <a:srgbClr val="000000"/>
                </a:solidFill>
                <a:effectLst/>
                <a:uFill>
                  <a:solidFill>
                    <a:prstClr val="black">
                      <a:alpha val="0"/>
                    </a:prstClr>
                  </a:solidFill>
                </a:uFill>
                <a:latin typeface="Arial"/>
                <a:ea typeface="Arial"/>
                <a:cs typeface="Arial"/>
              </a:rPr>
              <a:t>અને યુવાનોને પૂરક શૈક્ષણિક કાર્યક્રમો અને સહાયક સેવાઓનું સંકલન કરવા અને પૂરી પાડવા માટે, ન્યુ જર્સીના શિક્ષા વિભાગ (New Jersey Department of Education, NJDOE) એ રાજ્યના દરેક પ્રદેશમાં વ્યૂહાત્મક રીતે સ્થિત સ્થાનિક શૈક્ષણિક એજન્સીઓ (LEA) અને સેવા એજન્સીઓ વચ્ચે ભાગીદારી બનાવવા માટે ત્રણ વર્ષનો મર્યાદિત, સ્પર્ધાત્મક ગ્રાન્ટ કાર્યક્રમ સ્થાપિત કર્યો છે. </a:t>
            </a:r>
            <a:endParaRPr lang="en-US" sz="1400" dirty="0">
              <a:latin typeface="Palatino Linotype"/>
              <a:ea typeface="Calibri" panose="020F0502020204030204"/>
              <a:cs typeface="Calibri"/>
            </a:endParaRPr>
          </a:p>
        </p:txBody>
      </p:sp>
      <p:sp>
        <p:nvSpPr>
          <p:cNvPr id="22" name="TextBox 21">
            <a:extLst>
              <a:ext uri="{FF2B5EF4-FFF2-40B4-BE49-F238E27FC236}">
                <a16:creationId xmlns:a16="http://schemas.microsoft.com/office/drawing/2014/main" id="{31585726-0587-6FE0-C154-9F3F56BE7338}"/>
              </a:ext>
            </a:extLst>
          </p:cNvPr>
          <p:cNvSpPr txBox="1"/>
          <p:nvPr/>
        </p:nvSpPr>
        <p:spPr>
          <a:xfrm>
            <a:off x="198202" y="1669503"/>
            <a:ext cx="3526810" cy="3352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gu-IN" sz="1600" b="1" i="0" u="none" strike="noStrike" cap="none" baseline="0">
                <a:solidFill>
                  <a:srgbClr val="000000"/>
                </a:solidFill>
                <a:effectLst/>
                <a:uFill>
                  <a:solidFill>
                    <a:prstClr val="black">
                      <a:alpha val="0"/>
                    </a:prstClr>
                  </a:solidFill>
                </a:uFill>
                <a:latin typeface="Arial"/>
                <a:ea typeface="Arial"/>
                <a:cs typeface="Arial"/>
              </a:rPr>
              <a:t>પ્રાદેશિક ભાગીદારી પ્રોજેક્ટ્સ</a:t>
            </a:r>
            <a:endParaRPr lang="en-US"/>
          </a:p>
        </p:txBody>
      </p:sp>
      <p:sp>
        <p:nvSpPr>
          <p:cNvPr id="3" name="Rectangle 2">
            <a:extLst>
              <a:ext uri="{FF2B5EF4-FFF2-40B4-BE49-F238E27FC236}">
                <a16:creationId xmlns:a16="http://schemas.microsoft.com/office/drawing/2014/main" id="{6234130B-7984-2C6B-4DF9-16F897F7EE1D}"/>
              </a:ext>
            </a:extLst>
          </p:cNvPr>
          <p:cNvSpPr/>
          <p:nvPr/>
        </p:nvSpPr>
        <p:spPr>
          <a:xfrm>
            <a:off x="3903007" y="1598586"/>
            <a:ext cx="3643434" cy="458609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TextBox 8">
            <a:extLst>
              <a:ext uri="{FF2B5EF4-FFF2-40B4-BE49-F238E27FC236}">
                <a16:creationId xmlns:a16="http://schemas.microsoft.com/office/drawing/2014/main" id="{E0335DB2-7113-E89A-61F9-71B53C3D5E61}"/>
              </a:ext>
            </a:extLst>
          </p:cNvPr>
          <p:cNvSpPr txBox="1"/>
          <p:nvPr/>
        </p:nvSpPr>
        <p:spPr>
          <a:xfrm>
            <a:off x="3887555" y="1988672"/>
            <a:ext cx="3515104" cy="43088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8000"/>
              </a:lnSpc>
            </a:pPr>
            <a:r>
              <a:rPr lang="gu-IN" sz="1400" b="0" i="0" u="none" strike="noStrike" cap="none" baseline="0" dirty="0">
                <a:solidFill>
                  <a:srgbClr val="000000"/>
                </a:solidFill>
                <a:effectLst/>
                <a:uFill>
                  <a:solidFill>
                    <a:prstClr val="black">
                      <a:alpha val="0"/>
                    </a:prstClr>
                  </a:solidFill>
                </a:uFill>
                <a:latin typeface="Arial"/>
                <a:ea typeface="Arial"/>
                <a:cs typeface="Arial"/>
              </a:rPr>
              <a:t>જે વિદ્યાર્થીઓ…</a:t>
            </a:r>
            <a:endParaRPr lang="en-US" dirty="0"/>
          </a:p>
          <a:p>
            <a:pPr>
              <a:lnSpc>
                <a:spcPct val="98000"/>
              </a:lnSpc>
            </a:pPr>
            <a:endParaRPr lang="en-US" sz="600" dirty="0">
              <a:latin typeface="Palatino Linotype"/>
              <a:ea typeface="+mn-lt"/>
              <a:cs typeface="+mn-lt"/>
            </a:endParaRPr>
          </a:p>
          <a:p>
            <a:pPr marL="285750" indent="-285750">
              <a:lnSpc>
                <a:spcPct val="98000"/>
              </a:lnSpc>
              <a:buFont typeface="Arial,Sans-Serif"/>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કટોકટી અથવા પરિવર્તનીય આશ્રયસ્થાનોમાં રહે છે;</a:t>
            </a:r>
            <a:endParaRPr lang="en-US" dirty="0"/>
          </a:p>
          <a:p>
            <a:pPr>
              <a:lnSpc>
                <a:spcPct val="98000"/>
              </a:lnSpc>
            </a:pPr>
            <a:endParaRPr lang="en-US" sz="600" dirty="0">
              <a:latin typeface="Palatino Linotype"/>
              <a:ea typeface="+mn-lt"/>
              <a:cs typeface="+mn-lt"/>
            </a:endParaRPr>
          </a:p>
          <a:p>
            <a:pPr marL="285750" indent="-285750">
              <a:lnSpc>
                <a:spcPct val="98000"/>
              </a:lnSpc>
              <a:buFont typeface="Arial,Sans-Serif"/>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ઘર ગુમાવવાથી, આર્થિક મુશ્કેલીમાં મુકાઈ જવાથી, અથવા સમાન કારણોસર (બમણું) અન્ય વ્યક્તિઓના ઘરમાં રહી રહ્યા છે;</a:t>
            </a:r>
            <a:endParaRPr lang="en-US" sz="1400" dirty="0">
              <a:latin typeface="Palatino Linotype"/>
            </a:endParaRPr>
          </a:p>
          <a:p>
            <a:pPr>
              <a:lnSpc>
                <a:spcPct val="98000"/>
              </a:lnSpc>
            </a:pPr>
            <a:endParaRPr lang="en-US" sz="600" dirty="0">
              <a:latin typeface="Palatino Linotype"/>
              <a:ea typeface="Calibri" panose="020F0502020204030204"/>
              <a:cs typeface="Calibri"/>
            </a:endParaRPr>
          </a:p>
          <a:p>
            <a:pPr marL="285750" indent="-285750">
              <a:lnSpc>
                <a:spcPct val="98000"/>
              </a:lnSpc>
              <a:buFont typeface="Arial,Sans-Serif"/>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હોટલ અથવા મોટેલમાં રહેવું (પર્યાપ્ત વૈકલ્પિક રહેઠાણના અભાવે);</a:t>
            </a:r>
          </a:p>
          <a:p>
            <a:pPr>
              <a:lnSpc>
                <a:spcPct val="98000"/>
              </a:lnSpc>
            </a:pPr>
            <a:endParaRPr lang="en-US" sz="600" dirty="0">
              <a:latin typeface="Palatino Linotype"/>
              <a:ea typeface="+mn-lt"/>
              <a:cs typeface="+mn-lt"/>
            </a:endParaRPr>
          </a:p>
          <a:p>
            <a:pPr marL="285750" indent="-285750">
              <a:lnSpc>
                <a:spcPct val="98000"/>
              </a:lnSpc>
              <a:buFont typeface="Arial,Sans-Serif"/>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કાર, ઉદ્યાનો, ટ્રાવેલ ટ્રેઇલર્સ, કેમ્પગ્રાઉન્ડ્સ, જાહેર જગ્યાઓ, ત્યજી દેવાયેલી ઇમારતો, હલકી ગુણવત્તાવાળા આવાસો, બસ અથવા ટ્રેન સ્ટેશનો, અથવા સમાન સ્થળોએ રહેવું;</a:t>
            </a:r>
          </a:p>
          <a:p>
            <a:pPr>
              <a:lnSpc>
                <a:spcPct val="98000"/>
              </a:lnSpc>
            </a:pPr>
            <a:endParaRPr lang="en-US" sz="600" dirty="0">
              <a:latin typeface="Palatino Linotype"/>
              <a:ea typeface="+mn-lt"/>
              <a:cs typeface="+mn-lt"/>
            </a:endParaRPr>
          </a:p>
          <a:p>
            <a:pPr marL="285750" indent="-285750">
              <a:lnSpc>
                <a:spcPct val="98000"/>
              </a:lnSpc>
              <a:buFont typeface="Arial,Sans-Serif"/>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હોસ્પિટલોમાં ત્યજી દેવાયેલા હોય અથવા પાલક સંભાળ પ્લેસમેન્ટની રાહ જોતા હોય; અથવા</a:t>
            </a:r>
          </a:p>
          <a:p>
            <a:pPr>
              <a:lnSpc>
                <a:spcPct val="98000"/>
              </a:lnSpc>
            </a:pPr>
            <a:endParaRPr lang="en-US" sz="600" dirty="0">
              <a:latin typeface="Palatino Linotype"/>
              <a:ea typeface="+mn-lt"/>
              <a:cs typeface="+mn-lt"/>
            </a:endParaRPr>
          </a:p>
          <a:p>
            <a:pPr marL="285750" indent="-285750">
              <a:lnSpc>
                <a:spcPct val="98000"/>
              </a:lnSpc>
              <a:buFont typeface="Arial,Sans-Serif"/>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ઉપરોક્ત પરિસ્થિતિઓમાં રહેતા પ્રવાસી બાળકો.</a:t>
            </a:r>
            <a:endParaRPr lang="en-US" sz="1400" dirty="0">
              <a:ea typeface="Calibri" panose="020F0502020204030204"/>
              <a:cs typeface="Calibri"/>
            </a:endParaRPr>
          </a:p>
        </p:txBody>
      </p:sp>
      <p:sp>
        <p:nvSpPr>
          <p:cNvPr id="11" name="TextBox 10">
            <a:extLst>
              <a:ext uri="{FF2B5EF4-FFF2-40B4-BE49-F238E27FC236}">
                <a16:creationId xmlns:a16="http://schemas.microsoft.com/office/drawing/2014/main" id="{837DC36E-8A3B-63A0-9453-C40A1001E296}"/>
              </a:ext>
            </a:extLst>
          </p:cNvPr>
          <p:cNvSpPr txBox="1"/>
          <p:nvPr/>
        </p:nvSpPr>
        <p:spPr>
          <a:xfrm>
            <a:off x="3875848" y="1661472"/>
            <a:ext cx="3526810" cy="3352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gu-IN" sz="1600" b="1" i="0" u="none" strike="noStrike" cap="none" baseline="0">
                <a:solidFill>
                  <a:srgbClr val="000000"/>
                </a:solidFill>
                <a:effectLst/>
                <a:uFill>
                  <a:solidFill>
                    <a:prstClr val="black">
                      <a:alpha val="0"/>
                    </a:prstClr>
                  </a:solidFill>
                </a:uFill>
                <a:latin typeface="Arial"/>
                <a:ea typeface="Arial"/>
                <a:cs typeface="Arial"/>
              </a:rPr>
              <a:t>કોને ઘરવિહોણા ગણવામાં આવે છે?</a:t>
            </a:r>
            <a:endParaRPr lang="en-US"/>
          </a:p>
        </p:txBody>
      </p:sp>
      <p:pic>
        <p:nvPicPr>
          <p:cNvPr id="15" name="Picture 14" descr="BOOMSTER (2020) | Teufel">
            <a:extLst>
              <a:ext uri="{FF2B5EF4-FFF2-40B4-BE49-F238E27FC236}">
                <a16:creationId xmlns:a16="http://schemas.microsoft.com/office/drawing/2014/main" id="{6DF65C16-6271-0173-9981-CE04CC5DD96A}"/>
              </a:ext>
            </a:extLst>
          </p:cNvPr>
          <p:cNvPicPr>
            <a:picLocks noChangeAspect="1"/>
          </p:cNvPicPr>
          <p:nvPr/>
        </p:nvPicPr>
        <p:blipFill>
          <a:blip r:embed="rId3"/>
          <a:stretch>
            <a:fillRect/>
          </a:stretch>
        </p:blipFill>
        <p:spPr>
          <a:xfrm>
            <a:off x="187305" y="788306"/>
            <a:ext cx="3640436" cy="1481962"/>
          </a:xfrm>
          <a:prstGeom prst="rect">
            <a:avLst/>
          </a:prstGeom>
        </p:spPr>
      </p:pic>
      <p:pic>
        <p:nvPicPr>
          <p:cNvPr id="4" name="Graphic 3" descr="Cheers with solid fill">
            <a:extLst>
              <a:ext uri="{FF2B5EF4-FFF2-40B4-BE49-F238E27FC236}">
                <a16:creationId xmlns:a16="http://schemas.microsoft.com/office/drawing/2014/main" id="{FF567667-E169-946D-F902-DF9C3FF81FD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997924">
            <a:off x="3088126" y="3229516"/>
            <a:ext cx="706582" cy="692728"/>
          </a:xfrm>
          <a:prstGeom prst="rect">
            <a:avLst/>
          </a:prstGeom>
        </p:spPr>
      </p:pic>
      <p:pic>
        <p:nvPicPr>
          <p:cNvPr id="5" name="Picture 4" descr="BOOMSTER (2020) | Teufel">
            <a:extLst>
              <a:ext uri="{FF2B5EF4-FFF2-40B4-BE49-F238E27FC236}">
                <a16:creationId xmlns:a16="http://schemas.microsoft.com/office/drawing/2014/main" id="{E4A351EA-68C2-8F8E-5D9A-2222E2ADC443}"/>
              </a:ext>
            </a:extLst>
          </p:cNvPr>
          <p:cNvPicPr>
            <a:picLocks noChangeAspect="1"/>
          </p:cNvPicPr>
          <p:nvPr/>
        </p:nvPicPr>
        <p:blipFill>
          <a:blip r:embed="rId3"/>
          <a:stretch>
            <a:fillRect/>
          </a:stretch>
        </p:blipFill>
        <p:spPr>
          <a:xfrm>
            <a:off x="163184" y="5351081"/>
            <a:ext cx="3640436" cy="1481962"/>
          </a:xfrm>
          <a:prstGeom prst="rect">
            <a:avLst/>
          </a:prstGeom>
        </p:spPr>
      </p:pic>
      <p:pic>
        <p:nvPicPr>
          <p:cNvPr id="17" name="Picture 16" descr="BOOMSTER (2020) | Teufel">
            <a:extLst>
              <a:ext uri="{FF2B5EF4-FFF2-40B4-BE49-F238E27FC236}">
                <a16:creationId xmlns:a16="http://schemas.microsoft.com/office/drawing/2014/main" id="{23A402B1-19D8-FA76-13AC-A69B4D581395}"/>
              </a:ext>
            </a:extLst>
          </p:cNvPr>
          <p:cNvPicPr>
            <a:picLocks noChangeAspect="1"/>
          </p:cNvPicPr>
          <p:nvPr/>
        </p:nvPicPr>
        <p:blipFill>
          <a:blip r:embed="rId3"/>
          <a:stretch>
            <a:fillRect/>
          </a:stretch>
        </p:blipFill>
        <p:spPr>
          <a:xfrm>
            <a:off x="3883413" y="778408"/>
            <a:ext cx="3640436" cy="1481962"/>
          </a:xfrm>
          <a:prstGeom prst="rect">
            <a:avLst/>
          </a:prstGeom>
        </p:spPr>
      </p:pic>
      <p:pic>
        <p:nvPicPr>
          <p:cNvPr id="23" name="Picture 22" descr="BOOMSTER (2020) | Teufel">
            <a:extLst>
              <a:ext uri="{FF2B5EF4-FFF2-40B4-BE49-F238E27FC236}">
                <a16:creationId xmlns:a16="http://schemas.microsoft.com/office/drawing/2014/main" id="{33431221-7C5D-3DFE-5D85-3DE1A0C9BC62}"/>
              </a:ext>
            </a:extLst>
          </p:cNvPr>
          <p:cNvPicPr>
            <a:picLocks noChangeAspect="1"/>
          </p:cNvPicPr>
          <p:nvPr/>
        </p:nvPicPr>
        <p:blipFill>
          <a:blip r:embed="rId3"/>
          <a:stretch>
            <a:fillRect/>
          </a:stretch>
        </p:blipFill>
        <p:spPr>
          <a:xfrm>
            <a:off x="3900452" y="5422980"/>
            <a:ext cx="3640436" cy="1331357"/>
          </a:xfrm>
          <a:prstGeom prst="rect">
            <a:avLst/>
          </a:prstGeom>
        </p:spPr>
      </p:pic>
      <p:pic>
        <p:nvPicPr>
          <p:cNvPr id="24" name="Picture 23" descr="BOOMSTER (2020) | Teufel">
            <a:extLst>
              <a:ext uri="{FF2B5EF4-FFF2-40B4-BE49-F238E27FC236}">
                <a16:creationId xmlns:a16="http://schemas.microsoft.com/office/drawing/2014/main" id="{4AB968B2-21DA-C3DF-42CD-8BF8457C75DB}"/>
              </a:ext>
            </a:extLst>
          </p:cNvPr>
          <p:cNvPicPr>
            <a:picLocks noChangeAspect="1"/>
          </p:cNvPicPr>
          <p:nvPr/>
        </p:nvPicPr>
        <p:blipFill>
          <a:blip r:embed="rId3"/>
          <a:stretch>
            <a:fillRect/>
          </a:stretch>
        </p:blipFill>
        <p:spPr>
          <a:xfrm>
            <a:off x="149818" y="5489041"/>
            <a:ext cx="3716118" cy="1481962"/>
          </a:xfrm>
          <a:prstGeom prst="rect">
            <a:avLst/>
          </a:prstGeom>
        </p:spPr>
      </p:pic>
      <p:pic>
        <p:nvPicPr>
          <p:cNvPr id="27" name="Picture 26" descr="BOOMSTER (2020) | Teufel">
            <a:extLst>
              <a:ext uri="{FF2B5EF4-FFF2-40B4-BE49-F238E27FC236}">
                <a16:creationId xmlns:a16="http://schemas.microsoft.com/office/drawing/2014/main" id="{6DC7CA95-A82C-2F34-C049-FB3EB5069A1F}"/>
              </a:ext>
            </a:extLst>
          </p:cNvPr>
          <p:cNvPicPr>
            <a:picLocks noChangeAspect="1"/>
          </p:cNvPicPr>
          <p:nvPr/>
        </p:nvPicPr>
        <p:blipFill>
          <a:blip r:embed="rId3"/>
          <a:stretch>
            <a:fillRect/>
          </a:stretch>
        </p:blipFill>
        <p:spPr>
          <a:xfrm>
            <a:off x="157235" y="8105560"/>
            <a:ext cx="3640436" cy="1481962"/>
          </a:xfrm>
          <a:prstGeom prst="rect">
            <a:avLst/>
          </a:prstGeom>
        </p:spPr>
      </p:pic>
      <p:pic>
        <p:nvPicPr>
          <p:cNvPr id="12" name="Picture 11" descr="BOOMSTER (2020) | Teufel">
            <a:extLst>
              <a:ext uri="{FF2B5EF4-FFF2-40B4-BE49-F238E27FC236}">
                <a16:creationId xmlns:a16="http://schemas.microsoft.com/office/drawing/2014/main" id="{E916300C-C486-FF0B-328E-6659A3AC10BE}"/>
              </a:ext>
            </a:extLst>
          </p:cNvPr>
          <p:cNvPicPr>
            <a:picLocks noChangeAspect="1"/>
          </p:cNvPicPr>
          <p:nvPr/>
        </p:nvPicPr>
        <p:blipFill>
          <a:blip r:embed="rId3"/>
          <a:stretch>
            <a:fillRect/>
          </a:stretch>
        </p:blipFill>
        <p:spPr>
          <a:xfrm>
            <a:off x="3792508" y="8103746"/>
            <a:ext cx="3806690" cy="1481962"/>
          </a:xfrm>
          <a:prstGeom prst="rect">
            <a:avLst/>
          </a:prstGeom>
        </p:spPr>
      </p:pic>
      <p:pic>
        <p:nvPicPr>
          <p:cNvPr id="13" name="Picture 12" descr="BOOMSTER (2020) | Teufel">
            <a:extLst>
              <a:ext uri="{FF2B5EF4-FFF2-40B4-BE49-F238E27FC236}">
                <a16:creationId xmlns:a16="http://schemas.microsoft.com/office/drawing/2014/main" id="{E9746002-D6D3-915C-0540-2D31D6340A89}"/>
              </a:ext>
            </a:extLst>
          </p:cNvPr>
          <p:cNvPicPr>
            <a:picLocks noChangeAspect="1"/>
          </p:cNvPicPr>
          <p:nvPr/>
        </p:nvPicPr>
        <p:blipFill>
          <a:blip r:embed="rId3"/>
          <a:stretch>
            <a:fillRect/>
          </a:stretch>
        </p:blipFill>
        <p:spPr>
          <a:xfrm>
            <a:off x="3819295" y="5488784"/>
            <a:ext cx="3787320" cy="1481962"/>
          </a:xfrm>
          <a:prstGeom prst="rect">
            <a:avLst/>
          </a:prstGeom>
        </p:spPr>
      </p:pic>
      <p:sp>
        <p:nvSpPr>
          <p:cNvPr id="25" name="TextBox 24">
            <a:extLst>
              <a:ext uri="{FF2B5EF4-FFF2-40B4-BE49-F238E27FC236}">
                <a16:creationId xmlns:a16="http://schemas.microsoft.com/office/drawing/2014/main" id="{5B5B189A-87E1-38B1-EAB3-ACA99D3D2C7F}"/>
              </a:ext>
            </a:extLst>
          </p:cNvPr>
          <p:cNvSpPr txBox="1"/>
          <p:nvPr/>
        </p:nvSpPr>
        <p:spPr>
          <a:xfrm>
            <a:off x="1159513" y="9374126"/>
            <a:ext cx="5358248" cy="365760"/>
          </a:xfrm>
          <a:prstGeom prst="rect">
            <a:avLst/>
          </a:prstGeom>
          <a:noFill/>
        </p:spPr>
        <p:txBody>
          <a:bodyPr wrap="square">
            <a:spAutoFit/>
          </a:bodyPr>
          <a:lstStyle/>
          <a:p>
            <a:pPr algn="l" rtl="0" fontAlgn="base"/>
            <a:r>
              <a:rPr lang="gu-IN" sz="1800" b="0" i="0" u="none" strike="noStrike" cap="none" baseline="0">
                <a:solidFill>
                  <a:schemeClr val="bg1"/>
                </a:solidFill>
                <a:effectLst/>
                <a:uFill>
                  <a:solidFill>
                    <a:prstClr val="black">
                      <a:alpha val="0"/>
                    </a:prstClr>
                  </a:solidFill>
                </a:uFill>
                <a:latin typeface="Arial"/>
                <a:ea typeface="Arial"/>
                <a:cs typeface="Arial"/>
              </a:rPr>
              <a:t>NJDOE વેબસાઇટ પર </a:t>
            </a:r>
            <a:r>
              <a:rPr lang="gu-IN" sz="1800" b="0" i="0" u="sng" strike="noStrike" cap="none" baseline="0">
                <a:solidFill>
                  <a:schemeClr val="bg1"/>
                </a:solidFill>
                <a:effectLst/>
                <a:uFill>
                  <a:solidFill>
                    <a:srgbClr val="FFFFFF"/>
                  </a:solidFill>
                </a:uFill>
                <a:latin typeface="Arial"/>
                <a:ea typeface="Arial"/>
                <a:cs typeface="Arial"/>
                <a:hlinkClick r:id="rId6" history="0">
                  <a:extLst>
                    <a:ext uri="{A12FA001-AC4F-418D-AE19-62706E023703}">
                      <ahyp:hlinkClr xmlns:ahyp="http://schemas.microsoft.com/office/drawing/2018/hyperlinkcolor" val="tx"/>
                    </a:ext>
                  </a:extLst>
                </a:hlinkClick>
              </a:rPr>
              <a:t>ESSA રાજ્ય યોજના</a:t>
            </a:r>
            <a:r>
              <a:rPr lang="gu-IN" sz="1800" b="0" i="0" u="none" strike="noStrike" cap="none" baseline="0">
                <a:solidFill>
                  <a:schemeClr val="bg1"/>
                </a:solidFill>
                <a:effectLst/>
                <a:uFill>
                  <a:solidFill>
                    <a:prstClr val="black">
                      <a:alpha val="0"/>
                    </a:prstClr>
                  </a:solidFill>
                </a:uFill>
                <a:latin typeface="Arial"/>
                <a:ea typeface="Arial"/>
                <a:cs typeface="Arial"/>
              </a:rPr>
              <a:t> વાંચો.</a:t>
            </a:r>
            <a:endParaRPr lang="en-US" b="0" i="0">
              <a:solidFill>
                <a:schemeClr val="bg1"/>
              </a:solidFill>
              <a:effectLst/>
              <a:latin typeface="Segoe UI" panose="020B0502040204020203" pitchFamily="34" charset="0"/>
            </a:endParaRPr>
          </a:p>
        </p:txBody>
      </p:sp>
      <p:pic>
        <p:nvPicPr>
          <p:cNvPr id="26" name="Picture 25">
            <a:extLst>
              <a:ext uri="{FF2B5EF4-FFF2-40B4-BE49-F238E27FC236}">
                <a16:creationId xmlns:a16="http://schemas.microsoft.com/office/drawing/2014/main" id="{8CFFFA15-DEDF-B214-940C-33F03E42F8A9}"/>
              </a:ext>
            </a:extLst>
          </p:cNvPr>
          <p:cNvPicPr>
            <a:picLocks noChangeAspect="1"/>
          </p:cNvPicPr>
          <p:nvPr/>
        </p:nvPicPr>
        <p:blipFill>
          <a:blip r:embed="rId7"/>
          <a:srcRect l="6941" t="4556" r="5065" b="7387"/>
          <a:stretch>
            <a:fillRect/>
          </a:stretch>
        </p:blipFill>
        <p:spPr>
          <a:xfrm>
            <a:off x="403989" y="9029667"/>
            <a:ext cx="741717" cy="734526"/>
          </a:xfrm>
          <a:prstGeom prst="rect">
            <a:avLst/>
          </a:prstGeom>
        </p:spPr>
      </p:pic>
      <p:pic>
        <p:nvPicPr>
          <p:cNvPr id="40" name="图片 39">
            <a:extLst>
              <a:ext uri="{FF2B5EF4-FFF2-40B4-BE49-F238E27FC236}">
                <a16:creationId xmlns:a16="http://schemas.microsoft.com/office/drawing/2014/main" id="{1852EBC1-08B2-15A4-EB79-4E30F9049F6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99725" y="8966238"/>
            <a:ext cx="920044" cy="871874"/>
          </a:xfrm>
          <a:prstGeom prst="rect">
            <a:avLst/>
          </a:prstGeom>
        </p:spPr>
      </p:pic>
      <p:grpSp>
        <p:nvGrpSpPr>
          <p:cNvPr id="39" name="组合 38">
            <a:extLst>
              <a:ext uri="{FF2B5EF4-FFF2-40B4-BE49-F238E27FC236}">
                <a16:creationId xmlns:a16="http://schemas.microsoft.com/office/drawing/2014/main" id="{7C260528-39DE-F00D-07D9-2F69B9FD4615}"/>
              </a:ext>
            </a:extLst>
          </p:cNvPr>
          <p:cNvGrpSpPr/>
          <p:nvPr/>
        </p:nvGrpSpPr>
        <p:grpSpPr>
          <a:xfrm>
            <a:off x="6394548" y="8977621"/>
            <a:ext cx="874513" cy="776233"/>
            <a:chOff x="6394548" y="8977621"/>
            <a:chExt cx="874513" cy="776233"/>
          </a:xfrm>
        </p:grpSpPr>
        <p:sp>
          <p:nvSpPr>
            <p:cNvPr id="14" name="矩形 13">
              <a:extLst>
                <a:ext uri="{FF2B5EF4-FFF2-40B4-BE49-F238E27FC236}">
                  <a16:creationId xmlns:a16="http://schemas.microsoft.com/office/drawing/2014/main" id="{A791D784-4F95-E419-32E3-C6A670CFC03B}"/>
                </a:ext>
              </a:extLst>
            </p:cNvPr>
            <p:cNvSpPr/>
            <p:nvPr/>
          </p:nvSpPr>
          <p:spPr>
            <a:xfrm rot="3006112">
              <a:off x="6532431" y="9038046"/>
              <a:ext cx="627240" cy="655124"/>
            </a:xfrm>
            <a:prstGeom prst="rect">
              <a:avLst/>
            </a:prstGeom>
            <a:noFill/>
          </p:spPr>
          <p:txBody>
            <a:bodyPr wrap="none" lIns="91440" tIns="45720" rIns="91440" bIns="45720">
              <a:prstTxWarp prst="textArchUp">
                <a:avLst>
                  <a:gd name="adj" fmla="val 10826127"/>
                </a:avLst>
              </a:prstTxWarp>
              <a:spAutoFit/>
            </a:bodyPr>
            <a:lstStyle/>
            <a:p>
              <a:r>
                <a:rPr lang="gu-IN" sz="600" b="1" i="0" u="none" strike="noStrike" cap="none" baseline="0">
                  <a:solidFill>
                    <a:srgbClr val="FFFFFF"/>
                  </a:solidFill>
                  <a:effectLst/>
                  <a:uFill>
                    <a:solidFill>
                      <a:prstClr val="black">
                        <a:alpha val="0"/>
                      </a:prstClr>
                    </a:solidFill>
                  </a:uFill>
                  <a:latin typeface="Arial"/>
                  <a:ea typeface="Arial"/>
                  <a:cs typeface="Arial"/>
                </a:rPr>
                <a:t>ન્યૂ જર્સી રાજ્ય</a:t>
              </a:r>
              <a:endParaRPr lang="en-US" sz="600">
                <a:solidFill>
                  <a:schemeClr val="bg1"/>
                </a:solidFill>
                <a:latin typeface="Times New Roman" panose="02020603050405020304" pitchFamily="18" charset="0"/>
                <a:cs typeface="Times New Roman" panose="02020603050405020304" pitchFamily="18" charset="0"/>
              </a:endParaRPr>
            </a:p>
          </p:txBody>
        </p:sp>
        <p:sp>
          <p:nvSpPr>
            <p:cNvPr id="30" name="副标题 4">
              <a:extLst>
                <a:ext uri="{FF2B5EF4-FFF2-40B4-BE49-F238E27FC236}">
                  <a16:creationId xmlns:a16="http://schemas.microsoft.com/office/drawing/2014/main" id="{950ECB80-7BE3-DF31-91CA-74A1383DB39D}"/>
                </a:ext>
              </a:extLst>
            </p:cNvPr>
            <p:cNvSpPr txBox="1"/>
            <p:nvPr/>
          </p:nvSpPr>
          <p:spPr>
            <a:xfrm rot="18152773">
              <a:off x="6443688" y="8928481"/>
              <a:ext cx="776233" cy="874513"/>
            </a:xfrm>
            <a:prstGeom prst="rect">
              <a:avLst/>
            </a:prstGeom>
          </p:spPr>
          <p:txBody>
            <a:bodyPr spcFirstLastPara="1" vert="horz" lIns="91440" tIns="45720" rIns="91440" bIns="45720" numCol="1" rtlCol="0">
              <a:prstTxWarp prst="textArchDown">
                <a:avLst>
                  <a:gd name="adj" fmla="val 375106"/>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gu-IN" sz="600" b="1" i="0" u="none" strike="noStrike" cap="none" baseline="0">
                  <a:solidFill>
                    <a:srgbClr val="FFFFFF"/>
                  </a:solidFill>
                  <a:effectLst/>
                  <a:uFill>
                    <a:solidFill>
                      <a:prstClr val="black">
                        <a:alpha val="0"/>
                      </a:prstClr>
                    </a:solidFill>
                  </a:uFill>
                  <a:latin typeface="Arial"/>
                  <a:ea typeface="Arial"/>
                  <a:cs typeface="Arial"/>
                </a:rPr>
                <a:t>શિક્ષા વિભાગ</a:t>
              </a:r>
              <a:endParaRPr lang="en-US" sz="600">
                <a:solidFill>
                  <a:schemeClr val="bg1"/>
                </a:solidFill>
                <a:latin typeface="Times New Roman" panose="02020603050405020304" pitchFamily="18" charset="0"/>
                <a:cs typeface="Times New Roman" panose="02020603050405020304" pitchFamily="18" charset="0"/>
              </a:endParaRPr>
            </a:p>
          </p:txBody>
        </p:sp>
        <p:sp>
          <p:nvSpPr>
            <p:cNvPr id="32" name="文本框 31">
              <a:extLst>
                <a:ext uri="{FF2B5EF4-FFF2-40B4-BE49-F238E27FC236}">
                  <a16:creationId xmlns:a16="http://schemas.microsoft.com/office/drawing/2014/main" id="{1FE0E30B-23AD-539E-E15F-3E025B0D7269}"/>
                </a:ext>
              </a:extLst>
            </p:cNvPr>
            <p:cNvSpPr txBox="1"/>
            <p:nvPr/>
          </p:nvSpPr>
          <p:spPr>
            <a:xfrm>
              <a:off x="6673822" y="9597189"/>
              <a:ext cx="157984" cy="25400"/>
            </a:xfrm>
            <a:prstGeom prst="rect">
              <a:avLst/>
            </a:prstGeom>
            <a:noFill/>
          </p:spPr>
          <p:txBody>
            <a:bodyPr wrap="square" lIns="0" tIns="0" rIns="0" bIns="0" rtlCol="0">
              <a:spAutoFit/>
            </a:bodyPr>
            <a:lstStyle/>
            <a:p>
              <a:r>
                <a:rPr lang="gu-IN" sz="150" b="1" i="0" u="none" strike="noStrike" cap="none" baseline="0">
                  <a:solidFill>
                    <a:srgbClr val="FFFFFF"/>
                  </a:solidFill>
                  <a:effectLst/>
                  <a:uFill>
                    <a:solidFill>
                      <a:prstClr val="black">
                        <a:alpha val="0"/>
                      </a:prstClr>
                    </a:solidFill>
                  </a:uFill>
                  <a:latin typeface="Arial"/>
                  <a:ea typeface="Arial"/>
                  <a:cs typeface="Arial"/>
                </a:rPr>
                <a:t>સ્વતંત્રતા અને</a:t>
              </a:r>
              <a:endParaRPr lang="en-US" sz="150">
                <a:solidFill>
                  <a:schemeClr val="bg1"/>
                </a:solidFill>
                <a:latin typeface="Times New Roman" panose="02020603050405020304" pitchFamily="18" charset="0"/>
                <a:cs typeface="Times New Roman" panose="02020603050405020304" pitchFamily="18" charset="0"/>
              </a:endParaRPr>
            </a:p>
          </p:txBody>
        </p:sp>
        <p:sp>
          <p:nvSpPr>
            <p:cNvPr id="33" name="文本框 32">
              <a:extLst>
                <a:ext uri="{FF2B5EF4-FFF2-40B4-BE49-F238E27FC236}">
                  <a16:creationId xmlns:a16="http://schemas.microsoft.com/office/drawing/2014/main" id="{59A4D890-9A9B-7142-B197-AAC885530806}"/>
                </a:ext>
              </a:extLst>
            </p:cNvPr>
            <p:cNvSpPr txBox="1"/>
            <p:nvPr/>
          </p:nvSpPr>
          <p:spPr>
            <a:xfrm>
              <a:off x="6904114" y="9601951"/>
              <a:ext cx="157984" cy="23083"/>
            </a:xfrm>
            <a:prstGeom prst="rect">
              <a:avLst/>
            </a:prstGeom>
            <a:noFill/>
          </p:spPr>
          <p:txBody>
            <a:bodyPr wrap="square" lIns="0" tIns="0" rIns="0" bIns="0" rtlCol="0">
              <a:spAutoFit/>
            </a:bodyPr>
            <a:lstStyle/>
            <a:p>
              <a:pPr algn="ctr"/>
              <a:r>
                <a:rPr lang="gu-IN" sz="150" b="1" i="0" u="none" strike="noStrike" cap="none" baseline="0">
                  <a:solidFill>
                    <a:srgbClr val="FFFFFF"/>
                  </a:solidFill>
                  <a:effectLst/>
                  <a:uFill>
                    <a:solidFill>
                      <a:prstClr val="black">
                        <a:alpha val="0"/>
                      </a:prstClr>
                    </a:solidFill>
                  </a:uFill>
                  <a:latin typeface="Arial"/>
                  <a:ea typeface="Arial"/>
                  <a:cs typeface="Arial"/>
                </a:rPr>
                <a:t>સમૃદ્ધિ</a:t>
              </a:r>
              <a:endParaRPr lang="en-US" sz="150">
                <a:solidFill>
                  <a:schemeClr val="bg1"/>
                </a:solidFill>
                <a:latin typeface="Times New Roman" panose="02020603050405020304" pitchFamily="18" charset="0"/>
                <a:cs typeface="Times New Roman" panose="02020603050405020304" pitchFamily="18" charset="0"/>
              </a:endParaRPr>
            </a:p>
          </p:txBody>
        </p:sp>
        <p:sp>
          <p:nvSpPr>
            <p:cNvPr id="35" name="文本框 34">
              <a:extLst>
                <a:ext uri="{FF2B5EF4-FFF2-40B4-BE49-F238E27FC236}">
                  <a16:creationId xmlns:a16="http://schemas.microsoft.com/office/drawing/2014/main" id="{3363545C-01BD-B676-7451-929BF69EF57A}"/>
                </a:ext>
              </a:extLst>
            </p:cNvPr>
            <p:cNvSpPr txBox="1"/>
            <p:nvPr/>
          </p:nvSpPr>
          <p:spPr>
            <a:xfrm>
              <a:off x="6831805" y="9636658"/>
              <a:ext cx="54769" cy="25400"/>
            </a:xfrm>
            <a:prstGeom prst="rect">
              <a:avLst/>
            </a:prstGeom>
            <a:noFill/>
          </p:spPr>
          <p:txBody>
            <a:bodyPr wrap="square" lIns="0" tIns="0" rIns="0" bIns="0" rtlCol="0">
              <a:spAutoFit/>
            </a:bodyPr>
            <a:lstStyle/>
            <a:p>
              <a:r>
                <a:rPr lang="gu-IN" sz="150" b="1" i="0" u="none" strike="noStrike" cap="none" baseline="0">
                  <a:solidFill>
                    <a:srgbClr val="FFFFFF"/>
                  </a:solidFill>
                  <a:effectLst/>
                  <a:uFill>
                    <a:solidFill>
                      <a:prstClr val="black">
                        <a:alpha val="0"/>
                      </a:prstClr>
                    </a:solidFill>
                  </a:uFill>
                  <a:latin typeface="Arial"/>
                  <a:ea typeface="Arial"/>
                  <a:cs typeface="Arial"/>
                </a:rPr>
                <a:t>1776</a:t>
              </a:r>
              <a:endParaRPr lang="en-US" sz="150">
                <a:solidFill>
                  <a:schemeClr val="bg1"/>
                </a:solidFill>
                <a:latin typeface="Times New Roman" panose="02020603050405020304" pitchFamily="18" charset="0"/>
                <a:cs typeface="Times New Roman" panose="02020603050405020304" pitchFamily="18" charset="0"/>
              </a:endParaRPr>
            </a:p>
          </p:txBody>
        </p:sp>
      </p:grpSp>
      <p:sp>
        <p:nvSpPr>
          <p:cNvPr id="28" name="副标题 4">
            <a:extLst>
              <a:ext uri="{FF2B5EF4-FFF2-40B4-BE49-F238E27FC236}">
                <a16:creationId xmlns:a16="http://schemas.microsoft.com/office/drawing/2014/main" id="{061304FE-DA59-AE14-F45F-171DE219C23F}"/>
              </a:ext>
            </a:extLst>
          </p:cNvPr>
          <p:cNvSpPr txBox="1"/>
          <p:nvPr/>
        </p:nvSpPr>
        <p:spPr>
          <a:xfrm>
            <a:off x="6537548" y="9108363"/>
            <a:ext cx="634775" cy="599217"/>
          </a:xfrm>
          <a:prstGeom prst="rect">
            <a:avLst/>
          </a:prstGeom>
        </p:spPr>
        <p:txBody>
          <a:bodyPr spcFirstLastPara="1" vert="horz" lIns="91440" tIns="45720" rIns="91440" bIns="45720" numCol="1" rtlCol="0">
            <a:prstTxWarp prst="textArchUp">
              <a:avLst>
                <a:gd name="adj" fmla="val 12013205"/>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gu-IN" sz="500" b="1" i="0" u="none" strike="noStrike" cap="none" baseline="0">
                <a:effectLst/>
                <a:uFill>
                  <a:solidFill>
                    <a:prstClr val="black">
                      <a:alpha val="0"/>
                    </a:prstClr>
                  </a:solidFill>
                </a:uFill>
                <a:latin typeface="Times New Roman"/>
                <a:ea typeface="Times New Roman"/>
                <a:cs typeface="Times New Roman"/>
              </a:rPr>
              <a:t>ન્યૂ જર્સી રાજ્યની મહાન મહોર</a:t>
            </a:r>
          </a:p>
        </p:txBody>
      </p:sp>
    </p:spTree>
    <p:extLst>
      <p:ext uri="{BB962C8B-B14F-4D97-AF65-F5344CB8AC3E}">
        <p14:creationId xmlns:p14="http://schemas.microsoft.com/office/powerpoint/2010/main" val="354309377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4.03.31"/>
  <p:tag name="AS_TITLE" val="Aspose.Slides for Java"/>
  <p:tag name="AS_VERSION" val="24.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F46D02-C990-4A54-BA4A-6FB5CABC4DEB}">
  <ds:schemaRefs>
    <ds:schemaRef ds:uri="http://purl.org/dc/elements/1.1/"/>
    <ds:schemaRef ds:uri="b607b4a9-cd0e-47c9-a480-4b50f42bfa5d"/>
    <ds:schemaRef ds:uri="http://schemas.microsoft.com/office/2006/metadata/properties"/>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c4be73a0-6699-4902-ac9a-94c7d891f177"/>
    <ds:schemaRef ds:uri="http://schemas.microsoft.com/sharepoint/v3"/>
    <ds:schemaRef ds:uri="http://purl.org/dc/dcmitype/"/>
  </ds:schemaRefs>
</ds:datastoreItem>
</file>

<file path=customXml/itemProps2.xml><?xml version="1.0" encoding="utf-8"?>
<ds:datastoreItem xmlns:ds="http://schemas.openxmlformats.org/officeDocument/2006/customXml" ds:itemID="{9460264F-EAEC-42DF-AF0B-24537EA16043}">
  <ds:schemaRefs>
    <ds:schemaRef ds:uri="http://schemas.microsoft.com/sharepoint/v3/contenttype/forms"/>
  </ds:schemaRefs>
</ds:datastoreItem>
</file>

<file path=customXml/itemProps3.xml><?xml version="1.0" encoding="utf-8"?>
<ds:datastoreItem xmlns:ds="http://schemas.openxmlformats.org/officeDocument/2006/customXml" ds:itemID="{0D9E0848-7643-438C-849A-A978E33D8F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24</TotalTime>
  <Words>396</Words>
  <Application>Microsoft Office PowerPoint</Application>
  <PresentationFormat>Custom</PresentationFormat>
  <Paragraphs>38</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Arial,Sans-Serif</vt:lpstr>
      <vt:lpstr>Calibri</vt:lpstr>
      <vt:lpstr>Calibri Light</vt:lpstr>
      <vt:lpstr>Palatino Linotype</vt:lpstr>
      <vt:lpstr>Segoe UI</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for Children and Youth Experiencing Homelessness (Gujarati)</dc:title>
  <cp:lastModifiedBy>Gallagher, Amy</cp:lastModifiedBy>
  <cp:revision>11</cp:revision>
  <dcterms:created xsi:type="dcterms:W3CDTF">2024-01-16T20:56:23Z</dcterms:created>
  <dcterms:modified xsi:type="dcterms:W3CDTF">2025-11-26T17:02:44Z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