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8" r:id="rId5"/>
  </p:sldIdLst>
  <p:sldSz cx="7772400" cy="100584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ulli, Diana" initials="PD" lastIdx="0" clrIdx="1"/>
  <p:cmAuthor id="1" name="Saju, Neha" initials="SN" lastIdx="0" clrIdx="2"/>
  <p:cmAuthor id="2" name="Ehling, Kathleen" initials="EK" lastIdx="0" clrIdx="3"/>
  <p:cmAuthor id="3" name="Franks-McRae, Leslie" initials="LF" lastIdx="0" clrIdx="4"/>
  <p:cmAuthor id="4" name="Suleman, Saba" initials="SS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8FCDB0-0D79-4B14-965A-3125FA2F5433}" v="1" dt="2025-11-26T17:03:28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59" autoAdjust="0"/>
  </p:normalViewPr>
  <p:slideViewPr>
    <p:cSldViewPr snapToGrid="0">
      <p:cViewPr varScale="1">
        <p:scale>
          <a:sx n="37" d="100"/>
          <a:sy n="37" d="100"/>
        </p:scale>
        <p:origin x="2040" y="60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ju, Neha" userId="S::nsaju@doe.nj.gov::0fb8c601-783e-41fc-b251-1284690706bb" providerId="AD" clId="Web-{DB203BDB-7F35-2E71-087B-68386E4D7FC6}"/>
    <pc:docChg chg="modSld">
      <pc:chgData name="Saju, Neha" userId="S::nsaju@doe.nj.gov::0fb8c601-783e-41fc-b251-1284690706bb" providerId="AD" clId="Web-{DB203BDB-7F35-2E71-087B-68386E4D7FC6}" dt="2024-06-19T17:37:00.209" v="0" actId="20577"/>
      <pc:docMkLst>
        <pc:docMk/>
      </pc:docMkLst>
      <pc:sldChg chg="modSp">
        <pc:chgData name="Saju, Neha" userId="S::nsaju@doe.nj.gov::0fb8c601-783e-41fc-b251-1284690706bb" providerId="AD" clId="Web-{DB203BDB-7F35-2E71-087B-68386E4D7FC6}" dt="2024-06-19T17:37:00.209" v="0" actId="20577"/>
        <pc:sldMkLst>
          <pc:docMk/>
          <pc:sldMk cId="647139875" sldId="258"/>
        </pc:sldMkLst>
      </pc:sldChg>
    </pc:docChg>
  </pc:docChgLst>
  <pc:docChgLst>
    <pc:chgData name="Saju, Neha" userId="S::nsaju@doe.nj.gov::0fb8c601-783e-41fc-b251-1284690706bb" providerId="AD" clId="Web-{C88B81B1-9663-C444-67CC-8913A2E980A2}"/>
    <pc:docChg chg="mod addSld modSld">
      <pc:chgData name="Saju, Neha" userId="S::nsaju@doe.nj.gov::0fb8c601-783e-41fc-b251-1284690706bb" providerId="AD" clId="Web-{C88B81B1-9663-C444-67CC-8913A2E980A2}" dt="2024-07-09T17:55:08.159" v="16"/>
      <pc:docMkLst>
        <pc:docMk/>
      </pc:docMkLst>
      <pc:sldChg chg="modSp delCm modCm">
        <pc:chgData name="Saju, Neha" userId="S::nsaju@doe.nj.gov::0fb8c601-783e-41fc-b251-1284690706bb" providerId="AD" clId="Web-{C88B81B1-9663-C444-67CC-8913A2E980A2}" dt="2024-07-09T17:54:43.409" v="14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C88B81B1-9663-C444-67CC-8913A2E980A2}" dt="2024-07-09T17:54:03.424" v="9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  <pc226:cmChg xmlns:pc226="http://schemas.microsoft.com/office/powerpoint/2022/06/main/command" chg="del mod">
              <pc226:chgData name="Saju, Neha" userId="S::nsaju@doe.nj.gov::0fb8c601-783e-41fc-b251-1284690706bb" providerId="AD" clId="Web-{C88B81B1-9663-C444-67CC-8913A2E980A2}" dt="2024-07-09T17:54:43.409" v="14"/>
              <pc2:cmMkLst xmlns:pc2="http://schemas.microsoft.com/office/powerpoint/2019/9/main/command">
                <pc:docMk/>
                <pc:sldMk cId="1192816135" sldId="257"/>
                <pc2:cmMk id="{4D59DF9A-0987-42D5-AA6B-60DF8E52B4CF}"/>
              </pc2:cmMkLst>
              <pc226:cmRplyChg chg="add">
                <pc226:chgData name="Saju, Neha" userId="S::nsaju@doe.nj.gov::0fb8c601-783e-41fc-b251-1284690706bb" providerId="AD" clId="Web-{C88B81B1-9663-C444-67CC-8913A2E980A2}" dt="2024-07-09T17:54:40.190" v="12"/>
                <pc2:cmRplyMkLst xmlns:pc2="http://schemas.microsoft.com/office/powerpoint/2019/9/main/command">
                  <pc:docMk/>
                  <pc:sldMk cId="1192816135" sldId="257"/>
                  <pc2:cmMk id="{4D59DF9A-0987-42D5-AA6B-60DF8E52B4CF}"/>
                  <pc2:cmRplyMk id="{12A38111-A585-4617-B630-D05CF59D8EAA}"/>
                </pc2:cmRplyMkLst>
              </pc226:cmRplyChg>
            </pc226:cmChg>
          </p:ext>
        </pc:extLst>
      </pc:sldChg>
      <pc:sldChg chg="add mod replId modShow">
        <pc:chgData name="Saju, Neha" userId="S::nsaju@doe.nj.gov::0fb8c601-783e-41fc-b251-1284690706bb" providerId="AD" clId="Web-{C88B81B1-9663-C444-67CC-8913A2E980A2}" dt="2024-07-09T17:55:08.159" v="16"/>
        <pc:sldMkLst>
          <pc:docMk/>
          <pc:sldMk cId="1780769033" sldId="258"/>
        </pc:sldMkLst>
      </pc:sldChg>
    </pc:docChg>
  </pc:docChgLst>
  <pc:docChgLst>
    <pc:chgData name="Suleman, Saba" userId="0b261a2c-9244-467e-91d8-5c803c10c0a6" providerId="ADAL" clId="{DD5E4DC0-9569-4CEB-83BF-665703C6A9FF}"/>
    <pc:docChg chg="undo redo custSel modSld">
      <pc:chgData name="Suleman, Saba" userId="0b261a2c-9244-467e-91d8-5c803c10c0a6" providerId="ADAL" clId="{DD5E4DC0-9569-4CEB-83BF-665703C6A9FF}" dt="2024-10-17T13:38:50.567" v="109" actId="20577"/>
      <pc:docMkLst>
        <pc:docMk/>
      </pc:docMkLst>
    </pc:docChg>
  </pc:docChgLst>
  <pc:docChgLst>
    <pc:chgData name="Saju, Neha" userId="S::nsaju@doe.nj.gov::0fb8c601-783e-41fc-b251-1284690706bb" providerId="AD" clId="Web-{EACAAE48-35AF-A3E6-487A-CC45892A5EB0}"/>
    <pc:docChg chg="modSld">
      <pc:chgData name="Saju, Neha" userId="S::nsaju@doe.nj.gov::0fb8c601-783e-41fc-b251-1284690706bb" providerId="AD" clId="Web-{EACAAE48-35AF-A3E6-487A-CC45892A5EB0}" dt="2024-06-19T13:35:40.665" v="30" actId="1076"/>
      <pc:docMkLst>
        <pc:docMk/>
      </pc:docMkLst>
      <pc:sldChg chg="addSp delSp modSp delCm">
        <pc:chgData name="Saju, Neha" userId="S::nsaju@doe.nj.gov::0fb8c601-783e-41fc-b251-1284690706bb" providerId="AD" clId="Web-{EACAAE48-35AF-A3E6-487A-CC45892A5EB0}" dt="2024-06-19T13:35:01.648" v="25" actId="107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8.120" v="2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7:57.525" v="0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3.605" v="1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delCm">
        <pc:chgData name="Saju, Neha" userId="S::nsaju@doe.nj.gov::0fb8c601-783e-41fc-b251-1284690706bb" providerId="AD" clId="Web-{EACAAE48-35AF-A3E6-487A-CC45892A5EB0}" dt="2024-06-19T13:35:40.665" v="30" actId="1076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08.574" v="3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18.652" v="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92FF36EA-389B-4B3D-1E2F-44B0BCF1D54D}"/>
    <pc:docChg chg="modSld">
      <pc:chgData name="Saju, Neha" userId="S::nsaju@doe.nj.gov::0fb8c601-783e-41fc-b251-1284690706bb" providerId="AD" clId="Web-{92FF36EA-389B-4B3D-1E2F-44B0BCF1D54D}" dt="2024-07-24T14:33:25.078" v="39" actId="14100"/>
      <pc:docMkLst>
        <pc:docMk/>
      </pc:docMkLst>
      <pc:sldChg chg="delSp modSp">
        <pc:chgData name="Saju, Neha" userId="S::nsaju@doe.nj.gov::0fb8c601-783e-41fc-b251-1284690706bb" providerId="AD" clId="Web-{92FF36EA-389B-4B3D-1E2F-44B0BCF1D54D}" dt="2024-07-24T14:33:25.078" v="39" actId="14100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CD9AD552-9F5F-50C8-610A-550631DB3AD1}"/>
    <pc:docChg chg="modSld">
      <pc:chgData name="Saju, Neha" userId="S::nsaju@doe.nj.gov::0fb8c601-783e-41fc-b251-1284690706bb" providerId="AD" clId="Web-{CD9AD552-9F5F-50C8-610A-550631DB3AD1}" dt="2024-08-15T17:22:08.252" v="47" actId="1076"/>
      <pc:docMkLst>
        <pc:docMk/>
      </pc:docMkLst>
    </pc:docChg>
  </pc:docChgLst>
  <pc:docChgLst>
    <pc:chgData name="Suleman, Saba" userId="0b261a2c-9244-467e-91d8-5c803c10c0a6" providerId="ADAL" clId="{E7AE3427-24E6-4966-9B01-54583717D82C}"/>
    <pc:docChg chg="undo redo custSel modSld">
      <pc:chgData name="Suleman, Saba" userId="0b261a2c-9244-467e-91d8-5c803c10c0a6" providerId="ADAL" clId="{E7AE3427-24E6-4966-9B01-54583717D82C}" dt="2024-08-14T13:29:58.784" v="581" actId="20577"/>
      <pc:docMkLst>
        <pc:docMk/>
      </pc:docMkLst>
    </pc:docChg>
  </pc:docChgLst>
  <pc:docChgLst>
    <pc:chgData name="Pasculli, Diana" userId="S::dpascull@doe.nj.gov::985891a8-e4ca-4513-91aa-9d74f57d5ac3" providerId="AD" clId="Web-{F85B9314-5F79-BC3C-8C13-1F0391E9C9C8}"/>
    <pc:docChg chg="modSld">
      <pc:chgData name="Pasculli, Diana" userId="S::dpascull@doe.nj.gov::985891a8-e4ca-4513-91aa-9d74f57d5ac3" providerId="AD" clId="Web-{F85B9314-5F79-BC3C-8C13-1F0391E9C9C8}" dt="2024-08-26T13:39:52.462" v="2" actId="20577"/>
      <pc:docMkLst>
        <pc:docMk/>
      </pc:docMkLst>
      <pc:sldChg chg="modSp">
        <pc:chgData name="Pasculli, Diana" userId="S::dpascull@doe.nj.gov::985891a8-e4ca-4513-91aa-9d74f57d5ac3" providerId="AD" clId="Web-{F85B9314-5F79-BC3C-8C13-1F0391E9C9C8}" dt="2024-08-26T13:39:52.462" v="2" actId="20577"/>
        <pc:sldMkLst>
          <pc:docMk/>
          <pc:sldMk cId="3543093776" sldId="258"/>
        </pc:sldMkLst>
      </pc:sldChg>
    </pc:docChg>
  </pc:docChgLst>
  <pc:docChgLst>
    <pc:chgData name="Pasculli, Diana" userId="S::dpascull@doe.nj.gov::985891a8-e4ca-4513-91aa-9d74f57d5ac3" providerId="AD" clId="Web-{8F3A9321-E129-D488-10A2-C00CF837F351}"/>
    <pc:docChg chg="modSld">
      <pc:chgData name="Pasculli, Diana" userId="S::dpascull@doe.nj.gov::985891a8-e4ca-4513-91aa-9d74f57d5ac3" providerId="AD" clId="Web-{8F3A9321-E129-D488-10A2-C00CF837F351}" dt="2024-01-23T00:39:57.899" v="1" actId="14100"/>
      <pc:docMkLst>
        <pc:docMk/>
      </pc:docMkLst>
      <pc:sldChg chg="modSp">
        <pc:chgData name="Pasculli, Diana" userId="S::dpascull@doe.nj.gov::985891a8-e4ca-4513-91aa-9d74f57d5ac3" providerId="AD" clId="Web-{8F3A9321-E129-D488-10A2-C00CF837F351}" dt="2024-01-23T00:39:57.899" v="1" actId="1410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032DEAEE-4ACD-4F63-B0F2-B796B847DBD7}"/>
    <pc:docChg chg="mod addSld modSld addMainMaster delMainMaster modMainMaster setSldSz">
      <pc:chgData name="Saju, Neha" userId="S::nsaju@doe.nj.gov::0fb8c601-783e-41fc-b251-1284690706bb" providerId="AD" clId="Web-{032DEAEE-4ACD-4F63-B0F2-B796B847DBD7}" dt="2024-01-16T21:15:05.016" v="307" actId="1076"/>
      <pc:docMkLst>
        <pc:docMk/>
      </pc:docMkLst>
      <pc:sldChg chg="addSp delSp modSp mod modClrScheme chgLayout">
        <pc:chgData name="Saju, Neha" userId="S::nsaju@doe.nj.gov::0fb8c601-783e-41fc-b251-1284690706bb" providerId="AD" clId="Web-{032DEAEE-4ACD-4F63-B0F2-B796B847DBD7}" dt="2024-01-16T21:15:05.016" v="307" actId="1076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032DEAEE-4ACD-4F63-B0F2-B796B847DBD7}" dt="2024-01-16T21:14:54.391" v="305"/>
        <pc:sldMkLst>
          <pc:docMk/>
          <pc:sldMk cId="3125728681" sldId="257"/>
        </pc:sldMkLst>
      </pc:sldChg>
      <pc:sldMasterChg chg="modSp del del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2460954070" sldId="2147483660"/>
        </pc:sldMasterMkLst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717482006" sldId="2147483672"/>
        </pc:sldMasterMkLst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463329352" sldId="2147483673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987028401" sldId="2147483674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373998480" sldId="2147483675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883514234" sldId="2147483676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540371732" sldId="2147483677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847177559" sldId="2147483678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777512563" sldId="2147483679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038618922" sldId="2147483680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999084191" sldId="2147483681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550185624" sldId="2147483682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977615545" sldId="2147483683"/>
          </pc:sldLayoutMkLst>
        </pc:sldLayoutChg>
      </pc:sldMasterChg>
    </pc:docChg>
  </pc:docChgLst>
  <pc:docChgLst>
    <pc:chgData name="Saju, Neha" userId="S::nsaju@doe.nj.gov::0fb8c601-783e-41fc-b251-1284690706bb" providerId="AD" clId="Web-{509AF345-FEAA-413F-DCD5-D21F0928612E}"/>
    <pc:docChg chg="delSld modSld">
      <pc:chgData name="Saju, Neha" userId="S::nsaju@doe.nj.gov::0fb8c601-783e-41fc-b251-1284690706bb" providerId="AD" clId="Web-{509AF345-FEAA-413F-DCD5-D21F0928612E}" dt="2024-08-06T18:04:57.743" v="281" actId="14100"/>
      <pc:docMkLst>
        <pc:docMk/>
      </pc:docMkLst>
      <pc:sldChg chg="addSp delSp modSp del">
        <pc:chgData name="Saju, Neha" userId="S::nsaju@doe.nj.gov::0fb8c601-783e-41fc-b251-1284690706bb" providerId="AD" clId="Web-{509AF345-FEAA-413F-DCD5-D21F0928612E}" dt="2024-08-06T17:59:16.513" v="266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2F42DB06-5DD6-6871-B04F-F63FC3F4AB8A}"/>
    <pc:docChg chg="addSld modSld">
      <pc:chgData name="Saju, Neha" userId="S::nsaju@doe.nj.gov::0fb8c601-783e-41fc-b251-1284690706bb" providerId="AD" clId="Web-{2F42DB06-5DD6-6871-B04F-F63FC3F4AB8A}" dt="2024-07-25T16:15:38.796" v="155" actId="1076"/>
      <pc:docMkLst>
        <pc:docMk/>
      </pc:docMkLst>
      <pc:sldChg chg="addSp delSp modSp">
        <pc:chgData name="Saju, Neha" userId="S::nsaju@doe.nj.gov::0fb8c601-783e-41fc-b251-1284690706bb" providerId="AD" clId="Web-{2F42DB06-5DD6-6871-B04F-F63FC3F4AB8A}" dt="2024-07-25T16:09:38.188" v="146" actId="1076"/>
        <pc:sldMkLst>
          <pc:docMk/>
          <pc:sldMk cId="1192816135" sldId="257"/>
        </pc:sldMkLst>
      </pc:sldChg>
      <pc:sldChg chg="addSp delSp modSp add replId">
        <pc:chgData name="Saju, Neha" userId="S::nsaju@doe.nj.gov::0fb8c601-783e-41fc-b251-1284690706bb" providerId="AD" clId="Web-{2F42DB06-5DD6-6871-B04F-F63FC3F4AB8A}" dt="2024-07-25T16:15:38.796" v="155" actId="1076"/>
        <pc:sldMkLst>
          <pc:docMk/>
          <pc:sldMk cId="3543093776" sldId="258"/>
        </pc:sldMkLst>
      </pc:sldChg>
    </pc:docChg>
  </pc:docChgLst>
  <pc:docChgLst>
    <pc:chgData name="Franks-McRae, Leslie" userId="S::lfranks@doe.nj.gov::b153c716-a0bb-44f8-b705-dc9e7d736f19" providerId="AD" clId="Web-{4B015CE3-CEB1-B9C4-DD3E-1C2A7DD08C12}"/>
    <pc:docChg chg="modSld">
      <pc:chgData name="Franks-McRae, Leslie" userId="S::lfranks@doe.nj.gov::b153c716-a0bb-44f8-b705-dc9e7d736f19" providerId="AD" clId="Web-{4B015CE3-CEB1-B9C4-DD3E-1C2A7DD08C12}" dt="2024-08-14T18:06:00.756" v="173" actId="20577"/>
      <pc:docMkLst>
        <pc:docMk/>
      </pc:docMkLst>
      <pc:sldChg chg="modSp modCm">
        <pc:chgData name="Franks-McRae, Leslie" userId="S::lfranks@doe.nj.gov::b153c716-a0bb-44f8-b705-dc9e7d736f19" providerId="AD" clId="Web-{4B015CE3-CEB1-B9C4-DD3E-1C2A7DD08C12}" dt="2024-08-14T18:06:00.756" v="173" actId="20577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ranks-McRae, Leslie" userId="S::lfranks@doe.nj.gov::b153c716-a0bb-44f8-b705-dc9e7d736f19" providerId="AD" clId="Web-{4B015CE3-CEB1-B9C4-DD3E-1C2A7DD08C12}" dt="2024-08-14T18:04:19.224" v="172" actId="20577"/>
              <pc2:cmMkLst xmlns:pc2="http://schemas.microsoft.com/office/powerpoint/2019/9/main/command">
                <pc:docMk/>
                <pc:sldMk cId="3543093776" sldId="258"/>
                <pc2:cmMk id="{AC731A4A-606D-410A-821C-FB09526E63A9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9942CF7B-21FE-D3D0-1AFC-5DDDF09B5D1E}"/>
    <pc:docChg chg="modSld">
      <pc:chgData name="Saju, Neha" userId="S::nsaju@doe.nj.gov::0fb8c601-783e-41fc-b251-1284690706bb" providerId="AD" clId="Web-{9942CF7B-21FE-D3D0-1AFC-5DDDF09B5D1E}" dt="2024-07-10T19:37:07.936" v="245" actId="1076"/>
      <pc:docMkLst>
        <pc:docMk/>
      </pc:docMkLst>
      <pc:sldChg chg="modSp modCm">
        <pc:chgData name="Saju, Neha" userId="S::nsaju@doe.nj.gov::0fb8c601-783e-41fc-b251-1284690706bb" providerId="AD" clId="Web-{9942CF7B-21FE-D3D0-1AFC-5DDDF09B5D1E}" dt="2024-07-10T19:37:07.936" v="245" actId="1076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9942CF7B-21FE-D3D0-1AFC-5DDDF09B5D1E}" dt="2024-07-10T19:28:46.226" v="78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222D6639-8432-611D-B4D5-1ECD63D8D2FC}"/>
    <pc:docChg chg="modSld">
      <pc:chgData name="Saju, Neha" userId="S::nsaju@doe.nj.gov::0fb8c601-783e-41fc-b251-1284690706bb" providerId="AD" clId="Web-{222D6639-8432-611D-B4D5-1ECD63D8D2FC}" dt="2024-01-19T18:02:17.317" v="248" actId="1076"/>
      <pc:docMkLst>
        <pc:docMk/>
      </pc:docMkLst>
      <pc:sldChg chg="modSp">
        <pc:chgData name="Saju, Neha" userId="S::nsaju@doe.nj.gov::0fb8c601-783e-41fc-b251-1284690706bb" providerId="AD" clId="Web-{222D6639-8432-611D-B4D5-1ECD63D8D2FC}" dt="2024-01-19T17:21:53.691" v="59" actId="1076"/>
        <pc:sldMkLst>
          <pc:docMk/>
          <pc:sldMk cId="109857222" sldId="256"/>
        </pc:sldMkLst>
      </pc:sldChg>
      <pc:sldChg chg="addSp modSp">
        <pc:chgData name="Saju, Neha" userId="S::nsaju@doe.nj.gov::0fb8c601-783e-41fc-b251-1284690706bb" providerId="AD" clId="Web-{222D6639-8432-611D-B4D5-1ECD63D8D2FC}" dt="2024-01-19T18:02:17.317" v="248" actId="1076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76CF1465-5B7C-9A7E-3F39-37FA795A3851}"/>
    <pc:docChg chg="modSld">
      <pc:chgData name="Saju, Neha" userId="S::nsaju@doe.nj.gov::0fb8c601-783e-41fc-b251-1284690706bb" providerId="AD" clId="Web-{76CF1465-5B7C-9A7E-3F39-37FA795A3851}" dt="2024-08-15T18:32:38.854" v="9" actId="1076"/>
      <pc:docMkLst>
        <pc:docMk/>
      </pc:docMkLst>
    </pc:docChg>
  </pc:docChgLst>
  <pc:docChgLst>
    <pc:chgData name="Ehling, Kathleen" userId="S::kehling@doe.nj.gov::0e8e584d-e448-49b8-afc8-3a6c7b8b3d7d" providerId="AD" clId="Web-{8DCA6488-FC88-683E-A79D-6475CB96D0E1}"/>
    <pc:docChg chg="mod modSld">
      <pc:chgData name="Ehling, Kathleen" userId="S::kehling@doe.nj.gov::0e8e584d-e448-49b8-afc8-3a6c7b8b3d7d" providerId="AD" clId="Web-{8DCA6488-FC88-683E-A79D-6475CB96D0E1}" dt="2024-01-23T13:28:55.307" v="21"/>
      <pc:docMkLst>
        <pc:docMk/>
      </pc:docMkLst>
      <pc:sldChg chg="modSp addCm">
        <pc:chgData name="Ehling, Kathleen" userId="S::kehling@doe.nj.gov::0e8e584d-e448-49b8-afc8-3a6c7b8b3d7d" providerId="AD" clId="Web-{8DCA6488-FC88-683E-A79D-6475CB96D0E1}" dt="2024-01-23T13:24:28.585" v="7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3:30.568" v="4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4:28.585" v="7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addCm">
        <pc:chgData name="Ehling, Kathleen" userId="S::kehling@doe.nj.gov::0e8e584d-e448-49b8-afc8-3a6c7b8b3d7d" providerId="AD" clId="Web-{8DCA6488-FC88-683E-A79D-6475CB96D0E1}" dt="2024-01-23T13:28:55.307" v="21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55.307" v="21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20.229" v="1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Franks-McRae, Leslie" userId="b153c716-a0bb-44f8-b705-dc9e7d736f19" providerId="ADAL" clId="{F3BA7165-FF4F-4579-B625-A4BC21EDA17B}"/>
    <pc:docChg chg="undo redo custSel modSld">
      <pc:chgData name="Franks-McRae, Leslie" userId="b153c716-a0bb-44f8-b705-dc9e7d736f19" providerId="ADAL" clId="{F3BA7165-FF4F-4579-B625-A4BC21EDA17B}" dt="2024-08-14T19:07:49.851" v="48" actId="20577"/>
      <pc:docMkLst>
        <pc:docMk/>
      </pc:docMkLst>
      <pc:sldChg chg="addSp delSp modSp mod modCm">
        <pc:chgData name="Franks-McRae, Leslie" userId="b153c716-a0bb-44f8-b705-dc9e7d736f19" providerId="ADAL" clId="{F3BA7165-FF4F-4579-B625-A4BC21EDA17B}" dt="2024-08-14T19:07:49.851" v="48" actId="20577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ranks-McRae, Leslie" userId="b153c716-a0bb-44f8-b705-dc9e7d736f19" providerId="ADAL" clId="{F3BA7165-FF4F-4579-B625-A4BC21EDA17B}" dt="2024-08-14T19:07:49.851" v="48" actId="20577"/>
              <pc2:cmMkLst xmlns:pc2="http://schemas.microsoft.com/office/powerpoint/2019/9/main/command">
                <pc:docMk/>
                <pc:sldMk cId="3543093776" sldId="258"/>
                <pc2:cmMk id="{AC731A4A-606D-410A-821C-FB09526E63A9}"/>
              </pc2:cmMkLst>
            </pc226:cmChg>
          </p:ext>
        </pc:extLst>
      </pc:sldChg>
    </pc:docChg>
  </pc:docChgLst>
  <pc:docChgLst>
    <pc:chgData name="Doherty-Azzinaro, Kim" userId="2b50f6e3-1efa-4765-8edf-96a09a6cf8ed" providerId="ADAL" clId="{35A09D0B-9C86-44AB-9C45-84521C133939}"/>
    <pc:docChg chg="modSld">
      <pc:chgData name="Doherty-Azzinaro, Kim" userId="2b50f6e3-1efa-4765-8edf-96a09a6cf8ed" providerId="ADAL" clId="{35A09D0B-9C86-44AB-9C45-84521C133939}" dt="2024-01-23T19:53:26.350" v="28" actId="20577"/>
      <pc:docMkLst>
        <pc:docMk/>
      </pc:docMkLst>
      <pc:sldChg chg="modSp mod">
        <pc:chgData name="Doherty-Azzinaro, Kim" userId="2b50f6e3-1efa-4765-8edf-96a09a6cf8ed" providerId="ADAL" clId="{35A09D0B-9C86-44AB-9C45-84521C133939}" dt="2024-01-23T19:53:26.350" v="28" actId="20577"/>
        <pc:sldMkLst>
          <pc:docMk/>
          <pc:sldMk cId="109857222" sldId="256"/>
        </pc:sldMkLst>
      </pc:sldChg>
    </pc:docChg>
  </pc:docChgLst>
  <pc:docChgLst>
    <pc:chgData name="Saju, Neha" userId="S::nsaju@doe.nj.gov::0fb8c601-783e-41fc-b251-1284690706bb" providerId="AD" clId="Web-{7BA291D1-83BA-E961-F570-F0CDEC3FFC24}"/>
    <pc:docChg chg="delSld modSld">
      <pc:chgData name="Saju, Neha" userId="S::nsaju@doe.nj.gov::0fb8c601-783e-41fc-b251-1284690706bb" providerId="AD" clId="Web-{7BA291D1-83BA-E961-F570-F0CDEC3FFC24}" dt="2024-07-23T13:16:09.204" v="13"/>
      <pc:docMkLst>
        <pc:docMk/>
      </pc:docMkLst>
      <pc:sldChg chg="del">
        <pc:chgData name="Saju, Neha" userId="S::nsaju@doe.nj.gov::0fb8c601-783e-41fc-b251-1284690706bb" providerId="AD" clId="Web-{7BA291D1-83BA-E961-F570-F0CDEC3FFC24}" dt="2024-07-23T13:15:08.077" v="0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7C763705-8A6F-3B26-2074-C36711188226}"/>
    <pc:docChg chg="modSld">
      <pc:chgData name="Saju, Neha" userId="S::nsaju@doe.nj.gov::0fb8c601-783e-41fc-b251-1284690706bb" providerId="AD" clId="Web-{7C763705-8A6F-3B26-2074-C36711188226}" dt="2024-08-08T19:21:18.226" v="90" actId="20577"/>
      <pc:docMkLst>
        <pc:docMk/>
      </pc:docMkLst>
      <pc:sldChg chg="modSp modCm">
        <pc:chgData name="Saju, Neha" userId="S::nsaju@doe.nj.gov::0fb8c601-783e-41fc-b251-1284690706bb" providerId="AD" clId="Web-{7C763705-8A6F-3B26-2074-C36711188226}" dt="2024-08-08T19:21:18.226" v="90" actId="20577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7C763705-8A6F-3B26-2074-C36711188226}" dt="2024-08-08T19:19:55.305" v="88" actId="20577"/>
              <pc2:cmMkLst xmlns:pc2="http://schemas.microsoft.com/office/powerpoint/2019/9/main/command">
                <pc:docMk/>
                <pc:sldMk cId="3543093776" sldId="258"/>
                <pc2:cmMk id="{D6FC8BDC-DE41-4EF6-92BD-4063108F801D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4357EFE4-0791-84FB-B56F-AAB74B7F40E1}"/>
    <pc:docChg chg="modSld">
      <pc:chgData name="Saju, Neha" userId="S::nsaju@doe.nj.gov::0fb8c601-783e-41fc-b251-1284690706bb" providerId="AD" clId="Web-{4357EFE4-0791-84FB-B56F-AAB74B7F40E1}" dt="2024-07-16T13:38:07.955" v="12" actId="1076"/>
      <pc:docMkLst>
        <pc:docMk/>
      </pc:docMkLst>
    </pc:docChg>
  </pc:docChgLst>
  <pc:docChgLst>
    <pc:chgData name="Saju, Neha" userId="S::nsaju@doe.nj.gov::0fb8c601-783e-41fc-b251-1284690706bb" providerId="AD" clId="Web-{E34895B9-144F-F686-AA86-CF29130D9C6E}"/>
    <pc:docChg chg="delSld modSld">
      <pc:chgData name="Saju, Neha" userId="S::nsaju@doe.nj.gov::0fb8c601-783e-41fc-b251-1284690706bb" providerId="AD" clId="Web-{E34895B9-144F-F686-AA86-CF29130D9C6E}" dt="2024-07-02T19:48:00.097" v="68"/>
      <pc:docMkLst>
        <pc:docMk/>
      </pc:docMkLst>
      <pc:sldChg chg="delSp modSp">
        <pc:chgData name="Saju, Neha" userId="S::nsaju@doe.nj.gov::0fb8c601-783e-41fc-b251-1284690706bb" providerId="AD" clId="Web-{E34895B9-144F-F686-AA86-CF29130D9C6E}" dt="2024-07-02T19:48:00.097" v="68"/>
        <pc:sldMkLst>
          <pc:docMk/>
          <pc:sldMk cId="1192816135" sldId="257"/>
        </pc:sldMkLst>
      </pc:sldChg>
      <pc:sldChg chg="del">
        <pc:chgData name="Saju, Neha" userId="S::nsaju@doe.nj.gov::0fb8c601-783e-41fc-b251-1284690706bb" providerId="AD" clId="Web-{E34895B9-144F-F686-AA86-CF29130D9C6E}" dt="2024-07-02T19:30:39.685" v="12"/>
        <pc:sldMkLst>
          <pc:docMk/>
          <pc:sldMk cId="1691816952" sldId="258"/>
        </pc:sldMkLst>
      </pc:sldChg>
    </pc:docChg>
  </pc:docChgLst>
  <pc:docChgLst>
    <pc:chgData name="Suleman, Saba" userId="S::ssuleman@doe.nj.gov::0b261a2c-9244-467e-91d8-5c803c10c0a6" providerId="AD" clId="Web-{06FD62B5-2655-9C75-0AD3-9E024993EC09}"/>
    <pc:docChg chg="modSld">
      <pc:chgData name="Suleman, Saba" userId="S::ssuleman@doe.nj.gov::0b261a2c-9244-467e-91d8-5c803c10c0a6" providerId="AD" clId="Web-{06FD62B5-2655-9C75-0AD3-9E024993EC09}" dt="2024-08-09T18:18:39.035" v="0" actId="20577"/>
      <pc:docMkLst>
        <pc:docMk/>
      </pc:docMkLst>
    </pc:docChg>
  </pc:docChgLst>
  <pc:docChgLst>
    <pc:chgData name="Gallagher, Amy" userId="496dfe81-9838-4803-ad9e-45b261635a82" providerId="ADAL" clId="{30A089EA-0143-4E05-A85F-9EE66BE37CCE}"/>
    <pc:docChg chg="modSld">
      <pc:chgData name="Gallagher, Amy" userId="496dfe81-9838-4803-ad9e-45b261635a82" providerId="ADAL" clId="{30A089EA-0143-4E05-A85F-9EE66BE37CCE}" dt="2024-08-08T18:21:50.891" v="3" actId="20577"/>
      <pc:docMkLst>
        <pc:docMk/>
      </pc:docMkLst>
    </pc:docChg>
  </pc:docChgLst>
  <pc:docChgLst>
    <pc:chgData name="Saju, Neha" userId="S::nsaju@doe.nj.gov::0fb8c601-783e-41fc-b251-1284690706bb" providerId="AD" clId="Web-{F9089F7C-2ECB-0B78-2C55-84993B93B1D4}"/>
    <pc:docChg chg="addSld modSld">
      <pc:chgData name="Saju, Neha" userId="S::nsaju@doe.nj.gov::0fb8c601-783e-41fc-b251-1284690706bb" providerId="AD" clId="Web-{F9089F7C-2ECB-0B78-2C55-84993B93B1D4}" dt="2024-07-23T16:18:56.891" v="584" actId="1076"/>
      <pc:docMkLst>
        <pc:docMk/>
      </pc:docMkLst>
      <pc:sldChg chg="modSp add replId">
        <pc:chgData name="Saju, Neha" userId="S::nsaju@doe.nj.gov::0fb8c601-783e-41fc-b251-1284690706bb" providerId="AD" clId="Web-{F9089F7C-2ECB-0B78-2C55-84993B93B1D4}" dt="2024-07-23T15:15:09.415" v="574" actId="1076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15D8378E-5EC2-0B23-925B-3A33D4B26441}"/>
    <pc:docChg chg="modSld">
      <pc:chgData name="Saju, Neha" userId="S::nsaju@doe.nj.gov::0fb8c601-783e-41fc-b251-1284690706bb" providerId="AD" clId="Web-{15D8378E-5EC2-0B23-925B-3A33D4B26441}" dt="2024-08-14T19:35:44.087" v="2" actId="14100"/>
      <pc:docMkLst>
        <pc:docMk/>
      </pc:docMkLst>
      <pc:sldChg chg="addSp modSp">
        <pc:chgData name="Saju, Neha" userId="S::nsaju@doe.nj.gov::0fb8c601-783e-41fc-b251-1284690706bb" providerId="AD" clId="Web-{15D8378E-5EC2-0B23-925B-3A33D4B26441}" dt="2024-08-14T19:35:44.087" v="2" actId="14100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65466B07-71D9-1586-DA9E-A538F21C1CB8}"/>
    <pc:docChg chg="modSld">
      <pc:chgData name="Saju, Neha" userId="S::nsaju@doe.nj.gov::0fb8c601-783e-41fc-b251-1284690706bb" providerId="AD" clId="Web-{65466B07-71D9-1586-DA9E-A538F21C1CB8}" dt="2024-07-31T14:54:45.748" v="406" actId="1076"/>
      <pc:docMkLst>
        <pc:docMk/>
      </pc:docMkLst>
    </pc:docChg>
  </pc:docChgLst>
  <pc:docChgLst>
    <pc:chgData name="Suleman, Saba" userId="S::ssuleman@doe.nj.gov::0b261a2c-9244-467e-91d8-5c803c10c0a6" providerId="AD" clId="Web-{E900B700-F675-38CD-0633-4A02DD484863}"/>
    <pc:docChg chg="modSld">
      <pc:chgData name="Suleman, Saba" userId="S::ssuleman@doe.nj.gov::0b261a2c-9244-467e-91d8-5c803c10c0a6" providerId="AD" clId="Web-{E900B700-F675-38CD-0633-4A02DD484863}" dt="2024-08-09T18:13:21.677" v="261" actId="20577"/>
      <pc:docMkLst>
        <pc:docMk/>
      </pc:docMkLst>
    </pc:docChg>
  </pc:docChgLst>
  <pc:docChgLst>
    <pc:chgData name="Pasculli, Diana" userId="S::dpascull@doe.nj.gov::985891a8-e4ca-4513-91aa-9d74f57d5ac3" providerId="AD" clId="Web-{DD935161-43D6-96C8-7244-2E64E26C187F}"/>
    <pc:docChg chg="modSld">
      <pc:chgData name="Pasculli, Diana" userId="S::dpascull@doe.nj.gov::985891a8-e4ca-4513-91aa-9d74f57d5ac3" providerId="AD" clId="Web-{DD935161-43D6-96C8-7244-2E64E26C187F}" dt="2024-10-19T12:59:42.319" v="16" actId="1076"/>
      <pc:docMkLst>
        <pc:docMk/>
      </pc:docMkLst>
      <pc:sldChg chg="modSp">
        <pc:chgData name="Pasculli, Diana" userId="S::dpascull@doe.nj.gov::985891a8-e4ca-4513-91aa-9d74f57d5ac3" providerId="AD" clId="Web-{DD935161-43D6-96C8-7244-2E64E26C187F}" dt="2024-10-19T12:59:42.319" v="16" actId="1076"/>
        <pc:sldMkLst>
          <pc:docMk/>
          <pc:sldMk cId="3543093776" sldId="258"/>
        </pc:sldMkLst>
      </pc:sldChg>
    </pc:docChg>
  </pc:docChgLst>
  <pc:docChgLst>
    <pc:chgData name="Pasculli, Diana" userId="985891a8-e4ca-4513-91aa-9d74f57d5ac3" providerId="ADAL" clId="{1A8EC3C2-01B3-43BC-9406-B0D7C5FAF6B4}"/>
    <pc:docChg chg="undo custSel modSld">
      <pc:chgData name="Pasculli, Diana" userId="985891a8-e4ca-4513-91aa-9d74f57d5ac3" providerId="ADAL" clId="{1A8EC3C2-01B3-43BC-9406-B0D7C5FAF6B4}" dt="2024-10-19T13:09:46.908" v="527" actId="1076"/>
      <pc:docMkLst>
        <pc:docMk/>
      </pc:docMkLst>
      <pc:sldChg chg="addSp modSp mod">
        <pc:chgData name="Pasculli, Diana" userId="985891a8-e4ca-4513-91aa-9d74f57d5ac3" providerId="ADAL" clId="{1A8EC3C2-01B3-43BC-9406-B0D7C5FAF6B4}" dt="2024-10-19T13:09:46.908" v="527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B4C9823E-55E2-97DD-05BB-D8ACE107F435}"/>
    <pc:docChg chg="modSld">
      <pc:chgData name="Saju, Neha" userId="S::nsaju@doe.nj.gov::0fb8c601-783e-41fc-b251-1284690706bb" providerId="AD" clId="Web-{B4C9823E-55E2-97DD-05BB-D8ACE107F435}" dt="2024-08-14T13:30:27.798" v="47" actId="1076"/>
      <pc:docMkLst>
        <pc:docMk/>
      </pc:docMkLst>
    </pc:docChg>
  </pc:docChgLst>
  <pc:docChgLst>
    <pc:chgData name="Pasculli, Diana" userId="S::dpascull@doe.nj.gov::985891a8-e4ca-4513-91aa-9d74f57d5ac3" providerId="AD" clId="Web-{E41FD6C2-6431-AEF5-A231-314174B268FA}"/>
    <pc:docChg chg="modSld">
      <pc:chgData name="Pasculli, Diana" userId="S::dpascull@doe.nj.gov::985891a8-e4ca-4513-91aa-9d74f57d5ac3" providerId="AD" clId="Web-{E41FD6C2-6431-AEF5-A231-314174B268FA}" dt="2024-08-08T14:02:12.926" v="1" actId="1076"/>
      <pc:docMkLst>
        <pc:docMk/>
      </pc:docMkLst>
    </pc:docChg>
  </pc:docChgLst>
  <pc:docChgLst>
    <pc:chgData name="Saju, Neha" userId="S::nsaju@doe.nj.gov::0fb8c601-783e-41fc-b251-1284690706bb" providerId="AD" clId="Web-{9820E337-FA8C-3C80-916F-AEED27486B21}"/>
    <pc:docChg chg="modSld">
      <pc:chgData name="Saju, Neha" userId="S::nsaju@doe.nj.gov::0fb8c601-783e-41fc-b251-1284690706bb" providerId="AD" clId="Web-{9820E337-FA8C-3C80-916F-AEED27486B21}" dt="2024-07-09T12:53:56.563" v="5" actId="1076"/>
      <pc:docMkLst>
        <pc:docMk/>
      </pc:docMkLst>
    </pc:docChg>
  </pc:docChgLst>
  <pc:docChgLst>
    <pc:chgData name="Pasculli, Diana" userId="S::dpascull@doe.nj.gov::985891a8-e4ca-4513-91aa-9d74f57d5ac3" providerId="AD" clId="Web-{19495E23-0254-5FD1-48E6-7C42476D5FF3}"/>
    <pc:docChg chg="">
      <pc:chgData name="Pasculli, Diana" userId="S::dpascull@doe.nj.gov::985891a8-e4ca-4513-91aa-9d74f57d5ac3" providerId="AD" clId="Web-{19495E23-0254-5FD1-48E6-7C42476D5FF3}" dt="2024-07-15T18:23:05.258" v="0"/>
      <pc:docMkLst>
        <pc:docMk/>
      </pc:docMkLst>
    </pc:docChg>
  </pc:docChgLst>
  <pc:docChgLst>
    <pc:chgData name="Pasculli, Diana" userId="S::dpascull@doe.nj.gov::985891a8-e4ca-4513-91aa-9d74f57d5ac3" providerId="AD" clId="Web-{2B1F5C40-ABEC-81F9-3042-3EB1449713DC}"/>
    <pc:docChg chg="mod modSld">
      <pc:chgData name="Pasculli, Diana" userId="S::dpascull@doe.nj.gov::985891a8-e4ca-4513-91aa-9d74f57d5ac3" providerId="AD" clId="Web-{2B1F5C40-ABEC-81F9-3042-3EB1449713DC}" dt="2024-01-23T00:43:01.886" v="6"/>
      <pc:docMkLst>
        <pc:docMk/>
      </pc:docMkLst>
      <pc:sldChg chg="modSp addCm">
        <pc:chgData name="Pasculli, Diana" userId="S::dpascull@doe.nj.gov::985891a8-e4ca-4513-91aa-9d74f57d5ac3" providerId="AD" clId="Web-{2B1F5C40-ABEC-81F9-3042-3EB1449713DC}" dt="2024-01-23T00:43:01.886" v="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Pasculli, Diana" userId="S::dpascull@doe.nj.gov::985891a8-e4ca-4513-91aa-9d74f57d5ac3" providerId="AD" clId="Web-{2B1F5C40-ABEC-81F9-3042-3EB1449713DC}" dt="2024-01-23T00:43:01.886" v="6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</p:ext>
        </pc:extLst>
      </pc:sldChg>
      <pc:sldChg chg="mod modShow">
        <pc:chgData name="Pasculli, Diana" userId="S::dpascull@doe.nj.gov::985891a8-e4ca-4513-91aa-9d74f57d5ac3" providerId="AD" clId="Web-{2B1F5C40-ABEC-81F9-3042-3EB1449713DC}" dt="2024-01-23T00:41:19.538" v="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B1E36B64-6ABB-3385-119C-E0D3E8B686C3}"/>
    <pc:docChg chg="modSld">
      <pc:chgData name="Saju, Neha" userId="S::nsaju@doe.nj.gov::0fb8c601-783e-41fc-b251-1284690706bb" providerId="AD" clId="Web-{B1E36B64-6ABB-3385-119C-E0D3E8B686C3}" dt="2024-08-06T18:24:06.337" v="228" actId="1076"/>
      <pc:docMkLst>
        <pc:docMk/>
      </pc:docMkLst>
    </pc:docChg>
  </pc:docChgLst>
  <pc:docChgLst>
    <pc:chgData name="Saju, Neha" userId="S::nsaju@doe.nj.gov::0fb8c601-783e-41fc-b251-1284690706bb" providerId="AD" clId="Web-{F59F5082-77D5-A85C-2E74-E0619D2B6236}"/>
    <pc:docChg chg="modSld">
      <pc:chgData name="Saju, Neha" userId="S::nsaju@doe.nj.gov::0fb8c601-783e-41fc-b251-1284690706bb" providerId="AD" clId="Web-{F59F5082-77D5-A85C-2E74-E0619D2B6236}" dt="2024-07-02T17:00:14.560" v="8" actId="1076"/>
      <pc:docMkLst>
        <pc:docMk/>
      </pc:docMkLst>
      <pc:sldChg chg="modSp">
        <pc:chgData name="Saju, Neha" userId="S::nsaju@doe.nj.gov::0fb8c601-783e-41fc-b251-1284690706bb" providerId="AD" clId="Web-{F59F5082-77D5-A85C-2E74-E0619D2B6236}" dt="2024-07-02T17:00:14.560" v="8" actId="1076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302B02D1-B137-51AF-258A-DF805460CC42}"/>
    <pc:docChg chg="modSld">
      <pc:chgData name="Saju, Neha" userId="S::nsaju@doe.nj.gov::0fb8c601-783e-41fc-b251-1284690706bb" providerId="AD" clId="Web-{302B02D1-B137-51AF-258A-DF805460CC42}" dt="2024-08-08T15:11:12.012" v="185" actId="20577"/>
      <pc:docMkLst>
        <pc:docMk/>
      </pc:docMkLst>
      <pc:sldChg chg="addSp delSp modSp">
        <pc:chgData name="Saju, Neha" userId="S::nsaju@doe.nj.gov::0fb8c601-783e-41fc-b251-1284690706bb" providerId="AD" clId="Web-{302B02D1-B137-51AF-258A-DF805460CC42}" dt="2024-08-08T15:11:12.012" v="185" actId="20577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AF791F75-B4CA-9155-6D3A-21E8080CAB34}"/>
    <pc:docChg chg="delSld modSld">
      <pc:chgData name="Saju, Neha" userId="S::nsaju@doe.nj.gov::0fb8c601-783e-41fc-b251-1284690706bb" providerId="AD" clId="Web-{AF791F75-B4CA-9155-6D3A-21E8080CAB34}" dt="2024-06-19T19:50:13.887" v="133" actId="20577"/>
      <pc:docMkLst>
        <pc:docMk/>
      </pc:docMkLst>
      <pc:sldChg chg="del">
        <pc:chgData name="Saju, Neha" userId="S::nsaju@doe.nj.gov::0fb8c601-783e-41fc-b251-1284690706bb" providerId="AD" clId="Web-{AF791F75-B4CA-9155-6D3A-21E8080CAB34}" dt="2024-06-19T18:44:58.724" v="0"/>
        <pc:sldMkLst>
          <pc:docMk/>
          <pc:sldMk cId="1844103309" sldId="259"/>
        </pc:sldMkLst>
      </pc:sldChg>
    </pc:docChg>
  </pc:docChgLst>
  <pc:docChgLst>
    <pc:chgData name="Saju, Neha" userId="S::nsaju@doe.nj.gov::0fb8c601-783e-41fc-b251-1284690706bb" providerId="AD" clId="Web-{9DF0B625-C2A9-B08C-8734-4811B603EA2C}"/>
    <pc:docChg chg="modSld">
      <pc:chgData name="Saju, Neha" userId="S::nsaju@doe.nj.gov::0fb8c601-783e-41fc-b251-1284690706bb" providerId="AD" clId="Web-{9DF0B625-C2A9-B08C-8734-4811B603EA2C}" dt="2024-07-03T15:37:36.327" v="499"/>
      <pc:docMkLst>
        <pc:docMk/>
      </pc:docMkLst>
      <pc:sldChg chg="addSp delSp modSp">
        <pc:chgData name="Saju, Neha" userId="S::nsaju@doe.nj.gov::0fb8c601-783e-41fc-b251-1284690706bb" providerId="AD" clId="Web-{9DF0B625-C2A9-B08C-8734-4811B603EA2C}" dt="2024-07-03T15:37:36.327" v="499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85131CE6-59EF-159A-5F11-B495FEA04597}"/>
    <pc:docChg chg="modSld">
      <pc:chgData name="Saju, Neha" userId="S::nsaju@doe.nj.gov::0fb8c601-783e-41fc-b251-1284690706bb" providerId="AD" clId="Web-{85131CE6-59EF-159A-5F11-B495FEA04597}" dt="2024-07-11T18:07:26.585" v="0" actId="14100"/>
      <pc:docMkLst>
        <pc:docMk/>
      </pc:docMkLst>
    </pc:docChg>
  </pc:docChgLst>
  <pc:docChgLst>
    <pc:chgData name="Saju, Neha" userId="S::nsaju@doe.nj.gov::0fb8c601-783e-41fc-b251-1284690706bb" providerId="AD" clId="Web-{E835B7EB-31D5-98D5-55CB-8D38AEF6C6D1}"/>
    <pc:docChg chg="modSld">
      <pc:chgData name="Saju, Neha" userId="S::nsaju@doe.nj.gov::0fb8c601-783e-41fc-b251-1284690706bb" providerId="AD" clId="Web-{E835B7EB-31D5-98D5-55CB-8D38AEF6C6D1}" dt="2024-07-02T12:39:20.339" v="11" actId="20577"/>
      <pc:docMkLst>
        <pc:docMk/>
      </pc:docMkLst>
      <pc:sldChg chg="modSp">
        <pc:chgData name="Saju, Neha" userId="S::nsaju@doe.nj.gov::0fb8c601-783e-41fc-b251-1284690706bb" providerId="AD" clId="Web-{E835B7EB-31D5-98D5-55CB-8D38AEF6C6D1}" dt="2024-07-02T12:39:20.339" v="11" actId="20577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A829818A-23EB-94F3-5833-CC7C11B91FFD}"/>
    <pc:docChg chg="addSld delSld modSld">
      <pc:chgData name="Saju, Neha" userId="S::nsaju@doe.nj.gov::0fb8c601-783e-41fc-b251-1284690706bb" providerId="AD" clId="Web-{A829818A-23EB-94F3-5833-CC7C11B91FFD}" dt="2024-06-19T15:37:42.782" v="919" actId="20577"/>
      <pc:docMkLst>
        <pc:docMk/>
      </pc:docMkLst>
      <pc:sldChg chg="addSp delSp modSp del modNotes">
        <pc:chgData name="Saju, Neha" userId="S::nsaju@doe.nj.gov::0fb8c601-783e-41fc-b251-1284690706bb" providerId="AD" clId="Web-{A829818A-23EB-94F3-5833-CC7C11B91FFD}" dt="2024-06-19T14:47:39.217" v="478"/>
        <pc:sldMkLst>
          <pc:docMk/>
          <pc:sldMk cId="109857222" sldId="256"/>
        </pc:sldMkLst>
      </pc:sldChg>
      <pc:sldChg chg="delSp add del replId">
        <pc:chgData name="Saju, Neha" userId="S::nsaju@doe.nj.gov::0fb8c601-783e-41fc-b251-1284690706bb" providerId="AD" clId="Web-{A829818A-23EB-94F3-5833-CC7C11B91FFD}" dt="2024-06-19T14:18:59.140" v="150"/>
        <pc:sldMkLst>
          <pc:docMk/>
          <pc:sldMk cId="2972521966" sldId="257"/>
        </pc:sldMkLst>
      </pc:sldChg>
      <pc:sldChg chg="del">
        <pc:chgData name="Saju, Neha" userId="S::nsaju@doe.nj.gov::0fb8c601-783e-41fc-b251-1284690706bb" providerId="AD" clId="Web-{A829818A-23EB-94F3-5833-CC7C11B91FFD}" dt="2024-06-19T13:43:57.350" v="0"/>
        <pc:sldMkLst>
          <pc:docMk/>
          <pc:sldMk cId="3125728681" sldId="257"/>
        </pc:sldMkLst>
      </pc:sldChg>
      <pc:sldChg chg="addSp delSp modSp new modNotes">
        <pc:chgData name="Saju, Neha" userId="S::nsaju@doe.nj.gov::0fb8c601-783e-41fc-b251-1284690706bb" providerId="AD" clId="Web-{A829818A-23EB-94F3-5833-CC7C11B91FFD}" dt="2024-06-19T15:37:42.782" v="919" actId="20577"/>
        <pc:sldMkLst>
          <pc:docMk/>
          <pc:sldMk cId="647139875" sldId="258"/>
        </pc:sldMkLst>
      </pc:sldChg>
    </pc:docChg>
  </pc:docChgLst>
  <pc:docChgLst>
    <pc:chgData clId="Web-{92FF36EA-389B-4B3D-1E2F-44B0BCF1D54D}"/>
    <pc:docChg chg="delSld">
      <pc:chgData name="" userId="" providerId="" clId="Web-{92FF36EA-389B-4B3D-1E2F-44B0BCF1D54D}" dt="2024-07-24T14:32:00.919" v="0"/>
      <pc:docMkLst>
        <pc:docMk/>
      </pc:docMkLst>
      <pc:sldChg chg="del">
        <pc:chgData name="" userId="" providerId="" clId="Web-{92FF36EA-389B-4B3D-1E2F-44B0BCF1D54D}" dt="2024-07-24T14:32:00.919" v="0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837BE2DB-6080-0637-FECB-13854BAE24D6}"/>
    <pc:docChg chg="addSld modSld">
      <pc:chgData name="Saju, Neha" userId="S::nsaju@doe.nj.gov::0fb8c601-783e-41fc-b251-1284690706bb" providerId="AD" clId="Web-{837BE2DB-6080-0637-FECB-13854BAE24D6}" dt="2024-06-20T19:06:15.450" v="949" actId="20577"/>
      <pc:docMkLst>
        <pc:docMk/>
      </pc:docMkLst>
      <pc:sldChg chg="addSp delSp modSp">
        <pc:chgData name="Saju, Neha" userId="S::nsaju@doe.nj.gov::0fb8c601-783e-41fc-b251-1284690706bb" providerId="AD" clId="Web-{837BE2DB-6080-0637-FECB-13854BAE24D6}" dt="2024-06-20T19:05:52.794" v="941" actId="20577"/>
        <pc:sldMkLst>
          <pc:docMk/>
          <pc:sldMk cId="1192816135" sldId="257"/>
        </pc:sldMkLst>
      </pc:sldChg>
      <pc:sldChg chg="addSp delSp modSp add replId">
        <pc:chgData name="Saju, Neha" userId="S::nsaju@doe.nj.gov::0fb8c601-783e-41fc-b251-1284690706bb" providerId="AD" clId="Web-{837BE2DB-6080-0637-FECB-13854BAE24D6}" dt="2024-06-20T19:06:15.450" v="949" actId="20577"/>
        <pc:sldMkLst>
          <pc:docMk/>
          <pc:sldMk cId="1691816952" sldId="258"/>
        </pc:sldMkLst>
      </pc:sldChg>
    </pc:docChg>
  </pc:docChgLst>
  <pc:docChgLst>
    <pc:chgData name="Epifanio, Aida" userId="000e21c5-13fc-4426-b772-2c28c79a20d9" providerId="ADAL" clId="{93BC8CAD-6004-D14F-A5D6-FD04D79B89C0}"/>
    <pc:docChg chg="undo custSel modSld">
      <pc:chgData name="Epifanio, Aida" userId="000e21c5-13fc-4426-b772-2c28c79a20d9" providerId="ADAL" clId="{93BC8CAD-6004-D14F-A5D6-FD04D79B89C0}" dt="2024-07-23T17:18:07.489" v="134" actId="13244"/>
      <pc:docMkLst>
        <pc:docMk/>
      </pc:docMkLst>
      <pc:sldChg chg="modSp mod">
        <pc:chgData name="Epifanio, Aida" userId="000e21c5-13fc-4426-b772-2c28c79a20d9" providerId="ADAL" clId="{93BC8CAD-6004-D14F-A5D6-FD04D79B89C0}" dt="2024-07-23T17:14:04.532" v="132"/>
        <pc:sldMkLst>
          <pc:docMk/>
          <pc:sldMk cId="1477498131" sldId="258"/>
        </pc:sldMkLst>
      </pc:sldChg>
    </pc:docChg>
  </pc:docChgLst>
  <pc:docChgLst>
    <pc:chgData name="Pasculli, Diana" userId="985891a8-e4ca-4513-91aa-9d74f57d5ac3" providerId="ADAL" clId="{1389190C-9D14-4B49-918B-A74074895027}"/>
    <pc:docChg chg="modSld">
      <pc:chgData name="Pasculli, Diana" userId="985891a8-e4ca-4513-91aa-9d74f57d5ac3" providerId="ADAL" clId="{1389190C-9D14-4B49-918B-A74074895027}" dt="2024-07-09T15:34:14.429" v="4"/>
      <pc:docMkLst>
        <pc:docMk/>
      </pc:docMkLst>
    </pc:docChg>
  </pc:docChgLst>
  <pc:docChgLst>
    <pc:chgData name="Saju, Neha" userId="S::nsaju@doe.nj.gov::0fb8c601-783e-41fc-b251-1284690706bb" providerId="AD" clId="Web-{7951F48B-5CD8-41EE-FDB7-620656F0F726}"/>
    <pc:docChg chg="modSld">
      <pc:chgData name="Saju, Neha" userId="S::nsaju@doe.nj.gov::0fb8c601-783e-41fc-b251-1284690706bb" providerId="AD" clId="Web-{7951F48B-5CD8-41EE-FDB7-620656F0F726}" dt="2024-06-20T13:16:46.530" v="376" actId="20577"/>
      <pc:docMkLst>
        <pc:docMk/>
      </pc:docMkLst>
      <pc:sldChg chg="addSp delSp modSp">
        <pc:chgData name="Saju, Neha" userId="S::nsaju@doe.nj.gov::0fb8c601-783e-41fc-b251-1284690706bb" providerId="AD" clId="Web-{7951F48B-5CD8-41EE-FDB7-620656F0F726}" dt="2024-06-20T13:16:46.530" v="376" actId="20577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967016F4-F13E-0307-7B20-4C354B9C847B}"/>
    <pc:docChg chg="addSld delSld modSld sldOrd">
      <pc:chgData name="Saju, Neha" userId="S::nsaju@doe.nj.gov::0fb8c601-783e-41fc-b251-1284690706bb" providerId="AD" clId="Web-{967016F4-F13E-0307-7B20-4C354B9C847B}" dt="2024-06-19T18:44:10.081" v="334"/>
      <pc:docMkLst>
        <pc:docMk/>
      </pc:docMkLst>
      <pc:sldChg chg="modSp del ord">
        <pc:chgData name="Saju, Neha" userId="S::nsaju@doe.nj.gov::0fb8c601-783e-41fc-b251-1284690706bb" providerId="AD" clId="Web-{967016F4-F13E-0307-7B20-4C354B9C847B}" dt="2024-06-19T18:44:10.081" v="334"/>
        <pc:sldMkLst>
          <pc:docMk/>
          <pc:sldMk cId="647139875" sldId="258"/>
        </pc:sldMkLst>
      </pc:sldChg>
      <pc:sldChg chg="addSp delSp modSp new">
        <pc:chgData name="Saju, Neha" userId="S::nsaju@doe.nj.gov::0fb8c601-783e-41fc-b251-1284690706bb" providerId="AD" clId="Web-{967016F4-F13E-0307-7B20-4C354B9C847B}" dt="2024-06-19T18:43:50.424" v="333" actId="1076"/>
        <pc:sldMkLst>
          <pc:docMk/>
          <pc:sldMk cId="1844103309" sldId="259"/>
        </pc:sldMkLst>
      </pc:sldChg>
    </pc:docChg>
  </pc:docChgLst>
  <pc:docChgLst>
    <pc:chgData name="Saju, Neha" userId="S::nsaju@doe.nj.gov::0fb8c601-783e-41fc-b251-1284690706bb" providerId="AD" clId="Web-{A7F2A938-7114-3855-1203-5BDB9FF33F94}"/>
    <pc:docChg chg="modSld">
      <pc:chgData name="Saju, Neha" userId="S::nsaju@doe.nj.gov::0fb8c601-783e-41fc-b251-1284690706bb" providerId="AD" clId="Web-{A7F2A938-7114-3855-1203-5BDB9FF33F94}" dt="2024-08-13T13:53:50.919" v="2" actId="1076"/>
      <pc:docMkLst>
        <pc:docMk/>
      </pc:docMkLst>
    </pc:docChg>
  </pc:docChgLst>
  <pc:docChgLst>
    <pc:chgData name="Saju, Neha" userId="S::nsaju@doe.nj.gov::0fb8c601-783e-41fc-b251-1284690706bb" providerId="AD" clId="Web-{71CF872D-32DF-BE55-D10B-1B43E167E8E3}"/>
    <pc:docChg chg="modSld">
      <pc:chgData name="Saju, Neha" userId="S::nsaju@doe.nj.gov::0fb8c601-783e-41fc-b251-1284690706bb" providerId="AD" clId="Web-{71CF872D-32DF-BE55-D10B-1B43E167E8E3}" dt="2024-07-10T19:42:27.280" v="64" actId="20577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B0E3A-463A-4531-A2B1-5E76AC42E643}" type="datetimeFigureOut"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51584-CD35-46D7-8277-8F3AA54037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2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51584-CD35-46D7-8277-8F3AA54037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3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854"/>
            </a:lvl1pPr>
            <a:lvl2pPr marL="353278" indent="0" algn="ctr">
              <a:buNone/>
              <a:defRPr sz="1545"/>
            </a:lvl2pPr>
            <a:lvl3pPr marL="706557" indent="0" algn="ctr">
              <a:buNone/>
              <a:defRPr sz="1391"/>
            </a:lvl3pPr>
            <a:lvl4pPr marL="1059835" indent="0" algn="ctr">
              <a:buNone/>
              <a:defRPr sz="1236"/>
            </a:lvl4pPr>
            <a:lvl5pPr marL="1413114" indent="0" algn="ctr">
              <a:buNone/>
              <a:defRPr sz="1236"/>
            </a:lvl5pPr>
            <a:lvl6pPr marL="1766392" indent="0" algn="ctr">
              <a:buNone/>
              <a:defRPr sz="1236"/>
            </a:lvl6pPr>
            <a:lvl7pPr marL="2119671" indent="0" algn="ctr">
              <a:buNone/>
              <a:defRPr sz="1236"/>
            </a:lvl7pPr>
            <a:lvl8pPr marL="2472949" indent="0" algn="ctr">
              <a:buNone/>
              <a:defRPr sz="1236"/>
            </a:lvl8pPr>
            <a:lvl9pPr marL="2826228" indent="0" algn="ctr">
              <a:buNone/>
              <a:defRPr sz="123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93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8562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155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284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854">
                <a:solidFill>
                  <a:schemeClr val="tx1"/>
                </a:solidFill>
              </a:defRPr>
            </a:lvl1pPr>
            <a:lvl2pPr marL="35327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2pPr>
            <a:lvl3pPr marL="706557" indent="0">
              <a:buNone/>
              <a:defRPr sz="1391">
                <a:solidFill>
                  <a:schemeClr val="tx1">
                    <a:tint val="75000"/>
                  </a:schemeClr>
                </a:solidFill>
              </a:defRPr>
            </a:lvl3pPr>
            <a:lvl4pPr marL="1059835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4pPr>
            <a:lvl5pPr marL="1413114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5pPr>
            <a:lvl6pPr marL="1766392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6pPr>
            <a:lvl7pPr marL="2119671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7pPr>
            <a:lvl8pPr marL="2472949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8pPr>
            <a:lvl9pPr marL="2826228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984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142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717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775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1256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473"/>
            </a:lvl1pPr>
            <a:lvl2pPr>
              <a:defRPr sz="2164"/>
            </a:lvl2pPr>
            <a:lvl3pPr>
              <a:defRPr sz="1854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189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473"/>
            </a:lvl1pPr>
            <a:lvl2pPr marL="353278" indent="0">
              <a:buNone/>
              <a:defRPr sz="2164"/>
            </a:lvl2pPr>
            <a:lvl3pPr marL="706557" indent="0">
              <a:buNone/>
              <a:defRPr sz="1854"/>
            </a:lvl3pPr>
            <a:lvl4pPr marL="1059835" indent="0">
              <a:buNone/>
              <a:defRPr sz="1545"/>
            </a:lvl4pPr>
            <a:lvl5pPr marL="1413114" indent="0">
              <a:buNone/>
              <a:defRPr sz="1545"/>
            </a:lvl5pPr>
            <a:lvl6pPr marL="1766392" indent="0">
              <a:buNone/>
              <a:defRPr sz="1545"/>
            </a:lvl6pPr>
            <a:lvl7pPr marL="2119671" indent="0">
              <a:buNone/>
              <a:defRPr sz="1545"/>
            </a:lvl7pPr>
            <a:lvl8pPr marL="2472949" indent="0">
              <a:buNone/>
              <a:defRPr sz="1545"/>
            </a:lvl8pPr>
            <a:lvl9pPr marL="2826228" indent="0">
              <a:buNone/>
              <a:defRPr sz="154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841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j.gov/education/essanj/plan.shtml" TargetMode="Externa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278D61-2BA7-0869-C069-CD1B3844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5" y="550688"/>
            <a:ext cx="7770112" cy="88149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C9D26B-BFDF-A1EB-BE49-B9BACB5D8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1" y="9329751"/>
            <a:ext cx="7764840" cy="732273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DD881D-6615-BC74-E182-674517D9B544}"/>
              </a:ext>
            </a:extLst>
          </p:cNvPr>
          <p:cNvSpPr/>
          <p:nvPr/>
        </p:nvSpPr>
        <p:spPr>
          <a:xfrm rot="5400000">
            <a:off x="2557099" y="3901751"/>
            <a:ext cx="2642235" cy="7436617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A13CF5-2541-836C-CC48-65FA4CD36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37" y="3624"/>
            <a:ext cx="7764840" cy="1389451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571E27D5-01DB-00B3-6749-3D016FE0B02C}"/>
              </a:ext>
            </a:extLst>
          </p:cNvPr>
          <p:cNvSpPr txBox="1"/>
          <p:nvPr/>
        </p:nvSpPr>
        <p:spPr>
          <a:xfrm>
            <a:off x="28246" y="75803"/>
            <a:ext cx="7774058" cy="70104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2000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Educação para crianças e jovens em situação de rua</a:t>
            </a:r>
          </a:p>
          <a:p>
            <a:pPr algn="ctr">
              <a:lnSpc>
                <a:spcPct val="100000"/>
              </a:lnSpc>
              <a:defRPr/>
            </a:pPr>
            <a:endParaRPr lang="en-US" sz="2000" b="1">
              <a:solidFill>
                <a:schemeClr val="bg1"/>
              </a:solidFill>
              <a:latin typeface="Palatino Linotype"/>
              <a:ea typeface="+mj-lt"/>
              <a:cs typeface="+mj-lt"/>
            </a:endParaRPr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C8A43F40-AA43-3DC8-1777-AABB83B39EB6}"/>
              </a:ext>
            </a:extLst>
          </p:cNvPr>
          <p:cNvSpPr txBox="1"/>
          <p:nvPr/>
        </p:nvSpPr>
        <p:spPr>
          <a:xfrm>
            <a:off x="188603" y="434936"/>
            <a:ext cx="7594359" cy="94488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0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 programa McKinney-Vento Education for Homeless Children and Youth (EHCY), autorizado pela Lei McKinney-Vento Homeless Assistance Act (Lei McKinney-Vento), foi criado para garantir que os alunos em situação de rua recebam o apoio e os serviços adicionais de que precisam para serem bem-sucedidos.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6D9FC7-DAE4-A439-669D-A9F0C03A637B}"/>
              </a:ext>
            </a:extLst>
          </p:cNvPr>
          <p:cNvSpPr txBox="1"/>
          <p:nvPr/>
        </p:nvSpPr>
        <p:spPr>
          <a:xfrm>
            <a:off x="179971" y="6387812"/>
            <a:ext cx="7318566" cy="22006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200" dirty="0">
              <a:latin typeface="Palatino Linotype"/>
              <a:ea typeface="Verdana"/>
              <a:cs typeface="+mn-lt"/>
            </a:endParaRPr>
          </a:p>
          <a:p>
            <a:endParaRPr lang="en-US" sz="1200" dirty="0">
              <a:latin typeface="Palatino Linotype"/>
              <a:ea typeface="Verdana"/>
              <a:cs typeface="+mn-lt"/>
            </a:endParaRPr>
          </a:p>
          <a:p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As atualizações feitas ao Plano de Estado da ESSA de 2024 incluem: </a:t>
            </a:r>
            <a:endParaRPr lang="en-US" sz="1200" dirty="0">
              <a:latin typeface="Palatino Linotype"/>
            </a:endParaRPr>
          </a:p>
          <a:p>
            <a:endParaRPr lang="en-US" sz="500" dirty="0">
              <a:latin typeface="Palatino Linotype"/>
              <a:ea typeface="Verdana"/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 foco no apoio à implementação do programa</a:t>
            </a: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: O NJDOE continua a fornecer assistência técnica contínua para apoiar os beneficiários regionais e LEAs no uso de dados para melhorar a identificação de alunos em situação de rua e fornecer apoio com base nas necessidades dos alunos. </a:t>
            </a:r>
            <a:endParaRPr lang="en-US" sz="500" dirty="0">
              <a:latin typeface="Palatino Linotype"/>
              <a:ea typeface="Verdana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 melhoria do monitoramento e suporte de conformidade</a:t>
            </a: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: O NJDOE melhorou o processo de identificação de LEAs com maior risco de não conformidade com os requisitos da McKinney-Vento usando uma ferramenta de avaliação de risco. A ferramenta foi projetada para avaliar a implementação de serviços do LEA para alunos em situação de rua e inclui indicadores como subidentificação, taxas de graduação e absenteísmo crônico. </a:t>
            </a:r>
            <a:endParaRPr lang="en-US" sz="1200" dirty="0">
              <a:latin typeface="Palatino Linotype"/>
              <a:ea typeface="Verdana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07CD8-F9DB-66FA-C817-EFC5FD19FC75}"/>
              </a:ext>
            </a:extLst>
          </p:cNvPr>
          <p:cNvSpPr txBox="1"/>
          <p:nvPr/>
        </p:nvSpPr>
        <p:spPr>
          <a:xfrm>
            <a:off x="668594" y="6381209"/>
            <a:ext cx="639826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4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Atualizações do plano estadual da ESSA</a:t>
            </a:r>
            <a:endParaRPr lang="en-US" sz="14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2957E-2F34-3593-6C87-A286661992F0}"/>
              </a:ext>
            </a:extLst>
          </p:cNvPr>
          <p:cNvSpPr/>
          <p:nvPr/>
        </p:nvSpPr>
        <p:spPr>
          <a:xfrm>
            <a:off x="185214" y="1616742"/>
            <a:ext cx="3634355" cy="4586095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46B5B9-7D1F-DE94-1B44-A6F8F07D8ABF}"/>
              </a:ext>
            </a:extLst>
          </p:cNvPr>
          <p:cNvSpPr txBox="1"/>
          <p:nvPr/>
        </p:nvSpPr>
        <p:spPr>
          <a:xfrm>
            <a:off x="360883" y="2069681"/>
            <a:ext cx="3315063" cy="33393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Em Nova Jersey, o programa McKinney-Vento EHCY apoia esforços federais por meio de projetos de parceria regional que atendem crianças e jovens em situação de rua </a:t>
            </a:r>
            <a:endParaRPr lang="en-US" sz="1600" dirty="0"/>
          </a:p>
          <a:p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nos 21 condados de Nova Jersey.</a:t>
            </a:r>
          </a:p>
          <a:p>
            <a:endParaRPr lang="en-US" sz="500" dirty="0">
              <a:latin typeface="Palatino Linotype"/>
              <a:ea typeface="Calibri" panose="020F0502020204030204"/>
              <a:cs typeface="Calibri"/>
            </a:endParaRPr>
          </a:p>
          <a:p>
            <a:endParaRPr lang="en-US" sz="1400" dirty="0">
              <a:latin typeface="Palatino Linotype"/>
              <a:ea typeface="Calibri" panose="020F0502020204030204"/>
              <a:cs typeface="Calibri"/>
            </a:endParaRPr>
          </a:p>
          <a:p>
            <a:endParaRPr lang="en-US" sz="1200" dirty="0">
              <a:latin typeface="Palatino Linotype"/>
              <a:ea typeface="Calibri" panose="020F0502020204030204"/>
              <a:cs typeface="Calibri"/>
            </a:endParaRPr>
          </a:p>
          <a:p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Para coordenar e fornecer programas acadêmicos suplementares e serviços </a:t>
            </a:r>
            <a:b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</a:b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de apoio a crianças e jovens em situação de rua, o Departamento de Educação de Nova Jersey (NJDOE) estabeleceu um programa de subvenção limitado e competitivo de três anos para criar parcerias entre agências educacionais locais (LEAs) e agências de serviço estrategicamente localizadas em cada região do Estado. </a:t>
            </a:r>
            <a:endParaRPr lang="en-US" sz="1200" dirty="0">
              <a:latin typeface="Palatino Linotype"/>
              <a:ea typeface="Calibri" panose="020F0502020204030204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585726-0587-6FE0-C154-9F3F56BE7338}"/>
              </a:ext>
            </a:extLst>
          </p:cNvPr>
          <p:cNvSpPr txBox="1"/>
          <p:nvPr/>
        </p:nvSpPr>
        <p:spPr>
          <a:xfrm>
            <a:off x="198202" y="1659671"/>
            <a:ext cx="3526810" cy="3352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6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Projetos de parceria regional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234130B-7984-2C6B-4DF9-16F897F7EE1D}"/>
              </a:ext>
            </a:extLst>
          </p:cNvPr>
          <p:cNvSpPr/>
          <p:nvPr/>
        </p:nvSpPr>
        <p:spPr>
          <a:xfrm>
            <a:off x="3903007" y="1598586"/>
            <a:ext cx="3643434" cy="4586095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335DB2-7113-E89A-61F9-71B53C3D5E61}"/>
              </a:ext>
            </a:extLst>
          </p:cNvPr>
          <p:cNvSpPr txBox="1"/>
          <p:nvPr/>
        </p:nvSpPr>
        <p:spPr>
          <a:xfrm>
            <a:off x="3887555" y="2086560"/>
            <a:ext cx="3679232" cy="37702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Estudantes que estão...</a:t>
            </a:r>
            <a:endParaRPr lang="en-US" sz="1600" dirty="0"/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morando em abrigos de emergência ou de transição;</a:t>
            </a:r>
            <a:endParaRPr lang="en-US" sz="1600" dirty="0"/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compartilhando a casa de outras pessoas devido à perda de moradia, dificuldade econômica ou motivo semelhante (duplicado);</a:t>
            </a:r>
            <a:endParaRPr lang="en-US" sz="1200" dirty="0">
              <a:latin typeface="Palatino Linotype"/>
            </a:endParaRPr>
          </a:p>
          <a:p>
            <a:endParaRPr lang="en-US" sz="500" dirty="0">
              <a:latin typeface="Palatino Linotype"/>
              <a:ea typeface="Calibri" panose="020F0502020204030204"/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morando em hotéis ou motéis (devido à falta de acomodações alternativas adequadas);</a:t>
            </a:r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morando em carros, parques, trailers de viagem, acampamentos, espaços públicos, edifícios abandonados, moradia abaixo do padrão, estações de ônibus ou trem ou ambientes semelhantes;</a:t>
            </a:r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abandonados em hospitais ou aguardando a colocação de cuidados de adoção;</a:t>
            </a:r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crianças migratórias vivendo nas circunstâncias acima.</a:t>
            </a:r>
            <a:endParaRPr lang="en-US" sz="1200" dirty="0">
              <a:ea typeface="Calibri" panose="020F0502020204030204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7DC36E-8A3B-63A0-9453-C40A1001E296}"/>
              </a:ext>
            </a:extLst>
          </p:cNvPr>
          <p:cNvSpPr txBox="1"/>
          <p:nvPr/>
        </p:nvSpPr>
        <p:spPr>
          <a:xfrm>
            <a:off x="3875848" y="1651640"/>
            <a:ext cx="3526810" cy="3352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6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Quem é considerado sem-teto?</a:t>
            </a:r>
            <a:endParaRPr lang="en-US"/>
          </a:p>
        </p:txBody>
      </p:sp>
      <p:pic>
        <p:nvPicPr>
          <p:cNvPr id="15" name="Picture 14" descr="BOOMSTER (2020) | Teufel">
            <a:extLst>
              <a:ext uri="{FF2B5EF4-FFF2-40B4-BE49-F238E27FC236}">
                <a16:creationId xmlns:a16="http://schemas.microsoft.com/office/drawing/2014/main" id="{6DF65C16-6271-0173-9981-CE04CC5DD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305" y="788306"/>
            <a:ext cx="3640436" cy="1481962"/>
          </a:xfrm>
          <a:prstGeom prst="rect">
            <a:avLst/>
          </a:prstGeom>
        </p:spPr>
      </p:pic>
      <p:pic>
        <p:nvPicPr>
          <p:cNvPr id="4" name="Graphic 3" descr="Cheers with solid fill">
            <a:extLst>
              <a:ext uri="{FF2B5EF4-FFF2-40B4-BE49-F238E27FC236}">
                <a16:creationId xmlns:a16="http://schemas.microsoft.com/office/drawing/2014/main" id="{FF567667-E169-946D-F902-DF9C3FF81F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997924">
            <a:off x="3088126" y="3229516"/>
            <a:ext cx="706582" cy="692728"/>
          </a:xfrm>
          <a:prstGeom prst="rect">
            <a:avLst/>
          </a:prstGeom>
        </p:spPr>
      </p:pic>
      <p:pic>
        <p:nvPicPr>
          <p:cNvPr id="5" name="Picture 4" descr="BOOMSTER (2020) | Teufel">
            <a:extLst>
              <a:ext uri="{FF2B5EF4-FFF2-40B4-BE49-F238E27FC236}">
                <a16:creationId xmlns:a16="http://schemas.microsoft.com/office/drawing/2014/main" id="{E4A351EA-68C2-8F8E-5D9A-2222E2ADC4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84" y="5351081"/>
            <a:ext cx="3640436" cy="1481962"/>
          </a:xfrm>
          <a:prstGeom prst="rect">
            <a:avLst/>
          </a:prstGeom>
        </p:spPr>
      </p:pic>
      <p:pic>
        <p:nvPicPr>
          <p:cNvPr id="17" name="Picture 16" descr="BOOMSTER (2020) | Teufel">
            <a:extLst>
              <a:ext uri="{FF2B5EF4-FFF2-40B4-BE49-F238E27FC236}">
                <a16:creationId xmlns:a16="http://schemas.microsoft.com/office/drawing/2014/main" id="{23A402B1-19D8-FA76-13AC-A69B4D5813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413" y="778408"/>
            <a:ext cx="3640436" cy="1481962"/>
          </a:xfrm>
          <a:prstGeom prst="rect">
            <a:avLst/>
          </a:prstGeom>
        </p:spPr>
      </p:pic>
      <p:pic>
        <p:nvPicPr>
          <p:cNvPr id="23" name="Picture 22" descr="BOOMSTER (2020) | Teufel">
            <a:extLst>
              <a:ext uri="{FF2B5EF4-FFF2-40B4-BE49-F238E27FC236}">
                <a16:creationId xmlns:a16="http://schemas.microsoft.com/office/drawing/2014/main" id="{33431221-7C5D-3DFE-5D85-3DE1A0C9B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0452" y="5422980"/>
            <a:ext cx="3640436" cy="1331357"/>
          </a:xfrm>
          <a:prstGeom prst="rect">
            <a:avLst/>
          </a:prstGeom>
        </p:spPr>
      </p:pic>
      <p:pic>
        <p:nvPicPr>
          <p:cNvPr id="24" name="Picture 23" descr="BOOMSTER (2020) | Teufel">
            <a:extLst>
              <a:ext uri="{FF2B5EF4-FFF2-40B4-BE49-F238E27FC236}">
                <a16:creationId xmlns:a16="http://schemas.microsoft.com/office/drawing/2014/main" id="{4AB968B2-21DA-C3DF-42CD-8BF8457C75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18" y="5489041"/>
            <a:ext cx="3716118" cy="1481962"/>
          </a:xfrm>
          <a:prstGeom prst="rect">
            <a:avLst/>
          </a:prstGeom>
        </p:spPr>
      </p:pic>
      <p:pic>
        <p:nvPicPr>
          <p:cNvPr id="27" name="Picture 26" descr="BOOMSTER (2020) | Teufel">
            <a:extLst>
              <a:ext uri="{FF2B5EF4-FFF2-40B4-BE49-F238E27FC236}">
                <a16:creationId xmlns:a16="http://schemas.microsoft.com/office/drawing/2014/main" id="{6DC7CA95-A82C-2F34-C049-FB3EB5069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235" y="8105560"/>
            <a:ext cx="3640436" cy="1481962"/>
          </a:xfrm>
          <a:prstGeom prst="rect">
            <a:avLst/>
          </a:prstGeom>
        </p:spPr>
      </p:pic>
      <p:pic>
        <p:nvPicPr>
          <p:cNvPr id="12" name="Picture 11" descr="BOOMSTER (2020) | Teufel">
            <a:extLst>
              <a:ext uri="{FF2B5EF4-FFF2-40B4-BE49-F238E27FC236}">
                <a16:creationId xmlns:a16="http://schemas.microsoft.com/office/drawing/2014/main" id="{E916300C-C486-FF0B-328E-6659A3AC1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508" y="8103746"/>
            <a:ext cx="3806690" cy="1481962"/>
          </a:xfrm>
          <a:prstGeom prst="rect">
            <a:avLst/>
          </a:prstGeom>
        </p:spPr>
      </p:pic>
      <p:pic>
        <p:nvPicPr>
          <p:cNvPr id="13" name="Picture 12" descr="BOOMSTER (2020) | Teufel">
            <a:extLst>
              <a:ext uri="{FF2B5EF4-FFF2-40B4-BE49-F238E27FC236}">
                <a16:creationId xmlns:a16="http://schemas.microsoft.com/office/drawing/2014/main" id="{E9746002-D6D3-915C-0540-2D31D6340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295" y="5488784"/>
            <a:ext cx="3787320" cy="148196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5B5B189A-87E1-38B1-EAB3-ACA99D3D2C7F}"/>
              </a:ext>
            </a:extLst>
          </p:cNvPr>
          <p:cNvSpPr txBox="1"/>
          <p:nvPr/>
        </p:nvSpPr>
        <p:spPr>
          <a:xfrm>
            <a:off x="1159513" y="9364294"/>
            <a:ext cx="535824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pt-BR" sz="18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Leia o </a:t>
            </a:r>
            <a:r>
              <a:rPr lang="pt-BR" sz="1800" b="0" i="0" u="sng" strike="noStrike" cap="none" baseline="0">
                <a:solidFill>
                  <a:schemeClr val="bg1"/>
                </a:solidFill>
                <a:effectLst/>
                <a:uFill>
                  <a:solidFill>
                    <a:srgbClr val="FFFFFF"/>
                  </a:solidFill>
                </a:uFill>
                <a:latin typeface="Palatino Linotype"/>
                <a:ea typeface="Palatino Linotype"/>
                <a:cs typeface="Palatino Linotype"/>
                <a:hlinkClick r:id="rId6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Plano Estadual da ESSA</a:t>
            </a:r>
            <a:r>
              <a:rPr lang="pt-BR" sz="18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no site do NJDOE.</a:t>
            </a:r>
            <a:endParaRPr lang="en-US" b="0" i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CFFFA15-DEDF-B214-940C-33F03E42F8A9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6941" t="4556" r="5065" b="7387"/>
          <a:stretch>
            <a:fillRect/>
          </a:stretch>
        </p:blipFill>
        <p:spPr>
          <a:xfrm>
            <a:off x="403989" y="9029667"/>
            <a:ext cx="741717" cy="734526"/>
          </a:xfrm>
          <a:prstGeom prst="rect">
            <a:avLst/>
          </a:prstGeom>
        </p:spPr>
      </p:pic>
      <p:pic>
        <p:nvPicPr>
          <p:cNvPr id="40" name="图片 39">
            <a:extLst>
              <a:ext uri="{FF2B5EF4-FFF2-40B4-BE49-F238E27FC236}">
                <a16:creationId xmlns:a16="http://schemas.microsoft.com/office/drawing/2014/main" id="{1852EBC1-08B2-15A4-EB79-4E30F9049F6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725" y="8966238"/>
            <a:ext cx="920044" cy="871874"/>
          </a:xfrm>
          <a:prstGeom prst="rect">
            <a:avLst/>
          </a:prstGeom>
        </p:spPr>
      </p:pic>
      <p:grpSp>
        <p:nvGrpSpPr>
          <p:cNvPr id="39" name="组合 38">
            <a:extLst>
              <a:ext uri="{FF2B5EF4-FFF2-40B4-BE49-F238E27FC236}">
                <a16:creationId xmlns:a16="http://schemas.microsoft.com/office/drawing/2014/main" id="{7C260528-39DE-F00D-07D9-2F69B9FD4615}"/>
              </a:ext>
            </a:extLst>
          </p:cNvPr>
          <p:cNvGrpSpPr/>
          <p:nvPr/>
        </p:nvGrpSpPr>
        <p:grpSpPr>
          <a:xfrm>
            <a:off x="6481763" y="9082601"/>
            <a:ext cx="756397" cy="663093"/>
            <a:chOff x="6481763" y="9082601"/>
            <a:chExt cx="756397" cy="663093"/>
          </a:xfrm>
        </p:grpSpPr>
        <p:sp>
          <p:nvSpPr>
            <p:cNvPr id="30" name="副标题 4">
              <a:extLst>
                <a:ext uri="{FF2B5EF4-FFF2-40B4-BE49-F238E27FC236}">
                  <a16:creationId xmlns:a16="http://schemas.microsoft.com/office/drawing/2014/main" id="{950ECB80-7BE3-DF31-91CA-74A1383DB39D}"/>
                </a:ext>
              </a:extLst>
            </p:cNvPr>
            <p:cNvSpPr txBox="1"/>
            <p:nvPr/>
          </p:nvSpPr>
          <p:spPr>
            <a:xfrm>
              <a:off x="6481763" y="9082601"/>
              <a:ext cx="756397" cy="663093"/>
            </a:xfrm>
            <a:prstGeom prst="rect">
              <a:avLst/>
            </a:prstGeom>
          </p:spPr>
          <p:txBody>
            <a:bodyPr spcFirstLastPara="1" vert="horz" lIns="91440" tIns="45720" rIns="91440" bIns="45720" numCol="1" rtlCol="0">
              <a:prstTxWarp prst="textArchDown">
                <a:avLst>
                  <a:gd name="adj" fmla="val 21190944"/>
                </a:avLst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60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DEPARTAMENTO DE EDUCAÇÃO</a:t>
              </a:r>
              <a:endParaRPr lang="en-US" sz="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1FE0E30B-23AD-539E-E15F-3E025B0D7269}"/>
                </a:ext>
              </a:extLst>
            </p:cNvPr>
            <p:cNvSpPr txBox="1"/>
            <p:nvPr/>
          </p:nvSpPr>
          <p:spPr>
            <a:xfrm>
              <a:off x="6673822" y="9597189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LIBERDADE E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59A4D890-9A9B-7142-B197-AAC885530806}"/>
                </a:ext>
              </a:extLst>
            </p:cNvPr>
            <p:cNvSpPr txBox="1"/>
            <p:nvPr/>
          </p:nvSpPr>
          <p:spPr>
            <a:xfrm>
              <a:off x="6908875" y="9597189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PROSPERIDADE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3363545C-01BD-B676-7451-929BF69EF57A}"/>
                </a:ext>
              </a:extLst>
            </p:cNvPr>
            <p:cNvSpPr txBox="1"/>
            <p:nvPr/>
          </p:nvSpPr>
          <p:spPr>
            <a:xfrm>
              <a:off x="6831806" y="9636658"/>
              <a:ext cx="54769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1776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副标题 4">
            <a:extLst>
              <a:ext uri="{FF2B5EF4-FFF2-40B4-BE49-F238E27FC236}">
                <a16:creationId xmlns:a16="http://schemas.microsoft.com/office/drawing/2014/main" id="{53A9907B-F61D-3404-097D-55B3EB74F9B5}"/>
              </a:ext>
            </a:extLst>
          </p:cNvPr>
          <p:cNvSpPr txBox="1"/>
          <p:nvPr/>
        </p:nvSpPr>
        <p:spPr>
          <a:xfrm rot="1296057">
            <a:off x="6440759" y="8999077"/>
            <a:ext cx="853779" cy="791278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ESTADO DE NOVA JERSEY</a:t>
            </a:r>
          </a:p>
        </p:txBody>
      </p:sp>
      <p:sp>
        <p:nvSpPr>
          <p:cNvPr id="14" name="副标题 4">
            <a:extLst>
              <a:ext uri="{FF2B5EF4-FFF2-40B4-BE49-F238E27FC236}">
                <a16:creationId xmlns:a16="http://schemas.microsoft.com/office/drawing/2014/main" id="{B8DCD8DD-54E7-89FF-DF3D-C2FC83DF8569}"/>
              </a:ext>
            </a:extLst>
          </p:cNvPr>
          <p:cNvSpPr txBox="1"/>
          <p:nvPr/>
        </p:nvSpPr>
        <p:spPr>
          <a:xfrm>
            <a:off x="6537548" y="9101220"/>
            <a:ext cx="634775" cy="599217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" b="1" i="0" u="none" strike="noStrike" cap="none" baseline="0"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O GRANDE SELO DO ESTADO DE NOVA JERSEY</a:t>
            </a:r>
          </a:p>
        </p:txBody>
      </p:sp>
    </p:spTree>
    <p:extLst>
      <p:ext uri="{BB962C8B-B14F-4D97-AF65-F5344CB8AC3E}">
        <p14:creationId xmlns:p14="http://schemas.microsoft.com/office/powerpoint/2010/main" val="354309377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.0.116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607b4a9-cd0e-47c9-a480-4b50f42bfa5d">
      <Terms xmlns="http://schemas.microsoft.com/office/infopath/2007/PartnerControls"/>
    </lcf76f155ced4ddcb4097134ff3c332f>
    <_ip_UnifiedCompliancePolicyProperties xmlns="http://schemas.microsoft.com/sharepoint/v3" xsi:nil="true"/>
    <TaxCatchAll xmlns="c4be73a0-6699-4902-ac9a-94c7d891f1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79268244CFC49851E07AE846A2F63" ma:contentTypeVersion="21" ma:contentTypeDescription="Create a new document." ma:contentTypeScope="" ma:versionID="a293f4da4963fdba420633f8789a09a0">
  <xsd:schema xmlns:xsd="http://www.w3.org/2001/XMLSchema" xmlns:xs="http://www.w3.org/2001/XMLSchema" xmlns:p="http://schemas.microsoft.com/office/2006/metadata/properties" xmlns:ns1="http://schemas.microsoft.com/sharepoint/v3" xmlns:ns2="b607b4a9-cd0e-47c9-a480-4b50f42bfa5d" xmlns:ns3="c4be73a0-6699-4902-ac9a-94c7d891f177" targetNamespace="http://schemas.microsoft.com/office/2006/metadata/properties" ma:root="true" ma:fieldsID="8883a6cbb9c2adcc0d8face3fe519da3" ns1:_="" ns2:_="" ns3:_="">
    <xsd:import namespace="http://schemas.microsoft.com/sharepoint/v3"/>
    <xsd:import namespace="b607b4a9-cd0e-47c9-a480-4b50f42bfa5d"/>
    <xsd:import namespace="c4be73a0-6699-4902-ac9a-94c7d891f1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b4a9-cd0e-47c9-a480-4b50f42b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829e9b-2c9c-4724-8f43-688495af2f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e73a0-6699-4902-ac9a-94c7d891f1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1465245-6ed8-4702-8db5-011e37b148a1}" ma:internalName="TaxCatchAll" ma:showField="CatchAllData" ma:web="c4be73a0-6699-4902-ac9a-94c7d891f1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F42879-45D9-4AD8-8790-1D353C920580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sharepoint/v3"/>
    <ds:schemaRef ds:uri="http://www.w3.org/XML/1998/namespace"/>
    <ds:schemaRef ds:uri="c4be73a0-6699-4902-ac9a-94c7d891f177"/>
    <ds:schemaRef ds:uri="b607b4a9-cd0e-47c9-a480-4b50f42bfa5d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EF6F7B1-B2BF-451F-83B4-0960B29ABD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5C27C5-D96F-408D-9942-1DC75178A1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7b4a9-cd0e-47c9-a480-4b50f42bfa5d"/>
    <ds:schemaRef ds:uri="c4be73a0-6699-4902-ac9a-94c7d891f1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428</Words>
  <Application>Microsoft Office PowerPoint</Application>
  <PresentationFormat>Custom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Arial,Sans-Serif</vt:lpstr>
      <vt:lpstr>Calibri</vt:lpstr>
      <vt:lpstr>Calibri Light</vt:lpstr>
      <vt:lpstr>Palatino Linotype</vt:lpstr>
      <vt:lpstr>Segoe UI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for Children and Youth Experiencing Homelessness (Portuguese)</dc:title>
  <cp:lastModifiedBy>Gallagher, Amy</cp:lastModifiedBy>
  <cp:revision>10</cp:revision>
  <dcterms:created xsi:type="dcterms:W3CDTF">2024-01-16T20:56:23Z</dcterms:created>
  <dcterms:modified xsi:type="dcterms:W3CDTF">2025-11-26T17:03:31Z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0x010100E9D79268244CFC49851E07AE846A2F63</vt:lpwstr>
  </property>
  <property fmtid="{D5CDD505-2E9C-101B-9397-08002B2CF9AE}" pid="3" name="MediaServiceImageTags">
    <vt:lpwstr/>
  </property>
</Properties>
</file>