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8" r:id="rId5"/>
  </p:sldIdLst>
  <p:sldSz cx="7772400" cy="10058400"/>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sculli, Diana" initials="PD" lastIdx="0" clrIdx="1"/>
  <p:cmAuthor id="1" name="Saju, Neha" initials="SN" lastIdx="0" clrIdx="2"/>
  <p:cmAuthor id="2" name="Ehling, Kathleen" initials="EK" lastIdx="0" clrIdx="3"/>
  <p:cmAuthor id="3" name="Suleman, Saba" initials="SS"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5E2F49-734B-4C32-A7C8-A961945682F8}" v="1" dt="2025-11-26T17:05:07.2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493" autoAdjust="0"/>
    <p:restoredTop sz="94660"/>
  </p:normalViewPr>
  <p:slideViewPr>
    <p:cSldViewPr snapToGrid="0">
      <p:cViewPr varScale="1">
        <p:scale>
          <a:sx n="37" d="100"/>
          <a:sy n="37" d="100"/>
        </p:scale>
        <p:origin x="2406" y="48"/>
      </p:cViewPr>
      <p:guideLst/>
    </p:cSldViewPr>
  </p:slideViewPr>
  <p:notesTextViewPr>
    <p:cViewPr>
      <p:scale>
        <a:sx n="300" d="100"/>
        <a:sy n="300" d="100"/>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hling, Kathleen" userId="S::kehling@doe.nj.gov::0e8e584d-e448-49b8-afc8-3a6c7b8b3d7d" providerId="AD" clId="Web-{8DCA6488-FC88-683E-A79D-6475CB96D0E1}"/>
    <pc:docChg chg="mod modSld">
      <pc:chgData name="Ehling, Kathleen" userId="S::kehling@doe.nj.gov::0e8e584d-e448-49b8-afc8-3a6c7b8b3d7d" providerId="AD" clId="Web-{8DCA6488-FC88-683E-A79D-6475CB96D0E1}" dt="2024-01-23T13:28:55.307" v="21"/>
      <pc:docMkLst>
        <pc:docMk/>
      </pc:docMkLst>
      <pc:sldChg chg="modSp addCm">
        <pc:chgData name="Ehling, Kathleen" userId="S::kehling@doe.nj.gov::0e8e584d-e448-49b8-afc8-3a6c7b8b3d7d" providerId="AD" clId="Web-{8DCA6488-FC88-683E-A79D-6475CB96D0E1}" dt="2024-01-23T13:24:28.585" v="7"/>
        <pc:sldMkLst>
          <pc:docMk/>
          <pc:sldMk cId="109857222" sldId="256"/>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3:30.568" v="4"/>
              <pc2:cmMkLst xmlns:pc2="http://schemas.microsoft.com/office/powerpoint/2019/9/main/command">
                <pc:docMk/>
                <pc:sldMk cId="109857222" sldId="256"/>
                <pc2:cmMk id="{2514898B-52EC-42AE-85A8-74693F9BE1E5}"/>
              </pc2:cmMkLst>
            </pc226:cmChg>
            <pc226:cmChg xmlns:pc226="http://schemas.microsoft.com/office/powerpoint/2022/06/main/command" chg="add">
              <pc226:chgData name="Ehling, Kathleen" userId="S::kehling@doe.nj.gov::0e8e584d-e448-49b8-afc8-3a6c7b8b3d7d" providerId="AD" clId="Web-{8DCA6488-FC88-683E-A79D-6475CB96D0E1}" dt="2024-01-23T13:24:28.585" v="7"/>
              <pc2:cmMkLst xmlns:pc2="http://schemas.microsoft.com/office/powerpoint/2019/9/main/command">
                <pc:docMk/>
                <pc:sldMk cId="109857222" sldId="256"/>
                <pc2:cmMk id="{BE6F7DF2-E325-462B-B80C-7250EF30DCD0}"/>
              </pc2:cmMkLst>
            </pc226:cmChg>
          </p:ext>
        </pc:extLst>
      </pc:sldChg>
      <pc:sldChg chg="modSp addCm">
        <pc:chgData name="Ehling, Kathleen" userId="S::kehling@doe.nj.gov::0e8e584d-e448-49b8-afc8-3a6c7b8b3d7d" providerId="AD" clId="Web-{8DCA6488-FC88-683E-A79D-6475CB96D0E1}" dt="2024-01-23T13:28:55.307" v="21"/>
        <pc:sldMkLst>
          <pc:docMk/>
          <pc:sldMk cId="3125728681" sldId="257"/>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8:55.307" v="21"/>
              <pc2:cmMkLst xmlns:pc2="http://schemas.microsoft.com/office/powerpoint/2019/9/main/command">
                <pc:docMk/>
                <pc:sldMk cId="3125728681" sldId="257"/>
                <pc2:cmMk id="{FF105D37-6316-4EF1-95B2-ADB26940A150}"/>
              </pc2:cmMkLst>
            </pc226:cmChg>
            <pc226:cmChg xmlns:pc226="http://schemas.microsoft.com/office/powerpoint/2022/06/main/command" chg="add">
              <pc226:chgData name="Ehling, Kathleen" userId="S::kehling@doe.nj.gov::0e8e584d-e448-49b8-afc8-3a6c7b8b3d7d" providerId="AD" clId="Web-{8DCA6488-FC88-683E-A79D-6475CB96D0E1}" dt="2024-01-23T13:28:20.229" v="14"/>
              <pc2:cmMkLst xmlns:pc2="http://schemas.microsoft.com/office/powerpoint/2019/9/main/command">
                <pc:docMk/>
                <pc:sldMk cId="3125728681" sldId="257"/>
                <pc2:cmMk id="{27D4D458-C635-4ED2-956F-07A645328E89}"/>
              </pc2:cmMkLst>
            </pc226:cmChg>
          </p:ext>
        </pc:extLst>
      </pc:sldChg>
    </pc:docChg>
  </pc:docChgLst>
  <pc:docChgLst>
    <pc:chgData name="Saju, Neha" userId="S::nsaju@doe.nj.gov::0fb8c601-783e-41fc-b251-1284690706bb" providerId="AD" clId="Web-{DB203BDB-7F35-2E71-087B-68386E4D7FC6}"/>
    <pc:docChg chg="modSld">
      <pc:chgData name="Saju, Neha" userId="S::nsaju@doe.nj.gov::0fb8c601-783e-41fc-b251-1284690706bb" providerId="AD" clId="Web-{DB203BDB-7F35-2E71-087B-68386E4D7FC6}" dt="2024-06-19T17:37:00.209" v="0" actId="20577"/>
      <pc:docMkLst>
        <pc:docMk/>
      </pc:docMkLst>
      <pc:sldChg chg="modSp">
        <pc:chgData name="Saju, Neha" userId="S::nsaju@doe.nj.gov::0fb8c601-783e-41fc-b251-1284690706bb" providerId="AD" clId="Web-{DB203BDB-7F35-2E71-087B-68386E4D7FC6}" dt="2024-06-19T17:37:00.209" v="0" actId="20577"/>
        <pc:sldMkLst>
          <pc:docMk/>
          <pc:sldMk cId="647139875" sldId="258"/>
        </pc:sldMkLst>
      </pc:sldChg>
    </pc:docChg>
  </pc:docChgLst>
  <pc:docChgLst>
    <pc:chgData name="Saju, Neha" userId="S::nsaju@doe.nj.gov::0fb8c601-783e-41fc-b251-1284690706bb" providerId="AD" clId="Web-{92FF36EA-389B-4B3D-1E2F-44B0BCF1D54D}"/>
    <pc:docChg chg="modSld">
      <pc:chgData name="Saju, Neha" userId="S::nsaju@doe.nj.gov::0fb8c601-783e-41fc-b251-1284690706bb" providerId="AD" clId="Web-{92FF36EA-389B-4B3D-1E2F-44B0BCF1D54D}" dt="2024-07-24T14:33:25.078" v="39" actId="14100"/>
      <pc:docMkLst>
        <pc:docMk/>
      </pc:docMkLst>
      <pc:sldChg chg="delSp modSp">
        <pc:chgData name="Saju, Neha" userId="S::nsaju@doe.nj.gov::0fb8c601-783e-41fc-b251-1284690706bb" providerId="AD" clId="Web-{92FF36EA-389B-4B3D-1E2F-44B0BCF1D54D}" dt="2024-07-24T14:33:25.078" v="39" actId="14100"/>
        <pc:sldMkLst>
          <pc:docMk/>
          <pc:sldMk cId="1192816135" sldId="257"/>
        </pc:sldMkLst>
      </pc:sldChg>
    </pc:docChg>
  </pc:docChgLst>
  <pc:docChgLst>
    <pc:chgData name="Saju, Neha" userId="S::nsaju@doe.nj.gov::0fb8c601-783e-41fc-b251-1284690706bb" providerId="AD" clId="Web-{65466B07-71D9-1586-DA9E-A538F21C1CB8}"/>
    <pc:docChg chg="modSld">
      <pc:chgData name="Saju, Neha" userId="S::nsaju@doe.nj.gov::0fb8c601-783e-41fc-b251-1284690706bb" providerId="AD" clId="Web-{65466B07-71D9-1586-DA9E-A538F21C1CB8}" dt="2024-07-31T14:54:45.748" v="406" actId="1076"/>
      <pc:docMkLst>
        <pc:docMk/>
      </pc:docMkLst>
      <pc:sldChg chg="addSp delSp modSp">
        <pc:chgData name="Saju, Neha" userId="S::nsaju@doe.nj.gov::0fb8c601-783e-41fc-b251-1284690706bb" providerId="AD" clId="Web-{65466B07-71D9-1586-DA9E-A538F21C1CB8}" dt="2024-07-31T14:54:45.748" v="406" actId="1076"/>
        <pc:sldMkLst>
          <pc:docMk/>
          <pc:sldMk cId="1192816135" sldId="257"/>
        </pc:sldMkLst>
      </pc:sldChg>
      <pc:sldChg chg="addSp delSp modSp">
        <pc:chgData name="Saju, Neha" userId="S::nsaju@doe.nj.gov::0fb8c601-783e-41fc-b251-1284690706bb" providerId="AD" clId="Web-{65466B07-71D9-1586-DA9E-A538F21C1CB8}" dt="2024-07-31T14:51:20.748" v="376" actId="1076"/>
        <pc:sldMkLst>
          <pc:docMk/>
          <pc:sldMk cId="3543093776" sldId="258"/>
        </pc:sldMkLst>
      </pc:sldChg>
    </pc:docChg>
  </pc:docChgLst>
  <pc:docChgLst>
    <pc:chgData name="Saju, Neha" userId="S::nsaju@doe.nj.gov::0fb8c601-783e-41fc-b251-1284690706bb" providerId="AD" clId="Web-{AF791F75-B4CA-9155-6D3A-21E8080CAB34}"/>
    <pc:docChg chg="delSld modSld">
      <pc:chgData name="Saju, Neha" userId="S::nsaju@doe.nj.gov::0fb8c601-783e-41fc-b251-1284690706bb" providerId="AD" clId="Web-{AF791F75-B4CA-9155-6D3A-21E8080CAB34}" dt="2024-06-19T19:50:13.887" v="133" actId="20577"/>
      <pc:docMkLst>
        <pc:docMk/>
      </pc:docMkLst>
      <pc:sldChg chg="addSp delSp modSp">
        <pc:chgData name="Saju, Neha" userId="S::nsaju@doe.nj.gov::0fb8c601-783e-41fc-b251-1284690706bb" providerId="AD" clId="Web-{AF791F75-B4CA-9155-6D3A-21E8080CAB34}" dt="2024-06-19T19:50:13.887" v="133" actId="20577"/>
        <pc:sldMkLst>
          <pc:docMk/>
          <pc:sldMk cId="1192816135" sldId="257"/>
        </pc:sldMkLst>
      </pc:sldChg>
      <pc:sldChg chg="del">
        <pc:chgData name="Saju, Neha" userId="S::nsaju@doe.nj.gov::0fb8c601-783e-41fc-b251-1284690706bb" providerId="AD" clId="Web-{AF791F75-B4CA-9155-6D3A-21E8080CAB34}" dt="2024-06-19T18:44:58.724" v="0"/>
        <pc:sldMkLst>
          <pc:docMk/>
          <pc:sldMk cId="1844103309" sldId="259"/>
        </pc:sldMkLst>
      </pc:sldChg>
    </pc:docChg>
  </pc:docChgLst>
  <pc:docChgLst>
    <pc:chgData name="Epifanio, Aida" userId="000e21c5-13fc-4426-b772-2c28c79a20d9" providerId="ADAL" clId="{93BC8CAD-6004-D14F-A5D6-FD04D79B89C0}"/>
    <pc:docChg chg="undo custSel modSld">
      <pc:chgData name="Epifanio, Aida" userId="000e21c5-13fc-4426-b772-2c28c79a20d9" providerId="ADAL" clId="{93BC8CAD-6004-D14F-A5D6-FD04D79B89C0}" dt="2024-07-23T17:18:07.489" v="134" actId="13244"/>
      <pc:docMkLst>
        <pc:docMk/>
      </pc:docMkLst>
      <pc:sldChg chg="addSp delSp modSp mod">
        <pc:chgData name="Epifanio, Aida" userId="000e21c5-13fc-4426-b772-2c28c79a20d9" providerId="ADAL" clId="{93BC8CAD-6004-D14F-A5D6-FD04D79B89C0}" dt="2024-07-23T17:18:07.489" v="134" actId="13244"/>
        <pc:sldMkLst>
          <pc:docMk/>
          <pc:sldMk cId="1192816135" sldId="257"/>
        </pc:sldMkLst>
      </pc:sldChg>
      <pc:sldChg chg="modSp mod">
        <pc:chgData name="Epifanio, Aida" userId="000e21c5-13fc-4426-b772-2c28c79a20d9" providerId="ADAL" clId="{93BC8CAD-6004-D14F-A5D6-FD04D79B89C0}" dt="2024-07-23T17:14:04.532" v="132"/>
        <pc:sldMkLst>
          <pc:docMk/>
          <pc:sldMk cId="1477498131" sldId="258"/>
        </pc:sldMkLst>
      </pc:sldChg>
    </pc:docChg>
  </pc:docChgLst>
  <pc:docChgLst>
    <pc:chgData name="Pasculli, Diana" userId="S::dpascull@doe.nj.gov::985891a8-e4ca-4513-91aa-9d74f57d5ac3" providerId="AD" clId="Web-{2E6F6092-F1F1-ACAB-E52C-FBFBC9F4ADF3}"/>
    <pc:docChg chg="modSld">
      <pc:chgData name="Pasculli, Diana" userId="S::dpascull@doe.nj.gov::985891a8-e4ca-4513-91aa-9d74f57d5ac3" providerId="AD" clId="Web-{2E6F6092-F1F1-ACAB-E52C-FBFBC9F4ADF3}" dt="2024-08-26T13:43:06.542" v="18" actId="20577"/>
      <pc:docMkLst>
        <pc:docMk/>
      </pc:docMkLst>
      <pc:sldChg chg="addSp delSp modSp">
        <pc:chgData name="Pasculli, Diana" userId="S::dpascull@doe.nj.gov::985891a8-e4ca-4513-91aa-9d74f57d5ac3" providerId="AD" clId="Web-{2E6F6092-F1F1-ACAB-E52C-FBFBC9F4ADF3}" dt="2024-08-26T13:43:06.542" v="18" actId="20577"/>
        <pc:sldMkLst>
          <pc:docMk/>
          <pc:sldMk cId="3543093776" sldId="258"/>
        </pc:sldMkLst>
      </pc:sldChg>
    </pc:docChg>
  </pc:docChgLst>
  <pc:docChgLst>
    <pc:chgData name="Saju, Neha" userId="S::nsaju@doe.nj.gov::0fb8c601-783e-41fc-b251-1284690706bb" providerId="AD" clId="Web-{85131CE6-59EF-159A-5F11-B495FEA04597}"/>
    <pc:docChg chg="modSld">
      <pc:chgData name="Saju, Neha" userId="S::nsaju@doe.nj.gov::0fb8c601-783e-41fc-b251-1284690706bb" providerId="AD" clId="Web-{85131CE6-59EF-159A-5F11-B495FEA04597}" dt="2024-07-11T18:07:26.585" v="0" actId="14100"/>
      <pc:docMkLst>
        <pc:docMk/>
      </pc:docMkLst>
      <pc:sldChg chg="modSp">
        <pc:chgData name="Saju, Neha" userId="S::nsaju@doe.nj.gov::0fb8c601-783e-41fc-b251-1284690706bb" providerId="AD" clId="Web-{85131CE6-59EF-159A-5F11-B495FEA04597}" dt="2024-07-11T18:07:26.585" v="0" actId="14100"/>
        <pc:sldMkLst>
          <pc:docMk/>
          <pc:sldMk cId="1192816135" sldId="257"/>
        </pc:sldMkLst>
      </pc:sldChg>
    </pc:docChg>
  </pc:docChgLst>
  <pc:docChgLst>
    <pc:chgData name="Saju, Neha" userId="S::nsaju@doe.nj.gov::0fb8c601-783e-41fc-b251-1284690706bb" providerId="AD" clId="Web-{9820E337-FA8C-3C80-916F-AEED27486B21}"/>
    <pc:docChg chg="modSld">
      <pc:chgData name="Saju, Neha" userId="S::nsaju@doe.nj.gov::0fb8c601-783e-41fc-b251-1284690706bb" providerId="AD" clId="Web-{9820E337-FA8C-3C80-916F-AEED27486B21}" dt="2024-07-09T12:53:56.563" v="5" actId="1076"/>
      <pc:docMkLst>
        <pc:docMk/>
      </pc:docMkLst>
      <pc:sldChg chg="modSp">
        <pc:chgData name="Saju, Neha" userId="S::nsaju@doe.nj.gov::0fb8c601-783e-41fc-b251-1284690706bb" providerId="AD" clId="Web-{9820E337-FA8C-3C80-916F-AEED27486B21}" dt="2024-07-09T12:53:56.563" v="5" actId="1076"/>
        <pc:sldMkLst>
          <pc:docMk/>
          <pc:sldMk cId="1192816135" sldId="257"/>
        </pc:sldMkLst>
      </pc:sldChg>
    </pc:docChg>
  </pc:docChgLst>
  <pc:docChgLst>
    <pc:chgData name="Pasculli, Diana" userId="985891a8-e4ca-4513-91aa-9d74f57d5ac3" providerId="ADAL" clId="{F77EB0E6-76C8-4A5D-97AC-0ECC7F142683}"/>
    <pc:docChg chg="undo custSel modSld">
      <pc:chgData name="Pasculli, Diana" userId="985891a8-e4ca-4513-91aa-9d74f57d5ac3" providerId="ADAL" clId="{F77EB0E6-76C8-4A5D-97AC-0ECC7F142683}" dt="2024-10-19T13:24:46.889" v="107" actId="6549"/>
      <pc:docMkLst>
        <pc:docMk/>
      </pc:docMkLst>
      <pc:sldChg chg="modSp mod modCm">
        <pc:chgData name="Pasculli, Diana" userId="985891a8-e4ca-4513-91aa-9d74f57d5ac3" providerId="ADAL" clId="{F77EB0E6-76C8-4A5D-97AC-0ECC7F142683}" dt="2024-10-19T13:24:46.889" v="107" actId="6549"/>
        <pc:sldMkLst>
          <pc:docMk/>
          <pc:sldMk cId="3543093776" sldId="258"/>
        </pc:sldMkLst>
        <pc:extLst>
          <p:ext xmlns:p="http://schemas.openxmlformats.org/presentationml/2006/main" uri="{D6D511B9-2390-475A-947B-AFAB55BFBCF1}">
            <pc226:cmChg xmlns:pc226="http://schemas.microsoft.com/office/powerpoint/2022/06/main/command" chg="mod">
              <pc226:chgData name="Pasculli, Diana" userId="985891a8-e4ca-4513-91aa-9d74f57d5ac3" providerId="ADAL" clId="{F77EB0E6-76C8-4A5D-97AC-0ECC7F142683}" dt="2024-10-19T13:24:46.889" v="107" actId="6549"/>
              <pc2:cmMkLst xmlns:pc2="http://schemas.microsoft.com/office/powerpoint/2019/9/main/command">
                <pc:docMk/>
                <pc:sldMk cId="3543093776" sldId="258"/>
                <pc2:cmMk id="{848C447D-7C76-42B7-AE48-5866A9FD1CA2}"/>
              </pc2:cmMkLst>
            </pc226:cmChg>
          </p:ext>
        </pc:extLst>
      </pc:sldChg>
    </pc:docChg>
  </pc:docChgLst>
  <pc:docChgLst>
    <pc:chgData name="Pasculli, Diana" userId="S::dpascull@doe.nj.gov::985891a8-e4ca-4513-91aa-9d74f57d5ac3" providerId="AD" clId="Web-{01108EDE-0949-AD83-4629-1ECBAD8C35E0}"/>
    <pc:docChg chg="modSld">
      <pc:chgData name="Pasculli, Diana" userId="S::dpascull@doe.nj.gov::985891a8-e4ca-4513-91aa-9d74f57d5ac3" providerId="AD" clId="Web-{01108EDE-0949-AD83-4629-1ECBAD8C35E0}" dt="2024-10-19T13:21:08.377" v="42" actId="20577"/>
      <pc:docMkLst>
        <pc:docMk/>
      </pc:docMkLst>
    </pc:docChg>
  </pc:docChgLst>
  <pc:docChgLst>
    <pc:chgData name="Doherty-Azzinaro, Kim" userId="2b50f6e3-1efa-4765-8edf-96a09a6cf8ed" providerId="ADAL" clId="{35A09D0B-9C86-44AB-9C45-84521C133939}"/>
    <pc:docChg chg="modSld">
      <pc:chgData name="Doherty-Azzinaro, Kim" userId="2b50f6e3-1efa-4765-8edf-96a09a6cf8ed" providerId="ADAL" clId="{35A09D0B-9C86-44AB-9C45-84521C133939}" dt="2024-01-23T19:53:26.350" v="28" actId="20577"/>
      <pc:docMkLst>
        <pc:docMk/>
      </pc:docMkLst>
      <pc:sldChg chg="modSp mod">
        <pc:chgData name="Doherty-Azzinaro, Kim" userId="2b50f6e3-1efa-4765-8edf-96a09a6cf8ed" providerId="ADAL" clId="{35A09D0B-9C86-44AB-9C45-84521C133939}" dt="2024-01-23T19:53:26.350" v="28" actId="20577"/>
        <pc:sldMkLst>
          <pc:docMk/>
          <pc:sldMk cId="109857222" sldId="256"/>
        </pc:sldMkLst>
      </pc:sldChg>
    </pc:docChg>
  </pc:docChgLst>
  <pc:docChgLst>
    <pc:chgData name="Pasculli, Diana" userId="S::dpascull@doe.nj.gov::985891a8-e4ca-4513-91aa-9d74f57d5ac3" providerId="AD" clId="Web-{771B1C8E-7003-74CD-FE80-2E298B3781F3}"/>
    <pc:docChg chg="modSld">
      <pc:chgData name="Pasculli, Diana" userId="S::dpascull@doe.nj.gov::985891a8-e4ca-4513-91aa-9d74f57d5ac3" providerId="AD" clId="Web-{771B1C8E-7003-74CD-FE80-2E298B3781F3}" dt="2024-08-26T13:51:29.252" v="60" actId="20577"/>
      <pc:docMkLst>
        <pc:docMk/>
      </pc:docMkLst>
      <pc:sldChg chg="delSp modSp">
        <pc:chgData name="Pasculli, Diana" userId="S::dpascull@doe.nj.gov::985891a8-e4ca-4513-91aa-9d74f57d5ac3" providerId="AD" clId="Web-{771B1C8E-7003-74CD-FE80-2E298B3781F3}" dt="2024-08-26T13:51:29.252" v="60" actId="20577"/>
        <pc:sldMkLst>
          <pc:docMk/>
          <pc:sldMk cId="3543093776" sldId="258"/>
        </pc:sldMkLst>
      </pc:sldChg>
    </pc:docChg>
  </pc:docChgLst>
  <pc:docChgLst>
    <pc:chgData name="Suleman, Saba" userId="S::ssuleman@doe.nj.gov::0b261a2c-9244-467e-91d8-5c803c10c0a6" providerId="AD" clId="Web-{FA17CDF1-232E-2AD2-BDEF-568B5287861B}"/>
    <pc:docChg chg="modSld">
      <pc:chgData name="Suleman, Saba" userId="S::ssuleman@doe.nj.gov::0b261a2c-9244-467e-91d8-5c803c10c0a6" providerId="AD" clId="Web-{FA17CDF1-232E-2AD2-BDEF-568B5287861B}" dt="2024-09-12T12:35:17.061" v="1" actId="20577"/>
      <pc:docMkLst>
        <pc:docMk/>
      </pc:docMkLst>
    </pc:docChg>
  </pc:docChgLst>
  <pc:docChgLst>
    <pc:chgData name="Pasculli, Diana" userId="S::dpascull@doe.nj.gov::985891a8-e4ca-4513-91aa-9d74f57d5ac3" providerId="AD" clId="Web-{19495E23-0254-5FD1-48E6-7C42476D5FF3}"/>
    <pc:docChg chg="">
      <pc:chgData name="Pasculli, Diana" userId="S::dpascull@doe.nj.gov::985891a8-e4ca-4513-91aa-9d74f57d5ac3" providerId="AD" clId="Web-{19495E23-0254-5FD1-48E6-7C42476D5FF3}" dt="2024-07-15T18:23:05.258" v="0"/>
      <pc:docMkLst>
        <pc:docMk/>
      </pc:docMkLst>
      <pc:sldChg chg="addCm">
        <pc:chgData name="Pasculli, Diana" userId="S::dpascull@doe.nj.gov::985891a8-e4ca-4513-91aa-9d74f57d5ac3" providerId="AD" clId="Web-{19495E23-0254-5FD1-48E6-7C42476D5FF3}" dt="2024-07-15T18:23:05.258" v="0"/>
        <pc:sldMkLst>
          <pc:docMk/>
          <pc:sldMk cId="1192816135" sldId="257"/>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19495E23-0254-5FD1-48E6-7C42476D5FF3}" dt="2024-07-15T18:23:05.258" v="0"/>
              <pc2:cmMkLst xmlns:pc2="http://schemas.microsoft.com/office/powerpoint/2019/9/main/command">
                <pc:docMk/>
                <pc:sldMk cId="1192816135" sldId="257"/>
                <pc2:cmMk id="{55985DBD-4AFC-4E37-B61E-CA5974B08898}"/>
              </pc2:cmMkLst>
            </pc226:cmChg>
          </p:ext>
        </pc:extLst>
      </pc:sldChg>
    </pc:docChg>
  </pc:docChgLst>
  <pc:docChgLst>
    <pc:chgData name="Saju, Neha" userId="S::nsaju@doe.nj.gov::0fb8c601-783e-41fc-b251-1284690706bb" providerId="AD" clId="Web-{F59F5082-77D5-A85C-2E74-E0619D2B6236}"/>
    <pc:docChg chg="modSld">
      <pc:chgData name="Saju, Neha" userId="S::nsaju@doe.nj.gov::0fb8c601-783e-41fc-b251-1284690706bb" providerId="AD" clId="Web-{F59F5082-77D5-A85C-2E74-E0619D2B6236}" dt="2024-07-02T17:00:14.560" v="8" actId="1076"/>
      <pc:docMkLst>
        <pc:docMk/>
      </pc:docMkLst>
      <pc:sldChg chg="addSp delSp">
        <pc:chgData name="Saju, Neha" userId="S::nsaju@doe.nj.gov::0fb8c601-783e-41fc-b251-1284690706bb" providerId="AD" clId="Web-{F59F5082-77D5-A85C-2E74-E0619D2B6236}" dt="2024-07-02T16:59:27.685" v="3"/>
        <pc:sldMkLst>
          <pc:docMk/>
          <pc:sldMk cId="1192816135" sldId="257"/>
        </pc:sldMkLst>
      </pc:sldChg>
      <pc:sldChg chg="modSp">
        <pc:chgData name="Saju, Neha" userId="S::nsaju@doe.nj.gov::0fb8c601-783e-41fc-b251-1284690706bb" providerId="AD" clId="Web-{F59F5082-77D5-A85C-2E74-E0619D2B6236}" dt="2024-07-02T17:00:14.560" v="8" actId="1076"/>
        <pc:sldMkLst>
          <pc:docMk/>
          <pc:sldMk cId="1691816952" sldId="258"/>
        </pc:sldMkLst>
      </pc:sldChg>
    </pc:docChg>
  </pc:docChgLst>
  <pc:docChgLst>
    <pc:chgData name="Pasculli, Diana" userId="S::dpascull@doe.nj.gov::985891a8-e4ca-4513-91aa-9d74f57d5ac3" providerId="AD" clId="Web-{2B1F5C40-ABEC-81F9-3042-3EB1449713DC}"/>
    <pc:docChg chg="mod modSld">
      <pc:chgData name="Pasculli, Diana" userId="S::dpascull@doe.nj.gov::985891a8-e4ca-4513-91aa-9d74f57d5ac3" providerId="AD" clId="Web-{2B1F5C40-ABEC-81F9-3042-3EB1449713DC}" dt="2024-01-23T00:43:01.886" v="6"/>
      <pc:docMkLst>
        <pc:docMk/>
      </pc:docMkLst>
      <pc:sldChg chg="modSp addCm">
        <pc:chgData name="Pasculli, Diana" userId="S::dpascull@doe.nj.gov::985891a8-e4ca-4513-91aa-9d74f57d5ac3" providerId="AD" clId="Web-{2B1F5C40-ABEC-81F9-3042-3EB1449713DC}" dt="2024-01-23T00:43:01.886" v="6"/>
        <pc:sldMkLst>
          <pc:docMk/>
          <pc:sldMk cId="109857222" sldId="256"/>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2B1F5C40-ABEC-81F9-3042-3EB1449713DC}" dt="2024-01-23T00:43:01.886" v="6"/>
              <pc2:cmMkLst xmlns:pc2="http://schemas.microsoft.com/office/powerpoint/2019/9/main/command">
                <pc:docMk/>
                <pc:sldMk cId="109857222" sldId="256"/>
                <pc2:cmMk id="{A85FD173-55B2-49ED-AAFE-F775F0836028}"/>
              </pc2:cmMkLst>
            </pc226:cmChg>
          </p:ext>
        </pc:extLst>
      </pc:sldChg>
      <pc:sldChg chg="mod modShow">
        <pc:chgData name="Pasculli, Diana" userId="S::dpascull@doe.nj.gov::985891a8-e4ca-4513-91aa-9d74f57d5ac3" providerId="AD" clId="Web-{2B1F5C40-ABEC-81F9-3042-3EB1449713DC}" dt="2024-01-23T00:41:19.538" v="0"/>
        <pc:sldMkLst>
          <pc:docMk/>
          <pc:sldMk cId="3125728681" sldId="257"/>
        </pc:sldMkLst>
      </pc:sldChg>
    </pc:docChg>
  </pc:docChgLst>
  <pc:docChgLst>
    <pc:chgData name="Saju, Neha" userId="S::nsaju@doe.nj.gov::0fb8c601-783e-41fc-b251-1284690706bb" providerId="AD" clId="Web-{9DF0B625-C2A9-B08C-8734-4811B603EA2C}"/>
    <pc:docChg chg="modSld">
      <pc:chgData name="Saju, Neha" userId="S::nsaju@doe.nj.gov::0fb8c601-783e-41fc-b251-1284690706bb" providerId="AD" clId="Web-{9DF0B625-C2A9-B08C-8734-4811B603EA2C}" dt="2024-07-03T15:37:36.327" v="499"/>
      <pc:docMkLst>
        <pc:docMk/>
      </pc:docMkLst>
      <pc:sldChg chg="addSp delSp modSp">
        <pc:chgData name="Saju, Neha" userId="S::nsaju@doe.nj.gov::0fb8c601-783e-41fc-b251-1284690706bb" providerId="AD" clId="Web-{9DF0B625-C2A9-B08C-8734-4811B603EA2C}" dt="2024-07-03T15:37:36.327" v="499"/>
        <pc:sldMkLst>
          <pc:docMk/>
          <pc:sldMk cId="1192816135" sldId="257"/>
        </pc:sldMkLst>
      </pc:sldChg>
    </pc:docChg>
  </pc:docChgLst>
  <pc:docChgLst>
    <pc:chgData name="Saju, Neha" userId="S::nsaju@doe.nj.gov::0fb8c601-783e-41fc-b251-1284690706bb" providerId="AD" clId="Web-{F9089F7C-2ECB-0B78-2C55-84993B93B1D4}"/>
    <pc:docChg chg="addSld modSld">
      <pc:chgData name="Saju, Neha" userId="S::nsaju@doe.nj.gov::0fb8c601-783e-41fc-b251-1284690706bb" providerId="AD" clId="Web-{F9089F7C-2ECB-0B78-2C55-84993B93B1D4}" dt="2024-07-23T16:18:56.891" v="584" actId="1076"/>
      <pc:docMkLst>
        <pc:docMk/>
      </pc:docMkLst>
      <pc:sldChg chg="modSp add replId">
        <pc:chgData name="Saju, Neha" userId="S::nsaju@doe.nj.gov::0fb8c601-783e-41fc-b251-1284690706bb" providerId="AD" clId="Web-{F9089F7C-2ECB-0B78-2C55-84993B93B1D4}" dt="2024-07-23T15:15:09.415" v="574" actId="1076"/>
        <pc:sldMkLst>
          <pc:docMk/>
          <pc:sldMk cId="1477498131" sldId="258"/>
        </pc:sldMkLst>
      </pc:sldChg>
    </pc:docChg>
  </pc:docChgLst>
  <pc:docChgLst>
    <pc:chgData name="Saju, Neha" userId="S::nsaju@doe.nj.gov::0fb8c601-783e-41fc-b251-1284690706bb" providerId="AD" clId="Web-{E835B7EB-31D5-98D5-55CB-8D38AEF6C6D1}"/>
    <pc:docChg chg="modSld">
      <pc:chgData name="Saju, Neha" userId="S::nsaju@doe.nj.gov::0fb8c601-783e-41fc-b251-1284690706bb" providerId="AD" clId="Web-{E835B7EB-31D5-98D5-55CB-8D38AEF6C6D1}" dt="2024-07-02T12:39:20.339" v="11" actId="20577"/>
      <pc:docMkLst>
        <pc:docMk/>
      </pc:docMkLst>
      <pc:sldChg chg="modSp">
        <pc:chgData name="Saju, Neha" userId="S::nsaju@doe.nj.gov::0fb8c601-783e-41fc-b251-1284690706bb" providerId="AD" clId="Web-{E835B7EB-31D5-98D5-55CB-8D38AEF6C6D1}" dt="2024-07-02T12:39:20.339" v="11" actId="20577"/>
        <pc:sldMkLst>
          <pc:docMk/>
          <pc:sldMk cId="1691816952" sldId="258"/>
        </pc:sldMkLst>
      </pc:sldChg>
    </pc:docChg>
  </pc:docChgLst>
  <pc:docChgLst>
    <pc:chgData name="Saju, Neha" userId="S::nsaju@doe.nj.gov::0fb8c601-783e-41fc-b251-1284690706bb" providerId="AD" clId="Web-{222D6639-8432-611D-B4D5-1ECD63D8D2FC}"/>
    <pc:docChg chg="modSld">
      <pc:chgData name="Saju, Neha" userId="S::nsaju@doe.nj.gov::0fb8c601-783e-41fc-b251-1284690706bb" providerId="AD" clId="Web-{222D6639-8432-611D-B4D5-1ECD63D8D2FC}" dt="2024-01-19T18:02:17.317" v="248" actId="1076"/>
      <pc:docMkLst>
        <pc:docMk/>
      </pc:docMkLst>
      <pc:sldChg chg="modSp">
        <pc:chgData name="Saju, Neha" userId="S::nsaju@doe.nj.gov::0fb8c601-783e-41fc-b251-1284690706bb" providerId="AD" clId="Web-{222D6639-8432-611D-B4D5-1ECD63D8D2FC}" dt="2024-01-19T17:21:53.691" v="59" actId="1076"/>
        <pc:sldMkLst>
          <pc:docMk/>
          <pc:sldMk cId="109857222" sldId="256"/>
        </pc:sldMkLst>
      </pc:sldChg>
      <pc:sldChg chg="addSp modSp">
        <pc:chgData name="Saju, Neha" userId="S::nsaju@doe.nj.gov::0fb8c601-783e-41fc-b251-1284690706bb" providerId="AD" clId="Web-{222D6639-8432-611D-B4D5-1ECD63D8D2FC}" dt="2024-01-19T18:02:17.317" v="248" actId="1076"/>
        <pc:sldMkLst>
          <pc:docMk/>
          <pc:sldMk cId="3125728681" sldId="257"/>
        </pc:sldMkLst>
      </pc:sldChg>
    </pc:docChg>
  </pc:docChgLst>
  <pc:docChgLst>
    <pc:chgData name="Saju, Neha" userId="S::nsaju@doe.nj.gov::0fb8c601-783e-41fc-b251-1284690706bb" providerId="AD" clId="Web-{967016F4-F13E-0307-7B20-4C354B9C847B}"/>
    <pc:docChg chg="addSld delSld modSld sldOrd">
      <pc:chgData name="Saju, Neha" userId="S::nsaju@doe.nj.gov::0fb8c601-783e-41fc-b251-1284690706bb" providerId="AD" clId="Web-{967016F4-F13E-0307-7B20-4C354B9C847B}" dt="2024-06-19T18:44:10.081" v="334"/>
      <pc:docMkLst>
        <pc:docMk/>
      </pc:docMkLst>
      <pc:sldChg chg="modSp del ord">
        <pc:chgData name="Saju, Neha" userId="S::nsaju@doe.nj.gov::0fb8c601-783e-41fc-b251-1284690706bb" providerId="AD" clId="Web-{967016F4-F13E-0307-7B20-4C354B9C847B}" dt="2024-06-19T18:44:10.081" v="334"/>
        <pc:sldMkLst>
          <pc:docMk/>
          <pc:sldMk cId="647139875" sldId="258"/>
        </pc:sldMkLst>
      </pc:sldChg>
      <pc:sldChg chg="addSp delSp modSp new">
        <pc:chgData name="Saju, Neha" userId="S::nsaju@doe.nj.gov::0fb8c601-783e-41fc-b251-1284690706bb" providerId="AD" clId="Web-{967016F4-F13E-0307-7B20-4C354B9C847B}" dt="2024-06-19T18:43:50.424" v="333" actId="1076"/>
        <pc:sldMkLst>
          <pc:docMk/>
          <pc:sldMk cId="1844103309" sldId="259"/>
        </pc:sldMkLst>
      </pc:sldChg>
    </pc:docChg>
  </pc:docChgLst>
  <pc:docChgLst>
    <pc:chgData name="Pasculli, Diana" userId="S::dpascull@doe.nj.gov::985891a8-e4ca-4513-91aa-9d74f57d5ac3" providerId="AD" clId="Web-{6B1A1375-A28F-050D-CAB0-2B9FB1457CE5}"/>
    <pc:docChg chg="modSld">
      <pc:chgData name="Pasculli, Diana" userId="S::dpascull@doe.nj.gov::985891a8-e4ca-4513-91aa-9d74f57d5ac3" providerId="AD" clId="Web-{6B1A1375-A28F-050D-CAB0-2B9FB1457CE5}" dt="2024-08-08T13:57:42.541" v="0" actId="1076"/>
      <pc:docMkLst>
        <pc:docMk/>
      </pc:docMkLst>
      <pc:sldChg chg="modSp">
        <pc:chgData name="Pasculli, Diana" userId="S::dpascull@doe.nj.gov::985891a8-e4ca-4513-91aa-9d74f57d5ac3" providerId="AD" clId="Web-{6B1A1375-A28F-050D-CAB0-2B9FB1457CE5}" dt="2024-08-08T13:57:42.541" v="0" actId="1076"/>
        <pc:sldMkLst>
          <pc:docMk/>
          <pc:sldMk cId="3543093776" sldId="258"/>
        </pc:sldMkLst>
      </pc:sldChg>
    </pc:docChg>
  </pc:docChgLst>
  <pc:docChgLst>
    <pc:chgData name="Pasculli, Diana" userId="985891a8-e4ca-4513-91aa-9d74f57d5ac3" providerId="ADAL" clId="{1389190C-9D14-4B49-918B-A74074895027}"/>
    <pc:docChg chg="modSld">
      <pc:chgData name="Pasculli, Diana" userId="985891a8-e4ca-4513-91aa-9d74f57d5ac3" providerId="ADAL" clId="{1389190C-9D14-4B49-918B-A74074895027}" dt="2024-07-09T15:34:14.429" v="4"/>
      <pc:docMkLst>
        <pc:docMk/>
      </pc:docMkLst>
    </pc:docChg>
  </pc:docChgLst>
  <pc:docChgLst>
    <pc:chgData name="Gallagher, Amy" userId="496dfe81-9838-4803-ad9e-45b261635a82" providerId="ADAL" clId="{2E4505AD-F99F-45B4-9925-1389349327B0}"/>
    <pc:docChg chg="undo custSel modSld">
      <pc:chgData name="Gallagher, Amy" userId="496dfe81-9838-4803-ad9e-45b261635a82" providerId="ADAL" clId="{2E4505AD-F99F-45B4-9925-1389349327B0}" dt="2024-08-08T18:13:34.183" v="194" actId="1035"/>
      <pc:docMkLst>
        <pc:docMk/>
      </pc:docMkLst>
      <pc:sldChg chg="modSp mod">
        <pc:chgData name="Gallagher, Amy" userId="496dfe81-9838-4803-ad9e-45b261635a82" providerId="ADAL" clId="{2E4505AD-F99F-45B4-9925-1389349327B0}" dt="2024-08-08T18:13:34.183" v="194" actId="1035"/>
        <pc:sldMkLst>
          <pc:docMk/>
          <pc:sldMk cId="3543093776" sldId="258"/>
        </pc:sldMkLst>
      </pc:sldChg>
    </pc:docChg>
  </pc:docChgLst>
  <pc:docChgLst>
    <pc:chgData name="Saju, Neha" userId="S::nsaju@doe.nj.gov::0fb8c601-783e-41fc-b251-1284690706bb" providerId="AD" clId="Web-{032DEAEE-4ACD-4F63-B0F2-B796B847DBD7}"/>
    <pc:docChg chg="mod addSld modSld addMainMaster delMainMaster modMainMaster setSldSz">
      <pc:chgData name="Saju, Neha" userId="S::nsaju@doe.nj.gov::0fb8c601-783e-41fc-b251-1284690706bb" providerId="AD" clId="Web-{032DEAEE-4ACD-4F63-B0F2-B796B847DBD7}" dt="2024-01-16T21:15:05.016" v="307" actId="1076"/>
      <pc:docMkLst>
        <pc:docMk/>
      </pc:docMkLst>
      <pc:sldChg chg="addSp delSp modSp mod modClrScheme chgLayout">
        <pc:chgData name="Saju, Neha" userId="S::nsaju@doe.nj.gov::0fb8c601-783e-41fc-b251-1284690706bb" providerId="AD" clId="Web-{032DEAEE-4ACD-4F63-B0F2-B796B847DBD7}" dt="2024-01-16T21:15:05.016" v="307" actId="1076"/>
        <pc:sldMkLst>
          <pc:docMk/>
          <pc:sldMk cId="109857222" sldId="256"/>
        </pc:sldMkLst>
      </pc:sldChg>
      <pc:sldChg chg="addSp delSp modSp new">
        <pc:chgData name="Saju, Neha" userId="S::nsaju@doe.nj.gov::0fb8c601-783e-41fc-b251-1284690706bb" providerId="AD" clId="Web-{032DEAEE-4ACD-4F63-B0F2-B796B847DBD7}" dt="2024-01-16T21:14:54.391" v="305"/>
        <pc:sldMkLst>
          <pc:docMk/>
          <pc:sldMk cId="3125728681" sldId="257"/>
        </pc:sldMkLst>
      </pc:sldChg>
      <pc:sldMasterChg chg="modSp del delSldLayout modSldLayout">
        <pc:chgData name="Saju, Neha" userId="S::nsaju@doe.nj.gov::0fb8c601-783e-41fc-b251-1284690706bb" providerId="AD" clId="Web-{032DEAEE-4ACD-4F63-B0F2-B796B847DBD7}" dt="2024-01-16T20:57:08.338" v="1"/>
        <pc:sldMasterMkLst>
          <pc:docMk/>
          <pc:sldMasterMk cId="2460954070" sldId="2147483660"/>
        </pc:sldMasterMkLst>
        <pc:sldLayoutChg chg="modSp del">
          <pc:chgData name="Saju, Neha" userId="S::nsaju@doe.nj.gov::0fb8c601-783e-41fc-b251-1284690706bb" providerId="AD" clId="Web-{032DEAEE-4ACD-4F63-B0F2-B796B847DBD7}" dt="2024-01-16T20:57:08.338" v="1"/>
          <pc:sldLayoutMkLst>
            <pc:docMk/>
            <pc:sldMasterMk cId="2460954070" sldId="2147483660"/>
            <pc:sldLayoutMk cId="2385387890" sldId="2147483661"/>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949138452" sldId="2147483662"/>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2591524520" sldId="2147483663"/>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203092039" sldId="2147483664"/>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733172339" sldId="2147483665"/>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210312558" sldId="2147483666"/>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146388984" sldId="2147483667"/>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171841454" sldId="2147483668"/>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718958274" sldId="2147483669"/>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2202905451" sldId="2147483670"/>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479445657" sldId="2147483671"/>
          </pc:sldLayoutMkLst>
        </pc:sldLayoutChg>
      </pc:sldMasterChg>
      <pc:sldMasterChg chg="add addSldLayout modSldLayout">
        <pc:chgData name="Saju, Neha" userId="S::nsaju@doe.nj.gov::0fb8c601-783e-41fc-b251-1284690706bb" providerId="AD" clId="Web-{032DEAEE-4ACD-4F63-B0F2-B796B847DBD7}" dt="2024-01-16T20:57:08.338" v="1"/>
        <pc:sldMasterMkLst>
          <pc:docMk/>
          <pc:sldMasterMk cId="717482006" sldId="2147483672"/>
        </pc:sldMasterMkLst>
        <pc:sldLayoutChg chg="add mod replId">
          <pc:chgData name="Saju, Neha" userId="S::nsaju@doe.nj.gov::0fb8c601-783e-41fc-b251-1284690706bb" providerId="AD" clId="Web-{032DEAEE-4ACD-4F63-B0F2-B796B847DBD7}" dt="2024-01-16T20:57:08.338" v="1"/>
          <pc:sldLayoutMkLst>
            <pc:docMk/>
            <pc:sldMasterMk cId="717482006" sldId="2147483672"/>
            <pc:sldLayoutMk cId="1463329352" sldId="2147483673"/>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987028401" sldId="2147483674"/>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373998480" sldId="2147483675"/>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883514234" sldId="2147483676"/>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540371732" sldId="2147483677"/>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847177559" sldId="2147483678"/>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777512563" sldId="2147483679"/>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038618922" sldId="2147483680"/>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999084191" sldId="2147483681"/>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550185624" sldId="2147483682"/>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977615545" sldId="2147483683"/>
          </pc:sldLayoutMkLst>
        </pc:sldLayoutChg>
      </pc:sldMasterChg>
    </pc:docChg>
  </pc:docChgLst>
  <pc:docChgLst>
    <pc:chgData name="Saju, Neha" userId="S::nsaju@doe.nj.gov::0fb8c601-783e-41fc-b251-1284690706bb" providerId="AD" clId="Web-{E34895B9-144F-F686-AA86-CF29130D9C6E}"/>
    <pc:docChg chg="delSld modSld">
      <pc:chgData name="Saju, Neha" userId="S::nsaju@doe.nj.gov::0fb8c601-783e-41fc-b251-1284690706bb" providerId="AD" clId="Web-{E34895B9-144F-F686-AA86-CF29130D9C6E}" dt="2024-07-02T19:48:00.097" v="68"/>
      <pc:docMkLst>
        <pc:docMk/>
      </pc:docMkLst>
      <pc:sldChg chg="del">
        <pc:chgData name="Saju, Neha" userId="S::nsaju@doe.nj.gov::0fb8c601-783e-41fc-b251-1284690706bb" providerId="AD" clId="Web-{E34895B9-144F-F686-AA86-CF29130D9C6E}" dt="2024-07-02T19:30:39.685" v="12"/>
        <pc:sldMkLst>
          <pc:docMk/>
          <pc:sldMk cId="1691816952" sldId="258"/>
        </pc:sldMkLst>
      </pc:sldChg>
    </pc:docChg>
  </pc:docChgLst>
  <pc:docChgLst>
    <pc:chgData name="Saju, Neha" userId="S::nsaju@doe.nj.gov::0fb8c601-783e-41fc-b251-1284690706bb" providerId="AD" clId="Web-{71CF872D-32DF-BE55-D10B-1B43E167E8E3}"/>
    <pc:docChg chg="modSld">
      <pc:chgData name="Saju, Neha" userId="S::nsaju@doe.nj.gov::0fb8c601-783e-41fc-b251-1284690706bb" providerId="AD" clId="Web-{71CF872D-32DF-BE55-D10B-1B43E167E8E3}" dt="2024-07-10T19:42:27.280" v="64" actId="20577"/>
      <pc:docMkLst>
        <pc:docMk/>
      </pc:docMkLst>
    </pc:docChg>
  </pc:docChgLst>
  <pc:docChgLst>
    <pc:chgData name="Saju, Neha" userId="S::nsaju@doe.nj.gov::0fb8c601-783e-41fc-b251-1284690706bb" providerId="AD" clId="Web-{2F42DB06-5DD6-6871-B04F-F63FC3F4AB8A}"/>
    <pc:docChg chg="addSld modSld">
      <pc:chgData name="Saju, Neha" userId="S::nsaju@doe.nj.gov::0fb8c601-783e-41fc-b251-1284690706bb" providerId="AD" clId="Web-{2F42DB06-5DD6-6871-B04F-F63FC3F4AB8A}" dt="2024-07-25T16:15:38.796" v="155" actId="1076"/>
      <pc:docMkLst>
        <pc:docMk/>
      </pc:docMkLst>
      <pc:sldChg chg="addSp delSp modSp add replId">
        <pc:chgData name="Saju, Neha" userId="S::nsaju@doe.nj.gov::0fb8c601-783e-41fc-b251-1284690706bb" providerId="AD" clId="Web-{2F42DB06-5DD6-6871-B04F-F63FC3F4AB8A}" dt="2024-07-25T16:15:38.796" v="155" actId="1076"/>
        <pc:sldMkLst>
          <pc:docMk/>
          <pc:sldMk cId="3543093776" sldId="258"/>
        </pc:sldMkLst>
      </pc:sldChg>
    </pc:docChg>
  </pc:docChgLst>
  <pc:docChgLst>
    <pc:chgData name="Saju, Neha" userId="S::nsaju@doe.nj.gov::0fb8c601-783e-41fc-b251-1284690706bb" providerId="AD" clId="Web-{7951F48B-5CD8-41EE-FDB7-620656F0F726}"/>
    <pc:docChg chg="modSld">
      <pc:chgData name="Saju, Neha" userId="S::nsaju@doe.nj.gov::0fb8c601-783e-41fc-b251-1284690706bb" providerId="AD" clId="Web-{7951F48B-5CD8-41EE-FDB7-620656F0F726}" dt="2024-06-20T13:16:46.530" v="376" actId="20577"/>
      <pc:docMkLst>
        <pc:docMk/>
      </pc:docMkLst>
    </pc:docChg>
  </pc:docChgLst>
  <pc:docChgLst>
    <pc:chgData name="Pasculli, Diana" userId="S::dpascull@doe.nj.gov::985891a8-e4ca-4513-91aa-9d74f57d5ac3" providerId="AD" clId="Web-{8F3A9321-E129-D488-10A2-C00CF837F351}"/>
    <pc:docChg chg="modSld">
      <pc:chgData name="Pasculli, Diana" userId="S::dpascull@doe.nj.gov::985891a8-e4ca-4513-91aa-9d74f57d5ac3" providerId="AD" clId="Web-{8F3A9321-E129-D488-10A2-C00CF837F351}" dt="2024-01-23T00:39:57.899" v="1" actId="14100"/>
      <pc:docMkLst>
        <pc:docMk/>
      </pc:docMkLst>
      <pc:sldChg chg="modSp">
        <pc:chgData name="Pasculli, Diana" userId="S::dpascull@doe.nj.gov::985891a8-e4ca-4513-91aa-9d74f57d5ac3" providerId="AD" clId="Web-{8F3A9321-E129-D488-10A2-C00CF837F351}" dt="2024-01-23T00:39:57.899" v="1" actId="14100"/>
        <pc:sldMkLst>
          <pc:docMk/>
          <pc:sldMk cId="3125728681" sldId="257"/>
        </pc:sldMkLst>
      </pc:sldChg>
    </pc:docChg>
  </pc:docChgLst>
  <pc:docChgLst>
    <pc:chgData clId="Web-{92FF36EA-389B-4B3D-1E2F-44B0BCF1D54D}"/>
    <pc:docChg chg="delSld">
      <pc:chgData name="" userId="" providerId="" clId="Web-{92FF36EA-389B-4B3D-1E2F-44B0BCF1D54D}" dt="2024-07-24T14:32:00.919" v="0"/>
      <pc:docMkLst>
        <pc:docMk/>
      </pc:docMkLst>
      <pc:sldChg chg="del">
        <pc:chgData name="" userId="" providerId="" clId="Web-{92FF36EA-389B-4B3D-1E2F-44B0BCF1D54D}" dt="2024-07-24T14:32:00.919" v="0"/>
        <pc:sldMkLst>
          <pc:docMk/>
          <pc:sldMk cId="1477498131" sldId="258"/>
        </pc:sldMkLst>
      </pc:sldChg>
    </pc:docChg>
  </pc:docChgLst>
  <pc:docChgLst>
    <pc:chgData name="Saju, Neha" userId="S::nsaju@doe.nj.gov::0fb8c601-783e-41fc-b251-1284690706bb" providerId="AD" clId="Web-{7BA291D1-83BA-E961-F570-F0CDEC3FFC24}"/>
    <pc:docChg chg="delSld modSld">
      <pc:chgData name="Saju, Neha" userId="S::nsaju@doe.nj.gov::0fb8c601-783e-41fc-b251-1284690706bb" providerId="AD" clId="Web-{7BA291D1-83BA-E961-F570-F0CDEC3FFC24}" dt="2024-07-23T13:16:09.204" v="13"/>
      <pc:docMkLst>
        <pc:docMk/>
      </pc:docMkLst>
      <pc:sldChg chg="del">
        <pc:chgData name="Saju, Neha" userId="S::nsaju@doe.nj.gov::0fb8c601-783e-41fc-b251-1284690706bb" providerId="AD" clId="Web-{7BA291D1-83BA-E961-F570-F0CDEC3FFC24}" dt="2024-07-23T13:15:08.077" v="0"/>
        <pc:sldMkLst>
          <pc:docMk/>
          <pc:sldMk cId="1780769033" sldId="258"/>
        </pc:sldMkLst>
      </pc:sldChg>
    </pc:docChg>
  </pc:docChgLst>
  <pc:docChgLst>
    <pc:chgData name="Suleman, Saba" userId="0b261a2c-9244-467e-91d8-5c803c10c0a6" providerId="ADAL" clId="{CB741373-F2F7-4EB1-BEDB-7AEFCD668F88}"/>
    <pc:docChg chg="undo custSel modSld">
      <pc:chgData name="Suleman, Saba" userId="0b261a2c-9244-467e-91d8-5c803c10c0a6" providerId="ADAL" clId="{CB741373-F2F7-4EB1-BEDB-7AEFCD668F88}" dt="2024-10-17T13:34:46.279" v="61" actId="1076"/>
      <pc:docMkLst>
        <pc:docMk/>
      </pc:docMkLst>
      <pc:sldChg chg="addSp modSp mod">
        <pc:chgData name="Suleman, Saba" userId="0b261a2c-9244-467e-91d8-5c803c10c0a6" providerId="ADAL" clId="{CB741373-F2F7-4EB1-BEDB-7AEFCD668F88}" dt="2024-10-17T13:34:46.279" v="61" actId="1076"/>
        <pc:sldMkLst>
          <pc:docMk/>
          <pc:sldMk cId="3543093776" sldId="258"/>
        </pc:sldMkLst>
      </pc:sldChg>
    </pc:docChg>
  </pc:docChgLst>
  <pc:docChgLst>
    <pc:chgData name="Saju, Neha" userId="S::nsaju@doe.nj.gov::0fb8c601-783e-41fc-b251-1284690706bb" providerId="AD" clId="Web-{9F2563E9-8A6A-5D0D-AF81-A4E25127FBA3}"/>
    <pc:docChg chg="modSld">
      <pc:chgData name="Saju, Neha" userId="S::nsaju@doe.nj.gov::0fb8c601-783e-41fc-b251-1284690706bb" providerId="AD" clId="Web-{9F2563E9-8A6A-5D0D-AF81-A4E25127FBA3}" dt="2024-08-08T14:42:21.365" v="146" actId="20577"/>
      <pc:docMkLst>
        <pc:docMk/>
      </pc:docMkLst>
      <pc:sldChg chg="addSp modSp modCm">
        <pc:chgData name="Saju, Neha" userId="S::nsaju@doe.nj.gov::0fb8c601-783e-41fc-b251-1284690706bb" providerId="AD" clId="Web-{9F2563E9-8A6A-5D0D-AF81-A4E25127FBA3}" dt="2024-08-08T14:42:21.365" v="146"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9F2563E9-8A6A-5D0D-AF81-A4E25127FBA3}" dt="2024-08-08T14:09:09.541" v="7" actId="20577"/>
              <pc2:cmMkLst xmlns:pc2="http://schemas.microsoft.com/office/powerpoint/2019/9/main/command">
                <pc:docMk/>
                <pc:sldMk cId="3543093776" sldId="258"/>
                <pc2:cmMk id="{FF7D23D6-9F0F-4F64-9C4D-1D543085A680}"/>
              </pc2:cmMkLst>
            </pc226:cmChg>
          </p:ext>
        </pc:extLst>
      </pc:sldChg>
    </pc:docChg>
  </pc:docChgLst>
  <pc:docChgLst>
    <pc:chgData name="Suleman, Saba" userId="S::ssuleman@doe.nj.gov::0b261a2c-9244-467e-91d8-5c803c10c0a6" providerId="AD" clId="Web-{FF1F96D5-E35B-1DBA-D7DF-91DFD53C7F06}"/>
    <pc:docChg chg="mod modSld">
      <pc:chgData name="Suleman, Saba" userId="S::ssuleman@doe.nj.gov::0b261a2c-9244-467e-91d8-5c803c10c0a6" providerId="AD" clId="Web-{FF1F96D5-E35B-1DBA-D7DF-91DFD53C7F06}" dt="2024-08-09T18:25:31.607" v="7"/>
      <pc:docMkLst>
        <pc:docMk/>
      </pc:docMkLst>
    </pc:docChg>
  </pc:docChgLst>
  <pc:docChgLst>
    <pc:chgData name="Saju, Neha" userId="S::nsaju@doe.nj.gov::0fb8c601-783e-41fc-b251-1284690706bb" providerId="AD" clId="Web-{A829818A-23EB-94F3-5833-CC7C11B91FFD}"/>
    <pc:docChg chg="addSld delSld modSld">
      <pc:chgData name="Saju, Neha" userId="S::nsaju@doe.nj.gov::0fb8c601-783e-41fc-b251-1284690706bb" providerId="AD" clId="Web-{A829818A-23EB-94F3-5833-CC7C11B91FFD}" dt="2024-06-19T15:37:42.782" v="919" actId="20577"/>
      <pc:docMkLst>
        <pc:docMk/>
      </pc:docMkLst>
      <pc:sldChg chg="addSp delSp modSp del modNotes">
        <pc:chgData name="Saju, Neha" userId="S::nsaju@doe.nj.gov::0fb8c601-783e-41fc-b251-1284690706bb" providerId="AD" clId="Web-{A829818A-23EB-94F3-5833-CC7C11B91FFD}" dt="2024-06-19T14:47:39.217" v="478"/>
        <pc:sldMkLst>
          <pc:docMk/>
          <pc:sldMk cId="109857222" sldId="256"/>
        </pc:sldMkLst>
      </pc:sldChg>
      <pc:sldChg chg="delSp add del replId">
        <pc:chgData name="Saju, Neha" userId="S::nsaju@doe.nj.gov::0fb8c601-783e-41fc-b251-1284690706bb" providerId="AD" clId="Web-{A829818A-23EB-94F3-5833-CC7C11B91FFD}" dt="2024-06-19T14:18:59.140" v="150"/>
        <pc:sldMkLst>
          <pc:docMk/>
          <pc:sldMk cId="2972521966" sldId="257"/>
        </pc:sldMkLst>
      </pc:sldChg>
      <pc:sldChg chg="del">
        <pc:chgData name="Saju, Neha" userId="S::nsaju@doe.nj.gov::0fb8c601-783e-41fc-b251-1284690706bb" providerId="AD" clId="Web-{A829818A-23EB-94F3-5833-CC7C11B91FFD}" dt="2024-06-19T13:43:57.350" v="0"/>
        <pc:sldMkLst>
          <pc:docMk/>
          <pc:sldMk cId="3125728681" sldId="257"/>
        </pc:sldMkLst>
      </pc:sldChg>
      <pc:sldChg chg="addSp delSp modSp new modNotes">
        <pc:chgData name="Saju, Neha" userId="S::nsaju@doe.nj.gov::0fb8c601-783e-41fc-b251-1284690706bb" providerId="AD" clId="Web-{A829818A-23EB-94F3-5833-CC7C11B91FFD}" dt="2024-06-19T15:37:42.782" v="919" actId="20577"/>
        <pc:sldMkLst>
          <pc:docMk/>
          <pc:sldMk cId="647139875" sldId="258"/>
        </pc:sldMkLst>
      </pc:sldChg>
    </pc:docChg>
  </pc:docChgLst>
  <pc:docChgLst>
    <pc:chgData name="Saju, Neha" userId="S::nsaju@doe.nj.gov::0fb8c601-783e-41fc-b251-1284690706bb" providerId="AD" clId="Web-{4357EFE4-0791-84FB-B56F-AAB74B7F40E1}"/>
    <pc:docChg chg="modSld">
      <pc:chgData name="Saju, Neha" userId="S::nsaju@doe.nj.gov::0fb8c601-783e-41fc-b251-1284690706bb" providerId="AD" clId="Web-{4357EFE4-0791-84FB-B56F-AAB74B7F40E1}" dt="2024-07-16T13:38:07.955" v="12" actId="1076"/>
      <pc:docMkLst>
        <pc:docMk/>
      </pc:docMkLst>
    </pc:docChg>
  </pc:docChgLst>
  <pc:docChgLst>
    <pc:chgData name="Saju, Neha" userId="S::nsaju@doe.nj.gov::0fb8c601-783e-41fc-b251-1284690706bb" providerId="AD" clId="Web-{509AF345-FEAA-413F-DCD5-D21F0928612E}"/>
    <pc:docChg chg="delSld modSld">
      <pc:chgData name="Saju, Neha" userId="S::nsaju@doe.nj.gov::0fb8c601-783e-41fc-b251-1284690706bb" providerId="AD" clId="Web-{509AF345-FEAA-413F-DCD5-D21F0928612E}" dt="2024-08-06T18:04:57.743" v="281" actId="14100"/>
      <pc:docMkLst>
        <pc:docMk/>
      </pc:docMkLst>
    </pc:docChg>
  </pc:docChgLst>
  <pc:docChgLst>
    <pc:chgData name="Saju, Neha" userId="S::nsaju@doe.nj.gov::0fb8c601-783e-41fc-b251-1284690706bb" providerId="AD" clId="Web-{837BE2DB-6080-0637-FECB-13854BAE24D6}"/>
    <pc:docChg chg="addSld modSld">
      <pc:chgData name="Saju, Neha" userId="S::nsaju@doe.nj.gov::0fb8c601-783e-41fc-b251-1284690706bb" providerId="AD" clId="Web-{837BE2DB-6080-0637-FECB-13854BAE24D6}" dt="2024-06-20T19:06:15.450" v="949" actId="20577"/>
      <pc:docMkLst>
        <pc:docMk/>
      </pc:docMkLst>
      <pc:sldChg chg="addSp delSp modSp add replId">
        <pc:chgData name="Saju, Neha" userId="S::nsaju@doe.nj.gov::0fb8c601-783e-41fc-b251-1284690706bb" providerId="AD" clId="Web-{837BE2DB-6080-0637-FECB-13854BAE24D6}" dt="2024-06-20T19:06:15.450" v="949" actId="20577"/>
        <pc:sldMkLst>
          <pc:docMk/>
          <pc:sldMk cId="1691816952" sldId="258"/>
        </pc:sldMkLst>
      </pc:sldChg>
    </pc:docChg>
  </pc:docChgLst>
  <pc:docChgLst>
    <pc:chgData name="Saju, Neha" userId="S::nsaju@doe.nj.gov::0fb8c601-783e-41fc-b251-1284690706bb" providerId="AD" clId="Web-{C88B81B1-9663-C444-67CC-8913A2E980A2}"/>
    <pc:docChg chg="mod addSld modSld">
      <pc:chgData name="Saju, Neha" userId="S::nsaju@doe.nj.gov::0fb8c601-783e-41fc-b251-1284690706bb" providerId="AD" clId="Web-{C88B81B1-9663-C444-67CC-8913A2E980A2}" dt="2024-07-09T17:55:08.159" v="16"/>
      <pc:docMkLst>
        <pc:docMk/>
      </pc:docMkLst>
      <pc:sldChg chg="add mod replId modShow">
        <pc:chgData name="Saju, Neha" userId="S::nsaju@doe.nj.gov::0fb8c601-783e-41fc-b251-1284690706bb" providerId="AD" clId="Web-{C88B81B1-9663-C444-67CC-8913A2E980A2}" dt="2024-07-09T17:55:08.159" v="16"/>
        <pc:sldMkLst>
          <pc:docMk/>
          <pc:sldMk cId="1780769033" sldId="258"/>
        </pc:sldMkLst>
      </pc:sldChg>
    </pc:docChg>
  </pc:docChgLst>
  <pc:docChgLst>
    <pc:chgData name="Saju, Neha" userId="S::nsaju@doe.nj.gov::0fb8c601-783e-41fc-b251-1284690706bb" providerId="AD" clId="Web-{9942CF7B-21FE-D3D0-1AFC-5DDDF09B5D1E}"/>
    <pc:docChg chg="modSld">
      <pc:chgData name="Saju, Neha" userId="S::nsaju@doe.nj.gov::0fb8c601-783e-41fc-b251-1284690706bb" providerId="AD" clId="Web-{9942CF7B-21FE-D3D0-1AFC-5DDDF09B5D1E}" dt="2024-07-10T19:37:07.936" v="245" actId="1076"/>
      <pc:docMkLst>
        <pc:docMk/>
      </pc:docMkLst>
    </pc:docChg>
  </pc:docChgLst>
  <pc:docChgLst>
    <pc:chgData name="Saju, Neha" userId="S::nsaju@doe.nj.gov::0fb8c601-783e-41fc-b251-1284690706bb" providerId="AD" clId="Web-{EACAAE48-35AF-A3E6-487A-CC45892A5EB0}"/>
    <pc:docChg chg="modSld">
      <pc:chgData name="Saju, Neha" userId="S::nsaju@doe.nj.gov::0fb8c601-783e-41fc-b251-1284690706bb" providerId="AD" clId="Web-{EACAAE48-35AF-A3E6-487A-CC45892A5EB0}" dt="2024-06-19T13:35:40.665" v="30" actId="1076"/>
      <pc:docMkLst>
        <pc:docMk/>
      </pc:docMkLst>
      <pc:sldChg chg="addSp delSp modSp delCm">
        <pc:chgData name="Saju, Neha" userId="S::nsaju@doe.nj.gov::0fb8c601-783e-41fc-b251-1284690706bb" providerId="AD" clId="Web-{EACAAE48-35AF-A3E6-487A-CC45892A5EB0}" dt="2024-06-19T13:35:01.648" v="25" actId="1076"/>
        <pc:sldMkLst>
          <pc:docMk/>
          <pc:sldMk cId="109857222" sldId="256"/>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8:58.120" v="2"/>
              <pc2:cmMkLst xmlns:pc2="http://schemas.microsoft.com/office/powerpoint/2019/9/main/command">
                <pc:docMk/>
                <pc:sldMk cId="109857222" sldId="256"/>
                <pc2:cmMk id="{A85FD173-55B2-49ED-AAFE-F775F0836028}"/>
              </pc2:cmMkLst>
            </pc226:cmChg>
            <pc226:cmChg xmlns:pc226="http://schemas.microsoft.com/office/powerpoint/2022/06/main/command" chg="del">
              <pc226:chgData name="Saju, Neha" userId="S::nsaju@doe.nj.gov::0fb8c601-783e-41fc-b251-1284690706bb" providerId="AD" clId="Web-{EACAAE48-35AF-A3E6-487A-CC45892A5EB0}" dt="2024-06-19T13:27:57.525" v="0"/>
              <pc2:cmMkLst xmlns:pc2="http://schemas.microsoft.com/office/powerpoint/2019/9/main/command">
                <pc:docMk/>
                <pc:sldMk cId="109857222" sldId="256"/>
                <pc2:cmMk id="{2514898B-52EC-42AE-85A8-74693F9BE1E5}"/>
              </pc2:cmMkLst>
            </pc226:cmChg>
            <pc226:cmChg xmlns:pc226="http://schemas.microsoft.com/office/powerpoint/2022/06/main/command" chg="del">
              <pc226:chgData name="Saju, Neha" userId="S::nsaju@doe.nj.gov::0fb8c601-783e-41fc-b251-1284690706bb" providerId="AD" clId="Web-{EACAAE48-35AF-A3E6-487A-CC45892A5EB0}" dt="2024-06-19T13:28:53.605" v="1"/>
              <pc2:cmMkLst xmlns:pc2="http://schemas.microsoft.com/office/powerpoint/2019/9/main/command">
                <pc:docMk/>
                <pc:sldMk cId="109857222" sldId="256"/>
                <pc2:cmMk id="{BE6F7DF2-E325-462B-B80C-7250EF30DCD0}"/>
              </pc2:cmMkLst>
            </pc226:cmChg>
          </p:ext>
        </pc:extLst>
      </pc:sldChg>
      <pc:sldChg chg="modSp delCm">
        <pc:chgData name="Saju, Neha" userId="S::nsaju@doe.nj.gov::0fb8c601-783e-41fc-b251-1284690706bb" providerId="AD" clId="Web-{EACAAE48-35AF-A3E6-487A-CC45892A5EB0}" dt="2024-06-19T13:35:40.665" v="30" actId="1076"/>
        <pc:sldMkLst>
          <pc:docMk/>
          <pc:sldMk cId="3125728681" sldId="257"/>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9:08.574" v="3"/>
              <pc2:cmMkLst xmlns:pc2="http://schemas.microsoft.com/office/powerpoint/2019/9/main/command">
                <pc:docMk/>
                <pc:sldMk cId="3125728681" sldId="257"/>
                <pc2:cmMk id="{FF105D37-6316-4EF1-95B2-ADB26940A150}"/>
              </pc2:cmMkLst>
            </pc226:cmChg>
            <pc226:cmChg xmlns:pc226="http://schemas.microsoft.com/office/powerpoint/2022/06/main/command" chg="del">
              <pc226:chgData name="Saju, Neha" userId="S::nsaju@doe.nj.gov::0fb8c601-783e-41fc-b251-1284690706bb" providerId="AD" clId="Web-{EACAAE48-35AF-A3E6-487A-CC45892A5EB0}" dt="2024-06-19T13:29:18.652" v="4"/>
              <pc2:cmMkLst xmlns:pc2="http://schemas.microsoft.com/office/powerpoint/2019/9/main/command">
                <pc:docMk/>
                <pc:sldMk cId="3125728681" sldId="257"/>
                <pc2:cmMk id="{27D4D458-C635-4ED2-956F-07A645328E89}"/>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4B0E3A-463A-4531-A2B1-5E76AC42E643}" type="datetimeFigureOut">
              <a:t>11/26/2025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51584-CD35-46D7-8277-8F3AA54037FD}" type="slidenum">
              <a:t>‹#›</a:t>
            </a:fld>
            <a:endParaRPr lang="en-US"/>
          </a:p>
        </p:txBody>
      </p:sp>
    </p:spTree>
    <p:extLst>
      <p:ext uri="{BB962C8B-B14F-4D97-AF65-F5344CB8AC3E}">
        <p14:creationId xmlns:p14="http://schemas.microsoft.com/office/powerpoint/2010/main" val="878522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851584-CD35-46D7-8277-8F3AA54037FD}" type="slidenum">
              <a:rPr lang="en-US" smtClean="0"/>
              <a:t>1</a:t>
            </a:fld>
            <a:endParaRPr lang="en-US"/>
          </a:p>
        </p:txBody>
      </p:sp>
    </p:spTree>
    <p:extLst>
      <p:ext uri="{BB962C8B-B14F-4D97-AF65-F5344CB8AC3E}">
        <p14:creationId xmlns:p14="http://schemas.microsoft.com/office/powerpoint/2010/main" val="523532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46332935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5501856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97761554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98702840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37399848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88351423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54037173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84717755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77751256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03861892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99908419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a:t>11/26/2025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a:t>‹#›</a:t>
            </a:fld>
            <a:endParaRPr lang="en-US"/>
          </a:p>
        </p:txBody>
      </p:sp>
    </p:spTree>
    <p:extLst>
      <p:ext uri="{BB962C8B-B14F-4D97-AF65-F5344CB8AC3E}">
        <p14:creationId xmlns:p14="http://schemas.microsoft.com/office/powerpoint/2010/main" val="717482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png"/><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nj.gov/education/essanj/plan.shtml" TargetMode="External"/><Relationship Id="rId5" Type="http://schemas.openxmlformats.org/officeDocument/2006/relationships/hyperlink" Target="https://www.nj.gov/education/migrant/" TargetMode="External"/><Relationship Id="rId4" Type="http://schemas.openxmlformats.org/officeDocument/2006/relationships/hyperlink" Target="https://www.nj.gov/education/migrant/docs/CNA%20report%202022%20FINAL_MA_Final.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A278D61-2BA7-0869-C069-CD1B384424AE}"/>
              </a:ext>
              <a:ext uri="{C183D7F6-B498-43B3-948B-1728B52AA6E4}">
                <adec:decorative xmlns:adec="http://schemas.microsoft.com/office/drawing/2017/decorative" val="1"/>
              </a:ext>
            </a:extLst>
          </p:cNvPr>
          <p:cNvSpPr/>
          <p:nvPr/>
        </p:nvSpPr>
        <p:spPr>
          <a:xfrm flipH="1">
            <a:off x="-5568" y="514832"/>
            <a:ext cx="7770112" cy="881492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a:p>
        </p:txBody>
      </p:sp>
      <p:sp>
        <p:nvSpPr>
          <p:cNvPr id="6" name="Rectangle 5">
            <a:extLst>
              <a:ext uri="{FF2B5EF4-FFF2-40B4-BE49-F238E27FC236}">
                <a16:creationId xmlns:a16="http://schemas.microsoft.com/office/drawing/2014/main" id="{77C9D26B-BFDF-A1EB-BE49-B9BACB5D8FC0}"/>
              </a:ext>
              <a:ext uri="{C183D7F6-B498-43B3-948B-1728B52AA6E4}">
                <adec:decorative xmlns:adec="http://schemas.microsoft.com/office/drawing/2017/decorative" val="1"/>
              </a:ext>
            </a:extLst>
          </p:cNvPr>
          <p:cNvSpPr/>
          <p:nvPr/>
        </p:nvSpPr>
        <p:spPr>
          <a:xfrm flipH="1">
            <a:off x="-72" y="9329751"/>
            <a:ext cx="7764840" cy="732273"/>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a:p>
        </p:txBody>
      </p:sp>
      <p:sp>
        <p:nvSpPr>
          <p:cNvPr id="16" name="Rectangle 15">
            <a:extLst>
              <a:ext uri="{FF2B5EF4-FFF2-40B4-BE49-F238E27FC236}">
                <a16:creationId xmlns:a16="http://schemas.microsoft.com/office/drawing/2014/main" id="{D2DD881D-6615-BC74-E182-674517D9B544}"/>
              </a:ext>
            </a:extLst>
          </p:cNvPr>
          <p:cNvSpPr/>
          <p:nvPr/>
        </p:nvSpPr>
        <p:spPr>
          <a:xfrm flipH="1">
            <a:off x="3770325" y="1398090"/>
            <a:ext cx="3852279" cy="5686169"/>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a:p>
        </p:txBody>
      </p:sp>
      <p:pic>
        <p:nvPicPr>
          <p:cNvPr id="17" name="Picture 16" descr="BOOMSTER (2020) | Teufel">
            <a:extLst>
              <a:ext uri="{FF2B5EF4-FFF2-40B4-BE49-F238E27FC236}">
                <a16:creationId xmlns:a16="http://schemas.microsoft.com/office/drawing/2014/main" id="{19AD8811-FD92-9943-1320-6003143D48B5}"/>
              </a:ext>
            </a:extLst>
          </p:cNvPr>
          <p:cNvPicPr>
            <a:picLocks noChangeAspect="1"/>
          </p:cNvPicPr>
          <p:nvPr/>
        </p:nvPicPr>
        <p:blipFill>
          <a:blip r:embed="rId3"/>
          <a:stretch>
            <a:fillRect/>
          </a:stretch>
        </p:blipFill>
        <p:spPr>
          <a:xfrm flipH="1">
            <a:off x="3758904" y="583546"/>
            <a:ext cx="3858845" cy="1446146"/>
          </a:xfrm>
          <a:prstGeom prst="rect">
            <a:avLst/>
          </a:prstGeom>
        </p:spPr>
      </p:pic>
      <p:sp>
        <p:nvSpPr>
          <p:cNvPr id="20" name="TextBox 19">
            <a:extLst>
              <a:ext uri="{FF2B5EF4-FFF2-40B4-BE49-F238E27FC236}">
                <a16:creationId xmlns:a16="http://schemas.microsoft.com/office/drawing/2014/main" id="{4246B5B9-7D1F-DE94-1B44-A6F8F07D8ABF}"/>
              </a:ext>
            </a:extLst>
          </p:cNvPr>
          <p:cNvSpPr txBox="1"/>
          <p:nvPr/>
        </p:nvSpPr>
        <p:spPr>
          <a:xfrm flipH="1">
            <a:off x="3760840" y="2108123"/>
            <a:ext cx="3873194" cy="30480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r" rtl="1">
              <a:buFont typeface="Arial"/>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كان عمر الطفل يتراوح ما بين 3 و22 عامًا (لم يبلغ بعد 22 عامًا)؛ ويحق للطفل الحصول على تعليم عام مجاني (حتى الصف 12) بموجب قانون الولاية، أو لم يصل الطفل بعد إلى مستوى الصف الذي توفر فيه الوكالة التعليمية المحلية (LEA) تعليمًا عامًا مجانيًا. </a:t>
            </a:r>
            <a:endParaRPr lang="ar-EG" sz="1400" dirty="0"/>
          </a:p>
          <a:p>
            <a:endParaRPr lang="ar-EG" sz="600" dirty="0">
              <a:latin typeface="Palatino Linotype"/>
            </a:endParaRPr>
          </a:p>
          <a:p>
            <a:pPr marL="285750" indent="-285750" algn="r" rtl="1">
              <a:buFont typeface="Arial"/>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قام الطفل بالانتقال المؤهل خلال الأشهر الـ 36 السابقة كعامل زراعي مهاجر أو صياد مهاجر، أو قام بذلك مع أو للانضمام إلى أحد الوالدين/الأوصياء أو زوج/زوجة يعمل كعامل زراعي مهاجر أو صياد مهاجر. </a:t>
            </a:r>
            <a:endParaRPr lang="ar-EG" sz="1400" dirty="0">
              <a:latin typeface="Palatino Linotype"/>
            </a:endParaRPr>
          </a:p>
          <a:p>
            <a:endParaRPr lang="ar-EG" sz="600" dirty="0">
              <a:latin typeface="Palatino Linotype"/>
              <a:ea typeface="+mn-lt"/>
              <a:cs typeface="+mn-lt"/>
            </a:endParaRPr>
          </a:p>
          <a:p>
            <a:pPr marL="285750" indent="-285750" algn="r" rtl="1">
              <a:buFont typeface="Arial"/>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انتقل الطفل بسبب الحاجة الاقتصادية من مسكن إلى مسكن آخر ومن وكالة تعليمية محلية إلى أخرى، أو كان يقيم ضمن حدود منطقة تعليمية تزيد مساحتها عن 15,000 ميل مربع وينتقل لمسافة 20 ميلاً أو أكثر إلى مسكن مؤقت.</a:t>
            </a:r>
            <a:endParaRPr lang="ar-EG" sz="1400" dirty="0">
              <a:ea typeface="Calibri" panose="020F0502020204030204"/>
              <a:cs typeface="Calibri" panose="020F0502020204030204"/>
            </a:endParaRPr>
          </a:p>
        </p:txBody>
      </p:sp>
      <p:sp>
        <p:nvSpPr>
          <p:cNvPr id="22" name="TextBox 21">
            <a:extLst>
              <a:ext uri="{FF2B5EF4-FFF2-40B4-BE49-F238E27FC236}">
                <a16:creationId xmlns:a16="http://schemas.microsoft.com/office/drawing/2014/main" id="{31585726-0587-6FE0-C154-9F3F56BE7338}"/>
              </a:ext>
            </a:extLst>
          </p:cNvPr>
          <p:cNvSpPr txBox="1"/>
          <p:nvPr/>
        </p:nvSpPr>
        <p:spPr>
          <a:xfrm flipH="1">
            <a:off x="4037993" y="1560444"/>
            <a:ext cx="3526810" cy="5181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sz="1400" b="1" i="0" u="none" strike="noStrike" cap="none" baseline="0" dirty="0">
                <a:solidFill>
                  <a:srgbClr val="000000"/>
                </a:solidFill>
                <a:effectLst/>
                <a:uFill>
                  <a:solidFill>
                    <a:prstClr val="black">
                      <a:alpha val="0"/>
                    </a:prstClr>
                  </a:solidFill>
                </a:uFill>
                <a:latin typeface="Palatino Linotype"/>
                <a:ea typeface="Palatino Linotype"/>
                <a:cs typeface="Palatino Linotype"/>
              </a:rPr>
              <a:t>يُعتبر الطفل "طفلاً مهاجرًا" ومؤهلاً لخدمات برنامج تعليم المهاجرين إذا:</a:t>
            </a:r>
            <a:endParaRPr lang="ar-EG" sz="1400" dirty="0">
              <a:ea typeface="Calibri" panose="020F0502020204030204"/>
              <a:cs typeface="Calibri" panose="020F0502020204030204"/>
            </a:endParaRPr>
          </a:p>
        </p:txBody>
      </p:sp>
      <p:sp>
        <p:nvSpPr>
          <p:cNvPr id="18" name="Rectangle 17">
            <a:extLst>
              <a:ext uri="{FF2B5EF4-FFF2-40B4-BE49-F238E27FC236}">
                <a16:creationId xmlns:a16="http://schemas.microsoft.com/office/drawing/2014/main" id="{9FA13CF5-2541-836C-CC48-65FA4CD367DF}"/>
              </a:ext>
              <a:ext uri="{C183D7F6-B498-43B3-948B-1728B52AA6E4}">
                <adec:decorative xmlns:adec="http://schemas.microsoft.com/office/drawing/2017/decorative" val="1"/>
              </a:ext>
            </a:extLst>
          </p:cNvPr>
          <p:cNvSpPr/>
          <p:nvPr/>
        </p:nvSpPr>
        <p:spPr>
          <a:xfrm flipH="1">
            <a:off x="42" y="3624"/>
            <a:ext cx="7764840" cy="1237051"/>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
        <p:nvSpPr>
          <p:cNvPr id="19" name="Title 2">
            <a:extLst>
              <a:ext uri="{FF2B5EF4-FFF2-40B4-BE49-F238E27FC236}">
                <a16:creationId xmlns:a16="http://schemas.microsoft.com/office/drawing/2014/main" id="{571E27D5-01DB-00B3-6749-3D016FE0B02C}"/>
              </a:ext>
            </a:extLst>
          </p:cNvPr>
          <p:cNvSpPr txBox="1"/>
          <p:nvPr/>
        </p:nvSpPr>
        <p:spPr>
          <a:xfrm flipH="1">
            <a:off x="914119" y="65915"/>
            <a:ext cx="5931404" cy="39624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1">
              <a:lnSpc>
                <a:spcPct val="100000"/>
              </a:lnSpc>
              <a:defRPr/>
            </a:pPr>
            <a:r>
              <a:rPr lang="ar-EG" sz="2000" b="1" i="0" u="none" strike="noStrike" cap="none" baseline="0" dirty="0">
                <a:solidFill>
                  <a:srgbClr val="FFFFFF"/>
                </a:solidFill>
                <a:effectLst/>
                <a:uFill>
                  <a:solidFill>
                    <a:prstClr val="black">
                      <a:alpha val="0"/>
                    </a:prstClr>
                  </a:solidFill>
                </a:uFill>
                <a:latin typeface="Palatino Linotype"/>
                <a:ea typeface="Palatino Linotype"/>
                <a:cs typeface="Palatino Linotype"/>
              </a:rPr>
              <a:t>تعليم الأطفال المهاجرين</a:t>
            </a:r>
          </a:p>
        </p:txBody>
      </p:sp>
      <p:sp>
        <p:nvSpPr>
          <p:cNvPr id="21" name="TextBox 14">
            <a:extLst>
              <a:ext uri="{FF2B5EF4-FFF2-40B4-BE49-F238E27FC236}">
                <a16:creationId xmlns:a16="http://schemas.microsoft.com/office/drawing/2014/main" id="{C8A43F40-AA43-3DC8-1777-AABB83B39EB6}"/>
              </a:ext>
            </a:extLst>
          </p:cNvPr>
          <p:cNvSpPr txBox="1"/>
          <p:nvPr/>
        </p:nvSpPr>
        <p:spPr>
          <a:xfrm flipH="1">
            <a:off x="67484" y="448791"/>
            <a:ext cx="7594359" cy="7315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r>
              <a:rPr lang="ar-EG" sz="1400" b="0" i="0" u="none" strike="noStrike" cap="none" baseline="0">
                <a:solidFill>
                  <a:srgbClr val="FFFFFF"/>
                </a:solidFill>
                <a:effectLst/>
                <a:uFill>
                  <a:solidFill>
                    <a:prstClr val="black">
                      <a:alpha val="0"/>
                    </a:prstClr>
                  </a:solidFill>
                </a:uFill>
                <a:latin typeface="Palatino Linotype"/>
                <a:ea typeface="Palatino Linotype"/>
                <a:cs typeface="Palatino Linotype"/>
              </a:rPr>
              <a:t>برنامج تعليم المهاجرين (MEP)، أو الباب الأول، الجزء "ج"، هو برنامج منحة محدود وتنافسي. تضمن تمويلات برنامج تعليم المهاجرين تزويد الأطفال المهاجرين المؤهلين بخدمات التعليم والدعم المناسبة التي تلبي احتياجاتهم الفريدة.</a:t>
            </a:r>
          </a:p>
          <a:p>
            <a:endParaRPr lang="ar-EG" sz="1400">
              <a:solidFill>
                <a:schemeClr val="bg1"/>
              </a:solidFill>
              <a:latin typeface="Palatino Linotype"/>
              <a:ea typeface="Calibri" panose="020F0502020204030204"/>
              <a:cs typeface="Calibri" panose="020F0502020204030204"/>
            </a:endParaRPr>
          </a:p>
        </p:txBody>
      </p:sp>
      <p:sp>
        <p:nvSpPr>
          <p:cNvPr id="2" name="Rectangle 1">
            <a:extLst>
              <a:ext uri="{FF2B5EF4-FFF2-40B4-BE49-F238E27FC236}">
                <a16:creationId xmlns:a16="http://schemas.microsoft.com/office/drawing/2014/main" id="{997511F2-99A9-0DBD-6557-010924CC3E6F}"/>
              </a:ext>
            </a:extLst>
          </p:cNvPr>
          <p:cNvSpPr/>
          <p:nvPr/>
        </p:nvSpPr>
        <p:spPr>
          <a:xfrm flipH="1">
            <a:off x="223560" y="1411944"/>
            <a:ext cx="3367371" cy="5672313"/>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a:p>
        </p:txBody>
      </p:sp>
      <p:sp>
        <p:nvSpPr>
          <p:cNvPr id="7" name="TextBox 6">
            <a:extLst>
              <a:ext uri="{FF2B5EF4-FFF2-40B4-BE49-F238E27FC236}">
                <a16:creationId xmlns:a16="http://schemas.microsoft.com/office/drawing/2014/main" id="{8C6D9FC7-DAE4-A439-669D-A9F0C03A637B}"/>
              </a:ext>
            </a:extLst>
          </p:cNvPr>
          <p:cNvSpPr txBox="1"/>
          <p:nvPr/>
        </p:nvSpPr>
        <p:spPr>
          <a:xfrm flipH="1">
            <a:off x="184082" y="1797415"/>
            <a:ext cx="3407123" cy="33528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بعد إجراء عملية </a:t>
            </a:r>
            <a:r>
              <a:rPr lang="ar-EG" sz="1400" b="0" i="0" u="sng" strike="noStrike" cap="none" dirty="0">
                <a:solidFill>
                  <a:srgbClr val="000000"/>
                </a:solidFill>
                <a:effectLst/>
                <a:uFill>
                  <a:solidFill>
                    <a:schemeClr val="accent1">
                      <a:lumMod val="75000"/>
                    </a:schemeClr>
                  </a:solidFill>
                </a:uFill>
                <a:latin typeface="Palatino Linotype"/>
                <a:ea typeface="Palatino Linotype"/>
                <a:cs typeface="Palatino Linotype"/>
                <a:hlinkClick r:id="rId4" history="0"/>
              </a:rPr>
              <a:t>تقييم الاحتياجات الشاملة (CNA)</a:t>
            </a: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 التي تتم كل ثلاثة أعوام، يتم وضع </a:t>
            </a:r>
            <a:r>
              <a:rPr lang="ar-EG" sz="1400" b="0" i="0" u="sng" strike="noStrike" cap="none" dirty="0">
                <a:solidFill>
                  <a:srgbClr val="114678"/>
                </a:solidFill>
                <a:effectLst/>
                <a:uFill>
                  <a:solidFill>
                    <a:schemeClr val="accent1">
                      <a:lumMod val="75000"/>
                    </a:schemeClr>
                  </a:solidFill>
                </a:uFill>
                <a:latin typeface="Palatino Linotype"/>
                <a:ea typeface="Palatino Linotype"/>
                <a:cs typeface="Palatino Linotype"/>
                <a:hlinkClick r:id="rId5" history="0"/>
              </a:rPr>
              <a:t>خطة تقديم الخدمات (SDP)</a:t>
            </a:r>
            <a:r>
              <a:rPr lang="ar-EG" sz="1400" b="0" i="0" u="sng" strike="noStrike" cap="none" dirty="0">
                <a:solidFill>
                  <a:srgbClr val="000000"/>
                </a:solidFill>
                <a:effectLst/>
                <a:uFill>
                  <a:solidFill>
                    <a:schemeClr val="accent1">
                      <a:lumMod val="75000"/>
                    </a:schemeClr>
                  </a:solidFill>
                </a:uFill>
                <a:latin typeface="Palatino Linotype"/>
                <a:ea typeface="Palatino Linotype"/>
                <a:cs typeface="Palatino Linotype"/>
              </a:rPr>
              <a:t> </a:t>
            </a: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لمعالجة الاحتياجات التي يجب تلبيتها للأطفال المهاجرين. خطة تقديم خدمات برنامج تعليم المهاجرين:</a:t>
            </a:r>
            <a:endParaRPr lang="ar-EG" sz="1400" dirty="0"/>
          </a:p>
          <a:p>
            <a:endParaRPr lang="ar-EG" sz="400" dirty="0">
              <a:latin typeface="Palatino Linotype"/>
              <a:ea typeface="Verdana"/>
              <a:cs typeface="Calibri" panose="020F0502020204030204"/>
            </a:endParaRPr>
          </a:p>
          <a:p>
            <a:pPr marL="285750" indent="-285750" algn="r" rtl="1">
              <a:buFont typeface="Arial,Sans-Serif"/>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هي نتاج للتخطيط المشترك بين مديري البرامج المحلية والوطنية والفيدرالية.</a:t>
            </a:r>
          </a:p>
          <a:p>
            <a:endParaRPr lang="ar-EG" sz="400" dirty="0">
              <a:latin typeface="Palatino Linotype"/>
              <a:ea typeface="Verdana"/>
              <a:cs typeface="+mn-lt"/>
            </a:endParaRPr>
          </a:p>
          <a:p>
            <a:pPr marL="285750" indent="-285750" algn="r" rtl="1">
              <a:buFont typeface="Arial,Sans-Serif"/>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تشمل مجموعة كاملة من الخدمات المتاحة للأطفال المهاجرين من البرامج التعليمية المحلية والوطنية والفيدرالية.</a:t>
            </a:r>
          </a:p>
          <a:p>
            <a:endParaRPr lang="ar-EG" sz="400" dirty="0">
              <a:latin typeface="Palatino Linotype"/>
              <a:ea typeface="Verdana"/>
              <a:cs typeface="+mn-lt"/>
            </a:endParaRPr>
          </a:p>
          <a:p>
            <a:pPr marL="285750" indent="-285750" algn="r" rtl="1">
              <a:buFont typeface="Arial,Sans-Serif"/>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تتكامل مع البرامج الفيدرالية الأخرى. </a:t>
            </a:r>
          </a:p>
          <a:p>
            <a:endParaRPr lang="ar-EG" sz="600" dirty="0">
              <a:latin typeface="Palatino Linotype"/>
              <a:ea typeface="Verdana"/>
              <a:cs typeface="Calibri" panose="020F0502020204030204"/>
            </a:endParaRPr>
          </a:p>
          <a:p>
            <a:pPr marL="285750" indent="-285750" algn="r" rtl="1">
              <a:buFont typeface="Arial,Sans-Serif"/>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تمنح الأطفال المهاجرين فرصة لتلبية نفس المعايير الأكاديمية الصعبة في الولاية والتي من المتوقع أن يستوفيها جميع الطلاب.</a:t>
            </a:r>
            <a:endParaRPr lang="ar-EG" sz="1400" dirty="0">
              <a:latin typeface="Palatino Linotype"/>
              <a:ea typeface="Verdana"/>
              <a:cs typeface="Calibri" panose="020F0502020204030204"/>
            </a:endParaRPr>
          </a:p>
          <a:p>
            <a:pPr marL="285750" indent="-285750" algn="r" rtl="1">
              <a:buFont typeface="Arial,Sans-Serif"/>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تحدّد أهداف ونتائج البرنامج القابلة للقياس.</a:t>
            </a:r>
            <a:endParaRPr lang="ar-EG" sz="1400" dirty="0"/>
          </a:p>
        </p:txBody>
      </p:sp>
      <p:sp>
        <p:nvSpPr>
          <p:cNvPr id="10" name="TextBox 9">
            <a:extLst>
              <a:ext uri="{FF2B5EF4-FFF2-40B4-BE49-F238E27FC236}">
                <a16:creationId xmlns:a16="http://schemas.microsoft.com/office/drawing/2014/main" id="{E2507CD8-F9DB-66FA-C817-EFC5FD19FC75}"/>
              </a:ext>
            </a:extLst>
          </p:cNvPr>
          <p:cNvSpPr txBox="1"/>
          <p:nvPr/>
        </p:nvSpPr>
        <p:spPr>
          <a:xfrm flipH="1">
            <a:off x="319741" y="1525685"/>
            <a:ext cx="3037905" cy="3048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sz="1400" b="1" i="0" u="none" strike="noStrike" cap="none" baseline="0">
                <a:solidFill>
                  <a:srgbClr val="000000"/>
                </a:solidFill>
                <a:effectLst/>
                <a:uFill>
                  <a:solidFill>
                    <a:prstClr val="black">
                      <a:alpha val="0"/>
                    </a:prstClr>
                  </a:solidFill>
                </a:uFill>
                <a:latin typeface="Palatino Linotype"/>
                <a:ea typeface="Palatino Linotype"/>
                <a:cs typeface="Palatino Linotype"/>
              </a:rPr>
              <a:t>خطة تقديم الخدمات</a:t>
            </a:r>
            <a:endParaRPr lang="ar-EG" sz="1400">
              <a:ea typeface="Calibri" panose="020F0502020204030204"/>
              <a:cs typeface="Calibri" panose="020F0502020204030204"/>
            </a:endParaRPr>
          </a:p>
        </p:txBody>
      </p:sp>
      <p:pic>
        <p:nvPicPr>
          <p:cNvPr id="3" name="Picture 2" descr="BOOMSTER (2020) | Teufel">
            <a:extLst>
              <a:ext uri="{FF2B5EF4-FFF2-40B4-BE49-F238E27FC236}">
                <a16:creationId xmlns:a16="http://schemas.microsoft.com/office/drawing/2014/main" id="{B07A142E-9EDE-8B4F-7046-E234C100DD47}"/>
              </a:ext>
            </a:extLst>
          </p:cNvPr>
          <p:cNvPicPr>
            <a:picLocks noChangeAspect="1"/>
          </p:cNvPicPr>
          <p:nvPr/>
        </p:nvPicPr>
        <p:blipFill>
          <a:blip r:embed="rId3"/>
          <a:stretch>
            <a:fillRect/>
          </a:stretch>
        </p:blipFill>
        <p:spPr>
          <a:xfrm flipH="1">
            <a:off x="3772759" y="6263909"/>
            <a:ext cx="3858845" cy="1446146"/>
          </a:xfrm>
          <a:prstGeom prst="rect">
            <a:avLst/>
          </a:prstGeom>
        </p:spPr>
      </p:pic>
      <p:pic>
        <p:nvPicPr>
          <p:cNvPr id="4" name="Picture 3" descr="BOOMSTER (2020) | Teufel">
            <a:extLst>
              <a:ext uri="{FF2B5EF4-FFF2-40B4-BE49-F238E27FC236}">
                <a16:creationId xmlns:a16="http://schemas.microsoft.com/office/drawing/2014/main" id="{202F10AB-9615-78BC-3B49-A61CDFC52DFD}"/>
              </a:ext>
            </a:extLst>
          </p:cNvPr>
          <p:cNvPicPr>
            <a:picLocks noChangeAspect="1"/>
          </p:cNvPicPr>
          <p:nvPr/>
        </p:nvPicPr>
        <p:blipFill>
          <a:blip r:embed="rId3"/>
          <a:stretch>
            <a:fillRect/>
          </a:stretch>
        </p:blipFill>
        <p:spPr>
          <a:xfrm flipH="1">
            <a:off x="223560" y="6266774"/>
            <a:ext cx="3376613" cy="1440399"/>
          </a:xfrm>
          <a:prstGeom prst="rect">
            <a:avLst/>
          </a:prstGeom>
        </p:spPr>
      </p:pic>
      <p:pic>
        <p:nvPicPr>
          <p:cNvPr id="5" name="Picture 4" descr="BOOMSTER (2020) | Teufel">
            <a:extLst>
              <a:ext uri="{FF2B5EF4-FFF2-40B4-BE49-F238E27FC236}">
                <a16:creationId xmlns:a16="http://schemas.microsoft.com/office/drawing/2014/main" id="{32C7D2CD-489E-D23E-4FBA-19639C0635DC}"/>
              </a:ext>
            </a:extLst>
          </p:cNvPr>
          <p:cNvPicPr>
            <a:picLocks noChangeAspect="1"/>
          </p:cNvPicPr>
          <p:nvPr/>
        </p:nvPicPr>
        <p:blipFill>
          <a:blip r:embed="rId3"/>
          <a:stretch>
            <a:fillRect/>
          </a:stretch>
        </p:blipFill>
        <p:spPr>
          <a:xfrm flipH="1">
            <a:off x="223973" y="600265"/>
            <a:ext cx="3376613" cy="1440399"/>
          </a:xfrm>
          <a:prstGeom prst="rect">
            <a:avLst/>
          </a:prstGeom>
        </p:spPr>
      </p:pic>
      <p:sp>
        <p:nvSpPr>
          <p:cNvPr id="9" name="Rectangle 8">
            <a:extLst>
              <a:ext uri="{FF2B5EF4-FFF2-40B4-BE49-F238E27FC236}">
                <a16:creationId xmlns:a16="http://schemas.microsoft.com/office/drawing/2014/main" id="{257549A9-21AC-6879-DB2D-D0CAC9782B99}"/>
              </a:ext>
            </a:extLst>
          </p:cNvPr>
          <p:cNvSpPr/>
          <p:nvPr/>
        </p:nvSpPr>
        <p:spPr>
          <a:xfrm flipH="1">
            <a:off x="195853" y="7161580"/>
            <a:ext cx="7426751" cy="2111697"/>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a:p>
        </p:txBody>
      </p:sp>
      <p:sp>
        <p:nvSpPr>
          <p:cNvPr id="23" name="TextBox 22">
            <a:extLst>
              <a:ext uri="{FF2B5EF4-FFF2-40B4-BE49-F238E27FC236}">
                <a16:creationId xmlns:a16="http://schemas.microsoft.com/office/drawing/2014/main" id="{8E4FC427-B337-C104-4CCE-869D0477D5EE}"/>
              </a:ext>
            </a:extLst>
          </p:cNvPr>
          <p:cNvSpPr txBox="1"/>
          <p:nvPr/>
        </p:nvSpPr>
        <p:spPr>
          <a:xfrm flipH="1">
            <a:off x="642767" y="7234262"/>
            <a:ext cx="6819811" cy="15849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r>
              <a:rPr lang="ar-EG" sz="1400" b="1" i="0" u="none" strike="noStrike" cap="none" baseline="0" dirty="0">
                <a:solidFill>
                  <a:srgbClr val="000000"/>
                </a:solidFill>
                <a:effectLst/>
                <a:uFill>
                  <a:solidFill>
                    <a:prstClr val="black">
                      <a:alpha val="0"/>
                    </a:prstClr>
                  </a:solidFill>
                </a:uFill>
                <a:latin typeface="Palatino Linotype"/>
                <a:ea typeface="Palatino Linotype"/>
                <a:cs typeface="Palatino Linotype"/>
              </a:rPr>
              <a:t>أولويات الإنفاق: </a:t>
            </a: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يتم نقل أولويات الإنفاق التالية سنويًا إلى وكالات التشغيل المحلية (LOA) لضمان المواءمة مع الاحتياجات التي تحدّدها وزارة التعليم في ولاية نيو جيرسي: </a:t>
            </a:r>
            <a:endParaRPr lang="ar-EG" sz="1400" dirty="0">
              <a:latin typeface="Calibri" panose="020F0502020204030204"/>
              <a:ea typeface="Calibri" panose="020F0502020204030204"/>
              <a:cs typeface="Calibri" panose="020F0502020204030204"/>
            </a:endParaRPr>
          </a:p>
          <a:p>
            <a:pPr marL="285750" indent="-285750" algn="r" rtl="1">
              <a:buFont typeface="Arial"/>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الدروس الخصوصية والتعليم التكميلي (بما في ذلك، خلال العام الدراسي وفصل الصيف).</a:t>
            </a:r>
            <a:endParaRPr lang="ar-EG" sz="1400" dirty="0">
              <a:latin typeface="Calibri" panose="020F0502020204030204"/>
              <a:ea typeface="Calibri" panose="020F0502020204030204"/>
              <a:cs typeface="Calibri" panose="020F0502020204030204"/>
            </a:endParaRPr>
          </a:p>
          <a:p>
            <a:pPr marL="285750" indent="-285750" algn="r" rtl="1">
              <a:buFont typeface="Arial"/>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المواد والتكنولوجيا التعليمية.</a:t>
            </a:r>
            <a:endParaRPr lang="ar-EG" sz="1400" dirty="0">
              <a:latin typeface="Calibri" panose="020F0502020204030204"/>
              <a:ea typeface="Calibri" panose="020F0502020204030204"/>
              <a:cs typeface="Calibri" panose="020F0502020204030204"/>
            </a:endParaRPr>
          </a:p>
          <a:p>
            <a:pPr marL="285750" indent="-285750" algn="r" rtl="1">
              <a:buFont typeface="Arial"/>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الفحوصات الصحية (الإبصار، والأسنان، والحالة الطبية، والصحة النفسية). </a:t>
            </a:r>
            <a:endParaRPr lang="ar-EG" sz="1400" dirty="0">
              <a:latin typeface="Calibri" panose="020F0502020204030204"/>
              <a:cs typeface="Calibri" panose="020F0502020204030204"/>
            </a:endParaRPr>
          </a:p>
          <a:p>
            <a:pPr marL="285750" indent="-285750" algn="r" rtl="1">
              <a:buFont typeface="Arial"/>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أنشطة لزيادة مشاركة أولياء الأمور. </a:t>
            </a:r>
            <a:endParaRPr lang="ar-EG" sz="1400" dirty="0">
              <a:latin typeface="Calibri" panose="020F0502020204030204"/>
              <a:cs typeface="Calibri" panose="020F0502020204030204"/>
            </a:endParaRPr>
          </a:p>
          <a:p>
            <a:pPr marL="285750" indent="-285750" algn="r" rtl="1">
              <a:buFont typeface="Arial"/>
              <a:buChar char="•"/>
            </a:pP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دعم الاستعداد للجامعة والحياة المهنية. </a:t>
            </a:r>
            <a:endParaRPr lang="ar-EG" sz="1400" dirty="0">
              <a:ea typeface="Calibri" panose="020F0502020204030204"/>
              <a:cs typeface="Calibri" panose="020F0502020204030204"/>
            </a:endParaRPr>
          </a:p>
        </p:txBody>
      </p:sp>
      <p:sp>
        <p:nvSpPr>
          <p:cNvPr id="33" name="TextBox 32">
            <a:extLst>
              <a:ext uri="{FF2B5EF4-FFF2-40B4-BE49-F238E27FC236}">
                <a16:creationId xmlns:a16="http://schemas.microsoft.com/office/drawing/2014/main" id="{BA8158D0-7164-10C4-1CEB-CBEAB8680127}"/>
              </a:ext>
            </a:extLst>
          </p:cNvPr>
          <p:cNvSpPr txBox="1"/>
          <p:nvPr/>
        </p:nvSpPr>
        <p:spPr>
          <a:xfrm flipH="1">
            <a:off x="184082" y="9291034"/>
            <a:ext cx="6352387" cy="6771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ar-EG" sz="1400" dirty="0">
              <a:solidFill>
                <a:schemeClr val="bg1"/>
              </a:solidFill>
              <a:latin typeface="Palatino Linotype"/>
              <a:ea typeface="+mn-lt"/>
              <a:cs typeface="+mn-lt"/>
            </a:endParaRPr>
          </a:p>
          <a:p>
            <a:pPr algn="r" rtl="1"/>
            <a:r>
              <a:rPr lang="ar-EG" sz="1000" b="0" i="0" u="none" strike="noStrike" cap="none" baseline="0" dirty="0">
                <a:solidFill>
                  <a:schemeClr val="bg1"/>
                </a:solidFill>
                <a:effectLst/>
                <a:uFill>
                  <a:solidFill>
                    <a:prstClr val="black">
                      <a:alpha val="0"/>
                    </a:prstClr>
                  </a:solidFill>
                </a:uFill>
                <a:latin typeface="Palatino Linotype"/>
                <a:ea typeface="Palatino Linotype"/>
                <a:cs typeface="Palatino Linotype"/>
              </a:rPr>
              <a:t>اقرأ </a:t>
            </a:r>
            <a:r>
              <a:rPr lang="ar-EG" sz="1000" b="0" i="0" u="sng" strike="noStrike" cap="none" dirty="0">
                <a:solidFill>
                  <a:schemeClr val="bg1"/>
                </a:solidFill>
                <a:effectLst/>
                <a:uFill>
                  <a:solidFill>
                    <a:schemeClr val="bg1"/>
                  </a:solidFill>
                </a:uFill>
                <a:latin typeface="Palatino Linotype"/>
                <a:ea typeface="Palatino Linotype"/>
                <a:cs typeface="Palatino Linotype"/>
                <a:hlinkClick r:id="rId6" history="0">
                  <a:extLst>
                    <a:ext uri="{A12FA001-AC4F-418D-AE19-62706E023703}">
                      <ahyp:hlinkClr xmlns:ahyp="http://schemas.microsoft.com/office/drawing/2018/hyperlinkcolor" val="tx"/>
                    </a:ext>
                  </a:extLst>
                </a:hlinkClick>
              </a:rPr>
              <a:t>خطة الولاية</a:t>
            </a:r>
            <a:r>
              <a:rPr lang="ar-EG" sz="1000" b="0" i="0" u="none" strike="noStrike" cap="none" baseline="0" dirty="0">
                <a:solidFill>
                  <a:schemeClr val="bg1"/>
                </a:solidFill>
                <a:effectLst/>
                <a:uFill>
                  <a:solidFill>
                    <a:prstClr val="black">
                      <a:alpha val="0"/>
                    </a:prstClr>
                  </a:solidFill>
                </a:uFill>
                <a:latin typeface="Palatino Linotype"/>
                <a:ea typeface="Palatino Linotype"/>
                <a:cs typeface="Palatino Linotype"/>
                <a:hlinkClick r:id="rId6" history="0">
                  <a:extLst>
                    <a:ext uri="{A12FA001-AC4F-418D-AE19-62706E023703}">
                      <ahyp:hlinkClr xmlns:ahyp="http://schemas.microsoft.com/office/drawing/2018/hyperlinkcolor" val="tx"/>
                    </a:ext>
                  </a:extLst>
                </a:hlinkClick>
              </a:rPr>
              <a:t> لتنفيذ متطلبات قانون النجاح لكل طالب (ESSA)</a:t>
            </a:r>
            <a:r>
              <a:rPr lang="ar-EG" sz="1000" b="0" i="0" u="none" strike="noStrike" cap="none" baseline="0" dirty="0">
                <a:solidFill>
                  <a:schemeClr val="bg1"/>
                </a:solidFill>
                <a:effectLst/>
                <a:uFill>
                  <a:solidFill>
                    <a:prstClr val="black">
                      <a:alpha val="0"/>
                    </a:prstClr>
                  </a:solidFill>
                </a:uFill>
                <a:latin typeface="Palatino Linotype"/>
                <a:ea typeface="Palatino Linotype"/>
                <a:cs typeface="Palatino Linotype"/>
              </a:rPr>
              <a:t> على الموقع الإلكتروني لوزارة التعليم في ولاية نيو جيرسي.</a:t>
            </a:r>
            <a:endParaRPr lang="ar-EG" sz="1000" dirty="0">
              <a:solidFill>
                <a:schemeClr val="bg1"/>
              </a:solidFill>
              <a:latin typeface="Palatino Linotype"/>
              <a:cs typeface="Calibri" panose="020F0502020204030204"/>
            </a:endParaRPr>
          </a:p>
          <a:p>
            <a:pPr algn="l"/>
            <a:endParaRPr lang="ar-EG" sz="1400" dirty="0">
              <a:latin typeface="Palatino Linotype"/>
              <a:cs typeface="Calibri" panose="020F0502020204030204"/>
            </a:endParaRPr>
          </a:p>
        </p:txBody>
      </p:sp>
      <p:pic>
        <p:nvPicPr>
          <p:cNvPr id="11" name="Picture 10">
            <a:extLst>
              <a:ext uri="{FF2B5EF4-FFF2-40B4-BE49-F238E27FC236}">
                <a16:creationId xmlns:a16="http://schemas.microsoft.com/office/drawing/2014/main" id="{C4950807-E635-5B08-060F-95750ABF5230}"/>
              </a:ext>
            </a:extLst>
          </p:cNvPr>
          <p:cNvPicPr>
            <a:picLocks noChangeAspect="1"/>
          </p:cNvPicPr>
          <p:nvPr/>
        </p:nvPicPr>
        <p:blipFill>
          <a:blip r:embed="rId7"/>
          <a:srcRect l="6941" t="4556" r="5065" b="7387"/>
          <a:stretch>
            <a:fillRect/>
          </a:stretch>
        </p:blipFill>
        <p:spPr>
          <a:xfrm>
            <a:off x="318951" y="9221640"/>
            <a:ext cx="937671" cy="788493"/>
          </a:xfrm>
          <a:prstGeom prst="rect">
            <a:avLst/>
          </a:prstGeom>
        </p:spPr>
      </p:pic>
      <p:grpSp>
        <p:nvGrpSpPr>
          <p:cNvPr id="29" name="Group 28">
            <a:extLst>
              <a:ext uri="{FF2B5EF4-FFF2-40B4-BE49-F238E27FC236}">
                <a16:creationId xmlns:a16="http://schemas.microsoft.com/office/drawing/2014/main" id="{E64AA08F-3C85-474A-A073-52B1FD3FF22A}"/>
              </a:ext>
            </a:extLst>
          </p:cNvPr>
          <p:cNvGrpSpPr/>
          <p:nvPr/>
        </p:nvGrpSpPr>
        <p:grpSpPr>
          <a:xfrm flipH="1">
            <a:off x="6787619" y="9120082"/>
            <a:ext cx="938014" cy="951466"/>
            <a:chOff x="6670238" y="9120082"/>
            <a:chExt cx="938014" cy="951466"/>
          </a:xfrm>
        </p:grpSpPr>
        <p:pic>
          <p:nvPicPr>
            <p:cNvPr id="32" name="图片 31">
              <a:extLst>
                <a:ext uri="{FF2B5EF4-FFF2-40B4-BE49-F238E27FC236}">
                  <a16:creationId xmlns:a16="http://schemas.microsoft.com/office/drawing/2014/main" id="{2AEDC224-7CFA-27CD-CC0F-DBCB99017E5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flipH="1">
              <a:off x="6670238" y="9194762"/>
              <a:ext cx="938014" cy="876786"/>
            </a:xfrm>
            <a:prstGeom prst="rect">
              <a:avLst/>
            </a:prstGeom>
          </p:spPr>
        </p:pic>
        <p:sp>
          <p:nvSpPr>
            <p:cNvPr id="24" name="副标题 4">
              <a:extLst>
                <a:ext uri="{FF2B5EF4-FFF2-40B4-BE49-F238E27FC236}">
                  <a16:creationId xmlns:a16="http://schemas.microsoft.com/office/drawing/2014/main" id="{8E5A651B-7EE5-C1ED-6A4A-3BD14CA1BF2D}"/>
                </a:ext>
              </a:extLst>
            </p:cNvPr>
            <p:cNvSpPr txBox="1"/>
            <p:nvPr/>
          </p:nvSpPr>
          <p:spPr>
            <a:xfrm rot="21263067" flipH="1">
              <a:off x="6757077" y="9120082"/>
              <a:ext cx="776233" cy="874513"/>
            </a:xfrm>
            <a:prstGeom prst="rect">
              <a:avLst/>
            </a:prstGeom>
          </p:spPr>
          <p:txBody>
            <a:bodyPr spcFirstLastPara="1" vert="horz" lIns="91440" tIns="45720" rIns="91440" bIns="45720" numCol="1" rtlCol="0">
              <a:prstTxWarp prst="textArchDown">
                <a:avLst/>
              </a:prstTxWarp>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rtl="1"/>
              <a:r>
                <a:rPr lang="ar-EG" sz="600" b="1" i="0" u="none" strike="noStrike" cap="none" baseline="0" dirty="0">
                  <a:solidFill>
                    <a:srgbClr val="FFFFFF"/>
                  </a:solidFill>
                  <a:effectLst/>
                  <a:uFill>
                    <a:solidFill>
                      <a:prstClr val="black">
                        <a:alpha val="0"/>
                      </a:prstClr>
                    </a:solidFill>
                  </a:uFill>
                  <a:latin typeface="Times New Roman"/>
                  <a:ea typeface="Times New Roman"/>
                  <a:cs typeface="Times New Roman"/>
                </a:rPr>
                <a:t>DEPARTMENT OF EDUCATION</a:t>
              </a:r>
              <a:endParaRPr lang="ar-EG" sz="600" dirty="0">
                <a:solidFill>
                  <a:schemeClr val="bg1"/>
                </a:solidFill>
                <a:latin typeface="Times New Roman" panose="02020603050405020304" pitchFamily="18" charset="0"/>
                <a:cs typeface="Times New Roman" panose="02020603050405020304" pitchFamily="18" charset="0"/>
              </a:endParaRPr>
            </a:p>
          </p:txBody>
        </p:sp>
        <p:sp>
          <p:nvSpPr>
            <p:cNvPr id="25" name="文本框 24">
              <a:extLst>
                <a:ext uri="{FF2B5EF4-FFF2-40B4-BE49-F238E27FC236}">
                  <a16:creationId xmlns:a16="http://schemas.microsoft.com/office/drawing/2014/main" id="{4A58DD91-FBF2-4C01-3EF4-71F50FB03E4E}"/>
                </a:ext>
              </a:extLst>
            </p:cNvPr>
            <p:cNvSpPr txBox="1"/>
            <p:nvPr/>
          </p:nvSpPr>
          <p:spPr>
            <a:xfrm flipH="1">
              <a:off x="7160266" y="9835486"/>
              <a:ext cx="157984" cy="23083"/>
            </a:xfrm>
            <a:prstGeom prst="rect">
              <a:avLst/>
            </a:prstGeom>
            <a:noFill/>
          </p:spPr>
          <p:txBody>
            <a:bodyPr wrap="square" lIns="0" tIns="0" rIns="0" bIns="0" rtlCol="0">
              <a:spAutoFit/>
            </a:bodyPr>
            <a:lstStyle/>
            <a:p>
              <a:pPr algn="r" rtl="1"/>
              <a:r>
                <a:rPr lang="ar-EG" sz="150" b="1" i="0" u="none" strike="noStrike" cap="none" baseline="0">
                  <a:solidFill>
                    <a:srgbClr val="FFFFFF"/>
                  </a:solidFill>
                  <a:effectLst/>
                  <a:uFill>
                    <a:solidFill>
                      <a:prstClr val="black">
                        <a:alpha val="0"/>
                      </a:prstClr>
                    </a:solidFill>
                  </a:uFill>
                  <a:latin typeface="Times New Roman"/>
                  <a:ea typeface="Times New Roman"/>
                  <a:cs typeface="Times New Roman"/>
                </a:rPr>
                <a:t>LIBERTY AND</a:t>
              </a:r>
              <a:endParaRPr lang="ar-EG" sz="150">
                <a:solidFill>
                  <a:schemeClr val="bg1"/>
                </a:solidFill>
                <a:latin typeface="Times New Roman" panose="02020603050405020304" pitchFamily="18" charset="0"/>
                <a:cs typeface="Times New Roman" panose="02020603050405020304" pitchFamily="18" charset="0"/>
              </a:endParaRPr>
            </a:p>
          </p:txBody>
        </p:sp>
        <p:sp>
          <p:nvSpPr>
            <p:cNvPr id="26" name="文本框 25">
              <a:extLst>
                <a:ext uri="{FF2B5EF4-FFF2-40B4-BE49-F238E27FC236}">
                  <a16:creationId xmlns:a16="http://schemas.microsoft.com/office/drawing/2014/main" id="{46DC61C8-01D8-A9F3-E81B-5DA4604EDF56}"/>
                </a:ext>
              </a:extLst>
            </p:cNvPr>
            <p:cNvSpPr txBox="1"/>
            <p:nvPr/>
          </p:nvSpPr>
          <p:spPr>
            <a:xfrm flipH="1">
              <a:off x="6922832" y="9835486"/>
              <a:ext cx="157984" cy="23083"/>
            </a:xfrm>
            <a:prstGeom prst="rect">
              <a:avLst/>
            </a:prstGeom>
            <a:noFill/>
          </p:spPr>
          <p:txBody>
            <a:bodyPr wrap="square" lIns="0" tIns="0" rIns="0" bIns="0" rtlCol="0">
              <a:spAutoFit/>
            </a:bodyPr>
            <a:lstStyle/>
            <a:p>
              <a:pPr algn="r" rtl="1"/>
              <a:r>
                <a:rPr lang="ar-EG" sz="150" b="1" i="0" u="none" strike="noStrike" cap="none" baseline="0">
                  <a:solidFill>
                    <a:srgbClr val="FFFFFF"/>
                  </a:solidFill>
                  <a:effectLst/>
                  <a:uFill>
                    <a:solidFill>
                      <a:prstClr val="black">
                        <a:alpha val="0"/>
                      </a:prstClr>
                    </a:solidFill>
                  </a:uFill>
                  <a:latin typeface="Times New Roman"/>
                  <a:ea typeface="Times New Roman"/>
                  <a:cs typeface="Times New Roman"/>
                </a:rPr>
                <a:t>PROSPERITY</a:t>
              </a:r>
              <a:endParaRPr lang="ar-EG" sz="150">
                <a:solidFill>
                  <a:schemeClr val="bg1"/>
                </a:solidFill>
                <a:latin typeface="Times New Roman" panose="02020603050405020304" pitchFamily="18" charset="0"/>
                <a:cs typeface="Times New Roman" panose="02020603050405020304" pitchFamily="18" charset="0"/>
              </a:endParaRPr>
            </a:p>
          </p:txBody>
        </p:sp>
        <p:sp>
          <p:nvSpPr>
            <p:cNvPr id="27" name="文本框 26">
              <a:extLst>
                <a:ext uri="{FF2B5EF4-FFF2-40B4-BE49-F238E27FC236}">
                  <a16:creationId xmlns:a16="http://schemas.microsoft.com/office/drawing/2014/main" id="{F0387DF0-7BB1-6E82-7E91-624046097762}"/>
                </a:ext>
              </a:extLst>
            </p:cNvPr>
            <p:cNvSpPr txBox="1"/>
            <p:nvPr/>
          </p:nvSpPr>
          <p:spPr>
            <a:xfrm flipH="1">
              <a:off x="7103116" y="9879716"/>
              <a:ext cx="54769" cy="23083"/>
            </a:xfrm>
            <a:prstGeom prst="rect">
              <a:avLst/>
            </a:prstGeom>
            <a:noFill/>
          </p:spPr>
          <p:txBody>
            <a:bodyPr wrap="square" lIns="0" tIns="0" rIns="0" bIns="0" rtlCol="0">
              <a:spAutoFit/>
            </a:bodyPr>
            <a:lstStyle/>
            <a:p>
              <a:pPr algn="r" rtl="1"/>
              <a:r>
                <a:rPr lang="ar-EG" sz="150" b="1" i="0" u="none" strike="noStrike" cap="none" baseline="0">
                  <a:solidFill>
                    <a:srgbClr val="FFFFFF"/>
                  </a:solidFill>
                  <a:effectLst/>
                  <a:uFill>
                    <a:solidFill>
                      <a:prstClr val="black">
                        <a:alpha val="0"/>
                      </a:prstClr>
                    </a:solidFill>
                  </a:uFill>
                  <a:latin typeface="Times New Roman"/>
                  <a:ea typeface="Times New Roman"/>
                  <a:cs typeface="Times New Roman"/>
                </a:rPr>
                <a:t>1776</a:t>
              </a:r>
              <a:endParaRPr lang="ar-EG" sz="150">
                <a:solidFill>
                  <a:schemeClr val="bg1"/>
                </a:solidFill>
                <a:latin typeface="Times New Roman" panose="02020603050405020304" pitchFamily="18" charset="0"/>
                <a:cs typeface="Times New Roman" panose="02020603050405020304" pitchFamily="18" charset="0"/>
              </a:endParaRPr>
            </a:p>
          </p:txBody>
        </p:sp>
      </p:grpSp>
      <p:sp>
        <p:nvSpPr>
          <p:cNvPr id="12" name="矩形 13">
            <a:extLst>
              <a:ext uri="{FF2B5EF4-FFF2-40B4-BE49-F238E27FC236}">
                <a16:creationId xmlns:a16="http://schemas.microsoft.com/office/drawing/2014/main" id="{1AC9C115-E040-5818-4B83-6C3C21F74407}"/>
              </a:ext>
            </a:extLst>
          </p:cNvPr>
          <p:cNvSpPr/>
          <p:nvPr/>
        </p:nvSpPr>
        <p:spPr>
          <a:xfrm rot="1786304">
            <a:off x="6842805" y="9263493"/>
            <a:ext cx="848230" cy="846184"/>
          </a:xfrm>
          <a:prstGeom prst="rect">
            <a:avLst/>
          </a:prstGeom>
          <a:noFill/>
        </p:spPr>
        <p:txBody>
          <a:bodyPr wrap="none" lIns="91440" tIns="45720" rIns="91440" bIns="45720">
            <a:prstTxWarp prst="textArchUp">
              <a:avLst>
                <a:gd name="adj" fmla="val 10826127"/>
              </a:avLst>
            </a:prstTxWarp>
            <a:spAutoFit/>
          </a:bodyPr>
          <a:lstStyle/>
          <a:p>
            <a:r>
              <a:rPr lang="en-US" sz="600" b="1" dirty="0">
                <a:solidFill>
                  <a:schemeClr val="bg1"/>
                </a:solidFill>
                <a:latin typeface="Times New Roman" panose="02020603050405020304" pitchFamily="18" charset="0"/>
                <a:cs typeface="Times New Roman" panose="02020603050405020304" pitchFamily="18" charset="0"/>
              </a:rPr>
              <a:t>STATE OF NEW JERSEY</a:t>
            </a:r>
            <a:endParaRPr lang="en-US" sz="600" dirty="0">
              <a:solidFill>
                <a:schemeClr val="bg1"/>
              </a:solidFill>
              <a:latin typeface="Times New Roman" panose="02020603050405020304" pitchFamily="18" charset="0"/>
              <a:cs typeface="Times New Roman" panose="02020603050405020304" pitchFamily="18" charset="0"/>
            </a:endParaRPr>
          </a:p>
        </p:txBody>
      </p:sp>
      <p:sp>
        <p:nvSpPr>
          <p:cNvPr id="15" name="矩形 14">
            <a:extLst>
              <a:ext uri="{FF2B5EF4-FFF2-40B4-BE49-F238E27FC236}">
                <a16:creationId xmlns:a16="http://schemas.microsoft.com/office/drawing/2014/main" id="{81F18A8D-A050-5AEB-4A2B-A4D4088811B9}"/>
              </a:ext>
            </a:extLst>
          </p:cNvPr>
          <p:cNvSpPr/>
          <p:nvPr/>
        </p:nvSpPr>
        <p:spPr>
          <a:xfrm>
            <a:off x="6977607" y="9339239"/>
            <a:ext cx="571539" cy="676900"/>
          </a:xfrm>
          <a:prstGeom prst="rect">
            <a:avLst/>
          </a:prstGeom>
          <a:noFill/>
        </p:spPr>
        <p:txBody>
          <a:bodyPr wrap="none" lIns="91440" tIns="45720" rIns="91440" bIns="45720">
            <a:prstTxWarp prst="textArchUp">
              <a:avLst>
                <a:gd name="adj" fmla="val 10826127"/>
              </a:avLst>
            </a:prstTxWarp>
            <a:spAutoFit/>
          </a:bodyPr>
          <a:lstStyle/>
          <a:p>
            <a:r>
              <a:rPr lang="en-US" b="1" dirty="0">
                <a:latin typeface="Times New Roman" panose="02020603050405020304" pitchFamily="18" charset="0"/>
                <a:cs typeface="Times New Roman" panose="02020603050405020304" pitchFamily="18" charset="0"/>
              </a:rPr>
              <a:t>THE GREAT SEAL OF THE STATE OF NEW JERSEY</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309377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1160"/>
  <p:tag name="AS_RELEASE_DATE" val="2024.03.31"/>
  <p:tag name="AS_TITLE" val="Aspose.Slides for Java"/>
  <p:tag name="AS_VERSION" val="24.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b607b4a9-cd0e-47c9-a480-4b50f42bfa5d">
      <Terms xmlns="http://schemas.microsoft.com/office/infopath/2007/PartnerControls"/>
    </lcf76f155ced4ddcb4097134ff3c332f>
    <_ip_UnifiedCompliancePolicyProperties xmlns="http://schemas.microsoft.com/sharepoint/v3" xsi:nil="true"/>
    <TaxCatchAll xmlns="c4be73a0-6699-4902-ac9a-94c7d891f1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D79268244CFC49851E07AE846A2F63" ma:contentTypeVersion="21" ma:contentTypeDescription="Create a new document." ma:contentTypeScope="" ma:versionID="a293f4da4963fdba420633f8789a09a0">
  <xsd:schema xmlns:xsd="http://www.w3.org/2001/XMLSchema" xmlns:xs="http://www.w3.org/2001/XMLSchema" xmlns:p="http://schemas.microsoft.com/office/2006/metadata/properties" xmlns:ns1="http://schemas.microsoft.com/sharepoint/v3" xmlns:ns2="b607b4a9-cd0e-47c9-a480-4b50f42bfa5d" xmlns:ns3="c4be73a0-6699-4902-ac9a-94c7d891f177" targetNamespace="http://schemas.microsoft.com/office/2006/metadata/properties" ma:root="true" ma:fieldsID="8883a6cbb9c2adcc0d8face3fe519da3" ns1:_="" ns2:_="" ns3:_="">
    <xsd:import namespace="http://schemas.microsoft.com/sharepoint/v3"/>
    <xsd:import namespace="b607b4a9-cd0e-47c9-a480-4b50f42bfa5d"/>
    <xsd:import namespace="c4be73a0-6699-4902-ac9a-94c7d891f1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07b4a9-cd0e-47c9-a480-4b50f42b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8829e9b-2c9c-4724-8f43-688495af2f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be73a0-6699-4902-ac9a-94c7d891f1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1465245-6ed8-4702-8db5-011e37b148a1}" ma:internalName="TaxCatchAll" ma:showField="CatchAllData" ma:web="c4be73a0-6699-4902-ac9a-94c7d891f1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426F4F-3056-4D91-86B4-954992D1A700}">
  <ds:schemaRefs>
    <ds:schemaRef ds:uri="b607b4a9-cd0e-47c9-a480-4b50f42bfa5d"/>
    <ds:schemaRef ds:uri="http://schemas.microsoft.com/office/2006/metadata/properties"/>
    <ds:schemaRef ds:uri="http://schemas.microsoft.com/office/2006/documentManagement/types"/>
    <ds:schemaRef ds:uri="http://www.w3.org/XML/1998/namespace"/>
    <ds:schemaRef ds:uri="http://schemas.microsoft.com/sharepoint/v3"/>
    <ds:schemaRef ds:uri="http://purl.org/dc/dcmitype/"/>
    <ds:schemaRef ds:uri="http://schemas.microsoft.com/office/infopath/2007/PartnerControls"/>
    <ds:schemaRef ds:uri="http://purl.org/dc/elements/1.1/"/>
    <ds:schemaRef ds:uri="http://schemas.openxmlformats.org/package/2006/metadata/core-properties"/>
    <ds:schemaRef ds:uri="c4be73a0-6699-4902-ac9a-94c7d891f177"/>
    <ds:schemaRef ds:uri="http://purl.org/dc/terms/"/>
  </ds:schemaRefs>
</ds:datastoreItem>
</file>

<file path=customXml/itemProps2.xml><?xml version="1.0" encoding="utf-8"?>
<ds:datastoreItem xmlns:ds="http://schemas.openxmlformats.org/officeDocument/2006/customXml" ds:itemID="{FD8774FF-CA38-4081-B583-E809C13170A6}">
  <ds:schemaRefs>
    <ds:schemaRef ds:uri="http://schemas.microsoft.com/sharepoint/v3/contenttype/forms"/>
  </ds:schemaRefs>
</ds:datastoreItem>
</file>

<file path=customXml/itemProps3.xml><?xml version="1.0" encoding="utf-8"?>
<ds:datastoreItem xmlns:ds="http://schemas.openxmlformats.org/officeDocument/2006/customXml" ds:itemID="{15C32961-02BD-44F2-BAA7-4273BD3F11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7b4a9-cd0e-47c9-a480-4b50f42bfa5d"/>
    <ds:schemaRef ds:uri="c4be73a0-6699-4902-ac9a-94c7d891f1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25</TotalTime>
  <Words>401</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Arial,Sans-Serif</vt:lpstr>
      <vt:lpstr>Calibri</vt:lpstr>
      <vt:lpstr>Calibri Light</vt:lpstr>
      <vt:lpstr>Palatino Linotype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of Migratory Children (Arabic)</dc:title>
  <cp:lastModifiedBy>Gallagher, Amy</cp:lastModifiedBy>
  <cp:revision>9</cp:revision>
  <dcterms:created xsi:type="dcterms:W3CDTF">2024-01-16T20:56:23Z</dcterms:created>
  <dcterms:modified xsi:type="dcterms:W3CDTF">2025-11-26T17:05:09Z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0x010100E9D79268244CFC49851E07AE846A2F63</vt:lpwstr>
  </property>
  <property fmtid="{D5CDD505-2E9C-101B-9397-08002B2CF9AE}" pid="3" name="MediaServiceImageTags">
    <vt:lpwstr/>
  </property>
</Properties>
</file>