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8" r:id="rId5"/>
  </p:sldIdLst>
  <p:sldSz cx="7772400" cy="100584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7F8484-6E52-F192-D09A-219AED7228D1}" name="Noel F." initials="NF" userId="9bbe63c57bd963c4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ulli, Diana" initials="PD" lastIdx="0" clrIdx="1"/>
  <p:cmAuthor id="1" name="Saju, Neha" initials="SN" lastIdx="0" clrIdx="2"/>
  <p:cmAuthor id="2" name="Ehling, Kathleen" initials="EK" lastIdx="0" clrIdx="3"/>
  <p:cmAuthor id="3" name="Suleman, Saba" initials="SS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3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72262-A3FC-4150-AE75-CC74A685D154}" v="1" dt="2025-11-26T17:05:42.2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2040" y="60"/>
      </p:cViewPr>
      <p:guideLst/>
    </p:cSldViewPr>
  </p:slideViewPr>
  <p:notesTextViewPr>
    <p:cViewPr>
      <p:scale>
        <a:sx n="400" d="100"/>
        <a:sy n="4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hling, Kathleen" userId="S::kehling@doe.nj.gov::0e8e584d-e448-49b8-afc8-3a6c7b8b3d7d" providerId="AD" clId="Web-{8DCA6488-FC88-683E-A79D-6475CB96D0E1}"/>
    <pc:docChg chg="mod modSld">
      <pc:chgData name="Ehling, Kathleen" userId="S::kehling@doe.nj.gov::0e8e584d-e448-49b8-afc8-3a6c7b8b3d7d" providerId="AD" clId="Web-{8DCA6488-FC88-683E-A79D-6475CB96D0E1}" dt="2024-01-23T13:28:55.307" v="21"/>
      <pc:docMkLst>
        <pc:docMk/>
      </pc:docMkLst>
      <pc:sldChg chg="modSp addCm">
        <pc:chgData name="Ehling, Kathleen" userId="S::kehling@doe.nj.gov::0e8e584d-e448-49b8-afc8-3a6c7b8b3d7d" providerId="AD" clId="Web-{8DCA6488-FC88-683E-A79D-6475CB96D0E1}" dt="2024-01-23T13:24:28.585" v="7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3:30.568" v="4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4:28.585" v="7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addCm">
        <pc:chgData name="Ehling, Kathleen" userId="S::kehling@doe.nj.gov::0e8e584d-e448-49b8-afc8-3a6c7b8b3d7d" providerId="AD" clId="Web-{8DCA6488-FC88-683E-A79D-6475CB96D0E1}" dt="2024-01-23T13:28:55.307" v="21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55.307" v="21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20.229" v="1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DB203BDB-7F35-2E71-087B-68386E4D7FC6}"/>
    <pc:docChg chg="modSld">
      <pc:chgData name="Saju, Neha" userId="S::nsaju@doe.nj.gov::0fb8c601-783e-41fc-b251-1284690706bb" providerId="AD" clId="Web-{DB203BDB-7F35-2E71-087B-68386E4D7FC6}" dt="2024-06-19T17:37:00.209" v="0" actId="20577"/>
      <pc:docMkLst>
        <pc:docMk/>
      </pc:docMkLst>
      <pc:sldChg chg="modSp">
        <pc:chgData name="Saju, Neha" userId="S::nsaju@doe.nj.gov::0fb8c601-783e-41fc-b251-1284690706bb" providerId="AD" clId="Web-{DB203BDB-7F35-2E71-087B-68386E4D7FC6}" dt="2024-06-19T17:37:00.209" v="0" actId="20577"/>
        <pc:sldMkLst>
          <pc:docMk/>
          <pc:sldMk cId="647139875" sldId="258"/>
        </pc:sldMkLst>
      </pc:sldChg>
    </pc:docChg>
  </pc:docChgLst>
  <pc:docChgLst>
    <pc:chgData name="Saju, Neha" userId="S::nsaju@doe.nj.gov::0fb8c601-783e-41fc-b251-1284690706bb" providerId="AD" clId="Web-{92FF36EA-389B-4B3D-1E2F-44B0BCF1D54D}"/>
    <pc:docChg chg="modSld">
      <pc:chgData name="Saju, Neha" userId="S::nsaju@doe.nj.gov::0fb8c601-783e-41fc-b251-1284690706bb" providerId="AD" clId="Web-{92FF36EA-389B-4B3D-1E2F-44B0BCF1D54D}" dt="2024-07-24T14:33:25.078" v="39" actId="14100"/>
      <pc:docMkLst>
        <pc:docMk/>
      </pc:docMkLst>
      <pc:sldChg chg="delSp modSp">
        <pc:chgData name="Saju, Neha" userId="S::nsaju@doe.nj.gov::0fb8c601-783e-41fc-b251-1284690706bb" providerId="AD" clId="Web-{92FF36EA-389B-4B3D-1E2F-44B0BCF1D54D}" dt="2024-07-24T14:33:25.078" v="39" actId="14100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65466B07-71D9-1586-DA9E-A538F21C1CB8}"/>
    <pc:docChg chg="modSld">
      <pc:chgData name="Saju, Neha" userId="S::nsaju@doe.nj.gov::0fb8c601-783e-41fc-b251-1284690706bb" providerId="AD" clId="Web-{65466B07-71D9-1586-DA9E-A538F21C1CB8}" dt="2024-07-31T14:54:45.748" v="406" actId="1076"/>
      <pc:docMkLst>
        <pc:docMk/>
      </pc:docMkLst>
      <pc:sldChg chg="addSp delSp modSp">
        <pc:chgData name="Saju, Neha" userId="S::nsaju@doe.nj.gov::0fb8c601-783e-41fc-b251-1284690706bb" providerId="AD" clId="Web-{65466B07-71D9-1586-DA9E-A538F21C1CB8}" dt="2024-07-31T14:54:45.748" v="406" actId="1076"/>
        <pc:sldMkLst>
          <pc:docMk/>
          <pc:sldMk cId="1192816135" sldId="257"/>
        </pc:sldMkLst>
      </pc:sldChg>
      <pc:sldChg chg="addSp delSp modSp">
        <pc:chgData name="Saju, Neha" userId="S::nsaju@doe.nj.gov::0fb8c601-783e-41fc-b251-1284690706bb" providerId="AD" clId="Web-{65466B07-71D9-1586-DA9E-A538F21C1CB8}" dt="2024-07-31T14:51:20.748" v="376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AF791F75-B4CA-9155-6D3A-21E8080CAB34}"/>
    <pc:docChg chg="delSld modSld">
      <pc:chgData name="Saju, Neha" userId="S::nsaju@doe.nj.gov::0fb8c601-783e-41fc-b251-1284690706bb" providerId="AD" clId="Web-{AF791F75-B4CA-9155-6D3A-21E8080CAB34}" dt="2024-06-19T19:50:13.887" v="133" actId="20577"/>
      <pc:docMkLst>
        <pc:docMk/>
      </pc:docMkLst>
      <pc:sldChg chg="addSp delSp modSp">
        <pc:chgData name="Saju, Neha" userId="S::nsaju@doe.nj.gov::0fb8c601-783e-41fc-b251-1284690706bb" providerId="AD" clId="Web-{AF791F75-B4CA-9155-6D3A-21E8080CAB34}" dt="2024-06-19T19:50:13.887" v="133" actId="20577"/>
        <pc:sldMkLst>
          <pc:docMk/>
          <pc:sldMk cId="1192816135" sldId="257"/>
        </pc:sldMkLst>
      </pc:sldChg>
      <pc:sldChg chg="del">
        <pc:chgData name="Saju, Neha" userId="S::nsaju@doe.nj.gov::0fb8c601-783e-41fc-b251-1284690706bb" providerId="AD" clId="Web-{AF791F75-B4CA-9155-6D3A-21E8080CAB34}" dt="2024-06-19T18:44:58.724" v="0"/>
        <pc:sldMkLst>
          <pc:docMk/>
          <pc:sldMk cId="1844103309" sldId="259"/>
        </pc:sldMkLst>
      </pc:sldChg>
    </pc:docChg>
  </pc:docChgLst>
  <pc:docChgLst>
    <pc:chgData name="Epifanio, Aida" userId="000e21c5-13fc-4426-b772-2c28c79a20d9" providerId="ADAL" clId="{93BC8CAD-6004-D14F-A5D6-FD04D79B89C0}"/>
    <pc:docChg chg="undo custSel modSld">
      <pc:chgData name="Epifanio, Aida" userId="000e21c5-13fc-4426-b772-2c28c79a20d9" providerId="ADAL" clId="{93BC8CAD-6004-D14F-A5D6-FD04D79B89C0}" dt="2024-07-23T17:18:07.489" v="134" actId="13244"/>
      <pc:docMkLst>
        <pc:docMk/>
      </pc:docMkLst>
      <pc:sldChg chg="addSp delSp modSp mod">
        <pc:chgData name="Epifanio, Aida" userId="000e21c5-13fc-4426-b772-2c28c79a20d9" providerId="ADAL" clId="{93BC8CAD-6004-D14F-A5D6-FD04D79B89C0}" dt="2024-07-23T17:18:07.489" v="134" actId="13244"/>
        <pc:sldMkLst>
          <pc:docMk/>
          <pc:sldMk cId="1192816135" sldId="257"/>
        </pc:sldMkLst>
      </pc:sldChg>
      <pc:sldChg chg="modSp mod">
        <pc:chgData name="Epifanio, Aida" userId="000e21c5-13fc-4426-b772-2c28c79a20d9" providerId="ADAL" clId="{93BC8CAD-6004-D14F-A5D6-FD04D79B89C0}" dt="2024-07-23T17:14:04.532" v="132"/>
        <pc:sldMkLst>
          <pc:docMk/>
          <pc:sldMk cId="1477498131" sldId="258"/>
        </pc:sldMkLst>
      </pc:sldChg>
    </pc:docChg>
  </pc:docChgLst>
  <pc:docChgLst>
    <pc:chgData name="Pasculli, Diana" userId="S::dpascull@doe.nj.gov::985891a8-e4ca-4513-91aa-9d74f57d5ac3" providerId="AD" clId="Web-{2E6F6092-F1F1-ACAB-E52C-FBFBC9F4ADF3}"/>
    <pc:docChg chg="modSld">
      <pc:chgData name="Pasculli, Diana" userId="S::dpascull@doe.nj.gov::985891a8-e4ca-4513-91aa-9d74f57d5ac3" providerId="AD" clId="Web-{2E6F6092-F1F1-ACAB-E52C-FBFBC9F4ADF3}" dt="2024-08-26T13:43:06.542" v="18" actId="20577"/>
      <pc:docMkLst>
        <pc:docMk/>
      </pc:docMkLst>
      <pc:sldChg chg="addSp delSp modSp">
        <pc:chgData name="Pasculli, Diana" userId="S::dpascull@doe.nj.gov::985891a8-e4ca-4513-91aa-9d74f57d5ac3" providerId="AD" clId="Web-{2E6F6092-F1F1-ACAB-E52C-FBFBC9F4ADF3}" dt="2024-08-26T13:43:06.542" v="18" actId="20577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85131CE6-59EF-159A-5F11-B495FEA04597}"/>
    <pc:docChg chg="modSld">
      <pc:chgData name="Saju, Neha" userId="S::nsaju@doe.nj.gov::0fb8c601-783e-41fc-b251-1284690706bb" providerId="AD" clId="Web-{85131CE6-59EF-159A-5F11-B495FEA04597}" dt="2024-07-11T18:07:26.585" v="0" actId="14100"/>
      <pc:docMkLst>
        <pc:docMk/>
      </pc:docMkLst>
      <pc:sldChg chg="modSp">
        <pc:chgData name="Saju, Neha" userId="S::nsaju@doe.nj.gov::0fb8c601-783e-41fc-b251-1284690706bb" providerId="AD" clId="Web-{85131CE6-59EF-159A-5F11-B495FEA04597}" dt="2024-07-11T18:07:26.585" v="0" actId="14100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9820E337-FA8C-3C80-916F-AEED27486B21}"/>
    <pc:docChg chg="modSld">
      <pc:chgData name="Saju, Neha" userId="S::nsaju@doe.nj.gov::0fb8c601-783e-41fc-b251-1284690706bb" providerId="AD" clId="Web-{9820E337-FA8C-3C80-916F-AEED27486B21}" dt="2024-07-09T12:53:56.563" v="5" actId="1076"/>
      <pc:docMkLst>
        <pc:docMk/>
      </pc:docMkLst>
      <pc:sldChg chg="modSp">
        <pc:chgData name="Saju, Neha" userId="S::nsaju@doe.nj.gov::0fb8c601-783e-41fc-b251-1284690706bb" providerId="AD" clId="Web-{9820E337-FA8C-3C80-916F-AEED27486B21}" dt="2024-07-09T12:53:56.563" v="5" actId="1076"/>
        <pc:sldMkLst>
          <pc:docMk/>
          <pc:sldMk cId="1192816135" sldId="257"/>
        </pc:sldMkLst>
      </pc:sldChg>
    </pc:docChg>
  </pc:docChgLst>
  <pc:docChgLst>
    <pc:chgData name="Pasculli, Diana" userId="985891a8-e4ca-4513-91aa-9d74f57d5ac3" providerId="ADAL" clId="{F77EB0E6-76C8-4A5D-97AC-0ECC7F142683}"/>
    <pc:docChg chg="undo custSel modSld">
      <pc:chgData name="Pasculli, Diana" userId="985891a8-e4ca-4513-91aa-9d74f57d5ac3" providerId="ADAL" clId="{F77EB0E6-76C8-4A5D-97AC-0ECC7F142683}" dt="2024-10-19T13:24:46.889" v="107" actId="6549"/>
      <pc:docMkLst>
        <pc:docMk/>
      </pc:docMkLst>
      <pc:sldChg chg="modSp mod modCm">
        <pc:chgData name="Pasculli, Diana" userId="985891a8-e4ca-4513-91aa-9d74f57d5ac3" providerId="ADAL" clId="{F77EB0E6-76C8-4A5D-97AC-0ECC7F142683}" dt="2024-10-19T13:24:46.889" v="107" actId="6549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Pasculli, Diana" userId="985891a8-e4ca-4513-91aa-9d74f57d5ac3" providerId="ADAL" clId="{F77EB0E6-76C8-4A5D-97AC-0ECC7F142683}" dt="2024-10-19T13:24:46.889" v="107" actId="6549"/>
              <pc2:cmMkLst xmlns:pc2="http://schemas.microsoft.com/office/powerpoint/2019/9/main/command">
                <pc:docMk/>
                <pc:sldMk cId="3543093776" sldId="258"/>
                <pc2:cmMk id="{848C447D-7C76-42B7-AE48-5866A9FD1CA2}"/>
              </pc2:cmMkLst>
            </pc226:cmChg>
          </p:ext>
        </pc:extLst>
      </pc:sldChg>
    </pc:docChg>
  </pc:docChgLst>
  <pc:docChgLst>
    <pc:chgData name="Pasculli, Diana" userId="S::dpascull@doe.nj.gov::985891a8-e4ca-4513-91aa-9d74f57d5ac3" providerId="AD" clId="Web-{01108EDE-0949-AD83-4629-1ECBAD8C35E0}"/>
    <pc:docChg chg="modSld">
      <pc:chgData name="Pasculli, Diana" userId="S::dpascull@doe.nj.gov::985891a8-e4ca-4513-91aa-9d74f57d5ac3" providerId="AD" clId="Web-{01108EDE-0949-AD83-4629-1ECBAD8C35E0}" dt="2024-10-19T13:21:08.377" v="42" actId="20577"/>
      <pc:docMkLst>
        <pc:docMk/>
      </pc:docMkLst>
    </pc:docChg>
  </pc:docChgLst>
  <pc:docChgLst>
    <pc:chgData name="Doherty-Azzinaro, Kim" userId="2b50f6e3-1efa-4765-8edf-96a09a6cf8ed" providerId="ADAL" clId="{35A09D0B-9C86-44AB-9C45-84521C133939}"/>
    <pc:docChg chg="modSld">
      <pc:chgData name="Doherty-Azzinaro, Kim" userId="2b50f6e3-1efa-4765-8edf-96a09a6cf8ed" providerId="ADAL" clId="{35A09D0B-9C86-44AB-9C45-84521C133939}" dt="2024-01-23T19:53:26.350" v="28" actId="20577"/>
      <pc:docMkLst>
        <pc:docMk/>
      </pc:docMkLst>
      <pc:sldChg chg="modSp mod">
        <pc:chgData name="Doherty-Azzinaro, Kim" userId="2b50f6e3-1efa-4765-8edf-96a09a6cf8ed" providerId="ADAL" clId="{35A09D0B-9C86-44AB-9C45-84521C133939}" dt="2024-01-23T19:53:26.350" v="28" actId="20577"/>
        <pc:sldMkLst>
          <pc:docMk/>
          <pc:sldMk cId="109857222" sldId="256"/>
        </pc:sldMkLst>
      </pc:sldChg>
    </pc:docChg>
  </pc:docChgLst>
  <pc:docChgLst>
    <pc:chgData name="Pasculli, Diana" userId="S::dpascull@doe.nj.gov::985891a8-e4ca-4513-91aa-9d74f57d5ac3" providerId="AD" clId="Web-{771B1C8E-7003-74CD-FE80-2E298B3781F3}"/>
    <pc:docChg chg="modSld">
      <pc:chgData name="Pasculli, Diana" userId="S::dpascull@doe.nj.gov::985891a8-e4ca-4513-91aa-9d74f57d5ac3" providerId="AD" clId="Web-{771B1C8E-7003-74CD-FE80-2E298B3781F3}" dt="2024-08-26T13:51:29.252" v="60" actId="20577"/>
      <pc:docMkLst>
        <pc:docMk/>
      </pc:docMkLst>
      <pc:sldChg chg="delSp modSp">
        <pc:chgData name="Pasculli, Diana" userId="S::dpascull@doe.nj.gov::985891a8-e4ca-4513-91aa-9d74f57d5ac3" providerId="AD" clId="Web-{771B1C8E-7003-74CD-FE80-2E298B3781F3}" dt="2024-08-26T13:51:29.252" v="60" actId="20577"/>
        <pc:sldMkLst>
          <pc:docMk/>
          <pc:sldMk cId="3543093776" sldId="258"/>
        </pc:sldMkLst>
      </pc:sldChg>
    </pc:docChg>
  </pc:docChgLst>
  <pc:docChgLst>
    <pc:chgData name="Suleman, Saba" userId="S::ssuleman@doe.nj.gov::0b261a2c-9244-467e-91d8-5c803c10c0a6" providerId="AD" clId="Web-{FA17CDF1-232E-2AD2-BDEF-568B5287861B}"/>
    <pc:docChg chg="modSld">
      <pc:chgData name="Suleman, Saba" userId="S::ssuleman@doe.nj.gov::0b261a2c-9244-467e-91d8-5c803c10c0a6" providerId="AD" clId="Web-{FA17CDF1-232E-2AD2-BDEF-568B5287861B}" dt="2024-09-12T12:35:17.061" v="1" actId="20577"/>
      <pc:docMkLst>
        <pc:docMk/>
      </pc:docMkLst>
    </pc:docChg>
  </pc:docChgLst>
  <pc:docChgLst>
    <pc:chgData name="Pasculli, Diana" userId="S::dpascull@doe.nj.gov::985891a8-e4ca-4513-91aa-9d74f57d5ac3" providerId="AD" clId="Web-{19495E23-0254-5FD1-48E6-7C42476D5FF3}"/>
    <pc:docChg chg="">
      <pc:chgData name="Pasculli, Diana" userId="S::dpascull@doe.nj.gov::985891a8-e4ca-4513-91aa-9d74f57d5ac3" providerId="AD" clId="Web-{19495E23-0254-5FD1-48E6-7C42476D5FF3}" dt="2024-07-15T18:23:05.258" v="0"/>
      <pc:docMkLst>
        <pc:docMk/>
      </pc:docMkLst>
      <pc:sldChg chg="addCm">
        <pc:chgData name="Pasculli, Diana" userId="S::dpascull@doe.nj.gov::985891a8-e4ca-4513-91aa-9d74f57d5ac3" providerId="AD" clId="Web-{19495E23-0254-5FD1-48E6-7C42476D5FF3}" dt="2024-07-15T18:23:05.258" v="0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Pasculli, Diana" userId="S::dpascull@doe.nj.gov::985891a8-e4ca-4513-91aa-9d74f57d5ac3" providerId="AD" clId="Web-{19495E23-0254-5FD1-48E6-7C42476D5FF3}" dt="2024-07-15T18:23:05.258" v="0"/>
              <pc2:cmMkLst xmlns:pc2="http://schemas.microsoft.com/office/powerpoint/2019/9/main/command">
                <pc:docMk/>
                <pc:sldMk cId="1192816135" sldId="257"/>
                <pc2:cmMk id="{55985DBD-4AFC-4E37-B61E-CA5974B08898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F59F5082-77D5-A85C-2E74-E0619D2B6236}"/>
    <pc:docChg chg="modSld">
      <pc:chgData name="Saju, Neha" userId="S::nsaju@doe.nj.gov::0fb8c601-783e-41fc-b251-1284690706bb" providerId="AD" clId="Web-{F59F5082-77D5-A85C-2E74-E0619D2B6236}" dt="2024-07-02T17:00:14.560" v="8" actId="1076"/>
      <pc:docMkLst>
        <pc:docMk/>
      </pc:docMkLst>
      <pc:sldChg chg="addSp delSp">
        <pc:chgData name="Saju, Neha" userId="S::nsaju@doe.nj.gov::0fb8c601-783e-41fc-b251-1284690706bb" providerId="AD" clId="Web-{F59F5082-77D5-A85C-2E74-E0619D2B6236}" dt="2024-07-02T16:59:27.685" v="3"/>
        <pc:sldMkLst>
          <pc:docMk/>
          <pc:sldMk cId="1192816135" sldId="257"/>
        </pc:sldMkLst>
      </pc:sldChg>
      <pc:sldChg chg="modSp">
        <pc:chgData name="Saju, Neha" userId="S::nsaju@doe.nj.gov::0fb8c601-783e-41fc-b251-1284690706bb" providerId="AD" clId="Web-{F59F5082-77D5-A85C-2E74-E0619D2B6236}" dt="2024-07-02T17:00:14.560" v="8" actId="1076"/>
        <pc:sldMkLst>
          <pc:docMk/>
          <pc:sldMk cId="1691816952" sldId="258"/>
        </pc:sldMkLst>
      </pc:sldChg>
    </pc:docChg>
  </pc:docChgLst>
  <pc:docChgLst>
    <pc:chgData name="Pasculli, Diana" userId="S::dpascull@doe.nj.gov::985891a8-e4ca-4513-91aa-9d74f57d5ac3" providerId="AD" clId="Web-{2B1F5C40-ABEC-81F9-3042-3EB1449713DC}"/>
    <pc:docChg chg="mod modSld">
      <pc:chgData name="Pasculli, Diana" userId="S::dpascull@doe.nj.gov::985891a8-e4ca-4513-91aa-9d74f57d5ac3" providerId="AD" clId="Web-{2B1F5C40-ABEC-81F9-3042-3EB1449713DC}" dt="2024-01-23T00:43:01.886" v="6"/>
      <pc:docMkLst>
        <pc:docMk/>
      </pc:docMkLst>
      <pc:sldChg chg="modSp addCm">
        <pc:chgData name="Pasculli, Diana" userId="S::dpascull@doe.nj.gov::985891a8-e4ca-4513-91aa-9d74f57d5ac3" providerId="AD" clId="Web-{2B1F5C40-ABEC-81F9-3042-3EB1449713DC}" dt="2024-01-23T00:43:01.886" v="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Pasculli, Diana" userId="S::dpascull@doe.nj.gov::985891a8-e4ca-4513-91aa-9d74f57d5ac3" providerId="AD" clId="Web-{2B1F5C40-ABEC-81F9-3042-3EB1449713DC}" dt="2024-01-23T00:43:01.886" v="6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</p:ext>
        </pc:extLst>
      </pc:sldChg>
      <pc:sldChg chg="mod modShow">
        <pc:chgData name="Pasculli, Diana" userId="S::dpascull@doe.nj.gov::985891a8-e4ca-4513-91aa-9d74f57d5ac3" providerId="AD" clId="Web-{2B1F5C40-ABEC-81F9-3042-3EB1449713DC}" dt="2024-01-23T00:41:19.538" v="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9DF0B625-C2A9-B08C-8734-4811B603EA2C}"/>
    <pc:docChg chg="modSld">
      <pc:chgData name="Saju, Neha" userId="S::nsaju@doe.nj.gov::0fb8c601-783e-41fc-b251-1284690706bb" providerId="AD" clId="Web-{9DF0B625-C2A9-B08C-8734-4811B603EA2C}" dt="2024-07-03T15:37:36.327" v="499"/>
      <pc:docMkLst>
        <pc:docMk/>
      </pc:docMkLst>
      <pc:sldChg chg="addSp delSp modSp">
        <pc:chgData name="Saju, Neha" userId="S::nsaju@doe.nj.gov::0fb8c601-783e-41fc-b251-1284690706bb" providerId="AD" clId="Web-{9DF0B625-C2A9-B08C-8734-4811B603EA2C}" dt="2024-07-03T15:37:36.327" v="499"/>
        <pc:sldMkLst>
          <pc:docMk/>
          <pc:sldMk cId="1192816135" sldId="257"/>
        </pc:sldMkLst>
      </pc:sldChg>
    </pc:docChg>
  </pc:docChgLst>
  <pc:docChgLst>
    <pc:chgData name="Saju, Neha" userId="S::nsaju@doe.nj.gov::0fb8c601-783e-41fc-b251-1284690706bb" providerId="AD" clId="Web-{F9089F7C-2ECB-0B78-2C55-84993B93B1D4}"/>
    <pc:docChg chg="addSld modSld">
      <pc:chgData name="Saju, Neha" userId="S::nsaju@doe.nj.gov::0fb8c601-783e-41fc-b251-1284690706bb" providerId="AD" clId="Web-{F9089F7C-2ECB-0B78-2C55-84993B93B1D4}" dt="2024-07-23T16:18:56.891" v="584" actId="1076"/>
      <pc:docMkLst>
        <pc:docMk/>
      </pc:docMkLst>
      <pc:sldChg chg="modSp add replId">
        <pc:chgData name="Saju, Neha" userId="S::nsaju@doe.nj.gov::0fb8c601-783e-41fc-b251-1284690706bb" providerId="AD" clId="Web-{F9089F7C-2ECB-0B78-2C55-84993B93B1D4}" dt="2024-07-23T15:15:09.415" v="574" actId="1076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E835B7EB-31D5-98D5-55CB-8D38AEF6C6D1}"/>
    <pc:docChg chg="modSld">
      <pc:chgData name="Saju, Neha" userId="S::nsaju@doe.nj.gov::0fb8c601-783e-41fc-b251-1284690706bb" providerId="AD" clId="Web-{E835B7EB-31D5-98D5-55CB-8D38AEF6C6D1}" dt="2024-07-02T12:39:20.339" v="11" actId="20577"/>
      <pc:docMkLst>
        <pc:docMk/>
      </pc:docMkLst>
      <pc:sldChg chg="modSp">
        <pc:chgData name="Saju, Neha" userId="S::nsaju@doe.nj.gov::0fb8c601-783e-41fc-b251-1284690706bb" providerId="AD" clId="Web-{E835B7EB-31D5-98D5-55CB-8D38AEF6C6D1}" dt="2024-07-02T12:39:20.339" v="11" actId="20577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222D6639-8432-611D-B4D5-1ECD63D8D2FC}"/>
    <pc:docChg chg="modSld">
      <pc:chgData name="Saju, Neha" userId="S::nsaju@doe.nj.gov::0fb8c601-783e-41fc-b251-1284690706bb" providerId="AD" clId="Web-{222D6639-8432-611D-B4D5-1ECD63D8D2FC}" dt="2024-01-19T18:02:17.317" v="248" actId="1076"/>
      <pc:docMkLst>
        <pc:docMk/>
      </pc:docMkLst>
      <pc:sldChg chg="modSp">
        <pc:chgData name="Saju, Neha" userId="S::nsaju@doe.nj.gov::0fb8c601-783e-41fc-b251-1284690706bb" providerId="AD" clId="Web-{222D6639-8432-611D-B4D5-1ECD63D8D2FC}" dt="2024-01-19T17:21:53.691" v="59" actId="1076"/>
        <pc:sldMkLst>
          <pc:docMk/>
          <pc:sldMk cId="109857222" sldId="256"/>
        </pc:sldMkLst>
      </pc:sldChg>
      <pc:sldChg chg="addSp modSp">
        <pc:chgData name="Saju, Neha" userId="S::nsaju@doe.nj.gov::0fb8c601-783e-41fc-b251-1284690706bb" providerId="AD" clId="Web-{222D6639-8432-611D-B4D5-1ECD63D8D2FC}" dt="2024-01-19T18:02:17.317" v="248" actId="1076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967016F4-F13E-0307-7B20-4C354B9C847B}"/>
    <pc:docChg chg="addSld delSld modSld sldOrd">
      <pc:chgData name="Saju, Neha" userId="S::nsaju@doe.nj.gov::0fb8c601-783e-41fc-b251-1284690706bb" providerId="AD" clId="Web-{967016F4-F13E-0307-7B20-4C354B9C847B}" dt="2024-06-19T18:44:10.081" v="334"/>
      <pc:docMkLst>
        <pc:docMk/>
      </pc:docMkLst>
      <pc:sldChg chg="modSp del ord">
        <pc:chgData name="Saju, Neha" userId="S::nsaju@doe.nj.gov::0fb8c601-783e-41fc-b251-1284690706bb" providerId="AD" clId="Web-{967016F4-F13E-0307-7B20-4C354B9C847B}" dt="2024-06-19T18:44:10.081" v="334"/>
        <pc:sldMkLst>
          <pc:docMk/>
          <pc:sldMk cId="647139875" sldId="258"/>
        </pc:sldMkLst>
      </pc:sldChg>
      <pc:sldChg chg="addSp delSp modSp new">
        <pc:chgData name="Saju, Neha" userId="S::nsaju@doe.nj.gov::0fb8c601-783e-41fc-b251-1284690706bb" providerId="AD" clId="Web-{967016F4-F13E-0307-7B20-4C354B9C847B}" dt="2024-06-19T18:43:50.424" v="333" actId="1076"/>
        <pc:sldMkLst>
          <pc:docMk/>
          <pc:sldMk cId="1844103309" sldId="259"/>
        </pc:sldMkLst>
      </pc:sldChg>
    </pc:docChg>
  </pc:docChgLst>
  <pc:docChgLst>
    <pc:chgData name="Pasculli, Diana" userId="S::dpascull@doe.nj.gov::985891a8-e4ca-4513-91aa-9d74f57d5ac3" providerId="AD" clId="Web-{6B1A1375-A28F-050D-CAB0-2B9FB1457CE5}"/>
    <pc:docChg chg="modSld">
      <pc:chgData name="Pasculli, Diana" userId="S::dpascull@doe.nj.gov::985891a8-e4ca-4513-91aa-9d74f57d5ac3" providerId="AD" clId="Web-{6B1A1375-A28F-050D-CAB0-2B9FB1457CE5}" dt="2024-08-08T13:57:42.541" v="0" actId="1076"/>
      <pc:docMkLst>
        <pc:docMk/>
      </pc:docMkLst>
      <pc:sldChg chg="modSp">
        <pc:chgData name="Pasculli, Diana" userId="S::dpascull@doe.nj.gov::985891a8-e4ca-4513-91aa-9d74f57d5ac3" providerId="AD" clId="Web-{6B1A1375-A28F-050D-CAB0-2B9FB1457CE5}" dt="2024-08-08T13:57:42.541" v="0" actId="1076"/>
        <pc:sldMkLst>
          <pc:docMk/>
          <pc:sldMk cId="3543093776" sldId="258"/>
        </pc:sldMkLst>
      </pc:sldChg>
    </pc:docChg>
  </pc:docChgLst>
  <pc:docChgLst>
    <pc:chgData name="Pasculli, Diana" userId="985891a8-e4ca-4513-91aa-9d74f57d5ac3" providerId="ADAL" clId="{1389190C-9D14-4B49-918B-A74074895027}"/>
    <pc:docChg chg="modSld">
      <pc:chgData name="Pasculli, Diana" userId="985891a8-e4ca-4513-91aa-9d74f57d5ac3" providerId="ADAL" clId="{1389190C-9D14-4B49-918B-A74074895027}" dt="2024-07-09T15:34:14.429" v="4"/>
      <pc:docMkLst>
        <pc:docMk/>
      </pc:docMkLst>
    </pc:docChg>
  </pc:docChgLst>
  <pc:docChgLst>
    <pc:chgData name="Gallagher, Amy" userId="496dfe81-9838-4803-ad9e-45b261635a82" providerId="ADAL" clId="{2E4505AD-F99F-45B4-9925-1389349327B0}"/>
    <pc:docChg chg="undo custSel modSld">
      <pc:chgData name="Gallagher, Amy" userId="496dfe81-9838-4803-ad9e-45b261635a82" providerId="ADAL" clId="{2E4505AD-F99F-45B4-9925-1389349327B0}" dt="2024-08-08T18:13:34.183" v="194" actId="1035"/>
      <pc:docMkLst>
        <pc:docMk/>
      </pc:docMkLst>
      <pc:sldChg chg="modSp mod">
        <pc:chgData name="Gallagher, Amy" userId="496dfe81-9838-4803-ad9e-45b261635a82" providerId="ADAL" clId="{2E4505AD-F99F-45B4-9925-1389349327B0}" dt="2024-08-08T18:13:34.183" v="194" actId="1035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032DEAEE-4ACD-4F63-B0F2-B796B847DBD7}"/>
    <pc:docChg chg="mod addSld modSld addMainMaster delMainMaster modMainMaster setSldSz">
      <pc:chgData name="Saju, Neha" userId="S::nsaju@doe.nj.gov::0fb8c601-783e-41fc-b251-1284690706bb" providerId="AD" clId="Web-{032DEAEE-4ACD-4F63-B0F2-B796B847DBD7}" dt="2024-01-16T21:15:05.016" v="307" actId="1076"/>
      <pc:docMkLst>
        <pc:docMk/>
      </pc:docMkLst>
      <pc:sldChg chg="addSp delSp modSp mod modClrScheme chgLayout">
        <pc:chgData name="Saju, Neha" userId="S::nsaju@doe.nj.gov::0fb8c601-783e-41fc-b251-1284690706bb" providerId="AD" clId="Web-{032DEAEE-4ACD-4F63-B0F2-B796B847DBD7}" dt="2024-01-16T21:15:05.016" v="307" actId="1076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032DEAEE-4ACD-4F63-B0F2-B796B847DBD7}" dt="2024-01-16T21:14:54.391" v="305"/>
        <pc:sldMkLst>
          <pc:docMk/>
          <pc:sldMk cId="3125728681" sldId="257"/>
        </pc:sldMkLst>
      </pc:sldChg>
      <pc:sldMasterChg chg="modSp del del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2460954070" sldId="2147483660"/>
        </pc:sldMasterMkLst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717482006" sldId="2147483672"/>
        </pc:sldMasterMkLst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463329352" sldId="2147483673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987028401" sldId="2147483674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373998480" sldId="2147483675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883514234" sldId="2147483676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540371732" sldId="2147483677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847177559" sldId="2147483678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777512563" sldId="2147483679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038618922" sldId="2147483680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999084191" sldId="2147483681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550185624" sldId="2147483682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977615545" sldId="2147483683"/>
          </pc:sldLayoutMkLst>
        </pc:sldLayoutChg>
      </pc:sldMasterChg>
    </pc:docChg>
  </pc:docChgLst>
  <pc:docChgLst>
    <pc:chgData name="Saju, Neha" userId="S::nsaju@doe.nj.gov::0fb8c601-783e-41fc-b251-1284690706bb" providerId="AD" clId="Web-{E34895B9-144F-F686-AA86-CF29130D9C6E}"/>
    <pc:docChg chg="delSld modSld">
      <pc:chgData name="Saju, Neha" userId="S::nsaju@doe.nj.gov::0fb8c601-783e-41fc-b251-1284690706bb" providerId="AD" clId="Web-{E34895B9-144F-F686-AA86-CF29130D9C6E}" dt="2024-07-02T19:48:00.097" v="68"/>
      <pc:docMkLst>
        <pc:docMk/>
      </pc:docMkLst>
      <pc:sldChg chg="del">
        <pc:chgData name="Saju, Neha" userId="S::nsaju@doe.nj.gov::0fb8c601-783e-41fc-b251-1284690706bb" providerId="AD" clId="Web-{E34895B9-144F-F686-AA86-CF29130D9C6E}" dt="2024-07-02T19:30:39.685" v="12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71CF872D-32DF-BE55-D10B-1B43E167E8E3}"/>
    <pc:docChg chg="modSld">
      <pc:chgData name="Saju, Neha" userId="S::nsaju@doe.nj.gov::0fb8c601-783e-41fc-b251-1284690706bb" providerId="AD" clId="Web-{71CF872D-32DF-BE55-D10B-1B43E167E8E3}" dt="2024-07-10T19:42:27.280" v="64" actId="20577"/>
      <pc:docMkLst>
        <pc:docMk/>
      </pc:docMkLst>
    </pc:docChg>
  </pc:docChgLst>
  <pc:docChgLst>
    <pc:chgData name="Saju, Neha" userId="S::nsaju@doe.nj.gov::0fb8c601-783e-41fc-b251-1284690706bb" providerId="AD" clId="Web-{2F42DB06-5DD6-6871-B04F-F63FC3F4AB8A}"/>
    <pc:docChg chg="addSld modSld">
      <pc:chgData name="Saju, Neha" userId="S::nsaju@doe.nj.gov::0fb8c601-783e-41fc-b251-1284690706bb" providerId="AD" clId="Web-{2F42DB06-5DD6-6871-B04F-F63FC3F4AB8A}" dt="2024-07-25T16:15:38.796" v="155" actId="1076"/>
      <pc:docMkLst>
        <pc:docMk/>
      </pc:docMkLst>
      <pc:sldChg chg="addSp delSp modSp add replId">
        <pc:chgData name="Saju, Neha" userId="S::nsaju@doe.nj.gov::0fb8c601-783e-41fc-b251-1284690706bb" providerId="AD" clId="Web-{2F42DB06-5DD6-6871-B04F-F63FC3F4AB8A}" dt="2024-07-25T16:15:38.796" v="155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7951F48B-5CD8-41EE-FDB7-620656F0F726}"/>
    <pc:docChg chg="modSld">
      <pc:chgData name="Saju, Neha" userId="S::nsaju@doe.nj.gov::0fb8c601-783e-41fc-b251-1284690706bb" providerId="AD" clId="Web-{7951F48B-5CD8-41EE-FDB7-620656F0F726}" dt="2024-06-20T13:16:46.530" v="376" actId="20577"/>
      <pc:docMkLst>
        <pc:docMk/>
      </pc:docMkLst>
    </pc:docChg>
  </pc:docChgLst>
  <pc:docChgLst>
    <pc:chgData name="Pasculli, Diana" userId="S::dpascull@doe.nj.gov::985891a8-e4ca-4513-91aa-9d74f57d5ac3" providerId="AD" clId="Web-{8F3A9321-E129-D488-10A2-C00CF837F351}"/>
    <pc:docChg chg="modSld">
      <pc:chgData name="Pasculli, Diana" userId="S::dpascull@doe.nj.gov::985891a8-e4ca-4513-91aa-9d74f57d5ac3" providerId="AD" clId="Web-{8F3A9321-E129-D488-10A2-C00CF837F351}" dt="2024-01-23T00:39:57.899" v="1" actId="14100"/>
      <pc:docMkLst>
        <pc:docMk/>
      </pc:docMkLst>
      <pc:sldChg chg="modSp">
        <pc:chgData name="Pasculli, Diana" userId="S::dpascull@doe.nj.gov::985891a8-e4ca-4513-91aa-9d74f57d5ac3" providerId="AD" clId="Web-{8F3A9321-E129-D488-10A2-C00CF837F351}" dt="2024-01-23T00:39:57.899" v="1" actId="14100"/>
        <pc:sldMkLst>
          <pc:docMk/>
          <pc:sldMk cId="3125728681" sldId="257"/>
        </pc:sldMkLst>
      </pc:sldChg>
    </pc:docChg>
  </pc:docChgLst>
  <pc:docChgLst>
    <pc:chgData clId="Web-{92FF36EA-389B-4B3D-1E2F-44B0BCF1D54D}"/>
    <pc:docChg chg="delSld">
      <pc:chgData name="" userId="" providerId="" clId="Web-{92FF36EA-389B-4B3D-1E2F-44B0BCF1D54D}" dt="2024-07-24T14:32:00.919" v="0"/>
      <pc:docMkLst>
        <pc:docMk/>
      </pc:docMkLst>
      <pc:sldChg chg="del">
        <pc:chgData name="" userId="" providerId="" clId="Web-{92FF36EA-389B-4B3D-1E2F-44B0BCF1D54D}" dt="2024-07-24T14:32:00.919" v="0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7BA291D1-83BA-E961-F570-F0CDEC3FFC24}"/>
    <pc:docChg chg="delSld modSld">
      <pc:chgData name="Saju, Neha" userId="S::nsaju@doe.nj.gov::0fb8c601-783e-41fc-b251-1284690706bb" providerId="AD" clId="Web-{7BA291D1-83BA-E961-F570-F0CDEC3FFC24}" dt="2024-07-23T13:16:09.204" v="13"/>
      <pc:docMkLst>
        <pc:docMk/>
      </pc:docMkLst>
      <pc:sldChg chg="del">
        <pc:chgData name="Saju, Neha" userId="S::nsaju@doe.nj.gov::0fb8c601-783e-41fc-b251-1284690706bb" providerId="AD" clId="Web-{7BA291D1-83BA-E961-F570-F0CDEC3FFC24}" dt="2024-07-23T13:15:08.077" v="0"/>
        <pc:sldMkLst>
          <pc:docMk/>
          <pc:sldMk cId="1780769033" sldId="258"/>
        </pc:sldMkLst>
      </pc:sldChg>
    </pc:docChg>
  </pc:docChgLst>
  <pc:docChgLst>
    <pc:chgData name="Suleman, Saba" userId="0b261a2c-9244-467e-91d8-5c803c10c0a6" providerId="ADAL" clId="{CB741373-F2F7-4EB1-BEDB-7AEFCD668F88}"/>
    <pc:docChg chg="undo custSel modSld">
      <pc:chgData name="Suleman, Saba" userId="0b261a2c-9244-467e-91d8-5c803c10c0a6" providerId="ADAL" clId="{CB741373-F2F7-4EB1-BEDB-7AEFCD668F88}" dt="2024-10-17T13:34:46.279" v="61" actId="1076"/>
      <pc:docMkLst>
        <pc:docMk/>
      </pc:docMkLst>
      <pc:sldChg chg="addSp modSp mod">
        <pc:chgData name="Suleman, Saba" userId="0b261a2c-9244-467e-91d8-5c803c10c0a6" providerId="ADAL" clId="{CB741373-F2F7-4EB1-BEDB-7AEFCD668F88}" dt="2024-10-17T13:34:46.279" v="61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9F2563E9-8A6A-5D0D-AF81-A4E25127FBA3}"/>
    <pc:docChg chg="modSld">
      <pc:chgData name="Saju, Neha" userId="S::nsaju@doe.nj.gov::0fb8c601-783e-41fc-b251-1284690706bb" providerId="AD" clId="Web-{9F2563E9-8A6A-5D0D-AF81-A4E25127FBA3}" dt="2024-08-08T14:42:21.365" v="146" actId="20577"/>
      <pc:docMkLst>
        <pc:docMk/>
      </pc:docMkLst>
      <pc:sldChg chg="addSp modSp modCm">
        <pc:chgData name="Saju, Neha" userId="S::nsaju@doe.nj.gov::0fb8c601-783e-41fc-b251-1284690706bb" providerId="AD" clId="Web-{9F2563E9-8A6A-5D0D-AF81-A4E25127FBA3}" dt="2024-08-08T14:42:21.365" v="146" actId="20577"/>
        <pc:sldMkLst>
          <pc:docMk/>
          <pc:sldMk cId="3543093776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9F2563E9-8A6A-5D0D-AF81-A4E25127FBA3}" dt="2024-08-08T14:09:09.541" v="7" actId="20577"/>
              <pc2:cmMkLst xmlns:pc2="http://schemas.microsoft.com/office/powerpoint/2019/9/main/command">
                <pc:docMk/>
                <pc:sldMk cId="3543093776" sldId="258"/>
                <pc2:cmMk id="{FF7D23D6-9F0F-4F64-9C4D-1D543085A680}"/>
              </pc2:cmMkLst>
            </pc226:cmChg>
          </p:ext>
        </pc:extLst>
      </pc:sldChg>
    </pc:docChg>
  </pc:docChgLst>
  <pc:docChgLst>
    <pc:chgData name="Suleman, Saba" userId="S::ssuleman@doe.nj.gov::0b261a2c-9244-467e-91d8-5c803c10c0a6" providerId="AD" clId="Web-{FF1F96D5-E35B-1DBA-D7DF-91DFD53C7F06}"/>
    <pc:docChg chg="mod modSld">
      <pc:chgData name="Suleman, Saba" userId="S::ssuleman@doe.nj.gov::0b261a2c-9244-467e-91d8-5c803c10c0a6" providerId="AD" clId="Web-{FF1F96D5-E35B-1DBA-D7DF-91DFD53C7F06}" dt="2024-08-09T18:25:31.607" v="7"/>
      <pc:docMkLst>
        <pc:docMk/>
      </pc:docMkLst>
    </pc:docChg>
  </pc:docChgLst>
  <pc:docChgLst>
    <pc:chgData name="Saju, Neha" userId="S::nsaju@doe.nj.gov::0fb8c601-783e-41fc-b251-1284690706bb" providerId="AD" clId="Web-{A829818A-23EB-94F3-5833-CC7C11B91FFD}"/>
    <pc:docChg chg="addSld delSld modSld">
      <pc:chgData name="Saju, Neha" userId="S::nsaju@doe.nj.gov::0fb8c601-783e-41fc-b251-1284690706bb" providerId="AD" clId="Web-{A829818A-23EB-94F3-5833-CC7C11B91FFD}" dt="2024-06-19T15:37:42.782" v="919" actId="20577"/>
      <pc:docMkLst>
        <pc:docMk/>
      </pc:docMkLst>
      <pc:sldChg chg="addSp delSp modSp del modNotes">
        <pc:chgData name="Saju, Neha" userId="S::nsaju@doe.nj.gov::0fb8c601-783e-41fc-b251-1284690706bb" providerId="AD" clId="Web-{A829818A-23EB-94F3-5833-CC7C11B91FFD}" dt="2024-06-19T14:47:39.217" v="478"/>
        <pc:sldMkLst>
          <pc:docMk/>
          <pc:sldMk cId="109857222" sldId="256"/>
        </pc:sldMkLst>
      </pc:sldChg>
      <pc:sldChg chg="delSp add del replId">
        <pc:chgData name="Saju, Neha" userId="S::nsaju@doe.nj.gov::0fb8c601-783e-41fc-b251-1284690706bb" providerId="AD" clId="Web-{A829818A-23EB-94F3-5833-CC7C11B91FFD}" dt="2024-06-19T14:18:59.140" v="150"/>
        <pc:sldMkLst>
          <pc:docMk/>
          <pc:sldMk cId="2972521966" sldId="257"/>
        </pc:sldMkLst>
      </pc:sldChg>
      <pc:sldChg chg="del">
        <pc:chgData name="Saju, Neha" userId="S::nsaju@doe.nj.gov::0fb8c601-783e-41fc-b251-1284690706bb" providerId="AD" clId="Web-{A829818A-23EB-94F3-5833-CC7C11B91FFD}" dt="2024-06-19T13:43:57.350" v="0"/>
        <pc:sldMkLst>
          <pc:docMk/>
          <pc:sldMk cId="3125728681" sldId="257"/>
        </pc:sldMkLst>
      </pc:sldChg>
      <pc:sldChg chg="addSp delSp modSp new modNotes">
        <pc:chgData name="Saju, Neha" userId="S::nsaju@doe.nj.gov::0fb8c601-783e-41fc-b251-1284690706bb" providerId="AD" clId="Web-{A829818A-23EB-94F3-5833-CC7C11B91FFD}" dt="2024-06-19T15:37:42.782" v="919" actId="20577"/>
        <pc:sldMkLst>
          <pc:docMk/>
          <pc:sldMk cId="647139875" sldId="258"/>
        </pc:sldMkLst>
      </pc:sldChg>
    </pc:docChg>
  </pc:docChgLst>
  <pc:docChgLst>
    <pc:chgData name="Saju, Neha" userId="S::nsaju@doe.nj.gov::0fb8c601-783e-41fc-b251-1284690706bb" providerId="AD" clId="Web-{4357EFE4-0791-84FB-B56F-AAB74B7F40E1}"/>
    <pc:docChg chg="modSld">
      <pc:chgData name="Saju, Neha" userId="S::nsaju@doe.nj.gov::0fb8c601-783e-41fc-b251-1284690706bb" providerId="AD" clId="Web-{4357EFE4-0791-84FB-B56F-AAB74B7F40E1}" dt="2024-07-16T13:38:07.955" v="12" actId="1076"/>
      <pc:docMkLst>
        <pc:docMk/>
      </pc:docMkLst>
    </pc:docChg>
  </pc:docChgLst>
  <pc:docChgLst>
    <pc:chgData name="Saju, Neha" userId="S::nsaju@doe.nj.gov::0fb8c601-783e-41fc-b251-1284690706bb" providerId="AD" clId="Web-{509AF345-FEAA-413F-DCD5-D21F0928612E}"/>
    <pc:docChg chg="delSld modSld">
      <pc:chgData name="Saju, Neha" userId="S::nsaju@doe.nj.gov::0fb8c601-783e-41fc-b251-1284690706bb" providerId="AD" clId="Web-{509AF345-FEAA-413F-DCD5-D21F0928612E}" dt="2024-08-06T18:04:57.743" v="281" actId="14100"/>
      <pc:docMkLst>
        <pc:docMk/>
      </pc:docMkLst>
    </pc:docChg>
  </pc:docChgLst>
  <pc:docChgLst>
    <pc:chgData name="Saju, Neha" userId="S::nsaju@doe.nj.gov::0fb8c601-783e-41fc-b251-1284690706bb" providerId="AD" clId="Web-{837BE2DB-6080-0637-FECB-13854BAE24D6}"/>
    <pc:docChg chg="addSld modSld">
      <pc:chgData name="Saju, Neha" userId="S::nsaju@doe.nj.gov::0fb8c601-783e-41fc-b251-1284690706bb" providerId="AD" clId="Web-{837BE2DB-6080-0637-FECB-13854BAE24D6}" dt="2024-06-20T19:06:15.450" v="949" actId="20577"/>
      <pc:docMkLst>
        <pc:docMk/>
      </pc:docMkLst>
      <pc:sldChg chg="addSp delSp modSp add replId">
        <pc:chgData name="Saju, Neha" userId="S::nsaju@doe.nj.gov::0fb8c601-783e-41fc-b251-1284690706bb" providerId="AD" clId="Web-{837BE2DB-6080-0637-FECB-13854BAE24D6}" dt="2024-06-20T19:06:15.450" v="949" actId="20577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C88B81B1-9663-C444-67CC-8913A2E980A2}"/>
    <pc:docChg chg="mod addSld modSld">
      <pc:chgData name="Saju, Neha" userId="S::nsaju@doe.nj.gov::0fb8c601-783e-41fc-b251-1284690706bb" providerId="AD" clId="Web-{C88B81B1-9663-C444-67CC-8913A2E980A2}" dt="2024-07-09T17:55:08.159" v="16"/>
      <pc:docMkLst>
        <pc:docMk/>
      </pc:docMkLst>
      <pc:sldChg chg="add mod replId modShow">
        <pc:chgData name="Saju, Neha" userId="S::nsaju@doe.nj.gov::0fb8c601-783e-41fc-b251-1284690706bb" providerId="AD" clId="Web-{C88B81B1-9663-C444-67CC-8913A2E980A2}" dt="2024-07-09T17:55:08.159" v="16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9942CF7B-21FE-D3D0-1AFC-5DDDF09B5D1E}"/>
    <pc:docChg chg="modSld">
      <pc:chgData name="Saju, Neha" userId="S::nsaju@doe.nj.gov::0fb8c601-783e-41fc-b251-1284690706bb" providerId="AD" clId="Web-{9942CF7B-21FE-D3D0-1AFC-5DDDF09B5D1E}" dt="2024-07-10T19:37:07.936" v="245" actId="1076"/>
      <pc:docMkLst>
        <pc:docMk/>
      </pc:docMkLst>
    </pc:docChg>
  </pc:docChgLst>
  <pc:docChgLst>
    <pc:chgData name="Saju, Neha" userId="S::nsaju@doe.nj.gov::0fb8c601-783e-41fc-b251-1284690706bb" providerId="AD" clId="Web-{EACAAE48-35AF-A3E6-487A-CC45892A5EB0}"/>
    <pc:docChg chg="modSld">
      <pc:chgData name="Saju, Neha" userId="S::nsaju@doe.nj.gov::0fb8c601-783e-41fc-b251-1284690706bb" providerId="AD" clId="Web-{EACAAE48-35AF-A3E6-487A-CC45892A5EB0}" dt="2024-06-19T13:35:40.665" v="30" actId="1076"/>
      <pc:docMkLst>
        <pc:docMk/>
      </pc:docMkLst>
      <pc:sldChg chg="addSp delSp modSp delCm">
        <pc:chgData name="Saju, Neha" userId="S::nsaju@doe.nj.gov::0fb8c601-783e-41fc-b251-1284690706bb" providerId="AD" clId="Web-{EACAAE48-35AF-A3E6-487A-CC45892A5EB0}" dt="2024-06-19T13:35:01.648" v="25" actId="107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8.120" v="2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7:57.525" v="0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3.605" v="1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delCm">
        <pc:chgData name="Saju, Neha" userId="S::nsaju@doe.nj.gov::0fb8c601-783e-41fc-b251-1284690706bb" providerId="AD" clId="Web-{EACAAE48-35AF-A3E6-487A-CC45892A5EB0}" dt="2024-06-19T13:35:40.665" v="30" actId="1076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08.574" v="3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18.652" v="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B0E3A-463A-4531-A2B1-5E76AC42E643}" type="datetimeFigureOut"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51584-CD35-46D7-8277-8F3AA54037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2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51584-CD35-46D7-8277-8F3AA54037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3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854"/>
            </a:lvl1pPr>
            <a:lvl2pPr marL="353278" indent="0" algn="ctr">
              <a:buNone/>
              <a:defRPr sz="1545"/>
            </a:lvl2pPr>
            <a:lvl3pPr marL="706557" indent="0" algn="ctr">
              <a:buNone/>
              <a:defRPr sz="1391"/>
            </a:lvl3pPr>
            <a:lvl4pPr marL="1059835" indent="0" algn="ctr">
              <a:buNone/>
              <a:defRPr sz="1236"/>
            </a:lvl4pPr>
            <a:lvl5pPr marL="1413114" indent="0" algn="ctr">
              <a:buNone/>
              <a:defRPr sz="1236"/>
            </a:lvl5pPr>
            <a:lvl6pPr marL="1766392" indent="0" algn="ctr">
              <a:buNone/>
              <a:defRPr sz="1236"/>
            </a:lvl6pPr>
            <a:lvl7pPr marL="2119671" indent="0" algn="ctr">
              <a:buNone/>
              <a:defRPr sz="1236"/>
            </a:lvl7pPr>
            <a:lvl8pPr marL="2472949" indent="0" algn="ctr">
              <a:buNone/>
              <a:defRPr sz="1236"/>
            </a:lvl8pPr>
            <a:lvl9pPr marL="2826228" indent="0" algn="ctr">
              <a:buNone/>
              <a:defRPr sz="123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93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8562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155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284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854">
                <a:solidFill>
                  <a:schemeClr val="tx1"/>
                </a:solidFill>
              </a:defRPr>
            </a:lvl1pPr>
            <a:lvl2pPr marL="35327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2pPr>
            <a:lvl3pPr marL="706557" indent="0">
              <a:buNone/>
              <a:defRPr sz="1391">
                <a:solidFill>
                  <a:schemeClr val="tx1">
                    <a:tint val="75000"/>
                  </a:schemeClr>
                </a:solidFill>
              </a:defRPr>
            </a:lvl3pPr>
            <a:lvl4pPr marL="1059835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4pPr>
            <a:lvl5pPr marL="1413114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5pPr>
            <a:lvl6pPr marL="1766392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6pPr>
            <a:lvl7pPr marL="2119671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7pPr>
            <a:lvl8pPr marL="2472949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8pPr>
            <a:lvl9pPr marL="2826228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984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142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717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775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1256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473"/>
            </a:lvl1pPr>
            <a:lvl2pPr>
              <a:defRPr sz="2164"/>
            </a:lvl2pPr>
            <a:lvl3pPr>
              <a:defRPr sz="1854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189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473"/>
            </a:lvl1pPr>
            <a:lvl2pPr marL="353278" indent="0">
              <a:buNone/>
              <a:defRPr sz="2164"/>
            </a:lvl2pPr>
            <a:lvl3pPr marL="706557" indent="0">
              <a:buNone/>
              <a:defRPr sz="1854"/>
            </a:lvl3pPr>
            <a:lvl4pPr marL="1059835" indent="0">
              <a:buNone/>
              <a:defRPr sz="1545"/>
            </a:lvl4pPr>
            <a:lvl5pPr marL="1413114" indent="0">
              <a:buNone/>
              <a:defRPr sz="1545"/>
            </a:lvl5pPr>
            <a:lvl6pPr marL="1766392" indent="0">
              <a:buNone/>
              <a:defRPr sz="1545"/>
            </a:lvl6pPr>
            <a:lvl7pPr marL="2119671" indent="0">
              <a:buNone/>
              <a:defRPr sz="1545"/>
            </a:lvl7pPr>
            <a:lvl8pPr marL="2472949" indent="0">
              <a:buNone/>
              <a:defRPr sz="1545"/>
            </a:lvl8pPr>
            <a:lvl9pPr marL="2826228" indent="0">
              <a:buNone/>
              <a:defRPr sz="154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841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j.gov/education/essanj/plan.shtml" TargetMode="External"/><Relationship Id="rId5" Type="http://schemas.openxmlformats.org/officeDocument/2006/relationships/hyperlink" Target="https://www.nj.gov/education/migrant/" TargetMode="External"/><Relationship Id="rId4" Type="http://schemas.openxmlformats.org/officeDocument/2006/relationships/hyperlink" Target="https://www.nj.gov/education/migrant/docs/CNA%20report%202022%20FINAL_MA_Final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278D61-2BA7-0869-C069-CD1B3844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5" y="514832"/>
            <a:ext cx="7770112" cy="88149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C9D26B-BFDF-A1EB-BE49-B9BACB5D8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1" y="9320226"/>
            <a:ext cx="7764840" cy="732273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DD881D-6615-BC74-E182-674517D9B544}"/>
              </a:ext>
            </a:extLst>
          </p:cNvPr>
          <p:cNvSpPr/>
          <p:nvPr/>
        </p:nvSpPr>
        <p:spPr>
          <a:xfrm>
            <a:off x="144715" y="1398090"/>
            <a:ext cx="3852279" cy="5686169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BOOMSTER (2020) | Teufel">
            <a:extLst>
              <a:ext uri="{FF2B5EF4-FFF2-40B4-BE49-F238E27FC236}">
                <a16:creationId xmlns:a16="http://schemas.microsoft.com/office/drawing/2014/main" id="{19AD8811-FD92-9943-1320-6003143D48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570" y="583546"/>
            <a:ext cx="3858845" cy="144614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246B5B9-7D1F-DE94-1B44-A6F8F07D8ABF}"/>
              </a:ext>
            </a:extLst>
          </p:cNvPr>
          <p:cNvSpPr txBox="1"/>
          <p:nvPr/>
        </p:nvSpPr>
        <p:spPr>
          <a:xfrm>
            <a:off x="133285" y="2108123"/>
            <a:ext cx="3670230" cy="37548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El niño tiene entre 3 y 22 años (aún no tiene 22 años) y tiene derecho a una educación pública gratuita (hasta el 12.° grado) en virtud de la ley estatal, o el niño aún no está en un nivel de grado en el que la agencia educativa local (Local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Education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Agency, LEA) proporciona una educación pública gratuita. </a:t>
            </a:r>
            <a:endParaRPr lang="en-US" sz="1200" dirty="0"/>
          </a:p>
          <a:p>
            <a:endParaRPr lang="en-US" sz="500" dirty="0">
              <a:latin typeface="Palatino Linotype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El niño hizo una mudanza que califica en los 36 meses anteriores como trabajador agrícola migrante o pescador migrante o lo hizo con o para unirse a un padre/tutor o cónyuge que es trabajador agrícola migrante o pescador migrante. </a:t>
            </a:r>
            <a:endParaRPr lang="en-US" sz="1200" dirty="0">
              <a:latin typeface="Palatino Linotype"/>
            </a:endParaRPr>
          </a:p>
          <a:p>
            <a:endParaRPr lang="en-US" sz="500" dirty="0">
              <a:latin typeface="Palatino Linotype"/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El niño se mudó debido a una necesidad económica de una residencia a otra y de una LEA a otra o reside en un distrito escolar de más de 15,000 millas cuadradas y migra una distancia de 20 millas o más a una residencia temporal.</a:t>
            </a:r>
            <a:endParaRPr lang="en-US" sz="12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585726-0587-6FE0-C154-9F3F56BE7338}"/>
              </a:ext>
            </a:extLst>
          </p:cNvPr>
          <p:cNvSpPr txBox="1"/>
          <p:nvPr/>
        </p:nvSpPr>
        <p:spPr>
          <a:xfrm>
            <a:off x="202516" y="1560444"/>
            <a:ext cx="374447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US" sz="14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Un niño es un “niño migrante” y es elegible para los servicios del MEP en estos casos:</a:t>
            </a:r>
            <a:endParaRPr lang="en-US" sz="14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A13CF5-2541-836C-CC48-65FA4CD36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37" y="3624"/>
            <a:ext cx="7764840" cy="1237051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571E27D5-01DB-00B3-6749-3D016FE0B02C}"/>
              </a:ext>
            </a:extLst>
          </p:cNvPr>
          <p:cNvSpPr txBox="1"/>
          <p:nvPr/>
        </p:nvSpPr>
        <p:spPr>
          <a:xfrm>
            <a:off x="921796" y="65915"/>
            <a:ext cx="5931404" cy="39624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es-US" sz="2000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Educación de niños migrantes</a:t>
            </a:r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C8A43F40-AA43-3DC8-1777-AABB83B39EB6}"/>
              </a:ext>
            </a:extLst>
          </p:cNvPr>
          <p:cNvSpPr txBox="1"/>
          <p:nvPr/>
        </p:nvSpPr>
        <p:spPr>
          <a:xfrm>
            <a:off x="105476" y="448791"/>
            <a:ext cx="7594359" cy="83099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El Programa de educación para migrantes (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Migrant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Education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Program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,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MEP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) o el Título I, Parte C, es un programa de subvenciones limitado y competitivo. Los fondos del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MEP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garantizan que los niños migrantes elegibles reciban la educación y los servicios de apoyo adecuados que aborden sus necesidades únicas.</a:t>
            </a:r>
          </a:p>
          <a:p>
            <a:endParaRPr lang="en-US" sz="1200" dirty="0">
              <a:solidFill>
                <a:schemeClr val="bg1"/>
              </a:solidFill>
              <a:latin typeface="Palatino Linotype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7511F2-99A9-0DBD-6557-010924CC3E6F}"/>
              </a:ext>
            </a:extLst>
          </p:cNvPr>
          <p:cNvSpPr/>
          <p:nvPr/>
        </p:nvSpPr>
        <p:spPr>
          <a:xfrm>
            <a:off x="4176388" y="1411944"/>
            <a:ext cx="3367371" cy="5672313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6D9FC7-DAE4-A439-669D-A9F0C03A637B}"/>
              </a:ext>
            </a:extLst>
          </p:cNvPr>
          <p:cNvSpPr txBox="1"/>
          <p:nvPr/>
        </p:nvSpPr>
        <p:spPr>
          <a:xfrm>
            <a:off x="4176115" y="1904420"/>
            <a:ext cx="3271464" cy="47397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Después del proceso trienal de</a:t>
            </a:r>
            <a:r>
              <a:rPr lang="es-US" sz="1200" b="0" i="0" u="sng" strike="noStrike" cap="none" baseline="0" dirty="0">
                <a:solidFill>
                  <a:srgbClr val="0563C1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sng" strike="noStrike" cap="none" dirty="0">
                <a:solidFill>
                  <a:srgbClr val="0563C1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4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Evaluación integral de necesidades (Comprehensive </a:t>
            </a:r>
            <a:r>
              <a:rPr lang="es-US" sz="1200" b="0" i="0" u="sng" strike="noStrike" cap="none" dirty="0" err="1">
                <a:solidFill>
                  <a:srgbClr val="0563C1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4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Needs</a:t>
            </a:r>
            <a:r>
              <a:rPr lang="es-US" sz="1200" b="0" i="0" u="sng" strike="noStrike" cap="none" dirty="0">
                <a:solidFill>
                  <a:srgbClr val="0563C1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4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s-US" sz="1200" b="0" i="0" u="sng" strike="noStrike" cap="none" dirty="0" err="1">
                <a:solidFill>
                  <a:srgbClr val="0563C1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4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Assessment</a:t>
            </a:r>
            <a:r>
              <a:rPr lang="es-US" sz="1200" b="0" i="0" u="sng" strike="noStrike" cap="none" dirty="0">
                <a:solidFill>
                  <a:srgbClr val="0563C1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4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CNA),</a:t>
            </a:r>
            <a:r>
              <a:rPr lang="es-US" sz="1200" b="0" i="0" u="sng" strike="noStrike" cap="none" baseline="0" dirty="0">
                <a:solidFill>
                  <a:srgbClr val="0563C1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el </a:t>
            </a:r>
            <a:r>
              <a:rPr lang="es-US" sz="1200" b="0" i="0" u="sng" strike="noStrike" cap="none" dirty="0">
                <a:solidFill>
                  <a:srgbClr val="114678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5" history="0"/>
              </a:rPr>
              <a:t>Plan de prestación de servicios (</a:t>
            </a:r>
            <a:r>
              <a:rPr lang="es-US" sz="1200" b="0" i="0" u="sng" strike="noStrike" cap="none" dirty="0" err="1">
                <a:solidFill>
                  <a:srgbClr val="114678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5" history="0"/>
              </a:rPr>
              <a:t>Service</a:t>
            </a:r>
            <a:r>
              <a:rPr lang="es-US" sz="1200" b="0" i="0" u="sng" strike="noStrike" cap="none" dirty="0">
                <a:solidFill>
                  <a:srgbClr val="114678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5" history="0"/>
              </a:rPr>
              <a:t> </a:t>
            </a:r>
            <a:r>
              <a:rPr lang="es-US" sz="1200" b="0" i="0" u="sng" strike="noStrike" cap="none" dirty="0" err="1">
                <a:solidFill>
                  <a:srgbClr val="114678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5" history="0"/>
              </a:rPr>
              <a:t>Delivery</a:t>
            </a:r>
            <a:r>
              <a:rPr lang="es-US" sz="1200" b="0" i="0" u="sng" strike="noStrike" cap="none" dirty="0">
                <a:solidFill>
                  <a:srgbClr val="114678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5" history="0"/>
              </a:rPr>
              <a:t> Plan, </a:t>
            </a:r>
            <a:r>
              <a:rPr lang="es-US" sz="1200" b="0" i="0" u="sng" strike="noStrike" cap="none" dirty="0" err="1">
                <a:solidFill>
                  <a:srgbClr val="114678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5" history="0"/>
              </a:rPr>
              <a:t>SDP</a:t>
            </a:r>
            <a:r>
              <a:rPr lang="es-US" sz="1200" b="0" i="0" u="sng" strike="noStrike" cap="none" dirty="0">
                <a:solidFill>
                  <a:srgbClr val="114678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  <a:hlinkClick r:id="rId5" history="0"/>
              </a:rPr>
              <a:t>)</a:t>
            </a:r>
            <a:r>
              <a:rPr lang="es-US" sz="1200" b="0" i="0" u="sng" strike="noStrike" cap="none" dirty="0">
                <a:solidFill>
                  <a:srgbClr val="000000"/>
                </a:solidFill>
                <a:effectLst/>
                <a:uFill>
                  <a:solidFill>
                    <a:srgbClr val="0563C1"/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se desarrolla para abordar las necesidades que deben satisfacerse para los niños migrantes. El Plan de prestación de servicios del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MEP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:</a:t>
            </a:r>
            <a:endParaRPr lang="en-US" sz="1200" dirty="0"/>
          </a:p>
          <a:p>
            <a:endParaRPr lang="en-US" sz="300" dirty="0">
              <a:latin typeface="Palatino Linotype"/>
              <a:ea typeface="Verdana"/>
              <a:cs typeface="Calibri" panose="020F0502020204030204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Es el producto de la planificación conjunta entre administradores de programas locales, estatales y federales.</a:t>
            </a:r>
          </a:p>
          <a:p>
            <a:endParaRPr lang="en-US" sz="300" dirty="0">
              <a:latin typeface="Palatino Linotype"/>
              <a:ea typeface="Verdana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Abarca la gama completa de servicios que están disponibles para niños migrantes de programas educativos locales, estatales y federales adecuados.</a:t>
            </a:r>
          </a:p>
          <a:p>
            <a:endParaRPr lang="en-US" sz="300" dirty="0">
              <a:latin typeface="Palatino Linotype"/>
              <a:ea typeface="Verdana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Está integrado con otros programas federales. </a:t>
            </a:r>
          </a:p>
          <a:p>
            <a:endParaRPr lang="en-US" sz="500" dirty="0">
              <a:latin typeface="Palatino Linotype"/>
              <a:ea typeface="Verdana"/>
              <a:cs typeface="Calibri" panose="020F0502020204030204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Brinda a los niños migrantes la oportunidad de cumplir con los mismos estándares académicos desafiantes del estado que se espera que cumplan todos los estudiantes.</a:t>
            </a:r>
            <a:endParaRPr lang="en-US" sz="1200" dirty="0">
              <a:latin typeface="Palatino Linotype"/>
              <a:ea typeface="Verdana"/>
              <a:cs typeface="Calibri" panose="020F0502020204030204"/>
            </a:endParaRPr>
          </a:p>
          <a:p>
            <a:pPr marL="285750" indent="-285750">
              <a:buFont typeface="Arial,Sans-Serif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Especifica las metas y los resultados medibles del programa.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07CD8-F9DB-66FA-C817-EFC5FD19FC75}"/>
              </a:ext>
            </a:extLst>
          </p:cNvPr>
          <p:cNvSpPr txBox="1"/>
          <p:nvPr/>
        </p:nvSpPr>
        <p:spPr>
          <a:xfrm>
            <a:off x="4409673" y="1525685"/>
            <a:ext cx="3037905" cy="3048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US" sz="14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Plan de prestación de servicios</a:t>
            </a:r>
            <a:endParaRPr lang="en-US" sz="140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3" name="Picture 2" descr="BOOMSTER (2020) | Teufel">
            <a:extLst>
              <a:ext uri="{FF2B5EF4-FFF2-40B4-BE49-F238E27FC236}">
                <a16:creationId xmlns:a16="http://schemas.microsoft.com/office/drawing/2014/main" id="{B07A142E-9EDE-8B4F-7046-E234C100DD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15" y="6263909"/>
            <a:ext cx="3858845" cy="1446146"/>
          </a:xfrm>
          <a:prstGeom prst="rect">
            <a:avLst/>
          </a:prstGeom>
        </p:spPr>
      </p:pic>
      <p:pic>
        <p:nvPicPr>
          <p:cNvPr id="4" name="Picture 3" descr="BOOMSTER (2020) | Teufel">
            <a:extLst>
              <a:ext uri="{FF2B5EF4-FFF2-40B4-BE49-F238E27FC236}">
                <a16:creationId xmlns:a16="http://schemas.microsoft.com/office/drawing/2014/main" id="{202F10AB-9615-78BC-3B49-A61CDFC52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7146" y="6266774"/>
            <a:ext cx="3376613" cy="1440399"/>
          </a:xfrm>
          <a:prstGeom prst="rect">
            <a:avLst/>
          </a:prstGeom>
        </p:spPr>
      </p:pic>
      <p:pic>
        <p:nvPicPr>
          <p:cNvPr id="5" name="Picture 4" descr="BOOMSTER (2020) | Teufel">
            <a:extLst>
              <a:ext uri="{FF2B5EF4-FFF2-40B4-BE49-F238E27FC236}">
                <a16:creationId xmlns:a16="http://schemas.microsoft.com/office/drawing/2014/main" id="{32C7D2CD-489E-D23E-4FBA-19639C063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6733" y="600265"/>
            <a:ext cx="3376613" cy="144039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57549A9-21AC-6879-DB2D-D0CAC9782B99}"/>
              </a:ext>
            </a:extLst>
          </p:cNvPr>
          <p:cNvSpPr/>
          <p:nvPr/>
        </p:nvSpPr>
        <p:spPr>
          <a:xfrm>
            <a:off x="144715" y="7161580"/>
            <a:ext cx="7426751" cy="2111697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4FC427-B337-C104-4CCE-869D0477D5EE}"/>
              </a:ext>
            </a:extLst>
          </p:cNvPr>
          <p:cNvSpPr txBox="1"/>
          <p:nvPr/>
        </p:nvSpPr>
        <p:spPr>
          <a:xfrm>
            <a:off x="304741" y="7381169"/>
            <a:ext cx="68198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US" sz="12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Prioridades de gasto: 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las siguientes prioridades de gasto se transmiten anualmente a las agencias operativas locales (local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operating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agencies, LOA) para garantizar la coherencia con las necesidades identificadas por el Departamento de Educación de Nueva Jersey: </a:t>
            </a:r>
            <a:endParaRPr lang="en-US" sz="12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tutoría e instrucción complementaria (incluido el año escolar y el verano);</a:t>
            </a:r>
            <a:endParaRPr lang="en-US" sz="12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materiales educativos y tecnología;</a:t>
            </a:r>
            <a:endParaRPr lang="en-US" sz="12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exámenes de salud (de la vista, dentales, médicos, de salud mental); </a:t>
            </a:r>
            <a:endParaRPr lang="en-US" sz="1200" dirty="0">
              <a:latin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actividades para aumentar la participación de los padres; </a:t>
            </a:r>
            <a:endParaRPr lang="en-US" sz="1200" dirty="0">
              <a:latin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y apoyos para la preparación para la universidad y la carrera profesional.</a:t>
            </a:r>
            <a:endParaRPr lang="en-US" sz="12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A8158D0-7164-10C4-1CEB-CBEAB8680127}"/>
              </a:ext>
            </a:extLst>
          </p:cNvPr>
          <p:cNvSpPr txBox="1"/>
          <p:nvPr/>
        </p:nvSpPr>
        <p:spPr>
          <a:xfrm>
            <a:off x="1230850" y="9291034"/>
            <a:ext cx="5365213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600" dirty="0">
              <a:solidFill>
                <a:schemeClr val="bg1"/>
              </a:solidFill>
              <a:latin typeface="Palatino Linotype" panose="02040502050505030304" pitchFamily="18" charset="0"/>
              <a:ea typeface="+mn-lt"/>
              <a:cs typeface="+mn-lt"/>
            </a:endParaRPr>
          </a:p>
          <a:p>
            <a:r>
              <a:rPr lang="es-US" sz="16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Lea el </a:t>
            </a:r>
            <a:r>
              <a:rPr lang="es-US" sz="1600" b="0" i="0" u="sng" strike="noStrike" cap="none" baseline="0" dirty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  <a:hlinkClick r:id="rId6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 </a:t>
            </a:r>
            <a:r>
              <a:rPr lang="es-US" sz="1600" u="sng" dirty="0">
                <a:solidFill>
                  <a:schemeClr val="bg1"/>
                </a:solidFill>
                <a:latin typeface="Palatino Linotype" panose="02040502050505030304" pitchFamily="18" charset="0"/>
                <a:hlinkClick r:id="rId6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estatal de la ESSA</a:t>
            </a:r>
            <a:r>
              <a:rPr lang="es-US" sz="1600" u="sng" dirty="0">
                <a:solidFill>
                  <a:schemeClr val="bg1"/>
                </a:solidFill>
                <a:latin typeface="Palatino Linotype" panose="02040502050505030304" pitchFamily="18" charset="0"/>
              </a:rPr>
              <a:t> </a:t>
            </a:r>
            <a:r>
              <a:rPr lang="es-US" sz="16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en el sitio web del NJDOE.</a:t>
            </a:r>
            <a:endParaRPr lang="en-US" sz="1600" dirty="0">
              <a:solidFill>
                <a:schemeClr val="bg1"/>
              </a:solidFill>
              <a:latin typeface="Palatino Linotype" panose="02040502050505030304" pitchFamily="18" charset="0"/>
              <a:cs typeface="Calibri" panose="020F0502020204030204"/>
            </a:endParaRPr>
          </a:p>
          <a:p>
            <a:pPr algn="l"/>
            <a:endParaRPr lang="en-US" sz="1600" dirty="0">
              <a:latin typeface="Palatino Linotype" panose="02040502050505030304" pitchFamily="18" charset="0"/>
              <a:cs typeface="Calibri" panose="020F050202020403020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4950807-E635-5B08-060F-95750ABF523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6941" t="4556" r="5065" b="7387"/>
          <a:stretch>
            <a:fillRect/>
          </a:stretch>
        </p:blipFill>
        <p:spPr>
          <a:xfrm>
            <a:off x="6510697" y="9221640"/>
            <a:ext cx="937671" cy="788493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2AEDC224-7CFA-27CD-CC0F-DBCB99017E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05" y="9194762"/>
            <a:ext cx="938014" cy="876786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389AAD53-487A-9438-D06A-961E9C64B739}"/>
              </a:ext>
            </a:extLst>
          </p:cNvPr>
          <p:cNvGrpSpPr/>
          <p:nvPr/>
        </p:nvGrpSpPr>
        <p:grpSpPr>
          <a:xfrm>
            <a:off x="228147" y="9120082"/>
            <a:ext cx="776233" cy="874513"/>
            <a:chOff x="6456381" y="8888929"/>
            <a:chExt cx="776233" cy="874513"/>
          </a:xfrm>
        </p:grpSpPr>
        <p:sp>
          <p:nvSpPr>
            <p:cNvPr id="24" name="副标题 4">
              <a:extLst>
                <a:ext uri="{FF2B5EF4-FFF2-40B4-BE49-F238E27FC236}">
                  <a16:creationId xmlns:a16="http://schemas.microsoft.com/office/drawing/2014/main" id="{8E5A651B-7EE5-C1ED-6A4A-3BD14CA1BF2D}"/>
                </a:ext>
              </a:extLst>
            </p:cNvPr>
            <p:cNvSpPr txBox="1"/>
            <p:nvPr/>
          </p:nvSpPr>
          <p:spPr>
            <a:xfrm rot="21108052">
              <a:off x="6456381" y="8888929"/>
              <a:ext cx="776233" cy="874513"/>
            </a:xfrm>
            <a:prstGeom prst="rect">
              <a:avLst/>
            </a:prstGeom>
          </p:spPr>
          <p:txBody>
            <a:bodyPr spcFirstLastPara="1" vert="horz" lIns="91440" tIns="45720" rIns="91440" bIns="45720" numCol="1" rtlCol="0">
              <a:prstTxWarp prst="textArchDown">
                <a:avLst>
                  <a:gd name="adj" fmla="val 224460"/>
                </a:avLst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US" sz="600" b="1" i="0" u="none" strike="noStrike" cap="none" baseline="0" dirty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DEPARTMENT OF EDUCATION </a:t>
              </a:r>
              <a:endParaRPr lang="en-US" sz="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4A58DD91-FBF2-4C01-3EF4-71F50FB03E4E}"/>
                </a:ext>
              </a:extLst>
            </p:cNvPr>
            <p:cNvSpPr txBox="1"/>
            <p:nvPr/>
          </p:nvSpPr>
          <p:spPr>
            <a:xfrm>
              <a:off x="6671441" y="9604333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US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LIBERTY AND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46DC61C8-01D8-A9F3-E81B-5DA4604EDF56}"/>
                </a:ext>
              </a:extLst>
            </p:cNvPr>
            <p:cNvSpPr txBox="1"/>
            <p:nvPr/>
          </p:nvSpPr>
          <p:spPr>
            <a:xfrm>
              <a:off x="6908875" y="9604333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US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PROSPERITY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F0387DF0-7BB1-6E82-7E91-624046097762}"/>
                </a:ext>
              </a:extLst>
            </p:cNvPr>
            <p:cNvSpPr txBox="1"/>
            <p:nvPr/>
          </p:nvSpPr>
          <p:spPr>
            <a:xfrm>
              <a:off x="6831806" y="9648563"/>
              <a:ext cx="54769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US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1776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副标题 4">
            <a:extLst>
              <a:ext uri="{FF2B5EF4-FFF2-40B4-BE49-F238E27FC236}">
                <a16:creationId xmlns:a16="http://schemas.microsoft.com/office/drawing/2014/main" id="{B79898E4-CDB0-3A2A-4834-A88458F5D95D}"/>
              </a:ext>
            </a:extLst>
          </p:cNvPr>
          <p:cNvSpPr txBox="1"/>
          <p:nvPr/>
        </p:nvSpPr>
        <p:spPr>
          <a:xfrm rot="1296057">
            <a:off x="204066" y="9213969"/>
            <a:ext cx="853779" cy="791278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ESTADO DE NUEVA JERSEY </a:t>
            </a:r>
          </a:p>
        </p:txBody>
      </p:sp>
      <p:sp>
        <p:nvSpPr>
          <p:cNvPr id="14" name="副标题 4">
            <a:extLst>
              <a:ext uri="{FF2B5EF4-FFF2-40B4-BE49-F238E27FC236}">
                <a16:creationId xmlns:a16="http://schemas.microsoft.com/office/drawing/2014/main" id="{3D77B1BA-42AC-DA03-B0CD-4763BFAE365E}"/>
              </a:ext>
            </a:extLst>
          </p:cNvPr>
          <p:cNvSpPr txBox="1"/>
          <p:nvPr/>
        </p:nvSpPr>
        <p:spPr>
          <a:xfrm>
            <a:off x="298568" y="9333546"/>
            <a:ext cx="634775" cy="599217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b="1" i="0" u="none" strike="noStrike" cap="none" baseline="0" dirty="0"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THE GREAT SEAL OF THE STATE OF NEW JERSEY</a:t>
            </a:r>
          </a:p>
        </p:txBody>
      </p:sp>
    </p:spTree>
    <p:extLst>
      <p:ext uri="{BB962C8B-B14F-4D97-AF65-F5344CB8AC3E}">
        <p14:creationId xmlns:p14="http://schemas.microsoft.com/office/powerpoint/2010/main" val="354309377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.0.116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607b4a9-cd0e-47c9-a480-4b50f42bfa5d">
      <Terms xmlns="http://schemas.microsoft.com/office/infopath/2007/PartnerControls"/>
    </lcf76f155ced4ddcb4097134ff3c332f>
    <_ip_UnifiedCompliancePolicyProperties xmlns="http://schemas.microsoft.com/sharepoint/v3" xsi:nil="true"/>
    <TaxCatchAll xmlns="c4be73a0-6699-4902-ac9a-94c7d891f1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79268244CFC49851E07AE846A2F63" ma:contentTypeVersion="21" ma:contentTypeDescription="Create a new document." ma:contentTypeScope="" ma:versionID="a293f4da4963fdba420633f8789a09a0">
  <xsd:schema xmlns:xsd="http://www.w3.org/2001/XMLSchema" xmlns:xs="http://www.w3.org/2001/XMLSchema" xmlns:p="http://schemas.microsoft.com/office/2006/metadata/properties" xmlns:ns1="http://schemas.microsoft.com/sharepoint/v3" xmlns:ns2="b607b4a9-cd0e-47c9-a480-4b50f42bfa5d" xmlns:ns3="c4be73a0-6699-4902-ac9a-94c7d891f177" targetNamespace="http://schemas.microsoft.com/office/2006/metadata/properties" ma:root="true" ma:fieldsID="8883a6cbb9c2adcc0d8face3fe519da3" ns1:_="" ns2:_="" ns3:_="">
    <xsd:import namespace="http://schemas.microsoft.com/sharepoint/v3"/>
    <xsd:import namespace="b607b4a9-cd0e-47c9-a480-4b50f42bfa5d"/>
    <xsd:import namespace="c4be73a0-6699-4902-ac9a-94c7d891f1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b4a9-cd0e-47c9-a480-4b50f42b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829e9b-2c9c-4724-8f43-688495af2f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e73a0-6699-4902-ac9a-94c7d891f1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1465245-6ed8-4702-8db5-011e37b148a1}" ma:internalName="TaxCatchAll" ma:showField="CatchAllData" ma:web="c4be73a0-6699-4902-ac9a-94c7d891f1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32DC5F-4426-4D9C-9D68-281FA9611709}">
  <ds:schemaRefs>
    <ds:schemaRef ds:uri="c4be73a0-6699-4902-ac9a-94c7d891f177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b607b4a9-cd0e-47c9-a480-4b50f42bfa5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53E5DBE-3349-4771-A356-3FEA7A3195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0908B4-6EC5-42B9-81B0-6BB77AFB49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7b4a9-cd0e-47c9-a480-4b50f42bfa5d"/>
    <ds:schemaRef ds:uri="c4be73a0-6699-4902-ac9a-94c7d891f1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506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Arial,Sans-Serif</vt:lpstr>
      <vt:lpstr>Calibri</vt:lpstr>
      <vt:lpstr>Calibri Light</vt:lpstr>
      <vt:lpstr>Palatino Linotype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of Migratory Children (Spanish)</dc:title>
  <cp:lastModifiedBy>Gallagher, Amy</cp:lastModifiedBy>
  <cp:revision>14</cp:revision>
  <dcterms:created xsi:type="dcterms:W3CDTF">2024-01-16T20:56:23Z</dcterms:created>
  <dcterms:modified xsi:type="dcterms:W3CDTF">2025-11-26T17:05:44Z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0x010100E9D79268244CFC49851E07AE846A2F63</vt:lpwstr>
  </property>
  <property fmtid="{D5CDD505-2E9C-101B-9397-08002B2CF9AE}" pid="3" name="MediaServiceImageTags">
    <vt:lpwstr/>
  </property>
</Properties>
</file>