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8" r:id="rId5"/>
  </p:sldIdLst>
  <p:sldSz cx="7772400" cy="10058400"/>
  <p:notesSz cx="6858000" cy="91440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sculli, Diana" initials="PD" lastIdx="0" clrIdx="1"/>
  <p:cmAuthor id="1" name="Stromberg, Francine" initials="SF" lastIdx="0" clrIdx="2"/>
  <p:cmAuthor id="2" name="Saju, Neha" initials="SN" lastIdx="0" clrIdx="3"/>
  <p:cmAuthor id="3" name="Ehling, Kathleen" initials="EK"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A6EA0D-D872-4B88-8259-62B066182808}" v="1" dt="2025-11-26T17:11:39.9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158" autoAdjust="0"/>
    <p:restoredTop sz="94660"/>
  </p:normalViewPr>
  <p:slideViewPr>
    <p:cSldViewPr snapToGrid="0">
      <p:cViewPr varScale="1">
        <p:scale>
          <a:sx n="37" d="100"/>
          <a:sy n="37" d="100"/>
        </p:scale>
        <p:origin x="2346" y="60"/>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ju, Neha" userId="S::nsaju@doe.nj.gov::0fb8c601-783e-41fc-b251-1284690706bb" providerId="AD" clId="Web-{EACAAE48-35AF-A3E6-487A-CC45892A5EB0}"/>
    <pc:docChg chg="modSld">
      <pc:chgData name="Saju, Neha" userId="S::nsaju@doe.nj.gov::0fb8c601-783e-41fc-b251-1284690706bb" providerId="AD" clId="Web-{EACAAE48-35AF-A3E6-487A-CC45892A5EB0}" dt="2024-06-19T13:35:40.665" v="30" actId="1076"/>
      <pc:docMkLst>
        <pc:docMk/>
      </pc:docMkLst>
      <pc:sldChg chg="addSp delSp modSp delCm">
        <pc:chgData name="Saju, Neha" userId="S::nsaju@doe.nj.gov::0fb8c601-783e-41fc-b251-1284690706bb" providerId="AD" clId="Web-{EACAAE48-35AF-A3E6-487A-CC45892A5EB0}" dt="2024-06-19T13:35:01.648" v="25" actId="1076"/>
        <pc:sldMkLst>
          <pc:docMk/>
          <pc:sldMk cId="109857222" sldId="256"/>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8:58.120" v="2"/>
              <pc2:cmMkLst xmlns:pc2="http://schemas.microsoft.com/office/powerpoint/2019/9/main/command">
                <pc:docMk/>
                <pc:sldMk cId="109857222" sldId="256"/>
                <pc2:cmMk id="{A85FD173-55B2-49ED-AAFE-F775F0836028}"/>
              </pc2:cmMkLst>
            </pc226:cmChg>
            <pc226:cmChg xmlns:pc226="http://schemas.microsoft.com/office/powerpoint/2022/06/main/command" chg="del">
              <pc226:chgData name="Saju, Neha" userId="S::nsaju@doe.nj.gov::0fb8c601-783e-41fc-b251-1284690706bb" providerId="AD" clId="Web-{EACAAE48-35AF-A3E6-487A-CC45892A5EB0}" dt="2024-06-19T13:27:57.525" v="0"/>
              <pc2:cmMkLst xmlns:pc2="http://schemas.microsoft.com/office/powerpoint/2019/9/main/command">
                <pc:docMk/>
                <pc:sldMk cId="109857222" sldId="256"/>
                <pc2:cmMk id="{2514898B-52EC-42AE-85A8-74693F9BE1E5}"/>
              </pc2:cmMkLst>
            </pc226:cmChg>
            <pc226:cmChg xmlns:pc226="http://schemas.microsoft.com/office/powerpoint/2022/06/main/command" chg="del">
              <pc226:chgData name="Saju, Neha" userId="S::nsaju@doe.nj.gov::0fb8c601-783e-41fc-b251-1284690706bb" providerId="AD" clId="Web-{EACAAE48-35AF-A3E6-487A-CC45892A5EB0}" dt="2024-06-19T13:28:53.605" v="1"/>
              <pc2:cmMkLst xmlns:pc2="http://schemas.microsoft.com/office/powerpoint/2019/9/main/command">
                <pc:docMk/>
                <pc:sldMk cId="109857222" sldId="256"/>
                <pc2:cmMk id="{BE6F7DF2-E325-462B-B80C-7250EF30DCD0}"/>
              </pc2:cmMkLst>
            </pc226:cmChg>
          </p:ext>
        </pc:extLst>
      </pc:sldChg>
      <pc:sldChg chg="modSp delCm">
        <pc:chgData name="Saju, Neha" userId="S::nsaju@doe.nj.gov::0fb8c601-783e-41fc-b251-1284690706bb" providerId="AD" clId="Web-{EACAAE48-35AF-A3E6-487A-CC45892A5EB0}" dt="2024-06-19T13:35:40.665" v="30" actId="1076"/>
        <pc:sldMkLst>
          <pc:docMk/>
          <pc:sldMk cId="3125728681" sldId="257"/>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9:08.574" v="3"/>
              <pc2:cmMkLst xmlns:pc2="http://schemas.microsoft.com/office/powerpoint/2019/9/main/command">
                <pc:docMk/>
                <pc:sldMk cId="3125728681" sldId="257"/>
                <pc2:cmMk id="{FF105D37-6316-4EF1-95B2-ADB26940A150}"/>
              </pc2:cmMkLst>
            </pc226:cmChg>
            <pc226:cmChg xmlns:pc226="http://schemas.microsoft.com/office/powerpoint/2022/06/main/command" chg="del">
              <pc226:chgData name="Saju, Neha" userId="S::nsaju@doe.nj.gov::0fb8c601-783e-41fc-b251-1284690706bb" providerId="AD" clId="Web-{EACAAE48-35AF-A3E6-487A-CC45892A5EB0}" dt="2024-06-19T13:29:18.652" v="4"/>
              <pc2:cmMkLst xmlns:pc2="http://schemas.microsoft.com/office/powerpoint/2019/9/main/command">
                <pc:docMk/>
                <pc:sldMk cId="3125728681" sldId="257"/>
                <pc2:cmMk id="{27D4D458-C635-4ED2-956F-07A645328E89}"/>
              </pc2:cmMkLst>
            </pc226:cmChg>
          </p:ext>
        </pc:extLst>
      </pc:sldChg>
    </pc:docChg>
  </pc:docChgLst>
  <pc:docChgLst>
    <pc:chgData name="Saju, Neha" userId="S::nsaju@doe.nj.gov::0fb8c601-783e-41fc-b251-1284690706bb" providerId="AD" clId="Web-{967016F4-F13E-0307-7B20-4C354B9C847B}"/>
    <pc:docChg chg="addSld delSld modSld sldOrd">
      <pc:chgData name="Saju, Neha" userId="S::nsaju@doe.nj.gov::0fb8c601-783e-41fc-b251-1284690706bb" providerId="AD" clId="Web-{967016F4-F13E-0307-7B20-4C354B9C847B}" dt="2024-06-19T18:44:10.081" v="334"/>
      <pc:docMkLst>
        <pc:docMk/>
      </pc:docMkLst>
      <pc:sldChg chg="modSp del ord">
        <pc:chgData name="Saju, Neha" userId="S::nsaju@doe.nj.gov::0fb8c601-783e-41fc-b251-1284690706bb" providerId="AD" clId="Web-{967016F4-F13E-0307-7B20-4C354B9C847B}" dt="2024-06-19T18:44:10.081" v="334"/>
        <pc:sldMkLst>
          <pc:docMk/>
          <pc:sldMk cId="647139875" sldId="258"/>
        </pc:sldMkLst>
      </pc:sldChg>
      <pc:sldChg chg="addSp delSp modSp new">
        <pc:chgData name="Saju, Neha" userId="S::nsaju@doe.nj.gov::0fb8c601-783e-41fc-b251-1284690706bb" providerId="AD" clId="Web-{967016F4-F13E-0307-7B20-4C354B9C847B}" dt="2024-06-19T18:43:50.424" v="333" actId="1076"/>
        <pc:sldMkLst>
          <pc:docMk/>
          <pc:sldMk cId="1844103309" sldId="259"/>
        </pc:sldMkLst>
      </pc:sldChg>
    </pc:docChg>
  </pc:docChgLst>
  <pc:docChgLst>
    <pc:chgData name="Pasculli, Diana" userId="985891a8-e4ca-4513-91aa-9d74f57d5ac3" providerId="ADAL" clId="{1389190C-9D14-4B49-918B-A74074895027}"/>
    <pc:docChg chg="modSld">
      <pc:chgData name="Pasculli, Diana" userId="985891a8-e4ca-4513-91aa-9d74f57d5ac3" providerId="ADAL" clId="{1389190C-9D14-4B49-918B-A74074895027}" dt="2024-07-09T15:34:14.429" v="4"/>
      <pc:docMkLst>
        <pc:docMk/>
      </pc:docMkLst>
    </pc:docChg>
  </pc:docChgLst>
  <pc:docChgLst>
    <pc:chgData name="Saju, Neha" userId="S::nsaju@doe.nj.gov::0fb8c601-783e-41fc-b251-1284690706bb" providerId="AD" clId="Web-{A9807BEC-2427-6D17-61EE-97C16399ECC6}"/>
    <pc:docChg chg="modSld">
      <pc:chgData name="Saju, Neha" userId="S::nsaju@doe.nj.gov::0fb8c601-783e-41fc-b251-1284690706bb" providerId="AD" clId="Web-{A9807BEC-2427-6D17-61EE-97C16399ECC6}" dt="2024-08-06T19:02:15.389" v="1" actId="1076"/>
      <pc:docMkLst>
        <pc:docMk/>
      </pc:docMkLst>
    </pc:docChg>
  </pc:docChgLst>
  <pc:docChgLst>
    <pc:chgData name="Saju, Neha" userId="S::nsaju@doe.nj.gov::0fb8c601-783e-41fc-b251-1284690706bb" providerId="AD" clId="Web-{6C947916-162A-4EDD-499B-44D9D1BBCD87}"/>
    <pc:docChg chg="modSld">
      <pc:chgData name="Saju, Neha" userId="S::nsaju@doe.nj.gov::0fb8c601-783e-41fc-b251-1284690706bb" providerId="AD" clId="Web-{6C947916-162A-4EDD-499B-44D9D1BBCD87}" dt="2024-08-08T14:42:51.614" v="120" actId="1076"/>
      <pc:docMkLst>
        <pc:docMk/>
      </pc:docMkLst>
      <pc:sldChg chg="addSp delSp modSp">
        <pc:chgData name="Saju, Neha" userId="S::nsaju@doe.nj.gov::0fb8c601-783e-41fc-b251-1284690706bb" providerId="AD" clId="Web-{6C947916-162A-4EDD-499B-44D9D1BBCD87}" dt="2024-08-08T14:42:51.614" v="120" actId="1076"/>
        <pc:sldMkLst>
          <pc:docMk/>
          <pc:sldMk cId="3543093776" sldId="258"/>
        </pc:sldMkLst>
      </pc:sldChg>
    </pc:docChg>
  </pc:docChgLst>
  <pc:docChgLst>
    <pc:chgData name="Saju, Neha" userId="S::nsaju@doe.nj.gov::0fb8c601-783e-41fc-b251-1284690706bb" providerId="AD" clId="Web-{9DF0B625-C2A9-B08C-8734-4811B603EA2C}"/>
    <pc:docChg chg="modSld">
      <pc:chgData name="Saju, Neha" userId="S::nsaju@doe.nj.gov::0fb8c601-783e-41fc-b251-1284690706bb" providerId="AD" clId="Web-{9DF0B625-C2A9-B08C-8734-4811B603EA2C}" dt="2024-07-03T15:37:36.327" v="499"/>
      <pc:docMkLst>
        <pc:docMk/>
      </pc:docMkLst>
    </pc:docChg>
  </pc:docChgLst>
  <pc:docChgLst>
    <pc:chgData name="Saju, Neha" userId="S::nsaju@doe.nj.gov::0fb8c601-783e-41fc-b251-1284690706bb" providerId="AD" clId="Web-{9820E337-FA8C-3C80-916F-AEED27486B21}"/>
    <pc:docChg chg="modSld">
      <pc:chgData name="Saju, Neha" userId="S::nsaju@doe.nj.gov::0fb8c601-783e-41fc-b251-1284690706bb" providerId="AD" clId="Web-{9820E337-FA8C-3C80-916F-AEED27486B21}" dt="2024-07-09T12:53:56.563" v="5" actId="1076"/>
      <pc:docMkLst>
        <pc:docMk/>
      </pc:docMkLst>
      <pc:sldChg chg="modSp">
        <pc:chgData name="Saju, Neha" userId="S::nsaju@doe.nj.gov::0fb8c601-783e-41fc-b251-1284690706bb" providerId="AD" clId="Web-{9820E337-FA8C-3C80-916F-AEED27486B21}" dt="2024-07-09T12:53:56.563" v="5" actId="1076"/>
        <pc:sldMkLst>
          <pc:docMk/>
          <pc:sldMk cId="1192816135" sldId="257"/>
        </pc:sldMkLst>
      </pc:sldChg>
    </pc:docChg>
  </pc:docChgLst>
  <pc:docChgLst>
    <pc:chgData name="Ehling, Kathleen" userId="S::kehling@doe.nj.gov::0e8e584d-e448-49b8-afc8-3a6c7b8b3d7d" providerId="AD" clId="Web-{8DCA6488-FC88-683E-A79D-6475CB96D0E1}"/>
    <pc:docChg chg="mod modSld">
      <pc:chgData name="Ehling, Kathleen" userId="S::kehling@doe.nj.gov::0e8e584d-e448-49b8-afc8-3a6c7b8b3d7d" providerId="AD" clId="Web-{8DCA6488-FC88-683E-A79D-6475CB96D0E1}" dt="2024-01-23T13:28:55.307" v="21"/>
      <pc:docMkLst>
        <pc:docMk/>
      </pc:docMkLst>
      <pc:sldChg chg="modSp addCm">
        <pc:chgData name="Ehling, Kathleen" userId="S::kehling@doe.nj.gov::0e8e584d-e448-49b8-afc8-3a6c7b8b3d7d" providerId="AD" clId="Web-{8DCA6488-FC88-683E-A79D-6475CB96D0E1}" dt="2024-01-23T13:24:28.585" v="7"/>
        <pc:sldMkLst>
          <pc:docMk/>
          <pc:sldMk cId="109857222" sldId="256"/>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3:30.568" v="4"/>
              <pc2:cmMkLst xmlns:pc2="http://schemas.microsoft.com/office/powerpoint/2019/9/main/command">
                <pc:docMk/>
                <pc:sldMk cId="109857222" sldId="256"/>
                <pc2:cmMk id="{2514898B-52EC-42AE-85A8-74693F9BE1E5}"/>
              </pc2:cmMkLst>
            </pc226:cmChg>
            <pc226:cmChg xmlns:pc226="http://schemas.microsoft.com/office/powerpoint/2022/06/main/command" chg="add">
              <pc226:chgData name="Ehling, Kathleen" userId="S::kehling@doe.nj.gov::0e8e584d-e448-49b8-afc8-3a6c7b8b3d7d" providerId="AD" clId="Web-{8DCA6488-FC88-683E-A79D-6475CB96D0E1}" dt="2024-01-23T13:24:28.585" v="7"/>
              <pc2:cmMkLst xmlns:pc2="http://schemas.microsoft.com/office/powerpoint/2019/9/main/command">
                <pc:docMk/>
                <pc:sldMk cId="109857222" sldId="256"/>
                <pc2:cmMk id="{BE6F7DF2-E325-462B-B80C-7250EF30DCD0}"/>
              </pc2:cmMkLst>
            </pc226:cmChg>
          </p:ext>
        </pc:extLst>
      </pc:sldChg>
      <pc:sldChg chg="modSp addCm">
        <pc:chgData name="Ehling, Kathleen" userId="S::kehling@doe.nj.gov::0e8e584d-e448-49b8-afc8-3a6c7b8b3d7d" providerId="AD" clId="Web-{8DCA6488-FC88-683E-A79D-6475CB96D0E1}" dt="2024-01-23T13:28:55.307" v="21"/>
        <pc:sldMkLst>
          <pc:docMk/>
          <pc:sldMk cId="3125728681" sldId="257"/>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8:55.307" v="21"/>
              <pc2:cmMkLst xmlns:pc2="http://schemas.microsoft.com/office/powerpoint/2019/9/main/command">
                <pc:docMk/>
                <pc:sldMk cId="3125728681" sldId="257"/>
                <pc2:cmMk id="{FF105D37-6316-4EF1-95B2-ADB26940A150}"/>
              </pc2:cmMkLst>
            </pc226:cmChg>
            <pc226:cmChg xmlns:pc226="http://schemas.microsoft.com/office/powerpoint/2022/06/main/command" chg="add">
              <pc226:chgData name="Ehling, Kathleen" userId="S::kehling@doe.nj.gov::0e8e584d-e448-49b8-afc8-3a6c7b8b3d7d" providerId="AD" clId="Web-{8DCA6488-FC88-683E-A79D-6475CB96D0E1}" dt="2024-01-23T13:28:20.229" v="14"/>
              <pc2:cmMkLst xmlns:pc2="http://schemas.microsoft.com/office/powerpoint/2019/9/main/command">
                <pc:docMk/>
                <pc:sldMk cId="3125728681" sldId="257"/>
                <pc2:cmMk id="{27D4D458-C635-4ED2-956F-07A645328E89}"/>
              </pc2:cmMkLst>
            </pc226:cmChg>
          </p:ext>
        </pc:extLst>
      </pc:sldChg>
    </pc:docChg>
  </pc:docChgLst>
  <pc:docChgLst>
    <pc:chgData name="Epifanio, Aida" userId="000e21c5-13fc-4426-b772-2c28c79a20d9" providerId="ADAL" clId="{93BC8CAD-6004-D14F-A5D6-FD04D79B89C0}"/>
    <pc:docChg chg="undo custSel modSld">
      <pc:chgData name="Epifanio, Aida" userId="000e21c5-13fc-4426-b772-2c28c79a20d9" providerId="ADAL" clId="{93BC8CAD-6004-D14F-A5D6-FD04D79B89C0}" dt="2024-07-23T17:18:07.489" v="134" actId="13244"/>
      <pc:docMkLst>
        <pc:docMk/>
      </pc:docMkLst>
      <pc:sldChg chg="modSp mod">
        <pc:chgData name="Epifanio, Aida" userId="000e21c5-13fc-4426-b772-2c28c79a20d9" providerId="ADAL" clId="{93BC8CAD-6004-D14F-A5D6-FD04D79B89C0}" dt="2024-07-23T17:14:04.532" v="132"/>
        <pc:sldMkLst>
          <pc:docMk/>
          <pc:sldMk cId="1477498131" sldId="258"/>
        </pc:sldMkLst>
      </pc:sldChg>
    </pc:docChg>
  </pc:docChgLst>
  <pc:docChgLst>
    <pc:chgData name="Pasculli, Diana" userId="S::dpascull@doe.nj.gov::985891a8-e4ca-4513-91aa-9d74f57d5ac3" providerId="AD" clId="Web-{8F3A9321-E129-D488-10A2-C00CF837F351}"/>
    <pc:docChg chg="modSld">
      <pc:chgData name="Pasculli, Diana" userId="S::dpascull@doe.nj.gov::985891a8-e4ca-4513-91aa-9d74f57d5ac3" providerId="AD" clId="Web-{8F3A9321-E129-D488-10A2-C00CF837F351}" dt="2024-01-23T00:39:57.899" v="1" actId="14100"/>
      <pc:docMkLst>
        <pc:docMk/>
      </pc:docMkLst>
      <pc:sldChg chg="modSp">
        <pc:chgData name="Pasculli, Diana" userId="S::dpascull@doe.nj.gov::985891a8-e4ca-4513-91aa-9d74f57d5ac3" providerId="AD" clId="Web-{8F3A9321-E129-D488-10A2-C00CF837F351}" dt="2024-01-23T00:39:57.899" v="1" actId="14100"/>
        <pc:sldMkLst>
          <pc:docMk/>
          <pc:sldMk cId="3125728681" sldId="257"/>
        </pc:sldMkLst>
      </pc:sldChg>
    </pc:docChg>
  </pc:docChgLst>
  <pc:docChgLst>
    <pc:chgData name="Saju, Neha" userId="S::nsaju@doe.nj.gov::0fb8c601-783e-41fc-b251-1284690706bb" providerId="AD" clId="Web-{222D6639-8432-611D-B4D5-1ECD63D8D2FC}"/>
    <pc:docChg chg="modSld">
      <pc:chgData name="Saju, Neha" userId="S::nsaju@doe.nj.gov::0fb8c601-783e-41fc-b251-1284690706bb" providerId="AD" clId="Web-{222D6639-8432-611D-B4D5-1ECD63D8D2FC}" dt="2024-01-19T18:02:17.317" v="248" actId="1076"/>
      <pc:docMkLst>
        <pc:docMk/>
      </pc:docMkLst>
      <pc:sldChg chg="modSp">
        <pc:chgData name="Saju, Neha" userId="S::nsaju@doe.nj.gov::0fb8c601-783e-41fc-b251-1284690706bb" providerId="AD" clId="Web-{222D6639-8432-611D-B4D5-1ECD63D8D2FC}" dt="2024-01-19T17:21:53.691" v="59" actId="1076"/>
        <pc:sldMkLst>
          <pc:docMk/>
          <pc:sldMk cId="109857222" sldId="256"/>
        </pc:sldMkLst>
      </pc:sldChg>
      <pc:sldChg chg="addSp modSp">
        <pc:chgData name="Saju, Neha" userId="S::nsaju@doe.nj.gov::0fb8c601-783e-41fc-b251-1284690706bb" providerId="AD" clId="Web-{222D6639-8432-611D-B4D5-1ECD63D8D2FC}" dt="2024-01-19T18:02:17.317" v="248" actId="1076"/>
        <pc:sldMkLst>
          <pc:docMk/>
          <pc:sldMk cId="3125728681" sldId="257"/>
        </pc:sldMkLst>
      </pc:sldChg>
    </pc:docChg>
  </pc:docChgLst>
  <pc:docChgLst>
    <pc:chgData name="Pasculli, Diana" userId="985891a8-e4ca-4513-91aa-9d74f57d5ac3" providerId="ADAL" clId="{539084BE-4705-4E9B-8389-1A6AC2C372FB}"/>
    <pc:docChg chg="undo custSel modSld">
      <pc:chgData name="Pasculli, Diana" userId="985891a8-e4ca-4513-91aa-9d74f57d5ac3" providerId="ADAL" clId="{539084BE-4705-4E9B-8389-1A6AC2C372FB}" dt="2024-08-09T15:09:19.682" v="96" actId="1038"/>
      <pc:docMkLst>
        <pc:docMk/>
      </pc:docMkLst>
    </pc:docChg>
  </pc:docChgLst>
  <pc:docChgLst>
    <pc:chgData name="Pasculli, Diana" userId="S::dpascull@doe.nj.gov::985891a8-e4ca-4513-91aa-9d74f57d5ac3" providerId="AD" clId="Web-{F6055084-2EB3-DA3B-F99C-70311C7D4999}"/>
    <pc:docChg chg="modSld">
      <pc:chgData name="Pasculli, Diana" userId="S::dpascull@doe.nj.gov::985891a8-e4ca-4513-91aa-9d74f57d5ac3" providerId="AD" clId="Web-{F6055084-2EB3-DA3B-F99C-70311C7D4999}" dt="2024-10-19T12:56:21.900" v="6" actId="1076"/>
      <pc:docMkLst>
        <pc:docMk/>
      </pc:docMkLst>
      <pc:sldChg chg="modSp">
        <pc:chgData name="Pasculli, Diana" userId="S::dpascull@doe.nj.gov::985891a8-e4ca-4513-91aa-9d74f57d5ac3" providerId="AD" clId="Web-{F6055084-2EB3-DA3B-F99C-70311C7D4999}" dt="2024-10-19T12:56:21.900" v="6" actId="1076"/>
        <pc:sldMkLst>
          <pc:docMk/>
          <pc:sldMk cId="3543093776" sldId="258"/>
        </pc:sldMkLst>
      </pc:sldChg>
    </pc:docChg>
  </pc:docChgLst>
  <pc:docChgLst>
    <pc:chgData name="Saju, Neha" userId="S::nsaju@doe.nj.gov::0fb8c601-783e-41fc-b251-1284690706bb" providerId="AD" clId="Web-{032DEAEE-4ACD-4F63-B0F2-B796B847DBD7}"/>
    <pc:docChg chg="mod addSld modSld addMainMaster delMainMaster modMainMaster setSldSz">
      <pc:chgData name="Saju, Neha" userId="S::nsaju@doe.nj.gov::0fb8c601-783e-41fc-b251-1284690706bb" providerId="AD" clId="Web-{032DEAEE-4ACD-4F63-B0F2-B796B847DBD7}" dt="2024-01-16T21:15:05.016" v="307" actId="1076"/>
      <pc:docMkLst>
        <pc:docMk/>
      </pc:docMkLst>
      <pc:sldChg chg="addSp delSp modSp mod modClrScheme chgLayout">
        <pc:chgData name="Saju, Neha" userId="S::nsaju@doe.nj.gov::0fb8c601-783e-41fc-b251-1284690706bb" providerId="AD" clId="Web-{032DEAEE-4ACD-4F63-B0F2-B796B847DBD7}" dt="2024-01-16T21:15:05.016" v="307" actId="1076"/>
        <pc:sldMkLst>
          <pc:docMk/>
          <pc:sldMk cId="109857222" sldId="256"/>
        </pc:sldMkLst>
      </pc:sldChg>
      <pc:sldChg chg="addSp delSp modSp new">
        <pc:chgData name="Saju, Neha" userId="S::nsaju@doe.nj.gov::0fb8c601-783e-41fc-b251-1284690706bb" providerId="AD" clId="Web-{032DEAEE-4ACD-4F63-B0F2-B796B847DBD7}" dt="2024-01-16T21:14:54.391" v="305"/>
        <pc:sldMkLst>
          <pc:docMk/>
          <pc:sldMk cId="3125728681" sldId="257"/>
        </pc:sldMkLst>
      </pc:sldChg>
      <pc:sldMasterChg chg="modSp del delSldLayout modSldLayout">
        <pc:chgData name="Saju, Neha" userId="S::nsaju@doe.nj.gov::0fb8c601-783e-41fc-b251-1284690706bb" providerId="AD" clId="Web-{032DEAEE-4ACD-4F63-B0F2-B796B847DBD7}" dt="2024-01-16T20:57:08.338" v="1"/>
        <pc:sldMasterMkLst>
          <pc:docMk/>
          <pc:sldMasterMk cId="2460954070" sldId="2147483660"/>
        </pc:sldMasterMkLst>
        <pc:sldLayoutChg chg="modSp del">
          <pc:chgData name="Saju, Neha" userId="S::nsaju@doe.nj.gov::0fb8c601-783e-41fc-b251-1284690706bb" providerId="AD" clId="Web-{032DEAEE-4ACD-4F63-B0F2-B796B847DBD7}" dt="2024-01-16T20:57:08.338" v="1"/>
          <pc:sldLayoutMkLst>
            <pc:docMk/>
            <pc:sldMasterMk cId="2460954070" sldId="2147483660"/>
            <pc:sldLayoutMk cId="2385387890" sldId="2147483661"/>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949138452" sldId="2147483662"/>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2591524520" sldId="2147483663"/>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203092039" sldId="2147483664"/>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733172339" sldId="2147483665"/>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210312558" sldId="2147483666"/>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146388984" sldId="2147483667"/>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171841454" sldId="2147483668"/>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718958274" sldId="2147483669"/>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2202905451" sldId="2147483670"/>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479445657" sldId="2147483671"/>
          </pc:sldLayoutMkLst>
        </pc:sldLayoutChg>
      </pc:sldMasterChg>
      <pc:sldMasterChg chg="add addSldLayout modSldLayout">
        <pc:chgData name="Saju, Neha" userId="S::nsaju@doe.nj.gov::0fb8c601-783e-41fc-b251-1284690706bb" providerId="AD" clId="Web-{032DEAEE-4ACD-4F63-B0F2-B796B847DBD7}" dt="2024-01-16T20:57:08.338" v="1"/>
        <pc:sldMasterMkLst>
          <pc:docMk/>
          <pc:sldMasterMk cId="717482006" sldId="2147483672"/>
        </pc:sldMasterMkLst>
        <pc:sldLayoutChg chg="add mod replId">
          <pc:chgData name="Saju, Neha" userId="S::nsaju@doe.nj.gov::0fb8c601-783e-41fc-b251-1284690706bb" providerId="AD" clId="Web-{032DEAEE-4ACD-4F63-B0F2-B796B847DBD7}" dt="2024-01-16T20:57:08.338" v="1"/>
          <pc:sldLayoutMkLst>
            <pc:docMk/>
            <pc:sldMasterMk cId="717482006" sldId="2147483672"/>
            <pc:sldLayoutMk cId="1463329352" sldId="2147483673"/>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987028401" sldId="2147483674"/>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373998480" sldId="2147483675"/>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883514234" sldId="2147483676"/>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540371732" sldId="2147483677"/>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847177559" sldId="2147483678"/>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777512563" sldId="2147483679"/>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038618922" sldId="2147483680"/>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999084191" sldId="2147483681"/>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550185624" sldId="2147483682"/>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977615545" sldId="2147483683"/>
          </pc:sldLayoutMkLst>
        </pc:sldLayoutChg>
      </pc:sldMasterChg>
    </pc:docChg>
  </pc:docChgLst>
  <pc:docChgLst>
    <pc:chgData name="Doherty-Azzinaro, Kim" userId="2b50f6e3-1efa-4765-8edf-96a09a6cf8ed" providerId="ADAL" clId="{35A09D0B-9C86-44AB-9C45-84521C133939}"/>
    <pc:docChg chg="modSld">
      <pc:chgData name="Doherty-Azzinaro, Kim" userId="2b50f6e3-1efa-4765-8edf-96a09a6cf8ed" providerId="ADAL" clId="{35A09D0B-9C86-44AB-9C45-84521C133939}" dt="2024-01-23T19:53:26.350" v="28" actId="20577"/>
      <pc:docMkLst>
        <pc:docMk/>
      </pc:docMkLst>
      <pc:sldChg chg="modSp mod">
        <pc:chgData name="Doherty-Azzinaro, Kim" userId="2b50f6e3-1efa-4765-8edf-96a09a6cf8ed" providerId="ADAL" clId="{35A09D0B-9C86-44AB-9C45-84521C133939}" dt="2024-01-23T19:53:26.350" v="28" actId="20577"/>
        <pc:sldMkLst>
          <pc:docMk/>
          <pc:sldMk cId="109857222" sldId="256"/>
        </pc:sldMkLst>
      </pc:sldChg>
    </pc:docChg>
  </pc:docChgLst>
  <pc:docChgLst>
    <pc:chgData name="Saju, Neha" userId="S::nsaju@doe.nj.gov::0fb8c601-783e-41fc-b251-1284690706bb" providerId="AD" clId="Web-{2F42DB06-5DD6-6871-B04F-F63FC3F4AB8A}"/>
    <pc:docChg chg="addSld modSld">
      <pc:chgData name="Saju, Neha" userId="S::nsaju@doe.nj.gov::0fb8c601-783e-41fc-b251-1284690706bb" providerId="AD" clId="Web-{2F42DB06-5DD6-6871-B04F-F63FC3F4AB8A}" dt="2024-07-25T16:15:38.796" v="155" actId="1076"/>
      <pc:docMkLst>
        <pc:docMk/>
      </pc:docMkLst>
      <pc:sldChg chg="addSp delSp modSp">
        <pc:chgData name="Saju, Neha" userId="S::nsaju@doe.nj.gov::0fb8c601-783e-41fc-b251-1284690706bb" providerId="AD" clId="Web-{2F42DB06-5DD6-6871-B04F-F63FC3F4AB8A}" dt="2024-07-25T16:09:38.188" v="146" actId="1076"/>
        <pc:sldMkLst>
          <pc:docMk/>
          <pc:sldMk cId="1192816135" sldId="257"/>
        </pc:sldMkLst>
      </pc:sldChg>
      <pc:sldChg chg="addSp delSp modSp add replId">
        <pc:chgData name="Saju, Neha" userId="S::nsaju@doe.nj.gov::0fb8c601-783e-41fc-b251-1284690706bb" providerId="AD" clId="Web-{2F42DB06-5DD6-6871-B04F-F63FC3F4AB8A}" dt="2024-07-25T16:15:38.796" v="155" actId="1076"/>
        <pc:sldMkLst>
          <pc:docMk/>
          <pc:sldMk cId="3543093776" sldId="258"/>
        </pc:sldMkLst>
      </pc:sldChg>
    </pc:docChg>
  </pc:docChgLst>
  <pc:docChgLst>
    <pc:chgData name="Saju, Neha" userId="S::nsaju@doe.nj.gov::0fb8c601-783e-41fc-b251-1284690706bb" providerId="AD" clId="Web-{C88B81B1-9663-C444-67CC-8913A2E980A2}"/>
    <pc:docChg chg="mod addSld modSld">
      <pc:chgData name="Saju, Neha" userId="S::nsaju@doe.nj.gov::0fb8c601-783e-41fc-b251-1284690706bb" providerId="AD" clId="Web-{C88B81B1-9663-C444-67CC-8913A2E980A2}" dt="2024-07-09T17:55:08.159" v="16"/>
      <pc:docMkLst>
        <pc:docMk/>
      </pc:docMkLst>
      <pc:sldChg chg="modSp delCm modCm">
        <pc:chgData name="Saju, Neha" userId="S::nsaju@doe.nj.gov::0fb8c601-783e-41fc-b251-1284690706bb" providerId="AD" clId="Web-{C88B81B1-9663-C444-67CC-8913A2E980A2}" dt="2024-07-09T17:54:43.409" v="14"/>
        <pc:sldMkLst>
          <pc:docMk/>
          <pc:sldMk cId="1192816135" sldId="257"/>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C88B81B1-9663-C444-67CC-8913A2E980A2}" dt="2024-07-09T17:54:03.424" v="9" actId="20577"/>
              <pc2:cmMkLst xmlns:pc2="http://schemas.microsoft.com/office/powerpoint/2019/9/main/command">
                <pc:docMk/>
                <pc:sldMk cId="1192816135" sldId="257"/>
                <pc2:cmMk id="{EE840B6C-4BBA-40EE-929D-DA0FD57F9CC3}"/>
              </pc2:cmMkLst>
            </pc226:cmChg>
            <pc226:cmChg xmlns:pc226="http://schemas.microsoft.com/office/powerpoint/2022/06/main/command" chg="del mod">
              <pc226:chgData name="Saju, Neha" userId="S::nsaju@doe.nj.gov::0fb8c601-783e-41fc-b251-1284690706bb" providerId="AD" clId="Web-{C88B81B1-9663-C444-67CC-8913A2E980A2}" dt="2024-07-09T17:54:43.409" v="14"/>
              <pc2:cmMkLst xmlns:pc2="http://schemas.microsoft.com/office/powerpoint/2019/9/main/command">
                <pc:docMk/>
                <pc:sldMk cId="1192816135" sldId="257"/>
                <pc2:cmMk id="{4D59DF9A-0987-42D5-AA6B-60DF8E52B4CF}"/>
              </pc2:cmMkLst>
              <pc226:cmRplyChg chg="add">
                <pc226:chgData name="Saju, Neha" userId="S::nsaju@doe.nj.gov::0fb8c601-783e-41fc-b251-1284690706bb" providerId="AD" clId="Web-{C88B81B1-9663-C444-67CC-8913A2E980A2}" dt="2024-07-09T17:54:40.190" v="12"/>
                <pc2:cmRplyMkLst xmlns:pc2="http://schemas.microsoft.com/office/powerpoint/2019/9/main/command">
                  <pc:docMk/>
                  <pc:sldMk cId="1192816135" sldId="257"/>
                  <pc2:cmMk id="{4D59DF9A-0987-42D5-AA6B-60DF8E52B4CF}"/>
                  <pc2:cmRplyMk id="{12A38111-A585-4617-B630-D05CF59D8EAA}"/>
                </pc2:cmRplyMkLst>
              </pc226:cmRplyChg>
            </pc226:cmChg>
          </p:ext>
        </pc:extLst>
      </pc:sldChg>
      <pc:sldChg chg="add mod replId modShow">
        <pc:chgData name="Saju, Neha" userId="S::nsaju@doe.nj.gov::0fb8c601-783e-41fc-b251-1284690706bb" providerId="AD" clId="Web-{C88B81B1-9663-C444-67CC-8913A2E980A2}" dt="2024-07-09T17:55:08.159" v="16"/>
        <pc:sldMkLst>
          <pc:docMk/>
          <pc:sldMk cId="1780769033" sldId="258"/>
        </pc:sldMkLst>
      </pc:sldChg>
    </pc:docChg>
  </pc:docChgLst>
  <pc:docChgLst>
    <pc:chgData name="Saju, Neha" userId="S::nsaju@doe.nj.gov::0fb8c601-783e-41fc-b251-1284690706bb" providerId="AD" clId="Web-{AF791F75-B4CA-9155-6D3A-21E8080CAB34}"/>
    <pc:docChg chg="delSld modSld">
      <pc:chgData name="Saju, Neha" userId="S::nsaju@doe.nj.gov::0fb8c601-783e-41fc-b251-1284690706bb" providerId="AD" clId="Web-{AF791F75-B4CA-9155-6D3A-21E8080CAB34}" dt="2024-06-19T19:50:13.887" v="133" actId="20577"/>
      <pc:docMkLst>
        <pc:docMk/>
      </pc:docMkLst>
      <pc:sldChg chg="addSp delSp modSp">
        <pc:chgData name="Saju, Neha" userId="S::nsaju@doe.nj.gov::0fb8c601-783e-41fc-b251-1284690706bb" providerId="AD" clId="Web-{AF791F75-B4CA-9155-6D3A-21E8080CAB34}" dt="2024-06-19T19:50:13.887" v="133" actId="20577"/>
        <pc:sldMkLst>
          <pc:docMk/>
          <pc:sldMk cId="1192816135" sldId="257"/>
        </pc:sldMkLst>
      </pc:sldChg>
      <pc:sldChg chg="del">
        <pc:chgData name="Saju, Neha" userId="S::nsaju@doe.nj.gov::0fb8c601-783e-41fc-b251-1284690706bb" providerId="AD" clId="Web-{AF791F75-B4CA-9155-6D3A-21E8080CAB34}" dt="2024-06-19T18:44:58.724" v="0"/>
        <pc:sldMkLst>
          <pc:docMk/>
          <pc:sldMk cId="1844103309" sldId="259"/>
        </pc:sldMkLst>
      </pc:sldChg>
    </pc:docChg>
  </pc:docChgLst>
  <pc:docChgLst>
    <pc:chgData name="Saju, Neha" userId="S::nsaju@doe.nj.gov::0fb8c601-783e-41fc-b251-1284690706bb" providerId="AD" clId="Web-{7951F48B-5CD8-41EE-FDB7-620656F0F726}"/>
    <pc:docChg chg="modSld">
      <pc:chgData name="Saju, Neha" userId="S::nsaju@doe.nj.gov::0fb8c601-783e-41fc-b251-1284690706bb" providerId="AD" clId="Web-{7951F48B-5CD8-41EE-FDB7-620656F0F726}" dt="2024-06-20T13:16:46.530" v="376" actId="20577"/>
      <pc:docMkLst>
        <pc:docMk/>
      </pc:docMkLst>
    </pc:docChg>
  </pc:docChgLst>
  <pc:docChgLst>
    <pc:chgData name="Suleman, Saba" userId="0b261a2c-9244-467e-91d8-5c803c10c0a6" providerId="ADAL" clId="{1187F18D-3E3C-45AB-B897-415A8ABA47FC}"/>
    <pc:docChg chg="undo custSel modSld">
      <pc:chgData name="Suleman, Saba" userId="0b261a2c-9244-467e-91d8-5c803c10c0a6" providerId="ADAL" clId="{1187F18D-3E3C-45AB-B897-415A8ABA47FC}" dt="2024-10-17T13:38:43.835" v="27" actId="20577"/>
      <pc:docMkLst>
        <pc:docMk/>
      </pc:docMkLst>
      <pc:sldChg chg="addSp delSp modSp mod">
        <pc:chgData name="Suleman, Saba" userId="0b261a2c-9244-467e-91d8-5c803c10c0a6" providerId="ADAL" clId="{1187F18D-3E3C-45AB-B897-415A8ABA47FC}" dt="2024-10-17T13:38:43.835" v="27" actId="20577"/>
        <pc:sldMkLst>
          <pc:docMk/>
          <pc:sldMk cId="3543093776" sldId="258"/>
        </pc:sldMkLst>
      </pc:sldChg>
    </pc:docChg>
  </pc:docChgLst>
  <pc:docChgLst>
    <pc:chgData clId="Web-{92FF36EA-389B-4B3D-1E2F-44B0BCF1D54D}"/>
    <pc:docChg chg="delSld">
      <pc:chgData name="" userId="" providerId="" clId="Web-{92FF36EA-389B-4B3D-1E2F-44B0BCF1D54D}" dt="2024-07-24T14:32:00.919" v="0"/>
      <pc:docMkLst>
        <pc:docMk/>
      </pc:docMkLst>
      <pc:sldChg chg="del">
        <pc:chgData name="" userId="" providerId="" clId="Web-{92FF36EA-389B-4B3D-1E2F-44B0BCF1D54D}" dt="2024-07-24T14:32:00.919" v="0"/>
        <pc:sldMkLst>
          <pc:docMk/>
          <pc:sldMk cId="1477498131" sldId="258"/>
        </pc:sldMkLst>
      </pc:sldChg>
    </pc:docChg>
  </pc:docChgLst>
  <pc:docChgLst>
    <pc:chgData name="Saju, Neha" userId="S::nsaju@doe.nj.gov::0fb8c601-783e-41fc-b251-1284690706bb" providerId="AD" clId="Web-{9942CF7B-21FE-D3D0-1AFC-5DDDF09B5D1E}"/>
    <pc:docChg chg="modSld">
      <pc:chgData name="Saju, Neha" userId="S::nsaju@doe.nj.gov::0fb8c601-783e-41fc-b251-1284690706bb" providerId="AD" clId="Web-{9942CF7B-21FE-D3D0-1AFC-5DDDF09B5D1E}" dt="2024-07-10T19:37:07.936" v="245" actId="1076"/>
      <pc:docMkLst>
        <pc:docMk/>
      </pc:docMkLst>
    </pc:docChg>
  </pc:docChgLst>
  <pc:docChgLst>
    <pc:chgData name="Pasculli, Diana" userId="S::dpascull@doe.nj.gov::985891a8-e4ca-4513-91aa-9d74f57d5ac3" providerId="AD" clId="Web-{2B1F5C40-ABEC-81F9-3042-3EB1449713DC}"/>
    <pc:docChg chg="mod modSld">
      <pc:chgData name="Pasculli, Diana" userId="S::dpascull@doe.nj.gov::985891a8-e4ca-4513-91aa-9d74f57d5ac3" providerId="AD" clId="Web-{2B1F5C40-ABEC-81F9-3042-3EB1449713DC}" dt="2024-01-23T00:43:01.886" v="6"/>
      <pc:docMkLst>
        <pc:docMk/>
      </pc:docMkLst>
      <pc:sldChg chg="modSp addCm">
        <pc:chgData name="Pasculli, Diana" userId="S::dpascull@doe.nj.gov::985891a8-e4ca-4513-91aa-9d74f57d5ac3" providerId="AD" clId="Web-{2B1F5C40-ABEC-81F9-3042-3EB1449713DC}" dt="2024-01-23T00:43:01.886" v="6"/>
        <pc:sldMkLst>
          <pc:docMk/>
          <pc:sldMk cId="109857222" sldId="256"/>
        </pc:sldMkLst>
        <pc:extLst>
          <p:ext xmlns:p="http://schemas.openxmlformats.org/presentationml/2006/main" uri="{D6D511B9-2390-475A-947B-AFAB55BFBCF1}">
            <pc226:cmChg xmlns:pc226="http://schemas.microsoft.com/office/powerpoint/2022/06/main/command" chg="add">
              <pc226:chgData name="Pasculli, Diana" userId="S::dpascull@doe.nj.gov::985891a8-e4ca-4513-91aa-9d74f57d5ac3" providerId="AD" clId="Web-{2B1F5C40-ABEC-81F9-3042-3EB1449713DC}" dt="2024-01-23T00:43:01.886" v="6"/>
              <pc2:cmMkLst xmlns:pc2="http://schemas.microsoft.com/office/powerpoint/2019/9/main/command">
                <pc:docMk/>
                <pc:sldMk cId="109857222" sldId="256"/>
                <pc2:cmMk id="{A85FD173-55B2-49ED-AAFE-F775F0836028}"/>
              </pc2:cmMkLst>
            </pc226:cmChg>
          </p:ext>
        </pc:extLst>
      </pc:sldChg>
      <pc:sldChg chg="mod modShow">
        <pc:chgData name="Pasculli, Diana" userId="S::dpascull@doe.nj.gov::985891a8-e4ca-4513-91aa-9d74f57d5ac3" providerId="AD" clId="Web-{2B1F5C40-ABEC-81F9-3042-3EB1449713DC}" dt="2024-01-23T00:41:19.538" v="0"/>
        <pc:sldMkLst>
          <pc:docMk/>
          <pc:sldMk cId="3125728681" sldId="257"/>
        </pc:sldMkLst>
      </pc:sldChg>
    </pc:docChg>
  </pc:docChgLst>
  <pc:docChgLst>
    <pc:chgData name="Saju, Neha" userId="S::nsaju@doe.nj.gov::0fb8c601-783e-41fc-b251-1284690706bb" providerId="AD" clId="Web-{F9089F7C-2ECB-0B78-2C55-84993B93B1D4}"/>
    <pc:docChg chg="addSld modSld">
      <pc:chgData name="Saju, Neha" userId="S::nsaju@doe.nj.gov::0fb8c601-783e-41fc-b251-1284690706bb" providerId="AD" clId="Web-{F9089F7C-2ECB-0B78-2C55-84993B93B1D4}" dt="2024-07-23T16:18:56.891" v="584" actId="1076"/>
      <pc:docMkLst>
        <pc:docMk/>
      </pc:docMkLst>
      <pc:sldChg chg="modSp add replId">
        <pc:chgData name="Saju, Neha" userId="S::nsaju@doe.nj.gov::0fb8c601-783e-41fc-b251-1284690706bb" providerId="AD" clId="Web-{F9089F7C-2ECB-0B78-2C55-84993B93B1D4}" dt="2024-07-23T15:15:09.415" v="574" actId="1076"/>
        <pc:sldMkLst>
          <pc:docMk/>
          <pc:sldMk cId="1477498131" sldId="258"/>
        </pc:sldMkLst>
      </pc:sldChg>
    </pc:docChg>
  </pc:docChgLst>
  <pc:docChgLst>
    <pc:chgData name="Saju, Neha" userId="S::nsaju@doe.nj.gov::0fb8c601-783e-41fc-b251-1284690706bb" providerId="AD" clId="Web-{7BA291D1-83BA-E961-F570-F0CDEC3FFC24}"/>
    <pc:docChg chg="delSld modSld">
      <pc:chgData name="Saju, Neha" userId="S::nsaju@doe.nj.gov::0fb8c601-783e-41fc-b251-1284690706bb" providerId="AD" clId="Web-{7BA291D1-83BA-E961-F570-F0CDEC3FFC24}" dt="2024-07-23T13:16:09.204" v="13"/>
      <pc:docMkLst>
        <pc:docMk/>
      </pc:docMkLst>
      <pc:sldChg chg="del">
        <pc:chgData name="Saju, Neha" userId="S::nsaju@doe.nj.gov::0fb8c601-783e-41fc-b251-1284690706bb" providerId="AD" clId="Web-{7BA291D1-83BA-E961-F570-F0CDEC3FFC24}" dt="2024-07-23T13:15:08.077" v="0"/>
        <pc:sldMkLst>
          <pc:docMk/>
          <pc:sldMk cId="1780769033" sldId="258"/>
        </pc:sldMkLst>
      </pc:sldChg>
    </pc:docChg>
  </pc:docChgLst>
  <pc:docChgLst>
    <pc:chgData name="Saju, Neha" userId="S::nsaju@doe.nj.gov::0fb8c601-783e-41fc-b251-1284690706bb" providerId="AD" clId="Web-{A881D981-CB87-5C5B-EC69-CAC101A5644E}"/>
    <pc:docChg chg="modSld">
      <pc:chgData name="Saju, Neha" userId="S::nsaju@doe.nj.gov::0fb8c601-783e-41fc-b251-1284690706bb" providerId="AD" clId="Web-{A881D981-CB87-5C5B-EC69-CAC101A5644E}" dt="2024-08-08T19:40:12.145" v="0" actId="1076"/>
      <pc:docMkLst>
        <pc:docMk/>
      </pc:docMkLst>
      <pc:sldChg chg="modSp">
        <pc:chgData name="Saju, Neha" userId="S::nsaju@doe.nj.gov::0fb8c601-783e-41fc-b251-1284690706bb" providerId="AD" clId="Web-{A881D981-CB87-5C5B-EC69-CAC101A5644E}" dt="2024-08-08T19:40:12.145" v="0" actId="1076"/>
        <pc:sldMkLst>
          <pc:docMk/>
          <pc:sldMk cId="3543093776" sldId="258"/>
        </pc:sldMkLst>
      </pc:sldChg>
    </pc:docChg>
  </pc:docChgLst>
  <pc:docChgLst>
    <pc:chgData name="Saju, Neha" userId="S::nsaju@doe.nj.gov::0fb8c601-783e-41fc-b251-1284690706bb" providerId="AD" clId="Web-{E34895B9-144F-F686-AA86-CF29130D9C6E}"/>
    <pc:docChg chg="delSld modSld">
      <pc:chgData name="Saju, Neha" userId="S::nsaju@doe.nj.gov::0fb8c601-783e-41fc-b251-1284690706bb" providerId="AD" clId="Web-{E34895B9-144F-F686-AA86-CF29130D9C6E}" dt="2024-07-02T19:48:00.097" v="68"/>
      <pc:docMkLst>
        <pc:docMk/>
      </pc:docMkLst>
      <pc:sldChg chg="del">
        <pc:chgData name="Saju, Neha" userId="S::nsaju@doe.nj.gov::0fb8c601-783e-41fc-b251-1284690706bb" providerId="AD" clId="Web-{E34895B9-144F-F686-AA86-CF29130D9C6E}" dt="2024-07-02T19:30:39.685" v="12"/>
        <pc:sldMkLst>
          <pc:docMk/>
          <pc:sldMk cId="1691816952" sldId="258"/>
        </pc:sldMkLst>
      </pc:sldChg>
    </pc:docChg>
  </pc:docChgLst>
  <pc:docChgLst>
    <pc:chgData name="Saju, Neha" userId="S::nsaju@doe.nj.gov::0fb8c601-783e-41fc-b251-1284690706bb" providerId="AD" clId="Web-{92FF36EA-389B-4B3D-1E2F-44B0BCF1D54D}"/>
    <pc:docChg chg="modSld">
      <pc:chgData name="Saju, Neha" userId="S::nsaju@doe.nj.gov::0fb8c601-783e-41fc-b251-1284690706bb" providerId="AD" clId="Web-{92FF36EA-389B-4B3D-1E2F-44B0BCF1D54D}" dt="2024-07-24T14:33:25.078" v="39" actId="14100"/>
      <pc:docMkLst>
        <pc:docMk/>
      </pc:docMkLst>
    </pc:docChg>
  </pc:docChgLst>
  <pc:docChgLst>
    <pc:chgData name="Saju, Neha" userId="S::nsaju@doe.nj.gov::0fb8c601-783e-41fc-b251-1284690706bb" providerId="AD" clId="Web-{DB203BDB-7F35-2E71-087B-68386E4D7FC6}"/>
    <pc:docChg chg="modSld">
      <pc:chgData name="Saju, Neha" userId="S::nsaju@doe.nj.gov::0fb8c601-783e-41fc-b251-1284690706bb" providerId="AD" clId="Web-{DB203BDB-7F35-2E71-087B-68386E4D7FC6}" dt="2024-06-19T17:37:00.209" v="0" actId="20577"/>
      <pc:docMkLst>
        <pc:docMk/>
      </pc:docMkLst>
      <pc:sldChg chg="modSp">
        <pc:chgData name="Saju, Neha" userId="S::nsaju@doe.nj.gov::0fb8c601-783e-41fc-b251-1284690706bb" providerId="AD" clId="Web-{DB203BDB-7F35-2E71-087B-68386E4D7FC6}" dt="2024-06-19T17:37:00.209" v="0" actId="20577"/>
        <pc:sldMkLst>
          <pc:docMk/>
          <pc:sldMk cId="647139875" sldId="258"/>
        </pc:sldMkLst>
      </pc:sldChg>
    </pc:docChg>
  </pc:docChgLst>
  <pc:docChgLst>
    <pc:chgData name="Stromberg, Francine" userId="S::fstrombe@doe.nj.gov::4f4e8f41-ef7c-4c06-8020-2194eae2695b" providerId="AD" clId="Web-{8C1E3650-C807-501B-7F11-242C37800819}"/>
    <pc:docChg chg="mod">
      <pc:chgData name="Stromberg, Francine" userId="S::fstrombe@doe.nj.gov::4f4e8f41-ef7c-4c06-8020-2194eae2695b" providerId="AD" clId="Web-{8C1E3650-C807-501B-7F11-242C37800819}" dt="2024-08-08T19:21:31.219" v="0"/>
      <pc:docMkLst>
        <pc:docMk/>
      </pc:docMkLst>
    </pc:docChg>
  </pc:docChgLst>
  <pc:docChgLst>
    <pc:chgData name="Saju, Neha" userId="S::nsaju@doe.nj.gov::0fb8c601-783e-41fc-b251-1284690706bb" providerId="AD" clId="Web-{837BE2DB-6080-0637-FECB-13854BAE24D6}"/>
    <pc:docChg chg="addSld modSld">
      <pc:chgData name="Saju, Neha" userId="S::nsaju@doe.nj.gov::0fb8c601-783e-41fc-b251-1284690706bb" providerId="AD" clId="Web-{837BE2DB-6080-0637-FECB-13854BAE24D6}" dt="2024-06-20T19:06:15.450" v="949" actId="20577"/>
      <pc:docMkLst>
        <pc:docMk/>
      </pc:docMkLst>
      <pc:sldChg chg="addSp delSp modSp add replId">
        <pc:chgData name="Saju, Neha" userId="S::nsaju@doe.nj.gov::0fb8c601-783e-41fc-b251-1284690706bb" providerId="AD" clId="Web-{837BE2DB-6080-0637-FECB-13854BAE24D6}" dt="2024-06-20T19:06:15.450" v="949" actId="20577"/>
        <pc:sldMkLst>
          <pc:docMk/>
          <pc:sldMk cId="1691816952" sldId="258"/>
        </pc:sldMkLst>
      </pc:sldChg>
    </pc:docChg>
  </pc:docChgLst>
  <pc:docChgLst>
    <pc:chgData name="Pasculli, Diana" userId="S::dpascull@doe.nj.gov::985891a8-e4ca-4513-91aa-9d74f57d5ac3" providerId="AD" clId="Web-{73E6C100-0894-4BE7-8568-9B7F61159E7A}"/>
    <pc:docChg chg="modSld">
      <pc:chgData name="Pasculli, Diana" userId="S::dpascull@doe.nj.gov::985891a8-e4ca-4513-91aa-9d74f57d5ac3" providerId="AD" clId="Web-{73E6C100-0894-4BE7-8568-9B7F61159E7A}" dt="2024-08-26T13:44:54.843" v="1" actId="20577"/>
      <pc:docMkLst>
        <pc:docMk/>
      </pc:docMkLst>
      <pc:sldChg chg="modSp">
        <pc:chgData name="Pasculli, Diana" userId="S::dpascull@doe.nj.gov::985891a8-e4ca-4513-91aa-9d74f57d5ac3" providerId="AD" clId="Web-{73E6C100-0894-4BE7-8568-9B7F61159E7A}" dt="2024-08-26T13:44:54.843" v="1" actId="20577"/>
        <pc:sldMkLst>
          <pc:docMk/>
          <pc:sldMk cId="3543093776" sldId="258"/>
        </pc:sldMkLst>
      </pc:sldChg>
    </pc:docChg>
  </pc:docChgLst>
  <pc:docChgLst>
    <pc:chgData name="Saju, Neha" userId="S::nsaju@doe.nj.gov::0fb8c601-783e-41fc-b251-1284690706bb" providerId="AD" clId="Web-{E835B7EB-31D5-98D5-55CB-8D38AEF6C6D1}"/>
    <pc:docChg chg="modSld">
      <pc:chgData name="Saju, Neha" userId="S::nsaju@doe.nj.gov::0fb8c601-783e-41fc-b251-1284690706bb" providerId="AD" clId="Web-{E835B7EB-31D5-98D5-55CB-8D38AEF6C6D1}" dt="2024-07-02T12:39:20.339" v="11" actId="20577"/>
      <pc:docMkLst>
        <pc:docMk/>
      </pc:docMkLst>
      <pc:sldChg chg="modSp">
        <pc:chgData name="Saju, Neha" userId="S::nsaju@doe.nj.gov::0fb8c601-783e-41fc-b251-1284690706bb" providerId="AD" clId="Web-{E835B7EB-31D5-98D5-55CB-8D38AEF6C6D1}" dt="2024-07-02T12:39:20.339" v="11" actId="20577"/>
        <pc:sldMkLst>
          <pc:docMk/>
          <pc:sldMk cId="1691816952" sldId="258"/>
        </pc:sldMkLst>
      </pc:sldChg>
    </pc:docChg>
  </pc:docChgLst>
  <pc:docChgLst>
    <pc:chgData name="Pasculli, Diana" userId="S::dpascull@doe.nj.gov::985891a8-e4ca-4513-91aa-9d74f57d5ac3" providerId="AD" clId="Web-{926290D6-C192-5DAD-9BD3-17F545347B7C}"/>
    <pc:docChg chg="modSld">
      <pc:chgData name="Pasculli, Diana" userId="S::dpascull@doe.nj.gov::985891a8-e4ca-4513-91aa-9d74f57d5ac3" providerId="AD" clId="Web-{926290D6-C192-5DAD-9BD3-17F545347B7C}" dt="2024-08-09T15:02:40.920" v="1" actId="1076"/>
      <pc:docMkLst>
        <pc:docMk/>
      </pc:docMkLst>
    </pc:docChg>
  </pc:docChgLst>
  <pc:docChgLst>
    <pc:chgData name="Saju, Neha" userId="S::nsaju@doe.nj.gov::0fb8c601-783e-41fc-b251-1284690706bb" providerId="AD" clId="Web-{A829818A-23EB-94F3-5833-CC7C11B91FFD}"/>
    <pc:docChg chg="addSld delSld modSld">
      <pc:chgData name="Saju, Neha" userId="S::nsaju@doe.nj.gov::0fb8c601-783e-41fc-b251-1284690706bb" providerId="AD" clId="Web-{A829818A-23EB-94F3-5833-CC7C11B91FFD}" dt="2024-06-19T15:37:42.782" v="919" actId="20577"/>
      <pc:docMkLst>
        <pc:docMk/>
      </pc:docMkLst>
      <pc:sldChg chg="addSp delSp modSp del modNotes">
        <pc:chgData name="Saju, Neha" userId="S::nsaju@doe.nj.gov::0fb8c601-783e-41fc-b251-1284690706bb" providerId="AD" clId="Web-{A829818A-23EB-94F3-5833-CC7C11B91FFD}" dt="2024-06-19T14:47:39.217" v="478"/>
        <pc:sldMkLst>
          <pc:docMk/>
          <pc:sldMk cId="109857222" sldId="256"/>
        </pc:sldMkLst>
      </pc:sldChg>
      <pc:sldChg chg="addSp delSp modSp new">
        <pc:chgData name="Saju, Neha" userId="S::nsaju@doe.nj.gov::0fb8c601-783e-41fc-b251-1284690706bb" providerId="AD" clId="Web-{A829818A-23EB-94F3-5833-CC7C11B91FFD}" dt="2024-06-19T15:32:05.929" v="866" actId="20577"/>
        <pc:sldMkLst>
          <pc:docMk/>
          <pc:sldMk cId="1192816135" sldId="257"/>
        </pc:sldMkLst>
      </pc:sldChg>
      <pc:sldChg chg="delSp add del replId">
        <pc:chgData name="Saju, Neha" userId="S::nsaju@doe.nj.gov::0fb8c601-783e-41fc-b251-1284690706bb" providerId="AD" clId="Web-{A829818A-23EB-94F3-5833-CC7C11B91FFD}" dt="2024-06-19T14:18:59.140" v="150"/>
        <pc:sldMkLst>
          <pc:docMk/>
          <pc:sldMk cId="2972521966" sldId="257"/>
        </pc:sldMkLst>
      </pc:sldChg>
      <pc:sldChg chg="del">
        <pc:chgData name="Saju, Neha" userId="S::nsaju@doe.nj.gov::0fb8c601-783e-41fc-b251-1284690706bb" providerId="AD" clId="Web-{A829818A-23EB-94F3-5833-CC7C11B91FFD}" dt="2024-06-19T13:43:57.350" v="0"/>
        <pc:sldMkLst>
          <pc:docMk/>
          <pc:sldMk cId="3125728681" sldId="257"/>
        </pc:sldMkLst>
      </pc:sldChg>
      <pc:sldChg chg="addSp delSp modSp new modNotes">
        <pc:chgData name="Saju, Neha" userId="S::nsaju@doe.nj.gov::0fb8c601-783e-41fc-b251-1284690706bb" providerId="AD" clId="Web-{A829818A-23EB-94F3-5833-CC7C11B91FFD}" dt="2024-06-19T15:37:42.782" v="919" actId="20577"/>
        <pc:sldMkLst>
          <pc:docMk/>
          <pc:sldMk cId="647139875" sldId="258"/>
        </pc:sldMkLst>
      </pc:sldChg>
    </pc:docChg>
  </pc:docChgLst>
  <pc:docChgLst>
    <pc:chgData name="Saju, Neha" userId="S::nsaju@doe.nj.gov::0fb8c601-783e-41fc-b251-1284690706bb" providerId="AD" clId="Web-{0F97F650-4DA2-BD4D-A5D8-186B4BEFB74F}"/>
    <pc:docChg chg="modSld">
      <pc:chgData name="Saju, Neha" userId="S::nsaju@doe.nj.gov::0fb8c601-783e-41fc-b251-1284690706bb" providerId="AD" clId="Web-{0F97F650-4DA2-BD4D-A5D8-186B4BEFB74F}" dt="2024-08-06T18:59:47.717" v="293" actId="1076"/>
      <pc:docMkLst>
        <pc:docMk/>
      </pc:docMkLst>
      <pc:sldChg chg="addSp delSp modSp">
        <pc:chgData name="Saju, Neha" userId="S::nsaju@doe.nj.gov::0fb8c601-783e-41fc-b251-1284690706bb" providerId="AD" clId="Web-{0F97F650-4DA2-BD4D-A5D8-186B4BEFB74F}" dt="2024-08-06T18:59:47.717" v="293" actId="1076"/>
        <pc:sldMkLst>
          <pc:docMk/>
          <pc:sldMk cId="3543093776" sldId="258"/>
        </pc:sldMkLst>
      </pc:sldChg>
    </pc:docChg>
  </pc:docChgLst>
  <pc:docChgLst>
    <pc:chgData name="Saju, Neha" userId="S::nsaju@doe.nj.gov::0fb8c601-783e-41fc-b251-1284690706bb" providerId="AD" clId="Web-{71CF872D-32DF-BE55-D10B-1B43E167E8E3}"/>
    <pc:docChg chg="modSld">
      <pc:chgData name="Saju, Neha" userId="S::nsaju@doe.nj.gov::0fb8c601-783e-41fc-b251-1284690706bb" providerId="AD" clId="Web-{71CF872D-32DF-BE55-D10B-1B43E167E8E3}" dt="2024-07-10T19:42:27.280" v="64" actId="20577"/>
      <pc:docMkLst>
        <pc:docMk/>
      </pc:docMkLst>
      <pc:sldChg chg="modSp modCm">
        <pc:chgData name="Saju, Neha" userId="S::nsaju@doe.nj.gov::0fb8c601-783e-41fc-b251-1284690706bb" providerId="AD" clId="Web-{71CF872D-32DF-BE55-D10B-1B43E167E8E3}" dt="2024-07-10T19:42:27.280" v="64" actId="20577"/>
        <pc:sldMkLst>
          <pc:docMk/>
          <pc:sldMk cId="1192816135" sldId="257"/>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71CF872D-32DF-BE55-D10B-1B43E167E8E3}" dt="2024-07-10T19:42:27.280" v="64" actId="20577"/>
              <pc2:cmMkLst xmlns:pc2="http://schemas.microsoft.com/office/powerpoint/2019/9/main/command">
                <pc:docMk/>
                <pc:sldMk cId="1192816135" sldId="257"/>
                <pc2:cmMk id="{EE840B6C-4BBA-40EE-929D-DA0FD57F9CC3}"/>
              </pc2:cmMkLst>
            </pc226:cmChg>
          </p:ext>
        </pc:extLst>
      </pc:sldChg>
    </pc:docChg>
  </pc:docChgLst>
  <pc:docChgLst>
    <pc:chgData name="Saju, Neha" userId="S::nsaju@doe.nj.gov::0fb8c601-783e-41fc-b251-1284690706bb" providerId="AD" clId="Web-{4357EFE4-0791-84FB-B56F-AAB74B7F40E1}"/>
    <pc:docChg chg="modSld">
      <pc:chgData name="Saju, Neha" userId="S::nsaju@doe.nj.gov::0fb8c601-783e-41fc-b251-1284690706bb" providerId="AD" clId="Web-{4357EFE4-0791-84FB-B56F-AAB74B7F40E1}" dt="2024-07-16T13:38:07.955" v="12" actId="1076"/>
      <pc:docMkLst>
        <pc:docMk/>
      </pc:docMkLst>
    </pc:docChg>
  </pc:docChgLst>
  <pc:docChgLst>
    <pc:chgData name="Saju, Neha" userId="S::nsaju@doe.nj.gov::0fb8c601-783e-41fc-b251-1284690706bb" providerId="AD" clId="Web-{85131CE6-59EF-159A-5F11-B495FEA04597}"/>
    <pc:docChg chg="modSld">
      <pc:chgData name="Saju, Neha" userId="S::nsaju@doe.nj.gov::0fb8c601-783e-41fc-b251-1284690706bb" providerId="AD" clId="Web-{85131CE6-59EF-159A-5F11-B495FEA04597}" dt="2024-07-11T18:07:26.585" v="0" actId="14100"/>
      <pc:docMkLst>
        <pc:docMk/>
      </pc:docMkLst>
      <pc:sldChg chg="modSp">
        <pc:chgData name="Saju, Neha" userId="S::nsaju@doe.nj.gov::0fb8c601-783e-41fc-b251-1284690706bb" providerId="AD" clId="Web-{85131CE6-59EF-159A-5F11-B495FEA04597}" dt="2024-07-11T18:07:26.585" v="0" actId="14100"/>
        <pc:sldMkLst>
          <pc:docMk/>
          <pc:sldMk cId="1192816135" sldId="257"/>
        </pc:sldMkLst>
      </pc:sldChg>
    </pc:docChg>
  </pc:docChgLst>
  <pc:docChgLst>
    <pc:chgData name="Pasculli, Diana" userId="S::dpascull@doe.nj.gov::985891a8-e4ca-4513-91aa-9d74f57d5ac3" providerId="AD" clId="Web-{9CB939EE-FC5B-86AF-E34C-61EA74439338}"/>
    <pc:docChg chg="modSld">
      <pc:chgData name="Pasculli, Diana" userId="S::dpascull@doe.nj.gov::985891a8-e4ca-4513-91aa-9d74f57d5ac3" providerId="AD" clId="Web-{9CB939EE-FC5B-86AF-E34C-61EA74439338}" dt="2024-08-09T15:03:52.112" v="3" actId="1076"/>
      <pc:docMkLst>
        <pc:docMk/>
      </pc:docMkLst>
    </pc:docChg>
  </pc:docChgLst>
  <pc:docChgLst>
    <pc:chgData name="Saju, Neha" userId="S::nsaju@doe.nj.gov::0fb8c601-783e-41fc-b251-1284690706bb" providerId="AD" clId="Web-{65466B07-71D9-1586-DA9E-A538F21C1CB8}"/>
    <pc:docChg chg="modSld">
      <pc:chgData name="Saju, Neha" userId="S::nsaju@doe.nj.gov::0fb8c601-783e-41fc-b251-1284690706bb" providerId="AD" clId="Web-{65466B07-71D9-1586-DA9E-A538F21C1CB8}" dt="2024-07-31T14:54:45.748" v="406" actId="1076"/>
      <pc:docMkLst>
        <pc:docMk/>
      </pc:docMkLst>
      <pc:sldChg chg="addSp delSp modSp">
        <pc:chgData name="Saju, Neha" userId="S::nsaju@doe.nj.gov::0fb8c601-783e-41fc-b251-1284690706bb" providerId="AD" clId="Web-{65466B07-71D9-1586-DA9E-A538F21C1CB8}" dt="2024-07-31T14:54:45.748" v="406" actId="1076"/>
        <pc:sldMkLst>
          <pc:docMk/>
          <pc:sldMk cId="1192816135" sldId="257"/>
        </pc:sldMkLst>
      </pc:sldChg>
      <pc:sldChg chg="addSp delSp modSp">
        <pc:chgData name="Saju, Neha" userId="S::nsaju@doe.nj.gov::0fb8c601-783e-41fc-b251-1284690706bb" providerId="AD" clId="Web-{65466B07-71D9-1586-DA9E-A538F21C1CB8}" dt="2024-07-31T14:51:20.748" v="376" actId="1076"/>
        <pc:sldMkLst>
          <pc:docMk/>
          <pc:sldMk cId="3543093776" sldId="258"/>
        </pc:sldMkLst>
      </pc:sldChg>
    </pc:docChg>
  </pc:docChgLst>
  <pc:docChgLst>
    <pc:chgData name="Pasculli, Diana" userId="S::dpascull@doe.nj.gov::985891a8-e4ca-4513-91aa-9d74f57d5ac3" providerId="AD" clId="Web-{19495E23-0254-5FD1-48E6-7C42476D5FF3}"/>
    <pc:docChg chg="">
      <pc:chgData name="Pasculli, Diana" userId="S::dpascull@doe.nj.gov::985891a8-e4ca-4513-91aa-9d74f57d5ac3" providerId="AD" clId="Web-{19495E23-0254-5FD1-48E6-7C42476D5FF3}" dt="2024-07-15T18:23:05.258" v="0"/>
      <pc:docMkLst>
        <pc:docMk/>
      </pc:docMkLst>
    </pc:docChg>
  </pc:docChgLst>
  <pc:docChgLst>
    <pc:chgData name="Saju, Neha" userId="S::nsaju@doe.nj.gov::0fb8c601-783e-41fc-b251-1284690706bb" providerId="AD" clId="Web-{F59F5082-77D5-A85C-2E74-E0619D2B6236}"/>
    <pc:docChg chg="modSld">
      <pc:chgData name="Saju, Neha" userId="S::nsaju@doe.nj.gov::0fb8c601-783e-41fc-b251-1284690706bb" providerId="AD" clId="Web-{F59F5082-77D5-A85C-2E74-E0619D2B6236}" dt="2024-07-02T17:00:14.560" v="8" actId="1076"/>
      <pc:docMkLst>
        <pc:docMk/>
      </pc:docMkLst>
      <pc:sldChg chg="modSp">
        <pc:chgData name="Saju, Neha" userId="S::nsaju@doe.nj.gov::0fb8c601-783e-41fc-b251-1284690706bb" providerId="AD" clId="Web-{F59F5082-77D5-A85C-2E74-E0619D2B6236}" dt="2024-07-02T17:00:14.560" v="8" actId="1076"/>
        <pc:sldMkLst>
          <pc:docMk/>
          <pc:sldMk cId="1691816952" sldId="258"/>
        </pc:sldMkLst>
      </pc:sldChg>
    </pc:docChg>
  </pc:docChgLst>
  <pc:docChgLst>
    <pc:chgData name="Saju, Neha" userId="S::nsaju@doe.nj.gov::0fb8c601-783e-41fc-b251-1284690706bb" providerId="AD" clId="Web-{509AF345-FEAA-413F-DCD5-D21F0928612E}"/>
    <pc:docChg chg="delSld modSld">
      <pc:chgData name="Saju, Neha" userId="S::nsaju@doe.nj.gov::0fb8c601-783e-41fc-b251-1284690706bb" providerId="AD" clId="Web-{509AF345-FEAA-413F-DCD5-D21F0928612E}" dt="2024-08-06T18:04:57.743" v="281" actId="14100"/>
      <pc:docMkLst>
        <pc:docMk/>
      </pc:docMkLst>
      <pc:sldChg chg="addSp delSp modSp del">
        <pc:chgData name="Saju, Neha" userId="S::nsaju@doe.nj.gov::0fb8c601-783e-41fc-b251-1284690706bb" providerId="AD" clId="Web-{509AF345-FEAA-413F-DCD5-D21F0928612E}" dt="2024-08-06T17:59:16.513" v="266"/>
        <pc:sldMkLst>
          <pc:docMk/>
          <pc:sldMk cId="1192816135" sldId="257"/>
        </pc:sldMkLst>
      </pc:sldChg>
      <pc:sldChg chg="addSp delSp modSp">
        <pc:chgData name="Saju, Neha" userId="S::nsaju@doe.nj.gov::0fb8c601-783e-41fc-b251-1284690706bb" providerId="AD" clId="Web-{509AF345-FEAA-413F-DCD5-D21F0928612E}" dt="2024-08-06T18:04:57.743" v="281" actId="14100"/>
        <pc:sldMkLst>
          <pc:docMk/>
          <pc:sldMk cId="3543093776" sldId="25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4B0E3A-463A-4531-A2B1-5E76AC42E643}" type="datetimeFigureOut">
              <a:t>11/26/2025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851584-CD35-46D7-8277-8F3AA54037FD}" type="slidenum">
              <a:t>‹#›</a:t>
            </a:fld>
            <a:endParaRPr lang="en-US"/>
          </a:p>
        </p:txBody>
      </p:sp>
    </p:spTree>
    <p:extLst>
      <p:ext uri="{BB962C8B-B14F-4D97-AF65-F5344CB8AC3E}">
        <p14:creationId xmlns:p14="http://schemas.microsoft.com/office/powerpoint/2010/main" val="878522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D851584-CD35-46D7-8277-8F3AA54037FD}" type="slidenum">
              <a:rPr lang="en-US" smtClean="0"/>
              <a:t>1</a:t>
            </a:fld>
            <a:endParaRPr lang="en-US"/>
          </a:p>
        </p:txBody>
      </p:sp>
    </p:spTree>
    <p:extLst>
      <p:ext uri="{BB962C8B-B14F-4D97-AF65-F5344CB8AC3E}">
        <p14:creationId xmlns:p14="http://schemas.microsoft.com/office/powerpoint/2010/main" val="523532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46332935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55018562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97761554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98702840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37399848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88351423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54037173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84717755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77751256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03861892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99908419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a:t>11/26/2025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a:t>‹#›</a:t>
            </a:fld>
            <a:endParaRPr lang="en-US"/>
          </a:p>
        </p:txBody>
      </p:sp>
    </p:spTree>
    <p:extLst>
      <p:ext uri="{BB962C8B-B14F-4D97-AF65-F5344CB8AC3E}">
        <p14:creationId xmlns:p14="http://schemas.microsoft.com/office/powerpoint/2010/main" val="717482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hyperlink" Target="https://www.nj.gov/education/njtss/"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svg"/><Relationship Id="rId11" Type="http://schemas.openxmlformats.org/officeDocument/2006/relationships/image" Target="../media/image7.png"/><Relationship Id="rId5" Type="http://schemas.openxmlformats.org/officeDocument/2006/relationships/image" Target="../media/image2.png"/><Relationship Id="rId10" Type="http://schemas.openxmlformats.org/officeDocument/2006/relationships/hyperlink" Target="https://www.nj.gov/education/essanj/plan.shtml" TargetMode="External"/><Relationship Id="rId4" Type="http://schemas.openxmlformats.org/officeDocument/2006/relationships/image" Target="../media/image1.pn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A278D61-2BA7-0869-C069-CD1B384424AE}"/>
              </a:ext>
              <a:ext uri="{C183D7F6-B498-43B3-948B-1728B52AA6E4}">
                <adec:decorative xmlns:adec="http://schemas.microsoft.com/office/drawing/2017/decorative" val="1"/>
              </a:ext>
            </a:extLst>
          </p:cNvPr>
          <p:cNvSpPr/>
          <p:nvPr/>
        </p:nvSpPr>
        <p:spPr>
          <a:xfrm flipH="1">
            <a:off x="-16964" y="514832"/>
            <a:ext cx="7770112" cy="881492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a:p>
        </p:txBody>
      </p:sp>
      <p:sp>
        <p:nvSpPr>
          <p:cNvPr id="6" name="Rectangle 5">
            <a:extLst>
              <a:ext uri="{FF2B5EF4-FFF2-40B4-BE49-F238E27FC236}">
                <a16:creationId xmlns:a16="http://schemas.microsoft.com/office/drawing/2014/main" id="{77C9D26B-BFDF-A1EB-BE49-B9BACB5D8FC0}"/>
              </a:ext>
              <a:ext uri="{C183D7F6-B498-43B3-948B-1728B52AA6E4}">
                <adec:decorative xmlns:adec="http://schemas.microsoft.com/office/drawing/2017/decorative" val="1"/>
              </a:ext>
            </a:extLst>
          </p:cNvPr>
          <p:cNvSpPr/>
          <p:nvPr/>
        </p:nvSpPr>
        <p:spPr>
          <a:xfrm flipH="1">
            <a:off x="-11468" y="9329751"/>
            <a:ext cx="7764840" cy="732273"/>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a:p>
        </p:txBody>
      </p:sp>
      <p:sp>
        <p:nvSpPr>
          <p:cNvPr id="16" name="Rectangle 15">
            <a:extLst>
              <a:ext uri="{FF2B5EF4-FFF2-40B4-BE49-F238E27FC236}">
                <a16:creationId xmlns:a16="http://schemas.microsoft.com/office/drawing/2014/main" id="{D2DD881D-6615-BC74-E182-674517D9B544}"/>
              </a:ext>
            </a:extLst>
          </p:cNvPr>
          <p:cNvSpPr/>
          <p:nvPr/>
        </p:nvSpPr>
        <p:spPr>
          <a:xfrm flipH="1">
            <a:off x="183571" y="1938416"/>
            <a:ext cx="3533623" cy="5893989"/>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a:p>
        </p:txBody>
      </p:sp>
      <p:sp>
        <p:nvSpPr>
          <p:cNvPr id="18" name="Rectangle 17">
            <a:extLst>
              <a:ext uri="{FF2B5EF4-FFF2-40B4-BE49-F238E27FC236}">
                <a16:creationId xmlns:a16="http://schemas.microsoft.com/office/drawing/2014/main" id="{9FA13CF5-2541-836C-CC48-65FA4CD367DF}"/>
              </a:ext>
              <a:ext uri="{C183D7F6-B498-43B3-948B-1728B52AA6E4}">
                <adec:decorative xmlns:adec="http://schemas.microsoft.com/office/drawing/2017/decorative" val="1"/>
              </a:ext>
            </a:extLst>
          </p:cNvPr>
          <p:cNvSpPr/>
          <p:nvPr/>
        </p:nvSpPr>
        <p:spPr>
          <a:xfrm flipH="1">
            <a:off x="-2449" y="3624"/>
            <a:ext cx="7764841" cy="1624977"/>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sp>
        <p:nvSpPr>
          <p:cNvPr id="19" name="Title 2">
            <a:extLst>
              <a:ext uri="{FF2B5EF4-FFF2-40B4-BE49-F238E27FC236}">
                <a16:creationId xmlns:a16="http://schemas.microsoft.com/office/drawing/2014/main" id="{571E27D5-01DB-00B3-6749-3D016FE0B02C}"/>
              </a:ext>
            </a:extLst>
          </p:cNvPr>
          <p:cNvSpPr txBox="1"/>
          <p:nvPr/>
        </p:nvSpPr>
        <p:spPr>
          <a:xfrm flipH="1">
            <a:off x="327692" y="103511"/>
            <a:ext cx="7150603" cy="70104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1">
              <a:defRPr/>
            </a:pPr>
            <a:r>
              <a:rPr lang="ar-EG" sz="2000" b="1" i="0" u="none" strike="noStrike" cap="none" baseline="0">
                <a:solidFill>
                  <a:srgbClr val="FFFFFF"/>
                </a:solidFill>
                <a:effectLst/>
                <a:uFill>
                  <a:solidFill>
                    <a:prstClr val="black">
                      <a:alpha val="0"/>
                    </a:prstClr>
                  </a:solidFill>
                </a:uFill>
                <a:latin typeface="Palatino Linotype"/>
                <a:ea typeface="Palatino Linotype"/>
                <a:cs typeface="Palatino Linotype"/>
              </a:rPr>
              <a:t>برامج الوقاية والتدخل للأطفال والشباب المُهمَلين أو الجانحين أو المعرضين للخطر</a:t>
            </a:r>
          </a:p>
          <a:p>
            <a:pPr algn="ctr">
              <a:lnSpc>
                <a:spcPct val="100000"/>
              </a:lnSpc>
              <a:defRPr/>
            </a:pPr>
            <a:endParaRPr lang="ar-EG" sz="2000" b="1">
              <a:solidFill>
                <a:schemeClr val="bg1"/>
              </a:solidFill>
              <a:latin typeface="Palatino Linotype"/>
              <a:ea typeface="+mj-lt"/>
              <a:cs typeface="+mj-lt"/>
            </a:endParaRPr>
          </a:p>
        </p:txBody>
      </p:sp>
      <p:sp>
        <p:nvSpPr>
          <p:cNvPr id="21" name="TextBox 14">
            <a:extLst>
              <a:ext uri="{FF2B5EF4-FFF2-40B4-BE49-F238E27FC236}">
                <a16:creationId xmlns:a16="http://schemas.microsoft.com/office/drawing/2014/main" id="{C8A43F40-AA43-3DC8-1777-AABB83B39EB6}"/>
              </a:ext>
            </a:extLst>
          </p:cNvPr>
          <p:cNvSpPr txBox="1"/>
          <p:nvPr/>
        </p:nvSpPr>
        <p:spPr>
          <a:xfrm flipH="1">
            <a:off x="69942" y="822863"/>
            <a:ext cx="7594359" cy="94488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1"/>
            <a:r>
              <a:rPr lang="ar-EG" sz="1400" b="0" i="0" u="none" strike="noStrike" cap="none" baseline="0">
                <a:solidFill>
                  <a:srgbClr val="FFFFFF"/>
                </a:solidFill>
                <a:effectLst/>
                <a:uFill>
                  <a:solidFill>
                    <a:prstClr val="black">
                      <a:alpha val="0"/>
                    </a:prstClr>
                  </a:solidFill>
                </a:uFill>
                <a:latin typeface="Palatino Linotype"/>
                <a:ea typeface="Palatino Linotype"/>
                <a:cs typeface="Palatino Linotype"/>
              </a:rPr>
              <a:t>يقدم الباب الأول، الجزء "د" من قانون النجاح لكل طالب (ESSA) تمويلاً فيدراليًا لدعم الشباب المصنَّفين على أنهم مُهمَلون، أو جانحون، أو معرضون للخطر. ويضم قسمين فرعيين؛ أحدهما يقدم التمويل على مستوى الولاية والآخر يقدم التمويل للوكالات التعليمية المحلية (LEAs).  </a:t>
            </a:r>
          </a:p>
          <a:p>
            <a:endParaRPr lang="ar-EG" sz="1400">
              <a:solidFill>
                <a:schemeClr val="bg1"/>
              </a:solidFill>
              <a:latin typeface="Palatino Linotype"/>
              <a:ea typeface="Calibri" panose="020F0502020204030204"/>
              <a:cs typeface="Calibri"/>
            </a:endParaRPr>
          </a:p>
        </p:txBody>
      </p:sp>
      <p:sp>
        <p:nvSpPr>
          <p:cNvPr id="10" name="TextBox 9">
            <a:extLst>
              <a:ext uri="{FF2B5EF4-FFF2-40B4-BE49-F238E27FC236}">
                <a16:creationId xmlns:a16="http://schemas.microsoft.com/office/drawing/2014/main" id="{E2507CD8-F9DB-66FA-C817-EFC5FD19FC75}"/>
              </a:ext>
            </a:extLst>
          </p:cNvPr>
          <p:cNvSpPr txBox="1"/>
          <p:nvPr/>
        </p:nvSpPr>
        <p:spPr>
          <a:xfrm flipH="1">
            <a:off x="325372" y="1979618"/>
            <a:ext cx="3398122" cy="32004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EG" sz="1500" b="1" i="0" u="none" strike="noStrike" cap="none" baseline="0">
                <a:solidFill>
                  <a:srgbClr val="000000"/>
                </a:solidFill>
                <a:effectLst/>
                <a:uFill>
                  <a:solidFill>
                    <a:prstClr val="black">
                      <a:alpha val="0"/>
                    </a:prstClr>
                  </a:solidFill>
                </a:uFill>
                <a:latin typeface="Palatino Linotype"/>
                <a:ea typeface="Palatino Linotype"/>
                <a:cs typeface="Palatino Linotype"/>
              </a:rPr>
              <a:t>دعم الوكالات الحكومية والوكالات التعليمية المحلية</a:t>
            </a:r>
            <a:endParaRPr lang="ar-EG" sz="1500"/>
          </a:p>
        </p:txBody>
      </p:sp>
      <p:sp>
        <p:nvSpPr>
          <p:cNvPr id="7" name="TextBox 6">
            <a:extLst>
              <a:ext uri="{FF2B5EF4-FFF2-40B4-BE49-F238E27FC236}">
                <a16:creationId xmlns:a16="http://schemas.microsoft.com/office/drawing/2014/main" id="{8C6D9FC7-DAE4-A439-669D-A9F0C03A637B}"/>
              </a:ext>
            </a:extLst>
          </p:cNvPr>
          <p:cNvSpPr txBox="1"/>
          <p:nvPr/>
        </p:nvSpPr>
        <p:spPr>
          <a:xfrm flipH="1">
            <a:off x="382884" y="2314584"/>
            <a:ext cx="3227013" cy="37185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توفر ولاية نيو جيرسي الموارد والفرص للمساعدة الفنية لدعم الوكالات الحكومية والوكالات التعليمية المحلية في تلبية احتياجات الشباب المُهمَلين أو الجانحين أو المعرضين للخطر بشكل مستمر من خلال الرد المباشر على الاستفسارات وبدعم من مركز المساعدة الفنية للأشخاص المُهمَلين والجانحين، المدعوم بدوره من وزارة التعليم الأمريكية (USED). </a:t>
            </a:r>
          </a:p>
          <a:p>
            <a:endParaRPr lang="ar-EG" sz="1400" dirty="0">
              <a:latin typeface="Palatino Linotype"/>
              <a:ea typeface="Verdana"/>
              <a:cs typeface="Calibri"/>
            </a:endParaRPr>
          </a:p>
          <a:p>
            <a:endParaRPr lang="ar-EG" sz="1400" dirty="0">
              <a:latin typeface="Palatino Linotype"/>
              <a:ea typeface="Verdana"/>
              <a:cs typeface="Calibri"/>
            </a:endParaRPr>
          </a:p>
          <a:p>
            <a:endParaRPr lang="ar-EG" sz="1400" dirty="0">
              <a:latin typeface="Palatino Linotype"/>
              <a:ea typeface="Verdana"/>
              <a:cs typeface="Calibri"/>
            </a:endParaRPr>
          </a:p>
          <a:p>
            <a:endParaRPr lang="ar-EG" sz="1400" dirty="0">
              <a:latin typeface="Palatino Linotype"/>
              <a:ea typeface="Verdana"/>
              <a:cs typeface="Calibri"/>
            </a:endParaRPr>
          </a:p>
          <a:p>
            <a:endParaRPr lang="ar-EG" sz="1400" dirty="0">
              <a:latin typeface="Palatino Linotype"/>
              <a:ea typeface="Verdana"/>
              <a:cs typeface="Calibri"/>
            </a:endParaRPr>
          </a:p>
          <a:p>
            <a:pPr algn="r" rtl="1"/>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بالإضافة إلى ذلك، فإن وزارة التعليم في ولاية نيو جيرسي مستعدة لمساعدة الوكالات في تحسين ظروف التعلّم من خلال مبادرات المناخ المدرسي (مثل التعلّم الاجتماعي والعاطفي، والعدالة التصالحية) و</a:t>
            </a:r>
            <a:r>
              <a:rPr lang="ar-EG" sz="1400" b="0" i="0" u="sng" strike="noStrike" cap="none" dirty="0">
                <a:solidFill>
                  <a:srgbClr val="114678"/>
                </a:solidFill>
                <a:effectLst/>
                <a:uFill>
                  <a:solidFill>
                    <a:srgbClr val="0066CC"/>
                  </a:solidFill>
                </a:uFill>
                <a:latin typeface="Palatino Linotype"/>
                <a:ea typeface="Palatino Linotype"/>
                <a:cs typeface="Palatino Linotype"/>
                <a:hlinkClick r:id="rId3" history="0"/>
              </a:rPr>
              <a:t>نظام ولاية نيو جيرسي متعدد المستويات لتقديم الدعم</a:t>
            </a:r>
            <a:r>
              <a:rPr lang="ar-EG" sz="1400" b="0" i="0" u="sng" strike="noStrike" cap="none" dirty="0">
                <a:solidFill>
                  <a:srgbClr val="000000"/>
                </a:solidFill>
                <a:effectLst/>
                <a:uFill>
                  <a:solidFill>
                    <a:srgbClr val="0066CC"/>
                  </a:solidFill>
                </a:uFill>
                <a:latin typeface="Palatino Linotype"/>
                <a:ea typeface="Palatino Linotype"/>
                <a:cs typeface="Palatino Linotype"/>
              </a:rPr>
              <a:t> </a:t>
            </a: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(NJTSS).</a:t>
            </a:r>
            <a:endParaRPr lang="ar-EG" sz="1400" dirty="0">
              <a:cs typeface="Calibri"/>
            </a:endParaRPr>
          </a:p>
        </p:txBody>
      </p:sp>
      <p:pic>
        <p:nvPicPr>
          <p:cNvPr id="27" name="Picture 26" descr="BOOMSTER (2020) | Teufel">
            <a:extLst>
              <a:ext uri="{FF2B5EF4-FFF2-40B4-BE49-F238E27FC236}">
                <a16:creationId xmlns:a16="http://schemas.microsoft.com/office/drawing/2014/main" id="{5DF065E8-2115-F69E-E1DC-0990B3A2CCB0}"/>
              </a:ext>
            </a:extLst>
          </p:cNvPr>
          <p:cNvPicPr>
            <a:picLocks noChangeAspect="1"/>
          </p:cNvPicPr>
          <p:nvPr/>
        </p:nvPicPr>
        <p:blipFill>
          <a:blip r:embed="rId4"/>
          <a:stretch>
            <a:fillRect/>
          </a:stretch>
        </p:blipFill>
        <p:spPr>
          <a:xfrm flipH="1">
            <a:off x="137485" y="7026468"/>
            <a:ext cx="3645268" cy="1416477"/>
          </a:xfrm>
          <a:prstGeom prst="rect">
            <a:avLst/>
          </a:prstGeom>
        </p:spPr>
      </p:pic>
      <p:pic>
        <p:nvPicPr>
          <p:cNvPr id="32" name="Picture 31" descr="BOOMSTER (2020) | Teufel">
            <a:extLst>
              <a:ext uri="{FF2B5EF4-FFF2-40B4-BE49-F238E27FC236}">
                <a16:creationId xmlns:a16="http://schemas.microsoft.com/office/drawing/2014/main" id="{55729A2A-300E-0F3F-82CF-8FCA37CD00FE}"/>
              </a:ext>
            </a:extLst>
          </p:cNvPr>
          <p:cNvPicPr>
            <a:picLocks noChangeAspect="1"/>
          </p:cNvPicPr>
          <p:nvPr/>
        </p:nvPicPr>
        <p:blipFill>
          <a:blip r:embed="rId4"/>
          <a:stretch>
            <a:fillRect/>
          </a:stretch>
        </p:blipFill>
        <p:spPr>
          <a:xfrm rot="16200000" flipH="1">
            <a:off x="-2879009" y="4161084"/>
            <a:ext cx="5906365" cy="1376796"/>
          </a:xfrm>
          <a:prstGeom prst="rect">
            <a:avLst/>
          </a:prstGeom>
        </p:spPr>
      </p:pic>
      <p:pic>
        <p:nvPicPr>
          <p:cNvPr id="35" name="Picture 34" descr="BOOMSTER (2020) | Teufel">
            <a:extLst>
              <a:ext uri="{FF2B5EF4-FFF2-40B4-BE49-F238E27FC236}">
                <a16:creationId xmlns:a16="http://schemas.microsoft.com/office/drawing/2014/main" id="{E6B9A7BF-723D-A2F1-CDCD-5D6FC5729189}"/>
              </a:ext>
            </a:extLst>
          </p:cNvPr>
          <p:cNvPicPr>
            <a:picLocks noChangeAspect="1"/>
          </p:cNvPicPr>
          <p:nvPr/>
        </p:nvPicPr>
        <p:blipFill>
          <a:blip r:embed="rId4"/>
          <a:stretch>
            <a:fillRect/>
          </a:stretch>
        </p:blipFill>
        <p:spPr>
          <a:xfrm flipH="1">
            <a:off x="186529" y="1135632"/>
            <a:ext cx="3537239" cy="1390650"/>
          </a:xfrm>
          <a:prstGeom prst="rect">
            <a:avLst/>
          </a:prstGeom>
        </p:spPr>
      </p:pic>
      <p:pic>
        <p:nvPicPr>
          <p:cNvPr id="3" name="Graphic 2" descr="Circles with arrows with solid fill">
            <a:extLst>
              <a:ext uri="{FF2B5EF4-FFF2-40B4-BE49-F238E27FC236}">
                <a16:creationId xmlns:a16="http://schemas.microsoft.com/office/drawing/2014/main" id="{E5DAC59D-3F5B-6C63-CA8C-171D098394B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flipH="1">
            <a:off x="1583724" y="3984566"/>
            <a:ext cx="762001" cy="748146"/>
          </a:xfrm>
          <a:prstGeom prst="rect">
            <a:avLst/>
          </a:prstGeom>
        </p:spPr>
      </p:pic>
      <p:sp>
        <p:nvSpPr>
          <p:cNvPr id="2" name="Rectangle 1">
            <a:extLst>
              <a:ext uri="{FF2B5EF4-FFF2-40B4-BE49-F238E27FC236}">
                <a16:creationId xmlns:a16="http://schemas.microsoft.com/office/drawing/2014/main" id="{257549A9-21AC-6879-DB2D-D0CAC9782B99}"/>
              </a:ext>
            </a:extLst>
          </p:cNvPr>
          <p:cNvSpPr/>
          <p:nvPr/>
        </p:nvSpPr>
        <p:spPr>
          <a:xfrm flipH="1">
            <a:off x="3911329" y="1938416"/>
            <a:ext cx="3658316" cy="5824715"/>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sp>
        <p:nvSpPr>
          <p:cNvPr id="22" name="TextBox 21">
            <a:extLst>
              <a:ext uri="{FF2B5EF4-FFF2-40B4-BE49-F238E27FC236}">
                <a16:creationId xmlns:a16="http://schemas.microsoft.com/office/drawing/2014/main" id="{31585726-0587-6FE0-C154-9F3F56BE7338}"/>
              </a:ext>
            </a:extLst>
          </p:cNvPr>
          <p:cNvSpPr txBox="1"/>
          <p:nvPr/>
        </p:nvSpPr>
        <p:spPr>
          <a:xfrm flipH="1">
            <a:off x="4425180" y="1980134"/>
            <a:ext cx="3679210" cy="32004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EG" sz="1500" b="1" i="0" u="none" strike="noStrike" cap="none" baseline="0">
                <a:solidFill>
                  <a:srgbClr val="000000"/>
                </a:solidFill>
                <a:effectLst/>
                <a:uFill>
                  <a:solidFill>
                    <a:prstClr val="black">
                      <a:alpha val="0"/>
                    </a:prstClr>
                  </a:solidFill>
                </a:uFill>
                <a:latin typeface="Palatino Linotype"/>
                <a:ea typeface="Palatino Linotype"/>
                <a:cs typeface="Palatino Linotype"/>
              </a:rPr>
              <a:t>متطلبات برنامج الباب الأول، الجزء "د"</a:t>
            </a:r>
            <a:endParaRPr lang="ar-EG" sz="1500">
              <a:ea typeface="Calibri" panose="020F0502020204030204"/>
              <a:cs typeface="Calibri"/>
            </a:endParaRPr>
          </a:p>
        </p:txBody>
      </p:sp>
      <p:sp>
        <p:nvSpPr>
          <p:cNvPr id="20" name="TextBox 19">
            <a:extLst>
              <a:ext uri="{FF2B5EF4-FFF2-40B4-BE49-F238E27FC236}">
                <a16:creationId xmlns:a16="http://schemas.microsoft.com/office/drawing/2014/main" id="{4246B5B9-7D1F-DE94-1B44-A6F8F07D8ABF}"/>
              </a:ext>
            </a:extLst>
          </p:cNvPr>
          <p:cNvSpPr txBox="1"/>
          <p:nvPr/>
        </p:nvSpPr>
        <p:spPr>
          <a:xfrm flipH="1">
            <a:off x="3912630" y="2295269"/>
            <a:ext cx="3637666" cy="38164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r>
              <a:rPr lang="ar-EG" sz="1400" b="0" i="0" u="none" strike="noStrike" cap="none" baseline="0">
                <a:solidFill>
                  <a:srgbClr val="000000"/>
                </a:solidFill>
                <a:effectLst/>
                <a:uFill>
                  <a:solidFill>
                    <a:prstClr val="black">
                      <a:alpha val="0"/>
                    </a:prstClr>
                  </a:solidFill>
                </a:uFill>
                <a:latin typeface="Palatino Linotype"/>
                <a:ea typeface="Palatino Linotype"/>
                <a:cs typeface="Palatino Linotype"/>
              </a:rPr>
              <a:t>يتعين على الوكالات الحكومية (إدارة الإصلاحيات، وإدارة الأطفال والأسر، ولجنة عدالة الأطفال الأحداث) والوكالات التعليمية المحلية التي تنفذ برامج الباب الأول، الجزء "د" القيام بما يلي:</a:t>
            </a:r>
            <a:endParaRPr lang="ar-EG">
              <a:latin typeface="Calibri" panose="020F0502020204030204"/>
              <a:ea typeface="+mn-lt"/>
              <a:cs typeface="+mn-lt"/>
            </a:endParaRPr>
          </a:p>
          <a:p>
            <a:endParaRPr lang="ar-EG" sz="600">
              <a:ea typeface="Calibri" panose="020F0502020204030204"/>
              <a:cs typeface="Calibri"/>
            </a:endParaRPr>
          </a:p>
          <a:p>
            <a:pPr marL="285750" indent="-285750" algn="r" rtl="1">
              <a:buFont typeface="Arial"/>
              <a:buChar char="•"/>
            </a:pPr>
            <a:r>
              <a:rPr lang="ar-EG" sz="1400" b="0" i="0" u="none" strike="noStrike" cap="none" baseline="0">
                <a:solidFill>
                  <a:srgbClr val="000000"/>
                </a:solidFill>
                <a:effectLst/>
                <a:uFill>
                  <a:solidFill>
                    <a:prstClr val="black">
                      <a:alpha val="0"/>
                    </a:prstClr>
                  </a:solidFill>
                </a:uFill>
                <a:latin typeface="Palatino Linotype"/>
                <a:ea typeface="Palatino Linotype"/>
                <a:cs typeface="Palatino Linotype"/>
              </a:rPr>
              <a:t>تحسين الخدمات التعليمية للأطفال والشباب في المؤسسات المحلية والوطنية، حتى يتمكن الطلاب من تلبية المعايير الأكاديمية الصعبة في الولاية والتي من المتوقع أن يستوفيها جميع الطلاب في الولاية. </a:t>
            </a:r>
            <a:endParaRPr lang="ar-EG">
              <a:ea typeface="Calibri" panose="020F0502020204030204"/>
              <a:cs typeface="Calibri"/>
            </a:endParaRPr>
          </a:p>
          <a:p>
            <a:endParaRPr lang="ar-EG" sz="600">
              <a:ea typeface="Calibri" panose="020F0502020204030204"/>
              <a:cs typeface="Calibri"/>
            </a:endParaRPr>
          </a:p>
          <a:p>
            <a:pPr marL="285750" indent="-285750" algn="r" rtl="1">
              <a:buFont typeface="Arial"/>
              <a:buChar char="•"/>
            </a:pPr>
            <a:r>
              <a:rPr lang="ar-EG" sz="1400" b="0" i="0" u="none" strike="noStrike" cap="none" baseline="0">
                <a:solidFill>
                  <a:srgbClr val="000000"/>
                </a:solidFill>
                <a:effectLst/>
                <a:uFill>
                  <a:solidFill>
                    <a:prstClr val="black">
                      <a:alpha val="0"/>
                    </a:prstClr>
                  </a:solidFill>
                </a:uFill>
                <a:latin typeface="Palatino Linotype"/>
                <a:ea typeface="Palatino Linotype"/>
                <a:cs typeface="Palatino Linotype"/>
              </a:rPr>
              <a:t>توفير الخدمات اللازمة للأطفال والشباب العائدين من المؤسسات المحلية والوطنية والمرافق الإصلاحية لضمان انتقالهم بنجاح إلى المدرسة أو سوق العمل. </a:t>
            </a:r>
            <a:endParaRPr lang="ar-EG">
              <a:ea typeface="Calibri" panose="020F0502020204030204"/>
              <a:cs typeface="Calibri"/>
            </a:endParaRPr>
          </a:p>
          <a:p>
            <a:endParaRPr lang="ar-EG" sz="600">
              <a:ea typeface="Calibri" panose="020F0502020204030204"/>
              <a:cs typeface="Calibri"/>
            </a:endParaRPr>
          </a:p>
          <a:p>
            <a:pPr marL="285750" indent="-285750" algn="r" rtl="1">
              <a:buFont typeface="Arial"/>
              <a:buChar char="•"/>
            </a:pPr>
            <a:r>
              <a:rPr lang="ar-EG" sz="1400" b="0" i="0" u="none" strike="noStrike" cap="none" baseline="0">
                <a:solidFill>
                  <a:srgbClr val="000000"/>
                </a:solidFill>
                <a:effectLst/>
                <a:uFill>
                  <a:solidFill>
                    <a:prstClr val="black">
                      <a:alpha val="0"/>
                    </a:prstClr>
                  </a:solidFill>
                </a:uFill>
                <a:latin typeface="Palatino Linotype"/>
                <a:ea typeface="Palatino Linotype"/>
                <a:cs typeface="Palatino Linotype"/>
              </a:rPr>
              <a:t>منع الشباب المعرضين للخطر من التسرب من المدرسة، وكذلك توفير نظام دعم للأطفال والشباب العائدين من المرافق الإصلاحية (أو مرافق رعاية للأطفال المُهمَلين والجانحين) لضمان استمرار تعليمهم ومشاركة أسرهم ومجتمعاتهم في ذلك.</a:t>
            </a:r>
            <a:endParaRPr lang="ar-EG">
              <a:ea typeface="Calibri" panose="020F0502020204030204"/>
              <a:cs typeface="Calibri"/>
            </a:endParaRPr>
          </a:p>
        </p:txBody>
      </p:sp>
      <p:pic>
        <p:nvPicPr>
          <p:cNvPr id="5" name="Picture 4" descr="BOOMSTER (2020) | Teufel">
            <a:extLst>
              <a:ext uri="{FF2B5EF4-FFF2-40B4-BE49-F238E27FC236}">
                <a16:creationId xmlns:a16="http://schemas.microsoft.com/office/drawing/2014/main" id="{217B222D-01F0-30D9-B5EF-C985EB781996}"/>
              </a:ext>
            </a:extLst>
          </p:cNvPr>
          <p:cNvPicPr>
            <a:picLocks noChangeAspect="1"/>
          </p:cNvPicPr>
          <p:nvPr/>
        </p:nvPicPr>
        <p:blipFill>
          <a:blip r:embed="rId4"/>
          <a:stretch>
            <a:fillRect/>
          </a:stretch>
        </p:blipFill>
        <p:spPr>
          <a:xfrm rot="16200000" flipH="1">
            <a:off x="4552582" y="4141894"/>
            <a:ext cx="5906365" cy="1376796"/>
          </a:xfrm>
          <a:prstGeom prst="rect">
            <a:avLst/>
          </a:prstGeom>
        </p:spPr>
      </p:pic>
      <p:pic>
        <p:nvPicPr>
          <p:cNvPr id="9" name="Picture 8" descr="BOOMSTER (2020) | Teufel">
            <a:extLst>
              <a:ext uri="{FF2B5EF4-FFF2-40B4-BE49-F238E27FC236}">
                <a16:creationId xmlns:a16="http://schemas.microsoft.com/office/drawing/2014/main" id="{B90106F0-F5E0-E617-FBF8-F54189D57808}"/>
              </a:ext>
            </a:extLst>
          </p:cNvPr>
          <p:cNvPicPr>
            <a:picLocks noChangeAspect="1"/>
          </p:cNvPicPr>
          <p:nvPr/>
        </p:nvPicPr>
        <p:blipFill>
          <a:blip r:embed="rId4"/>
          <a:stretch>
            <a:fillRect/>
          </a:stretch>
        </p:blipFill>
        <p:spPr>
          <a:xfrm flipH="1">
            <a:off x="3898935" y="1147378"/>
            <a:ext cx="3696514" cy="1390650"/>
          </a:xfrm>
          <a:prstGeom prst="rect">
            <a:avLst/>
          </a:prstGeom>
        </p:spPr>
      </p:pic>
      <p:pic>
        <p:nvPicPr>
          <p:cNvPr id="12" name="Picture 11" descr="BOOMSTER (2020) | Teufel">
            <a:extLst>
              <a:ext uri="{FF2B5EF4-FFF2-40B4-BE49-F238E27FC236}">
                <a16:creationId xmlns:a16="http://schemas.microsoft.com/office/drawing/2014/main" id="{A87F50F7-5BAD-68E3-D35D-7047610636FC}"/>
              </a:ext>
            </a:extLst>
          </p:cNvPr>
          <p:cNvPicPr>
            <a:picLocks noChangeAspect="1"/>
          </p:cNvPicPr>
          <p:nvPr/>
        </p:nvPicPr>
        <p:blipFill>
          <a:blip r:embed="rId4"/>
          <a:stretch>
            <a:fillRect/>
          </a:stretch>
        </p:blipFill>
        <p:spPr>
          <a:xfrm flipH="1">
            <a:off x="3940143" y="7023812"/>
            <a:ext cx="3648075" cy="1362941"/>
          </a:xfrm>
          <a:prstGeom prst="rect">
            <a:avLst/>
          </a:prstGeom>
        </p:spPr>
      </p:pic>
      <p:pic>
        <p:nvPicPr>
          <p:cNvPr id="15" name="Picture 14" descr="BOOMSTER (2020) | Teufel">
            <a:extLst>
              <a:ext uri="{FF2B5EF4-FFF2-40B4-BE49-F238E27FC236}">
                <a16:creationId xmlns:a16="http://schemas.microsoft.com/office/drawing/2014/main" id="{1E83A3D2-936F-5A14-1491-C734AB523662}"/>
              </a:ext>
            </a:extLst>
          </p:cNvPr>
          <p:cNvPicPr>
            <a:picLocks noChangeAspect="1"/>
          </p:cNvPicPr>
          <p:nvPr/>
        </p:nvPicPr>
        <p:blipFill>
          <a:blip r:embed="rId4"/>
          <a:stretch>
            <a:fillRect/>
          </a:stretch>
        </p:blipFill>
        <p:spPr>
          <a:xfrm rot="16200000" flipH="1">
            <a:off x="863798" y="4181473"/>
            <a:ext cx="5906365" cy="1376796"/>
          </a:xfrm>
          <a:prstGeom prst="rect">
            <a:avLst/>
          </a:prstGeom>
        </p:spPr>
      </p:pic>
      <p:pic>
        <p:nvPicPr>
          <p:cNvPr id="4" name="Picture 3" descr="BOOMSTER (2020) | Teufel">
            <a:extLst>
              <a:ext uri="{FF2B5EF4-FFF2-40B4-BE49-F238E27FC236}">
                <a16:creationId xmlns:a16="http://schemas.microsoft.com/office/drawing/2014/main" id="{FFF481BE-4C88-7328-1EAB-0551BE902D09}"/>
              </a:ext>
            </a:extLst>
          </p:cNvPr>
          <p:cNvPicPr>
            <a:picLocks noChangeAspect="1"/>
          </p:cNvPicPr>
          <p:nvPr/>
        </p:nvPicPr>
        <p:blipFill>
          <a:blip r:embed="rId4"/>
          <a:stretch>
            <a:fillRect/>
          </a:stretch>
        </p:blipFill>
        <p:spPr>
          <a:xfrm rot="16200000" flipH="1">
            <a:off x="676169" y="4156951"/>
            <a:ext cx="5961893" cy="1376796"/>
          </a:xfrm>
          <a:prstGeom prst="rect">
            <a:avLst/>
          </a:prstGeom>
        </p:spPr>
      </p:pic>
      <p:sp>
        <p:nvSpPr>
          <p:cNvPr id="13" name="Rectangle 12">
            <a:extLst>
              <a:ext uri="{FF2B5EF4-FFF2-40B4-BE49-F238E27FC236}">
                <a16:creationId xmlns:a16="http://schemas.microsoft.com/office/drawing/2014/main" id="{35B2957E-2F34-3593-6C87-A286661992F0}"/>
              </a:ext>
            </a:extLst>
          </p:cNvPr>
          <p:cNvSpPr/>
          <p:nvPr/>
        </p:nvSpPr>
        <p:spPr>
          <a:xfrm flipH="1">
            <a:off x="200400" y="7953044"/>
            <a:ext cx="7411870" cy="911290"/>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sp>
        <p:nvSpPr>
          <p:cNvPr id="23" name="TextBox 22">
            <a:extLst>
              <a:ext uri="{FF2B5EF4-FFF2-40B4-BE49-F238E27FC236}">
                <a16:creationId xmlns:a16="http://schemas.microsoft.com/office/drawing/2014/main" id="{8E4FC427-B337-C104-4CCE-869D0477D5EE}"/>
              </a:ext>
            </a:extLst>
          </p:cNvPr>
          <p:cNvSpPr txBox="1"/>
          <p:nvPr/>
        </p:nvSpPr>
        <p:spPr>
          <a:xfrm flipH="1">
            <a:off x="233552" y="8065535"/>
            <a:ext cx="6031233" cy="5181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r>
              <a:rPr lang="ar-EG" sz="1400" b="1" i="0" u="none" strike="noStrike" cap="none" baseline="0">
                <a:solidFill>
                  <a:srgbClr val="000000"/>
                </a:solidFill>
                <a:effectLst/>
                <a:uFill>
                  <a:solidFill>
                    <a:prstClr val="black">
                      <a:alpha val="0"/>
                    </a:prstClr>
                  </a:solidFill>
                </a:uFill>
                <a:latin typeface="Palatino Linotype"/>
                <a:ea typeface="Palatino Linotype"/>
                <a:cs typeface="Palatino Linotype"/>
              </a:rPr>
              <a:t>كيفية منح التمويل: </a:t>
            </a:r>
            <a:r>
              <a:rPr lang="ar-EG" sz="1400" b="0" i="0" u="none" strike="noStrike" cap="none" baseline="0">
                <a:solidFill>
                  <a:srgbClr val="000000"/>
                </a:solidFill>
                <a:effectLst/>
                <a:uFill>
                  <a:solidFill>
                    <a:prstClr val="black">
                      <a:alpha val="0"/>
                    </a:prstClr>
                  </a:solidFill>
                </a:uFill>
                <a:latin typeface="Palatino Linotype"/>
                <a:ea typeface="Palatino Linotype"/>
                <a:cs typeface="Palatino Linotype"/>
              </a:rPr>
              <a:t>تُمنح ولاية نيو جيرسي تمويلاً بموجب الباب الأول، الجزء "د" من خلال منحة تُحسب وفقًا لصيغة تعتمد على عدد الأطفال في المؤسسات التي تديرها الولاية والنفقات التعليمية لكل طالب.</a:t>
            </a:r>
            <a:endParaRPr lang="ar-EG" sz="1400">
              <a:ea typeface="Calibri" panose="020F0502020204030204"/>
              <a:cs typeface="Calibri"/>
            </a:endParaRPr>
          </a:p>
        </p:txBody>
      </p:sp>
      <p:pic>
        <p:nvPicPr>
          <p:cNvPr id="28" name="Graphic 27" descr="Excellent with solid fill">
            <a:extLst>
              <a:ext uri="{FF2B5EF4-FFF2-40B4-BE49-F238E27FC236}">
                <a16:creationId xmlns:a16="http://schemas.microsoft.com/office/drawing/2014/main" id="{D1E74ECC-065D-30C8-2502-E6609E2EB7D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flipH="1">
            <a:off x="6459014" y="8051435"/>
            <a:ext cx="775855" cy="789710"/>
          </a:xfrm>
          <a:prstGeom prst="rect">
            <a:avLst/>
          </a:prstGeom>
        </p:spPr>
      </p:pic>
      <p:pic>
        <p:nvPicPr>
          <p:cNvPr id="11" name="Picture 10">
            <a:extLst>
              <a:ext uri="{FF2B5EF4-FFF2-40B4-BE49-F238E27FC236}">
                <a16:creationId xmlns:a16="http://schemas.microsoft.com/office/drawing/2014/main" id="{CA655E24-19B7-C1AB-86DE-D126CC3FF90E}"/>
              </a:ext>
            </a:extLst>
          </p:cNvPr>
          <p:cNvPicPr>
            <a:picLocks noChangeAspect="1"/>
          </p:cNvPicPr>
          <p:nvPr/>
        </p:nvPicPr>
        <p:blipFill>
          <a:blip r:embed="rId9"/>
          <a:srcRect l="6941" t="4556" r="5065" b="7387"/>
          <a:stretch>
            <a:fillRect/>
          </a:stretch>
        </p:blipFill>
        <p:spPr>
          <a:xfrm>
            <a:off x="398901" y="8992652"/>
            <a:ext cx="773376" cy="861246"/>
          </a:xfrm>
          <a:prstGeom prst="rect">
            <a:avLst/>
          </a:prstGeom>
        </p:spPr>
      </p:pic>
      <p:sp>
        <p:nvSpPr>
          <p:cNvPr id="14" name="TextBox 13">
            <a:extLst>
              <a:ext uri="{FF2B5EF4-FFF2-40B4-BE49-F238E27FC236}">
                <a16:creationId xmlns:a16="http://schemas.microsoft.com/office/drawing/2014/main" id="{71835FDA-1B97-E3FD-9C37-58CADFC4A6F4}"/>
              </a:ext>
            </a:extLst>
          </p:cNvPr>
          <p:cNvSpPr txBox="1"/>
          <p:nvPr/>
        </p:nvSpPr>
        <p:spPr>
          <a:xfrm flipH="1">
            <a:off x="1095694" y="9315134"/>
            <a:ext cx="5358248" cy="246221"/>
          </a:xfrm>
          <a:prstGeom prst="rect">
            <a:avLst/>
          </a:prstGeom>
          <a:noFill/>
        </p:spPr>
        <p:txBody>
          <a:bodyPr wrap="square">
            <a:spAutoFit/>
          </a:bodyPr>
          <a:lstStyle/>
          <a:p>
            <a:pPr algn="r" rtl="1" fontAlgn="base"/>
            <a:r>
              <a:rPr lang="ar-EG" sz="1000" b="0" i="0" u="none" strike="noStrike" cap="none" baseline="0" dirty="0">
                <a:solidFill>
                  <a:schemeClr val="bg1"/>
                </a:solidFill>
                <a:effectLst/>
                <a:uFill>
                  <a:solidFill>
                    <a:prstClr val="black">
                      <a:alpha val="0"/>
                    </a:prstClr>
                  </a:solidFill>
                </a:uFill>
                <a:latin typeface="Palatino Linotype"/>
                <a:ea typeface="Palatino Linotype"/>
                <a:cs typeface="Palatino Linotype"/>
              </a:rPr>
              <a:t>اقرأ </a:t>
            </a:r>
            <a:r>
              <a:rPr lang="ar-EG" sz="1000" b="0" i="0" u="sng" strike="noStrike" cap="none" baseline="0" dirty="0">
                <a:solidFill>
                  <a:schemeClr val="bg1"/>
                </a:solidFill>
                <a:effectLst/>
                <a:uFill>
                  <a:solidFill>
                    <a:srgbClr val="FFFFFF"/>
                  </a:solidFill>
                </a:uFill>
                <a:latin typeface="Palatino Linotype"/>
                <a:ea typeface="Palatino Linotype"/>
                <a:cs typeface="Palatino Linotype"/>
                <a:hlinkClick r:id="rId10" history="0">
                  <a:extLst>
                    <a:ext uri="{A12FA001-AC4F-418D-AE19-62706E023703}">
                      <ahyp:hlinkClr xmlns:ahyp="http://schemas.microsoft.com/office/drawing/2018/hyperlinkcolor" val="tx"/>
                    </a:ext>
                  </a:extLst>
                </a:hlinkClick>
              </a:rPr>
              <a:t>خطة الولاية لتنفيذ متطلبات قانون النجاح لكل طالب (ESSA)</a:t>
            </a:r>
            <a:r>
              <a:rPr lang="ar-EG" sz="1000" b="0" i="0" u="none" strike="noStrike" cap="none" baseline="0" dirty="0">
                <a:solidFill>
                  <a:schemeClr val="bg1"/>
                </a:solidFill>
                <a:effectLst/>
                <a:uFill>
                  <a:solidFill>
                    <a:prstClr val="black">
                      <a:alpha val="0"/>
                    </a:prstClr>
                  </a:solidFill>
                </a:uFill>
                <a:latin typeface="Palatino Linotype"/>
                <a:ea typeface="Palatino Linotype"/>
                <a:cs typeface="Palatino Linotype"/>
              </a:rPr>
              <a:t> على الموقع الإلكتروني لوزارة التعليم في ولاية نيو جيرسي.</a:t>
            </a:r>
            <a:endParaRPr lang="ar-EG" sz="1000" b="0" i="0" dirty="0">
              <a:solidFill>
                <a:schemeClr val="bg1"/>
              </a:solidFill>
              <a:effectLst/>
              <a:latin typeface="Segoe UI" panose="020B0502040204020203" pitchFamily="34" charset="0"/>
            </a:endParaRPr>
          </a:p>
        </p:txBody>
      </p:sp>
      <p:grpSp>
        <p:nvGrpSpPr>
          <p:cNvPr id="36" name="Group 35">
            <a:extLst>
              <a:ext uri="{FF2B5EF4-FFF2-40B4-BE49-F238E27FC236}">
                <a16:creationId xmlns:a16="http://schemas.microsoft.com/office/drawing/2014/main" id="{6EFBBEF4-7D59-4E6A-922E-0FD54D5DF4BC}"/>
              </a:ext>
            </a:extLst>
          </p:cNvPr>
          <p:cNvGrpSpPr/>
          <p:nvPr/>
        </p:nvGrpSpPr>
        <p:grpSpPr>
          <a:xfrm flipH="1">
            <a:off x="6472481" y="8903800"/>
            <a:ext cx="920044" cy="931982"/>
            <a:chOff x="284167" y="8872262"/>
            <a:chExt cx="920044" cy="931982"/>
          </a:xfrm>
        </p:grpSpPr>
        <p:pic>
          <p:nvPicPr>
            <p:cNvPr id="17" name="图片 16">
              <a:extLst>
                <a:ext uri="{FF2B5EF4-FFF2-40B4-BE49-F238E27FC236}">
                  <a16:creationId xmlns:a16="http://schemas.microsoft.com/office/drawing/2014/main" id="{CD739531-60F8-FA42-440C-1AC06C922C7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flipH="1">
              <a:off x="284167" y="8932370"/>
              <a:ext cx="920044" cy="871874"/>
            </a:xfrm>
            <a:prstGeom prst="rect">
              <a:avLst/>
            </a:prstGeom>
          </p:spPr>
        </p:pic>
        <p:sp>
          <p:nvSpPr>
            <p:cNvPr id="29" name="副标题 4">
              <a:extLst>
                <a:ext uri="{FF2B5EF4-FFF2-40B4-BE49-F238E27FC236}">
                  <a16:creationId xmlns:a16="http://schemas.microsoft.com/office/drawing/2014/main" id="{592349AB-1DC5-B957-5F90-487D65E9A341}"/>
                </a:ext>
              </a:extLst>
            </p:cNvPr>
            <p:cNvSpPr txBox="1"/>
            <p:nvPr/>
          </p:nvSpPr>
          <p:spPr>
            <a:xfrm flipH="1">
              <a:off x="357036" y="8872262"/>
              <a:ext cx="776233" cy="874513"/>
            </a:xfrm>
            <a:prstGeom prst="rect">
              <a:avLst/>
            </a:prstGeom>
          </p:spPr>
          <p:txBody>
            <a:bodyPr spcFirstLastPara="1" vert="horz" lIns="91440" tIns="45720" rIns="91440" bIns="45720" numCol="1" rtlCol="0">
              <a:prstTxWarp prst="textArchDown">
                <a:avLst/>
              </a:prstTxWarp>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rtl="1"/>
              <a:r>
                <a:rPr lang="ar-EG" sz="600" b="1" i="0" u="none" strike="noStrike" cap="none" baseline="0" dirty="0">
                  <a:solidFill>
                    <a:srgbClr val="FFFFFF"/>
                  </a:solidFill>
                  <a:effectLst/>
                  <a:uFill>
                    <a:solidFill>
                      <a:prstClr val="black">
                        <a:alpha val="0"/>
                      </a:prstClr>
                    </a:solidFill>
                  </a:uFill>
                  <a:latin typeface="Times New Roman"/>
                  <a:ea typeface="Times New Roman"/>
                  <a:cs typeface="Times New Roman"/>
                </a:rPr>
                <a:t>DEPARTMENT OF EDUCATION</a:t>
              </a:r>
              <a:endParaRPr lang="ar-EG" sz="600" dirty="0">
                <a:solidFill>
                  <a:schemeClr val="bg1"/>
                </a:solidFill>
                <a:latin typeface="Times New Roman" panose="02020603050405020304" pitchFamily="18" charset="0"/>
                <a:cs typeface="Times New Roman" panose="02020603050405020304" pitchFamily="18" charset="0"/>
              </a:endParaRPr>
            </a:p>
          </p:txBody>
        </p:sp>
        <p:sp>
          <p:nvSpPr>
            <p:cNvPr id="30" name="文本框 29">
              <a:extLst>
                <a:ext uri="{FF2B5EF4-FFF2-40B4-BE49-F238E27FC236}">
                  <a16:creationId xmlns:a16="http://schemas.microsoft.com/office/drawing/2014/main" id="{32FE1BB1-4456-61B1-3073-D1C2A00855D6}"/>
                </a:ext>
              </a:extLst>
            </p:cNvPr>
            <p:cNvSpPr txBox="1"/>
            <p:nvPr/>
          </p:nvSpPr>
          <p:spPr>
            <a:xfrm flipH="1">
              <a:off x="772130" y="9597189"/>
              <a:ext cx="157984" cy="23083"/>
            </a:xfrm>
            <a:prstGeom prst="rect">
              <a:avLst/>
            </a:prstGeom>
            <a:noFill/>
          </p:spPr>
          <p:txBody>
            <a:bodyPr wrap="square" lIns="0" tIns="0" rIns="0" bIns="0" rtlCol="0">
              <a:spAutoFit/>
            </a:bodyPr>
            <a:lstStyle/>
            <a:p>
              <a:pPr algn="ctr" rtl="1"/>
              <a:r>
                <a:rPr lang="ar-EG" sz="150" b="1" i="0" u="none" strike="noStrike" cap="none" baseline="0">
                  <a:solidFill>
                    <a:srgbClr val="FFFFFF"/>
                  </a:solidFill>
                  <a:effectLst/>
                  <a:uFill>
                    <a:solidFill>
                      <a:prstClr val="black">
                        <a:alpha val="0"/>
                      </a:prstClr>
                    </a:solidFill>
                  </a:uFill>
                  <a:latin typeface="Times New Roman"/>
                  <a:ea typeface="Times New Roman"/>
                  <a:cs typeface="Times New Roman"/>
                </a:rPr>
                <a:t>LIBERTY AND</a:t>
              </a:r>
              <a:endParaRPr lang="ar-EG" sz="150">
                <a:solidFill>
                  <a:schemeClr val="bg1"/>
                </a:solidFill>
                <a:latin typeface="Times New Roman" panose="02020603050405020304" pitchFamily="18" charset="0"/>
                <a:cs typeface="Times New Roman" panose="02020603050405020304" pitchFamily="18" charset="0"/>
              </a:endParaRPr>
            </a:p>
          </p:txBody>
        </p:sp>
        <p:sp>
          <p:nvSpPr>
            <p:cNvPr id="31" name="文本框 30">
              <a:extLst>
                <a:ext uri="{FF2B5EF4-FFF2-40B4-BE49-F238E27FC236}">
                  <a16:creationId xmlns:a16="http://schemas.microsoft.com/office/drawing/2014/main" id="{0FD3CB55-4228-1FCE-D700-7B8CB8399C4B}"/>
                </a:ext>
              </a:extLst>
            </p:cNvPr>
            <p:cNvSpPr txBox="1"/>
            <p:nvPr/>
          </p:nvSpPr>
          <p:spPr>
            <a:xfrm flipH="1">
              <a:off x="537077" y="9597189"/>
              <a:ext cx="157984" cy="23083"/>
            </a:xfrm>
            <a:prstGeom prst="rect">
              <a:avLst/>
            </a:prstGeom>
            <a:noFill/>
          </p:spPr>
          <p:txBody>
            <a:bodyPr wrap="square" lIns="0" tIns="0" rIns="0" bIns="0" rtlCol="0">
              <a:spAutoFit/>
            </a:bodyPr>
            <a:lstStyle/>
            <a:p>
              <a:pPr algn="ctr" rtl="1"/>
              <a:r>
                <a:rPr lang="ar-EG" sz="150" b="1" i="0" u="none" strike="noStrike" cap="none" baseline="0">
                  <a:solidFill>
                    <a:srgbClr val="FFFFFF"/>
                  </a:solidFill>
                  <a:effectLst/>
                  <a:uFill>
                    <a:solidFill>
                      <a:prstClr val="black">
                        <a:alpha val="0"/>
                      </a:prstClr>
                    </a:solidFill>
                  </a:uFill>
                  <a:latin typeface="Times New Roman"/>
                  <a:ea typeface="Times New Roman"/>
                  <a:cs typeface="Times New Roman"/>
                </a:rPr>
                <a:t>PROSPERITY</a:t>
              </a:r>
              <a:endParaRPr lang="ar-EG" sz="150">
                <a:solidFill>
                  <a:schemeClr val="bg1"/>
                </a:solidFill>
                <a:latin typeface="Times New Roman" panose="02020603050405020304" pitchFamily="18" charset="0"/>
                <a:cs typeface="Times New Roman" panose="02020603050405020304" pitchFamily="18" charset="0"/>
              </a:endParaRPr>
            </a:p>
          </p:txBody>
        </p:sp>
        <p:sp>
          <p:nvSpPr>
            <p:cNvPr id="33" name="文本框 32">
              <a:extLst>
                <a:ext uri="{FF2B5EF4-FFF2-40B4-BE49-F238E27FC236}">
                  <a16:creationId xmlns:a16="http://schemas.microsoft.com/office/drawing/2014/main" id="{E5E910FA-812C-0E0A-507F-C329F2D44B40}"/>
                </a:ext>
              </a:extLst>
            </p:cNvPr>
            <p:cNvSpPr txBox="1"/>
            <p:nvPr/>
          </p:nvSpPr>
          <p:spPr>
            <a:xfrm flipH="1">
              <a:off x="717361" y="9636658"/>
              <a:ext cx="54769" cy="23083"/>
            </a:xfrm>
            <a:prstGeom prst="rect">
              <a:avLst/>
            </a:prstGeom>
            <a:noFill/>
          </p:spPr>
          <p:txBody>
            <a:bodyPr wrap="square" lIns="0" tIns="0" rIns="0" bIns="0" rtlCol="0">
              <a:spAutoFit/>
            </a:bodyPr>
            <a:lstStyle/>
            <a:p>
              <a:pPr algn="ctr" rtl="1"/>
              <a:r>
                <a:rPr lang="ar-EG" sz="150" b="1" i="0" u="none" strike="noStrike" cap="none" baseline="0">
                  <a:solidFill>
                    <a:srgbClr val="FFFFFF"/>
                  </a:solidFill>
                  <a:effectLst/>
                  <a:uFill>
                    <a:solidFill>
                      <a:prstClr val="black">
                        <a:alpha val="0"/>
                      </a:prstClr>
                    </a:solidFill>
                  </a:uFill>
                  <a:latin typeface="Times New Roman"/>
                  <a:ea typeface="Times New Roman"/>
                  <a:cs typeface="Times New Roman"/>
                </a:rPr>
                <a:t>1776</a:t>
              </a:r>
              <a:endParaRPr lang="ar-EG" sz="150">
                <a:solidFill>
                  <a:schemeClr val="bg1"/>
                </a:solidFill>
                <a:latin typeface="Times New Roman" panose="02020603050405020304" pitchFamily="18" charset="0"/>
                <a:cs typeface="Times New Roman" panose="02020603050405020304" pitchFamily="18" charset="0"/>
              </a:endParaRPr>
            </a:p>
          </p:txBody>
        </p:sp>
      </p:grpSp>
      <p:sp>
        <p:nvSpPr>
          <p:cNvPr id="24" name="矩形 25">
            <a:extLst>
              <a:ext uri="{FF2B5EF4-FFF2-40B4-BE49-F238E27FC236}">
                <a16:creationId xmlns:a16="http://schemas.microsoft.com/office/drawing/2014/main" id="{DAFFDB8D-A690-C0DB-644A-0CAE77216E25}"/>
              </a:ext>
            </a:extLst>
          </p:cNvPr>
          <p:cNvSpPr/>
          <p:nvPr/>
        </p:nvSpPr>
        <p:spPr>
          <a:xfrm>
            <a:off x="6637969" y="9130148"/>
            <a:ext cx="571539" cy="676900"/>
          </a:xfrm>
          <a:prstGeom prst="rect">
            <a:avLst/>
          </a:prstGeom>
          <a:noFill/>
        </p:spPr>
        <p:txBody>
          <a:bodyPr spcFirstLastPara="1" wrap="none" lIns="91440" tIns="45720" rIns="91440" bIns="45720" numCol="1">
            <a:prstTxWarp prst="textArchUp">
              <a:avLst>
                <a:gd name="adj" fmla="val 10826127"/>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latin typeface="Times New Roman" panose="02020603050405020304" pitchFamily="18" charset="0"/>
                <a:cs typeface="Times New Roman" panose="02020603050405020304" pitchFamily="18" charset="0"/>
              </a:rPr>
              <a:t>THE GREAT SEAL OF THE STATE OF NEW JERSEY</a:t>
            </a:r>
            <a:endParaRPr lang="en-US" dirty="0">
              <a:latin typeface="Times New Roman" panose="02020603050405020304" pitchFamily="18" charset="0"/>
              <a:cs typeface="Times New Roman" panose="02020603050405020304" pitchFamily="18" charset="0"/>
            </a:endParaRPr>
          </a:p>
        </p:txBody>
      </p:sp>
      <p:sp>
        <p:nvSpPr>
          <p:cNvPr id="26" name="矩形 24">
            <a:extLst>
              <a:ext uri="{FF2B5EF4-FFF2-40B4-BE49-F238E27FC236}">
                <a16:creationId xmlns:a16="http://schemas.microsoft.com/office/drawing/2014/main" id="{640D8617-FC58-C9F7-40D6-29FAEA6FC3A6}"/>
              </a:ext>
            </a:extLst>
          </p:cNvPr>
          <p:cNvSpPr/>
          <p:nvPr/>
        </p:nvSpPr>
        <p:spPr>
          <a:xfrm rot="1786304">
            <a:off x="6507423" y="9039340"/>
            <a:ext cx="848230" cy="846184"/>
          </a:xfrm>
          <a:prstGeom prst="rect">
            <a:avLst/>
          </a:prstGeom>
          <a:noFill/>
        </p:spPr>
        <p:txBody>
          <a:bodyPr spcFirstLastPara="1" wrap="none" lIns="91440" tIns="45720" rIns="91440" bIns="45720" numCol="1">
            <a:prstTxWarp prst="textArchUp">
              <a:avLst>
                <a:gd name="adj" fmla="val 10826127"/>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b="1" dirty="0">
                <a:solidFill>
                  <a:schemeClr val="bg1"/>
                </a:solidFill>
                <a:latin typeface="Times New Roman" panose="02020603050405020304" pitchFamily="18" charset="0"/>
                <a:cs typeface="Times New Roman" panose="02020603050405020304" pitchFamily="18" charset="0"/>
              </a:rPr>
              <a:t>STATE OF NEW JERSEY</a:t>
            </a:r>
            <a:endParaRPr lang="en-US" sz="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309377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0.1160"/>
  <p:tag name="AS_RELEASE_DATE" val="2024.03.31"/>
  <p:tag name="AS_TITLE" val="Aspose.Slides for Java"/>
  <p:tag name="AS_VERSION" val="24.3"/>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b607b4a9-cd0e-47c9-a480-4b50f42bfa5d">
      <Terms xmlns="http://schemas.microsoft.com/office/infopath/2007/PartnerControls"/>
    </lcf76f155ced4ddcb4097134ff3c332f>
    <_ip_UnifiedCompliancePolicyProperties xmlns="http://schemas.microsoft.com/sharepoint/v3" xsi:nil="true"/>
    <TaxCatchAll xmlns="c4be73a0-6699-4902-ac9a-94c7d891f17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9D79268244CFC49851E07AE846A2F63" ma:contentTypeVersion="21" ma:contentTypeDescription="Create a new document." ma:contentTypeScope="" ma:versionID="a293f4da4963fdba420633f8789a09a0">
  <xsd:schema xmlns:xsd="http://www.w3.org/2001/XMLSchema" xmlns:xs="http://www.w3.org/2001/XMLSchema" xmlns:p="http://schemas.microsoft.com/office/2006/metadata/properties" xmlns:ns1="http://schemas.microsoft.com/sharepoint/v3" xmlns:ns2="b607b4a9-cd0e-47c9-a480-4b50f42bfa5d" xmlns:ns3="c4be73a0-6699-4902-ac9a-94c7d891f177" targetNamespace="http://schemas.microsoft.com/office/2006/metadata/properties" ma:root="true" ma:fieldsID="8883a6cbb9c2adcc0d8face3fe519da3" ns1:_="" ns2:_="" ns3:_="">
    <xsd:import namespace="http://schemas.microsoft.com/sharepoint/v3"/>
    <xsd:import namespace="b607b4a9-cd0e-47c9-a480-4b50f42bfa5d"/>
    <xsd:import namespace="c4be73a0-6699-4902-ac9a-94c7d891f1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607b4a9-cd0e-47c9-a480-4b50f42bfa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8829e9b-2c9c-4724-8f43-688495af2fc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4be73a0-6699-4902-ac9a-94c7d891f1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1465245-6ed8-4702-8db5-011e37b148a1}" ma:internalName="TaxCatchAll" ma:showField="CatchAllData" ma:web="c4be73a0-6699-4902-ac9a-94c7d891f1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7362FDA-9368-4CA5-90D4-301665978632}">
  <ds:schemaRefs>
    <ds:schemaRef ds:uri="http://schemas.microsoft.com/office/infopath/2007/PartnerControls"/>
    <ds:schemaRef ds:uri="http://schemas.microsoft.com/sharepoint/v3"/>
    <ds:schemaRef ds:uri="http://purl.org/dc/elements/1.1/"/>
    <ds:schemaRef ds:uri="http://purl.org/dc/dcmitype/"/>
    <ds:schemaRef ds:uri="http://schemas.microsoft.com/office/2006/metadata/properties"/>
    <ds:schemaRef ds:uri="http://schemas.openxmlformats.org/package/2006/metadata/core-properties"/>
    <ds:schemaRef ds:uri="http://schemas.microsoft.com/office/2006/documentManagement/types"/>
    <ds:schemaRef ds:uri="c4be73a0-6699-4902-ac9a-94c7d891f177"/>
    <ds:schemaRef ds:uri="b607b4a9-cd0e-47c9-a480-4b50f42bfa5d"/>
    <ds:schemaRef ds:uri="http://www.w3.org/XML/1998/namespace"/>
    <ds:schemaRef ds:uri="http://purl.org/dc/terms/"/>
  </ds:schemaRefs>
</ds:datastoreItem>
</file>

<file path=customXml/itemProps2.xml><?xml version="1.0" encoding="utf-8"?>
<ds:datastoreItem xmlns:ds="http://schemas.openxmlformats.org/officeDocument/2006/customXml" ds:itemID="{72C9B5CC-D2C6-4FBF-88F2-119D7B0210D2}">
  <ds:schemaRefs>
    <ds:schemaRef ds:uri="http://schemas.microsoft.com/sharepoint/v3/contenttype/forms"/>
  </ds:schemaRefs>
</ds:datastoreItem>
</file>

<file path=customXml/itemProps3.xml><?xml version="1.0" encoding="utf-8"?>
<ds:datastoreItem xmlns:ds="http://schemas.openxmlformats.org/officeDocument/2006/customXml" ds:itemID="{EDE4529C-FE91-4E58-BB1B-E9694B61AA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7b4a9-cd0e-47c9-a480-4b50f42bfa5d"/>
    <ds:schemaRef ds:uri="c4be73a0-6699-4902-ac9a-94c7d891f1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6</TotalTime>
  <Words>371</Words>
  <Application>Microsoft Office PowerPoint</Application>
  <PresentationFormat>Custom</PresentationFormat>
  <Paragraphs>27</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Palatino Linotype</vt:lpstr>
      <vt:lpstr>Segoe UI</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Prevention and Intervention Programs for Children and Youth who are Neglected, Delinquent, or At-Risk (Arabic)</dc:title>
  <cp:lastModifiedBy>Gallagher, Amy</cp:lastModifiedBy>
  <cp:revision>12</cp:revision>
  <dcterms:created xsi:type="dcterms:W3CDTF">2024-01-16T20:56:23Z</dcterms:created>
  <dcterms:modified xsi:type="dcterms:W3CDTF">2025-11-26T17:11:48Z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0x010100E9D79268244CFC49851E07AE846A2F63</vt:lpwstr>
  </property>
  <property fmtid="{D5CDD505-2E9C-101B-9397-08002B2CF9AE}" pid="3" name="MediaServiceImageTags">
    <vt:lpwstr/>
  </property>
</Properties>
</file>