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258" r:id="rId5"/>
  </p:sldIdLst>
  <p:sldSz cx="7772400" cy="10058400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97F8484-6E52-F192-D09A-219AED7228D1}" name="Noel F." initials="NF" userId="9bbe63c57bd963c4" providerId="Windows Liv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asculli, Diana" initials="PD" lastIdx="0" clrIdx="1"/>
  <p:cmAuthor id="1" name="Stromberg, Francine" initials="SF" lastIdx="0" clrIdx="2"/>
  <p:cmAuthor id="2" name="Saju, Neha" initials="SN" lastIdx="0" clrIdx="3"/>
  <p:cmAuthor id="3" name="Ehling, Kathleen" initials="EK" lastIdx="0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ABC11E-A2E5-4694-A535-5BA0F1AE2B1A}" v="1" dt="2025-11-26T17:10:10.0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7" d="100"/>
          <a:sy n="37" d="100"/>
        </p:scale>
        <p:origin x="2040" y="60"/>
      </p:cViewPr>
      <p:guideLst/>
    </p:cSldViewPr>
  </p:slideViewPr>
  <p:notesTextViewPr>
    <p:cViewPr>
      <p:scale>
        <a:sx n="300" d="100"/>
        <a:sy n="300" d="100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tags" Target="tags/tag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ju, Neha" userId="S::nsaju@doe.nj.gov::0fb8c601-783e-41fc-b251-1284690706bb" providerId="AD" clId="Web-{EACAAE48-35AF-A3E6-487A-CC45892A5EB0}"/>
    <pc:docChg chg="modSld">
      <pc:chgData name="Saju, Neha" userId="S::nsaju@doe.nj.gov::0fb8c601-783e-41fc-b251-1284690706bb" providerId="AD" clId="Web-{EACAAE48-35AF-A3E6-487A-CC45892A5EB0}" dt="2024-06-19T13:35:40.665" v="30" actId="1076"/>
      <pc:docMkLst>
        <pc:docMk/>
      </pc:docMkLst>
      <pc:sldChg chg="addSp delSp modSp delCm">
        <pc:chgData name="Saju, Neha" userId="S::nsaju@doe.nj.gov::0fb8c601-783e-41fc-b251-1284690706bb" providerId="AD" clId="Web-{EACAAE48-35AF-A3E6-487A-CC45892A5EB0}" dt="2024-06-19T13:35:01.648" v="25" actId="1076"/>
        <pc:sldMkLst>
          <pc:docMk/>
          <pc:sldMk cId="109857222" sldId="25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Saju, Neha" userId="S::nsaju@doe.nj.gov::0fb8c601-783e-41fc-b251-1284690706bb" providerId="AD" clId="Web-{EACAAE48-35AF-A3E6-487A-CC45892A5EB0}" dt="2024-06-19T13:28:58.120" v="2"/>
              <pc2:cmMkLst xmlns:pc2="http://schemas.microsoft.com/office/powerpoint/2019/9/main/command">
                <pc:docMk/>
                <pc:sldMk cId="109857222" sldId="256"/>
                <pc2:cmMk id="{A85FD173-55B2-49ED-AAFE-F775F0836028}"/>
              </pc2:cmMkLst>
            </pc226:cmChg>
            <pc226:cmChg xmlns:pc226="http://schemas.microsoft.com/office/powerpoint/2022/06/main/command" chg="del">
              <pc226:chgData name="Saju, Neha" userId="S::nsaju@doe.nj.gov::0fb8c601-783e-41fc-b251-1284690706bb" providerId="AD" clId="Web-{EACAAE48-35AF-A3E6-487A-CC45892A5EB0}" dt="2024-06-19T13:27:57.525" v="0"/>
              <pc2:cmMkLst xmlns:pc2="http://schemas.microsoft.com/office/powerpoint/2019/9/main/command">
                <pc:docMk/>
                <pc:sldMk cId="109857222" sldId="256"/>
                <pc2:cmMk id="{2514898B-52EC-42AE-85A8-74693F9BE1E5}"/>
              </pc2:cmMkLst>
            </pc226:cmChg>
            <pc226:cmChg xmlns:pc226="http://schemas.microsoft.com/office/powerpoint/2022/06/main/command" chg="del">
              <pc226:chgData name="Saju, Neha" userId="S::nsaju@doe.nj.gov::0fb8c601-783e-41fc-b251-1284690706bb" providerId="AD" clId="Web-{EACAAE48-35AF-A3E6-487A-CC45892A5EB0}" dt="2024-06-19T13:28:53.605" v="1"/>
              <pc2:cmMkLst xmlns:pc2="http://schemas.microsoft.com/office/powerpoint/2019/9/main/command">
                <pc:docMk/>
                <pc:sldMk cId="109857222" sldId="256"/>
                <pc2:cmMk id="{BE6F7DF2-E325-462B-B80C-7250EF30DCD0}"/>
              </pc2:cmMkLst>
            </pc226:cmChg>
          </p:ext>
        </pc:extLst>
      </pc:sldChg>
      <pc:sldChg chg="modSp delCm">
        <pc:chgData name="Saju, Neha" userId="S::nsaju@doe.nj.gov::0fb8c601-783e-41fc-b251-1284690706bb" providerId="AD" clId="Web-{EACAAE48-35AF-A3E6-487A-CC45892A5EB0}" dt="2024-06-19T13:35:40.665" v="30" actId="1076"/>
        <pc:sldMkLst>
          <pc:docMk/>
          <pc:sldMk cId="3125728681" sldId="25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Saju, Neha" userId="S::nsaju@doe.nj.gov::0fb8c601-783e-41fc-b251-1284690706bb" providerId="AD" clId="Web-{EACAAE48-35AF-A3E6-487A-CC45892A5EB0}" dt="2024-06-19T13:29:08.574" v="3"/>
              <pc2:cmMkLst xmlns:pc2="http://schemas.microsoft.com/office/powerpoint/2019/9/main/command">
                <pc:docMk/>
                <pc:sldMk cId="3125728681" sldId="257"/>
                <pc2:cmMk id="{FF105D37-6316-4EF1-95B2-ADB26940A150}"/>
              </pc2:cmMkLst>
            </pc226:cmChg>
            <pc226:cmChg xmlns:pc226="http://schemas.microsoft.com/office/powerpoint/2022/06/main/command" chg="del">
              <pc226:chgData name="Saju, Neha" userId="S::nsaju@doe.nj.gov::0fb8c601-783e-41fc-b251-1284690706bb" providerId="AD" clId="Web-{EACAAE48-35AF-A3E6-487A-CC45892A5EB0}" dt="2024-06-19T13:29:18.652" v="4"/>
              <pc2:cmMkLst xmlns:pc2="http://schemas.microsoft.com/office/powerpoint/2019/9/main/command">
                <pc:docMk/>
                <pc:sldMk cId="3125728681" sldId="257"/>
                <pc2:cmMk id="{27D4D458-C635-4ED2-956F-07A645328E89}"/>
              </pc2:cmMkLst>
            </pc226:cmChg>
          </p:ext>
        </pc:extLst>
      </pc:sldChg>
    </pc:docChg>
  </pc:docChgLst>
  <pc:docChgLst>
    <pc:chgData name="Saju, Neha" userId="S::nsaju@doe.nj.gov::0fb8c601-783e-41fc-b251-1284690706bb" providerId="AD" clId="Web-{967016F4-F13E-0307-7B20-4C354B9C847B}"/>
    <pc:docChg chg="addSld delSld modSld sldOrd">
      <pc:chgData name="Saju, Neha" userId="S::nsaju@doe.nj.gov::0fb8c601-783e-41fc-b251-1284690706bb" providerId="AD" clId="Web-{967016F4-F13E-0307-7B20-4C354B9C847B}" dt="2024-06-19T18:44:10.081" v="334"/>
      <pc:docMkLst>
        <pc:docMk/>
      </pc:docMkLst>
      <pc:sldChg chg="modSp del ord">
        <pc:chgData name="Saju, Neha" userId="S::nsaju@doe.nj.gov::0fb8c601-783e-41fc-b251-1284690706bb" providerId="AD" clId="Web-{967016F4-F13E-0307-7B20-4C354B9C847B}" dt="2024-06-19T18:44:10.081" v="334"/>
        <pc:sldMkLst>
          <pc:docMk/>
          <pc:sldMk cId="647139875" sldId="258"/>
        </pc:sldMkLst>
      </pc:sldChg>
      <pc:sldChg chg="addSp delSp modSp new">
        <pc:chgData name="Saju, Neha" userId="S::nsaju@doe.nj.gov::0fb8c601-783e-41fc-b251-1284690706bb" providerId="AD" clId="Web-{967016F4-F13E-0307-7B20-4C354B9C847B}" dt="2024-06-19T18:43:50.424" v="333" actId="1076"/>
        <pc:sldMkLst>
          <pc:docMk/>
          <pc:sldMk cId="1844103309" sldId="259"/>
        </pc:sldMkLst>
      </pc:sldChg>
    </pc:docChg>
  </pc:docChgLst>
  <pc:docChgLst>
    <pc:chgData name="Pasculli, Diana" userId="985891a8-e4ca-4513-91aa-9d74f57d5ac3" providerId="ADAL" clId="{1389190C-9D14-4B49-918B-A74074895027}"/>
    <pc:docChg chg="modSld">
      <pc:chgData name="Pasculli, Diana" userId="985891a8-e4ca-4513-91aa-9d74f57d5ac3" providerId="ADAL" clId="{1389190C-9D14-4B49-918B-A74074895027}" dt="2024-07-09T15:34:14.429" v="4"/>
      <pc:docMkLst>
        <pc:docMk/>
      </pc:docMkLst>
    </pc:docChg>
  </pc:docChgLst>
  <pc:docChgLst>
    <pc:chgData name="Saju, Neha" userId="S::nsaju@doe.nj.gov::0fb8c601-783e-41fc-b251-1284690706bb" providerId="AD" clId="Web-{A9807BEC-2427-6D17-61EE-97C16399ECC6}"/>
    <pc:docChg chg="modSld">
      <pc:chgData name="Saju, Neha" userId="S::nsaju@doe.nj.gov::0fb8c601-783e-41fc-b251-1284690706bb" providerId="AD" clId="Web-{A9807BEC-2427-6D17-61EE-97C16399ECC6}" dt="2024-08-06T19:02:15.389" v="1" actId="1076"/>
      <pc:docMkLst>
        <pc:docMk/>
      </pc:docMkLst>
    </pc:docChg>
  </pc:docChgLst>
  <pc:docChgLst>
    <pc:chgData name="Saju, Neha" userId="S::nsaju@doe.nj.gov::0fb8c601-783e-41fc-b251-1284690706bb" providerId="AD" clId="Web-{6C947916-162A-4EDD-499B-44D9D1BBCD87}"/>
    <pc:docChg chg="modSld">
      <pc:chgData name="Saju, Neha" userId="S::nsaju@doe.nj.gov::0fb8c601-783e-41fc-b251-1284690706bb" providerId="AD" clId="Web-{6C947916-162A-4EDD-499B-44D9D1BBCD87}" dt="2024-08-08T14:42:51.614" v="120" actId="1076"/>
      <pc:docMkLst>
        <pc:docMk/>
      </pc:docMkLst>
      <pc:sldChg chg="addSp delSp modSp">
        <pc:chgData name="Saju, Neha" userId="S::nsaju@doe.nj.gov::0fb8c601-783e-41fc-b251-1284690706bb" providerId="AD" clId="Web-{6C947916-162A-4EDD-499B-44D9D1BBCD87}" dt="2024-08-08T14:42:51.614" v="120" actId="1076"/>
        <pc:sldMkLst>
          <pc:docMk/>
          <pc:sldMk cId="3543093776" sldId="258"/>
        </pc:sldMkLst>
      </pc:sldChg>
    </pc:docChg>
  </pc:docChgLst>
  <pc:docChgLst>
    <pc:chgData name="Saju, Neha" userId="S::nsaju@doe.nj.gov::0fb8c601-783e-41fc-b251-1284690706bb" providerId="AD" clId="Web-{9DF0B625-C2A9-B08C-8734-4811B603EA2C}"/>
    <pc:docChg chg="modSld">
      <pc:chgData name="Saju, Neha" userId="S::nsaju@doe.nj.gov::0fb8c601-783e-41fc-b251-1284690706bb" providerId="AD" clId="Web-{9DF0B625-C2A9-B08C-8734-4811B603EA2C}" dt="2024-07-03T15:37:36.327" v="499"/>
      <pc:docMkLst>
        <pc:docMk/>
      </pc:docMkLst>
    </pc:docChg>
  </pc:docChgLst>
  <pc:docChgLst>
    <pc:chgData name="Saju, Neha" userId="S::nsaju@doe.nj.gov::0fb8c601-783e-41fc-b251-1284690706bb" providerId="AD" clId="Web-{9820E337-FA8C-3C80-916F-AEED27486B21}"/>
    <pc:docChg chg="modSld">
      <pc:chgData name="Saju, Neha" userId="S::nsaju@doe.nj.gov::0fb8c601-783e-41fc-b251-1284690706bb" providerId="AD" clId="Web-{9820E337-FA8C-3C80-916F-AEED27486B21}" dt="2024-07-09T12:53:56.563" v="5" actId="1076"/>
      <pc:docMkLst>
        <pc:docMk/>
      </pc:docMkLst>
      <pc:sldChg chg="modSp">
        <pc:chgData name="Saju, Neha" userId="S::nsaju@doe.nj.gov::0fb8c601-783e-41fc-b251-1284690706bb" providerId="AD" clId="Web-{9820E337-FA8C-3C80-916F-AEED27486B21}" dt="2024-07-09T12:53:56.563" v="5" actId="1076"/>
        <pc:sldMkLst>
          <pc:docMk/>
          <pc:sldMk cId="1192816135" sldId="257"/>
        </pc:sldMkLst>
      </pc:sldChg>
    </pc:docChg>
  </pc:docChgLst>
  <pc:docChgLst>
    <pc:chgData name="Ehling, Kathleen" userId="S::kehling@doe.nj.gov::0e8e584d-e448-49b8-afc8-3a6c7b8b3d7d" providerId="AD" clId="Web-{8DCA6488-FC88-683E-A79D-6475CB96D0E1}"/>
    <pc:docChg chg="mod modSld">
      <pc:chgData name="Ehling, Kathleen" userId="S::kehling@doe.nj.gov::0e8e584d-e448-49b8-afc8-3a6c7b8b3d7d" providerId="AD" clId="Web-{8DCA6488-FC88-683E-A79D-6475CB96D0E1}" dt="2024-01-23T13:28:55.307" v="21"/>
      <pc:docMkLst>
        <pc:docMk/>
      </pc:docMkLst>
      <pc:sldChg chg="modSp addCm">
        <pc:chgData name="Ehling, Kathleen" userId="S::kehling@doe.nj.gov::0e8e584d-e448-49b8-afc8-3a6c7b8b3d7d" providerId="AD" clId="Web-{8DCA6488-FC88-683E-A79D-6475CB96D0E1}" dt="2024-01-23T13:24:28.585" v="7"/>
        <pc:sldMkLst>
          <pc:docMk/>
          <pc:sldMk cId="109857222" sldId="25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Ehling, Kathleen" userId="S::kehling@doe.nj.gov::0e8e584d-e448-49b8-afc8-3a6c7b8b3d7d" providerId="AD" clId="Web-{8DCA6488-FC88-683E-A79D-6475CB96D0E1}" dt="2024-01-23T13:23:30.568" v="4"/>
              <pc2:cmMkLst xmlns:pc2="http://schemas.microsoft.com/office/powerpoint/2019/9/main/command">
                <pc:docMk/>
                <pc:sldMk cId="109857222" sldId="256"/>
                <pc2:cmMk id="{2514898B-52EC-42AE-85A8-74693F9BE1E5}"/>
              </pc2:cmMkLst>
            </pc226:cmChg>
            <pc226:cmChg xmlns:pc226="http://schemas.microsoft.com/office/powerpoint/2022/06/main/command" chg="add">
              <pc226:chgData name="Ehling, Kathleen" userId="S::kehling@doe.nj.gov::0e8e584d-e448-49b8-afc8-3a6c7b8b3d7d" providerId="AD" clId="Web-{8DCA6488-FC88-683E-A79D-6475CB96D0E1}" dt="2024-01-23T13:24:28.585" v="7"/>
              <pc2:cmMkLst xmlns:pc2="http://schemas.microsoft.com/office/powerpoint/2019/9/main/command">
                <pc:docMk/>
                <pc:sldMk cId="109857222" sldId="256"/>
                <pc2:cmMk id="{BE6F7DF2-E325-462B-B80C-7250EF30DCD0}"/>
              </pc2:cmMkLst>
            </pc226:cmChg>
          </p:ext>
        </pc:extLst>
      </pc:sldChg>
      <pc:sldChg chg="modSp addCm">
        <pc:chgData name="Ehling, Kathleen" userId="S::kehling@doe.nj.gov::0e8e584d-e448-49b8-afc8-3a6c7b8b3d7d" providerId="AD" clId="Web-{8DCA6488-FC88-683E-A79D-6475CB96D0E1}" dt="2024-01-23T13:28:55.307" v="21"/>
        <pc:sldMkLst>
          <pc:docMk/>
          <pc:sldMk cId="3125728681" sldId="25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Ehling, Kathleen" userId="S::kehling@doe.nj.gov::0e8e584d-e448-49b8-afc8-3a6c7b8b3d7d" providerId="AD" clId="Web-{8DCA6488-FC88-683E-A79D-6475CB96D0E1}" dt="2024-01-23T13:28:55.307" v="21"/>
              <pc2:cmMkLst xmlns:pc2="http://schemas.microsoft.com/office/powerpoint/2019/9/main/command">
                <pc:docMk/>
                <pc:sldMk cId="3125728681" sldId="257"/>
                <pc2:cmMk id="{FF105D37-6316-4EF1-95B2-ADB26940A150}"/>
              </pc2:cmMkLst>
            </pc226:cmChg>
            <pc226:cmChg xmlns:pc226="http://schemas.microsoft.com/office/powerpoint/2022/06/main/command" chg="add">
              <pc226:chgData name="Ehling, Kathleen" userId="S::kehling@doe.nj.gov::0e8e584d-e448-49b8-afc8-3a6c7b8b3d7d" providerId="AD" clId="Web-{8DCA6488-FC88-683E-A79D-6475CB96D0E1}" dt="2024-01-23T13:28:20.229" v="14"/>
              <pc2:cmMkLst xmlns:pc2="http://schemas.microsoft.com/office/powerpoint/2019/9/main/command">
                <pc:docMk/>
                <pc:sldMk cId="3125728681" sldId="257"/>
                <pc2:cmMk id="{27D4D458-C635-4ED2-956F-07A645328E89}"/>
              </pc2:cmMkLst>
            </pc226:cmChg>
          </p:ext>
        </pc:extLst>
      </pc:sldChg>
    </pc:docChg>
  </pc:docChgLst>
  <pc:docChgLst>
    <pc:chgData name="Epifanio, Aida" userId="000e21c5-13fc-4426-b772-2c28c79a20d9" providerId="ADAL" clId="{93BC8CAD-6004-D14F-A5D6-FD04D79B89C0}"/>
    <pc:docChg chg="undo custSel modSld">
      <pc:chgData name="Epifanio, Aida" userId="000e21c5-13fc-4426-b772-2c28c79a20d9" providerId="ADAL" clId="{93BC8CAD-6004-D14F-A5D6-FD04D79B89C0}" dt="2024-07-23T17:18:07.489" v="134" actId="13244"/>
      <pc:docMkLst>
        <pc:docMk/>
      </pc:docMkLst>
      <pc:sldChg chg="modSp mod">
        <pc:chgData name="Epifanio, Aida" userId="000e21c5-13fc-4426-b772-2c28c79a20d9" providerId="ADAL" clId="{93BC8CAD-6004-D14F-A5D6-FD04D79B89C0}" dt="2024-07-23T17:14:04.532" v="132"/>
        <pc:sldMkLst>
          <pc:docMk/>
          <pc:sldMk cId="1477498131" sldId="258"/>
        </pc:sldMkLst>
      </pc:sldChg>
    </pc:docChg>
  </pc:docChgLst>
  <pc:docChgLst>
    <pc:chgData name="Pasculli, Diana" userId="S::dpascull@doe.nj.gov::985891a8-e4ca-4513-91aa-9d74f57d5ac3" providerId="AD" clId="Web-{8F3A9321-E129-D488-10A2-C00CF837F351}"/>
    <pc:docChg chg="modSld">
      <pc:chgData name="Pasculli, Diana" userId="S::dpascull@doe.nj.gov::985891a8-e4ca-4513-91aa-9d74f57d5ac3" providerId="AD" clId="Web-{8F3A9321-E129-D488-10A2-C00CF837F351}" dt="2024-01-23T00:39:57.899" v="1" actId="14100"/>
      <pc:docMkLst>
        <pc:docMk/>
      </pc:docMkLst>
      <pc:sldChg chg="modSp">
        <pc:chgData name="Pasculli, Diana" userId="S::dpascull@doe.nj.gov::985891a8-e4ca-4513-91aa-9d74f57d5ac3" providerId="AD" clId="Web-{8F3A9321-E129-D488-10A2-C00CF837F351}" dt="2024-01-23T00:39:57.899" v="1" actId="14100"/>
        <pc:sldMkLst>
          <pc:docMk/>
          <pc:sldMk cId="3125728681" sldId="257"/>
        </pc:sldMkLst>
      </pc:sldChg>
    </pc:docChg>
  </pc:docChgLst>
  <pc:docChgLst>
    <pc:chgData name="Saju, Neha" userId="S::nsaju@doe.nj.gov::0fb8c601-783e-41fc-b251-1284690706bb" providerId="AD" clId="Web-{222D6639-8432-611D-B4D5-1ECD63D8D2FC}"/>
    <pc:docChg chg="modSld">
      <pc:chgData name="Saju, Neha" userId="S::nsaju@doe.nj.gov::0fb8c601-783e-41fc-b251-1284690706bb" providerId="AD" clId="Web-{222D6639-8432-611D-B4D5-1ECD63D8D2FC}" dt="2024-01-19T18:02:17.317" v="248" actId="1076"/>
      <pc:docMkLst>
        <pc:docMk/>
      </pc:docMkLst>
      <pc:sldChg chg="modSp">
        <pc:chgData name="Saju, Neha" userId="S::nsaju@doe.nj.gov::0fb8c601-783e-41fc-b251-1284690706bb" providerId="AD" clId="Web-{222D6639-8432-611D-B4D5-1ECD63D8D2FC}" dt="2024-01-19T17:21:53.691" v="59" actId="1076"/>
        <pc:sldMkLst>
          <pc:docMk/>
          <pc:sldMk cId="109857222" sldId="256"/>
        </pc:sldMkLst>
      </pc:sldChg>
      <pc:sldChg chg="addSp modSp">
        <pc:chgData name="Saju, Neha" userId="S::nsaju@doe.nj.gov::0fb8c601-783e-41fc-b251-1284690706bb" providerId="AD" clId="Web-{222D6639-8432-611D-B4D5-1ECD63D8D2FC}" dt="2024-01-19T18:02:17.317" v="248" actId="1076"/>
        <pc:sldMkLst>
          <pc:docMk/>
          <pc:sldMk cId="3125728681" sldId="257"/>
        </pc:sldMkLst>
      </pc:sldChg>
    </pc:docChg>
  </pc:docChgLst>
  <pc:docChgLst>
    <pc:chgData name="Pasculli, Diana" userId="985891a8-e4ca-4513-91aa-9d74f57d5ac3" providerId="ADAL" clId="{539084BE-4705-4E9B-8389-1A6AC2C372FB}"/>
    <pc:docChg chg="undo custSel modSld">
      <pc:chgData name="Pasculli, Diana" userId="985891a8-e4ca-4513-91aa-9d74f57d5ac3" providerId="ADAL" clId="{539084BE-4705-4E9B-8389-1A6AC2C372FB}" dt="2024-08-09T15:09:19.682" v="96" actId="1038"/>
      <pc:docMkLst>
        <pc:docMk/>
      </pc:docMkLst>
    </pc:docChg>
  </pc:docChgLst>
  <pc:docChgLst>
    <pc:chgData name="Pasculli, Diana" userId="S::dpascull@doe.nj.gov::985891a8-e4ca-4513-91aa-9d74f57d5ac3" providerId="AD" clId="Web-{F6055084-2EB3-DA3B-F99C-70311C7D4999}"/>
    <pc:docChg chg="modSld">
      <pc:chgData name="Pasculli, Diana" userId="S::dpascull@doe.nj.gov::985891a8-e4ca-4513-91aa-9d74f57d5ac3" providerId="AD" clId="Web-{F6055084-2EB3-DA3B-F99C-70311C7D4999}" dt="2024-10-19T12:56:21.900" v="6" actId="1076"/>
      <pc:docMkLst>
        <pc:docMk/>
      </pc:docMkLst>
      <pc:sldChg chg="modSp">
        <pc:chgData name="Pasculli, Diana" userId="S::dpascull@doe.nj.gov::985891a8-e4ca-4513-91aa-9d74f57d5ac3" providerId="AD" clId="Web-{F6055084-2EB3-DA3B-F99C-70311C7D4999}" dt="2024-10-19T12:56:21.900" v="6" actId="1076"/>
        <pc:sldMkLst>
          <pc:docMk/>
          <pc:sldMk cId="3543093776" sldId="258"/>
        </pc:sldMkLst>
      </pc:sldChg>
    </pc:docChg>
  </pc:docChgLst>
  <pc:docChgLst>
    <pc:chgData name="Saju, Neha" userId="S::nsaju@doe.nj.gov::0fb8c601-783e-41fc-b251-1284690706bb" providerId="AD" clId="Web-{032DEAEE-4ACD-4F63-B0F2-B796B847DBD7}"/>
    <pc:docChg chg="mod addSld modSld addMainMaster delMainMaster modMainMaster setSldSz">
      <pc:chgData name="Saju, Neha" userId="S::nsaju@doe.nj.gov::0fb8c601-783e-41fc-b251-1284690706bb" providerId="AD" clId="Web-{032DEAEE-4ACD-4F63-B0F2-B796B847DBD7}" dt="2024-01-16T21:15:05.016" v="307" actId="1076"/>
      <pc:docMkLst>
        <pc:docMk/>
      </pc:docMkLst>
      <pc:sldChg chg="addSp delSp modSp mod modClrScheme chgLayout">
        <pc:chgData name="Saju, Neha" userId="S::nsaju@doe.nj.gov::0fb8c601-783e-41fc-b251-1284690706bb" providerId="AD" clId="Web-{032DEAEE-4ACD-4F63-B0F2-B796B847DBD7}" dt="2024-01-16T21:15:05.016" v="307" actId="1076"/>
        <pc:sldMkLst>
          <pc:docMk/>
          <pc:sldMk cId="109857222" sldId="256"/>
        </pc:sldMkLst>
      </pc:sldChg>
      <pc:sldChg chg="addSp delSp modSp new">
        <pc:chgData name="Saju, Neha" userId="S::nsaju@doe.nj.gov::0fb8c601-783e-41fc-b251-1284690706bb" providerId="AD" clId="Web-{032DEAEE-4ACD-4F63-B0F2-B796B847DBD7}" dt="2024-01-16T21:14:54.391" v="305"/>
        <pc:sldMkLst>
          <pc:docMk/>
          <pc:sldMk cId="3125728681" sldId="257"/>
        </pc:sldMkLst>
      </pc:sldChg>
      <pc:sldMasterChg chg="modSp del delSldLayout modSldLayout">
        <pc:chgData name="Saju, Neha" userId="S::nsaju@doe.nj.gov::0fb8c601-783e-41fc-b251-1284690706bb" providerId="AD" clId="Web-{032DEAEE-4ACD-4F63-B0F2-B796B847DBD7}" dt="2024-01-16T20:57:08.338" v="1"/>
        <pc:sldMasterMkLst>
          <pc:docMk/>
          <pc:sldMasterMk cId="2460954070" sldId="2147483660"/>
        </pc:sldMasterMkLst>
        <pc:sldLayoutChg chg="modSp 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2385387890" sldId="2147483661"/>
          </pc:sldLayoutMkLst>
        </pc:sldLayoutChg>
        <pc:sldLayoutChg chg="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949138452" sldId="2147483662"/>
          </pc:sldLayoutMkLst>
        </pc:sldLayoutChg>
        <pc:sldLayoutChg chg="modSp 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2591524520" sldId="2147483663"/>
          </pc:sldLayoutMkLst>
        </pc:sldLayoutChg>
        <pc:sldLayoutChg chg="modSp 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1203092039" sldId="2147483664"/>
          </pc:sldLayoutMkLst>
        </pc:sldLayoutChg>
        <pc:sldLayoutChg chg="modSp 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3733172339" sldId="2147483665"/>
          </pc:sldLayoutMkLst>
        </pc:sldLayoutChg>
        <pc:sldLayoutChg chg="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3210312558" sldId="2147483666"/>
          </pc:sldLayoutMkLst>
        </pc:sldLayoutChg>
        <pc:sldLayoutChg chg="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3146388984" sldId="2147483667"/>
          </pc:sldLayoutMkLst>
        </pc:sldLayoutChg>
        <pc:sldLayoutChg chg="modSp 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3171841454" sldId="2147483668"/>
          </pc:sldLayoutMkLst>
        </pc:sldLayoutChg>
        <pc:sldLayoutChg chg="modSp 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1718958274" sldId="2147483669"/>
          </pc:sldLayoutMkLst>
        </pc:sldLayoutChg>
        <pc:sldLayoutChg chg="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2202905451" sldId="2147483670"/>
          </pc:sldLayoutMkLst>
        </pc:sldLayoutChg>
        <pc:sldLayoutChg chg="modSp del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2460954070" sldId="2147483660"/>
            <pc:sldLayoutMk cId="3479445657" sldId="2147483671"/>
          </pc:sldLayoutMkLst>
        </pc:sldLayoutChg>
      </pc:sldMasterChg>
      <pc:sldMasterChg chg="add addSldLayout modSldLayout">
        <pc:chgData name="Saju, Neha" userId="S::nsaju@doe.nj.gov::0fb8c601-783e-41fc-b251-1284690706bb" providerId="AD" clId="Web-{032DEAEE-4ACD-4F63-B0F2-B796B847DBD7}" dt="2024-01-16T20:57:08.338" v="1"/>
        <pc:sldMasterMkLst>
          <pc:docMk/>
          <pc:sldMasterMk cId="717482006" sldId="2147483672"/>
        </pc:sldMasterMkLst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1463329352" sldId="2147483673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987028401" sldId="2147483674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1373998480" sldId="2147483675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3883514234" sldId="2147483676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3540371732" sldId="2147483677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2847177559" sldId="2147483678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2777512563" sldId="2147483679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2038618922" sldId="2147483680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3999084191" sldId="2147483681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1550185624" sldId="2147483682"/>
          </pc:sldLayoutMkLst>
        </pc:sldLayoutChg>
        <pc:sldLayoutChg chg="add mod replId">
          <pc:chgData name="Saju, Neha" userId="S::nsaju@doe.nj.gov::0fb8c601-783e-41fc-b251-1284690706bb" providerId="AD" clId="Web-{032DEAEE-4ACD-4F63-B0F2-B796B847DBD7}" dt="2024-01-16T20:57:08.338" v="1"/>
          <pc:sldLayoutMkLst>
            <pc:docMk/>
            <pc:sldMasterMk cId="717482006" sldId="2147483672"/>
            <pc:sldLayoutMk cId="1977615545" sldId="2147483683"/>
          </pc:sldLayoutMkLst>
        </pc:sldLayoutChg>
      </pc:sldMasterChg>
    </pc:docChg>
  </pc:docChgLst>
  <pc:docChgLst>
    <pc:chgData name="Doherty-Azzinaro, Kim" userId="2b50f6e3-1efa-4765-8edf-96a09a6cf8ed" providerId="ADAL" clId="{35A09D0B-9C86-44AB-9C45-84521C133939}"/>
    <pc:docChg chg="modSld">
      <pc:chgData name="Doherty-Azzinaro, Kim" userId="2b50f6e3-1efa-4765-8edf-96a09a6cf8ed" providerId="ADAL" clId="{35A09D0B-9C86-44AB-9C45-84521C133939}" dt="2024-01-23T19:53:26.350" v="28" actId="20577"/>
      <pc:docMkLst>
        <pc:docMk/>
      </pc:docMkLst>
      <pc:sldChg chg="modSp mod">
        <pc:chgData name="Doherty-Azzinaro, Kim" userId="2b50f6e3-1efa-4765-8edf-96a09a6cf8ed" providerId="ADAL" clId="{35A09D0B-9C86-44AB-9C45-84521C133939}" dt="2024-01-23T19:53:26.350" v="28" actId="20577"/>
        <pc:sldMkLst>
          <pc:docMk/>
          <pc:sldMk cId="109857222" sldId="256"/>
        </pc:sldMkLst>
      </pc:sldChg>
    </pc:docChg>
  </pc:docChgLst>
  <pc:docChgLst>
    <pc:chgData name="Saju, Neha" userId="S::nsaju@doe.nj.gov::0fb8c601-783e-41fc-b251-1284690706bb" providerId="AD" clId="Web-{2F42DB06-5DD6-6871-B04F-F63FC3F4AB8A}"/>
    <pc:docChg chg="addSld modSld">
      <pc:chgData name="Saju, Neha" userId="S::nsaju@doe.nj.gov::0fb8c601-783e-41fc-b251-1284690706bb" providerId="AD" clId="Web-{2F42DB06-5DD6-6871-B04F-F63FC3F4AB8A}" dt="2024-07-25T16:15:38.796" v="155" actId="1076"/>
      <pc:docMkLst>
        <pc:docMk/>
      </pc:docMkLst>
      <pc:sldChg chg="addSp delSp modSp">
        <pc:chgData name="Saju, Neha" userId="S::nsaju@doe.nj.gov::0fb8c601-783e-41fc-b251-1284690706bb" providerId="AD" clId="Web-{2F42DB06-5DD6-6871-B04F-F63FC3F4AB8A}" dt="2024-07-25T16:09:38.188" v="146" actId="1076"/>
        <pc:sldMkLst>
          <pc:docMk/>
          <pc:sldMk cId="1192816135" sldId="257"/>
        </pc:sldMkLst>
      </pc:sldChg>
      <pc:sldChg chg="addSp delSp modSp add replId">
        <pc:chgData name="Saju, Neha" userId="S::nsaju@doe.nj.gov::0fb8c601-783e-41fc-b251-1284690706bb" providerId="AD" clId="Web-{2F42DB06-5DD6-6871-B04F-F63FC3F4AB8A}" dt="2024-07-25T16:15:38.796" v="155" actId="1076"/>
        <pc:sldMkLst>
          <pc:docMk/>
          <pc:sldMk cId="3543093776" sldId="258"/>
        </pc:sldMkLst>
      </pc:sldChg>
    </pc:docChg>
  </pc:docChgLst>
  <pc:docChgLst>
    <pc:chgData name="Saju, Neha" userId="S::nsaju@doe.nj.gov::0fb8c601-783e-41fc-b251-1284690706bb" providerId="AD" clId="Web-{C88B81B1-9663-C444-67CC-8913A2E980A2}"/>
    <pc:docChg chg="mod addSld modSld">
      <pc:chgData name="Saju, Neha" userId="S::nsaju@doe.nj.gov::0fb8c601-783e-41fc-b251-1284690706bb" providerId="AD" clId="Web-{C88B81B1-9663-C444-67CC-8913A2E980A2}" dt="2024-07-09T17:55:08.159" v="16"/>
      <pc:docMkLst>
        <pc:docMk/>
      </pc:docMkLst>
      <pc:sldChg chg="modSp delCm modCm">
        <pc:chgData name="Saju, Neha" userId="S::nsaju@doe.nj.gov::0fb8c601-783e-41fc-b251-1284690706bb" providerId="AD" clId="Web-{C88B81B1-9663-C444-67CC-8913A2E980A2}" dt="2024-07-09T17:54:43.409" v="14"/>
        <pc:sldMkLst>
          <pc:docMk/>
          <pc:sldMk cId="1192816135" sldId="25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aju, Neha" userId="S::nsaju@doe.nj.gov::0fb8c601-783e-41fc-b251-1284690706bb" providerId="AD" clId="Web-{C88B81B1-9663-C444-67CC-8913A2E980A2}" dt="2024-07-09T17:54:03.424" v="9" actId="20577"/>
              <pc2:cmMkLst xmlns:pc2="http://schemas.microsoft.com/office/powerpoint/2019/9/main/command">
                <pc:docMk/>
                <pc:sldMk cId="1192816135" sldId="257"/>
                <pc2:cmMk id="{EE840B6C-4BBA-40EE-929D-DA0FD57F9CC3}"/>
              </pc2:cmMkLst>
            </pc226:cmChg>
            <pc226:cmChg xmlns:pc226="http://schemas.microsoft.com/office/powerpoint/2022/06/main/command" chg="del mod">
              <pc226:chgData name="Saju, Neha" userId="S::nsaju@doe.nj.gov::0fb8c601-783e-41fc-b251-1284690706bb" providerId="AD" clId="Web-{C88B81B1-9663-C444-67CC-8913A2E980A2}" dt="2024-07-09T17:54:43.409" v="14"/>
              <pc2:cmMkLst xmlns:pc2="http://schemas.microsoft.com/office/powerpoint/2019/9/main/command">
                <pc:docMk/>
                <pc:sldMk cId="1192816135" sldId="257"/>
                <pc2:cmMk id="{4D59DF9A-0987-42D5-AA6B-60DF8E52B4CF}"/>
              </pc2:cmMkLst>
              <pc226:cmRplyChg chg="add">
                <pc226:chgData name="Saju, Neha" userId="S::nsaju@doe.nj.gov::0fb8c601-783e-41fc-b251-1284690706bb" providerId="AD" clId="Web-{C88B81B1-9663-C444-67CC-8913A2E980A2}" dt="2024-07-09T17:54:40.190" v="12"/>
                <pc2:cmRplyMkLst xmlns:pc2="http://schemas.microsoft.com/office/powerpoint/2019/9/main/command">
                  <pc:docMk/>
                  <pc:sldMk cId="1192816135" sldId="257"/>
                  <pc2:cmMk id="{4D59DF9A-0987-42D5-AA6B-60DF8E52B4CF}"/>
                  <pc2:cmRplyMk id="{12A38111-A585-4617-B630-D05CF59D8EAA}"/>
                </pc2:cmRplyMkLst>
              </pc226:cmRplyChg>
            </pc226:cmChg>
          </p:ext>
        </pc:extLst>
      </pc:sldChg>
      <pc:sldChg chg="add mod replId modShow">
        <pc:chgData name="Saju, Neha" userId="S::nsaju@doe.nj.gov::0fb8c601-783e-41fc-b251-1284690706bb" providerId="AD" clId="Web-{C88B81B1-9663-C444-67CC-8913A2E980A2}" dt="2024-07-09T17:55:08.159" v="16"/>
        <pc:sldMkLst>
          <pc:docMk/>
          <pc:sldMk cId="1780769033" sldId="258"/>
        </pc:sldMkLst>
      </pc:sldChg>
    </pc:docChg>
  </pc:docChgLst>
  <pc:docChgLst>
    <pc:chgData name="Saju, Neha" userId="S::nsaju@doe.nj.gov::0fb8c601-783e-41fc-b251-1284690706bb" providerId="AD" clId="Web-{AF791F75-B4CA-9155-6D3A-21E8080CAB34}"/>
    <pc:docChg chg="delSld modSld">
      <pc:chgData name="Saju, Neha" userId="S::nsaju@doe.nj.gov::0fb8c601-783e-41fc-b251-1284690706bb" providerId="AD" clId="Web-{AF791F75-B4CA-9155-6D3A-21E8080CAB34}" dt="2024-06-19T19:50:13.887" v="133" actId="20577"/>
      <pc:docMkLst>
        <pc:docMk/>
      </pc:docMkLst>
      <pc:sldChg chg="addSp delSp modSp">
        <pc:chgData name="Saju, Neha" userId="S::nsaju@doe.nj.gov::0fb8c601-783e-41fc-b251-1284690706bb" providerId="AD" clId="Web-{AF791F75-B4CA-9155-6D3A-21E8080CAB34}" dt="2024-06-19T19:50:13.887" v="133" actId="20577"/>
        <pc:sldMkLst>
          <pc:docMk/>
          <pc:sldMk cId="1192816135" sldId="257"/>
        </pc:sldMkLst>
      </pc:sldChg>
      <pc:sldChg chg="del">
        <pc:chgData name="Saju, Neha" userId="S::nsaju@doe.nj.gov::0fb8c601-783e-41fc-b251-1284690706bb" providerId="AD" clId="Web-{AF791F75-B4CA-9155-6D3A-21E8080CAB34}" dt="2024-06-19T18:44:58.724" v="0"/>
        <pc:sldMkLst>
          <pc:docMk/>
          <pc:sldMk cId="1844103309" sldId="259"/>
        </pc:sldMkLst>
      </pc:sldChg>
    </pc:docChg>
  </pc:docChgLst>
  <pc:docChgLst>
    <pc:chgData name="Saju, Neha" userId="S::nsaju@doe.nj.gov::0fb8c601-783e-41fc-b251-1284690706bb" providerId="AD" clId="Web-{7951F48B-5CD8-41EE-FDB7-620656F0F726}"/>
    <pc:docChg chg="modSld">
      <pc:chgData name="Saju, Neha" userId="S::nsaju@doe.nj.gov::0fb8c601-783e-41fc-b251-1284690706bb" providerId="AD" clId="Web-{7951F48B-5CD8-41EE-FDB7-620656F0F726}" dt="2024-06-20T13:16:46.530" v="376" actId="20577"/>
      <pc:docMkLst>
        <pc:docMk/>
      </pc:docMkLst>
    </pc:docChg>
  </pc:docChgLst>
  <pc:docChgLst>
    <pc:chgData name="Suleman, Saba" userId="0b261a2c-9244-467e-91d8-5c803c10c0a6" providerId="ADAL" clId="{1187F18D-3E3C-45AB-B897-415A8ABA47FC}"/>
    <pc:docChg chg="undo custSel modSld">
      <pc:chgData name="Suleman, Saba" userId="0b261a2c-9244-467e-91d8-5c803c10c0a6" providerId="ADAL" clId="{1187F18D-3E3C-45AB-B897-415A8ABA47FC}" dt="2024-10-17T13:38:43.835" v="27" actId="20577"/>
      <pc:docMkLst>
        <pc:docMk/>
      </pc:docMkLst>
      <pc:sldChg chg="addSp delSp modSp mod">
        <pc:chgData name="Suleman, Saba" userId="0b261a2c-9244-467e-91d8-5c803c10c0a6" providerId="ADAL" clId="{1187F18D-3E3C-45AB-B897-415A8ABA47FC}" dt="2024-10-17T13:38:43.835" v="27" actId="20577"/>
        <pc:sldMkLst>
          <pc:docMk/>
          <pc:sldMk cId="3543093776" sldId="258"/>
        </pc:sldMkLst>
      </pc:sldChg>
    </pc:docChg>
  </pc:docChgLst>
  <pc:docChgLst>
    <pc:chgData clId="Web-{92FF36EA-389B-4B3D-1E2F-44B0BCF1D54D}"/>
    <pc:docChg chg="delSld">
      <pc:chgData name="" userId="" providerId="" clId="Web-{92FF36EA-389B-4B3D-1E2F-44B0BCF1D54D}" dt="2024-07-24T14:32:00.919" v="0"/>
      <pc:docMkLst>
        <pc:docMk/>
      </pc:docMkLst>
      <pc:sldChg chg="del">
        <pc:chgData name="" userId="" providerId="" clId="Web-{92FF36EA-389B-4B3D-1E2F-44B0BCF1D54D}" dt="2024-07-24T14:32:00.919" v="0"/>
        <pc:sldMkLst>
          <pc:docMk/>
          <pc:sldMk cId="1477498131" sldId="258"/>
        </pc:sldMkLst>
      </pc:sldChg>
    </pc:docChg>
  </pc:docChgLst>
  <pc:docChgLst>
    <pc:chgData name="Saju, Neha" userId="S::nsaju@doe.nj.gov::0fb8c601-783e-41fc-b251-1284690706bb" providerId="AD" clId="Web-{9942CF7B-21FE-D3D0-1AFC-5DDDF09B5D1E}"/>
    <pc:docChg chg="modSld">
      <pc:chgData name="Saju, Neha" userId="S::nsaju@doe.nj.gov::0fb8c601-783e-41fc-b251-1284690706bb" providerId="AD" clId="Web-{9942CF7B-21FE-D3D0-1AFC-5DDDF09B5D1E}" dt="2024-07-10T19:37:07.936" v="245" actId="1076"/>
      <pc:docMkLst>
        <pc:docMk/>
      </pc:docMkLst>
    </pc:docChg>
  </pc:docChgLst>
  <pc:docChgLst>
    <pc:chgData name="Pasculli, Diana" userId="S::dpascull@doe.nj.gov::985891a8-e4ca-4513-91aa-9d74f57d5ac3" providerId="AD" clId="Web-{2B1F5C40-ABEC-81F9-3042-3EB1449713DC}"/>
    <pc:docChg chg="mod modSld">
      <pc:chgData name="Pasculli, Diana" userId="S::dpascull@doe.nj.gov::985891a8-e4ca-4513-91aa-9d74f57d5ac3" providerId="AD" clId="Web-{2B1F5C40-ABEC-81F9-3042-3EB1449713DC}" dt="2024-01-23T00:43:01.886" v="6"/>
      <pc:docMkLst>
        <pc:docMk/>
      </pc:docMkLst>
      <pc:sldChg chg="modSp addCm">
        <pc:chgData name="Pasculli, Diana" userId="S::dpascull@doe.nj.gov::985891a8-e4ca-4513-91aa-9d74f57d5ac3" providerId="AD" clId="Web-{2B1F5C40-ABEC-81F9-3042-3EB1449713DC}" dt="2024-01-23T00:43:01.886" v="6"/>
        <pc:sldMkLst>
          <pc:docMk/>
          <pc:sldMk cId="109857222" sldId="25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Pasculli, Diana" userId="S::dpascull@doe.nj.gov::985891a8-e4ca-4513-91aa-9d74f57d5ac3" providerId="AD" clId="Web-{2B1F5C40-ABEC-81F9-3042-3EB1449713DC}" dt="2024-01-23T00:43:01.886" v="6"/>
              <pc2:cmMkLst xmlns:pc2="http://schemas.microsoft.com/office/powerpoint/2019/9/main/command">
                <pc:docMk/>
                <pc:sldMk cId="109857222" sldId="256"/>
                <pc2:cmMk id="{A85FD173-55B2-49ED-AAFE-F775F0836028}"/>
              </pc2:cmMkLst>
            </pc226:cmChg>
          </p:ext>
        </pc:extLst>
      </pc:sldChg>
      <pc:sldChg chg="mod modShow">
        <pc:chgData name="Pasculli, Diana" userId="S::dpascull@doe.nj.gov::985891a8-e4ca-4513-91aa-9d74f57d5ac3" providerId="AD" clId="Web-{2B1F5C40-ABEC-81F9-3042-3EB1449713DC}" dt="2024-01-23T00:41:19.538" v="0"/>
        <pc:sldMkLst>
          <pc:docMk/>
          <pc:sldMk cId="3125728681" sldId="257"/>
        </pc:sldMkLst>
      </pc:sldChg>
    </pc:docChg>
  </pc:docChgLst>
  <pc:docChgLst>
    <pc:chgData name="Saju, Neha" userId="S::nsaju@doe.nj.gov::0fb8c601-783e-41fc-b251-1284690706bb" providerId="AD" clId="Web-{F9089F7C-2ECB-0B78-2C55-84993B93B1D4}"/>
    <pc:docChg chg="addSld modSld">
      <pc:chgData name="Saju, Neha" userId="S::nsaju@doe.nj.gov::0fb8c601-783e-41fc-b251-1284690706bb" providerId="AD" clId="Web-{F9089F7C-2ECB-0B78-2C55-84993B93B1D4}" dt="2024-07-23T16:18:56.891" v="584" actId="1076"/>
      <pc:docMkLst>
        <pc:docMk/>
      </pc:docMkLst>
      <pc:sldChg chg="modSp add replId">
        <pc:chgData name="Saju, Neha" userId="S::nsaju@doe.nj.gov::0fb8c601-783e-41fc-b251-1284690706bb" providerId="AD" clId="Web-{F9089F7C-2ECB-0B78-2C55-84993B93B1D4}" dt="2024-07-23T15:15:09.415" v="574" actId="1076"/>
        <pc:sldMkLst>
          <pc:docMk/>
          <pc:sldMk cId="1477498131" sldId="258"/>
        </pc:sldMkLst>
      </pc:sldChg>
    </pc:docChg>
  </pc:docChgLst>
  <pc:docChgLst>
    <pc:chgData name="Saju, Neha" userId="S::nsaju@doe.nj.gov::0fb8c601-783e-41fc-b251-1284690706bb" providerId="AD" clId="Web-{7BA291D1-83BA-E961-F570-F0CDEC3FFC24}"/>
    <pc:docChg chg="delSld modSld">
      <pc:chgData name="Saju, Neha" userId="S::nsaju@doe.nj.gov::0fb8c601-783e-41fc-b251-1284690706bb" providerId="AD" clId="Web-{7BA291D1-83BA-E961-F570-F0CDEC3FFC24}" dt="2024-07-23T13:16:09.204" v="13"/>
      <pc:docMkLst>
        <pc:docMk/>
      </pc:docMkLst>
      <pc:sldChg chg="del">
        <pc:chgData name="Saju, Neha" userId="S::nsaju@doe.nj.gov::0fb8c601-783e-41fc-b251-1284690706bb" providerId="AD" clId="Web-{7BA291D1-83BA-E961-F570-F0CDEC3FFC24}" dt="2024-07-23T13:15:08.077" v="0"/>
        <pc:sldMkLst>
          <pc:docMk/>
          <pc:sldMk cId="1780769033" sldId="258"/>
        </pc:sldMkLst>
      </pc:sldChg>
    </pc:docChg>
  </pc:docChgLst>
  <pc:docChgLst>
    <pc:chgData name="Saju, Neha" userId="S::nsaju@doe.nj.gov::0fb8c601-783e-41fc-b251-1284690706bb" providerId="AD" clId="Web-{A881D981-CB87-5C5B-EC69-CAC101A5644E}"/>
    <pc:docChg chg="modSld">
      <pc:chgData name="Saju, Neha" userId="S::nsaju@doe.nj.gov::0fb8c601-783e-41fc-b251-1284690706bb" providerId="AD" clId="Web-{A881D981-CB87-5C5B-EC69-CAC101A5644E}" dt="2024-08-08T19:40:12.145" v="0" actId="1076"/>
      <pc:docMkLst>
        <pc:docMk/>
      </pc:docMkLst>
      <pc:sldChg chg="modSp">
        <pc:chgData name="Saju, Neha" userId="S::nsaju@doe.nj.gov::0fb8c601-783e-41fc-b251-1284690706bb" providerId="AD" clId="Web-{A881D981-CB87-5C5B-EC69-CAC101A5644E}" dt="2024-08-08T19:40:12.145" v="0" actId="1076"/>
        <pc:sldMkLst>
          <pc:docMk/>
          <pc:sldMk cId="3543093776" sldId="258"/>
        </pc:sldMkLst>
      </pc:sldChg>
    </pc:docChg>
  </pc:docChgLst>
  <pc:docChgLst>
    <pc:chgData name="Saju, Neha" userId="S::nsaju@doe.nj.gov::0fb8c601-783e-41fc-b251-1284690706bb" providerId="AD" clId="Web-{E34895B9-144F-F686-AA86-CF29130D9C6E}"/>
    <pc:docChg chg="delSld modSld">
      <pc:chgData name="Saju, Neha" userId="S::nsaju@doe.nj.gov::0fb8c601-783e-41fc-b251-1284690706bb" providerId="AD" clId="Web-{E34895B9-144F-F686-AA86-CF29130D9C6E}" dt="2024-07-02T19:48:00.097" v="68"/>
      <pc:docMkLst>
        <pc:docMk/>
      </pc:docMkLst>
      <pc:sldChg chg="del">
        <pc:chgData name="Saju, Neha" userId="S::nsaju@doe.nj.gov::0fb8c601-783e-41fc-b251-1284690706bb" providerId="AD" clId="Web-{E34895B9-144F-F686-AA86-CF29130D9C6E}" dt="2024-07-02T19:30:39.685" v="12"/>
        <pc:sldMkLst>
          <pc:docMk/>
          <pc:sldMk cId="1691816952" sldId="258"/>
        </pc:sldMkLst>
      </pc:sldChg>
    </pc:docChg>
  </pc:docChgLst>
  <pc:docChgLst>
    <pc:chgData name="Saju, Neha" userId="S::nsaju@doe.nj.gov::0fb8c601-783e-41fc-b251-1284690706bb" providerId="AD" clId="Web-{92FF36EA-389B-4B3D-1E2F-44B0BCF1D54D}"/>
    <pc:docChg chg="modSld">
      <pc:chgData name="Saju, Neha" userId="S::nsaju@doe.nj.gov::0fb8c601-783e-41fc-b251-1284690706bb" providerId="AD" clId="Web-{92FF36EA-389B-4B3D-1E2F-44B0BCF1D54D}" dt="2024-07-24T14:33:25.078" v="39" actId="14100"/>
      <pc:docMkLst>
        <pc:docMk/>
      </pc:docMkLst>
    </pc:docChg>
  </pc:docChgLst>
  <pc:docChgLst>
    <pc:chgData name="Saju, Neha" userId="S::nsaju@doe.nj.gov::0fb8c601-783e-41fc-b251-1284690706bb" providerId="AD" clId="Web-{DB203BDB-7F35-2E71-087B-68386E4D7FC6}"/>
    <pc:docChg chg="modSld">
      <pc:chgData name="Saju, Neha" userId="S::nsaju@doe.nj.gov::0fb8c601-783e-41fc-b251-1284690706bb" providerId="AD" clId="Web-{DB203BDB-7F35-2E71-087B-68386E4D7FC6}" dt="2024-06-19T17:37:00.209" v="0" actId="20577"/>
      <pc:docMkLst>
        <pc:docMk/>
      </pc:docMkLst>
      <pc:sldChg chg="modSp">
        <pc:chgData name="Saju, Neha" userId="S::nsaju@doe.nj.gov::0fb8c601-783e-41fc-b251-1284690706bb" providerId="AD" clId="Web-{DB203BDB-7F35-2E71-087B-68386E4D7FC6}" dt="2024-06-19T17:37:00.209" v="0" actId="20577"/>
        <pc:sldMkLst>
          <pc:docMk/>
          <pc:sldMk cId="647139875" sldId="258"/>
        </pc:sldMkLst>
      </pc:sldChg>
    </pc:docChg>
  </pc:docChgLst>
  <pc:docChgLst>
    <pc:chgData name="Stromberg, Francine" userId="S::fstrombe@doe.nj.gov::4f4e8f41-ef7c-4c06-8020-2194eae2695b" providerId="AD" clId="Web-{8C1E3650-C807-501B-7F11-242C37800819}"/>
    <pc:docChg chg="mod">
      <pc:chgData name="Stromberg, Francine" userId="S::fstrombe@doe.nj.gov::4f4e8f41-ef7c-4c06-8020-2194eae2695b" providerId="AD" clId="Web-{8C1E3650-C807-501B-7F11-242C37800819}" dt="2024-08-08T19:21:31.219" v="0"/>
      <pc:docMkLst>
        <pc:docMk/>
      </pc:docMkLst>
    </pc:docChg>
  </pc:docChgLst>
  <pc:docChgLst>
    <pc:chgData name="Saju, Neha" userId="S::nsaju@doe.nj.gov::0fb8c601-783e-41fc-b251-1284690706bb" providerId="AD" clId="Web-{837BE2DB-6080-0637-FECB-13854BAE24D6}"/>
    <pc:docChg chg="addSld modSld">
      <pc:chgData name="Saju, Neha" userId="S::nsaju@doe.nj.gov::0fb8c601-783e-41fc-b251-1284690706bb" providerId="AD" clId="Web-{837BE2DB-6080-0637-FECB-13854BAE24D6}" dt="2024-06-20T19:06:15.450" v="949" actId="20577"/>
      <pc:docMkLst>
        <pc:docMk/>
      </pc:docMkLst>
      <pc:sldChg chg="addSp delSp modSp add replId">
        <pc:chgData name="Saju, Neha" userId="S::nsaju@doe.nj.gov::0fb8c601-783e-41fc-b251-1284690706bb" providerId="AD" clId="Web-{837BE2DB-6080-0637-FECB-13854BAE24D6}" dt="2024-06-20T19:06:15.450" v="949" actId="20577"/>
        <pc:sldMkLst>
          <pc:docMk/>
          <pc:sldMk cId="1691816952" sldId="258"/>
        </pc:sldMkLst>
      </pc:sldChg>
    </pc:docChg>
  </pc:docChgLst>
  <pc:docChgLst>
    <pc:chgData name="Pasculli, Diana" userId="S::dpascull@doe.nj.gov::985891a8-e4ca-4513-91aa-9d74f57d5ac3" providerId="AD" clId="Web-{73E6C100-0894-4BE7-8568-9B7F61159E7A}"/>
    <pc:docChg chg="modSld">
      <pc:chgData name="Pasculli, Diana" userId="S::dpascull@doe.nj.gov::985891a8-e4ca-4513-91aa-9d74f57d5ac3" providerId="AD" clId="Web-{73E6C100-0894-4BE7-8568-9B7F61159E7A}" dt="2024-08-26T13:44:54.843" v="1" actId="20577"/>
      <pc:docMkLst>
        <pc:docMk/>
      </pc:docMkLst>
      <pc:sldChg chg="modSp">
        <pc:chgData name="Pasculli, Diana" userId="S::dpascull@doe.nj.gov::985891a8-e4ca-4513-91aa-9d74f57d5ac3" providerId="AD" clId="Web-{73E6C100-0894-4BE7-8568-9B7F61159E7A}" dt="2024-08-26T13:44:54.843" v="1" actId="20577"/>
        <pc:sldMkLst>
          <pc:docMk/>
          <pc:sldMk cId="3543093776" sldId="258"/>
        </pc:sldMkLst>
      </pc:sldChg>
    </pc:docChg>
  </pc:docChgLst>
  <pc:docChgLst>
    <pc:chgData name="Saju, Neha" userId="S::nsaju@doe.nj.gov::0fb8c601-783e-41fc-b251-1284690706bb" providerId="AD" clId="Web-{E835B7EB-31D5-98D5-55CB-8D38AEF6C6D1}"/>
    <pc:docChg chg="modSld">
      <pc:chgData name="Saju, Neha" userId="S::nsaju@doe.nj.gov::0fb8c601-783e-41fc-b251-1284690706bb" providerId="AD" clId="Web-{E835B7EB-31D5-98D5-55CB-8D38AEF6C6D1}" dt="2024-07-02T12:39:20.339" v="11" actId="20577"/>
      <pc:docMkLst>
        <pc:docMk/>
      </pc:docMkLst>
      <pc:sldChg chg="modSp">
        <pc:chgData name="Saju, Neha" userId="S::nsaju@doe.nj.gov::0fb8c601-783e-41fc-b251-1284690706bb" providerId="AD" clId="Web-{E835B7EB-31D5-98D5-55CB-8D38AEF6C6D1}" dt="2024-07-02T12:39:20.339" v="11" actId="20577"/>
        <pc:sldMkLst>
          <pc:docMk/>
          <pc:sldMk cId="1691816952" sldId="258"/>
        </pc:sldMkLst>
      </pc:sldChg>
    </pc:docChg>
  </pc:docChgLst>
  <pc:docChgLst>
    <pc:chgData name="Pasculli, Diana" userId="S::dpascull@doe.nj.gov::985891a8-e4ca-4513-91aa-9d74f57d5ac3" providerId="AD" clId="Web-{926290D6-C192-5DAD-9BD3-17F545347B7C}"/>
    <pc:docChg chg="modSld">
      <pc:chgData name="Pasculli, Diana" userId="S::dpascull@doe.nj.gov::985891a8-e4ca-4513-91aa-9d74f57d5ac3" providerId="AD" clId="Web-{926290D6-C192-5DAD-9BD3-17F545347B7C}" dt="2024-08-09T15:02:40.920" v="1" actId="1076"/>
      <pc:docMkLst>
        <pc:docMk/>
      </pc:docMkLst>
    </pc:docChg>
  </pc:docChgLst>
  <pc:docChgLst>
    <pc:chgData name="Saju, Neha" userId="S::nsaju@doe.nj.gov::0fb8c601-783e-41fc-b251-1284690706bb" providerId="AD" clId="Web-{A829818A-23EB-94F3-5833-CC7C11B91FFD}"/>
    <pc:docChg chg="addSld delSld modSld">
      <pc:chgData name="Saju, Neha" userId="S::nsaju@doe.nj.gov::0fb8c601-783e-41fc-b251-1284690706bb" providerId="AD" clId="Web-{A829818A-23EB-94F3-5833-CC7C11B91FFD}" dt="2024-06-19T15:37:42.782" v="919" actId="20577"/>
      <pc:docMkLst>
        <pc:docMk/>
      </pc:docMkLst>
      <pc:sldChg chg="addSp delSp modSp del modNotes">
        <pc:chgData name="Saju, Neha" userId="S::nsaju@doe.nj.gov::0fb8c601-783e-41fc-b251-1284690706bb" providerId="AD" clId="Web-{A829818A-23EB-94F3-5833-CC7C11B91FFD}" dt="2024-06-19T14:47:39.217" v="478"/>
        <pc:sldMkLst>
          <pc:docMk/>
          <pc:sldMk cId="109857222" sldId="256"/>
        </pc:sldMkLst>
      </pc:sldChg>
      <pc:sldChg chg="addSp delSp modSp new">
        <pc:chgData name="Saju, Neha" userId="S::nsaju@doe.nj.gov::0fb8c601-783e-41fc-b251-1284690706bb" providerId="AD" clId="Web-{A829818A-23EB-94F3-5833-CC7C11B91FFD}" dt="2024-06-19T15:32:05.929" v="866" actId="20577"/>
        <pc:sldMkLst>
          <pc:docMk/>
          <pc:sldMk cId="1192816135" sldId="257"/>
        </pc:sldMkLst>
      </pc:sldChg>
      <pc:sldChg chg="delSp add del replId">
        <pc:chgData name="Saju, Neha" userId="S::nsaju@doe.nj.gov::0fb8c601-783e-41fc-b251-1284690706bb" providerId="AD" clId="Web-{A829818A-23EB-94F3-5833-CC7C11B91FFD}" dt="2024-06-19T14:18:59.140" v="150"/>
        <pc:sldMkLst>
          <pc:docMk/>
          <pc:sldMk cId="2972521966" sldId="257"/>
        </pc:sldMkLst>
      </pc:sldChg>
      <pc:sldChg chg="del">
        <pc:chgData name="Saju, Neha" userId="S::nsaju@doe.nj.gov::0fb8c601-783e-41fc-b251-1284690706bb" providerId="AD" clId="Web-{A829818A-23EB-94F3-5833-CC7C11B91FFD}" dt="2024-06-19T13:43:57.350" v="0"/>
        <pc:sldMkLst>
          <pc:docMk/>
          <pc:sldMk cId="3125728681" sldId="257"/>
        </pc:sldMkLst>
      </pc:sldChg>
      <pc:sldChg chg="addSp delSp modSp new modNotes">
        <pc:chgData name="Saju, Neha" userId="S::nsaju@doe.nj.gov::0fb8c601-783e-41fc-b251-1284690706bb" providerId="AD" clId="Web-{A829818A-23EB-94F3-5833-CC7C11B91FFD}" dt="2024-06-19T15:37:42.782" v="919" actId="20577"/>
        <pc:sldMkLst>
          <pc:docMk/>
          <pc:sldMk cId="647139875" sldId="258"/>
        </pc:sldMkLst>
      </pc:sldChg>
    </pc:docChg>
  </pc:docChgLst>
  <pc:docChgLst>
    <pc:chgData name="Saju, Neha" userId="S::nsaju@doe.nj.gov::0fb8c601-783e-41fc-b251-1284690706bb" providerId="AD" clId="Web-{0F97F650-4DA2-BD4D-A5D8-186B4BEFB74F}"/>
    <pc:docChg chg="modSld">
      <pc:chgData name="Saju, Neha" userId="S::nsaju@doe.nj.gov::0fb8c601-783e-41fc-b251-1284690706bb" providerId="AD" clId="Web-{0F97F650-4DA2-BD4D-A5D8-186B4BEFB74F}" dt="2024-08-06T18:59:47.717" v="293" actId="1076"/>
      <pc:docMkLst>
        <pc:docMk/>
      </pc:docMkLst>
      <pc:sldChg chg="addSp delSp modSp">
        <pc:chgData name="Saju, Neha" userId="S::nsaju@doe.nj.gov::0fb8c601-783e-41fc-b251-1284690706bb" providerId="AD" clId="Web-{0F97F650-4DA2-BD4D-A5D8-186B4BEFB74F}" dt="2024-08-06T18:59:47.717" v="293" actId="1076"/>
        <pc:sldMkLst>
          <pc:docMk/>
          <pc:sldMk cId="3543093776" sldId="258"/>
        </pc:sldMkLst>
      </pc:sldChg>
    </pc:docChg>
  </pc:docChgLst>
  <pc:docChgLst>
    <pc:chgData name="Saju, Neha" userId="S::nsaju@doe.nj.gov::0fb8c601-783e-41fc-b251-1284690706bb" providerId="AD" clId="Web-{71CF872D-32DF-BE55-D10B-1B43E167E8E3}"/>
    <pc:docChg chg="modSld">
      <pc:chgData name="Saju, Neha" userId="S::nsaju@doe.nj.gov::0fb8c601-783e-41fc-b251-1284690706bb" providerId="AD" clId="Web-{71CF872D-32DF-BE55-D10B-1B43E167E8E3}" dt="2024-07-10T19:42:27.280" v="64" actId="20577"/>
      <pc:docMkLst>
        <pc:docMk/>
      </pc:docMkLst>
      <pc:sldChg chg="modSp modCm">
        <pc:chgData name="Saju, Neha" userId="S::nsaju@doe.nj.gov::0fb8c601-783e-41fc-b251-1284690706bb" providerId="AD" clId="Web-{71CF872D-32DF-BE55-D10B-1B43E167E8E3}" dt="2024-07-10T19:42:27.280" v="64" actId="20577"/>
        <pc:sldMkLst>
          <pc:docMk/>
          <pc:sldMk cId="1192816135" sldId="25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aju, Neha" userId="S::nsaju@doe.nj.gov::0fb8c601-783e-41fc-b251-1284690706bb" providerId="AD" clId="Web-{71CF872D-32DF-BE55-D10B-1B43E167E8E3}" dt="2024-07-10T19:42:27.280" v="64" actId="20577"/>
              <pc2:cmMkLst xmlns:pc2="http://schemas.microsoft.com/office/powerpoint/2019/9/main/command">
                <pc:docMk/>
                <pc:sldMk cId="1192816135" sldId="257"/>
                <pc2:cmMk id="{EE840B6C-4BBA-40EE-929D-DA0FD57F9CC3}"/>
              </pc2:cmMkLst>
            </pc226:cmChg>
          </p:ext>
        </pc:extLst>
      </pc:sldChg>
    </pc:docChg>
  </pc:docChgLst>
  <pc:docChgLst>
    <pc:chgData name="Saju, Neha" userId="S::nsaju@doe.nj.gov::0fb8c601-783e-41fc-b251-1284690706bb" providerId="AD" clId="Web-{4357EFE4-0791-84FB-B56F-AAB74B7F40E1}"/>
    <pc:docChg chg="modSld">
      <pc:chgData name="Saju, Neha" userId="S::nsaju@doe.nj.gov::0fb8c601-783e-41fc-b251-1284690706bb" providerId="AD" clId="Web-{4357EFE4-0791-84FB-B56F-AAB74B7F40E1}" dt="2024-07-16T13:38:07.955" v="12" actId="1076"/>
      <pc:docMkLst>
        <pc:docMk/>
      </pc:docMkLst>
    </pc:docChg>
  </pc:docChgLst>
  <pc:docChgLst>
    <pc:chgData name="Saju, Neha" userId="S::nsaju@doe.nj.gov::0fb8c601-783e-41fc-b251-1284690706bb" providerId="AD" clId="Web-{85131CE6-59EF-159A-5F11-B495FEA04597}"/>
    <pc:docChg chg="modSld">
      <pc:chgData name="Saju, Neha" userId="S::nsaju@doe.nj.gov::0fb8c601-783e-41fc-b251-1284690706bb" providerId="AD" clId="Web-{85131CE6-59EF-159A-5F11-B495FEA04597}" dt="2024-07-11T18:07:26.585" v="0" actId="14100"/>
      <pc:docMkLst>
        <pc:docMk/>
      </pc:docMkLst>
      <pc:sldChg chg="modSp">
        <pc:chgData name="Saju, Neha" userId="S::nsaju@doe.nj.gov::0fb8c601-783e-41fc-b251-1284690706bb" providerId="AD" clId="Web-{85131CE6-59EF-159A-5F11-B495FEA04597}" dt="2024-07-11T18:07:26.585" v="0" actId="14100"/>
        <pc:sldMkLst>
          <pc:docMk/>
          <pc:sldMk cId="1192816135" sldId="257"/>
        </pc:sldMkLst>
      </pc:sldChg>
    </pc:docChg>
  </pc:docChgLst>
  <pc:docChgLst>
    <pc:chgData name="Pasculli, Diana" userId="S::dpascull@doe.nj.gov::985891a8-e4ca-4513-91aa-9d74f57d5ac3" providerId="AD" clId="Web-{9CB939EE-FC5B-86AF-E34C-61EA74439338}"/>
    <pc:docChg chg="modSld">
      <pc:chgData name="Pasculli, Diana" userId="S::dpascull@doe.nj.gov::985891a8-e4ca-4513-91aa-9d74f57d5ac3" providerId="AD" clId="Web-{9CB939EE-FC5B-86AF-E34C-61EA74439338}" dt="2024-08-09T15:03:52.112" v="3" actId="1076"/>
      <pc:docMkLst>
        <pc:docMk/>
      </pc:docMkLst>
    </pc:docChg>
  </pc:docChgLst>
  <pc:docChgLst>
    <pc:chgData name="Saju, Neha" userId="S::nsaju@doe.nj.gov::0fb8c601-783e-41fc-b251-1284690706bb" providerId="AD" clId="Web-{65466B07-71D9-1586-DA9E-A538F21C1CB8}"/>
    <pc:docChg chg="modSld">
      <pc:chgData name="Saju, Neha" userId="S::nsaju@doe.nj.gov::0fb8c601-783e-41fc-b251-1284690706bb" providerId="AD" clId="Web-{65466B07-71D9-1586-DA9E-A538F21C1CB8}" dt="2024-07-31T14:54:45.748" v="406" actId="1076"/>
      <pc:docMkLst>
        <pc:docMk/>
      </pc:docMkLst>
      <pc:sldChg chg="addSp delSp modSp">
        <pc:chgData name="Saju, Neha" userId="S::nsaju@doe.nj.gov::0fb8c601-783e-41fc-b251-1284690706bb" providerId="AD" clId="Web-{65466B07-71D9-1586-DA9E-A538F21C1CB8}" dt="2024-07-31T14:54:45.748" v="406" actId="1076"/>
        <pc:sldMkLst>
          <pc:docMk/>
          <pc:sldMk cId="1192816135" sldId="257"/>
        </pc:sldMkLst>
      </pc:sldChg>
      <pc:sldChg chg="addSp delSp modSp">
        <pc:chgData name="Saju, Neha" userId="S::nsaju@doe.nj.gov::0fb8c601-783e-41fc-b251-1284690706bb" providerId="AD" clId="Web-{65466B07-71D9-1586-DA9E-A538F21C1CB8}" dt="2024-07-31T14:51:20.748" v="376" actId="1076"/>
        <pc:sldMkLst>
          <pc:docMk/>
          <pc:sldMk cId="3543093776" sldId="258"/>
        </pc:sldMkLst>
      </pc:sldChg>
    </pc:docChg>
  </pc:docChgLst>
  <pc:docChgLst>
    <pc:chgData name="Pasculli, Diana" userId="S::dpascull@doe.nj.gov::985891a8-e4ca-4513-91aa-9d74f57d5ac3" providerId="AD" clId="Web-{19495E23-0254-5FD1-48E6-7C42476D5FF3}"/>
    <pc:docChg chg="">
      <pc:chgData name="Pasculli, Diana" userId="S::dpascull@doe.nj.gov::985891a8-e4ca-4513-91aa-9d74f57d5ac3" providerId="AD" clId="Web-{19495E23-0254-5FD1-48E6-7C42476D5FF3}" dt="2024-07-15T18:23:05.258" v="0"/>
      <pc:docMkLst>
        <pc:docMk/>
      </pc:docMkLst>
    </pc:docChg>
  </pc:docChgLst>
  <pc:docChgLst>
    <pc:chgData name="Saju, Neha" userId="S::nsaju@doe.nj.gov::0fb8c601-783e-41fc-b251-1284690706bb" providerId="AD" clId="Web-{F59F5082-77D5-A85C-2E74-E0619D2B6236}"/>
    <pc:docChg chg="modSld">
      <pc:chgData name="Saju, Neha" userId="S::nsaju@doe.nj.gov::0fb8c601-783e-41fc-b251-1284690706bb" providerId="AD" clId="Web-{F59F5082-77D5-A85C-2E74-E0619D2B6236}" dt="2024-07-02T17:00:14.560" v="8" actId="1076"/>
      <pc:docMkLst>
        <pc:docMk/>
      </pc:docMkLst>
      <pc:sldChg chg="modSp">
        <pc:chgData name="Saju, Neha" userId="S::nsaju@doe.nj.gov::0fb8c601-783e-41fc-b251-1284690706bb" providerId="AD" clId="Web-{F59F5082-77D5-A85C-2E74-E0619D2B6236}" dt="2024-07-02T17:00:14.560" v="8" actId="1076"/>
        <pc:sldMkLst>
          <pc:docMk/>
          <pc:sldMk cId="1691816952" sldId="258"/>
        </pc:sldMkLst>
      </pc:sldChg>
    </pc:docChg>
  </pc:docChgLst>
  <pc:docChgLst>
    <pc:chgData name="Saju, Neha" userId="S::nsaju@doe.nj.gov::0fb8c601-783e-41fc-b251-1284690706bb" providerId="AD" clId="Web-{509AF345-FEAA-413F-DCD5-D21F0928612E}"/>
    <pc:docChg chg="delSld modSld">
      <pc:chgData name="Saju, Neha" userId="S::nsaju@doe.nj.gov::0fb8c601-783e-41fc-b251-1284690706bb" providerId="AD" clId="Web-{509AF345-FEAA-413F-DCD5-D21F0928612E}" dt="2024-08-06T18:04:57.743" v="281" actId="14100"/>
      <pc:docMkLst>
        <pc:docMk/>
      </pc:docMkLst>
      <pc:sldChg chg="addSp delSp modSp del">
        <pc:chgData name="Saju, Neha" userId="S::nsaju@doe.nj.gov::0fb8c601-783e-41fc-b251-1284690706bb" providerId="AD" clId="Web-{509AF345-FEAA-413F-DCD5-D21F0928612E}" dt="2024-08-06T17:59:16.513" v="266"/>
        <pc:sldMkLst>
          <pc:docMk/>
          <pc:sldMk cId="1192816135" sldId="257"/>
        </pc:sldMkLst>
      </pc:sldChg>
      <pc:sldChg chg="addSp delSp modSp">
        <pc:chgData name="Saju, Neha" userId="S::nsaju@doe.nj.gov::0fb8c601-783e-41fc-b251-1284690706bb" providerId="AD" clId="Web-{509AF345-FEAA-413F-DCD5-D21F0928612E}" dt="2024-08-06T18:04:57.743" v="281" actId="14100"/>
        <pc:sldMkLst>
          <pc:docMk/>
          <pc:sldMk cId="3543093776" sldId="25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4B0E3A-463A-4531-A2B1-5E76AC42E643}" type="datetimeFigureOut">
              <a:t>11/26/2025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851584-CD35-46D7-8277-8F3AA54037F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522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851584-CD35-46D7-8277-8F3AA54037F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532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4636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854"/>
            </a:lvl1pPr>
            <a:lvl2pPr marL="353278" indent="0" algn="ctr">
              <a:buNone/>
              <a:defRPr sz="1545"/>
            </a:lvl2pPr>
            <a:lvl3pPr marL="706557" indent="0" algn="ctr">
              <a:buNone/>
              <a:defRPr sz="1391"/>
            </a:lvl3pPr>
            <a:lvl4pPr marL="1059835" indent="0" algn="ctr">
              <a:buNone/>
              <a:defRPr sz="1236"/>
            </a:lvl4pPr>
            <a:lvl5pPr marL="1413114" indent="0" algn="ctr">
              <a:buNone/>
              <a:defRPr sz="1236"/>
            </a:lvl5pPr>
            <a:lvl6pPr marL="1766392" indent="0" algn="ctr">
              <a:buNone/>
              <a:defRPr sz="1236"/>
            </a:lvl6pPr>
            <a:lvl7pPr marL="2119671" indent="0" algn="ctr">
              <a:buNone/>
              <a:defRPr sz="1236"/>
            </a:lvl7pPr>
            <a:lvl8pPr marL="2472949" indent="0" algn="ctr">
              <a:buNone/>
              <a:defRPr sz="1236"/>
            </a:lvl8pPr>
            <a:lvl9pPr marL="2826228" indent="0" algn="ctr">
              <a:buNone/>
              <a:defRPr sz="1236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329352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185624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615545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02840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4636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1854">
                <a:solidFill>
                  <a:schemeClr val="tx1"/>
                </a:solidFill>
              </a:defRPr>
            </a:lvl1pPr>
            <a:lvl2pPr marL="353278" indent="0">
              <a:buNone/>
              <a:defRPr sz="1545">
                <a:solidFill>
                  <a:schemeClr val="tx1">
                    <a:tint val="75000"/>
                  </a:schemeClr>
                </a:solidFill>
              </a:defRPr>
            </a:lvl2pPr>
            <a:lvl3pPr marL="706557" indent="0">
              <a:buNone/>
              <a:defRPr sz="1391">
                <a:solidFill>
                  <a:schemeClr val="tx1">
                    <a:tint val="75000"/>
                  </a:schemeClr>
                </a:solidFill>
              </a:defRPr>
            </a:lvl3pPr>
            <a:lvl4pPr marL="1059835" indent="0">
              <a:buNone/>
              <a:defRPr sz="1236">
                <a:solidFill>
                  <a:schemeClr val="tx1">
                    <a:tint val="75000"/>
                  </a:schemeClr>
                </a:solidFill>
              </a:defRPr>
            </a:lvl4pPr>
            <a:lvl5pPr marL="1413114" indent="0">
              <a:buNone/>
              <a:defRPr sz="1236">
                <a:solidFill>
                  <a:schemeClr val="tx1">
                    <a:tint val="75000"/>
                  </a:schemeClr>
                </a:solidFill>
              </a:defRPr>
            </a:lvl5pPr>
            <a:lvl6pPr marL="1766392" indent="0">
              <a:buNone/>
              <a:defRPr sz="1236">
                <a:solidFill>
                  <a:schemeClr val="tx1">
                    <a:tint val="75000"/>
                  </a:schemeClr>
                </a:solidFill>
              </a:defRPr>
            </a:lvl6pPr>
            <a:lvl7pPr marL="2119671" indent="0">
              <a:buNone/>
              <a:defRPr sz="1236">
                <a:solidFill>
                  <a:schemeClr val="tx1">
                    <a:tint val="75000"/>
                  </a:schemeClr>
                </a:solidFill>
              </a:defRPr>
            </a:lvl7pPr>
            <a:lvl8pPr marL="2472949" indent="0">
              <a:buNone/>
              <a:defRPr sz="1236">
                <a:solidFill>
                  <a:schemeClr val="tx1">
                    <a:tint val="75000"/>
                  </a:schemeClr>
                </a:solidFill>
              </a:defRPr>
            </a:lvl8pPr>
            <a:lvl9pPr marL="2826228" indent="0">
              <a:buNone/>
              <a:defRPr sz="123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99848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514234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1854" b="1"/>
            </a:lvl1pPr>
            <a:lvl2pPr marL="353278" indent="0">
              <a:buNone/>
              <a:defRPr sz="1545" b="1"/>
            </a:lvl2pPr>
            <a:lvl3pPr marL="706557" indent="0">
              <a:buNone/>
              <a:defRPr sz="1391" b="1"/>
            </a:lvl3pPr>
            <a:lvl4pPr marL="1059835" indent="0">
              <a:buNone/>
              <a:defRPr sz="1236" b="1"/>
            </a:lvl4pPr>
            <a:lvl5pPr marL="1413114" indent="0">
              <a:buNone/>
              <a:defRPr sz="1236" b="1"/>
            </a:lvl5pPr>
            <a:lvl6pPr marL="1766392" indent="0">
              <a:buNone/>
              <a:defRPr sz="1236" b="1"/>
            </a:lvl6pPr>
            <a:lvl7pPr marL="2119671" indent="0">
              <a:buNone/>
              <a:defRPr sz="1236" b="1"/>
            </a:lvl7pPr>
            <a:lvl8pPr marL="2472949" indent="0">
              <a:buNone/>
              <a:defRPr sz="1236" b="1"/>
            </a:lvl8pPr>
            <a:lvl9pPr marL="2826228" indent="0">
              <a:buNone/>
              <a:defRPr sz="12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854" b="1"/>
            </a:lvl1pPr>
            <a:lvl2pPr marL="353278" indent="0">
              <a:buNone/>
              <a:defRPr sz="1545" b="1"/>
            </a:lvl2pPr>
            <a:lvl3pPr marL="706557" indent="0">
              <a:buNone/>
              <a:defRPr sz="1391" b="1"/>
            </a:lvl3pPr>
            <a:lvl4pPr marL="1059835" indent="0">
              <a:buNone/>
              <a:defRPr sz="1236" b="1"/>
            </a:lvl4pPr>
            <a:lvl5pPr marL="1413114" indent="0">
              <a:buNone/>
              <a:defRPr sz="1236" b="1"/>
            </a:lvl5pPr>
            <a:lvl6pPr marL="1766392" indent="0">
              <a:buNone/>
              <a:defRPr sz="1236" b="1"/>
            </a:lvl6pPr>
            <a:lvl7pPr marL="2119671" indent="0">
              <a:buNone/>
              <a:defRPr sz="1236" b="1"/>
            </a:lvl7pPr>
            <a:lvl8pPr marL="2472949" indent="0">
              <a:buNone/>
              <a:defRPr sz="1236" b="1"/>
            </a:lvl8pPr>
            <a:lvl9pPr marL="2826228" indent="0">
              <a:buNone/>
              <a:defRPr sz="12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371732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17755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512563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47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473"/>
            </a:lvl1pPr>
            <a:lvl2pPr>
              <a:defRPr sz="2164"/>
            </a:lvl2pPr>
            <a:lvl3pPr>
              <a:defRPr sz="1854"/>
            </a:lvl3pPr>
            <a:lvl4pPr>
              <a:defRPr sz="1545"/>
            </a:lvl4pPr>
            <a:lvl5pPr>
              <a:defRPr sz="1545"/>
            </a:lvl5pPr>
            <a:lvl6pPr>
              <a:defRPr sz="1545"/>
            </a:lvl6pPr>
            <a:lvl7pPr>
              <a:defRPr sz="1545"/>
            </a:lvl7pPr>
            <a:lvl8pPr>
              <a:defRPr sz="1545"/>
            </a:lvl8pPr>
            <a:lvl9pPr>
              <a:defRPr sz="154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236"/>
            </a:lvl1pPr>
            <a:lvl2pPr marL="353278" indent="0">
              <a:buNone/>
              <a:defRPr sz="1082"/>
            </a:lvl2pPr>
            <a:lvl3pPr marL="706557" indent="0">
              <a:buNone/>
              <a:defRPr sz="927"/>
            </a:lvl3pPr>
            <a:lvl4pPr marL="1059835" indent="0">
              <a:buNone/>
              <a:defRPr sz="773"/>
            </a:lvl4pPr>
            <a:lvl5pPr marL="1413114" indent="0">
              <a:buNone/>
              <a:defRPr sz="773"/>
            </a:lvl5pPr>
            <a:lvl6pPr marL="1766392" indent="0">
              <a:buNone/>
              <a:defRPr sz="773"/>
            </a:lvl6pPr>
            <a:lvl7pPr marL="2119671" indent="0">
              <a:buNone/>
              <a:defRPr sz="773"/>
            </a:lvl7pPr>
            <a:lvl8pPr marL="2472949" indent="0">
              <a:buNone/>
              <a:defRPr sz="773"/>
            </a:lvl8pPr>
            <a:lvl9pPr marL="2826228" indent="0">
              <a:buNone/>
              <a:defRPr sz="77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618922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47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473"/>
            </a:lvl1pPr>
            <a:lvl2pPr marL="353278" indent="0">
              <a:buNone/>
              <a:defRPr sz="2164"/>
            </a:lvl2pPr>
            <a:lvl3pPr marL="706557" indent="0">
              <a:buNone/>
              <a:defRPr sz="1854"/>
            </a:lvl3pPr>
            <a:lvl4pPr marL="1059835" indent="0">
              <a:buNone/>
              <a:defRPr sz="1545"/>
            </a:lvl4pPr>
            <a:lvl5pPr marL="1413114" indent="0">
              <a:buNone/>
              <a:defRPr sz="1545"/>
            </a:lvl5pPr>
            <a:lvl6pPr marL="1766392" indent="0">
              <a:buNone/>
              <a:defRPr sz="1545"/>
            </a:lvl6pPr>
            <a:lvl7pPr marL="2119671" indent="0">
              <a:buNone/>
              <a:defRPr sz="1545"/>
            </a:lvl7pPr>
            <a:lvl8pPr marL="2472949" indent="0">
              <a:buNone/>
              <a:defRPr sz="1545"/>
            </a:lvl8pPr>
            <a:lvl9pPr marL="2826228" indent="0">
              <a:buNone/>
              <a:defRPr sz="154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236"/>
            </a:lvl1pPr>
            <a:lvl2pPr marL="353278" indent="0">
              <a:buNone/>
              <a:defRPr sz="1082"/>
            </a:lvl2pPr>
            <a:lvl3pPr marL="706557" indent="0">
              <a:buNone/>
              <a:defRPr sz="927"/>
            </a:lvl3pPr>
            <a:lvl4pPr marL="1059835" indent="0">
              <a:buNone/>
              <a:defRPr sz="773"/>
            </a:lvl4pPr>
            <a:lvl5pPr marL="1413114" indent="0">
              <a:buNone/>
              <a:defRPr sz="773"/>
            </a:lvl5pPr>
            <a:lvl6pPr marL="1766392" indent="0">
              <a:buNone/>
              <a:defRPr sz="773"/>
            </a:lvl6pPr>
            <a:lvl7pPr marL="2119671" indent="0">
              <a:buNone/>
              <a:defRPr sz="773"/>
            </a:lvl7pPr>
            <a:lvl8pPr marL="2472949" indent="0">
              <a:buNone/>
              <a:defRPr sz="773"/>
            </a:lvl8pPr>
            <a:lvl9pPr marL="2826228" indent="0">
              <a:buNone/>
              <a:defRPr sz="77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084191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482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hyperlink" Target="https://www.nj.gov/education/njtss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svg"/><Relationship Id="rId11" Type="http://schemas.openxmlformats.org/officeDocument/2006/relationships/image" Target="../media/image7.png"/><Relationship Id="rId5" Type="http://schemas.openxmlformats.org/officeDocument/2006/relationships/image" Target="../media/image2.png"/><Relationship Id="rId10" Type="http://schemas.openxmlformats.org/officeDocument/2006/relationships/hyperlink" Target="https://www.nj.gov/education/essanj/plan.shtml" TargetMode="External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A278D61-2BA7-0869-C069-CD1B384424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75" y="514832"/>
            <a:ext cx="7770112" cy="881492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7C9D26B-BFDF-A1EB-BE49-B9BACB5D8F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51" y="9329751"/>
            <a:ext cx="7764840" cy="732273"/>
          </a:xfrm>
          <a:prstGeom prst="rect">
            <a:avLst/>
          </a:prstGeom>
          <a:solidFill>
            <a:srgbClr val="104E7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DD881D-6615-BC74-E182-674517D9B544}"/>
              </a:ext>
            </a:extLst>
          </p:cNvPr>
          <p:cNvSpPr/>
          <p:nvPr/>
        </p:nvSpPr>
        <p:spPr>
          <a:xfrm>
            <a:off x="4038729" y="1938416"/>
            <a:ext cx="3533623" cy="5893989"/>
          </a:xfrm>
          <a:prstGeom prst="rect">
            <a:avLst/>
          </a:prstGeom>
          <a:solidFill>
            <a:srgbClr val="FFFF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FA13CF5-2541-836C-CC48-65FA4CD367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6469" y="3624"/>
            <a:ext cx="7764841" cy="1624977"/>
          </a:xfrm>
          <a:prstGeom prst="rect">
            <a:avLst/>
          </a:prstGeom>
          <a:solidFill>
            <a:srgbClr val="104E7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9" name="Title 2">
            <a:extLst>
              <a:ext uri="{FF2B5EF4-FFF2-40B4-BE49-F238E27FC236}">
                <a16:creationId xmlns:a16="http://schemas.microsoft.com/office/drawing/2014/main" id="{571E27D5-01DB-00B3-6749-3D016FE0B02C}"/>
              </a:ext>
            </a:extLst>
          </p:cNvPr>
          <p:cNvSpPr txBox="1"/>
          <p:nvPr/>
        </p:nvSpPr>
        <p:spPr>
          <a:xfrm>
            <a:off x="277628" y="103511"/>
            <a:ext cx="7150603" cy="923330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s-US" b="1" i="0" u="none" strike="noStrike" cap="none" baseline="0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Programas de prevención e intervención para niños y jóvenes que están abandonados, descuidados o en riesgo</a:t>
            </a:r>
          </a:p>
          <a:p>
            <a:pPr algn="ctr">
              <a:lnSpc>
                <a:spcPct val="100000"/>
              </a:lnSpc>
              <a:defRPr/>
            </a:pPr>
            <a:endParaRPr lang="en-US" b="1">
              <a:solidFill>
                <a:schemeClr val="bg1"/>
              </a:solidFill>
              <a:latin typeface="Palatino Linotype"/>
              <a:ea typeface="+mj-lt"/>
              <a:cs typeface="+mj-lt"/>
            </a:endParaRPr>
          </a:p>
        </p:txBody>
      </p:sp>
      <p:sp>
        <p:nvSpPr>
          <p:cNvPr id="21" name="TextBox 14">
            <a:extLst>
              <a:ext uri="{FF2B5EF4-FFF2-40B4-BE49-F238E27FC236}">
                <a16:creationId xmlns:a16="http://schemas.microsoft.com/office/drawing/2014/main" id="{C8A43F40-AA43-3DC8-1777-AABB83B39EB6}"/>
              </a:ext>
            </a:extLst>
          </p:cNvPr>
          <p:cNvSpPr txBox="1"/>
          <p:nvPr/>
        </p:nvSpPr>
        <p:spPr>
          <a:xfrm>
            <a:off x="91622" y="764495"/>
            <a:ext cx="7594359" cy="1015663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US" sz="1200" b="0" i="0" u="none" strike="noStrike" cap="none" baseline="0" dirty="0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El Título I, Parte D de la Ley Cada Estudiante Triunfa (</a:t>
            </a:r>
            <a:r>
              <a:rPr lang="es-US" sz="1200" b="0" i="0" u="none" strike="noStrike" cap="none" baseline="0" dirty="0" err="1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Every</a:t>
            </a:r>
            <a:r>
              <a:rPr lang="es-US" sz="1200" b="0" i="0" u="none" strike="noStrike" cap="none" baseline="0" dirty="0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 </a:t>
            </a:r>
            <a:r>
              <a:rPr lang="es-US" sz="1200" b="0" i="0" u="none" strike="noStrike" cap="none" baseline="0" dirty="0" err="1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Student</a:t>
            </a:r>
            <a:r>
              <a:rPr lang="es-US" sz="1200" b="0" i="0" u="none" strike="noStrike" cap="none" baseline="0" dirty="0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 </a:t>
            </a:r>
            <a:r>
              <a:rPr lang="es-US" sz="1200" b="0" i="0" u="none" strike="noStrike" cap="none" baseline="0" dirty="0" err="1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Succeeds</a:t>
            </a:r>
            <a:r>
              <a:rPr lang="es-US" sz="1200" b="0" i="0" u="none" strike="noStrike" cap="none" baseline="0" dirty="0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 </a:t>
            </a:r>
            <a:r>
              <a:rPr lang="es-US" sz="1200" b="0" i="0" u="none" strike="noStrike" cap="none" baseline="0" dirty="0" err="1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Act</a:t>
            </a:r>
            <a:r>
              <a:rPr lang="es-US" sz="1200" b="0" i="0" u="none" strike="noStrike" cap="none" baseline="0" dirty="0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, </a:t>
            </a:r>
            <a:r>
              <a:rPr lang="es-US" sz="1200" b="0" i="0" u="none" strike="noStrike" cap="none" baseline="0" dirty="0" err="1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ESSA</a:t>
            </a:r>
            <a:r>
              <a:rPr lang="es-US" sz="1200" b="0" i="0" u="none" strike="noStrike" cap="none" baseline="0" dirty="0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) ofrece financiamiento federal para apoyar a los jóvenes definidos como abandonados, descuidados o en riesgo. Tiene dos subpartes, una que proporciona financiamiento a nivel estatal y la otra que proporciona fondos a las agencias educativas locales (local </a:t>
            </a:r>
            <a:r>
              <a:rPr lang="es-US" sz="1200" b="0" i="0" u="none" strike="noStrike" cap="none" baseline="0" dirty="0" err="1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educational</a:t>
            </a:r>
            <a:r>
              <a:rPr lang="es-US" sz="1200" b="0" i="0" u="none" strike="noStrike" cap="none" baseline="0" dirty="0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 agencies, LEA). </a:t>
            </a:r>
          </a:p>
          <a:p>
            <a:endParaRPr lang="en-US" sz="1200" dirty="0">
              <a:solidFill>
                <a:schemeClr val="bg1"/>
              </a:solidFill>
              <a:latin typeface="Palatino Linotype"/>
              <a:ea typeface="Calibri" panose="020F0502020204030204"/>
              <a:cs typeface="Calibri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2507CD8-F9DB-66FA-C817-EFC5FD19FC75}"/>
              </a:ext>
            </a:extLst>
          </p:cNvPr>
          <p:cNvSpPr txBox="1"/>
          <p:nvPr/>
        </p:nvSpPr>
        <p:spPr>
          <a:xfrm>
            <a:off x="4032429" y="1979618"/>
            <a:ext cx="3398122" cy="54864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US" sz="1500" b="1" i="0" u="none" strike="noStrike" cap="none" baseline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Organismos estatales de apoyo y LEA</a:t>
            </a:r>
            <a:endParaRPr lang="en-US" sz="15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C6D9FC7-DAE4-A439-669D-A9F0C03A637B}"/>
              </a:ext>
            </a:extLst>
          </p:cNvPr>
          <p:cNvSpPr txBox="1"/>
          <p:nvPr/>
        </p:nvSpPr>
        <p:spPr>
          <a:xfrm>
            <a:off x="4146026" y="2489684"/>
            <a:ext cx="3227013" cy="470898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Nueva Jersey proporciona recursos y oportunidades de asistencia técnica para apoyar a los organismos estatales y a las LEA en la satisfacción de las necesidades de los jóvenes abandonados, descuidados y en riesgo de manera continua a través de la respuesta directa a las consultas y con el apoyo del Centro de Asistencia Técnica para Personas Abandonadas y Descuidadas, que cuenta con el apoyo del Departamento de Educación de los Estados Unidos (</a:t>
            </a:r>
            <a:r>
              <a:rPr lang="es-US" sz="1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U.S</a:t>
            </a:r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. </a:t>
            </a:r>
            <a:r>
              <a:rPr lang="es-US" sz="1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Department</a:t>
            </a:r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 </a:t>
            </a:r>
            <a:r>
              <a:rPr lang="es-US" sz="1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of</a:t>
            </a:r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 </a:t>
            </a:r>
            <a:r>
              <a:rPr lang="es-US" sz="1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Education</a:t>
            </a:r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, USED). </a:t>
            </a:r>
          </a:p>
          <a:p>
            <a:endParaRPr lang="en-US" sz="1200" dirty="0">
              <a:latin typeface="Palatino Linotype"/>
              <a:ea typeface="Verdana"/>
              <a:cs typeface="Calibri"/>
            </a:endParaRPr>
          </a:p>
          <a:p>
            <a:endParaRPr lang="en-US" sz="1200" dirty="0">
              <a:latin typeface="Palatino Linotype"/>
              <a:ea typeface="Verdana"/>
              <a:cs typeface="Calibri"/>
            </a:endParaRPr>
          </a:p>
          <a:p>
            <a:endParaRPr lang="en-US" sz="1200" dirty="0">
              <a:latin typeface="Palatino Linotype"/>
              <a:ea typeface="Verdana"/>
              <a:cs typeface="Calibri"/>
            </a:endParaRPr>
          </a:p>
          <a:p>
            <a:endParaRPr lang="en-US" sz="1200" dirty="0">
              <a:latin typeface="Palatino Linotype"/>
              <a:ea typeface="Verdana"/>
              <a:cs typeface="Calibri"/>
            </a:endParaRPr>
          </a:p>
          <a:p>
            <a:endParaRPr lang="en-US" sz="1200" dirty="0">
              <a:latin typeface="Palatino Linotype"/>
              <a:ea typeface="Verdana"/>
              <a:cs typeface="Calibri"/>
            </a:endParaRPr>
          </a:p>
          <a:p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Además, el </a:t>
            </a:r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 panose="02040502050505030304" pitchFamily="18" charset="0"/>
                <a:ea typeface="Palatino Linotype"/>
                <a:cs typeface="Palatino Linotype"/>
              </a:rPr>
              <a:t>Departamento de Educación de Nueva Jersey está preparado para ayudar a las agencias a mejorar las condiciones de aprendizaje a través de iniciativas de clima escolar (p. ej., aprendizaje social y emocional, justicia restaurativa) y </a:t>
            </a:r>
            <a:r>
              <a:rPr lang="es-US" sz="1200" b="0" i="0" u="none" strike="noStrike" cap="none" baseline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 panose="02040502050505030304" pitchFamily="18" charset="0"/>
                <a:ea typeface="Palatino Linotype"/>
                <a:cs typeface="Palatino Linotype"/>
              </a:rPr>
              <a:t>el </a:t>
            </a:r>
            <a:r>
              <a:rPr lang="es-US" sz="1200" dirty="0">
                <a:solidFill>
                  <a:srgbClr val="114678"/>
                </a:solidFill>
                <a:latin typeface="Palatino Linotype" panose="02040502050505030304" pitchFamily="18" charset="0"/>
                <a:ea typeface="Verdana"/>
                <a:cs typeface="Calibri"/>
                <a:hlinkClick r:id="rId3" history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Sistema de Apoyos de Niveles de Nueva Jersey</a:t>
            </a:r>
            <a:r>
              <a:rPr lang="es-US" sz="1200" b="0" i="0" u="none" strike="noStrike" cap="none" baseline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 panose="02040502050505030304" pitchFamily="18" charset="0"/>
                <a:ea typeface="Palatino Linotype"/>
                <a:cs typeface="Palatino Linotype"/>
              </a:rPr>
              <a:t> </a:t>
            </a:r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 panose="02040502050505030304" pitchFamily="18" charset="0"/>
                <a:ea typeface="Palatino Linotype"/>
                <a:cs typeface="Palatino Linotype"/>
              </a:rPr>
              <a:t>(New Jersey </a:t>
            </a:r>
            <a:r>
              <a:rPr lang="es-US" sz="1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 panose="02040502050505030304" pitchFamily="18" charset="0"/>
                <a:ea typeface="Palatino Linotype"/>
                <a:cs typeface="Palatino Linotype"/>
              </a:rPr>
              <a:t>Tiered</a:t>
            </a:r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 panose="02040502050505030304" pitchFamily="18" charset="0"/>
                <a:ea typeface="Palatino Linotype"/>
                <a:cs typeface="Palatino Linotype"/>
              </a:rPr>
              <a:t> </a:t>
            </a:r>
            <a:r>
              <a:rPr lang="es-US" sz="1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 panose="02040502050505030304" pitchFamily="18" charset="0"/>
                <a:ea typeface="Palatino Linotype"/>
                <a:cs typeface="Palatino Linotype"/>
              </a:rPr>
              <a:t>System</a:t>
            </a:r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 panose="02040502050505030304" pitchFamily="18" charset="0"/>
                <a:ea typeface="Palatino Linotype"/>
                <a:cs typeface="Palatino Linotype"/>
              </a:rPr>
              <a:t> </a:t>
            </a:r>
            <a:r>
              <a:rPr lang="es-US" sz="1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 panose="02040502050505030304" pitchFamily="18" charset="0"/>
                <a:ea typeface="Palatino Linotype"/>
                <a:cs typeface="Palatino Linotype"/>
              </a:rPr>
              <a:t>of</a:t>
            </a:r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 panose="02040502050505030304" pitchFamily="18" charset="0"/>
                <a:ea typeface="Palatino Linotype"/>
                <a:cs typeface="Palatino Linotype"/>
              </a:rPr>
              <a:t> </a:t>
            </a:r>
            <a:r>
              <a:rPr lang="es-US" sz="1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 panose="02040502050505030304" pitchFamily="18" charset="0"/>
                <a:ea typeface="Palatino Linotype"/>
                <a:cs typeface="Palatino Linotype"/>
              </a:rPr>
              <a:t>Supports</a:t>
            </a:r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 panose="02040502050505030304" pitchFamily="18" charset="0"/>
                <a:ea typeface="Palatino Linotype"/>
                <a:cs typeface="Palatino Linotype"/>
              </a:rPr>
              <a:t>, </a:t>
            </a:r>
            <a:r>
              <a:rPr lang="es-US" sz="1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 panose="02040502050505030304" pitchFamily="18" charset="0"/>
                <a:ea typeface="Palatino Linotype"/>
                <a:cs typeface="Palatino Linotype"/>
              </a:rPr>
              <a:t>NJTSS</a:t>
            </a:r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 panose="02040502050505030304" pitchFamily="18" charset="0"/>
                <a:ea typeface="Palatino Linotype"/>
                <a:cs typeface="Palatino Linotype"/>
              </a:rPr>
              <a:t>).</a:t>
            </a:r>
            <a:endParaRPr lang="en-US" sz="1200" dirty="0">
              <a:latin typeface="Palatino Linotype" panose="02040502050505030304" pitchFamily="18" charset="0"/>
              <a:cs typeface="Calibri"/>
            </a:endParaRPr>
          </a:p>
        </p:txBody>
      </p:sp>
      <p:pic>
        <p:nvPicPr>
          <p:cNvPr id="27" name="Picture 26" descr="BOOMSTER (2020) | Teufel">
            <a:extLst>
              <a:ext uri="{FF2B5EF4-FFF2-40B4-BE49-F238E27FC236}">
                <a16:creationId xmlns:a16="http://schemas.microsoft.com/office/drawing/2014/main" id="{5DF065E8-2115-F69E-E1DC-0990B3A2CC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73170" y="7026468"/>
            <a:ext cx="3645268" cy="1416477"/>
          </a:xfrm>
          <a:prstGeom prst="rect">
            <a:avLst/>
          </a:prstGeom>
        </p:spPr>
      </p:pic>
      <p:pic>
        <p:nvPicPr>
          <p:cNvPr id="32" name="Picture 31" descr="BOOMSTER (2020) | Teufel">
            <a:extLst>
              <a:ext uri="{FF2B5EF4-FFF2-40B4-BE49-F238E27FC236}">
                <a16:creationId xmlns:a16="http://schemas.microsoft.com/office/drawing/2014/main" id="{55729A2A-300E-0F3F-82CF-8FCA37CD00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4728567" y="4161084"/>
            <a:ext cx="5906365" cy="1376796"/>
          </a:xfrm>
          <a:prstGeom prst="rect">
            <a:avLst/>
          </a:prstGeom>
        </p:spPr>
      </p:pic>
      <p:pic>
        <p:nvPicPr>
          <p:cNvPr id="35" name="Picture 34" descr="BOOMSTER (2020) | Teufel">
            <a:extLst>
              <a:ext uri="{FF2B5EF4-FFF2-40B4-BE49-F238E27FC236}">
                <a16:creationId xmlns:a16="http://schemas.microsoft.com/office/drawing/2014/main" id="{E6B9A7BF-723D-A2F1-CDCD-5D6FC57291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32155" y="1135632"/>
            <a:ext cx="3537239" cy="1390650"/>
          </a:xfrm>
          <a:prstGeom prst="rect">
            <a:avLst/>
          </a:prstGeom>
        </p:spPr>
      </p:pic>
      <p:pic>
        <p:nvPicPr>
          <p:cNvPr id="3" name="Graphic 2" descr="Circles with arrows with solid fill">
            <a:extLst>
              <a:ext uri="{FF2B5EF4-FFF2-40B4-BE49-F238E27FC236}">
                <a16:creationId xmlns:a16="http://schemas.microsoft.com/office/drawing/2014/main" id="{E5DAC59D-3F5B-6C63-CA8C-171D098394B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410198" y="4807526"/>
            <a:ext cx="762001" cy="74814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257549A9-21AC-6879-DB2D-D0CAC9782B99}"/>
              </a:ext>
            </a:extLst>
          </p:cNvPr>
          <p:cNvSpPr/>
          <p:nvPr/>
        </p:nvSpPr>
        <p:spPr>
          <a:xfrm>
            <a:off x="186278" y="1938416"/>
            <a:ext cx="3658316" cy="5824715"/>
          </a:xfrm>
          <a:prstGeom prst="rect">
            <a:avLst/>
          </a:prstGeom>
          <a:solidFill>
            <a:srgbClr val="FFFF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1585726-0587-6FE0-C154-9F3F56BE7338}"/>
              </a:ext>
            </a:extLst>
          </p:cNvPr>
          <p:cNvSpPr txBox="1"/>
          <p:nvPr/>
        </p:nvSpPr>
        <p:spPr>
          <a:xfrm>
            <a:off x="22406" y="1980134"/>
            <a:ext cx="3679210" cy="54864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US" sz="1500" b="1" i="0" u="none" strike="noStrike" cap="none" baseline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Título I, Requisitos del programa de la Parte D</a:t>
            </a:r>
            <a:endParaRPr lang="en-US" sz="1500">
              <a:ea typeface="Calibri" panose="020F0502020204030204"/>
              <a:cs typeface="Calibri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246B5B9-7D1F-DE94-1B44-A6F8F07D8ABF}"/>
              </a:ext>
            </a:extLst>
          </p:cNvPr>
          <p:cNvSpPr txBox="1"/>
          <p:nvPr/>
        </p:nvSpPr>
        <p:spPr>
          <a:xfrm>
            <a:off x="205627" y="2499552"/>
            <a:ext cx="3521793" cy="457048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Los organismos estatales (Departamento de Correcciones, Departamento de Niños y Familias, y la Comisión de Justicia Juvenil) y las LEA que llevan a cabo los programas del Título I, Parte D deben hacer lo siguiente:</a:t>
            </a:r>
            <a:endParaRPr lang="en-US" sz="1600" dirty="0">
              <a:latin typeface="Calibri" panose="020F0502020204030204"/>
              <a:ea typeface="+mn-lt"/>
              <a:cs typeface="+mn-lt"/>
            </a:endParaRPr>
          </a:p>
          <a:p>
            <a:endParaRPr lang="en-US" sz="500" dirty="0">
              <a:ea typeface="Calibri" panose="020F0502020204030204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Mejorar los servicios educativos para niños y jóvenes en instituciones locales y estatales para que los estudiantes puedan cumplir con los desafiantes estándares académicos estatales que se espera que todos los estudiantes del estado cumplan. </a:t>
            </a:r>
            <a:endParaRPr lang="en-US" sz="1600" dirty="0">
              <a:ea typeface="Calibri" panose="020F0502020204030204"/>
              <a:cs typeface="Calibri"/>
            </a:endParaRPr>
          </a:p>
          <a:p>
            <a:endParaRPr lang="en-US" sz="500" dirty="0">
              <a:ea typeface="Calibri" panose="020F0502020204030204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Proporcionar a los niños y jóvenes que regresan de instituciones locales y estatales y centros correccionales los servicios necesarios para hacer una transición exitosa de regreso a la escuela o al empleo. </a:t>
            </a:r>
            <a:endParaRPr lang="en-US" sz="1600" dirty="0">
              <a:ea typeface="Calibri" panose="020F0502020204030204"/>
              <a:cs typeface="Calibri"/>
            </a:endParaRPr>
          </a:p>
          <a:p>
            <a:endParaRPr lang="en-US" sz="500" dirty="0">
              <a:ea typeface="Calibri" panose="020F0502020204030204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s-US" sz="1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Evitar que los jóvenes en riesgo abandonen la escuela, así como proporcionar a los niños/jóvenes que regresan de las instalaciones correccionales (o instalaciones descuidadas y morosas) un sistema de apoyo para garantizar su educación continua y la participación de sus familias y comunidades.</a:t>
            </a:r>
            <a:endParaRPr lang="en-US" sz="1600" dirty="0">
              <a:ea typeface="Calibri" panose="020F0502020204030204"/>
              <a:cs typeface="Calibri"/>
            </a:endParaRPr>
          </a:p>
        </p:txBody>
      </p:sp>
      <p:pic>
        <p:nvPicPr>
          <p:cNvPr id="5" name="Picture 4" descr="BOOMSTER (2020) | Teufel">
            <a:extLst>
              <a:ext uri="{FF2B5EF4-FFF2-40B4-BE49-F238E27FC236}">
                <a16:creationId xmlns:a16="http://schemas.microsoft.com/office/drawing/2014/main" id="{217B222D-01F0-30D9-B5EF-C985EB7819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-2703024" y="4141894"/>
            <a:ext cx="5906365" cy="1376796"/>
          </a:xfrm>
          <a:prstGeom prst="rect">
            <a:avLst/>
          </a:prstGeom>
        </p:spPr>
      </p:pic>
      <p:pic>
        <p:nvPicPr>
          <p:cNvPr id="9" name="Picture 8" descr="BOOMSTER (2020) | Teufel">
            <a:extLst>
              <a:ext uri="{FF2B5EF4-FFF2-40B4-BE49-F238E27FC236}">
                <a16:creationId xmlns:a16="http://schemas.microsoft.com/office/drawing/2014/main" id="{B90106F0-F5E0-E617-FBF8-F54189D578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474" y="1147378"/>
            <a:ext cx="3696514" cy="1390650"/>
          </a:xfrm>
          <a:prstGeom prst="rect">
            <a:avLst/>
          </a:prstGeom>
        </p:spPr>
      </p:pic>
      <p:pic>
        <p:nvPicPr>
          <p:cNvPr id="12" name="Picture 11" descr="BOOMSTER (2020) | Teufel">
            <a:extLst>
              <a:ext uri="{FF2B5EF4-FFF2-40B4-BE49-F238E27FC236}">
                <a16:creationId xmlns:a16="http://schemas.microsoft.com/office/drawing/2014/main" id="{A87F50F7-5BAD-68E3-D35D-7047610636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705" y="7023812"/>
            <a:ext cx="3648075" cy="1362941"/>
          </a:xfrm>
          <a:prstGeom prst="rect">
            <a:avLst/>
          </a:prstGeom>
        </p:spPr>
      </p:pic>
      <p:pic>
        <p:nvPicPr>
          <p:cNvPr id="15" name="Picture 14" descr="BOOMSTER (2020) | Teufel">
            <a:extLst>
              <a:ext uri="{FF2B5EF4-FFF2-40B4-BE49-F238E27FC236}">
                <a16:creationId xmlns:a16="http://schemas.microsoft.com/office/drawing/2014/main" id="{1E83A3D2-936F-5A14-1491-C734AB5236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985760" y="4181473"/>
            <a:ext cx="5906365" cy="1376796"/>
          </a:xfrm>
          <a:prstGeom prst="rect">
            <a:avLst/>
          </a:prstGeom>
        </p:spPr>
      </p:pic>
      <p:pic>
        <p:nvPicPr>
          <p:cNvPr id="4" name="Picture 3" descr="BOOMSTER (2020) | Teufel">
            <a:extLst>
              <a:ext uri="{FF2B5EF4-FFF2-40B4-BE49-F238E27FC236}">
                <a16:creationId xmlns:a16="http://schemas.microsoft.com/office/drawing/2014/main" id="{FFF481BE-4C88-7328-1EAB-0551BE902D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1117861" y="4156951"/>
            <a:ext cx="5961893" cy="1376796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35B2957E-2F34-3593-6C87-A286661992F0}"/>
              </a:ext>
            </a:extLst>
          </p:cNvPr>
          <p:cNvSpPr/>
          <p:nvPr/>
        </p:nvSpPr>
        <p:spPr>
          <a:xfrm>
            <a:off x="143653" y="7953044"/>
            <a:ext cx="7411870" cy="911290"/>
          </a:xfrm>
          <a:prstGeom prst="rect">
            <a:avLst/>
          </a:prstGeom>
          <a:solidFill>
            <a:srgbClr val="FFFF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E4FC427-B337-C104-4CCE-869D0477D5EE}"/>
              </a:ext>
            </a:extLst>
          </p:cNvPr>
          <p:cNvSpPr txBox="1"/>
          <p:nvPr/>
        </p:nvSpPr>
        <p:spPr>
          <a:xfrm>
            <a:off x="1491138" y="8065535"/>
            <a:ext cx="6031233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US" sz="1200" b="1" i="0" u="none" strike="noStrike" cap="none" baseline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Cómo se otorgan los fondos: </a:t>
            </a:r>
            <a:r>
              <a:rPr lang="es-US" sz="1200" b="0" i="0" u="none" strike="noStrike" cap="none" baseline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Nueva Jersey recibe fondos en virtud del Título I, Parte D a través de una subvención de fórmula basada en la cantidad de niños en instituciones operadas por el estado y gastos educativos por estudiante.</a:t>
            </a:r>
            <a:endParaRPr lang="en-US" sz="1200">
              <a:ea typeface="Calibri" panose="020F0502020204030204"/>
              <a:cs typeface="Calibri"/>
            </a:endParaRPr>
          </a:p>
        </p:txBody>
      </p:sp>
      <p:pic>
        <p:nvPicPr>
          <p:cNvPr id="28" name="Graphic 27" descr="Excellent with solid fill">
            <a:extLst>
              <a:ext uri="{FF2B5EF4-FFF2-40B4-BE49-F238E27FC236}">
                <a16:creationId xmlns:a16="http://schemas.microsoft.com/office/drawing/2014/main" id="{D1E74ECC-065D-30C8-2502-E6609E2EB7D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21054" y="8051435"/>
            <a:ext cx="775855" cy="78971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A655E24-19B7-C1AB-86DE-D126CC3FF90E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l="6941" t="4556" r="5065" b="7387"/>
          <a:stretch>
            <a:fillRect/>
          </a:stretch>
        </p:blipFill>
        <p:spPr>
          <a:xfrm>
            <a:off x="312917" y="8960340"/>
            <a:ext cx="773376" cy="861246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71835FDA-1B97-E3FD-9C37-58CADFC4A6F4}"/>
              </a:ext>
            </a:extLst>
          </p:cNvPr>
          <p:cNvSpPr txBox="1"/>
          <p:nvPr/>
        </p:nvSpPr>
        <p:spPr>
          <a:xfrm>
            <a:off x="1301981" y="9344318"/>
            <a:ext cx="53582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s-US" sz="1600" b="0" i="0" u="none" strike="noStrike" cap="none" baseline="0">
                <a:solidFill>
                  <a:schemeClr val="bg1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Lea el </a:t>
            </a:r>
            <a:r>
              <a:rPr lang="es-US" sz="1600" b="0" i="0" u="sng" strike="noStrike" cap="none" baseline="0">
                <a:solidFill>
                  <a:schemeClr val="bg1"/>
                </a:solidFill>
                <a:effectLst/>
                <a:uFill>
                  <a:solidFill>
                    <a:srgbClr val="FFFFFF"/>
                  </a:solidFill>
                </a:uFill>
                <a:latin typeface="Palatino Linotype"/>
                <a:ea typeface="Palatino Linotype"/>
                <a:cs typeface="Palatino Linotype"/>
                <a:hlinkClick r:id="rId10" history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Plan estatal de la ESSA</a:t>
            </a:r>
            <a:r>
              <a:rPr lang="es-US" sz="1600" b="0" i="0" u="none" strike="noStrike" cap="none" baseline="0">
                <a:solidFill>
                  <a:schemeClr val="bg1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Palatino Linotype"/>
                <a:ea typeface="Palatino Linotype"/>
                <a:cs typeface="Palatino Linotype"/>
              </a:rPr>
              <a:t> en el sitio web del NJDOE.</a:t>
            </a:r>
            <a:endParaRPr lang="en-US" sz="1600" b="0" i="0">
              <a:solidFill>
                <a:schemeClr val="bg1"/>
              </a:solidFill>
              <a:effectLst/>
              <a:latin typeface="Segoe UI" panose="020B0502040204020203" pitchFamily="34" charset="0"/>
            </a:endParaRPr>
          </a:p>
        </p:txBody>
      </p:sp>
      <p:pic>
        <p:nvPicPr>
          <p:cNvPr id="17" name="图片 16">
            <a:extLst>
              <a:ext uri="{FF2B5EF4-FFF2-40B4-BE49-F238E27FC236}">
                <a16:creationId xmlns:a16="http://schemas.microsoft.com/office/drawing/2014/main" id="{CD739531-60F8-FA42-440C-1AC06C922C73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7678" y="8966238"/>
            <a:ext cx="920044" cy="871874"/>
          </a:xfrm>
          <a:prstGeom prst="rect">
            <a:avLst/>
          </a:prstGeom>
        </p:spPr>
      </p:pic>
      <p:grpSp>
        <p:nvGrpSpPr>
          <p:cNvPr id="24" name="组合 23">
            <a:extLst>
              <a:ext uri="{FF2B5EF4-FFF2-40B4-BE49-F238E27FC236}">
                <a16:creationId xmlns:a16="http://schemas.microsoft.com/office/drawing/2014/main" id="{5CE05317-972A-4CE9-6FEA-589C7A39FCA2}"/>
              </a:ext>
            </a:extLst>
          </p:cNvPr>
          <p:cNvGrpSpPr/>
          <p:nvPr/>
        </p:nvGrpSpPr>
        <p:grpSpPr>
          <a:xfrm>
            <a:off x="6638620" y="8872262"/>
            <a:ext cx="776233" cy="874513"/>
            <a:chOff x="6470667" y="8872262"/>
            <a:chExt cx="776233" cy="874513"/>
          </a:xfrm>
        </p:grpSpPr>
        <p:sp>
          <p:nvSpPr>
            <p:cNvPr id="29" name="副标题 4">
              <a:extLst>
                <a:ext uri="{FF2B5EF4-FFF2-40B4-BE49-F238E27FC236}">
                  <a16:creationId xmlns:a16="http://schemas.microsoft.com/office/drawing/2014/main" id="{592349AB-1DC5-B957-5F90-487D65E9A341}"/>
                </a:ext>
              </a:extLst>
            </p:cNvPr>
            <p:cNvSpPr txBox="1"/>
            <p:nvPr/>
          </p:nvSpPr>
          <p:spPr>
            <a:xfrm rot="21108052">
              <a:off x="6470667" y="8872262"/>
              <a:ext cx="776233" cy="874513"/>
            </a:xfrm>
            <a:prstGeom prst="rect">
              <a:avLst/>
            </a:prstGeom>
          </p:spPr>
          <p:txBody>
            <a:bodyPr spcFirstLastPara="1" vert="horz" lIns="91440" tIns="45720" rIns="91440" bIns="45720" numCol="1" rtlCol="0">
              <a:prstTxWarp prst="textArchDown">
                <a:avLst/>
              </a:prstTxWarp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US" sz="600" b="1" i="0" u="none" strike="noStrike" cap="none" baseline="0">
                  <a:solidFill>
                    <a:srgbClr val="FFFFFF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Times New Roman"/>
                  <a:ea typeface="Times New Roman"/>
                  <a:cs typeface="Times New Roman"/>
                </a:rPr>
                <a:t>DEPARTMENT OF EDUCATION </a:t>
              </a:r>
              <a:endParaRPr lang="en-US" sz="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文本框 29">
              <a:extLst>
                <a:ext uri="{FF2B5EF4-FFF2-40B4-BE49-F238E27FC236}">
                  <a16:creationId xmlns:a16="http://schemas.microsoft.com/office/drawing/2014/main" id="{32FE1BB1-4456-61B1-3073-D1C2A00855D6}"/>
                </a:ext>
              </a:extLst>
            </p:cNvPr>
            <p:cNvSpPr txBox="1"/>
            <p:nvPr/>
          </p:nvSpPr>
          <p:spPr>
            <a:xfrm>
              <a:off x="6669060" y="9597189"/>
              <a:ext cx="157984" cy="2540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s-US" sz="150" b="1" i="0" u="none" strike="noStrike" cap="none" baseline="0">
                  <a:solidFill>
                    <a:srgbClr val="FFFFFF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Times New Roman"/>
                  <a:ea typeface="Times New Roman"/>
                  <a:cs typeface="Times New Roman"/>
                </a:rPr>
                <a:t>LIBERTY AND</a:t>
              </a:r>
              <a:endParaRPr lang="en-US" sz="15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文本框 30">
              <a:extLst>
                <a:ext uri="{FF2B5EF4-FFF2-40B4-BE49-F238E27FC236}">
                  <a16:creationId xmlns:a16="http://schemas.microsoft.com/office/drawing/2014/main" id="{0FD3CB55-4228-1FCE-D700-7B8CB8399C4B}"/>
                </a:ext>
              </a:extLst>
            </p:cNvPr>
            <p:cNvSpPr txBox="1"/>
            <p:nvPr/>
          </p:nvSpPr>
          <p:spPr>
            <a:xfrm>
              <a:off x="6913637" y="9597189"/>
              <a:ext cx="157984" cy="2540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s-US" sz="150" b="1" i="0" u="none" strike="noStrike" cap="none" baseline="0">
                  <a:solidFill>
                    <a:srgbClr val="FFFFFF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Times New Roman"/>
                  <a:ea typeface="Times New Roman"/>
                  <a:cs typeface="Times New Roman"/>
                </a:rPr>
                <a:t>PROSPERITY</a:t>
              </a:r>
              <a:endParaRPr lang="en-US" sz="15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文本框 32">
              <a:extLst>
                <a:ext uri="{FF2B5EF4-FFF2-40B4-BE49-F238E27FC236}">
                  <a16:creationId xmlns:a16="http://schemas.microsoft.com/office/drawing/2014/main" id="{E5E910FA-812C-0E0A-507F-C329F2D44B40}"/>
                </a:ext>
              </a:extLst>
            </p:cNvPr>
            <p:cNvSpPr txBox="1"/>
            <p:nvPr/>
          </p:nvSpPr>
          <p:spPr>
            <a:xfrm>
              <a:off x="6831806" y="9636658"/>
              <a:ext cx="54769" cy="2540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s-US" sz="150" b="1" i="0" u="none" strike="noStrike" cap="none" baseline="0">
                  <a:solidFill>
                    <a:srgbClr val="FFFFFF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Times New Roman"/>
                  <a:ea typeface="Times New Roman"/>
                  <a:cs typeface="Times New Roman"/>
                </a:rPr>
                <a:t>1776</a:t>
              </a:r>
              <a:endParaRPr lang="en-US" sz="15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4" name="副标题 4">
            <a:extLst>
              <a:ext uri="{FF2B5EF4-FFF2-40B4-BE49-F238E27FC236}">
                <a16:creationId xmlns:a16="http://schemas.microsoft.com/office/drawing/2014/main" id="{96E06495-B2AE-BC4F-C496-56258AB88F65}"/>
              </a:ext>
            </a:extLst>
          </p:cNvPr>
          <p:cNvSpPr txBox="1"/>
          <p:nvPr/>
        </p:nvSpPr>
        <p:spPr>
          <a:xfrm rot="1296057">
            <a:off x="6602903" y="8993092"/>
            <a:ext cx="853779" cy="791278"/>
          </a:xfrm>
          <a:prstGeom prst="rect">
            <a:avLst/>
          </a:prstGeom>
        </p:spPr>
        <p:txBody>
          <a:bodyPr spcFirstLastPara="1" vert="horz" lIns="91440" tIns="45720" rIns="91440" bIns="45720" numCol="1" rtlCol="0">
            <a:prstTxWarp prst="textArchUp">
              <a:avLst>
                <a:gd name="adj" fmla="val 10523584"/>
              </a:avLst>
            </a:prstTxWarp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600" b="1" i="0" u="none" strike="noStrike" cap="none" baseline="0">
                <a:solidFill>
                  <a:srgbClr val="FFFFFF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Times New Roman"/>
                <a:ea typeface="Times New Roman"/>
                <a:cs typeface="Times New Roman"/>
              </a:rPr>
              <a:t>ESTADO DE NUEVA JERSEY </a:t>
            </a:r>
          </a:p>
        </p:txBody>
      </p:sp>
      <p:sp>
        <p:nvSpPr>
          <p:cNvPr id="25" name="副标题 4">
            <a:extLst>
              <a:ext uri="{FF2B5EF4-FFF2-40B4-BE49-F238E27FC236}">
                <a16:creationId xmlns:a16="http://schemas.microsoft.com/office/drawing/2014/main" id="{617DC196-F3B9-EFCA-7060-FA0C7C013DD6}"/>
              </a:ext>
            </a:extLst>
          </p:cNvPr>
          <p:cNvSpPr txBox="1"/>
          <p:nvPr/>
        </p:nvSpPr>
        <p:spPr>
          <a:xfrm>
            <a:off x="6701215" y="9104377"/>
            <a:ext cx="634775" cy="599217"/>
          </a:xfrm>
          <a:prstGeom prst="rect">
            <a:avLst/>
          </a:prstGeom>
        </p:spPr>
        <p:txBody>
          <a:bodyPr spcFirstLastPara="1" vert="horz" lIns="91440" tIns="45720" rIns="91440" bIns="45720" numCol="1" rtlCol="0">
            <a:prstTxWarp prst="textArchUp">
              <a:avLst/>
            </a:prstTxWarp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" b="1" i="0" u="none" strike="noStrike" cap="none" baseline="0"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Times New Roman"/>
                <a:ea typeface="Times New Roman"/>
                <a:cs typeface="Times New Roman"/>
              </a:rPr>
              <a:t>THE GREAT SEAL OF THE STATE OF NEW JERSEY</a:t>
            </a:r>
          </a:p>
        </p:txBody>
      </p:sp>
    </p:spTree>
    <p:extLst>
      <p:ext uri="{BB962C8B-B14F-4D97-AF65-F5344CB8AC3E}">
        <p14:creationId xmlns:p14="http://schemas.microsoft.com/office/powerpoint/2010/main" val="3543093776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3.10.0.1160"/>
  <p:tag name="AS_RELEASE_DATE" val="2024.03.31"/>
  <p:tag name="AS_TITLE" val="Aspose.Slides for Java"/>
  <p:tag name="AS_VERSION" val="24.3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D79268244CFC49851E07AE846A2F63" ma:contentTypeVersion="21" ma:contentTypeDescription="Create a new document." ma:contentTypeScope="" ma:versionID="a293f4da4963fdba420633f8789a09a0">
  <xsd:schema xmlns:xsd="http://www.w3.org/2001/XMLSchema" xmlns:xs="http://www.w3.org/2001/XMLSchema" xmlns:p="http://schemas.microsoft.com/office/2006/metadata/properties" xmlns:ns1="http://schemas.microsoft.com/sharepoint/v3" xmlns:ns2="b607b4a9-cd0e-47c9-a480-4b50f42bfa5d" xmlns:ns3="c4be73a0-6699-4902-ac9a-94c7d891f177" targetNamespace="http://schemas.microsoft.com/office/2006/metadata/properties" ma:root="true" ma:fieldsID="8883a6cbb9c2adcc0d8face3fe519da3" ns1:_="" ns2:_="" ns3:_="">
    <xsd:import namespace="http://schemas.microsoft.com/sharepoint/v3"/>
    <xsd:import namespace="b607b4a9-cd0e-47c9-a480-4b50f42bfa5d"/>
    <xsd:import namespace="c4be73a0-6699-4902-ac9a-94c7d891f1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07b4a9-cd0e-47c9-a480-4b50f42bfa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e8829e9b-2c9c-4724-8f43-688495af2fc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be73a0-6699-4902-ac9a-94c7d891f177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f1465245-6ed8-4702-8db5-011e37b148a1}" ma:internalName="TaxCatchAll" ma:showField="CatchAllData" ma:web="c4be73a0-6699-4902-ac9a-94c7d891f1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b607b4a9-cd0e-47c9-a480-4b50f42bfa5d">
      <Terms xmlns="http://schemas.microsoft.com/office/infopath/2007/PartnerControls"/>
    </lcf76f155ced4ddcb4097134ff3c332f>
    <_ip_UnifiedCompliancePolicyProperties xmlns="http://schemas.microsoft.com/sharepoint/v3" xsi:nil="true"/>
    <TaxCatchAll xmlns="c4be73a0-6699-4902-ac9a-94c7d891f177" xsi:nil="true"/>
  </documentManagement>
</p:properties>
</file>

<file path=customXml/itemProps1.xml><?xml version="1.0" encoding="utf-8"?>
<ds:datastoreItem xmlns:ds="http://schemas.openxmlformats.org/officeDocument/2006/customXml" ds:itemID="{57E3FBBA-C023-4398-BC44-13CFA3DD5D4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0E76BF6-A5D1-424A-ADA2-8F180E8606D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607b4a9-cd0e-47c9-a480-4b50f42bfa5d"/>
    <ds:schemaRef ds:uri="c4be73a0-6699-4902-ac9a-94c7d891f1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07F8BDD-85F2-4EE9-B7FA-8371B66A31D1}">
  <ds:schemaRefs>
    <ds:schemaRef ds:uri="c4be73a0-6699-4902-ac9a-94c7d891f177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purl.org/dc/elements/1.1/"/>
    <ds:schemaRef ds:uri="b607b4a9-cd0e-47c9-a480-4b50f42bfa5d"/>
    <ds:schemaRef ds:uri="http://purl.org/dc/terms/"/>
    <ds:schemaRef ds:uri="http://schemas.microsoft.com/sharepoint/v3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483</Words>
  <Application>Microsoft Office PowerPoint</Application>
  <PresentationFormat>Custom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Palatino Linotype</vt:lpstr>
      <vt:lpstr>Segoe UI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Prevention and Intervention Programs for Children and Youth who are Neglected, Delinquent, or At-Risk (Spanish)</dc:title>
  <cp:lastModifiedBy>Gallagher, Amy</cp:lastModifiedBy>
  <cp:revision>18</cp:revision>
  <dcterms:created xsi:type="dcterms:W3CDTF">2024-01-16T20:56:23Z</dcterms:created>
  <dcterms:modified xsi:type="dcterms:W3CDTF">2025-11-26T17:10:10Z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0x010100E9D79268244CFC49851E07AE846A2F63</vt:lpwstr>
  </property>
  <property fmtid="{D5CDD505-2E9C-101B-9397-08002B2CF9AE}" pid="3" name="MediaServiceImageTags">
    <vt:lpwstr/>
  </property>
</Properties>
</file>