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8" r:id="rId5"/>
  </p:sldIdLst>
  <p:sldSz cx="7772400" cy="100584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sculli, Diana" initials="PD" lastIdx="0" clrIdx="1"/>
  <p:cmAuthor id="1" name="Stromberg, Francine" initials="SF" lastIdx="0" clrIdx="2"/>
  <p:cmAuthor id="2" name="Saju, Neha" initials="SN" lastIdx="0" clrIdx="3"/>
  <p:cmAuthor id="3" name="Ehling, Kathleen" initials="EK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DF4B87-A2CA-498B-9674-806A41249983}" v="1" dt="2025-11-26T17:11:08.3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20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ju, Neha" userId="S::nsaju@doe.nj.gov::0fb8c601-783e-41fc-b251-1284690706bb" providerId="AD" clId="Web-{EACAAE48-35AF-A3E6-487A-CC45892A5EB0}"/>
    <pc:docChg chg="modSld">
      <pc:chgData name="Saju, Neha" userId="S::nsaju@doe.nj.gov::0fb8c601-783e-41fc-b251-1284690706bb" providerId="AD" clId="Web-{EACAAE48-35AF-A3E6-487A-CC45892A5EB0}" dt="2024-06-19T13:35:40.665" v="30" actId="1076"/>
      <pc:docMkLst>
        <pc:docMk/>
      </pc:docMkLst>
      <pc:sldChg chg="addSp delSp modSp delCm">
        <pc:chgData name="Saju, Neha" userId="S::nsaju@doe.nj.gov::0fb8c601-783e-41fc-b251-1284690706bb" providerId="AD" clId="Web-{EACAAE48-35AF-A3E6-487A-CC45892A5EB0}" dt="2024-06-19T13:35:01.648" v="25" actId="107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8.120" v="2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7:57.525" v="0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3.605" v="1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delCm">
        <pc:chgData name="Saju, Neha" userId="S::nsaju@doe.nj.gov::0fb8c601-783e-41fc-b251-1284690706bb" providerId="AD" clId="Web-{EACAAE48-35AF-A3E6-487A-CC45892A5EB0}" dt="2024-06-19T13:35:40.665" v="30" actId="1076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08.574" v="3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18.652" v="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967016F4-F13E-0307-7B20-4C354B9C847B}"/>
    <pc:docChg chg="addSld delSld modSld sldOrd">
      <pc:chgData name="Saju, Neha" userId="S::nsaju@doe.nj.gov::0fb8c601-783e-41fc-b251-1284690706bb" providerId="AD" clId="Web-{967016F4-F13E-0307-7B20-4C354B9C847B}" dt="2024-06-19T18:44:10.081" v="334"/>
      <pc:docMkLst>
        <pc:docMk/>
      </pc:docMkLst>
      <pc:sldChg chg="modSp del ord">
        <pc:chgData name="Saju, Neha" userId="S::nsaju@doe.nj.gov::0fb8c601-783e-41fc-b251-1284690706bb" providerId="AD" clId="Web-{967016F4-F13E-0307-7B20-4C354B9C847B}" dt="2024-06-19T18:44:10.081" v="334"/>
        <pc:sldMkLst>
          <pc:docMk/>
          <pc:sldMk cId="647139875" sldId="258"/>
        </pc:sldMkLst>
      </pc:sldChg>
      <pc:sldChg chg="addSp delSp modSp new">
        <pc:chgData name="Saju, Neha" userId="S::nsaju@doe.nj.gov::0fb8c601-783e-41fc-b251-1284690706bb" providerId="AD" clId="Web-{967016F4-F13E-0307-7B20-4C354B9C847B}" dt="2024-06-19T18:43:50.424" v="333" actId="1076"/>
        <pc:sldMkLst>
          <pc:docMk/>
          <pc:sldMk cId="1844103309" sldId="259"/>
        </pc:sldMkLst>
      </pc:sldChg>
    </pc:docChg>
  </pc:docChgLst>
  <pc:docChgLst>
    <pc:chgData name="Pasculli, Diana" userId="985891a8-e4ca-4513-91aa-9d74f57d5ac3" providerId="ADAL" clId="{1389190C-9D14-4B49-918B-A74074895027}"/>
    <pc:docChg chg="modSld">
      <pc:chgData name="Pasculli, Diana" userId="985891a8-e4ca-4513-91aa-9d74f57d5ac3" providerId="ADAL" clId="{1389190C-9D14-4B49-918B-A74074895027}" dt="2024-07-09T15:34:14.429" v="4"/>
      <pc:docMkLst>
        <pc:docMk/>
      </pc:docMkLst>
    </pc:docChg>
  </pc:docChgLst>
  <pc:docChgLst>
    <pc:chgData name="Saju, Neha" userId="S::nsaju@doe.nj.gov::0fb8c601-783e-41fc-b251-1284690706bb" providerId="AD" clId="Web-{A9807BEC-2427-6D17-61EE-97C16399ECC6}"/>
    <pc:docChg chg="modSld">
      <pc:chgData name="Saju, Neha" userId="S::nsaju@doe.nj.gov::0fb8c601-783e-41fc-b251-1284690706bb" providerId="AD" clId="Web-{A9807BEC-2427-6D17-61EE-97C16399ECC6}" dt="2024-08-06T19:02:15.389" v="1" actId="1076"/>
      <pc:docMkLst>
        <pc:docMk/>
      </pc:docMkLst>
    </pc:docChg>
  </pc:docChgLst>
  <pc:docChgLst>
    <pc:chgData name="Saju, Neha" userId="S::nsaju@doe.nj.gov::0fb8c601-783e-41fc-b251-1284690706bb" providerId="AD" clId="Web-{6C947916-162A-4EDD-499B-44D9D1BBCD87}"/>
    <pc:docChg chg="modSld">
      <pc:chgData name="Saju, Neha" userId="S::nsaju@doe.nj.gov::0fb8c601-783e-41fc-b251-1284690706bb" providerId="AD" clId="Web-{6C947916-162A-4EDD-499B-44D9D1BBCD87}" dt="2024-08-08T14:42:51.614" v="120" actId="1076"/>
      <pc:docMkLst>
        <pc:docMk/>
      </pc:docMkLst>
      <pc:sldChg chg="addSp delSp modSp">
        <pc:chgData name="Saju, Neha" userId="S::nsaju@doe.nj.gov::0fb8c601-783e-41fc-b251-1284690706bb" providerId="AD" clId="Web-{6C947916-162A-4EDD-499B-44D9D1BBCD87}" dt="2024-08-08T14:42:51.614" v="120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9DF0B625-C2A9-B08C-8734-4811B603EA2C}"/>
    <pc:docChg chg="modSld">
      <pc:chgData name="Saju, Neha" userId="S::nsaju@doe.nj.gov::0fb8c601-783e-41fc-b251-1284690706bb" providerId="AD" clId="Web-{9DF0B625-C2A9-B08C-8734-4811B603EA2C}" dt="2024-07-03T15:37:36.327" v="499"/>
      <pc:docMkLst>
        <pc:docMk/>
      </pc:docMkLst>
    </pc:docChg>
  </pc:docChgLst>
  <pc:docChgLst>
    <pc:chgData name="Saju, Neha" userId="S::nsaju@doe.nj.gov::0fb8c601-783e-41fc-b251-1284690706bb" providerId="AD" clId="Web-{9820E337-FA8C-3C80-916F-AEED27486B21}"/>
    <pc:docChg chg="modSld">
      <pc:chgData name="Saju, Neha" userId="S::nsaju@doe.nj.gov::0fb8c601-783e-41fc-b251-1284690706bb" providerId="AD" clId="Web-{9820E337-FA8C-3C80-916F-AEED27486B21}" dt="2024-07-09T12:53:56.563" v="5" actId="1076"/>
      <pc:docMkLst>
        <pc:docMk/>
      </pc:docMkLst>
      <pc:sldChg chg="modSp">
        <pc:chgData name="Saju, Neha" userId="S::nsaju@doe.nj.gov::0fb8c601-783e-41fc-b251-1284690706bb" providerId="AD" clId="Web-{9820E337-FA8C-3C80-916F-AEED27486B21}" dt="2024-07-09T12:53:56.563" v="5" actId="1076"/>
        <pc:sldMkLst>
          <pc:docMk/>
          <pc:sldMk cId="1192816135" sldId="257"/>
        </pc:sldMkLst>
      </pc:sldChg>
    </pc:docChg>
  </pc:docChgLst>
  <pc:docChgLst>
    <pc:chgData name="Ehling, Kathleen" userId="S::kehling@doe.nj.gov::0e8e584d-e448-49b8-afc8-3a6c7b8b3d7d" providerId="AD" clId="Web-{8DCA6488-FC88-683E-A79D-6475CB96D0E1}"/>
    <pc:docChg chg="mod modSld">
      <pc:chgData name="Ehling, Kathleen" userId="S::kehling@doe.nj.gov::0e8e584d-e448-49b8-afc8-3a6c7b8b3d7d" providerId="AD" clId="Web-{8DCA6488-FC88-683E-A79D-6475CB96D0E1}" dt="2024-01-23T13:28:55.307" v="21"/>
      <pc:docMkLst>
        <pc:docMk/>
      </pc:docMkLst>
      <pc:sldChg chg="modSp addCm">
        <pc:chgData name="Ehling, Kathleen" userId="S::kehling@doe.nj.gov::0e8e584d-e448-49b8-afc8-3a6c7b8b3d7d" providerId="AD" clId="Web-{8DCA6488-FC88-683E-A79D-6475CB96D0E1}" dt="2024-01-23T13:24:28.585" v="7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3:30.568" v="4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4:28.585" v="7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addCm">
        <pc:chgData name="Ehling, Kathleen" userId="S::kehling@doe.nj.gov::0e8e584d-e448-49b8-afc8-3a6c7b8b3d7d" providerId="AD" clId="Web-{8DCA6488-FC88-683E-A79D-6475CB96D0E1}" dt="2024-01-23T13:28:55.307" v="21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55.307" v="21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20.229" v="1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Epifanio, Aida" userId="000e21c5-13fc-4426-b772-2c28c79a20d9" providerId="ADAL" clId="{93BC8CAD-6004-D14F-A5D6-FD04D79B89C0}"/>
    <pc:docChg chg="undo custSel modSld">
      <pc:chgData name="Epifanio, Aida" userId="000e21c5-13fc-4426-b772-2c28c79a20d9" providerId="ADAL" clId="{93BC8CAD-6004-D14F-A5D6-FD04D79B89C0}" dt="2024-07-23T17:18:07.489" v="134" actId="13244"/>
      <pc:docMkLst>
        <pc:docMk/>
      </pc:docMkLst>
      <pc:sldChg chg="modSp mod">
        <pc:chgData name="Epifanio, Aida" userId="000e21c5-13fc-4426-b772-2c28c79a20d9" providerId="ADAL" clId="{93BC8CAD-6004-D14F-A5D6-FD04D79B89C0}" dt="2024-07-23T17:14:04.532" v="132"/>
        <pc:sldMkLst>
          <pc:docMk/>
          <pc:sldMk cId="1477498131" sldId="258"/>
        </pc:sldMkLst>
      </pc:sldChg>
    </pc:docChg>
  </pc:docChgLst>
  <pc:docChgLst>
    <pc:chgData name="Pasculli, Diana" userId="S::dpascull@doe.nj.gov::985891a8-e4ca-4513-91aa-9d74f57d5ac3" providerId="AD" clId="Web-{8F3A9321-E129-D488-10A2-C00CF837F351}"/>
    <pc:docChg chg="modSld">
      <pc:chgData name="Pasculli, Diana" userId="S::dpascull@doe.nj.gov::985891a8-e4ca-4513-91aa-9d74f57d5ac3" providerId="AD" clId="Web-{8F3A9321-E129-D488-10A2-C00CF837F351}" dt="2024-01-23T00:39:57.899" v="1" actId="14100"/>
      <pc:docMkLst>
        <pc:docMk/>
      </pc:docMkLst>
      <pc:sldChg chg="modSp">
        <pc:chgData name="Pasculli, Diana" userId="S::dpascull@doe.nj.gov::985891a8-e4ca-4513-91aa-9d74f57d5ac3" providerId="AD" clId="Web-{8F3A9321-E129-D488-10A2-C00CF837F351}" dt="2024-01-23T00:39:57.899" v="1" actId="1410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222D6639-8432-611D-B4D5-1ECD63D8D2FC}"/>
    <pc:docChg chg="modSld">
      <pc:chgData name="Saju, Neha" userId="S::nsaju@doe.nj.gov::0fb8c601-783e-41fc-b251-1284690706bb" providerId="AD" clId="Web-{222D6639-8432-611D-B4D5-1ECD63D8D2FC}" dt="2024-01-19T18:02:17.317" v="248" actId="1076"/>
      <pc:docMkLst>
        <pc:docMk/>
      </pc:docMkLst>
      <pc:sldChg chg="modSp">
        <pc:chgData name="Saju, Neha" userId="S::nsaju@doe.nj.gov::0fb8c601-783e-41fc-b251-1284690706bb" providerId="AD" clId="Web-{222D6639-8432-611D-B4D5-1ECD63D8D2FC}" dt="2024-01-19T17:21:53.691" v="59" actId="1076"/>
        <pc:sldMkLst>
          <pc:docMk/>
          <pc:sldMk cId="109857222" sldId="256"/>
        </pc:sldMkLst>
      </pc:sldChg>
      <pc:sldChg chg="addSp modSp">
        <pc:chgData name="Saju, Neha" userId="S::nsaju@doe.nj.gov::0fb8c601-783e-41fc-b251-1284690706bb" providerId="AD" clId="Web-{222D6639-8432-611D-B4D5-1ECD63D8D2FC}" dt="2024-01-19T18:02:17.317" v="248" actId="1076"/>
        <pc:sldMkLst>
          <pc:docMk/>
          <pc:sldMk cId="3125728681" sldId="257"/>
        </pc:sldMkLst>
      </pc:sldChg>
    </pc:docChg>
  </pc:docChgLst>
  <pc:docChgLst>
    <pc:chgData name="Pasculli, Diana" userId="985891a8-e4ca-4513-91aa-9d74f57d5ac3" providerId="ADAL" clId="{539084BE-4705-4E9B-8389-1A6AC2C372FB}"/>
    <pc:docChg chg="undo custSel modSld">
      <pc:chgData name="Pasculli, Diana" userId="985891a8-e4ca-4513-91aa-9d74f57d5ac3" providerId="ADAL" clId="{539084BE-4705-4E9B-8389-1A6AC2C372FB}" dt="2024-08-09T15:09:19.682" v="96" actId="1038"/>
      <pc:docMkLst>
        <pc:docMk/>
      </pc:docMkLst>
    </pc:docChg>
  </pc:docChgLst>
  <pc:docChgLst>
    <pc:chgData name="Pasculli, Diana" userId="S::dpascull@doe.nj.gov::985891a8-e4ca-4513-91aa-9d74f57d5ac3" providerId="AD" clId="Web-{F6055084-2EB3-DA3B-F99C-70311C7D4999}"/>
    <pc:docChg chg="modSld">
      <pc:chgData name="Pasculli, Diana" userId="S::dpascull@doe.nj.gov::985891a8-e4ca-4513-91aa-9d74f57d5ac3" providerId="AD" clId="Web-{F6055084-2EB3-DA3B-F99C-70311C7D4999}" dt="2024-10-19T12:56:21.900" v="6" actId="1076"/>
      <pc:docMkLst>
        <pc:docMk/>
      </pc:docMkLst>
      <pc:sldChg chg="modSp">
        <pc:chgData name="Pasculli, Diana" userId="S::dpascull@doe.nj.gov::985891a8-e4ca-4513-91aa-9d74f57d5ac3" providerId="AD" clId="Web-{F6055084-2EB3-DA3B-F99C-70311C7D4999}" dt="2024-10-19T12:56:21.900" v="6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032DEAEE-4ACD-4F63-B0F2-B796B847DBD7}"/>
    <pc:docChg chg="mod addSld modSld addMainMaster delMainMaster modMainMaster setSldSz">
      <pc:chgData name="Saju, Neha" userId="S::nsaju@doe.nj.gov::0fb8c601-783e-41fc-b251-1284690706bb" providerId="AD" clId="Web-{032DEAEE-4ACD-4F63-B0F2-B796B847DBD7}" dt="2024-01-16T21:15:05.016" v="307" actId="1076"/>
      <pc:docMkLst>
        <pc:docMk/>
      </pc:docMkLst>
      <pc:sldChg chg="addSp delSp modSp mod modClrScheme chgLayout">
        <pc:chgData name="Saju, Neha" userId="S::nsaju@doe.nj.gov::0fb8c601-783e-41fc-b251-1284690706bb" providerId="AD" clId="Web-{032DEAEE-4ACD-4F63-B0F2-B796B847DBD7}" dt="2024-01-16T21:15:05.016" v="307" actId="1076"/>
        <pc:sldMkLst>
          <pc:docMk/>
          <pc:sldMk cId="109857222" sldId="256"/>
        </pc:sldMkLst>
      </pc:sldChg>
      <pc:sldChg chg="addSp delSp modSp new">
        <pc:chgData name="Saju, Neha" userId="S::nsaju@doe.nj.gov::0fb8c601-783e-41fc-b251-1284690706bb" providerId="AD" clId="Web-{032DEAEE-4ACD-4F63-B0F2-B796B847DBD7}" dt="2024-01-16T21:14:54.391" v="305"/>
        <pc:sldMkLst>
          <pc:docMk/>
          <pc:sldMk cId="3125728681" sldId="257"/>
        </pc:sldMkLst>
      </pc:sldChg>
      <pc:sldMasterChg chg="modSp del del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2460954070" sldId="2147483660"/>
        </pc:sldMasterMkLst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949138452" sldId="2147483662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591524520" sldId="2147483663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203092039" sldId="2147483664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46388984" sldId="2147483667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71841454" sldId="2147483668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202905451" sldId="2147483670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717482006" sldId="2147483672"/>
        </pc:sldMasterMkLst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463329352" sldId="2147483673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987028401" sldId="2147483674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373998480" sldId="2147483675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883514234" sldId="2147483676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540371732" sldId="2147483677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847177559" sldId="2147483678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777512563" sldId="2147483679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038618922" sldId="2147483680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999084191" sldId="2147483681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550185624" sldId="2147483682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977615545" sldId="2147483683"/>
          </pc:sldLayoutMkLst>
        </pc:sldLayoutChg>
      </pc:sldMasterChg>
    </pc:docChg>
  </pc:docChgLst>
  <pc:docChgLst>
    <pc:chgData name="Doherty-Azzinaro, Kim" userId="2b50f6e3-1efa-4765-8edf-96a09a6cf8ed" providerId="ADAL" clId="{35A09D0B-9C86-44AB-9C45-84521C133939}"/>
    <pc:docChg chg="modSld">
      <pc:chgData name="Doherty-Azzinaro, Kim" userId="2b50f6e3-1efa-4765-8edf-96a09a6cf8ed" providerId="ADAL" clId="{35A09D0B-9C86-44AB-9C45-84521C133939}" dt="2024-01-23T19:53:26.350" v="28" actId="20577"/>
      <pc:docMkLst>
        <pc:docMk/>
      </pc:docMkLst>
      <pc:sldChg chg="modSp mod">
        <pc:chgData name="Doherty-Azzinaro, Kim" userId="2b50f6e3-1efa-4765-8edf-96a09a6cf8ed" providerId="ADAL" clId="{35A09D0B-9C86-44AB-9C45-84521C133939}" dt="2024-01-23T19:53:26.350" v="28" actId="20577"/>
        <pc:sldMkLst>
          <pc:docMk/>
          <pc:sldMk cId="109857222" sldId="256"/>
        </pc:sldMkLst>
      </pc:sldChg>
    </pc:docChg>
  </pc:docChgLst>
  <pc:docChgLst>
    <pc:chgData name="Saju, Neha" userId="S::nsaju@doe.nj.gov::0fb8c601-783e-41fc-b251-1284690706bb" providerId="AD" clId="Web-{2F42DB06-5DD6-6871-B04F-F63FC3F4AB8A}"/>
    <pc:docChg chg="addSld modSld">
      <pc:chgData name="Saju, Neha" userId="S::nsaju@doe.nj.gov::0fb8c601-783e-41fc-b251-1284690706bb" providerId="AD" clId="Web-{2F42DB06-5DD6-6871-B04F-F63FC3F4AB8A}" dt="2024-07-25T16:15:38.796" v="155" actId="1076"/>
      <pc:docMkLst>
        <pc:docMk/>
      </pc:docMkLst>
      <pc:sldChg chg="addSp delSp modSp">
        <pc:chgData name="Saju, Neha" userId="S::nsaju@doe.nj.gov::0fb8c601-783e-41fc-b251-1284690706bb" providerId="AD" clId="Web-{2F42DB06-5DD6-6871-B04F-F63FC3F4AB8A}" dt="2024-07-25T16:09:38.188" v="146" actId="1076"/>
        <pc:sldMkLst>
          <pc:docMk/>
          <pc:sldMk cId="1192816135" sldId="257"/>
        </pc:sldMkLst>
      </pc:sldChg>
      <pc:sldChg chg="addSp delSp modSp add replId">
        <pc:chgData name="Saju, Neha" userId="S::nsaju@doe.nj.gov::0fb8c601-783e-41fc-b251-1284690706bb" providerId="AD" clId="Web-{2F42DB06-5DD6-6871-B04F-F63FC3F4AB8A}" dt="2024-07-25T16:15:38.796" v="155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C88B81B1-9663-C444-67CC-8913A2E980A2}"/>
    <pc:docChg chg="mod addSld modSld">
      <pc:chgData name="Saju, Neha" userId="S::nsaju@doe.nj.gov::0fb8c601-783e-41fc-b251-1284690706bb" providerId="AD" clId="Web-{C88B81B1-9663-C444-67CC-8913A2E980A2}" dt="2024-07-09T17:55:08.159" v="16"/>
      <pc:docMkLst>
        <pc:docMk/>
      </pc:docMkLst>
      <pc:sldChg chg="modSp delCm modCm">
        <pc:chgData name="Saju, Neha" userId="S::nsaju@doe.nj.gov::0fb8c601-783e-41fc-b251-1284690706bb" providerId="AD" clId="Web-{C88B81B1-9663-C444-67CC-8913A2E980A2}" dt="2024-07-09T17:54:43.409" v="14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C88B81B1-9663-C444-67CC-8913A2E980A2}" dt="2024-07-09T17:54:03.424" v="9" actId="20577"/>
              <pc2:cmMkLst xmlns:pc2="http://schemas.microsoft.com/office/powerpoint/2019/9/main/command">
                <pc:docMk/>
                <pc:sldMk cId="1192816135" sldId="257"/>
                <pc2:cmMk id="{EE840B6C-4BBA-40EE-929D-DA0FD57F9CC3}"/>
              </pc2:cmMkLst>
            </pc226:cmChg>
            <pc226:cmChg xmlns:pc226="http://schemas.microsoft.com/office/powerpoint/2022/06/main/command" chg="del mod">
              <pc226:chgData name="Saju, Neha" userId="S::nsaju@doe.nj.gov::0fb8c601-783e-41fc-b251-1284690706bb" providerId="AD" clId="Web-{C88B81B1-9663-C444-67CC-8913A2E980A2}" dt="2024-07-09T17:54:43.409" v="14"/>
              <pc2:cmMkLst xmlns:pc2="http://schemas.microsoft.com/office/powerpoint/2019/9/main/command">
                <pc:docMk/>
                <pc:sldMk cId="1192816135" sldId="257"/>
                <pc2:cmMk id="{4D59DF9A-0987-42D5-AA6B-60DF8E52B4CF}"/>
              </pc2:cmMkLst>
              <pc226:cmRplyChg chg="add">
                <pc226:chgData name="Saju, Neha" userId="S::nsaju@doe.nj.gov::0fb8c601-783e-41fc-b251-1284690706bb" providerId="AD" clId="Web-{C88B81B1-9663-C444-67CC-8913A2E980A2}" dt="2024-07-09T17:54:40.190" v="12"/>
                <pc2:cmRplyMkLst xmlns:pc2="http://schemas.microsoft.com/office/powerpoint/2019/9/main/command">
                  <pc:docMk/>
                  <pc:sldMk cId="1192816135" sldId="257"/>
                  <pc2:cmMk id="{4D59DF9A-0987-42D5-AA6B-60DF8E52B4CF}"/>
                  <pc2:cmRplyMk id="{12A38111-A585-4617-B630-D05CF59D8EAA}"/>
                </pc2:cmRplyMkLst>
              </pc226:cmRplyChg>
            </pc226:cmChg>
          </p:ext>
        </pc:extLst>
      </pc:sldChg>
      <pc:sldChg chg="add mod replId modShow">
        <pc:chgData name="Saju, Neha" userId="S::nsaju@doe.nj.gov::0fb8c601-783e-41fc-b251-1284690706bb" providerId="AD" clId="Web-{C88B81B1-9663-C444-67CC-8913A2E980A2}" dt="2024-07-09T17:55:08.159" v="16"/>
        <pc:sldMkLst>
          <pc:docMk/>
          <pc:sldMk cId="1780769033" sldId="258"/>
        </pc:sldMkLst>
      </pc:sldChg>
    </pc:docChg>
  </pc:docChgLst>
  <pc:docChgLst>
    <pc:chgData name="Saju, Neha" userId="S::nsaju@doe.nj.gov::0fb8c601-783e-41fc-b251-1284690706bb" providerId="AD" clId="Web-{AF791F75-B4CA-9155-6D3A-21E8080CAB34}"/>
    <pc:docChg chg="delSld modSld">
      <pc:chgData name="Saju, Neha" userId="S::nsaju@doe.nj.gov::0fb8c601-783e-41fc-b251-1284690706bb" providerId="AD" clId="Web-{AF791F75-B4CA-9155-6D3A-21E8080CAB34}" dt="2024-06-19T19:50:13.887" v="133" actId="20577"/>
      <pc:docMkLst>
        <pc:docMk/>
      </pc:docMkLst>
      <pc:sldChg chg="addSp delSp modSp">
        <pc:chgData name="Saju, Neha" userId="S::nsaju@doe.nj.gov::0fb8c601-783e-41fc-b251-1284690706bb" providerId="AD" clId="Web-{AF791F75-B4CA-9155-6D3A-21E8080CAB34}" dt="2024-06-19T19:50:13.887" v="133" actId="20577"/>
        <pc:sldMkLst>
          <pc:docMk/>
          <pc:sldMk cId="1192816135" sldId="257"/>
        </pc:sldMkLst>
      </pc:sldChg>
      <pc:sldChg chg="del">
        <pc:chgData name="Saju, Neha" userId="S::nsaju@doe.nj.gov::0fb8c601-783e-41fc-b251-1284690706bb" providerId="AD" clId="Web-{AF791F75-B4CA-9155-6D3A-21E8080CAB34}" dt="2024-06-19T18:44:58.724" v="0"/>
        <pc:sldMkLst>
          <pc:docMk/>
          <pc:sldMk cId="1844103309" sldId="259"/>
        </pc:sldMkLst>
      </pc:sldChg>
    </pc:docChg>
  </pc:docChgLst>
  <pc:docChgLst>
    <pc:chgData name="Saju, Neha" userId="S::nsaju@doe.nj.gov::0fb8c601-783e-41fc-b251-1284690706bb" providerId="AD" clId="Web-{7951F48B-5CD8-41EE-FDB7-620656F0F726}"/>
    <pc:docChg chg="modSld">
      <pc:chgData name="Saju, Neha" userId="S::nsaju@doe.nj.gov::0fb8c601-783e-41fc-b251-1284690706bb" providerId="AD" clId="Web-{7951F48B-5CD8-41EE-FDB7-620656F0F726}" dt="2024-06-20T13:16:46.530" v="376" actId="20577"/>
      <pc:docMkLst>
        <pc:docMk/>
      </pc:docMkLst>
    </pc:docChg>
  </pc:docChgLst>
  <pc:docChgLst>
    <pc:chgData name="Suleman, Saba" userId="0b261a2c-9244-467e-91d8-5c803c10c0a6" providerId="ADAL" clId="{1187F18D-3E3C-45AB-B897-415A8ABA47FC}"/>
    <pc:docChg chg="undo custSel modSld">
      <pc:chgData name="Suleman, Saba" userId="0b261a2c-9244-467e-91d8-5c803c10c0a6" providerId="ADAL" clId="{1187F18D-3E3C-45AB-B897-415A8ABA47FC}" dt="2024-10-17T13:38:43.835" v="27" actId="20577"/>
      <pc:docMkLst>
        <pc:docMk/>
      </pc:docMkLst>
      <pc:sldChg chg="addSp delSp modSp mod">
        <pc:chgData name="Suleman, Saba" userId="0b261a2c-9244-467e-91d8-5c803c10c0a6" providerId="ADAL" clId="{1187F18D-3E3C-45AB-B897-415A8ABA47FC}" dt="2024-10-17T13:38:43.835" v="27" actId="20577"/>
        <pc:sldMkLst>
          <pc:docMk/>
          <pc:sldMk cId="3543093776" sldId="258"/>
        </pc:sldMkLst>
      </pc:sldChg>
    </pc:docChg>
  </pc:docChgLst>
  <pc:docChgLst>
    <pc:chgData clId="Web-{92FF36EA-389B-4B3D-1E2F-44B0BCF1D54D}"/>
    <pc:docChg chg="delSld">
      <pc:chgData name="" userId="" providerId="" clId="Web-{92FF36EA-389B-4B3D-1E2F-44B0BCF1D54D}" dt="2024-07-24T14:32:00.919" v="0"/>
      <pc:docMkLst>
        <pc:docMk/>
      </pc:docMkLst>
      <pc:sldChg chg="del">
        <pc:chgData name="" userId="" providerId="" clId="Web-{92FF36EA-389B-4B3D-1E2F-44B0BCF1D54D}" dt="2024-07-24T14:32:00.919" v="0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9942CF7B-21FE-D3D0-1AFC-5DDDF09B5D1E}"/>
    <pc:docChg chg="modSld">
      <pc:chgData name="Saju, Neha" userId="S::nsaju@doe.nj.gov::0fb8c601-783e-41fc-b251-1284690706bb" providerId="AD" clId="Web-{9942CF7B-21FE-D3D0-1AFC-5DDDF09B5D1E}" dt="2024-07-10T19:37:07.936" v="245" actId="1076"/>
      <pc:docMkLst>
        <pc:docMk/>
      </pc:docMkLst>
    </pc:docChg>
  </pc:docChgLst>
  <pc:docChgLst>
    <pc:chgData name="Pasculli, Diana" userId="S::dpascull@doe.nj.gov::985891a8-e4ca-4513-91aa-9d74f57d5ac3" providerId="AD" clId="Web-{2B1F5C40-ABEC-81F9-3042-3EB1449713DC}"/>
    <pc:docChg chg="mod modSld">
      <pc:chgData name="Pasculli, Diana" userId="S::dpascull@doe.nj.gov::985891a8-e4ca-4513-91aa-9d74f57d5ac3" providerId="AD" clId="Web-{2B1F5C40-ABEC-81F9-3042-3EB1449713DC}" dt="2024-01-23T00:43:01.886" v="6"/>
      <pc:docMkLst>
        <pc:docMk/>
      </pc:docMkLst>
      <pc:sldChg chg="modSp addCm">
        <pc:chgData name="Pasculli, Diana" userId="S::dpascull@doe.nj.gov::985891a8-e4ca-4513-91aa-9d74f57d5ac3" providerId="AD" clId="Web-{2B1F5C40-ABEC-81F9-3042-3EB1449713DC}" dt="2024-01-23T00:43:01.886" v="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Pasculli, Diana" userId="S::dpascull@doe.nj.gov::985891a8-e4ca-4513-91aa-9d74f57d5ac3" providerId="AD" clId="Web-{2B1F5C40-ABEC-81F9-3042-3EB1449713DC}" dt="2024-01-23T00:43:01.886" v="6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</p:ext>
        </pc:extLst>
      </pc:sldChg>
      <pc:sldChg chg="mod modShow">
        <pc:chgData name="Pasculli, Diana" userId="S::dpascull@doe.nj.gov::985891a8-e4ca-4513-91aa-9d74f57d5ac3" providerId="AD" clId="Web-{2B1F5C40-ABEC-81F9-3042-3EB1449713DC}" dt="2024-01-23T00:41:19.538" v="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F9089F7C-2ECB-0B78-2C55-84993B93B1D4}"/>
    <pc:docChg chg="addSld modSld">
      <pc:chgData name="Saju, Neha" userId="S::nsaju@doe.nj.gov::0fb8c601-783e-41fc-b251-1284690706bb" providerId="AD" clId="Web-{F9089F7C-2ECB-0B78-2C55-84993B93B1D4}" dt="2024-07-23T16:18:56.891" v="584" actId="1076"/>
      <pc:docMkLst>
        <pc:docMk/>
      </pc:docMkLst>
      <pc:sldChg chg="modSp add replId">
        <pc:chgData name="Saju, Neha" userId="S::nsaju@doe.nj.gov::0fb8c601-783e-41fc-b251-1284690706bb" providerId="AD" clId="Web-{F9089F7C-2ECB-0B78-2C55-84993B93B1D4}" dt="2024-07-23T15:15:09.415" v="574" actId="1076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7BA291D1-83BA-E961-F570-F0CDEC3FFC24}"/>
    <pc:docChg chg="delSld modSld">
      <pc:chgData name="Saju, Neha" userId="S::nsaju@doe.nj.gov::0fb8c601-783e-41fc-b251-1284690706bb" providerId="AD" clId="Web-{7BA291D1-83BA-E961-F570-F0CDEC3FFC24}" dt="2024-07-23T13:16:09.204" v="13"/>
      <pc:docMkLst>
        <pc:docMk/>
      </pc:docMkLst>
      <pc:sldChg chg="del">
        <pc:chgData name="Saju, Neha" userId="S::nsaju@doe.nj.gov::0fb8c601-783e-41fc-b251-1284690706bb" providerId="AD" clId="Web-{7BA291D1-83BA-E961-F570-F0CDEC3FFC24}" dt="2024-07-23T13:15:08.077" v="0"/>
        <pc:sldMkLst>
          <pc:docMk/>
          <pc:sldMk cId="1780769033" sldId="258"/>
        </pc:sldMkLst>
      </pc:sldChg>
    </pc:docChg>
  </pc:docChgLst>
  <pc:docChgLst>
    <pc:chgData name="Saju, Neha" userId="S::nsaju@doe.nj.gov::0fb8c601-783e-41fc-b251-1284690706bb" providerId="AD" clId="Web-{A881D981-CB87-5C5B-EC69-CAC101A5644E}"/>
    <pc:docChg chg="modSld">
      <pc:chgData name="Saju, Neha" userId="S::nsaju@doe.nj.gov::0fb8c601-783e-41fc-b251-1284690706bb" providerId="AD" clId="Web-{A881D981-CB87-5C5B-EC69-CAC101A5644E}" dt="2024-08-08T19:40:12.145" v="0" actId="1076"/>
      <pc:docMkLst>
        <pc:docMk/>
      </pc:docMkLst>
      <pc:sldChg chg="modSp">
        <pc:chgData name="Saju, Neha" userId="S::nsaju@doe.nj.gov::0fb8c601-783e-41fc-b251-1284690706bb" providerId="AD" clId="Web-{A881D981-CB87-5C5B-EC69-CAC101A5644E}" dt="2024-08-08T19:40:12.145" v="0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E34895B9-144F-F686-AA86-CF29130D9C6E}"/>
    <pc:docChg chg="delSld modSld">
      <pc:chgData name="Saju, Neha" userId="S::nsaju@doe.nj.gov::0fb8c601-783e-41fc-b251-1284690706bb" providerId="AD" clId="Web-{E34895B9-144F-F686-AA86-CF29130D9C6E}" dt="2024-07-02T19:48:00.097" v="68"/>
      <pc:docMkLst>
        <pc:docMk/>
      </pc:docMkLst>
      <pc:sldChg chg="del">
        <pc:chgData name="Saju, Neha" userId="S::nsaju@doe.nj.gov::0fb8c601-783e-41fc-b251-1284690706bb" providerId="AD" clId="Web-{E34895B9-144F-F686-AA86-CF29130D9C6E}" dt="2024-07-02T19:30:39.685" v="12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92FF36EA-389B-4B3D-1E2F-44B0BCF1D54D}"/>
    <pc:docChg chg="modSld">
      <pc:chgData name="Saju, Neha" userId="S::nsaju@doe.nj.gov::0fb8c601-783e-41fc-b251-1284690706bb" providerId="AD" clId="Web-{92FF36EA-389B-4B3D-1E2F-44B0BCF1D54D}" dt="2024-07-24T14:33:25.078" v="39" actId="14100"/>
      <pc:docMkLst>
        <pc:docMk/>
      </pc:docMkLst>
    </pc:docChg>
  </pc:docChgLst>
  <pc:docChgLst>
    <pc:chgData name="Saju, Neha" userId="S::nsaju@doe.nj.gov::0fb8c601-783e-41fc-b251-1284690706bb" providerId="AD" clId="Web-{DB203BDB-7F35-2E71-087B-68386E4D7FC6}"/>
    <pc:docChg chg="modSld">
      <pc:chgData name="Saju, Neha" userId="S::nsaju@doe.nj.gov::0fb8c601-783e-41fc-b251-1284690706bb" providerId="AD" clId="Web-{DB203BDB-7F35-2E71-087B-68386E4D7FC6}" dt="2024-06-19T17:37:00.209" v="0" actId="20577"/>
      <pc:docMkLst>
        <pc:docMk/>
      </pc:docMkLst>
      <pc:sldChg chg="modSp">
        <pc:chgData name="Saju, Neha" userId="S::nsaju@doe.nj.gov::0fb8c601-783e-41fc-b251-1284690706bb" providerId="AD" clId="Web-{DB203BDB-7F35-2E71-087B-68386E4D7FC6}" dt="2024-06-19T17:37:00.209" v="0" actId="20577"/>
        <pc:sldMkLst>
          <pc:docMk/>
          <pc:sldMk cId="647139875" sldId="258"/>
        </pc:sldMkLst>
      </pc:sldChg>
    </pc:docChg>
  </pc:docChgLst>
  <pc:docChgLst>
    <pc:chgData name="Stromberg, Francine" userId="S::fstrombe@doe.nj.gov::4f4e8f41-ef7c-4c06-8020-2194eae2695b" providerId="AD" clId="Web-{8C1E3650-C807-501B-7F11-242C37800819}"/>
    <pc:docChg chg="mod">
      <pc:chgData name="Stromberg, Francine" userId="S::fstrombe@doe.nj.gov::4f4e8f41-ef7c-4c06-8020-2194eae2695b" providerId="AD" clId="Web-{8C1E3650-C807-501B-7F11-242C37800819}" dt="2024-08-08T19:21:31.219" v="0"/>
      <pc:docMkLst>
        <pc:docMk/>
      </pc:docMkLst>
    </pc:docChg>
  </pc:docChgLst>
  <pc:docChgLst>
    <pc:chgData name="Saju, Neha" userId="S::nsaju@doe.nj.gov::0fb8c601-783e-41fc-b251-1284690706bb" providerId="AD" clId="Web-{837BE2DB-6080-0637-FECB-13854BAE24D6}"/>
    <pc:docChg chg="addSld modSld">
      <pc:chgData name="Saju, Neha" userId="S::nsaju@doe.nj.gov::0fb8c601-783e-41fc-b251-1284690706bb" providerId="AD" clId="Web-{837BE2DB-6080-0637-FECB-13854BAE24D6}" dt="2024-06-20T19:06:15.450" v="949" actId="20577"/>
      <pc:docMkLst>
        <pc:docMk/>
      </pc:docMkLst>
      <pc:sldChg chg="addSp delSp modSp add replId">
        <pc:chgData name="Saju, Neha" userId="S::nsaju@doe.nj.gov::0fb8c601-783e-41fc-b251-1284690706bb" providerId="AD" clId="Web-{837BE2DB-6080-0637-FECB-13854BAE24D6}" dt="2024-06-20T19:06:15.450" v="949" actId="20577"/>
        <pc:sldMkLst>
          <pc:docMk/>
          <pc:sldMk cId="1691816952" sldId="258"/>
        </pc:sldMkLst>
      </pc:sldChg>
    </pc:docChg>
  </pc:docChgLst>
  <pc:docChgLst>
    <pc:chgData name="Pasculli, Diana" userId="S::dpascull@doe.nj.gov::985891a8-e4ca-4513-91aa-9d74f57d5ac3" providerId="AD" clId="Web-{73E6C100-0894-4BE7-8568-9B7F61159E7A}"/>
    <pc:docChg chg="modSld">
      <pc:chgData name="Pasculli, Diana" userId="S::dpascull@doe.nj.gov::985891a8-e4ca-4513-91aa-9d74f57d5ac3" providerId="AD" clId="Web-{73E6C100-0894-4BE7-8568-9B7F61159E7A}" dt="2024-08-26T13:44:54.843" v="1" actId="20577"/>
      <pc:docMkLst>
        <pc:docMk/>
      </pc:docMkLst>
      <pc:sldChg chg="modSp">
        <pc:chgData name="Pasculli, Diana" userId="S::dpascull@doe.nj.gov::985891a8-e4ca-4513-91aa-9d74f57d5ac3" providerId="AD" clId="Web-{73E6C100-0894-4BE7-8568-9B7F61159E7A}" dt="2024-08-26T13:44:54.843" v="1" actId="20577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E835B7EB-31D5-98D5-55CB-8D38AEF6C6D1}"/>
    <pc:docChg chg="modSld">
      <pc:chgData name="Saju, Neha" userId="S::nsaju@doe.nj.gov::0fb8c601-783e-41fc-b251-1284690706bb" providerId="AD" clId="Web-{E835B7EB-31D5-98D5-55CB-8D38AEF6C6D1}" dt="2024-07-02T12:39:20.339" v="11" actId="20577"/>
      <pc:docMkLst>
        <pc:docMk/>
      </pc:docMkLst>
      <pc:sldChg chg="modSp">
        <pc:chgData name="Saju, Neha" userId="S::nsaju@doe.nj.gov::0fb8c601-783e-41fc-b251-1284690706bb" providerId="AD" clId="Web-{E835B7EB-31D5-98D5-55CB-8D38AEF6C6D1}" dt="2024-07-02T12:39:20.339" v="11" actId="20577"/>
        <pc:sldMkLst>
          <pc:docMk/>
          <pc:sldMk cId="1691816952" sldId="258"/>
        </pc:sldMkLst>
      </pc:sldChg>
    </pc:docChg>
  </pc:docChgLst>
  <pc:docChgLst>
    <pc:chgData name="Pasculli, Diana" userId="S::dpascull@doe.nj.gov::985891a8-e4ca-4513-91aa-9d74f57d5ac3" providerId="AD" clId="Web-{926290D6-C192-5DAD-9BD3-17F545347B7C}"/>
    <pc:docChg chg="modSld">
      <pc:chgData name="Pasculli, Diana" userId="S::dpascull@doe.nj.gov::985891a8-e4ca-4513-91aa-9d74f57d5ac3" providerId="AD" clId="Web-{926290D6-C192-5DAD-9BD3-17F545347B7C}" dt="2024-08-09T15:02:40.920" v="1" actId="1076"/>
      <pc:docMkLst>
        <pc:docMk/>
      </pc:docMkLst>
    </pc:docChg>
  </pc:docChgLst>
  <pc:docChgLst>
    <pc:chgData name="Saju, Neha" userId="S::nsaju@doe.nj.gov::0fb8c601-783e-41fc-b251-1284690706bb" providerId="AD" clId="Web-{A829818A-23EB-94F3-5833-CC7C11B91FFD}"/>
    <pc:docChg chg="addSld delSld modSld">
      <pc:chgData name="Saju, Neha" userId="S::nsaju@doe.nj.gov::0fb8c601-783e-41fc-b251-1284690706bb" providerId="AD" clId="Web-{A829818A-23EB-94F3-5833-CC7C11B91FFD}" dt="2024-06-19T15:37:42.782" v="919" actId="20577"/>
      <pc:docMkLst>
        <pc:docMk/>
      </pc:docMkLst>
      <pc:sldChg chg="addSp delSp modSp del modNotes">
        <pc:chgData name="Saju, Neha" userId="S::nsaju@doe.nj.gov::0fb8c601-783e-41fc-b251-1284690706bb" providerId="AD" clId="Web-{A829818A-23EB-94F3-5833-CC7C11B91FFD}" dt="2024-06-19T14:47:39.217" v="478"/>
        <pc:sldMkLst>
          <pc:docMk/>
          <pc:sldMk cId="109857222" sldId="256"/>
        </pc:sldMkLst>
      </pc:sldChg>
      <pc:sldChg chg="addSp delSp modSp new">
        <pc:chgData name="Saju, Neha" userId="S::nsaju@doe.nj.gov::0fb8c601-783e-41fc-b251-1284690706bb" providerId="AD" clId="Web-{A829818A-23EB-94F3-5833-CC7C11B91FFD}" dt="2024-06-19T15:32:05.929" v="866" actId="20577"/>
        <pc:sldMkLst>
          <pc:docMk/>
          <pc:sldMk cId="1192816135" sldId="257"/>
        </pc:sldMkLst>
      </pc:sldChg>
      <pc:sldChg chg="delSp add del replId">
        <pc:chgData name="Saju, Neha" userId="S::nsaju@doe.nj.gov::0fb8c601-783e-41fc-b251-1284690706bb" providerId="AD" clId="Web-{A829818A-23EB-94F3-5833-CC7C11B91FFD}" dt="2024-06-19T14:18:59.140" v="150"/>
        <pc:sldMkLst>
          <pc:docMk/>
          <pc:sldMk cId="2972521966" sldId="257"/>
        </pc:sldMkLst>
      </pc:sldChg>
      <pc:sldChg chg="del">
        <pc:chgData name="Saju, Neha" userId="S::nsaju@doe.nj.gov::0fb8c601-783e-41fc-b251-1284690706bb" providerId="AD" clId="Web-{A829818A-23EB-94F3-5833-CC7C11B91FFD}" dt="2024-06-19T13:43:57.350" v="0"/>
        <pc:sldMkLst>
          <pc:docMk/>
          <pc:sldMk cId="3125728681" sldId="257"/>
        </pc:sldMkLst>
      </pc:sldChg>
      <pc:sldChg chg="addSp delSp modSp new modNotes">
        <pc:chgData name="Saju, Neha" userId="S::nsaju@doe.nj.gov::0fb8c601-783e-41fc-b251-1284690706bb" providerId="AD" clId="Web-{A829818A-23EB-94F3-5833-CC7C11B91FFD}" dt="2024-06-19T15:37:42.782" v="919" actId="20577"/>
        <pc:sldMkLst>
          <pc:docMk/>
          <pc:sldMk cId="647139875" sldId="258"/>
        </pc:sldMkLst>
      </pc:sldChg>
    </pc:docChg>
  </pc:docChgLst>
  <pc:docChgLst>
    <pc:chgData name="Saju, Neha" userId="S::nsaju@doe.nj.gov::0fb8c601-783e-41fc-b251-1284690706bb" providerId="AD" clId="Web-{0F97F650-4DA2-BD4D-A5D8-186B4BEFB74F}"/>
    <pc:docChg chg="modSld">
      <pc:chgData name="Saju, Neha" userId="S::nsaju@doe.nj.gov::0fb8c601-783e-41fc-b251-1284690706bb" providerId="AD" clId="Web-{0F97F650-4DA2-BD4D-A5D8-186B4BEFB74F}" dt="2024-08-06T18:59:47.717" v="293" actId="1076"/>
      <pc:docMkLst>
        <pc:docMk/>
      </pc:docMkLst>
      <pc:sldChg chg="addSp delSp modSp">
        <pc:chgData name="Saju, Neha" userId="S::nsaju@doe.nj.gov::0fb8c601-783e-41fc-b251-1284690706bb" providerId="AD" clId="Web-{0F97F650-4DA2-BD4D-A5D8-186B4BEFB74F}" dt="2024-08-06T18:59:47.717" v="293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71CF872D-32DF-BE55-D10B-1B43E167E8E3}"/>
    <pc:docChg chg="modSld">
      <pc:chgData name="Saju, Neha" userId="S::nsaju@doe.nj.gov::0fb8c601-783e-41fc-b251-1284690706bb" providerId="AD" clId="Web-{71CF872D-32DF-BE55-D10B-1B43E167E8E3}" dt="2024-07-10T19:42:27.280" v="64" actId="20577"/>
      <pc:docMkLst>
        <pc:docMk/>
      </pc:docMkLst>
      <pc:sldChg chg="modSp modCm">
        <pc:chgData name="Saju, Neha" userId="S::nsaju@doe.nj.gov::0fb8c601-783e-41fc-b251-1284690706bb" providerId="AD" clId="Web-{71CF872D-32DF-BE55-D10B-1B43E167E8E3}" dt="2024-07-10T19:42:27.280" v="64" actId="20577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71CF872D-32DF-BE55-D10B-1B43E167E8E3}" dt="2024-07-10T19:42:27.280" v="64" actId="20577"/>
              <pc2:cmMkLst xmlns:pc2="http://schemas.microsoft.com/office/powerpoint/2019/9/main/command">
                <pc:docMk/>
                <pc:sldMk cId="1192816135" sldId="257"/>
                <pc2:cmMk id="{EE840B6C-4BBA-40EE-929D-DA0FD57F9CC3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4357EFE4-0791-84FB-B56F-AAB74B7F40E1}"/>
    <pc:docChg chg="modSld">
      <pc:chgData name="Saju, Neha" userId="S::nsaju@doe.nj.gov::0fb8c601-783e-41fc-b251-1284690706bb" providerId="AD" clId="Web-{4357EFE4-0791-84FB-B56F-AAB74B7F40E1}" dt="2024-07-16T13:38:07.955" v="12" actId="1076"/>
      <pc:docMkLst>
        <pc:docMk/>
      </pc:docMkLst>
    </pc:docChg>
  </pc:docChgLst>
  <pc:docChgLst>
    <pc:chgData name="Saju, Neha" userId="S::nsaju@doe.nj.gov::0fb8c601-783e-41fc-b251-1284690706bb" providerId="AD" clId="Web-{85131CE6-59EF-159A-5F11-B495FEA04597}"/>
    <pc:docChg chg="modSld">
      <pc:chgData name="Saju, Neha" userId="S::nsaju@doe.nj.gov::0fb8c601-783e-41fc-b251-1284690706bb" providerId="AD" clId="Web-{85131CE6-59EF-159A-5F11-B495FEA04597}" dt="2024-07-11T18:07:26.585" v="0" actId="14100"/>
      <pc:docMkLst>
        <pc:docMk/>
      </pc:docMkLst>
      <pc:sldChg chg="modSp">
        <pc:chgData name="Saju, Neha" userId="S::nsaju@doe.nj.gov::0fb8c601-783e-41fc-b251-1284690706bb" providerId="AD" clId="Web-{85131CE6-59EF-159A-5F11-B495FEA04597}" dt="2024-07-11T18:07:26.585" v="0" actId="14100"/>
        <pc:sldMkLst>
          <pc:docMk/>
          <pc:sldMk cId="1192816135" sldId="257"/>
        </pc:sldMkLst>
      </pc:sldChg>
    </pc:docChg>
  </pc:docChgLst>
  <pc:docChgLst>
    <pc:chgData name="Pasculli, Diana" userId="S::dpascull@doe.nj.gov::985891a8-e4ca-4513-91aa-9d74f57d5ac3" providerId="AD" clId="Web-{9CB939EE-FC5B-86AF-E34C-61EA74439338}"/>
    <pc:docChg chg="modSld">
      <pc:chgData name="Pasculli, Diana" userId="S::dpascull@doe.nj.gov::985891a8-e4ca-4513-91aa-9d74f57d5ac3" providerId="AD" clId="Web-{9CB939EE-FC5B-86AF-E34C-61EA74439338}" dt="2024-08-09T15:03:52.112" v="3" actId="1076"/>
      <pc:docMkLst>
        <pc:docMk/>
      </pc:docMkLst>
    </pc:docChg>
  </pc:docChgLst>
  <pc:docChgLst>
    <pc:chgData name="Saju, Neha" userId="S::nsaju@doe.nj.gov::0fb8c601-783e-41fc-b251-1284690706bb" providerId="AD" clId="Web-{65466B07-71D9-1586-DA9E-A538F21C1CB8}"/>
    <pc:docChg chg="modSld">
      <pc:chgData name="Saju, Neha" userId="S::nsaju@doe.nj.gov::0fb8c601-783e-41fc-b251-1284690706bb" providerId="AD" clId="Web-{65466B07-71D9-1586-DA9E-A538F21C1CB8}" dt="2024-07-31T14:54:45.748" v="406" actId="1076"/>
      <pc:docMkLst>
        <pc:docMk/>
      </pc:docMkLst>
      <pc:sldChg chg="addSp delSp modSp">
        <pc:chgData name="Saju, Neha" userId="S::nsaju@doe.nj.gov::0fb8c601-783e-41fc-b251-1284690706bb" providerId="AD" clId="Web-{65466B07-71D9-1586-DA9E-A538F21C1CB8}" dt="2024-07-31T14:54:45.748" v="406" actId="1076"/>
        <pc:sldMkLst>
          <pc:docMk/>
          <pc:sldMk cId="1192816135" sldId="257"/>
        </pc:sldMkLst>
      </pc:sldChg>
      <pc:sldChg chg="addSp delSp modSp">
        <pc:chgData name="Saju, Neha" userId="S::nsaju@doe.nj.gov::0fb8c601-783e-41fc-b251-1284690706bb" providerId="AD" clId="Web-{65466B07-71D9-1586-DA9E-A538F21C1CB8}" dt="2024-07-31T14:51:20.748" v="376" actId="1076"/>
        <pc:sldMkLst>
          <pc:docMk/>
          <pc:sldMk cId="3543093776" sldId="258"/>
        </pc:sldMkLst>
      </pc:sldChg>
    </pc:docChg>
  </pc:docChgLst>
  <pc:docChgLst>
    <pc:chgData name="Pasculli, Diana" userId="S::dpascull@doe.nj.gov::985891a8-e4ca-4513-91aa-9d74f57d5ac3" providerId="AD" clId="Web-{19495E23-0254-5FD1-48E6-7C42476D5FF3}"/>
    <pc:docChg chg="">
      <pc:chgData name="Pasculli, Diana" userId="S::dpascull@doe.nj.gov::985891a8-e4ca-4513-91aa-9d74f57d5ac3" providerId="AD" clId="Web-{19495E23-0254-5FD1-48E6-7C42476D5FF3}" dt="2024-07-15T18:23:05.258" v="0"/>
      <pc:docMkLst>
        <pc:docMk/>
      </pc:docMkLst>
    </pc:docChg>
  </pc:docChgLst>
  <pc:docChgLst>
    <pc:chgData name="Saju, Neha" userId="S::nsaju@doe.nj.gov::0fb8c601-783e-41fc-b251-1284690706bb" providerId="AD" clId="Web-{F59F5082-77D5-A85C-2E74-E0619D2B6236}"/>
    <pc:docChg chg="modSld">
      <pc:chgData name="Saju, Neha" userId="S::nsaju@doe.nj.gov::0fb8c601-783e-41fc-b251-1284690706bb" providerId="AD" clId="Web-{F59F5082-77D5-A85C-2E74-E0619D2B6236}" dt="2024-07-02T17:00:14.560" v="8" actId="1076"/>
      <pc:docMkLst>
        <pc:docMk/>
      </pc:docMkLst>
      <pc:sldChg chg="modSp">
        <pc:chgData name="Saju, Neha" userId="S::nsaju@doe.nj.gov::0fb8c601-783e-41fc-b251-1284690706bb" providerId="AD" clId="Web-{F59F5082-77D5-A85C-2E74-E0619D2B6236}" dt="2024-07-02T17:00:14.560" v="8" actId="1076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509AF345-FEAA-413F-DCD5-D21F0928612E}"/>
    <pc:docChg chg="delSld modSld">
      <pc:chgData name="Saju, Neha" userId="S::nsaju@doe.nj.gov::0fb8c601-783e-41fc-b251-1284690706bb" providerId="AD" clId="Web-{509AF345-FEAA-413F-DCD5-D21F0928612E}" dt="2024-08-06T18:04:57.743" v="281" actId="14100"/>
      <pc:docMkLst>
        <pc:docMk/>
      </pc:docMkLst>
      <pc:sldChg chg="addSp delSp modSp del">
        <pc:chgData name="Saju, Neha" userId="S::nsaju@doe.nj.gov::0fb8c601-783e-41fc-b251-1284690706bb" providerId="AD" clId="Web-{509AF345-FEAA-413F-DCD5-D21F0928612E}" dt="2024-08-06T17:59:16.513" v="266"/>
        <pc:sldMkLst>
          <pc:docMk/>
          <pc:sldMk cId="1192816135" sldId="257"/>
        </pc:sldMkLst>
      </pc:sldChg>
      <pc:sldChg chg="addSp delSp modSp">
        <pc:chgData name="Saju, Neha" userId="S::nsaju@doe.nj.gov::0fb8c601-783e-41fc-b251-1284690706bb" providerId="AD" clId="Web-{509AF345-FEAA-413F-DCD5-D21F0928612E}" dt="2024-08-06T18:04:57.743" v="281" actId="14100"/>
        <pc:sldMkLst>
          <pc:docMk/>
          <pc:sldMk cId="3543093776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B0E3A-463A-4531-A2B1-5E76AC42E643}" type="datetimeFigureOut"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51584-CD35-46D7-8277-8F3AA54037F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22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51584-CD35-46D7-8277-8F3AA54037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3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854"/>
            </a:lvl1pPr>
            <a:lvl2pPr marL="353278" indent="0" algn="ctr">
              <a:buNone/>
              <a:defRPr sz="1545"/>
            </a:lvl2pPr>
            <a:lvl3pPr marL="706557" indent="0" algn="ctr">
              <a:buNone/>
              <a:defRPr sz="1391"/>
            </a:lvl3pPr>
            <a:lvl4pPr marL="1059835" indent="0" algn="ctr">
              <a:buNone/>
              <a:defRPr sz="1236"/>
            </a:lvl4pPr>
            <a:lvl5pPr marL="1413114" indent="0" algn="ctr">
              <a:buNone/>
              <a:defRPr sz="1236"/>
            </a:lvl5pPr>
            <a:lvl6pPr marL="1766392" indent="0" algn="ctr">
              <a:buNone/>
              <a:defRPr sz="1236"/>
            </a:lvl6pPr>
            <a:lvl7pPr marL="2119671" indent="0" algn="ctr">
              <a:buNone/>
              <a:defRPr sz="1236"/>
            </a:lvl7pPr>
            <a:lvl8pPr marL="2472949" indent="0" algn="ctr">
              <a:buNone/>
              <a:defRPr sz="1236"/>
            </a:lvl8pPr>
            <a:lvl9pPr marL="2826228" indent="0" algn="ctr">
              <a:buNone/>
              <a:defRPr sz="123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2935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8562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155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284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854">
                <a:solidFill>
                  <a:schemeClr val="tx1"/>
                </a:solidFill>
              </a:defRPr>
            </a:lvl1pPr>
            <a:lvl2pPr marL="35327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2pPr>
            <a:lvl3pPr marL="706557" indent="0">
              <a:buNone/>
              <a:defRPr sz="1391">
                <a:solidFill>
                  <a:schemeClr val="tx1">
                    <a:tint val="75000"/>
                  </a:schemeClr>
                </a:solidFill>
              </a:defRPr>
            </a:lvl3pPr>
            <a:lvl4pPr marL="1059835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4pPr>
            <a:lvl5pPr marL="1413114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5pPr>
            <a:lvl6pPr marL="1766392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6pPr>
            <a:lvl7pPr marL="2119671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7pPr>
            <a:lvl8pPr marL="2472949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8pPr>
            <a:lvl9pPr marL="2826228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9848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1423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717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775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1256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473"/>
            </a:lvl1pPr>
            <a:lvl2pPr>
              <a:defRPr sz="2164"/>
            </a:lvl2pPr>
            <a:lvl3pPr>
              <a:defRPr sz="1854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1892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473"/>
            </a:lvl1pPr>
            <a:lvl2pPr marL="353278" indent="0">
              <a:buNone/>
              <a:defRPr sz="2164"/>
            </a:lvl2pPr>
            <a:lvl3pPr marL="706557" indent="0">
              <a:buNone/>
              <a:defRPr sz="1854"/>
            </a:lvl3pPr>
            <a:lvl4pPr marL="1059835" indent="0">
              <a:buNone/>
              <a:defRPr sz="1545"/>
            </a:lvl4pPr>
            <a:lvl5pPr marL="1413114" indent="0">
              <a:buNone/>
              <a:defRPr sz="1545"/>
            </a:lvl5pPr>
            <a:lvl6pPr marL="1766392" indent="0">
              <a:buNone/>
              <a:defRPr sz="1545"/>
            </a:lvl6pPr>
            <a:lvl7pPr marL="2119671" indent="0">
              <a:buNone/>
              <a:defRPr sz="1545"/>
            </a:lvl7pPr>
            <a:lvl8pPr marL="2472949" indent="0">
              <a:buNone/>
              <a:defRPr sz="1545"/>
            </a:lvl8pPr>
            <a:lvl9pPr marL="2826228" indent="0">
              <a:buNone/>
              <a:defRPr sz="154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841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8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hyperlink" Target="https://www.nj.gov/education/njtss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11" Type="http://schemas.openxmlformats.org/officeDocument/2006/relationships/image" Target="../media/image7.png"/><Relationship Id="rId5" Type="http://schemas.openxmlformats.org/officeDocument/2006/relationships/image" Target="../media/image2.png"/><Relationship Id="rId10" Type="http://schemas.openxmlformats.org/officeDocument/2006/relationships/hyperlink" Target="https://www.nj.gov/education/essanj/plan.shtml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278D61-2BA7-0869-C069-CD1B3844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5" y="514832"/>
            <a:ext cx="7770112" cy="881492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C9D26B-BFDF-A1EB-BE49-B9BACB5D8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1" y="9329751"/>
            <a:ext cx="7764840" cy="732273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DD881D-6615-BC74-E182-674517D9B544}"/>
              </a:ext>
            </a:extLst>
          </p:cNvPr>
          <p:cNvSpPr/>
          <p:nvPr/>
        </p:nvSpPr>
        <p:spPr>
          <a:xfrm>
            <a:off x="4038729" y="1938416"/>
            <a:ext cx="3533623" cy="5893989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A13CF5-2541-836C-CC48-65FA4CD36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6469" y="3624"/>
            <a:ext cx="7764841" cy="1624977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571E27D5-01DB-00B3-6749-3D016FE0B02C}"/>
              </a:ext>
            </a:extLst>
          </p:cNvPr>
          <p:cNvSpPr txBox="1"/>
          <p:nvPr/>
        </p:nvSpPr>
        <p:spPr>
          <a:xfrm>
            <a:off x="277628" y="103511"/>
            <a:ext cx="7150603" cy="92333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Programas de prevenção e intervenção para crianças e jovens negligenciados, inadimplentes ou em risco</a:t>
            </a:r>
          </a:p>
          <a:p>
            <a:pPr algn="ctr">
              <a:lnSpc>
                <a:spcPct val="100000"/>
              </a:lnSpc>
              <a:defRPr/>
            </a:pPr>
            <a:endParaRPr lang="en-US" b="1">
              <a:solidFill>
                <a:schemeClr val="bg1"/>
              </a:solidFill>
              <a:latin typeface="Palatino Linotype"/>
              <a:ea typeface="+mj-lt"/>
              <a:cs typeface="+mj-lt"/>
            </a:endParaRPr>
          </a:p>
        </p:txBody>
      </p:sp>
      <p:sp>
        <p:nvSpPr>
          <p:cNvPr id="21" name="TextBox 14">
            <a:extLst>
              <a:ext uri="{FF2B5EF4-FFF2-40B4-BE49-F238E27FC236}">
                <a16:creationId xmlns:a16="http://schemas.microsoft.com/office/drawing/2014/main" id="{C8A43F40-AA43-3DC8-1777-AABB83B39EB6}"/>
              </a:ext>
            </a:extLst>
          </p:cNvPr>
          <p:cNvSpPr txBox="1"/>
          <p:nvPr/>
        </p:nvSpPr>
        <p:spPr>
          <a:xfrm>
            <a:off x="91622" y="783951"/>
            <a:ext cx="7594359" cy="10156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0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O Título I, Parte D da Every Student Succeeds Act (ESSA) oferece financiamento federal para apoiar jovens definidos como negligenciados, inadimplentes ou em risco. Ela tem duas subpartes, uma fornecendo financiamento em nível estadual e a outra oferecendo fundos para agências educacionais locais (local educational agencies, LEAs). </a:t>
            </a:r>
          </a:p>
          <a:p>
            <a:endParaRPr lang="en-US" sz="1200">
              <a:solidFill>
                <a:schemeClr val="bg1"/>
              </a:solidFill>
              <a:latin typeface="Palatino Linotype"/>
              <a:ea typeface="Calibri" panose="020F0502020204030204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507CD8-F9DB-66FA-C817-EFC5FD19FC75}"/>
              </a:ext>
            </a:extLst>
          </p:cNvPr>
          <p:cNvSpPr txBox="1"/>
          <p:nvPr/>
        </p:nvSpPr>
        <p:spPr>
          <a:xfrm>
            <a:off x="4032429" y="1979618"/>
            <a:ext cx="3398122" cy="3200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15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Apoio a agências estaduais e LEAs</a:t>
            </a:r>
            <a:endParaRPr lang="en-US" sz="15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6D9FC7-DAE4-A439-669D-A9F0C03A637B}"/>
              </a:ext>
            </a:extLst>
          </p:cNvPr>
          <p:cNvSpPr txBox="1"/>
          <p:nvPr/>
        </p:nvSpPr>
        <p:spPr>
          <a:xfrm>
            <a:off x="4146026" y="2465157"/>
            <a:ext cx="3227013" cy="47705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Nova Jersey fornece recursos e oportunidades de assistência técnica para apoiar agências estaduais e LEAs no atendimento às necessidades de jovens negligenciados, inadimplentes e em risco de forma contínua, através de resposta direta a consultas e com o apoio do Centro de Assistência Técnica Negligenciada e Inadimplente, apoiado pelo Departamento de Educação dos Estados Unidos (United States Department of Education, USED). </a:t>
            </a:r>
          </a:p>
          <a:p>
            <a:endParaRPr lang="en-US" sz="1200">
              <a:latin typeface="Palatino Linotype"/>
              <a:ea typeface="Verdana"/>
              <a:cs typeface="Calibri"/>
            </a:endParaRPr>
          </a:p>
          <a:p>
            <a:endParaRPr lang="en-US" sz="1200">
              <a:latin typeface="Palatino Linotype"/>
              <a:ea typeface="Verdana"/>
              <a:cs typeface="Calibri"/>
            </a:endParaRPr>
          </a:p>
          <a:p>
            <a:endParaRPr lang="en-US" sz="1200">
              <a:latin typeface="Palatino Linotype"/>
              <a:ea typeface="Verdana"/>
              <a:cs typeface="Calibri"/>
            </a:endParaRPr>
          </a:p>
          <a:p>
            <a:endParaRPr lang="en-US" sz="1200">
              <a:latin typeface="Palatino Linotype"/>
              <a:ea typeface="Verdana"/>
              <a:cs typeface="Calibri"/>
            </a:endParaRPr>
          </a:p>
          <a:p>
            <a:endParaRPr lang="en-US" sz="1200">
              <a:latin typeface="Palatino Linotype"/>
              <a:ea typeface="Verdana"/>
              <a:cs typeface="Calibri"/>
            </a:endParaRPr>
          </a:p>
          <a:p>
            <a:r>
              <a:rPr lang="pt-BR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Além disso, o Departamento de Educação de Nova Jersey está preparado para ajudar as agências a melhorar as condições de aprendizagem por meio de iniciativas climáticas escolares (por exemplo, aprendizagem social e emocional, justiça restaurativa) e o </a:t>
            </a:r>
            <a:r>
              <a:rPr lang="pt-BR" sz="1200">
                <a:solidFill>
                  <a:srgbClr val="114678"/>
                </a:solidFill>
                <a:latin typeface="Palatino Linotype"/>
                <a:ea typeface="Verdana"/>
                <a:cs typeface="Calibri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Sistema de apoio em camadas de Nova Jersey</a:t>
            </a:r>
            <a:r>
              <a:rPr lang="pt-BR" sz="1200" b="0" i="0" u="sng" strike="noStrike" cap="none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pt-BR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(New Jersey Tiered System of Supports, NJTSS).</a:t>
            </a:r>
            <a:endParaRPr lang="en-US" sz="1200">
              <a:cs typeface="Calibri"/>
            </a:endParaRPr>
          </a:p>
        </p:txBody>
      </p:sp>
      <p:pic>
        <p:nvPicPr>
          <p:cNvPr id="27" name="Picture 26" descr="BOOMSTER (2020) | Teufel">
            <a:extLst>
              <a:ext uri="{FF2B5EF4-FFF2-40B4-BE49-F238E27FC236}">
                <a16:creationId xmlns:a16="http://schemas.microsoft.com/office/drawing/2014/main" id="{5DF065E8-2115-F69E-E1DC-0990B3A2CC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3170" y="7026468"/>
            <a:ext cx="3645268" cy="1416477"/>
          </a:xfrm>
          <a:prstGeom prst="rect">
            <a:avLst/>
          </a:prstGeom>
        </p:spPr>
      </p:pic>
      <p:pic>
        <p:nvPicPr>
          <p:cNvPr id="32" name="Picture 31" descr="BOOMSTER (2020) | Teufel">
            <a:extLst>
              <a:ext uri="{FF2B5EF4-FFF2-40B4-BE49-F238E27FC236}">
                <a16:creationId xmlns:a16="http://schemas.microsoft.com/office/drawing/2014/main" id="{55729A2A-300E-0F3F-82CF-8FCA37CD00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728567" y="4161084"/>
            <a:ext cx="5906365" cy="1376796"/>
          </a:xfrm>
          <a:prstGeom prst="rect">
            <a:avLst/>
          </a:prstGeom>
        </p:spPr>
      </p:pic>
      <p:pic>
        <p:nvPicPr>
          <p:cNvPr id="35" name="Picture 34" descr="BOOMSTER (2020) | Teufel">
            <a:extLst>
              <a:ext uri="{FF2B5EF4-FFF2-40B4-BE49-F238E27FC236}">
                <a16:creationId xmlns:a16="http://schemas.microsoft.com/office/drawing/2014/main" id="{E6B9A7BF-723D-A2F1-CDCD-5D6FC57291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2155" y="1135632"/>
            <a:ext cx="3537239" cy="1390650"/>
          </a:xfrm>
          <a:prstGeom prst="rect">
            <a:avLst/>
          </a:prstGeom>
        </p:spPr>
      </p:pic>
      <p:pic>
        <p:nvPicPr>
          <p:cNvPr id="3" name="Graphic 2" descr="Circles with arrows with solid fill">
            <a:extLst>
              <a:ext uri="{FF2B5EF4-FFF2-40B4-BE49-F238E27FC236}">
                <a16:creationId xmlns:a16="http://schemas.microsoft.com/office/drawing/2014/main" id="{E5DAC59D-3F5B-6C63-CA8C-171D098394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0198" y="4807526"/>
            <a:ext cx="762001" cy="74814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57549A9-21AC-6879-DB2D-D0CAC9782B99}"/>
              </a:ext>
            </a:extLst>
          </p:cNvPr>
          <p:cNvSpPr/>
          <p:nvPr/>
        </p:nvSpPr>
        <p:spPr>
          <a:xfrm>
            <a:off x="186278" y="1938416"/>
            <a:ext cx="3658316" cy="5824715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585726-0587-6FE0-C154-9F3F56BE7338}"/>
              </a:ext>
            </a:extLst>
          </p:cNvPr>
          <p:cNvSpPr txBox="1"/>
          <p:nvPr/>
        </p:nvSpPr>
        <p:spPr>
          <a:xfrm>
            <a:off x="22405" y="1980134"/>
            <a:ext cx="3970237" cy="3231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15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Título I, Parte D Requisitos do programa</a:t>
            </a:r>
            <a:endParaRPr lang="en-US" sz="1500">
              <a:ea typeface="Calibri" panose="020F0502020204030204"/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46B5B9-7D1F-DE94-1B44-A6F8F07D8ABF}"/>
              </a:ext>
            </a:extLst>
          </p:cNvPr>
          <p:cNvSpPr txBox="1"/>
          <p:nvPr/>
        </p:nvSpPr>
        <p:spPr>
          <a:xfrm>
            <a:off x="205627" y="2464892"/>
            <a:ext cx="3637666" cy="45704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As agências estaduais (departamento de Correções, departamento de Crianças e Famílias e a Comissão de Justiça Juvenil) e os LEAs que conduzem programas do Título I, Parte D são obrigados a:</a:t>
            </a:r>
            <a:endParaRPr lang="en-US" sz="1600">
              <a:latin typeface="Calibri" panose="020F0502020204030204"/>
              <a:ea typeface="+mn-lt"/>
              <a:cs typeface="+mn-lt"/>
            </a:endParaRPr>
          </a:p>
          <a:p>
            <a:endParaRPr lang="en-US" sz="500">
              <a:ea typeface="Calibri" panose="020F0502020204030204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Melhorar os serviços educacionais para crianças e jovens em instituições locais e estaduais, para que os alunos possam atender aos padrões acadêmicos desafiadores do Estado que todos os alunos no Estado devem atender; </a:t>
            </a:r>
            <a:endParaRPr lang="en-US" sz="1600">
              <a:ea typeface="Calibri" panose="020F0502020204030204"/>
              <a:cs typeface="Calibri"/>
            </a:endParaRPr>
          </a:p>
          <a:p>
            <a:endParaRPr lang="en-US" sz="500">
              <a:ea typeface="Calibri" panose="020F0502020204030204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Fornecer aos filhos e jovens que retornam de instituições locais, estaduais e instalações correcionais os serviços necessários para fazer uma transição bem-sucedida de volta à escola ou emprego; </a:t>
            </a:r>
            <a:endParaRPr lang="en-US" sz="1600">
              <a:ea typeface="Calibri" panose="020F0502020204030204"/>
              <a:cs typeface="Calibri"/>
            </a:endParaRPr>
          </a:p>
          <a:p>
            <a:endParaRPr lang="en-US" sz="500">
              <a:ea typeface="Calibri" panose="020F0502020204030204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Evitar que jovens em risco saiam da escola, bem como fornecer às crianças/jovens que retornam de instalações correcionais (ou instalações negligenciadas e inadimplentes) um sistema de apoio para garantir sua educação continuada e o envolvimento de suas famílias e comunidades.</a:t>
            </a:r>
            <a:endParaRPr lang="en-US" sz="1600">
              <a:ea typeface="Calibri" panose="020F0502020204030204"/>
              <a:cs typeface="Calibri"/>
            </a:endParaRPr>
          </a:p>
        </p:txBody>
      </p:sp>
      <p:pic>
        <p:nvPicPr>
          <p:cNvPr id="5" name="Picture 4" descr="BOOMSTER (2020) | Teufel">
            <a:extLst>
              <a:ext uri="{FF2B5EF4-FFF2-40B4-BE49-F238E27FC236}">
                <a16:creationId xmlns:a16="http://schemas.microsoft.com/office/drawing/2014/main" id="{217B222D-01F0-30D9-B5EF-C985EB7819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-2703024" y="4141894"/>
            <a:ext cx="5906365" cy="1376796"/>
          </a:xfrm>
          <a:prstGeom prst="rect">
            <a:avLst/>
          </a:prstGeom>
        </p:spPr>
      </p:pic>
      <p:pic>
        <p:nvPicPr>
          <p:cNvPr id="9" name="Picture 8" descr="BOOMSTER (2020) | Teufel">
            <a:extLst>
              <a:ext uri="{FF2B5EF4-FFF2-40B4-BE49-F238E27FC236}">
                <a16:creationId xmlns:a16="http://schemas.microsoft.com/office/drawing/2014/main" id="{B90106F0-F5E0-E617-FBF8-F54189D578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474" y="1147378"/>
            <a:ext cx="3696514" cy="1390650"/>
          </a:xfrm>
          <a:prstGeom prst="rect">
            <a:avLst/>
          </a:prstGeom>
        </p:spPr>
      </p:pic>
      <p:pic>
        <p:nvPicPr>
          <p:cNvPr id="12" name="Picture 11" descr="BOOMSTER (2020) | Teufel">
            <a:extLst>
              <a:ext uri="{FF2B5EF4-FFF2-40B4-BE49-F238E27FC236}">
                <a16:creationId xmlns:a16="http://schemas.microsoft.com/office/drawing/2014/main" id="{A87F50F7-5BAD-68E3-D35D-704761063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705" y="7023812"/>
            <a:ext cx="3648075" cy="1362941"/>
          </a:xfrm>
          <a:prstGeom prst="rect">
            <a:avLst/>
          </a:prstGeom>
        </p:spPr>
      </p:pic>
      <p:pic>
        <p:nvPicPr>
          <p:cNvPr id="15" name="Picture 14" descr="BOOMSTER (2020) | Teufel">
            <a:extLst>
              <a:ext uri="{FF2B5EF4-FFF2-40B4-BE49-F238E27FC236}">
                <a16:creationId xmlns:a16="http://schemas.microsoft.com/office/drawing/2014/main" id="{1E83A3D2-936F-5A14-1491-C734AB5236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985760" y="4181473"/>
            <a:ext cx="5906365" cy="1376796"/>
          </a:xfrm>
          <a:prstGeom prst="rect">
            <a:avLst/>
          </a:prstGeom>
        </p:spPr>
      </p:pic>
      <p:pic>
        <p:nvPicPr>
          <p:cNvPr id="4" name="Picture 3" descr="BOOMSTER (2020) | Teufel">
            <a:extLst>
              <a:ext uri="{FF2B5EF4-FFF2-40B4-BE49-F238E27FC236}">
                <a16:creationId xmlns:a16="http://schemas.microsoft.com/office/drawing/2014/main" id="{FFF481BE-4C88-7328-1EAB-0551BE902D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117861" y="4156951"/>
            <a:ext cx="5961893" cy="137679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5B2957E-2F34-3593-6C87-A286661992F0}"/>
              </a:ext>
            </a:extLst>
          </p:cNvPr>
          <p:cNvSpPr/>
          <p:nvPr/>
        </p:nvSpPr>
        <p:spPr>
          <a:xfrm>
            <a:off x="143653" y="7953044"/>
            <a:ext cx="7411870" cy="911290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4FC427-B337-C104-4CCE-869D0477D5EE}"/>
              </a:ext>
            </a:extLst>
          </p:cNvPr>
          <p:cNvSpPr txBox="1"/>
          <p:nvPr/>
        </p:nvSpPr>
        <p:spPr>
          <a:xfrm>
            <a:off x="1491138" y="8065535"/>
            <a:ext cx="6031233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3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Como os fundos são concedidos: </a:t>
            </a:r>
            <a:r>
              <a:rPr lang="pt-BR" sz="13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Nova Jersey recebe fundos de acordo com o Título I, Parte D, por meio de um subsídio de fórmula com base no número de crianças em instituições estatais e despesas educacionais por aluno.</a:t>
            </a:r>
            <a:endParaRPr lang="en-US" sz="1300">
              <a:ea typeface="Calibri" panose="020F0502020204030204"/>
              <a:cs typeface="Calibri"/>
            </a:endParaRPr>
          </a:p>
        </p:txBody>
      </p:sp>
      <p:pic>
        <p:nvPicPr>
          <p:cNvPr id="28" name="Graphic 27" descr="Excellent with solid fill">
            <a:extLst>
              <a:ext uri="{FF2B5EF4-FFF2-40B4-BE49-F238E27FC236}">
                <a16:creationId xmlns:a16="http://schemas.microsoft.com/office/drawing/2014/main" id="{D1E74ECC-065D-30C8-2502-E6609E2EB7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21054" y="8051435"/>
            <a:ext cx="775855" cy="7897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655E24-19B7-C1AB-86DE-D126CC3FF90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6941" t="4556" r="5065" b="7387"/>
          <a:stretch>
            <a:fillRect/>
          </a:stretch>
        </p:blipFill>
        <p:spPr>
          <a:xfrm>
            <a:off x="312917" y="8960340"/>
            <a:ext cx="773376" cy="86124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1835FDA-1B97-E3FD-9C37-58CADFC4A6F4}"/>
              </a:ext>
            </a:extLst>
          </p:cNvPr>
          <p:cNvSpPr txBox="1"/>
          <p:nvPr/>
        </p:nvSpPr>
        <p:spPr>
          <a:xfrm>
            <a:off x="1301981" y="9315134"/>
            <a:ext cx="535824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pt-BR" sz="1800" b="0" i="0" u="none" strike="noStrike" cap="none" baseline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Leia o </a:t>
            </a:r>
            <a:r>
              <a:rPr lang="pt-BR" sz="1800" b="0" i="0" u="sng" strike="noStrike" cap="none" baseline="0">
                <a:solidFill>
                  <a:schemeClr val="bg1"/>
                </a:solidFill>
                <a:effectLst/>
                <a:uFill>
                  <a:solidFill>
                    <a:srgbClr val="FFFFFF"/>
                  </a:solidFill>
                </a:uFill>
                <a:latin typeface="Palatino Linotype"/>
                <a:ea typeface="Palatino Linotype"/>
                <a:cs typeface="Palatino Linotype"/>
                <a:hlinkClick r:id="rId10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Plano Estadual da ESSA</a:t>
            </a:r>
            <a:r>
              <a:rPr lang="pt-BR" sz="1800" b="0" i="0" u="none" strike="noStrike" cap="none" baseline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no site do NJDOE.</a:t>
            </a:r>
            <a:endParaRPr lang="en-US" b="0" i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CD739531-60F8-FA42-440C-1AC06C922C7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678" y="8966238"/>
            <a:ext cx="920044" cy="871874"/>
          </a:xfrm>
          <a:prstGeom prst="rect">
            <a:avLst/>
          </a:prstGeom>
        </p:spPr>
      </p:pic>
      <p:grpSp>
        <p:nvGrpSpPr>
          <p:cNvPr id="24" name="组合 23">
            <a:extLst>
              <a:ext uri="{FF2B5EF4-FFF2-40B4-BE49-F238E27FC236}">
                <a16:creationId xmlns:a16="http://schemas.microsoft.com/office/drawing/2014/main" id="{5CE05317-972A-4CE9-6FEA-589C7A39FCA2}"/>
              </a:ext>
            </a:extLst>
          </p:cNvPr>
          <p:cNvGrpSpPr/>
          <p:nvPr/>
        </p:nvGrpSpPr>
        <p:grpSpPr>
          <a:xfrm>
            <a:off x="6608204" y="8872262"/>
            <a:ext cx="853779" cy="917302"/>
            <a:chOff x="6440251" y="8872262"/>
            <a:chExt cx="853779" cy="917302"/>
          </a:xfrm>
        </p:grpSpPr>
        <p:sp>
          <p:nvSpPr>
            <p:cNvPr id="29" name="副标题 4">
              <a:extLst>
                <a:ext uri="{FF2B5EF4-FFF2-40B4-BE49-F238E27FC236}">
                  <a16:creationId xmlns:a16="http://schemas.microsoft.com/office/drawing/2014/main" id="{592349AB-1DC5-B957-5F90-487D65E9A341}"/>
                </a:ext>
              </a:extLst>
            </p:cNvPr>
            <p:cNvSpPr txBox="1"/>
            <p:nvPr/>
          </p:nvSpPr>
          <p:spPr>
            <a:xfrm>
              <a:off x="6470667" y="8872262"/>
              <a:ext cx="776233" cy="874513"/>
            </a:xfrm>
            <a:prstGeom prst="rect">
              <a:avLst/>
            </a:prstGeom>
          </p:spPr>
          <p:txBody>
            <a:bodyPr spcFirstLastPara="1" vert="horz" lIns="91440" tIns="45720" rIns="91440" bIns="45720" numCol="1" rtlCol="0">
              <a:prstTxWarp prst="textArchDown">
                <a:avLst>
                  <a:gd name="adj" fmla="val 607710"/>
                </a:avLst>
              </a:prstTxWarp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60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DEPARTAMENTO DE EDUCAÇÃO</a:t>
              </a:r>
              <a:endParaRPr lang="en-US" sz="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32FE1BB1-4456-61B1-3073-D1C2A00855D6}"/>
                </a:ext>
              </a:extLst>
            </p:cNvPr>
            <p:cNvSpPr txBox="1"/>
            <p:nvPr/>
          </p:nvSpPr>
          <p:spPr>
            <a:xfrm>
              <a:off x="6673822" y="9597189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LIBERDADE E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0FD3CB55-4228-1FCE-D700-7B8CB8399C4B}"/>
                </a:ext>
              </a:extLst>
            </p:cNvPr>
            <p:cNvSpPr txBox="1"/>
            <p:nvPr/>
          </p:nvSpPr>
          <p:spPr>
            <a:xfrm>
              <a:off x="6908875" y="9597189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PROSPERIDADE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E5E910FA-812C-0E0A-507F-C329F2D44B40}"/>
                </a:ext>
              </a:extLst>
            </p:cNvPr>
            <p:cNvSpPr txBox="1"/>
            <p:nvPr/>
          </p:nvSpPr>
          <p:spPr>
            <a:xfrm>
              <a:off x="6831806" y="9636658"/>
              <a:ext cx="54769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1776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副标题 4">
              <a:extLst>
                <a:ext uri="{FF2B5EF4-FFF2-40B4-BE49-F238E27FC236}">
                  <a16:creationId xmlns:a16="http://schemas.microsoft.com/office/drawing/2014/main" id="{EB64A6F4-CA4C-307D-083B-4D3503B9BDC8}"/>
                </a:ext>
              </a:extLst>
            </p:cNvPr>
            <p:cNvSpPr txBox="1"/>
            <p:nvPr/>
          </p:nvSpPr>
          <p:spPr>
            <a:xfrm rot="1296057">
              <a:off x="6440251" y="8998286"/>
              <a:ext cx="853779" cy="791278"/>
            </a:xfrm>
            <a:prstGeom prst="rect">
              <a:avLst/>
            </a:prstGeom>
          </p:spPr>
          <p:txBody>
            <a:bodyPr spcFirstLastPara="1" vert="horz" lIns="91440" tIns="45720" rIns="91440" bIns="45720" numCol="1" rtlCol="0">
              <a:prstTxWarp prst="textArchUp">
                <a:avLst/>
              </a:prstTxWarp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60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ESTADO DE NOVA JERSEY</a:t>
              </a:r>
            </a:p>
          </p:txBody>
        </p:sp>
      </p:grpSp>
      <p:sp>
        <p:nvSpPr>
          <p:cNvPr id="37" name="副标题 4">
            <a:extLst>
              <a:ext uri="{FF2B5EF4-FFF2-40B4-BE49-F238E27FC236}">
                <a16:creationId xmlns:a16="http://schemas.microsoft.com/office/drawing/2014/main" id="{8C0EBA5B-E1D3-2B27-934A-C53A34B5229D}"/>
              </a:ext>
            </a:extLst>
          </p:cNvPr>
          <p:cNvSpPr txBox="1"/>
          <p:nvPr/>
        </p:nvSpPr>
        <p:spPr>
          <a:xfrm>
            <a:off x="6701215" y="9104377"/>
            <a:ext cx="634775" cy="599217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" b="1" i="0" u="none" strike="noStrike" cap="none" baseline="0"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Times New Roman"/>
                <a:ea typeface="Times New Roman"/>
                <a:cs typeface="Times New Roman"/>
              </a:rPr>
              <a:t>O GRANDE SELO DO ESTADO DE NOVA JERSEY</a:t>
            </a:r>
          </a:p>
        </p:txBody>
      </p:sp>
    </p:spTree>
    <p:extLst>
      <p:ext uri="{BB962C8B-B14F-4D97-AF65-F5344CB8AC3E}">
        <p14:creationId xmlns:p14="http://schemas.microsoft.com/office/powerpoint/2010/main" val="354309377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.0.116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607b4a9-cd0e-47c9-a480-4b50f42bfa5d">
      <Terms xmlns="http://schemas.microsoft.com/office/infopath/2007/PartnerControls"/>
    </lcf76f155ced4ddcb4097134ff3c332f>
    <_ip_UnifiedCompliancePolicyProperties xmlns="http://schemas.microsoft.com/sharepoint/v3" xsi:nil="true"/>
    <TaxCatchAll xmlns="c4be73a0-6699-4902-ac9a-94c7d891f17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D79268244CFC49851E07AE846A2F63" ma:contentTypeVersion="21" ma:contentTypeDescription="Create a new document." ma:contentTypeScope="" ma:versionID="a293f4da4963fdba420633f8789a09a0">
  <xsd:schema xmlns:xsd="http://www.w3.org/2001/XMLSchema" xmlns:xs="http://www.w3.org/2001/XMLSchema" xmlns:p="http://schemas.microsoft.com/office/2006/metadata/properties" xmlns:ns1="http://schemas.microsoft.com/sharepoint/v3" xmlns:ns2="b607b4a9-cd0e-47c9-a480-4b50f42bfa5d" xmlns:ns3="c4be73a0-6699-4902-ac9a-94c7d891f177" targetNamespace="http://schemas.microsoft.com/office/2006/metadata/properties" ma:root="true" ma:fieldsID="8883a6cbb9c2adcc0d8face3fe519da3" ns1:_="" ns2:_="" ns3:_="">
    <xsd:import namespace="http://schemas.microsoft.com/sharepoint/v3"/>
    <xsd:import namespace="b607b4a9-cd0e-47c9-a480-4b50f42bfa5d"/>
    <xsd:import namespace="c4be73a0-6699-4902-ac9a-94c7d891f1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7b4a9-cd0e-47c9-a480-4b50f42b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829e9b-2c9c-4724-8f43-688495af2f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e73a0-6699-4902-ac9a-94c7d891f1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1465245-6ed8-4702-8db5-011e37b148a1}" ma:internalName="TaxCatchAll" ma:showField="CatchAllData" ma:web="c4be73a0-6699-4902-ac9a-94c7d891f1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CCCFA0-C7E7-43EC-B7DD-4A67B6888EA3}">
  <ds:schemaRefs>
    <ds:schemaRef ds:uri="http://purl.org/dc/elements/1.1/"/>
    <ds:schemaRef ds:uri="http://schemas.microsoft.com/sharepoint/v3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c4be73a0-6699-4902-ac9a-94c7d891f177"/>
    <ds:schemaRef ds:uri="b607b4a9-cd0e-47c9-a480-4b50f42bfa5d"/>
  </ds:schemaRefs>
</ds:datastoreItem>
</file>

<file path=customXml/itemProps2.xml><?xml version="1.0" encoding="utf-8"?>
<ds:datastoreItem xmlns:ds="http://schemas.openxmlformats.org/officeDocument/2006/customXml" ds:itemID="{AA300A09-4ADF-4056-A93C-E3028DB94D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E440F3-42F6-422F-B4C6-8172D0FBBD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7b4a9-cd0e-47c9-a480-4b50f42bfa5d"/>
    <ds:schemaRef ds:uri="c4be73a0-6699-4902-ac9a-94c7d891f1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432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Palatino Linotype</vt:lpstr>
      <vt:lpstr>Segoe UI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Prevention and Intervention Programs for Children and Youth who are Neglected, Delinquent, or At-Risk (Portuguese)</dc:title>
  <cp:lastModifiedBy>Gallagher, Amy</cp:lastModifiedBy>
  <cp:revision>16</cp:revision>
  <dcterms:created xsi:type="dcterms:W3CDTF">2024-01-16T20:56:23Z</dcterms:created>
  <dcterms:modified xsi:type="dcterms:W3CDTF">2025-11-26T17:11:10Z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0x010100E9D79268244CFC49851E07AE846A2F63</vt:lpwstr>
  </property>
  <property fmtid="{D5CDD505-2E9C-101B-9397-08002B2CF9AE}" pid="3" name="MediaServiceImageTags">
    <vt:lpwstr/>
  </property>
</Properties>
</file>