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58" r:id="rId5"/>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7050403-B4AE-10F3-0F2C-F905BEED65CE}" name="Pasculli, Diana" initials="PD" userId="S::dpascull@doe.nj.gov::985891a8-e4ca-4513-91aa-9d74f57d5ac3" providerId="AD"/>
  <p188:author id="{1ABC0412-B536-4442-9860-52EC69463991}" name="Stromberg, Francine" initials="SF" userId="S::fstrombe@doe.nj.gov::4f4e8f41-ef7c-4c06-8020-2194eae2695b" providerId="AD"/>
  <p188:author id="{90E2801E-C67F-6C23-2718-766DE9A3793E}" name="Saju, Neha" initials="SN" userId="S::nsaju@doe.nj.gov::0fb8c601-783e-41fc-b251-1284690706bb" providerId="AD"/>
  <p188:author id="{B634134B-827C-EF12-1B17-CB59A094F846}" name="Ehling, Kathleen" initials="EK" userId="S::kehling@doe.nj.gov::0e8e584d-e448-49b8-afc8-3a6c7b8b3d7d"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6"/>
    <a:srgbClr val="104E72"/>
    <a:srgbClr val="B41825"/>
    <a:srgbClr val="C65A27"/>
    <a:srgbClr val="EE0202"/>
    <a:srgbClr val="DA6220"/>
    <a:srgbClr val="A52A2B"/>
    <a:srgbClr val="10518E"/>
    <a:srgbClr val="125887"/>
    <a:srgbClr val="104E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C8BAB3-BB96-4697-823C-46E5026ACABC}" v="1" dt="2025-11-26T17:12:16.0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7" d="100"/>
          <a:sy n="37" d="100"/>
        </p:scale>
        <p:origin x="204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ju, Neha" userId="S::nsaju@doe.nj.gov::0fb8c601-783e-41fc-b251-1284690706bb" providerId="AD" clId="Web-{EACAAE48-35AF-A3E6-487A-CC45892A5EB0}"/>
    <pc:docChg chg="modSld">
      <pc:chgData name="Saju, Neha" userId="S::nsaju@doe.nj.gov::0fb8c601-783e-41fc-b251-1284690706bb" providerId="AD" clId="Web-{EACAAE48-35AF-A3E6-487A-CC45892A5EB0}" dt="2024-06-19T13:35:40.665" v="30" actId="1076"/>
      <pc:docMkLst>
        <pc:docMk/>
      </pc:docMkLst>
      <pc:sldChg chg="addSp delSp modSp delCm">
        <pc:chgData name="Saju, Neha" userId="S::nsaju@doe.nj.gov::0fb8c601-783e-41fc-b251-1284690706bb" providerId="AD" clId="Web-{EACAAE48-35AF-A3E6-487A-CC45892A5EB0}" dt="2024-06-19T13:35:01.648" v="25" actId="1076"/>
        <pc:sldMkLst>
          <pc:docMk/>
          <pc:sldMk cId="109857222" sldId="256"/>
        </pc:sldMkLst>
        <pc:extLst>
          <p:ext xmlns:p="http://schemas.openxmlformats.org/presentationml/2006/main" uri="{D6D511B9-2390-475A-947B-AFAB55BFBCF1}">
            <pc226:cmChg xmlns:pc226="http://schemas.microsoft.com/office/powerpoint/2022/06/main/command" chg="del">
              <pc226:chgData name="Saju, Neha" userId="S::nsaju@doe.nj.gov::0fb8c601-783e-41fc-b251-1284690706bb" providerId="AD" clId="Web-{EACAAE48-35AF-A3E6-487A-CC45892A5EB0}" dt="2024-06-19T13:28:58.120" v="2"/>
              <pc2:cmMkLst xmlns:pc2="http://schemas.microsoft.com/office/powerpoint/2019/9/main/command">
                <pc:docMk/>
                <pc:sldMk cId="109857222" sldId="256"/>
                <pc2:cmMk id="{A85FD173-55B2-49ED-AAFE-F775F0836028}"/>
              </pc2:cmMkLst>
            </pc226:cmChg>
            <pc226:cmChg xmlns:pc226="http://schemas.microsoft.com/office/powerpoint/2022/06/main/command" chg="del">
              <pc226:chgData name="Saju, Neha" userId="S::nsaju@doe.nj.gov::0fb8c601-783e-41fc-b251-1284690706bb" providerId="AD" clId="Web-{EACAAE48-35AF-A3E6-487A-CC45892A5EB0}" dt="2024-06-19T13:27:57.525" v="0"/>
              <pc2:cmMkLst xmlns:pc2="http://schemas.microsoft.com/office/powerpoint/2019/9/main/command">
                <pc:docMk/>
                <pc:sldMk cId="109857222" sldId="256"/>
                <pc2:cmMk id="{2514898B-52EC-42AE-85A8-74693F9BE1E5}"/>
              </pc2:cmMkLst>
            </pc226:cmChg>
            <pc226:cmChg xmlns:pc226="http://schemas.microsoft.com/office/powerpoint/2022/06/main/command" chg="del">
              <pc226:chgData name="Saju, Neha" userId="S::nsaju@doe.nj.gov::0fb8c601-783e-41fc-b251-1284690706bb" providerId="AD" clId="Web-{EACAAE48-35AF-A3E6-487A-CC45892A5EB0}" dt="2024-06-19T13:28:53.605" v="1"/>
              <pc2:cmMkLst xmlns:pc2="http://schemas.microsoft.com/office/powerpoint/2019/9/main/command">
                <pc:docMk/>
                <pc:sldMk cId="109857222" sldId="256"/>
                <pc2:cmMk id="{BE6F7DF2-E325-462B-B80C-7250EF30DCD0}"/>
              </pc2:cmMkLst>
            </pc226:cmChg>
          </p:ext>
        </pc:extLst>
      </pc:sldChg>
      <pc:sldChg chg="modSp delCm">
        <pc:chgData name="Saju, Neha" userId="S::nsaju@doe.nj.gov::0fb8c601-783e-41fc-b251-1284690706bb" providerId="AD" clId="Web-{EACAAE48-35AF-A3E6-487A-CC45892A5EB0}" dt="2024-06-19T13:35:40.665" v="30" actId="1076"/>
        <pc:sldMkLst>
          <pc:docMk/>
          <pc:sldMk cId="3125728681" sldId="257"/>
        </pc:sldMkLst>
        <pc:extLst>
          <p:ext xmlns:p="http://schemas.openxmlformats.org/presentationml/2006/main" uri="{D6D511B9-2390-475A-947B-AFAB55BFBCF1}">
            <pc226:cmChg xmlns:pc226="http://schemas.microsoft.com/office/powerpoint/2022/06/main/command" chg="del">
              <pc226:chgData name="Saju, Neha" userId="S::nsaju@doe.nj.gov::0fb8c601-783e-41fc-b251-1284690706bb" providerId="AD" clId="Web-{EACAAE48-35AF-A3E6-487A-CC45892A5EB0}" dt="2024-06-19T13:29:08.574" v="3"/>
              <pc2:cmMkLst xmlns:pc2="http://schemas.microsoft.com/office/powerpoint/2019/9/main/command">
                <pc:docMk/>
                <pc:sldMk cId="3125728681" sldId="257"/>
                <pc2:cmMk id="{FF105D37-6316-4EF1-95B2-ADB26940A150}"/>
              </pc2:cmMkLst>
            </pc226:cmChg>
            <pc226:cmChg xmlns:pc226="http://schemas.microsoft.com/office/powerpoint/2022/06/main/command" chg="del">
              <pc226:chgData name="Saju, Neha" userId="S::nsaju@doe.nj.gov::0fb8c601-783e-41fc-b251-1284690706bb" providerId="AD" clId="Web-{EACAAE48-35AF-A3E6-487A-CC45892A5EB0}" dt="2024-06-19T13:29:18.652" v="4"/>
              <pc2:cmMkLst xmlns:pc2="http://schemas.microsoft.com/office/powerpoint/2019/9/main/command">
                <pc:docMk/>
                <pc:sldMk cId="3125728681" sldId="257"/>
                <pc2:cmMk id="{27D4D458-C635-4ED2-956F-07A645328E89}"/>
              </pc2:cmMkLst>
            </pc226:cmChg>
          </p:ext>
        </pc:extLst>
      </pc:sldChg>
    </pc:docChg>
  </pc:docChgLst>
  <pc:docChgLst>
    <pc:chgData name="Saju, Neha" userId="S::nsaju@doe.nj.gov::0fb8c601-783e-41fc-b251-1284690706bb" providerId="AD" clId="Web-{967016F4-F13E-0307-7B20-4C354B9C847B}"/>
    <pc:docChg chg="addSld delSld modSld sldOrd">
      <pc:chgData name="Saju, Neha" userId="S::nsaju@doe.nj.gov::0fb8c601-783e-41fc-b251-1284690706bb" providerId="AD" clId="Web-{967016F4-F13E-0307-7B20-4C354B9C847B}" dt="2024-06-19T18:44:10.081" v="334"/>
      <pc:docMkLst>
        <pc:docMk/>
      </pc:docMkLst>
      <pc:sldChg chg="modSp del ord">
        <pc:chgData name="Saju, Neha" userId="S::nsaju@doe.nj.gov::0fb8c601-783e-41fc-b251-1284690706bb" providerId="AD" clId="Web-{967016F4-F13E-0307-7B20-4C354B9C847B}" dt="2024-06-19T18:44:10.081" v="334"/>
        <pc:sldMkLst>
          <pc:docMk/>
          <pc:sldMk cId="647139875" sldId="258"/>
        </pc:sldMkLst>
      </pc:sldChg>
      <pc:sldChg chg="addSp delSp modSp new">
        <pc:chgData name="Saju, Neha" userId="S::nsaju@doe.nj.gov::0fb8c601-783e-41fc-b251-1284690706bb" providerId="AD" clId="Web-{967016F4-F13E-0307-7B20-4C354B9C847B}" dt="2024-06-19T18:43:50.424" v="333" actId="1076"/>
        <pc:sldMkLst>
          <pc:docMk/>
          <pc:sldMk cId="1844103309" sldId="259"/>
        </pc:sldMkLst>
      </pc:sldChg>
    </pc:docChg>
  </pc:docChgLst>
  <pc:docChgLst>
    <pc:chgData name="Pasculli, Diana" userId="985891a8-e4ca-4513-91aa-9d74f57d5ac3" providerId="ADAL" clId="{1389190C-9D14-4B49-918B-A74074895027}"/>
    <pc:docChg chg="modSld">
      <pc:chgData name="Pasculli, Diana" userId="985891a8-e4ca-4513-91aa-9d74f57d5ac3" providerId="ADAL" clId="{1389190C-9D14-4B49-918B-A74074895027}" dt="2024-07-09T15:34:14.429" v="4"/>
      <pc:docMkLst>
        <pc:docMk/>
      </pc:docMkLst>
    </pc:docChg>
  </pc:docChgLst>
  <pc:docChgLst>
    <pc:chgData name="Saju, Neha" userId="S::nsaju@doe.nj.gov::0fb8c601-783e-41fc-b251-1284690706bb" providerId="AD" clId="Web-{A9807BEC-2427-6D17-61EE-97C16399ECC6}"/>
    <pc:docChg chg="modSld">
      <pc:chgData name="Saju, Neha" userId="S::nsaju@doe.nj.gov::0fb8c601-783e-41fc-b251-1284690706bb" providerId="AD" clId="Web-{A9807BEC-2427-6D17-61EE-97C16399ECC6}" dt="2024-08-06T19:02:15.389" v="1" actId="1076"/>
      <pc:docMkLst>
        <pc:docMk/>
      </pc:docMkLst>
    </pc:docChg>
  </pc:docChgLst>
  <pc:docChgLst>
    <pc:chgData name="Saju, Neha" userId="S::nsaju@doe.nj.gov::0fb8c601-783e-41fc-b251-1284690706bb" providerId="AD" clId="Web-{6C947916-162A-4EDD-499B-44D9D1BBCD87}"/>
    <pc:docChg chg="modSld">
      <pc:chgData name="Saju, Neha" userId="S::nsaju@doe.nj.gov::0fb8c601-783e-41fc-b251-1284690706bb" providerId="AD" clId="Web-{6C947916-162A-4EDD-499B-44D9D1BBCD87}" dt="2024-08-08T14:42:51.614" v="120" actId="1076"/>
      <pc:docMkLst>
        <pc:docMk/>
      </pc:docMkLst>
      <pc:sldChg chg="addSp delSp modSp">
        <pc:chgData name="Saju, Neha" userId="S::nsaju@doe.nj.gov::0fb8c601-783e-41fc-b251-1284690706bb" providerId="AD" clId="Web-{6C947916-162A-4EDD-499B-44D9D1BBCD87}" dt="2024-08-08T14:42:51.614" v="120" actId="1076"/>
        <pc:sldMkLst>
          <pc:docMk/>
          <pc:sldMk cId="3543093776" sldId="258"/>
        </pc:sldMkLst>
      </pc:sldChg>
    </pc:docChg>
  </pc:docChgLst>
  <pc:docChgLst>
    <pc:chgData name="Saju, Neha" userId="S::nsaju@doe.nj.gov::0fb8c601-783e-41fc-b251-1284690706bb" providerId="AD" clId="Web-{9DF0B625-C2A9-B08C-8734-4811B603EA2C}"/>
    <pc:docChg chg="modSld">
      <pc:chgData name="Saju, Neha" userId="S::nsaju@doe.nj.gov::0fb8c601-783e-41fc-b251-1284690706bb" providerId="AD" clId="Web-{9DF0B625-C2A9-B08C-8734-4811B603EA2C}" dt="2024-07-03T15:37:36.327" v="499"/>
      <pc:docMkLst>
        <pc:docMk/>
      </pc:docMkLst>
    </pc:docChg>
  </pc:docChgLst>
  <pc:docChgLst>
    <pc:chgData name="Saju, Neha" userId="S::nsaju@doe.nj.gov::0fb8c601-783e-41fc-b251-1284690706bb" providerId="AD" clId="Web-{9820E337-FA8C-3C80-916F-AEED27486B21}"/>
    <pc:docChg chg="modSld">
      <pc:chgData name="Saju, Neha" userId="S::nsaju@doe.nj.gov::0fb8c601-783e-41fc-b251-1284690706bb" providerId="AD" clId="Web-{9820E337-FA8C-3C80-916F-AEED27486B21}" dt="2024-07-09T12:53:56.563" v="5" actId="1076"/>
      <pc:docMkLst>
        <pc:docMk/>
      </pc:docMkLst>
      <pc:sldChg chg="modSp">
        <pc:chgData name="Saju, Neha" userId="S::nsaju@doe.nj.gov::0fb8c601-783e-41fc-b251-1284690706bb" providerId="AD" clId="Web-{9820E337-FA8C-3C80-916F-AEED27486B21}" dt="2024-07-09T12:53:56.563" v="5" actId="1076"/>
        <pc:sldMkLst>
          <pc:docMk/>
          <pc:sldMk cId="1192816135" sldId="257"/>
        </pc:sldMkLst>
      </pc:sldChg>
    </pc:docChg>
  </pc:docChgLst>
  <pc:docChgLst>
    <pc:chgData name="Ehling, Kathleen" userId="S::kehling@doe.nj.gov::0e8e584d-e448-49b8-afc8-3a6c7b8b3d7d" providerId="AD" clId="Web-{8DCA6488-FC88-683E-A79D-6475CB96D0E1}"/>
    <pc:docChg chg="mod modSld">
      <pc:chgData name="Ehling, Kathleen" userId="S::kehling@doe.nj.gov::0e8e584d-e448-49b8-afc8-3a6c7b8b3d7d" providerId="AD" clId="Web-{8DCA6488-FC88-683E-A79D-6475CB96D0E1}" dt="2024-01-23T13:28:55.307" v="21"/>
      <pc:docMkLst>
        <pc:docMk/>
      </pc:docMkLst>
      <pc:sldChg chg="modSp addCm">
        <pc:chgData name="Ehling, Kathleen" userId="S::kehling@doe.nj.gov::0e8e584d-e448-49b8-afc8-3a6c7b8b3d7d" providerId="AD" clId="Web-{8DCA6488-FC88-683E-A79D-6475CB96D0E1}" dt="2024-01-23T13:24:28.585" v="7"/>
        <pc:sldMkLst>
          <pc:docMk/>
          <pc:sldMk cId="109857222" sldId="256"/>
        </pc:sldMkLst>
        <pc:extLst>
          <p:ext xmlns:p="http://schemas.openxmlformats.org/presentationml/2006/main" uri="{D6D511B9-2390-475A-947B-AFAB55BFBCF1}">
            <pc226:cmChg xmlns:pc226="http://schemas.microsoft.com/office/powerpoint/2022/06/main/command" chg="add">
              <pc226:chgData name="Ehling, Kathleen" userId="S::kehling@doe.nj.gov::0e8e584d-e448-49b8-afc8-3a6c7b8b3d7d" providerId="AD" clId="Web-{8DCA6488-FC88-683E-A79D-6475CB96D0E1}" dt="2024-01-23T13:23:30.568" v="4"/>
              <pc2:cmMkLst xmlns:pc2="http://schemas.microsoft.com/office/powerpoint/2019/9/main/command">
                <pc:docMk/>
                <pc:sldMk cId="109857222" sldId="256"/>
                <pc2:cmMk id="{2514898B-52EC-42AE-85A8-74693F9BE1E5}"/>
              </pc2:cmMkLst>
            </pc226:cmChg>
            <pc226:cmChg xmlns:pc226="http://schemas.microsoft.com/office/powerpoint/2022/06/main/command" chg="add">
              <pc226:chgData name="Ehling, Kathleen" userId="S::kehling@doe.nj.gov::0e8e584d-e448-49b8-afc8-3a6c7b8b3d7d" providerId="AD" clId="Web-{8DCA6488-FC88-683E-A79D-6475CB96D0E1}" dt="2024-01-23T13:24:28.585" v="7"/>
              <pc2:cmMkLst xmlns:pc2="http://schemas.microsoft.com/office/powerpoint/2019/9/main/command">
                <pc:docMk/>
                <pc:sldMk cId="109857222" sldId="256"/>
                <pc2:cmMk id="{BE6F7DF2-E325-462B-B80C-7250EF30DCD0}"/>
              </pc2:cmMkLst>
            </pc226:cmChg>
          </p:ext>
        </pc:extLst>
      </pc:sldChg>
      <pc:sldChg chg="modSp addCm">
        <pc:chgData name="Ehling, Kathleen" userId="S::kehling@doe.nj.gov::0e8e584d-e448-49b8-afc8-3a6c7b8b3d7d" providerId="AD" clId="Web-{8DCA6488-FC88-683E-A79D-6475CB96D0E1}" dt="2024-01-23T13:28:55.307" v="21"/>
        <pc:sldMkLst>
          <pc:docMk/>
          <pc:sldMk cId="3125728681" sldId="257"/>
        </pc:sldMkLst>
        <pc:extLst>
          <p:ext xmlns:p="http://schemas.openxmlformats.org/presentationml/2006/main" uri="{D6D511B9-2390-475A-947B-AFAB55BFBCF1}">
            <pc226:cmChg xmlns:pc226="http://schemas.microsoft.com/office/powerpoint/2022/06/main/command" chg="add">
              <pc226:chgData name="Ehling, Kathleen" userId="S::kehling@doe.nj.gov::0e8e584d-e448-49b8-afc8-3a6c7b8b3d7d" providerId="AD" clId="Web-{8DCA6488-FC88-683E-A79D-6475CB96D0E1}" dt="2024-01-23T13:28:55.307" v="21"/>
              <pc2:cmMkLst xmlns:pc2="http://schemas.microsoft.com/office/powerpoint/2019/9/main/command">
                <pc:docMk/>
                <pc:sldMk cId="3125728681" sldId="257"/>
                <pc2:cmMk id="{FF105D37-6316-4EF1-95B2-ADB26940A150}"/>
              </pc2:cmMkLst>
            </pc226:cmChg>
            <pc226:cmChg xmlns:pc226="http://schemas.microsoft.com/office/powerpoint/2022/06/main/command" chg="add">
              <pc226:chgData name="Ehling, Kathleen" userId="S::kehling@doe.nj.gov::0e8e584d-e448-49b8-afc8-3a6c7b8b3d7d" providerId="AD" clId="Web-{8DCA6488-FC88-683E-A79D-6475CB96D0E1}" dt="2024-01-23T13:28:20.229" v="14"/>
              <pc2:cmMkLst xmlns:pc2="http://schemas.microsoft.com/office/powerpoint/2019/9/main/command">
                <pc:docMk/>
                <pc:sldMk cId="3125728681" sldId="257"/>
                <pc2:cmMk id="{27D4D458-C635-4ED2-956F-07A645328E89}"/>
              </pc2:cmMkLst>
            </pc226:cmChg>
          </p:ext>
        </pc:extLst>
      </pc:sldChg>
    </pc:docChg>
  </pc:docChgLst>
  <pc:docChgLst>
    <pc:chgData name="Epifanio, Aida" userId="000e21c5-13fc-4426-b772-2c28c79a20d9" providerId="ADAL" clId="{93BC8CAD-6004-D14F-A5D6-FD04D79B89C0}"/>
    <pc:docChg chg="undo custSel modSld">
      <pc:chgData name="Epifanio, Aida" userId="000e21c5-13fc-4426-b772-2c28c79a20d9" providerId="ADAL" clId="{93BC8CAD-6004-D14F-A5D6-FD04D79B89C0}" dt="2024-07-23T17:18:07.489" v="134" actId="13244"/>
      <pc:docMkLst>
        <pc:docMk/>
      </pc:docMkLst>
      <pc:sldChg chg="modSp mod">
        <pc:chgData name="Epifanio, Aida" userId="000e21c5-13fc-4426-b772-2c28c79a20d9" providerId="ADAL" clId="{93BC8CAD-6004-D14F-A5D6-FD04D79B89C0}" dt="2024-07-23T17:14:04.532" v="132"/>
        <pc:sldMkLst>
          <pc:docMk/>
          <pc:sldMk cId="1477498131" sldId="258"/>
        </pc:sldMkLst>
      </pc:sldChg>
    </pc:docChg>
  </pc:docChgLst>
  <pc:docChgLst>
    <pc:chgData name="Pasculli, Diana" userId="S::dpascull@doe.nj.gov::985891a8-e4ca-4513-91aa-9d74f57d5ac3" providerId="AD" clId="Web-{8F3A9321-E129-D488-10A2-C00CF837F351}"/>
    <pc:docChg chg="modSld">
      <pc:chgData name="Pasculli, Diana" userId="S::dpascull@doe.nj.gov::985891a8-e4ca-4513-91aa-9d74f57d5ac3" providerId="AD" clId="Web-{8F3A9321-E129-D488-10A2-C00CF837F351}" dt="2024-01-23T00:39:57.899" v="1" actId="14100"/>
      <pc:docMkLst>
        <pc:docMk/>
      </pc:docMkLst>
      <pc:sldChg chg="modSp">
        <pc:chgData name="Pasculli, Diana" userId="S::dpascull@doe.nj.gov::985891a8-e4ca-4513-91aa-9d74f57d5ac3" providerId="AD" clId="Web-{8F3A9321-E129-D488-10A2-C00CF837F351}" dt="2024-01-23T00:39:57.899" v="1" actId="14100"/>
        <pc:sldMkLst>
          <pc:docMk/>
          <pc:sldMk cId="3125728681" sldId="257"/>
        </pc:sldMkLst>
      </pc:sldChg>
    </pc:docChg>
  </pc:docChgLst>
  <pc:docChgLst>
    <pc:chgData name="Saju, Neha" userId="S::nsaju@doe.nj.gov::0fb8c601-783e-41fc-b251-1284690706bb" providerId="AD" clId="Web-{222D6639-8432-611D-B4D5-1ECD63D8D2FC}"/>
    <pc:docChg chg="modSld">
      <pc:chgData name="Saju, Neha" userId="S::nsaju@doe.nj.gov::0fb8c601-783e-41fc-b251-1284690706bb" providerId="AD" clId="Web-{222D6639-8432-611D-B4D5-1ECD63D8D2FC}" dt="2024-01-19T18:02:17.317" v="248" actId="1076"/>
      <pc:docMkLst>
        <pc:docMk/>
      </pc:docMkLst>
      <pc:sldChg chg="modSp">
        <pc:chgData name="Saju, Neha" userId="S::nsaju@doe.nj.gov::0fb8c601-783e-41fc-b251-1284690706bb" providerId="AD" clId="Web-{222D6639-8432-611D-B4D5-1ECD63D8D2FC}" dt="2024-01-19T17:21:53.691" v="59" actId="1076"/>
        <pc:sldMkLst>
          <pc:docMk/>
          <pc:sldMk cId="109857222" sldId="256"/>
        </pc:sldMkLst>
      </pc:sldChg>
      <pc:sldChg chg="addSp modSp">
        <pc:chgData name="Saju, Neha" userId="S::nsaju@doe.nj.gov::0fb8c601-783e-41fc-b251-1284690706bb" providerId="AD" clId="Web-{222D6639-8432-611D-B4D5-1ECD63D8D2FC}" dt="2024-01-19T18:02:17.317" v="248" actId="1076"/>
        <pc:sldMkLst>
          <pc:docMk/>
          <pc:sldMk cId="3125728681" sldId="257"/>
        </pc:sldMkLst>
      </pc:sldChg>
    </pc:docChg>
  </pc:docChgLst>
  <pc:docChgLst>
    <pc:chgData name="Pasculli, Diana" userId="985891a8-e4ca-4513-91aa-9d74f57d5ac3" providerId="ADAL" clId="{539084BE-4705-4E9B-8389-1A6AC2C372FB}"/>
    <pc:docChg chg="undo custSel modSld">
      <pc:chgData name="Pasculli, Diana" userId="985891a8-e4ca-4513-91aa-9d74f57d5ac3" providerId="ADAL" clId="{539084BE-4705-4E9B-8389-1A6AC2C372FB}" dt="2024-08-09T15:09:19.682" v="96" actId="1038"/>
      <pc:docMkLst>
        <pc:docMk/>
      </pc:docMkLst>
    </pc:docChg>
  </pc:docChgLst>
  <pc:docChgLst>
    <pc:chgData name="Pasculli, Diana" userId="S::dpascull@doe.nj.gov::985891a8-e4ca-4513-91aa-9d74f57d5ac3" providerId="AD" clId="Web-{F6055084-2EB3-DA3B-F99C-70311C7D4999}"/>
    <pc:docChg chg="modSld">
      <pc:chgData name="Pasculli, Diana" userId="S::dpascull@doe.nj.gov::985891a8-e4ca-4513-91aa-9d74f57d5ac3" providerId="AD" clId="Web-{F6055084-2EB3-DA3B-F99C-70311C7D4999}" dt="2024-10-19T12:56:21.900" v="6" actId="1076"/>
      <pc:docMkLst>
        <pc:docMk/>
      </pc:docMkLst>
      <pc:sldChg chg="modSp">
        <pc:chgData name="Pasculli, Diana" userId="S::dpascull@doe.nj.gov::985891a8-e4ca-4513-91aa-9d74f57d5ac3" providerId="AD" clId="Web-{F6055084-2EB3-DA3B-F99C-70311C7D4999}" dt="2024-10-19T12:56:21.900" v="6" actId="1076"/>
        <pc:sldMkLst>
          <pc:docMk/>
          <pc:sldMk cId="3543093776" sldId="258"/>
        </pc:sldMkLst>
      </pc:sldChg>
    </pc:docChg>
  </pc:docChgLst>
  <pc:docChgLst>
    <pc:chgData name="Saju, Neha" userId="S::nsaju@doe.nj.gov::0fb8c601-783e-41fc-b251-1284690706bb" providerId="AD" clId="Web-{032DEAEE-4ACD-4F63-B0F2-B796B847DBD7}"/>
    <pc:docChg chg="mod addSld modSld addMainMaster delMainMaster modMainMaster setSldSz">
      <pc:chgData name="Saju, Neha" userId="S::nsaju@doe.nj.gov::0fb8c601-783e-41fc-b251-1284690706bb" providerId="AD" clId="Web-{032DEAEE-4ACD-4F63-B0F2-B796B847DBD7}" dt="2024-01-16T21:15:05.016" v="307" actId="1076"/>
      <pc:docMkLst>
        <pc:docMk/>
      </pc:docMkLst>
      <pc:sldChg chg="addSp delSp modSp mod modClrScheme chgLayout">
        <pc:chgData name="Saju, Neha" userId="S::nsaju@doe.nj.gov::0fb8c601-783e-41fc-b251-1284690706bb" providerId="AD" clId="Web-{032DEAEE-4ACD-4F63-B0F2-B796B847DBD7}" dt="2024-01-16T21:15:05.016" v="307" actId="1076"/>
        <pc:sldMkLst>
          <pc:docMk/>
          <pc:sldMk cId="109857222" sldId="256"/>
        </pc:sldMkLst>
      </pc:sldChg>
      <pc:sldChg chg="addSp delSp modSp new">
        <pc:chgData name="Saju, Neha" userId="S::nsaju@doe.nj.gov::0fb8c601-783e-41fc-b251-1284690706bb" providerId="AD" clId="Web-{032DEAEE-4ACD-4F63-B0F2-B796B847DBD7}" dt="2024-01-16T21:14:54.391" v="305"/>
        <pc:sldMkLst>
          <pc:docMk/>
          <pc:sldMk cId="3125728681" sldId="257"/>
        </pc:sldMkLst>
      </pc:sldChg>
      <pc:sldMasterChg chg="modSp del delSldLayout modSldLayout">
        <pc:chgData name="Saju, Neha" userId="S::nsaju@doe.nj.gov::0fb8c601-783e-41fc-b251-1284690706bb" providerId="AD" clId="Web-{032DEAEE-4ACD-4F63-B0F2-B796B847DBD7}" dt="2024-01-16T20:57:08.338" v="1"/>
        <pc:sldMasterMkLst>
          <pc:docMk/>
          <pc:sldMasterMk cId="2460954070" sldId="2147483660"/>
        </pc:sldMasterMkLst>
        <pc:sldLayoutChg chg="modSp del">
          <pc:chgData name="Saju, Neha" userId="S::nsaju@doe.nj.gov::0fb8c601-783e-41fc-b251-1284690706bb" providerId="AD" clId="Web-{032DEAEE-4ACD-4F63-B0F2-B796B847DBD7}" dt="2024-01-16T20:57:08.338" v="1"/>
          <pc:sldLayoutMkLst>
            <pc:docMk/>
            <pc:sldMasterMk cId="2460954070" sldId="2147483660"/>
            <pc:sldLayoutMk cId="2385387890" sldId="2147483661"/>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949138452" sldId="2147483662"/>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2591524520" sldId="2147483663"/>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1203092039" sldId="2147483664"/>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733172339" sldId="2147483665"/>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3210312558" sldId="2147483666"/>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3146388984" sldId="2147483667"/>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171841454" sldId="2147483668"/>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1718958274" sldId="2147483669"/>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2202905451" sldId="2147483670"/>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479445657" sldId="2147483671"/>
          </pc:sldLayoutMkLst>
        </pc:sldLayoutChg>
      </pc:sldMasterChg>
      <pc:sldMasterChg chg="add addSldLayout modSldLayout">
        <pc:chgData name="Saju, Neha" userId="S::nsaju@doe.nj.gov::0fb8c601-783e-41fc-b251-1284690706bb" providerId="AD" clId="Web-{032DEAEE-4ACD-4F63-B0F2-B796B847DBD7}" dt="2024-01-16T20:57:08.338" v="1"/>
        <pc:sldMasterMkLst>
          <pc:docMk/>
          <pc:sldMasterMk cId="717482006" sldId="2147483672"/>
        </pc:sldMasterMkLst>
        <pc:sldLayoutChg chg="add mod replId">
          <pc:chgData name="Saju, Neha" userId="S::nsaju@doe.nj.gov::0fb8c601-783e-41fc-b251-1284690706bb" providerId="AD" clId="Web-{032DEAEE-4ACD-4F63-B0F2-B796B847DBD7}" dt="2024-01-16T20:57:08.338" v="1"/>
          <pc:sldLayoutMkLst>
            <pc:docMk/>
            <pc:sldMasterMk cId="717482006" sldId="2147483672"/>
            <pc:sldLayoutMk cId="1463329352" sldId="2147483673"/>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987028401" sldId="2147483674"/>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373998480" sldId="2147483675"/>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883514234" sldId="2147483676"/>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540371732" sldId="2147483677"/>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847177559" sldId="2147483678"/>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777512563" sldId="2147483679"/>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038618922" sldId="2147483680"/>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999084191" sldId="2147483681"/>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550185624" sldId="2147483682"/>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977615545" sldId="2147483683"/>
          </pc:sldLayoutMkLst>
        </pc:sldLayoutChg>
      </pc:sldMasterChg>
    </pc:docChg>
  </pc:docChgLst>
  <pc:docChgLst>
    <pc:chgData name="Doherty-Azzinaro, Kim" userId="2b50f6e3-1efa-4765-8edf-96a09a6cf8ed" providerId="ADAL" clId="{35A09D0B-9C86-44AB-9C45-84521C133939}"/>
    <pc:docChg chg="modSld">
      <pc:chgData name="Doherty-Azzinaro, Kim" userId="2b50f6e3-1efa-4765-8edf-96a09a6cf8ed" providerId="ADAL" clId="{35A09D0B-9C86-44AB-9C45-84521C133939}" dt="2024-01-23T19:53:26.350" v="28" actId="20577"/>
      <pc:docMkLst>
        <pc:docMk/>
      </pc:docMkLst>
      <pc:sldChg chg="modSp mod">
        <pc:chgData name="Doherty-Azzinaro, Kim" userId="2b50f6e3-1efa-4765-8edf-96a09a6cf8ed" providerId="ADAL" clId="{35A09D0B-9C86-44AB-9C45-84521C133939}" dt="2024-01-23T19:53:26.350" v="28" actId="20577"/>
        <pc:sldMkLst>
          <pc:docMk/>
          <pc:sldMk cId="109857222" sldId="256"/>
        </pc:sldMkLst>
      </pc:sldChg>
    </pc:docChg>
  </pc:docChgLst>
  <pc:docChgLst>
    <pc:chgData name="Saju, Neha" userId="S::nsaju@doe.nj.gov::0fb8c601-783e-41fc-b251-1284690706bb" providerId="AD" clId="Web-{2F42DB06-5DD6-6871-B04F-F63FC3F4AB8A}"/>
    <pc:docChg chg="addSld modSld">
      <pc:chgData name="Saju, Neha" userId="S::nsaju@doe.nj.gov::0fb8c601-783e-41fc-b251-1284690706bb" providerId="AD" clId="Web-{2F42DB06-5DD6-6871-B04F-F63FC3F4AB8A}" dt="2024-07-25T16:15:38.796" v="155" actId="1076"/>
      <pc:docMkLst>
        <pc:docMk/>
      </pc:docMkLst>
      <pc:sldChg chg="addSp delSp modSp">
        <pc:chgData name="Saju, Neha" userId="S::nsaju@doe.nj.gov::0fb8c601-783e-41fc-b251-1284690706bb" providerId="AD" clId="Web-{2F42DB06-5DD6-6871-B04F-F63FC3F4AB8A}" dt="2024-07-25T16:09:38.188" v="146" actId="1076"/>
        <pc:sldMkLst>
          <pc:docMk/>
          <pc:sldMk cId="1192816135" sldId="257"/>
        </pc:sldMkLst>
      </pc:sldChg>
      <pc:sldChg chg="addSp delSp modSp add replId">
        <pc:chgData name="Saju, Neha" userId="S::nsaju@doe.nj.gov::0fb8c601-783e-41fc-b251-1284690706bb" providerId="AD" clId="Web-{2F42DB06-5DD6-6871-B04F-F63FC3F4AB8A}" dt="2024-07-25T16:15:38.796" v="155" actId="1076"/>
        <pc:sldMkLst>
          <pc:docMk/>
          <pc:sldMk cId="3543093776" sldId="258"/>
        </pc:sldMkLst>
      </pc:sldChg>
    </pc:docChg>
  </pc:docChgLst>
  <pc:docChgLst>
    <pc:chgData name="Saju, Neha" userId="S::nsaju@doe.nj.gov::0fb8c601-783e-41fc-b251-1284690706bb" providerId="AD" clId="Web-{C88B81B1-9663-C444-67CC-8913A2E980A2}"/>
    <pc:docChg chg="mod addSld modSld">
      <pc:chgData name="Saju, Neha" userId="S::nsaju@doe.nj.gov::0fb8c601-783e-41fc-b251-1284690706bb" providerId="AD" clId="Web-{C88B81B1-9663-C444-67CC-8913A2E980A2}" dt="2024-07-09T17:55:08.159" v="16"/>
      <pc:docMkLst>
        <pc:docMk/>
      </pc:docMkLst>
      <pc:sldChg chg="modSp delCm modCm">
        <pc:chgData name="Saju, Neha" userId="S::nsaju@doe.nj.gov::0fb8c601-783e-41fc-b251-1284690706bb" providerId="AD" clId="Web-{C88B81B1-9663-C444-67CC-8913A2E980A2}" dt="2024-07-09T17:54:43.409" v="14"/>
        <pc:sldMkLst>
          <pc:docMk/>
          <pc:sldMk cId="1192816135" sldId="257"/>
        </pc:sldMkLst>
        <pc:extLst>
          <p:ext xmlns:p="http://schemas.openxmlformats.org/presentationml/2006/main" uri="{D6D511B9-2390-475A-947B-AFAB55BFBCF1}">
            <pc226:cmChg xmlns:pc226="http://schemas.microsoft.com/office/powerpoint/2022/06/main/command" chg="mod">
              <pc226:chgData name="Saju, Neha" userId="S::nsaju@doe.nj.gov::0fb8c601-783e-41fc-b251-1284690706bb" providerId="AD" clId="Web-{C88B81B1-9663-C444-67CC-8913A2E980A2}" dt="2024-07-09T17:54:03.424" v="9" actId="20577"/>
              <pc2:cmMkLst xmlns:pc2="http://schemas.microsoft.com/office/powerpoint/2019/9/main/command">
                <pc:docMk/>
                <pc:sldMk cId="1192816135" sldId="257"/>
                <pc2:cmMk id="{EE840B6C-4BBA-40EE-929D-DA0FD57F9CC3}"/>
              </pc2:cmMkLst>
            </pc226:cmChg>
            <pc226:cmChg xmlns:pc226="http://schemas.microsoft.com/office/powerpoint/2022/06/main/command" chg="del mod">
              <pc226:chgData name="Saju, Neha" userId="S::nsaju@doe.nj.gov::0fb8c601-783e-41fc-b251-1284690706bb" providerId="AD" clId="Web-{C88B81B1-9663-C444-67CC-8913A2E980A2}" dt="2024-07-09T17:54:43.409" v="14"/>
              <pc2:cmMkLst xmlns:pc2="http://schemas.microsoft.com/office/powerpoint/2019/9/main/command">
                <pc:docMk/>
                <pc:sldMk cId="1192816135" sldId="257"/>
                <pc2:cmMk id="{4D59DF9A-0987-42D5-AA6B-60DF8E52B4CF}"/>
              </pc2:cmMkLst>
              <pc226:cmRplyChg chg="add">
                <pc226:chgData name="Saju, Neha" userId="S::nsaju@doe.nj.gov::0fb8c601-783e-41fc-b251-1284690706bb" providerId="AD" clId="Web-{C88B81B1-9663-C444-67CC-8913A2E980A2}" dt="2024-07-09T17:54:40.190" v="12"/>
                <pc2:cmRplyMkLst xmlns:pc2="http://schemas.microsoft.com/office/powerpoint/2019/9/main/command">
                  <pc:docMk/>
                  <pc:sldMk cId="1192816135" sldId="257"/>
                  <pc2:cmMk id="{4D59DF9A-0987-42D5-AA6B-60DF8E52B4CF}"/>
                  <pc2:cmRplyMk id="{12A38111-A585-4617-B630-D05CF59D8EAA}"/>
                </pc2:cmRplyMkLst>
              </pc226:cmRplyChg>
            </pc226:cmChg>
          </p:ext>
        </pc:extLst>
      </pc:sldChg>
      <pc:sldChg chg="add mod replId modShow">
        <pc:chgData name="Saju, Neha" userId="S::nsaju@doe.nj.gov::0fb8c601-783e-41fc-b251-1284690706bb" providerId="AD" clId="Web-{C88B81B1-9663-C444-67CC-8913A2E980A2}" dt="2024-07-09T17:55:08.159" v="16"/>
        <pc:sldMkLst>
          <pc:docMk/>
          <pc:sldMk cId="1780769033" sldId="258"/>
        </pc:sldMkLst>
      </pc:sldChg>
    </pc:docChg>
  </pc:docChgLst>
  <pc:docChgLst>
    <pc:chgData name="Saju, Neha" userId="S::nsaju@doe.nj.gov::0fb8c601-783e-41fc-b251-1284690706bb" providerId="AD" clId="Web-{AF791F75-B4CA-9155-6D3A-21E8080CAB34}"/>
    <pc:docChg chg="delSld modSld">
      <pc:chgData name="Saju, Neha" userId="S::nsaju@doe.nj.gov::0fb8c601-783e-41fc-b251-1284690706bb" providerId="AD" clId="Web-{AF791F75-B4CA-9155-6D3A-21E8080CAB34}" dt="2024-06-19T19:50:13.887" v="133" actId="20577"/>
      <pc:docMkLst>
        <pc:docMk/>
      </pc:docMkLst>
      <pc:sldChg chg="addSp delSp modSp">
        <pc:chgData name="Saju, Neha" userId="S::nsaju@doe.nj.gov::0fb8c601-783e-41fc-b251-1284690706bb" providerId="AD" clId="Web-{AF791F75-B4CA-9155-6D3A-21E8080CAB34}" dt="2024-06-19T19:50:13.887" v="133" actId="20577"/>
        <pc:sldMkLst>
          <pc:docMk/>
          <pc:sldMk cId="1192816135" sldId="257"/>
        </pc:sldMkLst>
      </pc:sldChg>
      <pc:sldChg chg="del">
        <pc:chgData name="Saju, Neha" userId="S::nsaju@doe.nj.gov::0fb8c601-783e-41fc-b251-1284690706bb" providerId="AD" clId="Web-{AF791F75-B4CA-9155-6D3A-21E8080CAB34}" dt="2024-06-19T18:44:58.724" v="0"/>
        <pc:sldMkLst>
          <pc:docMk/>
          <pc:sldMk cId="1844103309" sldId="259"/>
        </pc:sldMkLst>
      </pc:sldChg>
    </pc:docChg>
  </pc:docChgLst>
  <pc:docChgLst>
    <pc:chgData name="Saju, Neha" userId="S::nsaju@doe.nj.gov::0fb8c601-783e-41fc-b251-1284690706bb" providerId="AD" clId="Web-{7951F48B-5CD8-41EE-FDB7-620656F0F726}"/>
    <pc:docChg chg="modSld">
      <pc:chgData name="Saju, Neha" userId="S::nsaju@doe.nj.gov::0fb8c601-783e-41fc-b251-1284690706bb" providerId="AD" clId="Web-{7951F48B-5CD8-41EE-FDB7-620656F0F726}" dt="2024-06-20T13:16:46.530" v="376" actId="20577"/>
      <pc:docMkLst>
        <pc:docMk/>
      </pc:docMkLst>
    </pc:docChg>
  </pc:docChgLst>
  <pc:docChgLst>
    <pc:chgData name="Suleman, Saba" userId="0b261a2c-9244-467e-91d8-5c803c10c0a6" providerId="ADAL" clId="{1187F18D-3E3C-45AB-B897-415A8ABA47FC}"/>
    <pc:docChg chg="undo custSel modSld">
      <pc:chgData name="Suleman, Saba" userId="0b261a2c-9244-467e-91d8-5c803c10c0a6" providerId="ADAL" clId="{1187F18D-3E3C-45AB-B897-415A8ABA47FC}" dt="2024-10-17T13:38:43.835" v="27" actId="20577"/>
      <pc:docMkLst>
        <pc:docMk/>
      </pc:docMkLst>
      <pc:sldChg chg="addSp delSp modSp mod">
        <pc:chgData name="Suleman, Saba" userId="0b261a2c-9244-467e-91d8-5c803c10c0a6" providerId="ADAL" clId="{1187F18D-3E3C-45AB-B897-415A8ABA47FC}" dt="2024-10-17T13:38:43.835" v="27" actId="20577"/>
        <pc:sldMkLst>
          <pc:docMk/>
          <pc:sldMk cId="3543093776" sldId="258"/>
        </pc:sldMkLst>
      </pc:sldChg>
    </pc:docChg>
  </pc:docChgLst>
  <pc:docChgLst>
    <pc:chgData clId="Web-{92FF36EA-389B-4B3D-1E2F-44B0BCF1D54D}"/>
    <pc:docChg chg="delSld">
      <pc:chgData name="" userId="" providerId="" clId="Web-{92FF36EA-389B-4B3D-1E2F-44B0BCF1D54D}" dt="2024-07-24T14:32:00.919" v="0"/>
      <pc:docMkLst>
        <pc:docMk/>
      </pc:docMkLst>
      <pc:sldChg chg="del">
        <pc:chgData name="" userId="" providerId="" clId="Web-{92FF36EA-389B-4B3D-1E2F-44B0BCF1D54D}" dt="2024-07-24T14:32:00.919" v="0"/>
        <pc:sldMkLst>
          <pc:docMk/>
          <pc:sldMk cId="1477498131" sldId="258"/>
        </pc:sldMkLst>
      </pc:sldChg>
    </pc:docChg>
  </pc:docChgLst>
  <pc:docChgLst>
    <pc:chgData name="Saju, Neha" userId="S::nsaju@doe.nj.gov::0fb8c601-783e-41fc-b251-1284690706bb" providerId="AD" clId="Web-{9942CF7B-21FE-D3D0-1AFC-5DDDF09B5D1E}"/>
    <pc:docChg chg="modSld">
      <pc:chgData name="Saju, Neha" userId="S::nsaju@doe.nj.gov::0fb8c601-783e-41fc-b251-1284690706bb" providerId="AD" clId="Web-{9942CF7B-21FE-D3D0-1AFC-5DDDF09B5D1E}" dt="2024-07-10T19:37:07.936" v="245" actId="1076"/>
      <pc:docMkLst>
        <pc:docMk/>
      </pc:docMkLst>
    </pc:docChg>
  </pc:docChgLst>
  <pc:docChgLst>
    <pc:chgData name="Pasculli, Diana" userId="S::dpascull@doe.nj.gov::985891a8-e4ca-4513-91aa-9d74f57d5ac3" providerId="AD" clId="Web-{2B1F5C40-ABEC-81F9-3042-3EB1449713DC}"/>
    <pc:docChg chg="mod modSld">
      <pc:chgData name="Pasculli, Diana" userId="S::dpascull@doe.nj.gov::985891a8-e4ca-4513-91aa-9d74f57d5ac3" providerId="AD" clId="Web-{2B1F5C40-ABEC-81F9-3042-3EB1449713DC}" dt="2024-01-23T00:43:01.886" v="6"/>
      <pc:docMkLst>
        <pc:docMk/>
      </pc:docMkLst>
      <pc:sldChg chg="modSp addCm">
        <pc:chgData name="Pasculli, Diana" userId="S::dpascull@doe.nj.gov::985891a8-e4ca-4513-91aa-9d74f57d5ac3" providerId="AD" clId="Web-{2B1F5C40-ABEC-81F9-3042-3EB1449713DC}" dt="2024-01-23T00:43:01.886" v="6"/>
        <pc:sldMkLst>
          <pc:docMk/>
          <pc:sldMk cId="109857222" sldId="256"/>
        </pc:sldMkLst>
        <pc:extLst>
          <p:ext xmlns:p="http://schemas.openxmlformats.org/presentationml/2006/main" uri="{D6D511B9-2390-475A-947B-AFAB55BFBCF1}">
            <pc226:cmChg xmlns:pc226="http://schemas.microsoft.com/office/powerpoint/2022/06/main/command" chg="add">
              <pc226:chgData name="Pasculli, Diana" userId="S::dpascull@doe.nj.gov::985891a8-e4ca-4513-91aa-9d74f57d5ac3" providerId="AD" clId="Web-{2B1F5C40-ABEC-81F9-3042-3EB1449713DC}" dt="2024-01-23T00:43:01.886" v="6"/>
              <pc2:cmMkLst xmlns:pc2="http://schemas.microsoft.com/office/powerpoint/2019/9/main/command">
                <pc:docMk/>
                <pc:sldMk cId="109857222" sldId="256"/>
                <pc2:cmMk id="{A85FD173-55B2-49ED-AAFE-F775F0836028}"/>
              </pc2:cmMkLst>
            </pc226:cmChg>
          </p:ext>
        </pc:extLst>
      </pc:sldChg>
      <pc:sldChg chg="mod modShow">
        <pc:chgData name="Pasculli, Diana" userId="S::dpascull@doe.nj.gov::985891a8-e4ca-4513-91aa-9d74f57d5ac3" providerId="AD" clId="Web-{2B1F5C40-ABEC-81F9-3042-3EB1449713DC}" dt="2024-01-23T00:41:19.538" v="0"/>
        <pc:sldMkLst>
          <pc:docMk/>
          <pc:sldMk cId="3125728681" sldId="257"/>
        </pc:sldMkLst>
      </pc:sldChg>
    </pc:docChg>
  </pc:docChgLst>
  <pc:docChgLst>
    <pc:chgData name="Saju, Neha" userId="S::nsaju@doe.nj.gov::0fb8c601-783e-41fc-b251-1284690706bb" providerId="AD" clId="Web-{F9089F7C-2ECB-0B78-2C55-84993B93B1D4}"/>
    <pc:docChg chg="addSld modSld">
      <pc:chgData name="Saju, Neha" userId="S::nsaju@doe.nj.gov::0fb8c601-783e-41fc-b251-1284690706bb" providerId="AD" clId="Web-{F9089F7C-2ECB-0B78-2C55-84993B93B1D4}" dt="2024-07-23T16:18:56.891" v="584" actId="1076"/>
      <pc:docMkLst>
        <pc:docMk/>
      </pc:docMkLst>
      <pc:sldChg chg="modSp add replId">
        <pc:chgData name="Saju, Neha" userId="S::nsaju@doe.nj.gov::0fb8c601-783e-41fc-b251-1284690706bb" providerId="AD" clId="Web-{F9089F7C-2ECB-0B78-2C55-84993B93B1D4}" dt="2024-07-23T15:15:09.415" v="574" actId="1076"/>
        <pc:sldMkLst>
          <pc:docMk/>
          <pc:sldMk cId="1477498131" sldId="258"/>
        </pc:sldMkLst>
      </pc:sldChg>
    </pc:docChg>
  </pc:docChgLst>
  <pc:docChgLst>
    <pc:chgData name="Saju, Neha" userId="S::nsaju@doe.nj.gov::0fb8c601-783e-41fc-b251-1284690706bb" providerId="AD" clId="Web-{7BA291D1-83BA-E961-F570-F0CDEC3FFC24}"/>
    <pc:docChg chg="delSld modSld">
      <pc:chgData name="Saju, Neha" userId="S::nsaju@doe.nj.gov::0fb8c601-783e-41fc-b251-1284690706bb" providerId="AD" clId="Web-{7BA291D1-83BA-E961-F570-F0CDEC3FFC24}" dt="2024-07-23T13:16:09.204" v="13"/>
      <pc:docMkLst>
        <pc:docMk/>
      </pc:docMkLst>
      <pc:sldChg chg="del">
        <pc:chgData name="Saju, Neha" userId="S::nsaju@doe.nj.gov::0fb8c601-783e-41fc-b251-1284690706bb" providerId="AD" clId="Web-{7BA291D1-83BA-E961-F570-F0CDEC3FFC24}" dt="2024-07-23T13:15:08.077" v="0"/>
        <pc:sldMkLst>
          <pc:docMk/>
          <pc:sldMk cId="1780769033" sldId="258"/>
        </pc:sldMkLst>
      </pc:sldChg>
    </pc:docChg>
  </pc:docChgLst>
  <pc:docChgLst>
    <pc:chgData name="Saju, Neha" userId="S::nsaju@doe.nj.gov::0fb8c601-783e-41fc-b251-1284690706bb" providerId="AD" clId="Web-{A881D981-CB87-5C5B-EC69-CAC101A5644E}"/>
    <pc:docChg chg="modSld">
      <pc:chgData name="Saju, Neha" userId="S::nsaju@doe.nj.gov::0fb8c601-783e-41fc-b251-1284690706bb" providerId="AD" clId="Web-{A881D981-CB87-5C5B-EC69-CAC101A5644E}" dt="2024-08-08T19:40:12.145" v="0" actId="1076"/>
      <pc:docMkLst>
        <pc:docMk/>
      </pc:docMkLst>
      <pc:sldChg chg="modSp">
        <pc:chgData name="Saju, Neha" userId="S::nsaju@doe.nj.gov::0fb8c601-783e-41fc-b251-1284690706bb" providerId="AD" clId="Web-{A881D981-CB87-5C5B-EC69-CAC101A5644E}" dt="2024-08-08T19:40:12.145" v="0" actId="1076"/>
        <pc:sldMkLst>
          <pc:docMk/>
          <pc:sldMk cId="3543093776" sldId="258"/>
        </pc:sldMkLst>
      </pc:sldChg>
    </pc:docChg>
  </pc:docChgLst>
  <pc:docChgLst>
    <pc:chgData name="Saju, Neha" userId="S::nsaju@doe.nj.gov::0fb8c601-783e-41fc-b251-1284690706bb" providerId="AD" clId="Web-{E34895B9-144F-F686-AA86-CF29130D9C6E}"/>
    <pc:docChg chg="delSld modSld">
      <pc:chgData name="Saju, Neha" userId="S::nsaju@doe.nj.gov::0fb8c601-783e-41fc-b251-1284690706bb" providerId="AD" clId="Web-{E34895B9-144F-F686-AA86-CF29130D9C6E}" dt="2024-07-02T19:48:00.097" v="68"/>
      <pc:docMkLst>
        <pc:docMk/>
      </pc:docMkLst>
      <pc:sldChg chg="del">
        <pc:chgData name="Saju, Neha" userId="S::nsaju@doe.nj.gov::0fb8c601-783e-41fc-b251-1284690706bb" providerId="AD" clId="Web-{E34895B9-144F-F686-AA86-CF29130D9C6E}" dt="2024-07-02T19:30:39.685" v="12"/>
        <pc:sldMkLst>
          <pc:docMk/>
          <pc:sldMk cId="1691816952" sldId="258"/>
        </pc:sldMkLst>
      </pc:sldChg>
    </pc:docChg>
  </pc:docChgLst>
  <pc:docChgLst>
    <pc:chgData name="Saju, Neha" userId="S::nsaju@doe.nj.gov::0fb8c601-783e-41fc-b251-1284690706bb" providerId="AD" clId="Web-{92FF36EA-389B-4B3D-1E2F-44B0BCF1D54D}"/>
    <pc:docChg chg="modSld">
      <pc:chgData name="Saju, Neha" userId="S::nsaju@doe.nj.gov::0fb8c601-783e-41fc-b251-1284690706bb" providerId="AD" clId="Web-{92FF36EA-389B-4B3D-1E2F-44B0BCF1D54D}" dt="2024-07-24T14:33:25.078" v="39" actId="14100"/>
      <pc:docMkLst>
        <pc:docMk/>
      </pc:docMkLst>
    </pc:docChg>
  </pc:docChgLst>
  <pc:docChgLst>
    <pc:chgData name="Saju, Neha" userId="S::nsaju@doe.nj.gov::0fb8c601-783e-41fc-b251-1284690706bb" providerId="AD" clId="Web-{DB203BDB-7F35-2E71-087B-68386E4D7FC6}"/>
    <pc:docChg chg="modSld">
      <pc:chgData name="Saju, Neha" userId="S::nsaju@doe.nj.gov::0fb8c601-783e-41fc-b251-1284690706bb" providerId="AD" clId="Web-{DB203BDB-7F35-2E71-087B-68386E4D7FC6}" dt="2024-06-19T17:37:00.209" v="0" actId="20577"/>
      <pc:docMkLst>
        <pc:docMk/>
      </pc:docMkLst>
      <pc:sldChg chg="modSp">
        <pc:chgData name="Saju, Neha" userId="S::nsaju@doe.nj.gov::0fb8c601-783e-41fc-b251-1284690706bb" providerId="AD" clId="Web-{DB203BDB-7F35-2E71-087B-68386E4D7FC6}" dt="2024-06-19T17:37:00.209" v="0" actId="20577"/>
        <pc:sldMkLst>
          <pc:docMk/>
          <pc:sldMk cId="647139875" sldId="258"/>
        </pc:sldMkLst>
      </pc:sldChg>
    </pc:docChg>
  </pc:docChgLst>
  <pc:docChgLst>
    <pc:chgData name="Stromberg, Francine" userId="S::fstrombe@doe.nj.gov::4f4e8f41-ef7c-4c06-8020-2194eae2695b" providerId="AD" clId="Web-{8C1E3650-C807-501B-7F11-242C37800819}"/>
    <pc:docChg chg="mod">
      <pc:chgData name="Stromberg, Francine" userId="S::fstrombe@doe.nj.gov::4f4e8f41-ef7c-4c06-8020-2194eae2695b" providerId="AD" clId="Web-{8C1E3650-C807-501B-7F11-242C37800819}" dt="2024-08-08T19:21:31.219" v="0"/>
      <pc:docMkLst>
        <pc:docMk/>
      </pc:docMkLst>
    </pc:docChg>
  </pc:docChgLst>
  <pc:docChgLst>
    <pc:chgData name="Saju, Neha" userId="S::nsaju@doe.nj.gov::0fb8c601-783e-41fc-b251-1284690706bb" providerId="AD" clId="Web-{837BE2DB-6080-0637-FECB-13854BAE24D6}"/>
    <pc:docChg chg="addSld modSld">
      <pc:chgData name="Saju, Neha" userId="S::nsaju@doe.nj.gov::0fb8c601-783e-41fc-b251-1284690706bb" providerId="AD" clId="Web-{837BE2DB-6080-0637-FECB-13854BAE24D6}" dt="2024-06-20T19:06:15.450" v="949" actId="20577"/>
      <pc:docMkLst>
        <pc:docMk/>
      </pc:docMkLst>
      <pc:sldChg chg="addSp delSp modSp add replId">
        <pc:chgData name="Saju, Neha" userId="S::nsaju@doe.nj.gov::0fb8c601-783e-41fc-b251-1284690706bb" providerId="AD" clId="Web-{837BE2DB-6080-0637-FECB-13854BAE24D6}" dt="2024-06-20T19:06:15.450" v="949" actId="20577"/>
        <pc:sldMkLst>
          <pc:docMk/>
          <pc:sldMk cId="1691816952" sldId="258"/>
        </pc:sldMkLst>
      </pc:sldChg>
    </pc:docChg>
  </pc:docChgLst>
  <pc:docChgLst>
    <pc:chgData name="Pasculli, Diana" userId="S::dpascull@doe.nj.gov::985891a8-e4ca-4513-91aa-9d74f57d5ac3" providerId="AD" clId="Web-{73E6C100-0894-4BE7-8568-9B7F61159E7A}"/>
    <pc:docChg chg="modSld">
      <pc:chgData name="Pasculli, Diana" userId="S::dpascull@doe.nj.gov::985891a8-e4ca-4513-91aa-9d74f57d5ac3" providerId="AD" clId="Web-{73E6C100-0894-4BE7-8568-9B7F61159E7A}" dt="2024-08-26T13:44:54.843" v="1" actId="20577"/>
      <pc:docMkLst>
        <pc:docMk/>
      </pc:docMkLst>
      <pc:sldChg chg="modSp">
        <pc:chgData name="Pasculli, Diana" userId="S::dpascull@doe.nj.gov::985891a8-e4ca-4513-91aa-9d74f57d5ac3" providerId="AD" clId="Web-{73E6C100-0894-4BE7-8568-9B7F61159E7A}" dt="2024-08-26T13:44:54.843" v="1" actId="20577"/>
        <pc:sldMkLst>
          <pc:docMk/>
          <pc:sldMk cId="3543093776" sldId="258"/>
        </pc:sldMkLst>
      </pc:sldChg>
    </pc:docChg>
  </pc:docChgLst>
  <pc:docChgLst>
    <pc:chgData name="Saju, Neha" userId="S::nsaju@doe.nj.gov::0fb8c601-783e-41fc-b251-1284690706bb" providerId="AD" clId="Web-{E835B7EB-31D5-98D5-55CB-8D38AEF6C6D1}"/>
    <pc:docChg chg="modSld">
      <pc:chgData name="Saju, Neha" userId="S::nsaju@doe.nj.gov::0fb8c601-783e-41fc-b251-1284690706bb" providerId="AD" clId="Web-{E835B7EB-31D5-98D5-55CB-8D38AEF6C6D1}" dt="2024-07-02T12:39:20.339" v="11" actId="20577"/>
      <pc:docMkLst>
        <pc:docMk/>
      </pc:docMkLst>
      <pc:sldChg chg="modSp">
        <pc:chgData name="Saju, Neha" userId="S::nsaju@doe.nj.gov::0fb8c601-783e-41fc-b251-1284690706bb" providerId="AD" clId="Web-{E835B7EB-31D5-98D5-55CB-8D38AEF6C6D1}" dt="2024-07-02T12:39:20.339" v="11" actId="20577"/>
        <pc:sldMkLst>
          <pc:docMk/>
          <pc:sldMk cId="1691816952" sldId="258"/>
        </pc:sldMkLst>
      </pc:sldChg>
    </pc:docChg>
  </pc:docChgLst>
  <pc:docChgLst>
    <pc:chgData name="Pasculli, Diana" userId="S::dpascull@doe.nj.gov::985891a8-e4ca-4513-91aa-9d74f57d5ac3" providerId="AD" clId="Web-{926290D6-C192-5DAD-9BD3-17F545347B7C}"/>
    <pc:docChg chg="modSld">
      <pc:chgData name="Pasculli, Diana" userId="S::dpascull@doe.nj.gov::985891a8-e4ca-4513-91aa-9d74f57d5ac3" providerId="AD" clId="Web-{926290D6-C192-5DAD-9BD3-17F545347B7C}" dt="2024-08-09T15:02:40.920" v="1" actId="1076"/>
      <pc:docMkLst>
        <pc:docMk/>
      </pc:docMkLst>
    </pc:docChg>
  </pc:docChgLst>
  <pc:docChgLst>
    <pc:chgData name="Saju, Neha" userId="S::nsaju@doe.nj.gov::0fb8c601-783e-41fc-b251-1284690706bb" providerId="AD" clId="Web-{A829818A-23EB-94F3-5833-CC7C11B91FFD}"/>
    <pc:docChg chg="addSld delSld modSld">
      <pc:chgData name="Saju, Neha" userId="S::nsaju@doe.nj.gov::0fb8c601-783e-41fc-b251-1284690706bb" providerId="AD" clId="Web-{A829818A-23EB-94F3-5833-CC7C11B91FFD}" dt="2024-06-19T15:37:42.782" v="919" actId="20577"/>
      <pc:docMkLst>
        <pc:docMk/>
      </pc:docMkLst>
      <pc:sldChg chg="addSp delSp modSp del modNotes">
        <pc:chgData name="Saju, Neha" userId="S::nsaju@doe.nj.gov::0fb8c601-783e-41fc-b251-1284690706bb" providerId="AD" clId="Web-{A829818A-23EB-94F3-5833-CC7C11B91FFD}" dt="2024-06-19T14:47:39.217" v="478"/>
        <pc:sldMkLst>
          <pc:docMk/>
          <pc:sldMk cId="109857222" sldId="256"/>
        </pc:sldMkLst>
      </pc:sldChg>
      <pc:sldChg chg="addSp delSp modSp new">
        <pc:chgData name="Saju, Neha" userId="S::nsaju@doe.nj.gov::0fb8c601-783e-41fc-b251-1284690706bb" providerId="AD" clId="Web-{A829818A-23EB-94F3-5833-CC7C11B91FFD}" dt="2024-06-19T15:32:05.929" v="866" actId="20577"/>
        <pc:sldMkLst>
          <pc:docMk/>
          <pc:sldMk cId="1192816135" sldId="257"/>
        </pc:sldMkLst>
      </pc:sldChg>
      <pc:sldChg chg="delSp add del replId">
        <pc:chgData name="Saju, Neha" userId="S::nsaju@doe.nj.gov::0fb8c601-783e-41fc-b251-1284690706bb" providerId="AD" clId="Web-{A829818A-23EB-94F3-5833-CC7C11B91FFD}" dt="2024-06-19T14:18:59.140" v="150"/>
        <pc:sldMkLst>
          <pc:docMk/>
          <pc:sldMk cId="2972521966" sldId="257"/>
        </pc:sldMkLst>
      </pc:sldChg>
      <pc:sldChg chg="del">
        <pc:chgData name="Saju, Neha" userId="S::nsaju@doe.nj.gov::0fb8c601-783e-41fc-b251-1284690706bb" providerId="AD" clId="Web-{A829818A-23EB-94F3-5833-CC7C11B91FFD}" dt="2024-06-19T13:43:57.350" v="0"/>
        <pc:sldMkLst>
          <pc:docMk/>
          <pc:sldMk cId="3125728681" sldId="257"/>
        </pc:sldMkLst>
      </pc:sldChg>
      <pc:sldChg chg="addSp delSp modSp new modNotes">
        <pc:chgData name="Saju, Neha" userId="S::nsaju@doe.nj.gov::0fb8c601-783e-41fc-b251-1284690706bb" providerId="AD" clId="Web-{A829818A-23EB-94F3-5833-CC7C11B91FFD}" dt="2024-06-19T15:37:42.782" v="919" actId="20577"/>
        <pc:sldMkLst>
          <pc:docMk/>
          <pc:sldMk cId="647139875" sldId="258"/>
        </pc:sldMkLst>
      </pc:sldChg>
    </pc:docChg>
  </pc:docChgLst>
  <pc:docChgLst>
    <pc:chgData name="Saju, Neha" userId="S::nsaju@doe.nj.gov::0fb8c601-783e-41fc-b251-1284690706bb" providerId="AD" clId="Web-{0F97F650-4DA2-BD4D-A5D8-186B4BEFB74F}"/>
    <pc:docChg chg="modSld">
      <pc:chgData name="Saju, Neha" userId="S::nsaju@doe.nj.gov::0fb8c601-783e-41fc-b251-1284690706bb" providerId="AD" clId="Web-{0F97F650-4DA2-BD4D-A5D8-186B4BEFB74F}" dt="2024-08-06T18:59:47.717" v="293" actId="1076"/>
      <pc:docMkLst>
        <pc:docMk/>
      </pc:docMkLst>
      <pc:sldChg chg="addSp delSp modSp">
        <pc:chgData name="Saju, Neha" userId="S::nsaju@doe.nj.gov::0fb8c601-783e-41fc-b251-1284690706bb" providerId="AD" clId="Web-{0F97F650-4DA2-BD4D-A5D8-186B4BEFB74F}" dt="2024-08-06T18:59:47.717" v="293" actId="1076"/>
        <pc:sldMkLst>
          <pc:docMk/>
          <pc:sldMk cId="3543093776" sldId="258"/>
        </pc:sldMkLst>
      </pc:sldChg>
    </pc:docChg>
  </pc:docChgLst>
  <pc:docChgLst>
    <pc:chgData name="Saju, Neha" userId="S::nsaju@doe.nj.gov::0fb8c601-783e-41fc-b251-1284690706bb" providerId="AD" clId="Web-{71CF872D-32DF-BE55-D10B-1B43E167E8E3}"/>
    <pc:docChg chg="modSld">
      <pc:chgData name="Saju, Neha" userId="S::nsaju@doe.nj.gov::0fb8c601-783e-41fc-b251-1284690706bb" providerId="AD" clId="Web-{71CF872D-32DF-BE55-D10B-1B43E167E8E3}" dt="2024-07-10T19:42:27.280" v="64" actId="20577"/>
      <pc:docMkLst>
        <pc:docMk/>
      </pc:docMkLst>
      <pc:sldChg chg="modSp modCm">
        <pc:chgData name="Saju, Neha" userId="S::nsaju@doe.nj.gov::0fb8c601-783e-41fc-b251-1284690706bb" providerId="AD" clId="Web-{71CF872D-32DF-BE55-D10B-1B43E167E8E3}" dt="2024-07-10T19:42:27.280" v="64" actId="20577"/>
        <pc:sldMkLst>
          <pc:docMk/>
          <pc:sldMk cId="1192816135" sldId="257"/>
        </pc:sldMkLst>
        <pc:extLst>
          <p:ext xmlns:p="http://schemas.openxmlformats.org/presentationml/2006/main" uri="{D6D511B9-2390-475A-947B-AFAB55BFBCF1}">
            <pc226:cmChg xmlns:pc226="http://schemas.microsoft.com/office/powerpoint/2022/06/main/command" chg="mod">
              <pc226:chgData name="Saju, Neha" userId="S::nsaju@doe.nj.gov::0fb8c601-783e-41fc-b251-1284690706bb" providerId="AD" clId="Web-{71CF872D-32DF-BE55-D10B-1B43E167E8E3}" dt="2024-07-10T19:42:27.280" v="64" actId="20577"/>
              <pc2:cmMkLst xmlns:pc2="http://schemas.microsoft.com/office/powerpoint/2019/9/main/command">
                <pc:docMk/>
                <pc:sldMk cId="1192816135" sldId="257"/>
                <pc2:cmMk id="{EE840B6C-4BBA-40EE-929D-DA0FD57F9CC3}"/>
              </pc2:cmMkLst>
            </pc226:cmChg>
          </p:ext>
        </pc:extLst>
      </pc:sldChg>
    </pc:docChg>
  </pc:docChgLst>
  <pc:docChgLst>
    <pc:chgData name="Saju, Neha" userId="S::nsaju@doe.nj.gov::0fb8c601-783e-41fc-b251-1284690706bb" providerId="AD" clId="Web-{4357EFE4-0791-84FB-B56F-AAB74B7F40E1}"/>
    <pc:docChg chg="modSld">
      <pc:chgData name="Saju, Neha" userId="S::nsaju@doe.nj.gov::0fb8c601-783e-41fc-b251-1284690706bb" providerId="AD" clId="Web-{4357EFE4-0791-84FB-B56F-AAB74B7F40E1}" dt="2024-07-16T13:38:07.955" v="12" actId="1076"/>
      <pc:docMkLst>
        <pc:docMk/>
      </pc:docMkLst>
    </pc:docChg>
  </pc:docChgLst>
  <pc:docChgLst>
    <pc:chgData name="Saju, Neha" userId="S::nsaju@doe.nj.gov::0fb8c601-783e-41fc-b251-1284690706bb" providerId="AD" clId="Web-{85131CE6-59EF-159A-5F11-B495FEA04597}"/>
    <pc:docChg chg="modSld">
      <pc:chgData name="Saju, Neha" userId="S::nsaju@doe.nj.gov::0fb8c601-783e-41fc-b251-1284690706bb" providerId="AD" clId="Web-{85131CE6-59EF-159A-5F11-B495FEA04597}" dt="2024-07-11T18:07:26.585" v="0" actId="14100"/>
      <pc:docMkLst>
        <pc:docMk/>
      </pc:docMkLst>
      <pc:sldChg chg="modSp">
        <pc:chgData name="Saju, Neha" userId="S::nsaju@doe.nj.gov::0fb8c601-783e-41fc-b251-1284690706bb" providerId="AD" clId="Web-{85131CE6-59EF-159A-5F11-B495FEA04597}" dt="2024-07-11T18:07:26.585" v="0" actId="14100"/>
        <pc:sldMkLst>
          <pc:docMk/>
          <pc:sldMk cId="1192816135" sldId="257"/>
        </pc:sldMkLst>
      </pc:sldChg>
    </pc:docChg>
  </pc:docChgLst>
  <pc:docChgLst>
    <pc:chgData name="Pasculli, Diana" userId="S::dpascull@doe.nj.gov::985891a8-e4ca-4513-91aa-9d74f57d5ac3" providerId="AD" clId="Web-{9CB939EE-FC5B-86AF-E34C-61EA74439338}"/>
    <pc:docChg chg="modSld">
      <pc:chgData name="Pasculli, Diana" userId="S::dpascull@doe.nj.gov::985891a8-e4ca-4513-91aa-9d74f57d5ac3" providerId="AD" clId="Web-{9CB939EE-FC5B-86AF-E34C-61EA74439338}" dt="2024-08-09T15:03:52.112" v="3" actId="1076"/>
      <pc:docMkLst>
        <pc:docMk/>
      </pc:docMkLst>
    </pc:docChg>
  </pc:docChgLst>
  <pc:docChgLst>
    <pc:chgData name="Saju, Neha" userId="S::nsaju@doe.nj.gov::0fb8c601-783e-41fc-b251-1284690706bb" providerId="AD" clId="Web-{65466B07-71D9-1586-DA9E-A538F21C1CB8}"/>
    <pc:docChg chg="modSld">
      <pc:chgData name="Saju, Neha" userId="S::nsaju@doe.nj.gov::0fb8c601-783e-41fc-b251-1284690706bb" providerId="AD" clId="Web-{65466B07-71D9-1586-DA9E-A538F21C1CB8}" dt="2024-07-31T14:54:45.748" v="406" actId="1076"/>
      <pc:docMkLst>
        <pc:docMk/>
      </pc:docMkLst>
      <pc:sldChg chg="addSp delSp modSp">
        <pc:chgData name="Saju, Neha" userId="S::nsaju@doe.nj.gov::0fb8c601-783e-41fc-b251-1284690706bb" providerId="AD" clId="Web-{65466B07-71D9-1586-DA9E-A538F21C1CB8}" dt="2024-07-31T14:54:45.748" v="406" actId="1076"/>
        <pc:sldMkLst>
          <pc:docMk/>
          <pc:sldMk cId="1192816135" sldId="257"/>
        </pc:sldMkLst>
      </pc:sldChg>
      <pc:sldChg chg="addSp delSp modSp">
        <pc:chgData name="Saju, Neha" userId="S::nsaju@doe.nj.gov::0fb8c601-783e-41fc-b251-1284690706bb" providerId="AD" clId="Web-{65466B07-71D9-1586-DA9E-A538F21C1CB8}" dt="2024-07-31T14:51:20.748" v="376" actId="1076"/>
        <pc:sldMkLst>
          <pc:docMk/>
          <pc:sldMk cId="3543093776" sldId="258"/>
        </pc:sldMkLst>
      </pc:sldChg>
    </pc:docChg>
  </pc:docChgLst>
  <pc:docChgLst>
    <pc:chgData name="Pasculli, Diana" userId="S::dpascull@doe.nj.gov::985891a8-e4ca-4513-91aa-9d74f57d5ac3" providerId="AD" clId="Web-{19495E23-0254-5FD1-48E6-7C42476D5FF3}"/>
    <pc:docChg chg="">
      <pc:chgData name="Pasculli, Diana" userId="S::dpascull@doe.nj.gov::985891a8-e4ca-4513-91aa-9d74f57d5ac3" providerId="AD" clId="Web-{19495E23-0254-5FD1-48E6-7C42476D5FF3}" dt="2024-07-15T18:23:05.258" v="0"/>
      <pc:docMkLst>
        <pc:docMk/>
      </pc:docMkLst>
    </pc:docChg>
  </pc:docChgLst>
  <pc:docChgLst>
    <pc:chgData name="Saju, Neha" userId="S::nsaju@doe.nj.gov::0fb8c601-783e-41fc-b251-1284690706bb" providerId="AD" clId="Web-{F59F5082-77D5-A85C-2E74-E0619D2B6236}"/>
    <pc:docChg chg="modSld">
      <pc:chgData name="Saju, Neha" userId="S::nsaju@doe.nj.gov::0fb8c601-783e-41fc-b251-1284690706bb" providerId="AD" clId="Web-{F59F5082-77D5-A85C-2E74-E0619D2B6236}" dt="2024-07-02T17:00:14.560" v="8" actId="1076"/>
      <pc:docMkLst>
        <pc:docMk/>
      </pc:docMkLst>
      <pc:sldChg chg="modSp">
        <pc:chgData name="Saju, Neha" userId="S::nsaju@doe.nj.gov::0fb8c601-783e-41fc-b251-1284690706bb" providerId="AD" clId="Web-{F59F5082-77D5-A85C-2E74-E0619D2B6236}" dt="2024-07-02T17:00:14.560" v="8" actId="1076"/>
        <pc:sldMkLst>
          <pc:docMk/>
          <pc:sldMk cId="1691816952" sldId="258"/>
        </pc:sldMkLst>
      </pc:sldChg>
    </pc:docChg>
  </pc:docChgLst>
  <pc:docChgLst>
    <pc:chgData name="Saju, Neha" userId="S::nsaju@doe.nj.gov::0fb8c601-783e-41fc-b251-1284690706bb" providerId="AD" clId="Web-{509AF345-FEAA-413F-DCD5-D21F0928612E}"/>
    <pc:docChg chg="delSld modSld">
      <pc:chgData name="Saju, Neha" userId="S::nsaju@doe.nj.gov::0fb8c601-783e-41fc-b251-1284690706bb" providerId="AD" clId="Web-{509AF345-FEAA-413F-DCD5-D21F0928612E}" dt="2024-08-06T18:04:57.743" v="281" actId="14100"/>
      <pc:docMkLst>
        <pc:docMk/>
      </pc:docMkLst>
      <pc:sldChg chg="addSp delSp modSp del">
        <pc:chgData name="Saju, Neha" userId="S::nsaju@doe.nj.gov::0fb8c601-783e-41fc-b251-1284690706bb" providerId="AD" clId="Web-{509AF345-FEAA-413F-DCD5-D21F0928612E}" dt="2024-08-06T17:59:16.513" v="266"/>
        <pc:sldMkLst>
          <pc:docMk/>
          <pc:sldMk cId="1192816135" sldId="257"/>
        </pc:sldMkLst>
      </pc:sldChg>
      <pc:sldChg chg="addSp delSp modSp">
        <pc:chgData name="Saju, Neha" userId="S::nsaju@doe.nj.gov::0fb8c601-783e-41fc-b251-1284690706bb" providerId="AD" clId="Web-{509AF345-FEAA-413F-DCD5-D21F0928612E}" dt="2024-08-06T18:04:57.743" v="281" actId="14100"/>
        <pc:sldMkLst>
          <pc:docMk/>
          <pc:sldMk cId="3543093776" sldId="25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4B0E3A-463A-4531-A2B1-5E76AC42E643}" type="datetimeFigureOut">
              <a:t>11/26/2025</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851584-CD35-46D7-8277-8F3AA54037FD}" type="slidenum">
              <a:t>‹#›</a:t>
            </a:fld>
            <a:endParaRPr lang="en-US"/>
          </a:p>
        </p:txBody>
      </p:sp>
    </p:spTree>
    <p:extLst>
      <p:ext uri="{BB962C8B-B14F-4D97-AF65-F5344CB8AC3E}">
        <p14:creationId xmlns:p14="http://schemas.microsoft.com/office/powerpoint/2010/main" val="878522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D851584-CD35-46D7-8277-8F3AA54037FD}" type="slidenum">
              <a:rPr lang="en-US" smtClean="0"/>
              <a:t>1</a:t>
            </a:fld>
            <a:endParaRPr lang="en-US"/>
          </a:p>
        </p:txBody>
      </p:sp>
    </p:spTree>
    <p:extLst>
      <p:ext uri="{BB962C8B-B14F-4D97-AF65-F5344CB8AC3E}">
        <p14:creationId xmlns:p14="http://schemas.microsoft.com/office/powerpoint/2010/main" val="5235320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4636"/>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854"/>
            </a:lvl1pPr>
            <a:lvl2pPr marL="353278" indent="0" algn="ctr">
              <a:buNone/>
              <a:defRPr sz="1545"/>
            </a:lvl2pPr>
            <a:lvl3pPr marL="706557" indent="0" algn="ctr">
              <a:buNone/>
              <a:defRPr sz="1391"/>
            </a:lvl3pPr>
            <a:lvl4pPr marL="1059835" indent="0" algn="ctr">
              <a:buNone/>
              <a:defRPr sz="1236"/>
            </a:lvl4pPr>
            <a:lvl5pPr marL="1413114" indent="0" algn="ctr">
              <a:buNone/>
              <a:defRPr sz="1236"/>
            </a:lvl5pPr>
            <a:lvl6pPr marL="1766392" indent="0" algn="ctr">
              <a:buNone/>
              <a:defRPr sz="1236"/>
            </a:lvl6pPr>
            <a:lvl7pPr marL="2119671" indent="0" algn="ctr">
              <a:buNone/>
              <a:defRPr sz="1236"/>
            </a:lvl7pPr>
            <a:lvl8pPr marL="2472949" indent="0" algn="ctr">
              <a:buNone/>
              <a:defRPr sz="1236"/>
            </a:lvl8pPr>
            <a:lvl9pPr marL="2826228" indent="0" algn="ctr">
              <a:buNone/>
              <a:defRPr sz="1236"/>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463329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550185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977615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987028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4636"/>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854">
                <a:solidFill>
                  <a:schemeClr val="tx1"/>
                </a:solidFill>
              </a:defRPr>
            </a:lvl1pPr>
            <a:lvl2pPr marL="353278" indent="0">
              <a:buNone/>
              <a:defRPr sz="1545">
                <a:solidFill>
                  <a:schemeClr val="tx1">
                    <a:tint val="75000"/>
                  </a:schemeClr>
                </a:solidFill>
              </a:defRPr>
            </a:lvl2pPr>
            <a:lvl3pPr marL="706557" indent="0">
              <a:buNone/>
              <a:defRPr sz="1391">
                <a:solidFill>
                  <a:schemeClr val="tx1">
                    <a:tint val="75000"/>
                  </a:schemeClr>
                </a:solidFill>
              </a:defRPr>
            </a:lvl3pPr>
            <a:lvl4pPr marL="1059835" indent="0">
              <a:buNone/>
              <a:defRPr sz="1236">
                <a:solidFill>
                  <a:schemeClr val="tx1">
                    <a:tint val="75000"/>
                  </a:schemeClr>
                </a:solidFill>
              </a:defRPr>
            </a:lvl4pPr>
            <a:lvl5pPr marL="1413114" indent="0">
              <a:buNone/>
              <a:defRPr sz="1236">
                <a:solidFill>
                  <a:schemeClr val="tx1">
                    <a:tint val="75000"/>
                  </a:schemeClr>
                </a:solidFill>
              </a:defRPr>
            </a:lvl5pPr>
            <a:lvl6pPr marL="1766392" indent="0">
              <a:buNone/>
              <a:defRPr sz="1236">
                <a:solidFill>
                  <a:schemeClr val="tx1">
                    <a:tint val="75000"/>
                  </a:schemeClr>
                </a:solidFill>
              </a:defRPr>
            </a:lvl6pPr>
            <a:lvl7pPr marL="2119671" indent="0">
              <a:buNone/>
              <a:defRPr sz="1236">
                <a:solidFill>
                  <a:schemeClr val="tx1">
                    <a:tint val="75000"/>
                  </a:schemeClr>
                </a:solidFill>
              </a:defRPr>
            </a:lvl7pPr>
            <a:lvl8pPr marL="2472949" indent="0">
              <a:buNone/>
              <a:defRPr sz="1236">
                <a:solidFill>
                  <a:schemeClr val="tx1">
                    <a:tint val="75000"/>
                  </a:schemeClr>
                </a:solidFill>
              </a:defRPr>
            </a:lvl8pPr>
            <a:lvl9pPr marL="2826228" indent="0">
              <a:buNone/>
              <a:defRPr sz="123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373998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883514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11/26/2025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540371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11/26/2025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847177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11/26/2025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77512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473"/>
            </a:lvl1pPr>
            <a:lvl2pPr>
              <a:defRPr sz="2164"/>
            </a:lvl2pPr>
            <a:lvl3pPr>
              <a:defRPr sz="1854"/>
            </a:lvl3pPr>
            <a:lvl4pPr>
              <a:defRPr sz="1545"/>
            </a:lvl4pPr>
            <a:lvl5pPr>
              <a:defRPr sz="1545"/>
            </a:lvl5pPr>
            <a:lvl6pPr>
              <a:defRPr sz="1545"/>
            </a:lvl6pPr>
            <a:lvl7pPr>
              <a:defRPr sz="1545"/>
            </a:lvl7pPr>
            <a:lvl8pPr>
              <a:defRPr sz="1545"/>
            </a:lvl8pPr>
            <a:lvl9pPr>
              <a:defRPr sz="15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038618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473"/>
            </a:lvl1pPr>
            <a:lvl2pPr marL="353278" indent="0">
              <a:buNone/>
              <a:defRPr sz="2164"/>
            </a:lvl2pPr>
            <a:lvl3pPr marL="706557" indent="0">
              <a:buNone/>
              <a:defRPr sz="1854"/>
            </a:lvl3pPr>
            <a:lvl4pPr marL="1059835" indent="0">
              <a:buNone/>
              <a:defRPr sz="1545"/>
            </a:lvl4pPr>
            <a:lvl5pPr marL="1413114" indent="0">
              <a:buNone/>
              <a:defRPr sz="1545"/>
            </a:lvl5pPr>
            <a:lvl6pPr marL="1766392" indent="0">
              <a:buNone/>
              <a:defRPr sz="1545"/>
            </a:lvl6pPr>
            <a:lvl7pPr marL="2119671" indent="0">
              <a:buNone/>
              <a:defRPr sz="1545"/>
            </a:lvl7pPr>
            <a:lvl8pPr marL="2472949" indent="0">
              <a:buNone/>
              <a:defRPr sz="1545"/>
            </a:lvl8pPr>
            <a:lvl9pPr marL="2826228" indent="0">
              <a:buNone/>
              <a:defRPr sz="154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9990841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927">
                <a:solidFill>
                  <a:schemeClr val="tx1">
                    <a:tint val="75000"/>
                  </a:schemeClr>
                </a:solidFill>
              </a:defRPr>
            </a:lvl1pPr>
          </a:lstStyle>
          <a:p>
            <a:fld id="{C764DE79-268F-4C1A-8933-263129D2AF90}" type="datetimeFigureOut">
              <a:rPr lang="en-US" dirty="0"/>
              <a:t>11/26/2025</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92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927">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7174820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image" Target="../media/image4.sv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11" Type="http://schemas.openxmlformats.org/officeDocument/2006/relationships/hyperlink" Target="https://www.nj.gov/education/essanj/plan.shtml" TargetMode="External"/><Relationship Id="rId5" Type="http://schemas.openxmlformats.org/officeDocument/2006/relationships/image" Target="../media/image2.png"/><Relationship Id="rId10" Type="http://schemas.openxmlformats.org/officeDocument/2006/relationships/image" Target="../media/image7.png"/><Relationship Id="rId4" Type="http://schemas.openxmlformats.org/officeDocument/2006/relationships/hyperlink" Target="https://www.nj.gov/education/njtss/" TargetMode="External"/><Relationship Id="rId9" Type="http://schemas.openxmlformats.org/officeDocument/2006/relationships/image" Target="../media/image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A278D61-2BA7-0869-C069-CD1B384424AE}"/>
              </a:ext>
              <a:ext uri="{C183D7F6-B498-43B3-948B-1728B52AA6E4}">
                <adec:decorative xmlns:adec="http://schemas.microsoft.com/office/drawing/2017/decorative" val="1"/>
              </a:ext>
            </a:extLst>
          </p:cNvPr>
          <p:cNvSpPr/>
          <p:nvPr/>
        </p:nvSpPr>
        <p:spPr>
          <a:xfrm>
            <a:off x="2775" y="514832"/>
            <a:ext cx="7770112" cy="8814920"/>
          </a:xfrm>
          <a:prstGeom prst="rect">
            <a:avLst/>
          </a:prstGeom>
          <a:solidFill>
            <a:srgbClr val="D9D9D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7C9D26B-BFDF-A1EB-BE49-B9BACB5D8FC0}"/>
              </a:ext>
              <a:ext uri="{C183D7F6-B498-43B3-948B-1728B52AA6E4}">
                <adec:decorative xmlns:adec="http://schemas.microsoft.com/office/drawing/2017/decorative" val="1"/>
              </a:ext>
            </a:extLst>
          </p:cNvPr>
          <p:cNvSpPr/>
          <p:nvPr/>
        </p:nvSpPr>
        <p:spPr>
          <a:xfrm>
            <a:off x="2551" y="9329751"/>
            <a:ext cx="7764840" cy="732273"/>
          </a:xfrm>
          <a:prstGeom prst="rect">
            <a:avLst/>
          </a:prstGeom>
          <a:solidFill>
            <a:srgbClr val="104E7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4" name="Picture 33" descr="New Jersey Seal">
            <a:extLst>
              <a:ext uri="{FF2B5EF4-FFF2-40B4-BE49-F238E27FC236}">
                <a16:creationId xmlns:a16="http://schemas.microsoft.com/office/drawing/2014/main" id="{1704DB16-8AE1-90B9-213F-F5BF48DD5AE6}"/>
              </a:ext>
            </a:extLst>
          </p:cNvPr>
          <p:cNvPicPr>
            <a:picLocks noChangeAspect="1"/>
          </p:cNvPicPr>
          <p:nvPr/>
        </p:nvPicPr>
        <p:blipFill>
          <a:blip r:embed="rId3"/>
          <a:stretch>
            <a:fillRect/>
          </a:stretch>
        </p:blipFill>
        <p:spPr>
          <a:xfrm>
            <a:off x="6554072" y="9013827"/>
            <a:ext cx="902372" cy="854452"/>
          </a:xfrm>
          <a:prstGeom prst="rect">
            <a:avLst/>
          </a:prstGeom>
        </p:spPr>
      </p:pic>
      <p:sp>
        <p:nvSpPr>
          <p:cNvPr id="16" name="Rectangle 15">
            <a:extLst>
              <a:ext uri="{FF2B5EF4-FFF2-40B4-BE49-F238E27FC236}">
                <a16:creationId xmlns:a16="http://schemas.microsoft.com/office/drawing/2014/main" id="{D2DD881D-6615-BC74-E182-674517D9B544}"/>
              </a:ext>
            </a:extLst>
          </p:cNvPr>
          <p:cNvSpPr/>
          <p:nvPr/>
        </p:nvSpPr>
        <p:spPr>
          <a:xfrm>
            <a:off x="4038729" y="1938416"/>
            <a:ext cx="3533623" cy="5893989"/>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9FA13CF5-2541-836C-CC48-65FA4CD367DF}"/>
              </a:ext>
              <a:ext uri="{C183D7F6-B498-43B3-948B-1728B52AA6E4}">
                <adec:decorative xmlns:adec="http://schemas.microsoft.com/office/drawing/2017/decorative" val="1"/>
              </a:ext>
            </a:extLst>
          </p:cNvPr>
          <p:cNvSpPr/>
          <p:nvPr/>
        </p:nvSpPr>
        <p:spPr>
          <a:xfrm>
            <a:off x="-6469" y="3624"/>
            <a:ext cx="7764841" cy="1624977"/>
          </a:xfrm>
          <a:prstGeom prst="rect">
            <a:avLst/>
          </a:prstGeom>
          <a:solidFill>
            <a:srgbClr val="104E7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9" name="Title 2">
            <a:extLst>
              <a:ext uri="{FF2B5EF4-FFF2-40B4-BE49-F238E27FC236}">
                <a16:creationId xmlns:a16="http://schemas.microsoft.com/office/drawing/2014/main" id="{571E27D5-01DB-00B3-6749-3D016FE0B02C}"/>
              </a:ext>
            </a:extLst>
          </p:cNvPr>
          <p:cNvSpPr txBox="1">
            <a:spLocks/>
          </p:cNvSpPr>
          <p:nvPr/>
        </p:nvSpPr>
        <p:spPr>
          <a:xfrm>
            <a:off x="277628" y="103511"/>
            <a:ext cx="7150603" cy="1015663"/>
          </a:xfrm>
          <a:prstGeom prst="rect">
            <a:avLst/>
          </a:prstGeom>
          <a:noFill/>
          <a:ln>
            <a:noFill/>
            <a:prstDash/>
          </a:ln>
          <a:effectLst/>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US" sz="2000" b="1">
                <a:solidFill>
                  <a:srgbClr val="FFFFFF"/>
                </a:solidFill>
                <a:latin typeface="Palatino Linotype"/>
                <a:ea typeface="+mj-lt"/>
                <a:cs typeface="+mj-lt"/>
              </a:rPr>
              <a:t>Prevention and Intervention Programs for Children and Youth who are Neglected, Delinquent, or At-Risk</a:t>
            </a:r>
          </a:p>
          <a:p>
            <a:pPr algn="ctr">
              <a:lnSpc>
                <a:spcPct val="100000"/>
              </a:lnSpc>
              <a:defRPr/>
            </a:pPr>
            <a:endParaRPr lang="en-US" sz="2000" b="1">
              <a:solidFill>
                <a:schemeClr val="bg1"/>
              </a:solidFill>
              <a:latin typeface="Palatino Linotype"/>
              <a:ea typeface="+mj-lt"/>
              <a:cs typeface="+mj-lt"/>
            </a:endParaRPr>
          </a:p>
        </p:txBody>
      </p:sp>
      <p:sp>
        <p:nvSpPr>
          <p:cNvPr id="21" name="TextBox 14">
            <a:extLst>
              <a:ext uri="{FF2B5EF4-FFF2-40B4-BE49-F238E27FC236}">
                <a16:creationId xmlns:a16="http://schemas.microsoft.com/office/drawing/2014/main" id="{C8A43F40-AA43-3DC8-1777-AABB83B39EB6}"/>
              </a:ext>
            </a:extLst>
          </p:cNvPr>
          <p:cNvSpPr txBox="1"/>
          <p:nvPr/>
        </p:nvSpPr>
        <p:spPr>
          <a:xfrm>
            <a:off x="91622" y="822863"/>
            <a:ext cx="7594359" cy="954107"/>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solidFill>
                  <a:srgbClr val="FFFFFF"/>
                </a:solidFill>
                <a:latin typeface="Palatino Linotype"/>
                <a:ea typeface="Calibri"/>
                <a:cs typeface="Calibri"/>
              </a:rPr>
              <a:t>Title I, Part D of the Every Student Succeeds Act (ESSA) offers federal funding to support youth defined as neglected, delinquent, or at-risk. It has two subparts, one providing state-level funding, and the other providing funds to local educational agencies (LEAs). </a:t>
            </a:r>
          </a:p>
          <a:p>
            <a:endParaRPr lang="en-US" sz="1400" dirty="0">
              <a:solidFill>
                <a:schemeClr val="bg1"/>
              </a:solidFill>
              <a:latin typeface="Palatino Linotype"/>
              <a:ea typeface="Calibri"/>
              <a:cs typeface="Calibri"/>
            </a:endParaRPr>
          </a:p>
        </p:txBody>
      </p:sp>
      <p:sp>
        <p:nvSpPr>
          <p:cNvPr id="10" name="TextBox 9">
            <a:extLst>
              <a:ext uri="{FF2B5EF4-FFF2-40B4-BE49-F238E27FC236}">
                <a16:creationId xmlns:a16="http://schemas.microsoft.com/office/drawing/2014/main" id="{E2507CD8-F9DB-66FA-C817-EFC5FD19FC75}"/>
              </a:ext>
            </a:extLst>
          </p:cNvPr>
          <p:cNvSpPr txBox="1"/>
          <p:nvPr/>
        </p:nvSpPr>
        <p:spPr>
          <a:xfrm>
            <a:off x="4032429" y="1979618"/>
            <a:ext cx="3398122" cy="3231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500" b="1" dirty="0">
                <a:latin typeface="Palatino Linotype"/>
                <a:ea typeface="+mn-lt"/>
                <a:cs typeface="+mn-lt"/>
              </a:rPr>
              <a:t>Supporting State Agencies and LEAs</a:t>
            </a:r>
            <a:endParaRPr lang="en-US" sz="1500" dirty="0"/>
          </a:p>
        </p:txBody>
      </p:sp>
      <p:sp>
        <p:nvSpPr>
          <p:cNvPr id="7" name="TextBox 6">
            <a:extLst>
              <a:ext uri="{FF2B5EF4-FFF2-40B4-BE49-F238E27FC236}">
                <a16:creationId xmlns:a16="http://schemas.microsoft.com/office/drawing/2014/main" id="{8C6D9FC7-DAE4-A439-669D-A9F0C03A637B}"/>
              </a:ext>
            </a:extLst>
          </p:cNvPr>
          <p:cNvSpPr txBox="1"/>
          <p:nvPr/>
        </p:nvSpPr>
        <p:spPr>
          <a:xfrm>
            <a:off x="4146026" y="2314584"/>
            <a:ext cx="3227013" cy="526297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Palatino Linotype"/>
                <a:ea typeface="Verdana"/>
                <a:cs typeface="Calibri"/>
              </a:rPr>
              <a:t>New Jersey provides resources and opportunities for technical assistance to support state agencies and LEAs in meeting the needs of neglected, delinquent, and at-risk youth on an ongoing basis through direct response to inquiries and with the support of the Neglected and Delinquent Technical Assistance Center, which is supported by the United States Department of Education (USED). </a:t>
            </a:r>
          </a:p>
          <a:p>
            <a:endParaRPr lang="en-US" sz="1400" dirty="0">
              <a:latin typeface="Palatino Linotype"/>
              <a:ea typeface="Verdana"/>
              <a:cs typeface="Calibri"/>
            </a:endParaRPr>
          </a:p>
          <a:p>
            <a:endParaRPr lang="en-US" sz="1400" dirty="0">
              <a:latin typeface="Palatino Linotype"/>
              <a:ea typeface="Verdana"/>
              <a:cs typeface="Calibri"/>
            </a:endParaRPr>
          </a:p>
          <a:p>
            <a:endParaRPr lang="en-US" sz="1400" dirty="0">
              <a:latin typeface="Palatino Linotype"/>
              <a:ea typeface="Verdana"/>
              <a:cs typeface="Calibri"/>
            </a:endParaRPr>
          </a:p>
          <a:p>
            <a:endParaRPr lang="en-US" sz="1400" dirty="0">
              <a:latin typeface="Palatino Linotype"/>
              <a:ea typeface="Verdana"/>
              <a:cs typeface="Calibri"/>
            </a:endParaRPr>
          </a:p>
          <a:p>
            <a:endParaRPr lang="en-US" sz="1400" dirty="0">
              <a:latin typeface="Palatino Linotype"/>
              <a:ea typeface="Verdana"/>
              <a:cs typeface="Calibri"/>
            </a:endParaRPr>
          </a:p>
          <a:p>
            <a:r>
              <a:rPr lang="en-US" sz="1400" dirty="0">
                <a:latin typeface="Palatino Linotype"/>
                <a:ea typeface="Verdana"/>
                <a:cs typeface="Calibri"/>
              </a:rPr>
              <a:t>Additionally, the New Jersey Department of Education is poised to assist agencies in improving conditions for learning through school climate initiatives (e.g., social and emotional learning, restorative justice) and the </a:t>
            </a:r>
            <a:r>
              <a:rPr lang="en-US" sz="1400" dirty="0">
                <a:solidFill>
                  <a:srgbClr val="114678"/>
                </a:solidFill>
                <a:latin typeface="Palatino Linotype"/>
                <a:ea typeface="Verdana"/>
                <a:cs typeface="Calibri"/>
                <a:hlinkClick r:id="rId4">
                  <a:extLst>
                    <a:ext uri="{A12FA001-AC4F-418D-AE19-62706E023703}">
                      <ahyp:hlinkClr xmlns:ahyp="http://schemas.microsoft.com/office/drawing/2018/hyperlinkcolor" val="tx"/>
                    </a:ext>
                  </a:extLst>
                </a:hlinkClick>
              </a:rPr>
              <a:t>New Jersey Tiered System of Supports</a:t>
            </a:r>
            <a:r>
              <a:rPr lang="en-US" sz="1400" dirty="0">
                <a:latin typeface="Palatino Linotype"/>
                <a:ea typeface="Verdana"/>
                <a:cs typeface="Calibri"/>
              </a:rPr>
              <a:t> (NJTSS).</a:t>
            </a:r>
            <a:endParaRPr lang="en-US" sz="1400" dirty="0">
              <a:cs typeface="Calibri"/>
            </a:endParaRPr>
          </a:p>
        </p:txBody>
      </p:sp>
      <p:pic>
        <p:nvPicPr>
          <p:cNvPr id="27" name="Picture 26" descr="BOOMSTER (2020) | Teufel">
            <a:extLst>
              <a:ext uri="{FF2B5EF4-FFF2-40B4-BE49-F238E27FC236}">
                <a16:creationId xmlns:a16="http://schemas.microsoft.com/office/drawing/2014/main" id="{5DF065E8-2115-F69E-E1DC-0990B3A2CCB0}"/>
              </a:ext>
            </a:extLst>
          </p:cNvPr>
          <p:cNvPicPr>
            <a:picLocks noChangeAspect="1"/>
          </p:cNvPicPr>
          <p:nvPr/>
        </p:nvPicPr>
        <p:blipFill>
          <a:blip r:embed="rId5"/>
          <a:stretch>
            <a:fillRect/>
          </a:stretch>
        </p:blipFill>
        <p:spPr>
          <a:xfrm>
            <a:off x="3973170" y="7026468"/>
            <a:ext cx="3645268" cy="1416477"/>
          </a:xfrm>
          <a:prstGeom prst="rect">
            <a:avLst/>
          </a:prstGeom>
        </p:spPr>
      </p:pic>
      <p:pic>
        <p:nvPicPr>
          <p:cNvPr id="32" name="Picture 31" descr="BOOMSTER (2020) | Teufel">
            <a:extLst>
              <a:ext uri="{FF2B5EF4-FFF2-40B4-BE49-F238E27FC236}">
                <a16:creationId xmlns:a16="http://schemas.microsoft.com/office/drawing/2014/main" id="{55729A2A-300E-0F3F-82CF-8FCA37CD00FE}"/>
              </a:ext>
            </a:extLst>
          </p:cNvPr>
          <p:cNvPicPr>
            <a:picLocks noChangeAspect="1"/>
          </p:cNvPicPr>
          <p:nvPr/>
        </p:nvPicPr>
        <p:blipFill>
          <a:blip r:embed="rId5"/>
          <a:stretch>
            <a:fillRect/>
          </a:stretch>
        </p:blipFill>
        <p:spPr>
          <a:xfrm rot="5400000">
            <a:off x="4728567" y="4161084"/>
            <a:ext cx="5906365" cy="1376796"/>
          </a:xfrm>
          <a:prstGeom prst="rect">
            <a:avLst/>
          </a:prstGeom>
        </p:spPr>
      </p:pic>
      <p:pic>
        <p:nvPicPr>
          <p:cNvPr id="35" name="Picture 34" descr="BOOMSTER (2020) | Teufel">
            <a:extLst>
              <a:ext uri="{FF2B5EF4-FFF2-40B4-BE49-F238E27FC236}">
                <a16:creationId xmlns:a16="http://schemas.microsoft.com/office/drawing/2014/main" id="{E6B9A7BF-723D-A2F1-CDCD-5D6FC5729189}"/>
              </a:ext>
            </a:extLst>
          </p:cNvPr>
          <p:cNvPicPr>
            <a:picLocks noChangeAspect="1"/>
          </p:cNvPicPr>
          <p:nvPr/>
        </p:nvPicPr>
        <p:blipFill>
          <a:blip r:embed="rId5"/>
          <a:stretch>
            <a:fillRect/>
          </a:stretch>
        </p:blipFill>
        <p:spPr>
          <a:xfrm>
            <a:off x="4032155" y="1135632"/>
            <a:ext cx="3537239" cy="1390650"/>
          </a:xfrm>
          <a:prstGeom prst="rect">
            <a:avLst/>
          </a:prstGeom>
        </p:spPr>
      </p:pic>
      <p:pic>
        <p:nvPicPr>
          <p:cNvPr id="3" name="Graphic 2" descr="Circles with arrows with solid fill">
            <a:extLst>
              <a:ext uri="{FF2B5EF4-FFF2-40B4-BE49-F238E27FC236}">
                <a16:creationId xmlns:a16="http://schemas.microsoft.com/office/drawing/2014/main" id="{E5DAC59D-3F5B-6C63-CA8C-171D098394B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410198" y="4807526"/>
            <a:ext cx="762001" cy="748146"/>
          </a:xfrm>
          <a:prstGeom prst="rect">
            <a:avLst/>
          </a:prstGeom>
        </p:spPr>
      </p:pic>
      <p:sp>
        <p:nvSpPr>
          <p:cNvPr id="2" name="Rectangle 1">
            <a:extLst>
              <a:ext uri="{FF2B5EF4-FFF2-40B4-BE49-F238E27FC236}">
                <a16:creationId xmlns:a16="http://schemas.microsoft.com/office/drawing/2014/main" id="{257549A9-21AC-6879-DB2D-D0CAC9782B99}"/>
              </a:ext>
            </a:extLst>
          </p:cNvPr>
          <p:cNvSpPr/>
          <p:nvPr/>
        </p:nvSpPr>
        <p:spPr>
          <a:xfrm>
            <a:off x="186278" y="1938416"/>
            <a:ext cx="3658316" cy="5824715"/>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2" name="TextBox 21">
            <a:extLst>
              <a:ext uri="{FF2B5EF4-FFF2-40B4-BE49-F238E27FC236}">
                <a16:creationId xmlns:a16="http://schemas.microsoft.com/office/drawing/2014/main" id="{31585726-0587-6FE0-C154-9F3F56BE7338}"/>
              </a:ext>
            </a:extLst>
          </p:cNvPr>
          <p:cNvSpPr txBox="1"/>
          <p:nvPr/>
        </p:nvSpPr>
        <p:spPr>
          <a:xfrm>
            <a:off x="22406" y="1980134"/>
            <a:ext cx="3679210" cy="3231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500" b="1">
                <a:latin typeface="Palatino Linotype"/>
                <a:ea typeface="+mn-lt"/>
                <a:cs typeface="+mn-lt"/>
              </a:rPr>
              <a:t>Title I, Part D Program Requirements</a:t>
            </a:r>
            <a:endParaRPr lang="en-US" sz="1500">
              <a:ea typeface="Calibri"/>
              <a:cs typeface="Calibri"/>
            </a:endParaRPr>
          </a:p>
        </p:txBody>
      </p:sp>
      <p:sp>
        <p:nvSpPr>
          <p:cNvPr id="20" name="TextBox 19">
            <a:extLst>
              <a:ext uri="{FF2B5EF4-FFF2-40B4-BE49-F238E27FC236}">
                <a16:creationId xmlns:a16="http://schemas.microsoft.com/office/drawing/2014/main" id="{4246B5B9-7D1F-DE94-1B44-A6F8F07D8ABF}"/>
              </a:ext>
            </a:extLst>
          </p:cNvPr>
          <p:cNvSpPr txBox="1"/>
          <p:nvPr/>
        </p:nvSpPr>
        <p:spPr>
          <a:xfrm>
            <a:off x="205627" y="2295269"/>
            <a:ext cx="3637666" cy="553997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Palatino Linotype"/>
                <a:ea typeface="+mn-lt"/>
                <a:cs typeface="+mn-lt"/>
              </a:rPr>
              <a:t>The state agencies (Department of Corrections, Department of Children and Families, and the Juvenile Justice Commission) and LEAs that conduct Title I, Part D programs are required to:</a:t>
            </a:r>
            <a:endParaRPr lang="en-US" dirty="0">
              <a:latin typeface="Calibri" panose="020F0502020204030204"/>
              <a:ea typeface="+mn-lt"/>
              <a:cs typeface="+mn-lt"/>
            </a:endParaRPr>
          </a:p>
          <a:p>
            <a:endParaRPr lang="en-US" sz="600" dirty="0">
              <a:ea typeface="Calibri"/>
              <a:cs typeface="Calibri"/>
            </a:endParaRPr>
          </a:p>
          <a:p>
            <a:pPr marL="285750" indent="-285750">
              <a:buFont typeface="Arial"/>
              <a:buChar char="•"/>
            </a:pPr>
            <a:r>
              <a:rPr lang="en-US" sz="1400" dirty="0">
                <a:latin typeface="Palatino Linotype"/>
                <a:ea typeface="+mn-lt"/>
                <a:cs typeface="+mn-lt"/>
              </a:rPr>
              <a:t>Improve educational services for children and youth in local and state institutions, so the students can meet the challenging State academic standards that all students in the State are expected to meet; </a:t>
            </a:r>
            <a:endParaRPr lang="en-US" dirty="0">
              <a:ea typeface="Calibri" panose="020F0502020204030204"/>
              <a:cs typeface="Calibri" panose="020F0502020204030204"/>
            </a:endParaRPr>
          </a:p>
          <a:p>
            <a:endParaRPr lang="en-US" sz="600" dirty="0">
              <a:ea typeface="Calibri" panose="020F0502020204030204"/>
              <a:cs typeface="Calibri" panose="020F0502020204030204"/>
            </a:endParaRPr>
          </a:p>
          <a:p>
            <a:pPr marL="285750" indent="-285750">
              <a:buFont typeface="Arial"/>
              <a:buChar char="•"/>
            </a:pPr>
            <a:r>
              <a:rPr lang="en-US" sz="1400" dirty="0">
                <a:latin typeface="Palatino Linotype"/>
                <a:ea typeface="+mn-lt"/>
                <a:cs typeface="+mn-lt"/>
              </a:rPr>
              <a:t>Provide children and youth returning from local and state institutions and correctional facilities with the services needed to make a successful transition back to school or employment; and </a:t>
            </a:r>
            <a:endParaRPr lang="en-US" dirty="0">
              <a:ea typeface="Calibri" panose="020F0502020204030204"/>
              <a:cs typeface="Calibri" panose="020F0502020204030204"/>
            </a:endParaRPr>
          </a:p>
          <a:p>
            <a:endParaRPr lang="en-US" sz="600" dirty="0">
              <a:ea typeface="Calibri" panose="020F0502020204030204"/>
              <a:cs typeface="Calibri" panose="020F0502020204030204"/>
            </a:endParaRPr>
          </a:p>
          <a:p>
            <a:pPr marL="285750" indent="-285750">
              <a:buFont typeface="Arial"/>
              <a:buChar char="•"/>
            </a:pPr>
            <a:r>
              <a:rPr lang="en-US" sz="1400" dirty="0">
                <a:latin typeface="Palatino Linotype"/>
                <a:ea typeface="+mn-lt"/>
                <a:cs typeface="+mn-lt"/>
              </a:rPr>
              <a:t>Prevent at-risk youth from dropping out of school as well as provide children/youth returning from correctional facilities (or neglected and delinquent facilities) with a support system to ensure their continued education and the involvement of their families and communities.</a:t>
            </a:r>
            <a:endParaRPr lang="en-US" dirty="0">
              <a:ea typeface="Calibri" panose="020F0502020204030204"/>
              <a:cs typeface="Calibri" panose="020F0502020204030204"/>
            </a:endParaRPr>
          </a:p>
        </p:txBody>
      </p:sp>
      <p:pic>
        <p:nvPicPr>
          <p:cNvPr id="5" name="Picture 4" descr="BOOMSTER (2020) | Teufel">
            <a:extLst>
              <a:ext uri="{FF2B5EF4-FFF2-40B4-BE49-F238E27FC236}">
                <a16:creationId xmlns:a16="http://schemas.microsoft.com/office/drawing/2014/main" id="{217B222D-01F0-30D9-B5EF-C985EB781996}"/>
              </a:ext>
            </a:extLst>
          </p:cNvPr>
          <p:cNvPicPr>
            <a:picLocks noChangeAspect="1"/>
          </p:cNvPicPr>
          <p:nvPr/>
        </p:nvPicPr>
        <p:blipFill>
          <a:blip r:embed="rId5"/>
          <a:stretch>
            <a:fillRect/>
          </a:stretch>
        </p:blipFill>
        <p:spPr>
          <a:xfrm rot="5400000">
            <a:off x="-2703024" y="4141894"/>
            <a:ext cx="5906365" cy="1376796"/>
          </a:xfrm>
          <a:prstGeom prst="rect">
            <a:avLst/>
          </a:prstGeom>
        </p:spPr>
      </p:pic>
      <p:pic>
        <p:nvPicPr>
          <p:cNvPr id="9" name="Picture 8" descr="BOOMSTER (2020) | Teufel">
            <a:extLst>
              <a:ext uri="{FF2B5EF4-FFF2-40B4-BE49-F238E27FC236}">
                <a16:creationId xmlns:a16="http://schemas.microsoft.com/office/drawing/2014/main" id="{B90106F0-F5E0-E617-FBF8-F54189D57808}"/>
              </a:ext>
            </a:extLst>
          </p:cNvPr>
          <p:cNvPicPr>
            <a:picLocks noChangeAspect="1"/>
          </p:cNvPicPr>
          <p:nvPr/>
        </p:nvPicPr>
        <p:blipFill>
          <a:blip r:embed="rId5"/>
          <a:stretch>
            <a:fillRect/>
          </a:stretch>
        </p:blipFill>
        <p:spPr>
          <a:xfrm>
            <a:off x="160474" y="1147378"/>
            <a:ext cx="3696514" cy="1390650"/>
          </a:xfrm>
          <a:prstGeom prst="rect">
            <a:avLst/>
          </a:prstGeom>
        </p:spPr>
      </p:pic>
      <p:pic>
        <p:nvPicPr>
          <p:cNvPr id="12" name="Picture 11" descr="BOOMSTER (2020) | Teufel">
            <a:extLst>
              <a:ext uri="{FF2B5EF4-FFF2-40B4-BE49-F238E27FC236}">
                <a16:creationId xmlns:a16="http://schemas.microsoft.com/office/drawing/2014/main" id="{A87F50F7-5BAD-68E3-D35D-7047610636FC}"/>
              </a:ext>
            </a:extLst>
          </p:cNvPr>
          <p:cNvPicPr>
            <a:picLocks noChangeAspect="1"/>
          </p:cNvPicPr>
          <p:nvPr/>
        </p:nvPicPr>
        <p:blipFill>
          <a:blip r:embed="rId5"/>
          <a:stretch>
            <a:fillRect/>
          </a:stretch>
        </p:blipFill>
        <p:spPr>
          <a:xfrm>
            <a:off x="167705" y="7023812"/>
            <a:ext cx="3648075" cy="1362941"/>
          </a:xfrm>
          <a:prstGeom prst="rect">
            <a:avLst/>
          </a:prstGeom>
        </p:spPr>
      </p:pic>
      <p:pic>
        <p:nvPicPr>
          <p:cNvPr id="15" name="Picture 14" descr="BOOMSTER (2020) | Teufel">
            <a:extLst>
              <a:ext uri="{FF2B5EF4-FFF2-40B4-BE49-F238E27FC236}">
                <a16:creationId xmlns:a16="http://schemas.microsoft.com/office/drawing/2014/main" id="{1E83A3D2-936F-5A14-1491-C734AB523662}"/>
              </a:ext>
            </a:extLst>
          </p:cNvPr>
          <p:cNvPicPr>
            <a:picLocks noChangeAspect="1"/>
          </p:cNvPicPr>
          <p:nvPr/>
        </p:nvPicPr>
        <p:blipFill>
          <a:blip r:embed="rId5"/>
          <a:stretch>
            <a:fillRect/>
          </a:stretch>
        </p:blipFill>
        <p:spPr>
          <a:xfrm rot="5400000">
            <a:off x="985760" y="4181473"/>
            <a:ext cx="5906365" cy="1376796"/>
          </a:xfrm>
          <a:prstGeom prst="rect">
            <a:avLst/>
          </a:prstGeom>
        </p:spPr>
      </p:pic>
      <p:pic>
        <p:nvPicPr>
          <p:cNvPr id="4" name="Picture 3" descr="BOOMSTER (2020) | Teufel">
            <a:extLst>
              <a:ext uri="{FF2B5EF4-FFF2-40B4-BE49-F238E27FC236}">
                <a16:creationId xmlns:a16="http://schemas.microsoft.com/office/drawing/2014/main" id="{FFF481BE-4C88-7328-1EAB-0551BE902D09}"/>
              </a:ext>
            </a:extLst>
          </p:cNvPr>
          <p:cNvPicPr>
            <a:picLocks noChangeAspect="1"/>
          </p:cNvPicPr>
          <p:nvPr/>
        </p:nvPicPr>
        <p:blipFill>
          <a:blip r:embed="rId5"/>
          <a:stretch>
            <a:fillRect/>
          </a:stretch>
        </p:blipFill>
        <p:spPr>
          <a:xfrm rot="5400000">
            <a:off x="1117861" y="4156951"/>
            <a:ext cx="5961893" cy="1376796"/>
          </a:xfrm>
          <a:prstGeom prst="rect">
            <a:avLst/>
          </a:prstGeom>
        </p:spPr>
      </p:pic>
      <p:sp>
        <p:nvSpPr>
          <p:cNvPr id="13" name="Rectangle 12">
            <a:extLst>
              <a:ext uri="{FF2B5EF4-FFF2-40B4-BE49-F238E27FC236}">
                <a16:creationId xmlns:a16="http://schemas.microsoft.com/office/drawing/2014/main" id="{35B2957E-2F34-3593-6C87-A286661992F0}"/>
              </a:ext>
            </a:extLst>
          </p:cNvPr>
          <p:cNvSpPr/>
          <p:nvPr/>
        </p:nvSpPr>
        <p:spPr>
          <a:xfrm>
            <a:off x="143653" y="7953044"/>
            <a:ext cx="7411870" cy="911290"/>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3" name="TextBox 22">
            <a:extLst>
              <a:ext uri="{FF2B5EF4-FFF2-40B4-BE49-F238E27FC236}">
                <a16:creationId xmlns:a16="http://schemas.microsoft.com/office/drawing/2014/main" id="{8E4FC427-B337-C104-4CCE-869D0477D5EE}"/>
              </a:ext>
            </a:extLst>
          </p:cNvPr>
          <p:cNvSpPr txBox="1"/>
          <p:nvPr/>
        </p:nvSpPr>
        <p:spPr>
          <a:xfrm>
            <a:off x="1491138" y="8065535"/>
            <a:ext cx="6031233" cy="7386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dirty="0">
                <a:latin typeface="Palatino Linotype"/>
              </a:rPr>
              <a:t>How Funds are Awarded: </a:t>
            </a:r>
            <a:r>
              <a:rPr lang="en-US" sz="1400" dirty="0">
                <a:latin typeface="Palatino Linotype"/>
              </a:rPr>
              <a:t>New Jersey is awarded funds under Title I, Part D through a formula grant based on the number of children in state-operated institutions and per-pupil educational expenditures.</a:t>
            </a:r>
            <a:endParaRPr lang="en-US" sz="1400" dirty="0">
              <a:ea typeface="Calibri"/>
              <a:cs typeface="Calibri"/>
            </a:endParaRPr>
          </a:p>
        </p:txBody>
      </p:sp>
      <p:pic>
        <p:nvPicPr>
          <p:cNvPr id="28" name="Graphic 27" descr="Excellent with solid fill">
            <a:extLst>
              <a:ext uri="{FF2B5EF4-FFF2-40B4-BE49-F238E27FC236}">
                <a16:creationId xmlns:a16="http://schemas.microsoft.com/office/drawing/2014/main" id="{D1E74ECC-065D-30C8-2502-E6609E2EB7D3}"/>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21054" y="8051435"/>
            <a:ext cx="775855" cy="789710"/>
          </a:xfrm>
          <a:prstGeom prst="rect">
            <a:avLst/>
          </a:prstGeom>
        </p:spPr>
      </p:pic>
      <p:pic>
        <p:nvPicPr>
          <p:cNvPr id="11" name="Picture 10">
            <a:extLst>
              <a:ext uri="{FF2B5EF4-FFF2-40B4-BE49-F238E27FC236}">
                <a16:creationId xmlns:a16="http://schemas.microsoft.com/office/drawing/2014/main" id="{CA655E24-19B7-C1AB-86DE-D126CC3FF90E}"/>
              </a:ext>
            </a:extLst>
          </p:cNvPr>
          <p:cNvPicPr>
            <a:picLocks noChangeAspect="1"/>
          </p:cNvPicPr>
          <p:nvPr/>
        </p:nvPicPr>
        <p:blipFill>
          <a:blip r:embed="rId10"/>
          <a:srcRect l="6941" t="4556" r="5065" b="7387"/>
          <a:stretch/>
        </p:blipFill>
        <p:spPr>
          <a:xfrm>
            <a:off x="312917" y="8960340"/>
            <a:ext cx="773376" cy="861246"/>
          </a:xfrm>
          <a:prstGeom prst="rect">
            <a:avLst/>
          </a:prstGeom>
        </p:spPr>
      </p:pic>
      <p:sp>
        <p:nvSpPr>
          <p:cNvPr id="14" name="TextBox 13">
            <a:extLst>
              <a:ext uri="{FF2B5EF4-FFF2-40B4-BE49-F238E27FC236}">
                <a16:creationId xmlns:a16="http://schemas.microsoft.com/office/drawing/2014/main" id="{71835FDA-1B97-E3FD-9C37-58CADFC4A6F4}"/>
              </a:ext>
            </a:extLst>
          </p:cNvPr>
          <p:cNvSpPr txBox="1"/>
          <p:nvPr/>
        </p:nvSpPr>
        <p:spPr>
          <a:xfrm>
            <a:off x="1301981" y="9315134"/>
            <a:ext cx="5358248" cy="369332"/>
          </a:xfrm>
          <a:prstGeom prst="rect">
            <a:avLst/>
          </a:prstGeom>
          <a:noFill/>
        </p:spPr>
        <p:txBody>
          <a:bodyPr wrap="square">
            <a:spAutoFit/>
          </a:bodyPr>
          <a:lstStyle/>
          <a:p>
            <a:pPr algn="l" rtl="0" fontAlgn="base"/>
            <a:r>
              <a:rPr lang="en-US" sz="1800" b="0" i="0" u="none" strike="noStrike" dirty="0">
                <a:solidFill>
                  <a:schemeClr val="bg1"/>
                </a:solidFill>
                <a:effectLst/>
                <a:latin typeface="Palatino Linotype" panose="02040502050505030304" pitchFamily="18" charset="0"/>
              </a:rPr>
              <a:t>Read the </a:t>
            </a:r>
            <a:r>
              <a:rPr lang="en-US" sz="1800" b="0" i="0" u="sng" strike="noStrike" dirty="0">
                <a:solidFill>
                  <a:schemeClr val="bg1"/>
                </a:solidFill>
                <a:effectLst/>
                <a:latin typeface="Palatino Linotype" panose="02040502050505030304" pitchFamily="18" charset="0"/>
                <a:hlinkClick r:id="rId11">
                  <a:extLst>
                    <a:ext uri="{A12FA001-AC4F-418D-AE19-62706E023703}">
                      <ahyp:hlinkClr xmlns:ahyp="http://schemas.microsoft.com/office/drawing/2018/hyperlinkcolor" val="tx"/>
                    </a:ext>
                  </a:extLst>
                </a:hlinkClick>
              </a:rPr>
              <a:t>ESSA State Plan</a:t>
            </a:r>
            <a:r>
              <a:rPr lang="en-US" sz="1800" b="0" i="0" u="none" strike="noStrike" dirty="0">
                <a:solidFill>
                  <a:schemeClr val="bg1"/>
                </a:solidFill>
                <a:effectLst/>
                <a:latin typeface="Palatino Linotype" panose="02040502050505030304" pitchFamily="18" charset="0"/>
              </a:rPr>
              <a:t> on the </a:t>
            </a:r>
            <a:r>
              <a:rPr lang="en-US" sz="1800" b="0" i="0" u="none" strike="noStrike">
                <a:solidFill>
                  <a:schemeClr val="bg1"/>
                </a:solidFill>
                <a:effectLst/>
                <a:latin typeface="Palatino Linotype" panose="02040502050505030304" pitchFamily="18" charset="0"/>
              </a:rPr>
              <a:t>NJDOE website.</a:t>
            </a:r>
            <a:endParaRPr lang="en-US" b="0" i="0" dirty="0">
              <a:solidFill>
                <a:schemeClr val="bg1"/>
              </a:solidFill>
              <a:effectLst/>
              <a:latin typeface="Segoe UI" panose="020B0502040204020203" pitchFamily="34" charset="0"/>
            </a:endParaRPr>
          </a:p>
        </p:txBody>
      </p:sp>
    </p:spTree>
    <p:extLst>
      <p:ext uri="{BB962C8B-B14F-4D97-AF65-F5344CB8AC3E}">
        <p14:creationId xmlns:p14="http://schemas.microsoft.com/office/powerpoint/2010/main" val="354309377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b607b4a9-cd0e-47c9-a480-4b50f42bfa5d">
      <Terms xmlns="http://schemas.microsoft.com/office/infopath/2007/PartnerControls"/>
    </lcf76f155ced4ddcb4097134ff3c332f>
    <_ip_UnifiedCompliancePolicyProperties xmlns="http://schemas.microsoft.com/sharepoint/v3" xsi:nil="true"/>
    <TaxCatchAll xmlns="c4be73a0-6699-4902-ac9a-94c7d891f17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9D79268244CFC49851E07AE846A2F63" ma:contentTypeVersion="21" ma:contentTypeDescription="Create a new document." ma:contentTypeScope="" ma:versionID="a293f4da4963fdba420633f8789a09a0">
  <xsd:schema xmlns:xsd="http://www.w3.org/2001/XMLSchema" xmlns:xs="http://www.w3.org/2001/XMLSchema" xmlns:p="http://schemas.microsoft.com/office/2006/metadata/properties" xmlns:ns1="http://schemas.microsoft.com/sharepoint/v3" xmlns:ns2="b607b4a9-cd0e-47c9-a480-4b50f42bfa5d" xmlns:ns3="c4be73a0-6699-4902-ac9a-94c7d891f177" targetNamespace="http://schemas.microsoft.com/office/2006/metadata/properties" ma:root="true" ma:fieldsID="8883a6cbb9c2adcc0d8face3fe519da3" ns1:_="" ns2:_="" ns3:_="">
    <xsd:import namespace="http://schemas.microsoft.com/sharepoint/v3"/>
    <xsd:import namespace="b607b4a9-cd0e-47c9-a480-4b50f42bfa5d"/>
    <xsd:import namespace="c4be73a0-6699-4902-ac9a-94c7d891f17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5" nillable="true" ma:displayName="Unified Compliance Policy Properties" ma:hidden="true" ma:internalName="_ip_UnifiedCompliancePolicyProperties">
      <xsd:simpleType>
        <xsd:restriction base="dms:Note"/>
      </xsd:simpleType>
    </xsd:element>
    <xsd:element name="_ip_UnifiedCompliancePolicyUIAction" ma:index="2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607b4a9-cd0e-47c9-a480-4b50f42bfa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8829e9b-2c9c-4724-8f43-688495af2fc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4be73a0-6699-4902-ac9a-94c7d891f17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1465245-6ed8-4702-8db5-011e37b148a1}" ma:internalName="TaxCatchAll" ma:showField="CatchAllData" ma:web="c4be73a0-6699-4902-ac9a-94c7d891f17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76C40EA-84BD-435A-A826-E073D768E180}">
  <ds:schemaRefs>
    <ds:schemaRef ds:uri="http://purl.org/dc/terms/"/>
    <ds:schemaRef ds:uri="http://purl.org/dc/elements/1.1/"/>
    <ds:schemaRef ds:uri="b607b4a9-cd0e-47c9-a480-4b50f42bfa5d"/>
    <ds:schemaRef ds:uri="http://www.w3.org/XML/1998/namespace"/>
    <ds:schemaRef ds:uri="http://schemas.microsoft.com/office/2006/documentManagement/types"/>
    <ds:schemaRef ds:uri="http://purl.org/dc/dcmitype/"/>
    <ds:schemaRef ds:uri="http://schemas.microsoft.com/office/2006/metadata/properties"/>
    <ds:schemaRef ds:uri="c4be73a0-6699-4902-ac9a-94c7d891f177"/>
    <ds:schemaRef ds:uri="http://schemas.microsoft.com/office/infopath/2007/PartnerControls"/>
    <ds:schemaRef ds:uri="http://schemas.openxmlformats.org/package/2006/metadata/core-properties"/>
    <ds:schemaRef ds:uri="http://schemas.microsoft.com/sharepoint/v3"/>
  </ds:schemaRefs>
</ds:datastoreItem>
</file>

<file path=customXml/itemProps2.xml><?xml version="1.0" encoding="utf-8"?>
<ds:datastoreItem xmlns:ds="http://schemas.openxmlformats.org/officeDocument/2006/customXml" ds:itemID="{0BB623CB-605D-47FE-BA8F-3A3FE0094AA6}">
  <ds:schemaRefs>
    <ds:schemaRef ds:uri="http://schemas.microsoft.com/sharepoint/v3/contenttype/forms"/>
  </ds:schemaRefs>
</ds:datastoreItem>
</file>

<file path=customXml/itemProps3.xml><?xml version="1.0" encoding="utf-8"?>
<ds:datastoreItem xmlns:ds="http://schemas.openxmlformats.org/officeDocument/2006/customXml" ds:itemID="{743BADBC-7196-44A8-ABF5-8D1783AF3A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7b4a9-cd0e-47c9-a480-4b50f42bfa5d"/>
    <ds:schemaRef ds:uri="c4be73a0-6699-4902-ac9a-94c7d891f1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373</Words>
  <Application>Microsoft Office PowerPoint</Application>
  <PresentationFormat>Custom</PresentationFormat>
  <Paragraphs>21</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Palatino Linotype</vt:lpstr>
      <vt:lpstr>Segoe UI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Prevention and Intervention Programs for Children and Youth who are Neglected, Delinquent, or At-Risk (English)</dc:title>
  <dc:creator/>
  <cp:lastModifiedBy>Gallagher, Amy</cp:lastModifiedBy>
  <cp:revision>8</cp:revision>
  <dcterms:created xsi:type="dcterms:W3CDTF">2024-01-16T20:56:23Z</dcterms:created>
  <dcterms:modified xsi:type="dcterms:W3CDTF">2025-11-26T17:12:18Z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0x010100E9D79268244CFC49851E07AE846A2F63</vt:lpwstr>
  </property>
  <property fmtid="{D5CDD505-2E9C-101B-9397-08002B2CF9AE}" pid="3" name="MediaServiceImageTags">
    <vt:lpwstr/>
  </property>
</Properties>
</file>