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</p:sldMasterIdLst>
  <p:notesMasterIdLst>
    <p:notesMasterId r:id="rId6"/>
  </p:notesMasterIdLst>
  <p:sldIdLst>
    <p:sldId id="258" r:id="rId5"/>
  </p:sldIdLst>
  <p:sldSz cx="7772400" cy="10058400"/>
  <p:notesSz cx="6858000" cy="9144000"/>
  <p:custDataLst>
    <p:tags r:id="rId7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Pasculli, Diana" initials="PD" lastIdx="0" clrIdx="1"/>
  <p:cmAuthor id="1" name="Stromberg, Francine" initials="SF" lastIdx="0" clrIdx="2"/>
  <p:cmAuthor id="2" name="Saju, Neha" initials="SN" lastIdx="0" clrIdx="3"/>
  <p:cmAuthor id="3" name="Ehling, Kathleen" initials="EK" lastIdx="0" clrIdx="4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A1A2F63-3BBB-4150-AB46-6A830FC5CE68}" v="1" dt="2025-11-26T17:12:42.59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37" d="100"/>
          <a:sy n="37" d="100"/>
        </p:scale>
        <p:origin x="204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13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tags" Target="tags/tag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ju, Neha" userId="S::nsaju@doe.nj.gov::0fb8c601-783e-41fc-b251-1284690706bb" providerId="AD" clId="Web-{EACAAE48-35AF-A3E6-487A-CC45892A5EB0}"/>
    <pc:docChg chg="modSld">
      <pc:chgData name="Saju, Neha" userId="S::nsaju@doe.nj.gov::0fb8c601-783e-41fc-b251-1284690706bb" providerId="AD" clId="Web-{EACAAE48-35AF-A3E6-487A-CC45892A5EB0}" dt="2024-06-19T13:35:40.665" v="30" actId="1076"/>
      <pc:docMkLst>
        <pc:docMk/>
      </pc:docMkLst>
      <pc:sldChg chg="addSp delSp modSp delCm">
        <pc:chgData name="Saju, Neha" userId="S::nsaju@doe.nj.gov::0fb8c601-783e-41fc-b251-1284690706bb" providerId="AD" clId="Web-{EACAAE48-35AF-A3E6-487A-CC45892A5EB0}" dt="2024-06-19T13:35:01.648" v="25" actId="1076"/>
        <pc:sldMkLst>
          <pc:docMk/>
          <pc:sldMk cId="109857222" sldId="256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del">
              <pc226:chgData name="Saju, Neha" userId="S::nsaju@doe.nj.gov::0fb8c601-783e-41fc-b251-1284690706bb" providerId="AD" clId="Web-{EACAAE48-35AF-A3E6-487A-CC45892A5EB0}" dt="2024-06-19T13:28:58.120" v="2"/>
              <pc2:cmMkLst xmlns:pc2="http://schemas.microsoft.com/office/powerpoint/2019/9/main/command">
                <pc:docMk/>
                <pc:sldMk cId="109857222" sldId="256"/>
                <pc2:cmMk id="{A85FD173-55B2-49ED-AAFE-F775F0836028}"/>
              </pc2:cmMkLst>
            </pc226:cmChg>
            <pc226:cmChg xmlns:pc226="http://schemas.microsoft.com/office/powerpoint/2022/06/main/command" chg="del">
              <pc226:chgData name="Saju, Neha" userId="S::nsaju@doe.nj.gov::0fb8c601-783e-41fc-b251-1284690706bb" providerId="AD" clId="Web-{EACAAE48-35AF-A3E6-487A-CC45892A5EB0}" dt="2024-06-19T13:27:57.525" v="0"/>
              <pc2:cmMkLst xmlns:pc2="http://schemas.microsoft.com/office/powerpoint/2019/9/main/command">
                <pc:docMk/>
                <pc:sldMk cId="109857222" sldId="256"/>
                <pc2:cmMk id="{2514898B-52EC-42AE-85A8-74693F9BE1E5}"/>
              </pc2:cmMkLst>
            </pc226:cmChg>
            <pc226:cmChg xmlns:pc226="http://schemas.microsoft.com/office/powerpoint/2022/06/main/command" chg="del">
              <pc226:chgData name="Saju, Neha" userId="S::nsaju@doe.nj.gov::0fb8c601-783e-41fc-b251-1284690706bb" providerId="AD" clId="Web-{EACAAE48-35AF-A3E6-487A-CC45892A5EB0}" dt="2024-06-19T13:28:53.605" v="1"/>
              <pc2:cmMkLst xmlns:pc2="http://schemas.microsoft.com/office/powerpoint/2019/9/main/command">
                <pc:docMk/>
                <pc:sldMk cId="109857222" sldId="256"/>
                <pc2:cmMk id="{BE6F7DF2-E325-462B-B80C-7250EF30DCD0}"/>
              </pc2:cmMkLst>
            </pc226:cmChg>
          </p:ext>
        </pc:extLst>
      </pc:sldChg>
      <pc:sldChg chg="modSp delCm">
        <pc:chgData name="Saju, Neha" userId="S::nsaju@doe.nj.gov::0fb8c601-783e-41fc-b251-1284690706bb" providerId="AD" clId="Web-{EACAAE48-35AF-A3E6-487A-CC45892A5EB0}" dt="2024-06-19T13:35:40.665" v="30" actId="1076"/>
        <pc:sldMkLst>
          <pc:docMk/>
          <pc:sldMk cId="3125728681" sldId="257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del">
              <pc226:chgData name="Saju, Neha" userId="S::nsaju@doe.nj.gov::0fb8c601-783e-41fc-b251-1284690706bb" providerId="AD" clId="Web-{EACAAE48-35AF-A3E6-487A-CC45892A5EB0}" dt="2024-06-19T13:29:08.574" v="3"/>
              <pc2:cmMkLst xmlns:pc2="http://schemas.microsoft.com/office/powerpoint/2019/9/main/command">
                <pc:docMk/>
                <pc:sldMk cId="3125728681" sldId="257"/>
                <pc2:cmMk id="{FF105D37-6316-4EF1-95B2-ADB26940A150}"/>
              </pc2:cmMkLst>
            </pc226:cmChg>
            <pc226:cmChg xmlns:pc226="http://schemas.microsoft.com/office/powerpoint/2022/06/main/command" chg="del">
              <pc226:chgData name="Saju, Neha" userId="S::nsaju@doe.nj.gov::0fb8c601-783e-41fc-b251-1284690706bb" providerId="AD" clId="Web-{EACAAE48-35AF-A3E6-487A-CC45892A5EB0}" dt="2024-06-19T13:29:18.652" v="4"/>
              <pc2:cmMkLst xmlns:pc2="http://schemas.microsoft.com/office/powerpoint/2019/9/main/command">
                <pc:docMk/>
                <pc:sldMk cId="3125728681" sldId="257"/>
                <pc2:cmMk id="{27D4D458-C635-4ED2-956F-07A645328E89}"/>
              </pc2:cmMkLst>
            </pc226:cmChg>
          </p:ext>
        </pc:extLst>
      </pc:sldChg>
    </pc:docChg>
  </pc:docChgLst>
  <pc:docChgLst>
    <pc:chgData name="Saju, Neha" userId="S::nsaju@doe.nj.gov::0fb8c601-783e-41fc-b251-1284690706bb" providerId="AD" clId="Web-{967016F4-F13E-0307-7B20-4C354B9C847B}"/>
    <pc:docChg chg="addSld delSld modSld sldOrd">
      <pc:chgData name="Saju, Neha" userId="S::nsaju@doe.nj.gov::0fb8c601-783e-41fc-b251-1284690706bb" providerId="AD" clId="Web-{967016F4-F13E-0307-7B20-4C354B9C847B}" dt="2024-06-19T18:44:10.081" v="334"/>
      <pc:docMkLst>
        <pc:docMk/>
      </pc:docMkLst>
      <pc:sldChg chg="modSp del ord">
        <pc:chgData name="Saju, Neha" userId="S::nsaju@doe.nj.gov::0fb8c601-783e-41fc-b251-1284690706bb" providerId="AD" clId="Web-{967016F4-F13E-0307-7B20-4C354B9C847B}" dt="2024-06-19T18:44:10.081" v="334"/>
        <pc:sldMkLst>
          <pc:docMk/>
          <pc:sldMk cId="647139875" sldId="258"/>
        </pc:sldMkLst>
      </pc:sldChg>
      <pc:sldChg chg="addSp delSp modSp new">
        <pc:chgData name="Saju, Neha" userId="S::nsaju@doe.nj.gov::0fb8c601-783e-41fc-b251-1284690706bb" providerId="AD" clId="Web-{967016F4-F13E-0307-7B20-4C354B9C847B}" dt="2024-06-19T18:43:50.424" v="333" actId="1076"/>
        <pc:sldMkLst>
          <pc:docMk/>
          <pc:sldMk cId="1844103309" sldId="259"/>
        </pc:sldMkLst>
      </pc:sldChg>
    </pc:docChg>
  </pc:docChgLst>
  <pc:docChgLst>
    <pc:chgData name="Pasculli, Diana" userId="985891a8-e4ca-4513-91aa-9d74f57d5ac3" providerId="ADAL" clId="{1389190C-9D14-4B49-918B-A74074895027}"/>
    <pc:docChg chg="modSld">
      <pc:chgData name="Pasculli, Diana" userId="985891a8-e4ca-4513-91aa-9d74f57d5ac3" providerId="ADAL" clId="{1389190C-9D14-4B49-918B-A74074895027}" dt="2024-07-09T15:34:14.429" v="4"/>
      <pc:docMkLst>
        <pc:docMk/>
      </pc:docMkLst>
    </pc:docChg>
  </pc:docChgLst>
  <pc:docChgLst>
    <pc:chgData name="Saju, Neha" userId="S::nsaju@doe.nj.gov::0fb8c601-783e-41fc-b251-1284690706bb" providerId="AD" clId="Web-{A9807BEC-2427-6D17-61EE-97C16399ECC6}"/>
    <pc:docChg chg="modSld">
      <pc:chgData name="Saju, Neha" userId="S::nsaju@doe.nj.gov::0fb8c601-783e-41fc-b251-1284690706bb" providerId="AD" clId="Web-{A9807BEC-2427-6D17-61EE-97C16399ECC6}" dt="2024-08-06T19:02:15.389" v="1" actId="1076"/>
      <pc:docMkLst>
        <pc:docMk/>
      </pc:docMkLst>
    </pc:docChg>
  </pc:docChgLst>
  <pc:docChgLst>
    <pc:chgData name="Saju, Neha" userId="S::nsaju@doe.nj.gov::0fb8c601-783e-41fc-b251-1284690706bb" providerId="AD" clId="Web-{6C947916-162A-4EDD-499B-44D9D1BBCD87}"/>
    <pc:docChg chg="modSld">
      <pc:chgData name="Saju, Neha" userId="S::nsaju@doe.nj.gov::0fb8c601-783e-41fc-b251-1284690706bb" providerId="AD" clId="Web-{6C947916-162A-4EDD-499B-44D9D1BBCD87}" dt="2024-08-08T14:42:51.614" v="120" actId="1076"/>
      <pc:docMkLst>
        <pc:docMk/>
      </pc:docMkLst>
      <pc:sldChg chg="addSp delSp modSp">
        <pc:chgData name="Saju, Neha" userId="S::nsaju@doe.nj.gov::0fb8c601-783e-41fc-b251-1284690706bb" providerId="AD" clId="Web-{6C947916-162A-4EDD-499B-44D9D1BBCD87}" dt="2024-08-08T14:42:51.614" v="120" actId="1076"/>
        <pc:sldMkLst>
          <pc:docMk/>
          <pc:sldMk cId="3543093776" sldId="258"/>
        </pc:sldMkLst>
      </pc:sldChg>
    </pc:docChg>
  </pc:docChgLst>
  <pc:docChgLst>
    <pc:chgData name="Saju, Neha" userId="S::nsaju@doe.nj.gov::0fb8c601-783e-41fc-b251-1284690706bb" providerId="AD" clId="Web-{9DF0B625-C2A9-B08C-8734-4811B603EA2C}"/>
    <pc:docChg chg="modSld">
      <pc:chgData name="Saju, Neha" userId="S::nsaju@doe.nj.gov::0fb8c601-783e-41fc-b251-1284690706bb" providerId="AD" clId="Web-{9DF0B625-C2A9-B08C-8734-4811B603EA2C}" dt="2024-07-03T15:37:36.327" v="499"/>
      <pc:docMkLst>
        <pc:docMk/>
      </pc:docMkLst>
    </pc:docChg>
  </pc:docChgLst>
  <pc:docChgLst>
    <pc:chgData name="Saju, Neha" userId="S::nsaju@doe.nj.gov::0fb8c601-783e-41fc-b251-1284690706bb" providerId="AD" clId="Web-{9820E337-FA8C-3C80-916F-AEED27486B21}"/>
    <pc:docChg chg="modSld">
      <pc:chgData name="Saju, Neha" userId="S::nsaju@doe.nj.gov::0fb8c601-783e-41fc-b251-1284690706bb" providerId="AD" clId="Web-{9820E337-FA8C-3C80-916F-AEED27486B21}" dt="2024-07-09T12:53:56.563" v="5" actId="1076"/>
      <pc:docMkLst>
        <pc:docMk/>
      </pc:docMkLst>
      <pc:sldChg chg="modSp">
        <pc:chgData name="Saju, Neha" userId="S::nsaju@doe.nj.gov::0fb8c601-783e-41fc-b251-1284690706bb" providerId="AD" clId="Web-{9820E337-FA8C-3C80-916F-AEED27486B21}" dt="2024-07-09T12:53:56.563" v="5" actId="1076"/>
        <pc:sldMkLst>
          <pc:docMk/>
          <pc:sldMk cId="1192816135" sldId="257"/>
        </pc:sldMkLst>
      </pc:sldChg>
    </pc:docChg>
  </pc:docChgLst>
  <pc:docChgLst>
    <pc:chgData name="Ehling, Kathleen" userId="S::kehling@doe.nj.gov::0e8e584d-e448-49b8-afc8-3a6c7b8b3d7d" providerId="AD" clId="Web-{8DCA6488-FC88-683E-A79D-6475CB96D0E1}"/>
    <pc:docChg chg="mod modSld">
      <pc:chgData name="Ehling, Kathleen" userId="S::kehling@doe.nj.gov::0e8e584d-e448-49b8-afc8-3a6c7b8b3d7d" providerId="AD" clId="Web-{8DCA6488-FC88-683E-A79D-6475CB96D0E1}" dt="2024-01-23T13:28:55.307" v="21"/>
      <pc:docMkLst>
        <pc:docMk/>
      </pc:docMkLst>
      <pc:sldChg chg="modSp addCm">
        <pc:chgData name="Ehling, Kathleen" userId="S::kehling@doe.nj.gov::0e8e584d-e448-49b8-afc8-3a6c7b8b3d7d" providerId="AD" clId="Web-{8DCA6488-FC88-683E-A79D-6475CB96D0E1}" dt="2024-01-23T13:24:28.585" v="7"/>
        <pc:sldMkLst>
          <pc:docMk/>
          <pc:sldMk cId="109857222" sldId="256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add">
              <pc226:chgData name="Ehling, Kathleen" userId="S::kehling@doe.nj.gov::0e8e584d-e448-49b8-afc8-3a6c7b8b3d7d" providerId="AD" clId="Web-{8DCA6488-FC88-683E-A79D-6475CB96D0E1}" dt="2024-01-23T13:23:30.568" v="4"/>
              <pc2:cmMkLst xmlns:pc2="http://schemas.microsoft.com/office/powerpoint/2019/9/main/command">
                <pc:docMk/>
                <pc:sldMk cId="109857222" sldId="256"/>
                <pc2:cmMk id="{2514898B-52EC-42AE-85A8-74693F9BE1E5}"/>
              </pc2:cmMkLst>
            </pc226:cmChg>
            <pc226:cmChg xmlns:pc226="http://schemas.microsoft.com/office/powerpoint/2022/06/main/command" chg="add">
              <pc226:chgData name="Ehling, Kathleen" userId="S::kehling@doe.nj.gov::0e8e584d-e448-49b8-afc8-3a6c7b8b3d7d" providerId="AD" clId="Web-{8DCA6488-FC88-683E-A79D-6475CB96D0E1}" dt="2024-01-23T13:24:28.585" v="7"/>
              <pc2:cmMkLst xmlns:pc2="http://schemas.microsoft.com/office/powerpoint/2019/9/main/command">
                <pc:docMk/>
                <pc:sldMk cId="109857222" sldId="256"/>
                <pc2:cmMk id="{BE6F7DF2-E325-462B-B80C-7250EF30DCD0}"/>
              </pc2:cmMkLst>
            </pc226:cmChg>
          </p:ext>
        </pc:extLst>
      </pc:sldChg>
      <pc:sldChg chg="modSp addCm">
        <pc:chgData name="Ehling, Kathleen" userId="S::kehling@doe.nj.gov::0e8e584d-e448-49b8-afc8-3a6c7b8b3d7d" providerId="AD" clId="Web-{8DCA6488-FC88-683E-A79D-6475CB96D0E1}" dt="2024-01-23T13:28:55.307" v="21"/>
        <pc:sldMkLst>
          <pc:docMk/>
          <pc:sldMk cId="3125728681" sldId="257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add">
              <pc226:chgData name="Ehling, Kathleen" userId="S::kehling@doe.nj.gov::0e8e584d-e448-49b8-afc8-3a6c7b8b3d7d" providerId="AD" clId="Web-{8DCA6488-FC88-683E-A79D-6475CB96D0E1}" dt="2024-01-23T13:28:55.307" v="21"/>
              <pc2:cmMkLst xmlns:pc2="http://schemas.microsoft.com/office/powerpoint/2019/9/main/command">
                <pc:docMk/>
                <pc:sldMk cId="3125728681" sldId="257"/>
                <pc2:cmMk id="{FF105D37-6316-4EF1-95B2-ADB26940A150}"/>
              </pc2:cmMkLst>
            </pc226:cmChg>
            <pc226:cmChg xmlns:pc226="http://schemas.microsoft.com/office/powerpoint/2022/06/main/command" chg="add">
              <pc226:chgData name="Ehling, Kathleen" userId="S::kehling@doe.nj.gov::0e8e584d-e448-49b8-afc8-3a6c7b8b3d7d" providerId="AD" clId="Web-{8DCA6488-FC88-683E-A79D-6475CB96D0E1}" dt="2024-01-23T13:28:20.229" v="14"/>
              <pc2:cmMkLst xmlns:pc2="http://schemas.microsoft.com/office/powerpoint/2019/9/main/command">
                <pc:docMk/>
                <pc:sldMk cId="3125728681" sldId="257"/>
                <pc2:cmMk id="{27D4D458-C635-4ED2-956F-07A645328E89}"/>
              </pc2:cmMkLst>
            </pc226:cmChg>
          </p:ext>
        </pc:extLst>
      </pc:sldChg>
    </pc:docChg>
  </pc:docChgLst>
  <pc:docChgLst>
    <pc:chgData name="Epifanio, Aida" userId="000e21c5-13fc-4426-b772-2c28c79a20d9" providerId="ADAL" clId="{93BC8CAD-6004-D14F-A5D6-FD04D79B89C0}"/>
    <pc:docChg chg="undo custSel modSld">
      <pc:chgData name="Epifanio, Aida" userId="000e21c5-13fc-4426-b772-2c28c79a20d9" providerId="ADAL" clId="{93BC8CAD-6004-D14F-A5D6-FD04D79B89C0}" dt="2024-07-23T17:18:07.489" v="134" actId="13244"/>
      <pc:docMkLst>
        <pc:docMk/>
      </pc:docMkLst>
      <pc:sldChg chg="modSp mod">
        <pc:chgData name="Epifanio, Aida" userId="000e21c5-13fc-4426-b772-2c28c79a20d9" providerId="ADAL" clId="{93BC8CAD-6004-D14F-A5D6-FD04D79B89C0}" dt="2024-07-23T17:14:04.532" v="132"/>
        <pc:sldMkLst>
          <pc:docMk/>
          <pc:sldMk cId="1477498131" sldId="258"/>
        </pc:sldMkLst>
      </pc:sldChg>
    </pc:docChg>
  </pc:docChgLst>
  <pc:docChgLst>
    <pc:chgData name="Pasculli, Diana" userId="S::dpascull@doe.nj.gov::985891a8-e4ca-4513-91aa-9d74f57d5ac3" providerId="AD" clId="Web-{8F3A9321-E129-D488-10A2-C00CF837F351}"/>
    <pc:docChg chg="modSld">
      <pc:chgData name="Pasculli, Diana" userId="S::dpascull@doe.nj.gov::985891a8-e4ca-4513-91aa-9d74f57d5ac3" providerId="AD" clId="Web-{8F3A9321-E129-D488-10A2-C00CF837F351}" dt="2024-01-23T00:39:57.899" v="1" actId="14100"/>
      <pc:docMkLst>
        <pc:docMk/>
      </pc:docMkLst>
      <pc:sldChg chg="modSp">
        <pc:chgData name="Pasculli, Diana" userId="S::dpascull@doe.nj.gov::985891a8-e4ca-4513-91aa-9d74f57d5ac3" providerId="AD" clId="Web-{8F3A9321-E129-D488-10A2-C00CF837F351}" dt="2024-01-23T00:39:57.899" v="1" actId="14100"/>
        <pc:sldMkLst>
          <pc:docMk/>
          <pc:sldMk cId="3125728681" sldId="257"/>
        </pc:sldMkLst>
      </pc:sldChg>
    </pc:docChg>
  </pc:docChgLst>
  <pc:docChgLst>
    <pc:chgData name="Saju, Neha" userId="S::nsaju@doe.nj.gov::0fb8c601-783e-41fc-b251-1284690706bb" providerId="AD" clId="Web-{222D6639-8432-611D-B4D5-1ECD63D8D2FC}"/>
    <pc:docChg chg="modSld">
      <pc:chgData name="Saju, Neha" userId="S::nsaju@doe.nj.gov::0fb8c601-783e-41fc-b251-1284690706bb" providerId="AD" clId="Web-{222D6639-8432-611D-B4D5-1ECD63D8D2FC}" dt="2024-01-19T18:02:17.317" v="248" actId="1076"/>
      <pc:docMkLst>
        <pc:docMk/>
      </pc:docMkLst>
      <pc:sldChg chg="modSp">
        <pc:chgData name="Saju, Neha" userId="S::nsaju@doe.nj.gov::0fb8c601-783e-41fc-b251-1284690706bb" providerId="AD" clId="Web-{222D6639-8432-611D-B4D5-1ECD63D8D2FC}" dt="2024-01-19T17:21:53.691" v="59" actId="1076"/>
        <pc:sldMkLst>
          <pc:docMk/>
          <pc:sldMk cId="109857222" sldId="256"/>
        </pc:sldMkLst>
      </pc:sldChg>
      <pc:sldChg chg="addSp modSp">
        <pc:chgData name="Saju, Neha" userId="S::nsaju@doe.nj.gov::0fb8c601-783e-41fc-b251-1284690706bb" providerId="AD" clId="Web-{222D6639-8432-611D-B4D5-1ECD63D8D2FC}" dt="2024-01-19T18:02:17.317" v="248" actId="1076"/>
        <pc:sldMkLst>
          <pc:docMk/>
          <pc:sldMk cId="3125728681" sldId="257"/>
        </pc:sldMkLst>
      </pc:sldChg>
    </pc:docChg>
  </pc:docChgLst>
  <pc:docChgLst>
    <pc:chgData name="Pasculli, Diana" userId="985891a8-e4ca-4513-91aa-9d74f57d5ac3" providerId="ADAL" clId="{539084BE-4705-4E9B-8389-1A6AC2C372FB}"/>
    <pc:docChg chg="undo custSel modSld">
      <pc:chgData name="Pasculli, Diana" userId="985891a8-e4ca-4513-91aa-9d74f57d5ac3" providerId="ADAL" clId="{539084BE-4705-4E9B-8389-1A6AC2C372FB}" dt="2024-08-09T15:09:19.682" v="96" actId="1038"/>
      <pc:docMkLst>
        <pc:docMk/>
      </pc:docMkLst>
    </pc:docChg>
  </pc:docChgLst>
  <pc:docChgLst>
    <pc:chgData name="Pasculli, Diana" userId="S::dpascull@doe.nj.gov::985891a8-e4ca-4513-91aa-9d74f57d5ac3" providerId="AD" clId="Web-{F6055084-2EB3-DA3B-F99C-70311C7D4999}"/>
    <pc:docChg chg="modSld">
      <pc:chgData name="Pasculli, Diana" userId="S::dpascull@doe.nj.gov::985891a8-e4ca-4513-91aa-9d74f57d5ac3" providerId="AD" clId="Web-{F6055084-2EB3-DA3B-F99C-70311C7D4999}" dt="2024-10-19T12:56:21.900" v="6" actId="1076"/>
      <pc:docMkLst>
        <pc:docMk/>
      </pc:docMkLst>
      <pc:sldChg chg="modSp">
        <pc:chgData name="Pasculli, Diana" userId="S::dpascull@doe.nj.gov::985891a8-e4ca-4513-91aa-9d74f57d5ac3" providerId="AD" clId="Web-{F6055084-2EB3-DA3B-F99C-70311C7D4999}" dt="2024-10-19T12:56:21.900" v="6" actId="1076"/>
        <pc:sldMkLst>
          <pc:docMk/>
          <pc:sldMk cId="3543093776" sldId="258"/>
        </pc:sldMkLst>
      </pc:sldChg>
    </pc:docChg>
  </pc:docChgLst>
  <pc:docChgLst>
    <pc:chgData name="Saju, Neha" userId="S::nsaju@doe.nj.gov::0fb8c601-783e-41fc-b251-1284690706bb" providerId="AD" clId="Web-{032DEAEE-4ACD-4F63-B0F2-B796B847DBD7}"/>
    <pc:docChg chg="mod addSld modSld addMainMaster delMainMaster modMainMaster setSldSz">
      <pc:chgData name="Saju, Neha" userId="S::nsaju@doe.nj.gov::0fb8c601-783e-41fc-b251-1284690706bb" providerId="AD" clId="Web-{032DEAEE-4ACD-4F63-B0F2-B796B847DBD7}" dt="2024-01-16T21:15:05.016" v="307" actId="1076"/>
      <pc:docMkLst>
        <pc:docMk/>
      </pc:docMkLst>
      <pc:sldChg chg="addSp delSp modSp mod modClrScheme chgLayout">
        <pc:chgData name="Saju, Neha" userId="S::nsaju@doe.nj.gov::0fb8c601-783e-41fc-b251-1284690706bb" providerId="AD" clId="Web-{032DEAEE-4ACD-4F63-B0F2-B796B847DBD7}" dt="2024-01-16T21:15:05.016" v="307" actId="1076"/>
        <pc:sldMkLst>
          <pc:docMk/>
          <pc:sldMk cId="109857222" sldId="256"/>
        </pc:sldMkLst>
      </pc:sldChg>
      <pc:sldChg chg="addSp delSp modSp new">
        <pc:chgData name="Saju, Neha" userId="S::nsaju@doe.nj.gov::0fb8c601-783e-41fc-b251-1284690706bb" providerId="AD" clId="Web-{032DEAEE-4ACD-4F63-B0F2-B796B847DBD7}" dt="2024-01-16T21:14:54.391" v="305"/>
        <pc:sldMkLst>
          <pc:docMk/>
          <pc:sldMk cId="3125728681" sldId="257"/>
        </pc:sldMkLst>
      </pc:sldChg>
      <pc:sldMasterChg chg="modSp del delSldLayout modSldLayout">
        <pc:chgData name="Saju, Neha" userId="S::nsaju@doe.nj.gov::0fb8c601-783e-41fc-b251-1284690706bb" providerId="AD" clId="Web-{032DEAEE-4ACD-4F63-B0F2-B796B847DBD7}" dt="2024-01-16T20:57:08.338" v="1"/>
        <pc:sldMasterMkLst>
          <pc:docMk/>
          <pc:sldMasterMk cId="2460954070" sldId="2147483660"/>
        </pc:sldMasterMkLst>
        <pc:sldLayoutChg chg="modSp del">
          <pc:chgData name="Saju, Neha" userId="S::nsaju@doe.nj.gov::0fb8c601-783e-41fc-b251-1284690706bb" providerId="AD" clId="Web-{032DEAEE-4ACD-4F63-B0F2-B796B847DBD7}" dt="2024-01-16T20:57:08.338" v="1"/>
          <pc:sldLayoutMkLst>
            <pc:docMk/>
            <pc:sldMasterMk cId="2460954070" sldId="2147483660"/>
            <pc:sldLayoutMk cId="2385387890" sldId="2147483661"/>
          </pc:sldLayoutMkLst>
        </pc:sldLayoutChg>
        <pc:sldLayoutChg chg="del">
          <pc:chgData name="Saju, Neha" userId="S::nsaju@doe.nj.gov::0fb8c601-783e-41fc-b251-1284690706bb" providerId="AD" clId="Web-{032DEAEE-4ACD-4F63-B0F2-B796B847DBD7}" dt="2024-01-16T20:57:08.338" v="1"/>
          <pc:sldLayoutMkLst>
            <pc:docMk/>
            <pc:sldMasterMk cId="2460954070" sldId="2147483660"/>
            <pc:sldLayoutMk cId="949138452" sldId="2147483662"/>
          </pc:sldLayoutMkLst>
        </pc:sldLayoutChg>
        <pc:sldLayoutChg chg="modSp del">
          <pc:chgData name="Saju, Neha" userId="S::nsaju@doe.nj.gov::0fb8c601-783e-41fc-b251-1284690706bb" providerId="AD" clId="Web-{032DEAEE-4ACD-4F63-B0F2-B796B847DBD7}" dt="2024-01-16T20:57:08.338" v="1"/>
          <pc:sldLayoutMkLst>
            <pc:docMk/>
            <pc:sldMasterMk cId="2460954070" sldId="2147483660"/>
            <pc:sldLayoutMk cId="2591524520" sldId="2147483663"/>
          </pc:sldLayoutMkLst>
        </pc:sldLayoutChg>
        <pc:sldLayoutChg chg="modSp del">
          <pc:chgData name="Saju, Neha" userId="S::nsaju@doe.nj.gov::0fb8c601-783e-41fc-b251-1284690706bb" providerId="AD" clId="Web-{032DEAEE-4ACD-4F63-B0F2-B796B847DBD7}" dt="2024-01-16T20:57:08.338" v="1"/>
          <pc:sldLayoutMkLst>
            <pc:docMk/>
            <pc:sldMasterMk cId="2460954070" sldId="2147483660"/>
            <pc:sldLayoutMk cId="1203092039" sldId="2147483664"/>
          </pc:sldLayoutMkLst>
        </pc:sldLayoutChg>
        <pc:sldLayoutChg chg="modSp del">
          <pc:chgData name="Saju, Neha" userId="S::nsaju@doe.nj.gov::0fb8c601-783e-41fc-b251-1284690706bb" providerId="AD" clId="Web-{032DEAEE-4ACD-4F63-B0F2-B796B847DBD7}" dt="2024-01-16T20:57:08.338" v="1"/>
          <pc:sldLayoutMkLst>
            <pc:docMk/>
            <pc:sldMasterMk cId="2460954070" sldId="2147483660"/>
            <pc:sldLayoutMk cId="3733172339" sldId="2147483665"/>
          </pc:sldLayoutMkLst>
        </pc:sldLayoutChg>
        <pc:sldLayoutChg chg="del">
          <pc:chgData name="Saju, Neha" userId="S::nsaju@doe.nj.gov::0fb8c601-783e-41fc-b251-1284690706bb" providerId="AD" clId="Web-{032DEAEE-4ACD-4F63-B0F2-B796B847DBD7}" dt="2024-01-16T20:57:08.338" v="1"/>
          <pc:sldLayoutMkLst>
            <pc:docMk/>
            <pc:sldMasterMk cId="2460954070" sldId="2147483660"/>
            <pc:sldLayoutMk cId="3210312558" sldId="2147483666"/>
          </pc:sldLayoutMkLst>
        </pc:sldLayoutChg>
        <pc:sldLayoutChg chg="del">
          <pc:chgData name="Saju, Neha" userId="S::nsaju@doe.nj.gov::0fb8c601-783e-41fc-b251-1284690706bb" providerId="AD" clId="Web-{032DEAEE-4ACD-4F63-B0F2-B796B847DBD7}" dt="2024-01-16T20:57:08.338" v="1"/>
          <pc:sldLayoutMkLst>
            <pc:docMk/>
            <pc:sldMasterMk cId="2460954070" sldId="2147483660"/>
            <pc:sldLayoutMk cId="3146388984" sldId="2147483667"/>
          </pc:sldLayoutMkLst>
        </pc:sldLayoutChg>
        <pc:sldLayoutChg chg="modSp del">
          <pc:chgData name="Saju, Neha" userId="S::nsaju@doe.nj.gov::0fb8c601-783e-41fc-b251-1284690706bb" providerId="AD" clId="Web-{032DEAEE-4ACD-4F63-B0F2-B796B847DBD7}" dt="2024-01-16T20:57:08.338" v="1"/>
          <pc:sldLayoutMkLst>
            <pc:docMk/>
            <pc:sldMasterMk cId="2460954070" sldId="2147483660"/>
            <pc:sldLayoutMk cId="3171841454" sldId="2147483668"/>
          </pc:sldLayoutMkLst>
        </pc:sldLayoutChg>
        <pc:sldLayoutChg chg="modSp del">
          <pc:chgData name="Saju, Neha" userId="S::nsaju@doe.nj.gov::0fb8c601-783e-41fc-b251-1284690706bb" providerId="AD" clId="Web-{032DEAEE-4ACD-4F63-B0F2-B796B847DBD7}" dt="2024-01-16T20:57:08.338" v="1"/>
          <pc:sldLayoutMkLst>
            <pc:docMk/>
            <pc:sldMasterMk cId="2460954070" sldId="2147483660"/>
            <pc:sldLayoutMk cId="1718958274" sldId="2147483669"/>
          </pc:sldLayoutMkLst>
        </pc:sldLayoutChg>
        <pc:sldLayoutChg chg="del">
          <pc:chgData name="Saju, Neha" userId="S::nsaju@doe.nj.gov::0fb8c601-783e-41fc-b251-1284690706bb" providerId="AD" clId="Web-{032DEAEE-4ACD-4F63-B0F2-B796B847DBD7}" dt="2024-01-16T20:57:08.338" v="1"/>
          <pc:sldLayoutMkLst>
            <pc:docMk/>
            <pc:sldMasterMk cId="2460954070" sldId="2147483660"/>
            <pc:sldLayoutMk cId="2202905451" sldId="2147483670"/>
          </pc:sldLayoutMkLst>
        </pc:sldLayoutChg>
        <pc:sldLayoutChg chg="modSp del">
          <pc:chgData name="Saju, Neha" userId="S::nsaju@doe.nj.gov::0fb8c601-783e-41fc-b251-1284690706bb" providerId="AD" clId="Web-{032DEAEE-4ACD-4F63-B0F2-B796B847DBD7}" dt="2024-01-16T20:57:08.338" v="1"/>
          <pc:sldLayoutMkLst>
            <pc:docMk/>
            <pc:sldMasterMk cId="2460954070" sldId="2147483660"/>
            <pc:sldLayoutMk cId="3479445657" sldId="2147483671"/>
          </pc:sldLayoutMkLst>
        </pc:sldLayoutChg>
      </pc:sldMasterChg>
      <pc:sldMasterChg chg="add addSldLayout modSldLayout">
        <pc:chgData name="Saju, Neha" userId="S::nsaju@doe.nj.gov::0fb8c601-783e-41fc-b251-1284690706bb" providerId="AD" clId="Web-{032DEAEE-4ACD-4F63-B0F2-B796B847DBD7}" dt="2024-01-16T20:57:08.338" v="1"/>
        <pc:sldMasterMkLst>
          <pc:docMk/>
          <pc:sldMasterMk cId="717482006" sldId="2147483672"/>
        </pc:sldMasterMkLst>
        <pc:sldLayoutChg chg="add mod replId">
          <pc:chgData name="Saju, Neha" userId="S::nsaju@doe.nj.gov::0fb8c601-783e-41fc-b251-1284690706bb" providerId="AD" clId="Web-{032DEAEE-4ACD-4F63-B0F2-B796B847DBD7}" dt="2024-01-16T20:57:08.338" v="1"/>
          <pc:sldLayoutMkLst>
            <pc:docMk/>
            <pc:sldMasterMk cId="717482006" sldId="2147483672"/>
            <pc:sldLayoutMk cId="1463329352" sldId="2147483673"/>
          </pc:sldLayoutMkLst>
        </pc:sldLayoutChg>
        <pc:sldLayoutChg chg="add mod replId">
          <pc:chgData name="Saju, Neha" userId="S::nsaju@doe.nj.gov::0fb8c601-783e-41fc-b251-1284690706bb" providerId="AD" clId="Web-{032DEAEE-4ACD-4F63-B0F2-B796B847DBD7}" dt="2024-01-16T20:57:08.338" v="1"/>
          <pc:sldLayoutMkLst>
            <pc:docMk/>
            <pc:sldMasterMk cId="717482006" sldId="2147483672"/>
            <pc:sldLayoutMk cId="987028401" sldId="2147483674"/>
          </pc:sldLayoutMkLst>
        </pc:sldLayoutChg>
        <pc:sldLayoutChg chg="add mod replId">
          <pc:chgData name="Saju, Neha" userId="S::nsaju@doe.nj.gov::0fb8c601-783e-41fc-b251-1284690706bb" providerId="AD" clId="Web-{032DEAEE-4ACD-4F63-B0F2-B796B847DBD7}" dt="2024-01-16T20:57:08.338" v="1"/>
          <pc:sldLayoutMkLst>
            <pc:docMk/>
            <pc:sldMasterMk cId="717482006" sldId="2147483672"/>
            <pc:sldLayoutMk cId="1373998480" sldId="2147483675"/>
          </pc:sldLayoutMkLst>
        </pc:sldLayoutChg>
        <pc:sldLayoutChg chg="add mod replId">
          <pc:chgData name="Saju, Neha" userId="S::nsaju@doe.nj.gov::0fb8c601-783e-41fc-b251-1284690706bb" providerId="AD" clId="Web-{032DEAEE-4ACD-4F63-B0F2-B796B847DBD7}" dt="2024-01-16T20:57:08.338" v="1"/>
          <pc:sldLayoutMkLst>
            <pc:docMk/>
            <pc:sldMasterMk cId="717482006" sldId="2147483672"/>
            <pc:sldLayoutMk cId="3883514234" sldId="2147483676"/>
          </pc:sldLayoutMkLst>
        </pc:sldLayoutChg>
        <pc:sldLayoutChg chg="add mod replId">
          <pc:chgData name="Saju, Neha" userId="S::nsaju@doe.nj.gov::0fb8c601-783e-41fc-b251-1284690706bb" providerId="AD" clId="Web-{032DEAEE-4ACD-4F63-B0F2-B796B847DBD7}" dt="2024-01-16T20:57:08.338" v="1"/>
          <pc:sldLayoutMkLst>
            <pc:docMk/>
            <pc:sldMasterMk cId="717482006" sldId="2147483672"/>
            <pc:sldLayoutMk cId="3540371732" sldId="2147483677"/>
          </pc:sldLayoutMkLst>
        </pc:sldLayoutChg>
        <pc:sldLayoutChg chg="add mod replId">
          <pc:chgData name="Saju, Neha" userId="S::nsaju@doe.nj.gov::0fb8c601-783e-41fc-b251-1284690706bb" providerId="AD" clId="Web-{032DEAEE-4ACD-4F63-B0F2-B796B847DBD7}" dt="2024-01-16T20:57:08.338" v="1"/>
          <pc:sldLayoutMkLst>
            <pc:docMk/>
            <pc:sldMasterMk cId="717482006" sldId="2147483672"/>
            <pc:sldLayoutMk cId="2847177559" sldId="2147483678"/>
          </pc:sldLayoutMkLst>
        </pc:sldLayoutChg>
        <pc:sldLayoutChg chg="add mod replId">
          <pc:chgData name="Saju, Neha" userId="S::nsaju@doe.nj.gov::0fb8c601-783e-41fc-b251-1284690706bb" providerId="AD" clId="Web-{032DEAEE-4ACD-4F63-B0F2-B796B847DBD7}" dt="2024-01-16T20:57:08.338" v="1"/>
          <pc:sldLayoutMkLst>
            <pc:docMk/>
            <pc:sldMasterMk cId="717482006" sldId="2147483672"/>
            <pc:sldLayoutMk cId="2777512563" sldId="2147483679"/>
          </pc:sldLayoutMkLst>
        </pc:sldLayoutChg>
        <pc:sldLayoutChg chg="add mod replId">
          <pc:chgData name="Saju, Neha" userId="S::nsaju@doe.nj.gov::0fb8c601-783e-41fc-b251-1284690706bb" providerId="AD" clId="Web-{032DEAEE-4ACD-4F63-B0F2-B796B847DBD7}" dt="2024-01-16T20:57:08.338" v="1"/>
          <pc:sldLayoutMkLst>
            <pc:docMk/>
            <pc:sldMasterMk cId="717482006" sldId="2147483672"/>
            <pc:sldLayoutMk cId="2038618922" sldId="2147483680"/>
          </pc:sldLayoutMkLst>
        </pc:sldLayoutChg>
        <pc:sldLayoutChg chg="add mod replId">
          <pc:chgData name="Saju, Neha" userId="S::nsaju@doe.nj.gov::0fb8c601-783e-41fc-b251-1284690706bb" providerId="AD" clId="Web-{032DEAEE-4ACD-4F63-B0F2-B796B847DBD7}" dt="2024-01-16T20:57:08.338" v="1"/>
          <pc:sldLayoutMkLst>
            <pc:docMk/>
            <pc:sldMasterMk cId="717482006" sldId="2147483672"/>
            <pc:sldLayoutMk cId="3999084191" sldId="2147483681"/>
          </pc:sldLayoutMkLst>
        </pc:sldLayoutChg>
        <pc:sldLayoutChg chg="add mod replId">
          <pc:chgData name="Saju, Neha" userId="S::nsaju@doe.nj.gov::0fb8c601-783e-41fc-b251-1284690706bb" providerId="AD" clId="Web-{032DEAEE-4ACD-4F63-B0F2-B796B847DBD7}" dt="2024-01-16T20:57:08.338" v="1"/>
          <pc:sldLayoutMkLst>
            <pc:docMk/>
            <pc:sldMasterMk cId="717482006" sldId="2147483672"/>
            <pc:sldLayoutMk cId="1550185624" sldId="2147483682"/>
          </pc:sldLayoutMkLst>
        </pc:sldLayoutChg>
        <pc:sldLayoutChg chg="add mod replId">
          <pc:chgData name="Saju, Neha" userId="S::nsaju@doe.nj.gov::0fb8c601-783e-41fc-b251-1284690706bb" providerId="AD" clId="Web-{032DEAEE-4ACD-4F63-B0F2-B796B847DBD7}" dt="2024-01-16T20:57:08.338" v="1"/>
          <pc:sldLayoutMkLst>
            <pc:docMk/>
            <pc:sldMasterMk cId="717482006" sldId="2147483672"/>
            <pc:sldLayoutMk cId="1977615545" sldId="2147483683"/>
          </pc:sldLayoutMkLst>
        </pc:sldLayoutChg>
      </pc:sldMasterChg>
    </pc:docChg>
  </pc:docChgLst>
  <pc:docChgLst>
    <pc:chgData name="Doherty-Azzinaro, Kim" userId="2b50f6e3-1efa-4765-8edf-96a09a6cf8ed" providerId="ADAL" clId="{35A09D0B-9C86-44AB-9C45-84521C133939}"/>
    <pc:docChg chg="modSld">
      <pc:chgData name="Doherty-Azzinaro, Kim" userId="2b50f6e3-1efa-4765-8edf-96a09a6cf8ed" providerId="ADAL" clId="{35A09D0B-9C86-44AB-9C45-84521C133939}" dt="2024-01-23T19:53:26.350" v="28" actId="20577"/>
      <pc:docMkLst>
        <pc:docMk/>
      </pc:docMkLst>
      <pc:sldChg chg="modSp mod">
        <pc:chgData name="Doherty-Azzinaro, Kim" userId="2b50f6e3-1efa-4765-8edf-96a09a6cf8ed" providerId="ADAL" clId="{35A09D0B-9C86-44AB-9C45-84521C133939}" dt="2024-01-23T19:53:26.350" v="28" actId="20577"/>
        <pc:sldMkLst>
          <pc:docMk/>
          <pc:sldMk cId="109857222" sldId="256"/>
        </pc:sldMkLst>
      </pc:sldChg>
    </pc:docChg>
  </pc:docChgLst>
  <pc:docChgLst>
    <pc:chgData name="Saju, Neha" userId="S::nsaju@doe.nj.gov::0fb8c601-783e-41fc-b251-1284690706bb" providerId="AD" clId="Web-{2F42DB06-5DD6-6871-B04F-F63FC3F4AB8A}"/>
    <pc:docChg chg="addSld modSld">
      <pc:chgData name="Saju, Neha" userId="S::nsaju@doe.nj.gov::0fb8c601-783e-41fc-b251-1284690706bb" providerId="AD" clId="Web-{2F42DB06-5DD6-6871-B04F-F63FC3F4AB8A}" dt="2024-07-25T16:15:38.796" v="155" actId="1076"/>
      <pc:docMkLst>
        <pc:docMk/>
      </pc:docMkLst>
      <pc:sldChg chg="addSp delSp modSp">
        <pc:chgData name="Saju, Neha" userId="S::nsaju@doe.nj.gov::0fb8c601-783e-41fc-b251-1284690706bb" providerId="AD" clId="Web-{2F42DB06-5DD6-6871-B04F-F63FC3F4AB8A}" dt="2024-07-25T16:09:38.188" v="146" actId="1076"/>
        <pc:sldMkLst>
          <pc:docMk/>
          <pc:sldMk cId="1192816135" sldId="257"/>
        </pc:sldMkLst>
      </pc:sldChg>
      <pc:sldChg chg="addSp delSp modSp add replId">
        <pc:chgData name="Saju, Neha" userId="S::nsaju@doe.nj.gov::0fb8c601-783e-41fc-b251-1284690706bb" providerId="AD" clId="Web-{2F42DB06-5DD6-6871-B04F-F63FC3F4AB8A}" dt="2024-07-25T16:15:38.796" v="155" actId="1076"/>
        <pc:sldMkLst>
          <pc:docMk/>
          <pc:sldMk cId="3543093776" sldId="258"/>
        </pc:sldMkLst>
      </pc:sldChg>
    </pc:docChg>
  </pc:docChgLst>
  <pc:docChgLst>
    <pc:chgData name="Saju, Neha" userId="S::nsaju@doe.nj.gov::0fb8c601-783e-41fc-b251-1284690706bb" providerId="AD" clId="Web-{C88B81B1-9663-C444-67CC-8913A2E980A2}"/>
    <pc:docChg chg="mod addSld modSld">
      <pc:chgData name="Saju, Neha" userId="S::nsaju@doe.nj.gov::0fb8c601-783e-41fc-b251-1284690706bb" providerId="AD" clId="Web-{C88B81B1-9663-C444-67CC-8913A2E980A2}" dt="2024-07-09T17:55:08.159" v="16"/>
      <pc:docMkLst>
        <pc:docMk/>
      </pc:docMkLst>
      <pc:sldChg chg="modSp delCm modCm">
        <pc:chgData name="Saju, Neha" userId="S::nsaju@doe.nj.gov::0fb8c601-783e-41fc-b251-1284690706bb" providerId="AD" clId="Web-{C88B81B1-9663-C444-67CC-8913A2E980A2}" dt="2024-07-09T17:54:43.409" v="14"/>
        <pc:sldMkLst>
          <pc:docMk/>
          <pc:sldMk cId="1192816135" sldId="257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Saju, Neha" userId="S::nsaju@doe.nj.gov::0fb8c601-783e-41fc-b251-1284690706bb" providerId="AD" clId="Web-{C88B81B1-9663-C444-67CC-8913A2E980A2}" dt="2024-07-09T17:54:03.424" v="9" actId="20577"/>
              <pc2:cmMkLst xmlns:pc2="http://schemas.microsoft.com/office/powerpoint/2019/9/main/command">
                <pc:docMk/>
                <pc:sldMk cId="1192816135" sldId="257"/>
                <pc2:cmMk id="{EE840B6C-4BBA-40EE-929D-DA0FD57F9CC3}"/>
              </pc2:cmMkLst>
            </pc226:cmChg>
            <pc226:cmChg xmlns:pc226="http://schemas.microsoft.com/office/powerpoint/2022/06/main/command" chg="del mod">
              <pc226:chgData name="Saju, Neha" userId="S::nsaju@doe.nj.gov::0fb8c601-783e-41fc-b251-1284690706bb" providerId="AD" clId="Web-{C88B81B1-9663-C444-67CC-8913A2E980A2}" dt="2024-07-09T17:54:43.409" v="14"/>
              <pc2:cmMkLst xmlns:pc2="http://schemas.microsoft.com/office/powerpoint/2019/9/main/command">
                <pc:docMk/>
                <pc:sldMk cId="1192816135" sldId="257"/>
                <pc2:cmMk id="{4D59DF9A-0987-42D5-AA6B-60DF8E52B4CF}"/>
              </pc2:cmMkLst>
              <pc226:cmRplyChg chg="add">
                <pc226:chgData name="Saju, Neha" userId="S::nsaju@doe.nj.gov::0fb8c601-783e-41fc-b251-1284690706bb" providerId="AD" clId="Web-{C88B81B1-9663-C444-67CC-8913A2E980A2}" dt="2024-07-09T17:54:40.190" v="12"/>
                <pc2:cmRplyMkLst xmlns:pc2="http://schemas.microsoft.com/office/powerpoint/2019/9/main/command">
                  <pc:docMk/>
                  <pc:sldMk cId="1192816135" sldId="257"/>
                  <pc2:cmMk id="{4D59DF9A-0987-42D5-AA6B-60DF8E52B4CF}"/>
                  <pc2:cmRplyMk id="{12A38111-A585-4617-B630-D05CF59D8EAA}"/>
                </pc2:cmRplyMkLst>
              </pc226:cmRplyChg>
            </pc226:cmChg>
          </p:ext>
        </pc:extLst>
      </pc:sldChg>
      <pc:sldChg chg="add mod replId modShow">
        <pc:chgData name="Saju, Neha" userId="S::nsaju@doe.nj.gov::0fb8c601-783e-41fc-b251-1284690706bb" providerId="AD" clId="Web-{C88B81B1-9663-C444-67CC-8913A2E980A2}" dt="2024-07-09T17:55:08.159" v="16"/>
        <pc:sldMkLst>
          <pc:docMk/>
          <pc:sldMk cId="1780769033" sldId="258"/>
        </pc:sldMkLst>
      </pc:sldChg>
    </pc:docChg>
  </pc:docChgLst>
  <pc:docChgLst>
    <pc:chgData name="Saju, Neha" userId="S::nsaju@doe.nj.gov::0fb8c601-783e-41fc-b251-1284690706bb" providerId="AD" clId="Web-{AF791F75-B4CA-9155-6D3A-21E8080CAB34}"/>
    <pc:docChg chg="delSld modSld">
      <pc:chgData name="Saju, Neha" userId="S::nsaju@doe.nj.gov::0fb8c601-783e-41fc-b251-1284690706bb" providerId="AD" clId="Web-{AF791F75-B4CA-9155-6D3A-21E8080CAB34}" dt="2024-06-19T19:50:13.887" v="133" actId="20577"/>
      <pc:docMkLst>
        <pc:docMk/>
      </pc:docMkLst>
      <pc:sldChg chg="addSp delSp modSp">
        <pc:chgData name="Saju, Neha" userId="S::nsaju@doe.nj.gov::0fb8c601-783e-41fc-b251-1284690706bb" providerId="AD" clId="Web-{AF791F75-B4CA-9155-6D3A-21E8080CAB34}" dt="2024-06-19T19:50:13.887" v="133" actId="20577"/>
        <pc:sldMkLst>
          <pc:docMk/>
          <pc:sldMk cId="1192816135" sldId="257"/>
        </pc:sldMkLst>
      </pc:sldChg>
      <pc:sldChg chg="del">
        <pc:chgData name="Saju, Neha" userId="S::nsaju@doe.nj.gov::0fb8c601-783e-41fc-b251-1284690706bb" providerId="AD" clId="Web-{AF791F75-B4CA-9155-6D3A-21E8080CAB34}" dt="2024-06-19T18:44:58.724" v="0"/>
        <pc:sldMkLst>
          <pc:docMk/>
          <pc:sldMk cId="1844103309" sldId="259"/>
        </pc:sldMkLst>
      </pc:sldChg>
    </pc:docChg>
  </pc:docChgLst>
  <pc:docChgLst>
    <pc:chgData name="Saju, Neha" userId="S::nsaju@doe.nj.gov::0fb8c601-783e-41fc-b251-1284690706bb" providerId="AD" clId="Web-{7951F48B-5CD8-41EE-FDB7-620656F0F726}"/>
    <pc:docChg chg="modSld">
      <pc:chgData name="Saju, Neha" userId="S::nsaju@doe.nj.gov::0fb8c601-783e-41fc-b251-1284690706bb" providerId="AD" clId="Web-{7951F48B-5CD8-41EE-FDB7-620656F0F726}" dt="2024-06-20T13:16:46.530" v="376" actId="20577"/>
      <pc:docMkLst>
        <pc:docMk/>
      </pc:docMkLst>
    </pc:docChg>
  </pc:docChgLst>
  <pc:docChgLst>
    <pc:chgData name="Suleman, Saba" userId="0b261a2c-9244-467e-91d8-5c803c10c0a6" providerId="ADAL" clId="{1187F18D-3E3C-45AB-B897-415A8ABA47FC}"/>
    <pc:docChg chg="undo custSel modSld">
      <pc:chgData name="Suleman, Saba" userId="0b261a2c-9244-467e-91d8-5c803c10c0a6" providerId="ADAL" clId="{1187F18D-3E3C-45AB-B897-415A8ABA47FC}" dt="2024-10-17T13:38:43.835" v="27" actId="20577"/>
      <pc:docMkLst>
        <pc:docMk/>
      </pc:docMkLst>
      <pc:sldChg chg="addSp delSp modSp mod">
        <pc:chgData name="Suleman, Saba" userId="0b261a2c-9244-467e-91d8-5c803c10c0a6" providerId="ADAL" clId="{1187F18D-3E3C-45AB-B897-415A8ABA47FC}" dt="2024-10-17T13:38:43.835" v="27" actId="20577"/>
        <pc:sldMkLst>
          <pc:docMk/>
          <pc:sldMk cId="3543093776" sldId="258"/>
        </pc:sldMkLst>
      </pc:sldChg>
    </pc:docChg>
  </pc:docChgLst>
  <pc:docChgLst>
    <pc:chgData clId="Web-{92FF36EA-389B-4B3D-1E2F-44B0BCF1D54D}"/>
    <pc:docChg chg="delSld">
      <pc:chgData name="" userId="" providerId="" clId="Web-{92FF36EA-389B-4B3D-1E2F-44B0BCF1D54D}" dt="2024-07-24T14:32:00.919" v="0"/>
      <pc:docMkLst>
        <pc:docMk/>
      </pc:docMkLst>
      <pc:sldChg chg="del">
        <pc:chgData name="" userId="" providerId="" clId="Web-{92FF36EA-389B-4B3D-1E2F-44B0BCF1D54D}" dt="2024-07-24T14:32:00.919" v="0"/>
        <pc:sldMkLst>
          <pc:docMk/>
          <pc:sldMk cId="1477498131" sldId="258"/>
        </pc:sldMkLst>
      </pc:sldChg>
    </pc:docChg>
  </pc:docChgLst>
  <pc:docChgLst>
    <pc:chgData name="Saju, Neha" userId="S::nsaju@doe.nj.gov::0fb8c601-783e-41fc-b251-1284690706bb" providerId="AD" clId="Web-{9942CF7B-21FE-D3D0-1AFC-5DDDF09B5D1E}"/>
    <pc:docChg chg="modSld">
      <pc:chgData name="Saju, Neha" userId="S::nsaju@doe.nj.gov::0fb8c601-783e-41fc-b251-1284690706bb" providerId="AD" clId="Web-{9942CF7B-21FE-D3D0-1AFC-5DDDF09B5D1E}" dt="2024-07-10T19:37:07.936" v="245" actId="1076"/>
      <pc:docMkLst>
        <pc:docMk/>
      </pc:docMkLst>
    </pc:docChg>
  </pc:docChgLst>
  <pc:docChgLst>
    <pc:chgData name="Pasculli, Diana" userId="S::dpascull@doe.nj.gov::985891a8-e4ca-4513-91aa-9d74f57d5ac3" providerId="AD" clId="Web-{2B1F5C40-ABEC-81F9-3042-3EB1449713DC}"/>
    <pc:docChg chg="mod modSld">
      <pc:chgData name="Pasculli, Diana" userId="S::dpascull@doe.nj.gov::985891a8-e4ca-4513-91aa-9d74f57d5ac3" providerId="AD" clId="Web-{2B1F5C40-ABEC-81F9-3042-3EB1449713DC}" dt="2024-01-23T00:43:01.886" v="6"/>
      <pc:docMkLst>
        <pc:docMk/>
      </pc:docMkLst>
      <pc:sldChg chg="modSp addCm">
        <pc:chgData name="Pasculli, Diana" userId="S::dpascull@doe.nj.gov::985891a8-e4ca-4513-91aa-9d74f57d5ac3" providerId="AD" clId="Web-{2B1F5C40-ABEC-81F9-3042-3EB1449713DC}" dt="2024-01-23T00:43:01.886" v="6"/>
        <pc:sldMkLst>
          <pc:docMk/>
          <pc:sldMk cId="109857222" sldId="256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add">
              <pc226:chgData name="Pasculli, Diana" userId="S::dpascull@doe.nj.gov::985891a8-e4ca-4513-91aa-9d74f57d5ac3" providerId="AD" clId="Web-{2B1F5C40-ABEC-81F9-3042-3EB1449713DC}" dt="2024-01-23T00:43:01.886" v="6"/>
              <pc2:cmMkLst xmlns:pc2="http://schemas.microsoft.com/office/powerpoint/2019/9/main/command">
                <pc:docMk/>
                <pc:sldMk cId="109857222" sldId="256"/>
                <pc2:cmMk id="{A85FD173-55B2-49ED-AAFE-F775F0836028}"/>
              </pc2:cmMkLst>
            </pc226:cmChg>
          </p:ext>
        </pc:extLst>
      </pc:sldChg>
      <pc:sldChg chg="mod modShow">
        <pc:chgData name="Pasculli, Diana" userId="S::dpascull@doe.nj.gov::985891a8-e4ca-4513-91aa-9d74f57d5ac3" providerId="AD" clId="Web-{2B1F5C40-ABEC-81F9-3042-3EB1449713DC}" dt="2024-01-23T00:41:19.538" v="0"/>
        <pc:sldMkLst>
          <pc:docMk/>
          <pc:sldMk cId="3125728681" sldId="257"/>
        </pc:sldMkLst>
      </pc:sldChg>
    </pc:docChg>
  </pc:docChgLst>
  <pc:docChgLst>
    <pc:chgData name="Saju, Neha" userId="S::nsaju@doe.nj.gov::0fb8c601-783e-41fc-b251-1284690706bb" providerId="AD" clId="Web-{F9089F7C-2ECB-0B78-2C55-84993B93B1D4}"/>
    <pc:docChg chg="addSld modSld">
      <pc:chgData name="Saju, Neha" userId="S::nsaju@doe.nj.gov::0fb8c601-783e-41fc-b251-1284690706bb" providerId="AD" clId="Web-{F9089F7C-2ECB-0B78-2C55-84993B93B1D4}" dt="2024-07-23T16:18:56.891" v="584" actId="1076"/>
      <pc:docMkLst>
        <pc:docMk/>
      </pc:docMkLst>
      <pc:sldChg chg="modSp add replId">
        <pc:chgData name="Saju, Neha" userId="S::nsaju@doe.nj.gov::0fb8c601-783e-41fc-b251-1284690706bb" providerId="AD" clId="Web-{F9089F7C-2ECB-0B78-2C55-84993B93B1D4}" dt="2024-07-23T15:15:09.415" v="574" actId="1076"/>
        <pc:sldMkLst>
          <pc:docMk/>
          <pc:sldMk cId="1477498131" sldId="258"/>
        </pc:sldMkLst>
      </pc:sldChg>
    </pc:docChg>
  </pc:docChgLst>
  <pc:docChgLst>
    <pc:chgData name="Saju, Neha" userId="S::nsaju@doe.nj.gov::0fb8c601-783e-41fc-b251-1284690706bb" providerId="AD" clId="Web-{7BA291D1-83BA-E961-F570-F0CDEC3FFC24}"/>
    <pc:docChg chg="delSld modSld">
      <pc:chgData name="Saju, Neha" userId="S::nsaju@doe.nj.gov::0fb8c601-783e-41fc-b251-1284690706bb" providerId="AD" clId="Web-{7BA291D1-83BA-E961-F570-F0CDEC3FFC24}" dt="2024-07-23T13:16:09.204" v="13"/>
      <pc:docMkLst>
        <pc:docMk/>
      </pc:docMkLst>
      <pc:sldChg chg="del">
        <pc:chgData name="Saju, Neha" userId="S::nsaju@doe.nj.gov::0fb8c601-783e-41fc-b251-1284690706bb" providerId="AD" clId="Web-{7BA291D1-83BA-E961-F570-F0CDEC3FFC24}" dt="2024-07-23T13:15:08.077" v="0"/>
        <pc:sldMkLst>
          <pc:docMk/>
          <pc:sldMk cId="1780769033" sldId="258"/>
        </pc:sldMkLst>
      </pc:sldChg>
    </pc:docChg>
  </pc:docChgLst>
  <pc:docChgLst>
    <pc:chgData name="Saju, Neha" userId="S::nsaju@doe.nj.gov::0fb8c601-783e-41fc-b251-1284690706bb" providerId="AD" clId="Web-{A881D981-CB87-5C5B-EC69-CAC101A5644E}"/>
    <pc:docChg chg="modSld">
      <pc:chgData name="Saju, Neha" userId="S::nsaju@doe.nj.gov::0fb8c601-783e-41fc-b251-1284690706bb" providerId="AD" clId="Web-{A881D981-CB87-5C5B-EC69-CAC101A5644E}" dt="2024-08-08T19:40:12.145" v="0" actId="1076"/>
      <pc:docMkLst>
        <pc:docMk/>
      </pc:docMkLst>
      <pc:sldChg chg="modSp">
        <pc:chgData name="Saju, Neha" userId="S::nsaju@doe.nj.gov::0fb8c601-783e-41fc-b251-1284690706bb" providerId="AD" clId="Web-{A881D981-CB87-5C5B-EC69-CAC101A5644E}" dt="2024-08-08T19:40:12.145" v="0" actId="1076"/>
        <pc:sldMkLst>
          <pc:docMk/>
          <pc:sldMk cId="3543093776" sldId="258"/>
        </pc:sldMkLst>
      </pc:sldChg>
    </pc:docChg>
  </pc:docChgLst>
  <pc:docChgLst>
    <pc:chgData name="Saju, Neha" userId="S::nsaju@doe.nj.gov::0fb8c601-783e-41fc-b251-1284690706bb" providerId="AD" clId="Web-{E34895B9-144F-F686-AA86-CF29130D9C6E}"/>
    <pc:docChg chg="delSld modSld">
      <pc:chgData name="Saju, Neha" userId="S::nsaju@doe.nj.gov::0fb8c601-783e-41fc-b251-1284690706bb" providerId="AD" clId="Web-{E34895B9-144F-F686-AA86-CF29130D9C6E}" dt="2024-07-02T19:48:00.097" v="68"/>
      <pc:docMkLst>
        <pc:docMk/>
      </pc:docMkLst>
      <pc:sldChg chg="del">
        <pc:chgData name="Saju, Neha" userId="S::nsaju@doe.nj.gov::0fb8c601-783e-41fc-b251-1284690706bb" providerId="AD" clId="Web-{E34895B9-144F-F686-AA86-CF29130D9C6E}" dt="2024-07-02T19:30:39.685" v="12"/>
        <pc:sldMkLst>
          <pc:docMk/>
          <pc:sldMk cId="1691816952" sldId="258"/>
        </pc:sldMkLst>
      </pc:sldChg>
    </pc:docChg>
  </pc:docChgLst>
  <pc:docChgLst>
    <pc:chgData name="Saju, Neha" userId="S::nsaju@doe.nj.gov::0fb8c601-783e-41fc-b251-1284690706bb" providerId="AD" clId="Web-{92FF36EA-389B-4B3D-1E2F-44B0BCF1D54D}"/>
    <pc:docChg chg="modSld">
      <pc:chgData name="Saju, Neha" userId="S::nsaju@doe.nj.gov::0fb8c601-783e-41fc-b251-1284690706bb" providerId="AD" clId="Web-{92FF36EA-389B-4B3D-1E2F-44B0BCF1D54D}" dt="2024-07-24T14:33:25.078" v="39" actId="14100"/>
      <pc:docMkLst>
        <pc:docMk/>
      </pc:docMkLst>
    </pc:docChg>
  </pc:docChgLst>
  <pc:docChgLst>
    <pc:chgData name="Saju, Neha" userId="S::nsaju@doe.nj.gov::0fb8c601-783e-41fc-b251-1284690706bb" providerId="AD" clId="Web-{DB203BDB-7F35-2E71-087B-68386E4D7FC6}"/>
    <pc:docChg chg="modSld">
      <pc:chgData name="Saju, Neha" userId="S::nsaju@doe.nj.gov::0fb8c601-783e-41fc-b251-1284690706bb" providerId="AD" clId="Web-{DB203BDB-7F35-2E71-087B-68386E4D7FC6}" dt="2024-06-19T17:37:00.209" v="0" actId="20577"/>
      <pc:docMkLst>
        <pc:docMk/>
      </pc:docMkLst>
      <pc:sldChg chg="modSp">
        <pc:chgData name="Saju, Neha" userId="S::nsaju@doe.nj.gov::0fb8c601-783e-41fc-b251-1284690706bb" providerId="AD" clId="Web-{DB203BDB-7F35-2E71-087B-68386E4D7FC6}" dt="2024-06-19T17:37:00.209" v="0" actId="20577"/>
        <pc:sldMkLst>
          <pc:docMk/>
          <pc:sldMk cId="647139875" sldId="258"/>
        </pc:sldMkLst>
      </pc:sldChg>
    </pc:docChg>
  </pc:docChgLst>
  <pc:docChgLst>
    <pc:chgData name="Stromberg, Francine" userId="S::fstrombe@doe.nj.gov::4f4e8f41-ef7c-4c06-8020-2194eae2695b" providerId="AD" clId="Web-{8C1E3650-C807-501B-7F11-242C37800819}"/>
    <pc:docChg chg="mod">
      <pc:chgData name="Stromberg, Francine" userId="S::fstrombe@doe.nj.gov::4f4e8f41-ef7c-4c06-8020-2194eae2695b" providerId="AD" clId="Web-{8C1E3650-C807-501B-7F11-242C37800819}" dt="2024-08-08T19:21:31.219" v="0"/>
      <pc:docMkLst>
        <pc:docMk/>
      </pc:docMkLst>
    </pc:docChg>
  </pc:docChgLst>
  <pc:docChgLst>
    <pc:chgData name="Saju, Neha" userId="S::nsaju@doe.nj.gov::0fb8c601-783e-41fc-b251-1284690706bb" providerId="AD" clId="Web-{837BE2DB-6080-0637-FECB-13854BAE24D6}"/>
    <pc:docChg chg="addSld modSld">
      <pc:chgData name="Saju, Neha" userId="S::nsaju@doe.nj.gov::0fb8c601-783e-41fc-b251-1284690706bb" providerId="AD" clId="Web-{837BE2DB-6080-0637-FECB-13854BAE24D6}" dt="2024-06-20T19:06:15.450" v="949" actId="20577"/>
      <pc:docMkLst>
        <pc:docMk/>
      </pc:docMkLst>
      <pc:sldChg chg="addSp delSp modSp add replId">
        <pc:chgData name="Saju, Neha" userId="S::nsaju@doe.nj.gov::0fb8c601-783e-41fc-b251-1284690706bb" providerId="AD" clId="Web-{837BE2DB-6080-0637-FECB-13854BAE24D6}" dt="2024-06-20T19:06:15.450" v="949" actId="20577"/>
        <pc:sldMkLst>
          <pc:docMk/>
          <pc:sldMk cId="1691816952" sldId="258"/>
        </pc:sldMkLst>
      </pc:sldChg>
    </pc:docChg>
  </pc:docChgLst>
  <pc:docChgLst>
    <pc:chgData name="Pasculli, Diana" userId="S::dpascull@doe.nj.gov::985891a8-e4ca-4513-91aa-9d74f57d5ac3" providerId="AD" clId="Web-{73E6C100-0894-4BE7-8568-9B7F61159E7A}"/>
    <pc:docChg chg="modSld">
      <pc:chgData name="Pasculli, Diana" userId="S::dpascull@doe.nj.gov::985891a8-e4ca-4513-91aa-9d74f57d5ac3" providerId="AD" clId="Web-{73E6C100-0894-4BE7-8568-9B7F61159E7A}" dt="2024-08-26T13:44:54.843" v="1" actId="20577"/>
      <pc:docMkLst>
        <pc:docMk/>
      </pc:docMkLst>
      <pc:sldChg chg="modSp">
        <pc:chgData name="Pasculli, Diana" userId="S::dpascull@doe.nj.gov::985891a8-e4ca-4513-91aa-9d74f57d5ac3" providerId="AD" clId="Web-{73E6C100-0894-4BE7-8568-9B7F61159E7A}" dt="2024-08-26T13:44:54.843" v="1" actId="20577"/>
        <pc:sldMkLst>
          <pc:docMk/>
          <pc:sldMk cId="3543093776" sldId="258"/>
        </pc:sldMkLst>
      </pc:sldChg>
    </pc:docChg>
  </pc:docChgLst>
  <pc:docChgLst>
    <pc:chgData name="Saju, Neha" userId="S::nsaju@doe.nj.gov::0fb8c601-783e-41fc-b251-1284690706bb" providerId="AD" clId="Web-{E835B7EB-31D5-98D5-55CB-8D38AEF6C6D1}"/>
    <pc:docChg chg="modSld">
      <pc:chgData name="Saju, Neha" userId="S::nsaju@doe.nj.gov::0fb8c601-783e-41fc-b251-1284690706bb" providerId="AD" clId="Web-{E835B7EB-31D5-98D5-55CB-8D38AEF6C6D1}" dt="2024-07-02T12:39:20.339" v="11" actId="20577"/>
      <pc:docMkLst>
        <pc:docMk/>
      </pc:docMkLst>
      <pc:sldChg chg="modSp">
        <pc:chgData name="Saju, Neha" userId="S::nsaju@doe.nj.gov::0fb8c601-783e-41fc-b251-1284690706bb" providerId="AD" clId="Web-{E835B7EB-31D5-98D5-55CB-8D38AEF6C6D1}" dt="2024-07-02T12:39:20.339" v="11" actId="20577"/>
        <pc:sldMkLst>
          <pc:docMk/>
          <pc:sldMk cId="1691816952" sldId="258"/>
        </pc:sldMkLst>
      </pc:sldChg>
    </pc:docChg>
  </pc:docChgLst>
  <pc:docChgLst>
    <pc:chgData name="Pasculli, Diana" userId="S::dpascull@doe.nj.gov::985891a8-e4ca-4513-91aa-9d74f57d5ac3" providerId="AD" clId="Web-{926290D6-C192-5DAD-9BD3-17F545347B7C}"/>
    <pc:docChg chg="modSld">
      <pc:chgData name="Pasculli, Diana" userId="S::dpascull@doe.nj.gov::985891a8-e4ca-4513-91aa-9d74f57d5ac3" providerId="AD" clId="Web-{926290D6-C192-5DAD-9BD3-17F545347B7C}" dt="2024-08-09T15:02:40.920" v="1" actId="1076"/>
      <pc:docMkLst>
        <pc:docMk/>
      </pc:docMkLst>
    </pc:docChg>
  </pc:docChgLst>
  <pc:docChgLst>
    <pc:chgData name="Saju, Neha" userId="S::nsaju@doe.nj.gov::0fb8c601-783e-41fc-b251-1284690706bb" providerId="AD" clId="Web-{A829818A-23EB-94F3-5833-CC7C11B91FFD}"/>
    <pc:docChg chg="addSld delSld modSld">
      <pc:chgData name="Saju, Neha" userId="S::nsaju@doe.nj.gov::0fb8c601-783e-41fc-b251-1284690706bb" providerId="AD" clId="Web-{A829818A-23EB-94F3-5833-CC7C11B91FFD}" dt="2024-06-19T15:37:42.782" v="919" actId="20577"/>
      <pc:docMkLst>
        <pc:docMk/>
      </pc:docMkLst>
      <pc:sldChg chg="addSp delSp modSp del modNotes">
        <pc:chgData name="Saju, Neha" userId="S::nsaju@doe.nj.gov::0fb8c601-783e-41fc-b251-1284690706bb" providerId="AD" clId="Web-{A829818A-23EB-94F3-5833-CC7C11B91FFD}" dt="2024-06-19T14:47:39.217" v="478"/>
        <pc:sldMkLst>
          <pc:docMk/>
          <pc:sldMk cId="109857222" sldId="256"/>
        </pc:sldMkLst>
      </pc:sldChg>
      <pc:sldChg chg="addSp delSp modSp new">
        <pc:chgData name="Saju, Neha" userId="S::nsaju@doe.nj.gov::0fb8c601-783e-41fc-b251-1284690706bb" providerId="AD" clId="Web-{A829818A-23EB-94F3-5833-CC7C11B91FFD}" dt="2024-06-19T15:32:05.929" v="866" actId="20577"/>
        <pc:sldMkLst>
          <pc:docMk/>
          <pc:sldMk cId="1192816135" sldId="257"/>
        </pc:sldMkLst>
      </pc:sldChg>
      <pc:sldChg chg="delSp add del replId">
        <pc:chgData name="Saju, Neha" userId="S::nsaju@doe.nj.gov::0fb8c601-783e-41fc-b251-1284690706bb" providerId="AD" clId="Web-{A829818A-23EB-94F3-5833-CC7C11B91FFD}" dt="2024-06-19T14:18:59.140" v="150"/>
        <pc:sldMkLst>
          <pc:docMk/>
          <pc:sldMk cId="2972521966" sldId="257"/>
        </pc:sldMkLst>
      </pc:sldChg>
      <pc:sldChg chg="del">
        <pc:chgData name="Saju, Neha" userId="S::nsaju@doe.nj.gov::0fb8c601-783e-41fc-b251-1284690706bb" providerId="AD" clId="Web-{A829818A-23EB-94F3-5833-CC7C11B91FFD}" dt="2024-06-19T13:43:57.350" v="0"/>
        <pc:sldMkLst>
          <pc:docMk/>
          <pc:sldMk cId="3125728681" sldId="257"/>
        </pc:sldMkLst>
      </pc:sldChg>
      <pc:sldChg chg="addSp delSp modSp new modNotes">
        <pc:chgData name="Saju, Neha" userId="S::nsaju@doe.nj.gov::0fb8c601-783e-41fc-b251-1284690706bb" providerId="AD" clId="Web-{A829818A-23EB-94F3-5833-CC7C11B91FFD}" dt="2024-06-19T15:37:42.782" v="919" actId="20577"/>
        <pc:sldMkLst>
          <pc:docMk/>
          <pc:sldMk cId="647139875" sldId="258"/>
        </pc:sldMkLst>
      </pc:sldChg>
    </pc:docChg>
  </pc:docChgLst>
  <pc:docChgLst>
    <pc:chgData name="Saju, Neha" userId="S::nsaju@doe.nj.gov::0fb8c601-783e-41fc-b251-1284690706bb" providerId="AD" clId="Web-{0F97F650-4DA2-BD4D-A5D8-186B4BEFB74F}"/>
    <pc:docChg chg="modSld">
      <pc:chgData name="Saju, Neha" userId="S::nsaju@doe.nj.gov::0fb8c601-783e-41fc-b251-1284690706bb" providerId="AD" clId="Web-{0F97F650-4DA2-BD4D-A5D8-186B4BEFB74F}" dt="2024-08-06T18:59:47.717" v="293" actId="1076"/>
      <pc:docMkLst>
        <pc:docMk/>
      </pc:docMkLst>
      <pc:sldChg chg="addSp delSp modSp">
        <pc:chgData name="Saju, Neha" userId="S::nsaju@doe.nj.gov::0fb8c601-783e-41fc-b251-1284690706bb" providerId="AD" clId="Web-{0F97F650-4DA2-BD4D-A5D8-186B4BEFB74F}" dt="2024-08-06T18:59:47.717" v="293" actId="1076"/>
        <pc:sldMkLst>
          <pc:docMk/>
          <pc:sldMk cId="3543093776" sldId="258"/>
        </pc:sldMkLst>
      </pc:sldChg>
    </pc:docChg>
  </pc:docChgLst>
  <pc:docChgLst>
    <pc:chgData name="Saju, Neha" userId="S::nsaju@doe.nj.gov::0fb8c601-783e-41fc-b251-1284690706bb" providerId="AD" clId="Web-{71CF872D-32DF-BE55-D10B-1B43E167E8E3}"/>
    <pc:docChg chg="modSld">
      <pc:chgData name="Saju, Neha" userId="S::nsaju@doe.nj.gov::0fb8c601-783e-41fc-b251-1284690706bb" providerId="AD" clId="Web-{71CF872D-32DF-BE55-D10B-1B43E167E8E3}" dt="2024-07-10T19:42:27.280" v="64" actId="20577"/>
      <pc:docMkLst>
        <pc:docMk/>
      </pc:docMkLst>
      <pc:sldChg chg="modSp modCm">
        <pc:chgData name="Saju, Neha" userId="S::nsaju@doe.nj.gov::0fb8c601-783e-41fc-b251-1284690706bb" providerId="AD" clId="Web-{71CF872D-32DF-BE55-D10B-1B43E167E8E3}" dt="2024-07-10T19:42:27.280" v="64" actId="20577"/>
        <pc:sldMkLst>
          <pc:docMk/>
          <pc:sldMk cId="1192816135" sldId="257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Saju, Neha" userId="S::nsaju@doe.nj.gov::0fb8c601-783e-41fc-b251-1284690706bb" providerId="AD" clId="Web-{71CF872D-32DF-BE55-D10B-1B43E167E8E3}" dt="2024-07-10T19:42:27.280" v="64" actId="20577"/>
              <pc2:cmMkLst xmlns:pc2="http://schemas.microsoft.com/office/powerpoint/2019/9/main/command">
                <pc:docMk/>
                <pc:sldMk cId="1192816135" sldId="257"/>
                <pc2:cmMk id="{EE840B6C-4BBA-40EE-929D-DA0FD57F9CC3}"/>
              </pc2:cmMkLst>
            </pc226:cmChg>
          </p:ext>
        </pc:extLst>
      </pc:sldChg>
    </pc:docChg>
  </pc:docChgLst>
  <pc:docChgLst>
    <pc:chgData name="Saju, Neha" userId="S::nsaju@doe.nj.gov::0fb8c601-783e-41fc-b251-1284690706bb" providerId="AD" clId="Web-{4357EFE4-0791-84FB-B56F-AAB74B7F40E1}"/>
    <pc:docChg chg="modSld">
      <pc:chgData name="Saju, Neha" userId="S::nsaju@doe.nj.gov::0fb8c601-783e-41fc-b251-1284690706bb" providerId="AD" clId="Web-{4357EFE4-0791-84FB-B56F-AAB74B7F40E1}" dt="2024-07-16T13:38:07.955" v="12" actId="1076"/>
      <pc:docMkLst>
        <pc:docMk/>
      </pc:docMkLst>
    </pc:docChg>
  </pc:docChgLst>
  <pc:docChgLst>
    <pc:chgData name="Saju, Neha" userId="S::nsaju@doe.nj.gov::0fb8c601-783e-41fc-b251-1284690706bb" providerId="AD" clId="Web-{85131CE6-59EF-159A-5F11-B495FEA04597}"/>
    <pc:docChg chg="modSld">
      <pc:chgData name="Saju, Neha" userId="S::nsaju@doe.nj.gov::0fb8c601-783e-41fc-b251-1284690706bb" providerId="AD" clId="Web-{85131CE6-59EF-159A-5F11-B495FEA04597}" dt="2024-07-11T18:07:26.585" v="0" actId="14100"/>
      <pc:docMkLst>
        <pc:docMk/>
      </pc:docMkLst>
      <pc:sldChg chg="modSp">
        <pc:chgData name="Saju, Neha" userId="S::nsaju@doe.nj.gov::0fb8c601-783e-41fc-b251-1284690706bb" providerId="AD" clId="Web-{85131CE6-59EF-159A-5F11-B495FEA04597}" dt="2024-07-11T18:07:26.585" v="0" actId="14100"/>
        <pc:sldMkLst>
          <pc:docMk/>
          <pc:sldMk cId="1192816135" sldId="257"/>
        </pc:sldMkLst>
      </pc:sldChg>
    </pc:docChg>
  </pc:docChgLst>
  <pc:docChgLst>
    <pc:chgData name="Pasculli, Diana" userId="S::dpascull@doe.nj.gov::985891a8-e4ca-4513-91aa-9d74f57d5ac3" providerId="AD" clId="Web-{9CB939EE-FC5B-86AF-E34C-61EA74439338}"/>
    <pc:docChg chg="modSld">
      <pc:chgData name="Pasculli, Diana" userId="S::dpascull@doe.nj.gov::985891a8-e4ca-4513-91aa-9d74f57d5ac3" providerId="AD" clId="Web-{9CB939EE-FC5B-86AF-E34C-61EA74439338}" dt="2024-08-09T15:03:52.112" v="3" actId="1076"/>
      <pc:docMkLst>
        <pc:docMk/>
      </pc:docMkLst>
    </pc:docChg>
  </pc:docChgLst>
  <pc:docChgLst>
    <pc:chgData name="Saju, Neha" userId="S::nsaju@doe.nj.gov::0fb8c601-783e-41fc-b251-1284690706bb" providerId="AD" clId="Web-{65466B07-71D9-1586-DA9E-A538F21C1CB8}"/>
    <pc:docChg chg="modSld">
      <pc:chgData name="Saju, Neha" userId="S::nsaju@doe.nj.gov::0fb8c601-783e-41fc-b251-1284690706bb" providerId="AD" clId="Web-{65466B07-71D9-1586-DA9E-A538F21C1CB8}" dt="2024-07-31T14:54:45.748" v="406" actId="1076"/>
      <pc:docMkLst>
        <pc:docMk/>
      </pc:docMkLst>
      <pc:sldChg chg="addSp delSp modSp">
        <pc:chgData name="Saju, Neha" userId="S::nsaju@doe.nj.gov::0fb8c601-783e-41fc-b251-1284690706bb" providerId="AD" clId="Web-{65466B07-71D9-1586-DA9E-A538F21C1CB8}" dt="2024-07-31T14:54:45.748" v="406" actId="1076"/>
        <pc:sldMkLst>
          <pc:docMk/>
          <pc:sldMk cId="1192816135" sldId="257"/>
        </pc:sldMkLst>
      </pc:sldChg>
      <pc:sldChg chg="addSp delSp modSp">
        <pc:chgData name="Saju, Neha" userId="S::nsaju@doe.nj.gov::0fb8c601-783e-41fc-b251-1284690706bb" providerId="AD" clId="Web-{65466B07-71D9-1586-DA9E-A538F21C1CB8}" dt="2024-07-31T14:51:20.748" v="376" actId="1076"/>
        <pc:sldMkLst>
          <pc:docMk/>
          <pc:sldMk cId="3543093776" sldId="258"/>
        </pc:sldMkLst>
      </pc:sldChg>
    </pc:docChg>
  </pc:docChgLst>
  <pc:docChgLst>
    <pc:chgData name="Pasculli, Diana" userId="S::dpascull@doe.nj.gov::985891a8-e4ca-4513-91aa-9d74f57d5ac3" providerId="AD" clId="Web-{19495E23-0254-5FD1-48E6-7C42476D5FF3}"/>
    <pc:docChg chg="">
      <pc:chgData name="Pasculli, Diana" userId="S::dpascull@doe.nj.gov::985891a8-e4ca-4513-91aa-9d74f57d5ac3" providerId="AD" clId="Web-{19495E23-0254-5FD1-48E6-7C42476D5FF3}" dt="2024-07-15T18:23:05.258" v="0"/>
      <pc:docMkLst>
        <pc:docMk/>
      </pc:docMkLst>
    </pc:docChg>
  </pc:docChgLst>
  <pc:docChgLst>
    <pc:chgData name="Saju, Neha" userId="S::nsaju@doe.nj.gov::0fb8c601-783e-41fc-b251-1284690706bb" providerId="AD" clId="Web-{F59F5082-77D5-A85C-2E74-E0619D2B6236}"/>
    <pc:docChg chg="modSld">
      <pc:chgData name="Saju, Neha" userId="S::nsaju@doe.nj.gov::0fb8c601-783e-41fc-b251-1284690706bb" providerId="AD" clId="Web-{F59F5082-77D5-A85C-2E74-E0619D2B6236}" dt="2024-07-02T17:00:14.560" v="8" actId="1076"/>
      <pc:docMkLst>
        <pc:docMk/>
      </pc:docMkLst>
      <pc:sldChg chg="modSp">
        <pc:chgData name="Saju, Neha" userId="S::nsaju@doe.nj.gov::0fb8c601-783e-41fc-b251-1284690706bb" providerId="AD" clId="Web-{F59F5082-77D5-A85C-2E74-E0619D2B6236}" dt="2024-07-02T17:00:14.560" v="8" actId="1076"/>
        <pc:sldMkLst>
          <pc:docMk/>
          <pc:sldMk cId="1691816952" sldId="258"/>
        </pc:sldMkLst>
      </pc:sldChg>
    </pc:docChg>
  </pc:docChgLst>
  <pc:docChgLst>
    <pc:chgData name="Saju, Neha" userId="S::nsaju@doe.nj.gov::0fb8c601-783e-41fc-b251-1284690706bb" providerId="AD" clId="Web-{509AF345-FEAA-413F-DCD5-D21F0928612E}"/>
    <pc:docChg chg="delSld modSld">
      <pc:chgData name="Saju, Neha" userId="S::nsaju@doe.nj.gov::0fb8c601-783e-41fc-b251-1284690706bb" providerId="AD" clId="Web-{509AF345-FEAA-413F-DCD5-D21F0928612E}" dt="2024-08-06T18:04:57.743" v="281" actId="14100"/>
      <pc:docMkLst>
        <pc:docMk/>
      </pc:docMkLst>
      <pc:sldChg chg="addSp delSp modSp del">
        <pc:chgData name="Saju, Neha" userId="S::nsaju@doe.nj.gov::0fb8c601-783e-41fc-b251-1284690706bb" providerId="AD" clId="Web-{509AF345-FEAA-413F-DCD5-D21F0928612E}" dt="2024-08-06T17:59:16.513" v="266"/>
        <pc:sldMkLst>
          <pc:docMk/>
          <pc:sldMk cId="1192816135" sldId="257"/>
        </pc:sldMkLst>
      </pc:sldChg>
      <pc:sldChg chg="addSp delSp modSp">
        <pc:chgData name="Saju, Neha" userId="S::nsaju@doe.nj.gov::0fb8c601-783e-41fc-b251-1284690706bb" providerId="AD" clId="Web-{509AF345-FEAA-413F-DCD5-D21F0928612E}" dt="2024-08-06T18:04:57.743" v="281" actId="14100"/>
        <pc:sldMkLst>
          <pc:docMk/>
          <pc:sldMk cId="3543093776" sldId="258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94B0E3A-463A-4531-A2B1-5E76AC42E643}" type="datetimeFigureOut">
              <a:t>11/26/2025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36788" y="1143000"/>
            <a:ext cx="23844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D851584-CD35-46D7-8277-8F3AA54037FD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85226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D851584-CD35-46D7-8277-8F3AA54037FD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35320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1646133"/>
            <a:ext cx="6606540" cy="3501813"/>
          </a:xfrm>
        </p:spPr>
        <p:txBody>
          <a:bodyPr anchor="b"/>
          <a:lstStyle>
            <a:lvl1pPr algn="ctr">
              <a:defRPr sz="4636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550" y="5282989"/>
            <a:ext cx="5829300" cy="2428451"/>
          </a:xfrm>
        </p:spPr>
        <p:txBody>
          <a:bodyPr/>
          <a:lstStyle>
            <a:lvl1pPr marL="0" indent="0" algn="ctr">
              <a:buNone/>
              <a:defRPr sz="1854"/>
            </a:lvl1pPr>
            <a:lvl2pPr marL="353278" indent="0" algn="ctr">
              <a:buNone/>
              <a:defRPr sz="1545"/>
            </a:lvl2pPr>
            <a:lvl3pPr marL="706557" indent="0" algn="ctr">
              <a:buNone/>
              <a:defRPr sz="1391"/>
            </a:lvl3pPr>
            <a:lvl4pPr marL="1059835" indent="0" algn="ctr">
              <a:buNone/>
              <a:defRPr sz="1236"/>
            </a:lvl4pPr>
            <a:lvl5pPr marL="1413114" indent="0" algn="ctr">
              <a:buNone/>
              <a:defRPr sz="1236"/>
            </a:lvl5pPr>
            <a:lvl6pPr marL="1766392" indent="0" algn="ctr">
              <a:buNone/>
              <a:defRPr sz="1236"/>
            </a:lvl6pPr>
            <a:lvl7pPr marL="2119671" indent="0" algn="ctr">
              <a:buNone/>
              <a:defRPr sz="1236"/>
            </a:lvl7pPr>
            <a:lvl8pPr marL="2472949" indent="0" algn="ctr">
              <a:buNone/>
              <a:defRPr sz="1236"/>
            </a:lvl8pPr>
            <a:lvl9pPr marL="2826228" indent="0" algn="ctr">
              <a:buNone/>
              <a:defRPr sz="1236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/>
              <a:t>11/26/2025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3329352"/>
      </p:ext>
    </p:extLst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/>
              <a:t>11/26/2025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0185624"/>
      </p:ext>
    </p:extLst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62124" y="535517"/>
            <a:ext cx="1675924" cy="8524029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353" y="535517"/>
            <a:ext cx="4930616" cy="852402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/>
              <a:t>11/26/2025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7615545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/>
              <a:t>11/26/2025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7028401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05" y="2507618"/>
            <a:ext cx="6703695" cy="4184014"/>
          </a:xfrm>
        </p:spPr>
        <p:txBody>
          <a:bodyPr anchor="b"/>
          <a:lstStyle>
            <a:lvl1pPr>
              <a:defRPr sz="4636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05" y="6731215"/>
            <a:ext cx="6703695" cy="2200274"/>
          </a:xfrm>
        </p:spPr>
        <p:txBody>
          <a:bodyPr/>
          <a:lstStyle>
            <a:lvl1pPr marL="0" indent="0">
              <a:buNone/>
              <a:defRPr sz="1854">
                <a:solidFill>
                  <a:schemeClr val="tx1"/>
                </a:solidFill>
              </a:defRPr>
            </a:lvl1pPr>
            <a:lvl2pPr marL="353278" indent="0">
              <a:buNone/>
              <a:defRPr sz="1545">
                <a:solidFill>
                  <a:schemeClr val="tx1">
                    <a:tint val="75000"/>
                  </a:schemeClr>
                </a:solidFill>
              </a:defRPr>
            </a:lvl2pPr>
            <a:lvl3pPr marL="706557" indent="0">
              <a:buNone/>
              <a:defRPr sz="1391">
                <a:solidFill>
                  <a:schemeClr val="tx1">
                    <a:tint val="75000"/>
                  </a:schemeClr>
                </a:solidFill>
              </a:defRPr>
            </a:lvl3pPr>
            <a:lvl4pPr marL="1059835" indent="0">
              <a:buNone/>
              <a:defRPr sz="1236">
                <a:solidFill>
                  <a:schemeClr val="tx1">
                    <a:tint val="75000"/>
                  </a:schemeClr>
                </a:solidFill>
              </a:defRPr>
            </a:lvl4pPr>
            <a:lvl5pPr marL="1413114" indent="0">
              <a:buNone/>
              <a:defRPr sz="1236">
                <a:solidFill>
                  <a:schemeClr val="tx1">
                    <a:tint val="75000"/>
                  </a:schemeClr>
                </a:solidFill>
              </a:defRPr>
            </a:lvl5pPr>
            <a:lvl6pPr marL="1766392" indent="0">
              <a:buNone/>
              <a:defRPr sz="1236">
                <a:solidFill>
                  <a:schemeClr val="tx1">
                    <a:tint val="75000"/>
                  </a:schemeClr>
                </a:solidFill>
              </a:defRPr>
            </a:lvl6pPr>
            <a:lvl7pPr marL="2119671" indent="0">
              <a:buNone/>
              <a:defRPr sz="1236">
                <a:solidFill>
                  <a:schemeClr val="tx1">
                    <a:tint val="75000"/>
                  </a:schemeClr>
                </a:solidFill>
              </a:defRPr>
            </a:lvl7pPr>
            <a:lvl8pPr marL="2472949" indent="0">
              <a:buNone/>
              <a:defRPr sz="1236">
                <a:solidFill>
                  <a:schemeClr val="tx1">
                    <a:tint val="75000"/>
                  </a:schemeClr>
                </a:solidFill>
              </a:defRPr>
            </a:lvl8pPr>
            <a:lvl9pPr marL="2826228" indent="0">
              <a:buNone/>
              <a:defRPr sz="1236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/>
              <a:t>11/26/2025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3998480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353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34778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/>
              <a:t>11/26/2025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3514234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535519"/>
            <a:ext cx="6703695" cy="194415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366" y="2465706"/>
            <a:ext cx="3288089" cy="1208404"/>
          </a:xfrm>
        </p:spPr>
        <p:txBody>
          <a:bodyPr anchor="b"/>
          <a:lstStyle>
            <a:lvl1pPr marL="0" indent="0">
              <a:buNone/>
              <a:defRPr sz="1854" b="1"/>
            </a:lvl1pPr>
            <a:lvl2pPr marL="353278" indent="0">
              <a:buNone/>
              <a:defRPr sz="1545" b="1"/>
            </a:lvl2pPr>
            <a:lvl3pPr marL="706557" indent="0">
              <a:buNone/>
              <a:defRPr sz="1391" b="1"/>
            </a:lvl3pPr>
            <a:lvl4pPr marL="1059835" indent="0">
              <a:buNone/>
              <a:defRPr sz="1236" b="1"/>
            </a:lvl4pPr>
            <a:lvl5pPr marL="1413114" indent="0">
              <a:buNone/>
              <a:defRPr sz="1236" b="1"/>
            </a:lvl5pPr>
            <a:lvl6pPr marL="1766392" indent="0">
              <a:buNone/>
              <a:defRPr sz="1236" b="1"/>
            </a:lvl6pPr>
            <a:lvl7pPr marL="2119671" indent="0">
              <a:buNone/>
              <a:defRPr sz="1236" b="1"/>
            </a:lvl7pPr>
            <a:lvl8pPr marL="2472949" indent="0">
              <a:buNone/>
              <a:defRPr sz="1236" b="1"/>
            </a:lvl8pPr>
            <a:lvl9pPr marL="2826228" indent="0">
              <a:buNone/>
              <a:defRPr sz="1236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5366" y="3674110"/>
            <a:ext cx="3288089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34778" y="2465706"/>
            <a:ext cx="3304282" cy="1208404"/>
          </a:xfrm>
        </p:spPr>
        <p:txBody>
          <a:bodyPr anchor="b"/>
          <a:lstStyle>
            <a:lvl1pPr marL="0" indent="0">
              <a:buNone/>
              <a:defRPr sz="1854" b="1"/>
            </a:lvl1pPr>
            <a:lvl2pPr marL="353278" indent="0">
              <a:buNone/>
              <a:defRPr sz="1545" b="1"/>
            </a:lvl2pPr>
            <a:lvl3pPr marL="706557" indent="0">
              <a:buNone/>
              <a:defRPr sz="1391" b="1"/>
            </a:lvl3pPr>
            <a:lvl4pPr marL="1059835" indent="0">
              <a:buNone/>
              <a:defRPr sz="1236" b="1"/>
            </a:lvl4pPr>
            <a:lvl5pPr marL="1413114" indent="0">
              <a:buNone/>
              <a:defRPr sz="1236" b="1"/>
            </a:lvl5pPr>
            <a:lvl6pPr marL="1766392" indent="0">
              <a:buNone/>
              <a:defRPr sz="1236" b="1"/>
            </a:lvl6pPr>
            <a:lvl7pPr marL="2119671" indent="0">
              <a:buNone/>
              <a:defRPr sz="1236" b="1"/>
            </a:lvl7pPr>
            <a:lvl8pPr marL="2472949" indent="0">
              <a:buNone/>
              <a:defRPr sz="1236" b="1"/>
            </a:lvl8pPr>
            <a:lvl9pPr marL="2826228" indent="0">
              <a:buNone/>
              <a:defRPr sz="1236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34778" y="3674110"/>
            <a:ext cx="3304282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/>
              <a:t>11/26/2025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0371732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/>
              <a:t>11/26/2025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7177559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/>
              <a:t>11/26/2025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7512563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473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4282" y="1448226"/>
            <a:ext cx="3934778" cy="7147983"/>
          </a:xfrm>
        </p:spPr>
        <p:txBody>
          <a:bodyPr/>
          <a:lstStyle>
            <a:lvl1pPr>
              <a:defRPr sz="2473"/>
            </a:lvl1pPr>
            <a:lvl2pPr>
              <a:defRPr sz="2164"/>
            </a:lvl2pPr>
            <a:lvl3pPr>
              <a:defRPr sz="1854"/>
            </a:lvl3pPr>
            <a:lvl4pPr>
              <a:defRPr sz="1545"/>
            </a:lvl4pPr>
            <a:lvl5pPr>
              <a:defRPr sz="1545"/>
            </a:lvl5pPr>
            <a:lvl6pPr>
              <a:defRPr sz="1545"/>
            </a:lvl6pPr>
            <a:lvl7pPr>
              <a:defRPr sz="1545"/>
            </a:lvl7pPr>
            <a:lvl8pPr>
              <a:defRPr sz="1545"/>
            </a:lvl8pPr>
            <a:lvl9pPr>
              <a:defRPr sz="1545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236"/>
            </a:lvl1pPr>
            <a:lvl2pPr marL="353278" indent="0">
              <a:buNone/>
              <a:defRPr sz="1082"/>
            </a:lvl2pPr>
            <a:lvl3pPr marL="706557" indent="0">
              <a:buNone/>
              <a:defRPr sz="927"/>
            </a:lvl3pPr>
            <a:lvl4pPr marL="1059835" indent="0">
              <a:buNone/>
              <a:defRPr sz="773"/>
            </a:lvl4pPr>
            <a:lvl5pPr marL="1413114" indent="0">
              <a:buNone/>
              <a:defRPr sz="773"/>
            </a:lvl5pPr>
            <a:lvl6pPr marL="1766392" indent="0">
              <a:buNone/>
              <a:defRPr sz="773"/>
            </a:lvl6pPr>
            <a:lvl7pPr marL="2119671" indent="0">
              <a:buNone/>
              <a:defRPr sz="773"/>
            </a:lvl7pPr>
            <a:lvl8pPr marL="2472949" indent="0">
              <a:buNone/>
              <a:defRPr sz="773"/>
            </a:lvl8pPr>
            <a:lvl9pPr marL="2826228" indent="0">
              <a:buNone/>
              <a:defRPr sz="77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/>
              <a:t>11/26/2025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8618922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473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304282" y="1448226"/>
            <a:ext cx="3934778" cy="7147983"/>
          </a:xfrm>
        </p:spPr>
        <p:txBody>
          <a:bodyPr anchor="t"/>
          <a:lstStyle>
            <a:lvl1pPr marL="0" indent="0">
              <a:buNone/>
              <a:defRPr sz="2473"/>
            </a:lvl1pPr>
            <a:lvl2pPr marL="353278" indent="0">
              <a:buNone/>
              <a:defRPr sz="2164"/>
            </a:lvl2pPr>
            <a:lvl3pPr marL="706557" indent="0">
              <a:buNone/>
              <a:defRPr sz="1854"/>
            </a:lvl3pPr>
            <a:lvl4pPr marL="1059835" indent="0">
              <a:buNone/>
              <a:defRPr sz="1545"/>
            </a:lvl4pPr>
            <a:lvl5pPr marL="1413114" indent="0">
              <a:buNone/>
              <a:defRPr sz="1545"/>
            </a:lvl5pPr>
            <a:lvl6pPr marL="1766392" indent="0">
              <a:buNone/>
              <a:defRPr sz="1545"/>
            </a:lvl6pPr>
            <a:lvl7pPr marL="2119671" indent="0">
              <a:buNone/>
              <a:defRPr sz="1545"/>
            </a:lvl7pPr>
            <a:lvl8pPr marL="2472949" indent="0">
              <a:buNone/>
              <a:defRPr sz="1545"/>
            </a:lvl8pPr>
            <a:lvl9pPr marL="2826228" indent="0">
              <a:buNone/>
              <a:defRPr sz="1545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236"/>
            </a:lvl1pPr>
            <a:lvl2pPr marL="353278" indent="0">
              <a:buNone/>
              <a:defRPr sz="1082"/>
            </a:lvl2pPr>
            <a:lvl3pPr marL="706557" indent="0">
              <a:buNone/>
              <a:defRPr sz="927"/>
            </a:lvl3pPr>
            <a:lvl4pPr marL="1059835" indent="0">
              <a:buNone/>
              <a:defRPr sz="773"/>
            </a:lvl4pPr>
            <a:lvl5pPr marL="1413114" indent="0">
              <a:buNone/>
              <a:defRPr sz="773"/>
            </a:lvl5pPr>
            <a:lvl6pPr marL="1766392" indent="0">
              <a:buNone/>
              <a:defRPr sz="773"/>
            </a:lvl6pPr>
            <a:lvl7pPr marL="2119671" indent="0">
              <a:buNone/>
              <a:defRPr sz="773"/>
            </a:lvl7pPr>
            <a:lvl8pPr marL="2472949" indent="0">
              <a:buNone/>
              <a:defRPr sz="773"/>
            </a:lvl8pPr>
            <a:lvl9pPr marL="2826228" indent="0">
              <a:buNone/>
              <a:defRPr sz="77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/>
              <a:t>11/26/2025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9084191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2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/>
              <a:t>11/26/2025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2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2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74820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ransition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svg"/><Relationship Id="rId3" Type="http://schemas.openxmlformats.org/officeDocument/2006/relationships/hyperlink" Target="https://www.nj.gov/education/njtss/" TargetMode="External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svg"/><Relationship Id="rId11" Type="http://schemas.openxmlformats.org/officeDocument/2006/relationships/image" Target="../media/image7.png"/><Relationship Id="rId5" Type="http://schemas.openxmlformats.org/officeDocument/2006/relationships/image" Target="../media/image2.png"/><Relationship Id="rId10" Type="http://schemas.openxmlformats.org/officeDocument/2006/relationships/hyperlink" Target="https://www.nj.gov/education/essanj/plan.shtml" TargetMode="External"/><Relationship Id="rId4" Type="http://schemas.openxmlformats.org/officeDocument/2006/relationships/image" Target="../media/image1.png"/><Relationship Id="rId9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6A278D61-2BA7-0869-C069-CD1B384424A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775" y="514832"/>
            <a:ext cx="7770112" cy="8814920"/>
          </a:xfrm>
          <a:prstGeom prst="rect">
            <a:avLst/>
          </a:prstGeom>
          <a:solidFill>
            <a:srgbClr val="D9D9D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Palatino Linotype" panose="02040502050505030304" pitchFamily="18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7C9D26B-BFDF-A1EB-BE49-B9BACB5D8FC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551" y="9329751"/>
            <a:ext cx="7764840" cy="732273"/>
          </a:xfrm>
          <a:prstGeom prst="rect">
            <a:avLst/>
          </a:prstGeom>
          <a:solidFill>
            <a:srgbClr val="104E7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Palatino Linotype" panose="02040502050505030304" pitchFamily="18" charset="0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2DD881D-6615-BC74-E182-674517D9B544}"/>
              </a:ext>
            </a:extLst>
          </p:cNvPr>
          <p:cNvSpPr/>
          <p:nvPr/>
        </p:nvSpPr>
        <p:spPr>
          <a:xfrm>
            <a:off x="4038729" y="1938416"/>
            <a:ext cx="3533623" cy="5893989"/>
          </a:xfrm>
          <a:prstGeom prst="rect">
            <a:avLst/>
          </a:prstGeom>
          <a:solidFill>
            <a:srgbClr val="FFFFF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Palatino Linotype" panose="02040502050505030304" pitchFamily="18" charset="0"/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9FA13CF5-2541-836C-CC48-65FA4CD367D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-6469" y="3624"/>
            <a:ext cx="7764841" cy="1624977"/>
          </a:xfrm>
          <a:prstGeom prst="rect">
            <a:avLst/>
          </a:prstGeom>
          <a:solidFill>
            <a:srgbClr val="104E7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>
              <a:latin typeface="Palatino Linotype" panose="02040502050505030304" pitchFamily="18" charset="0"/>
            </a:endParaRPr>
          </a:p>
        </p:txBody>
      </p:sp>
      <p:sp>
        <p:nvSpPr>
          <p:cNvPr id="19" name="Title 2">
            <a:extLst>
              <a:ext uri="{FF2B5EF4-FFF2-40B4-BE49-F238E27FC236}">
                <a16:creationId xmlns:a16="http://schemas.microsoft.com/office/drawing/2014/main" id="{571E27D5-01DB-00B3-6749-3D016FE0B02C}"/>
              </a:ext>
            </a:extLst>
          </p:cNvPr>
          <p:cNvSpPr txBox="1"/>
          <p:nvPr/>
        </p:nvSpPr>
        <p:spPr>
          <a:xfrm>
            <a:off x="277628" y="103511"/>
            <a:ext cx="7150603" cy="1005840"/>
          </a:xfrm>
          <a:prstGeom prst="rect">
            <a:avLst/>
          </a:prstGeom>
          <a:noFill/>
          <a:ln>
            <a:noFill/>
          </a:ln>
          <a:effectLst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zh-CN" sz="2000" b="1" i="0" u="none" strike="noStrike" cap="none" baseline="0" dirty="0">
                <a:solidFill>
                  <a:srgbClr val="FFFFFF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Palatino Linotype" panose="02040502050505030304" pitchFamily="18" charset="0"/>
                <a:ea typeface="SimSun"/>
                <a:cs typeface="SimSun"/>
              </a:rPr>
              <a:t>针对受忽视、违法失足或处境困难的儿童和青少年的</a:t>
            </a:r>
            <a:br>
              <a:rPr lang="en-US" altLang="zh-CN" sz="2000" b="1" i="0" u="none" strike="noStrike" cap="none" baseline="0" dirty="0">
                <a:solidFill>
                  <a:srgbClr val="FFFFFF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Palatino Linotype" panose="02040502050505030304" pitchFamily="18" charset="0"/>
                <a:ea typeface="SimSun"/>
                <a:cs typeface="SimSun"/>
              </a:rPr>
            </a:br>
            <a:r>
              <a:rPr lang="zh-CN" sz="2000" b="1" i="0" u="none" strike="noStrike" cap="none" baseline="0" dirty="0">
                <a:solidFill>
                  <a:srgbClr val="FFFFFF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Palatino Linotype" panose="02040502050505030304" pitchFamily="18" charset="0"/>
                <a:ea typeface="SimSun"/>
                <a:cs typeface="SimSun"/>
              </a:rPr>
              <a:t>预防与干预项目</a:t>
            </a:r>
          </a:p>
          <a:p>
            <a:pPr algn="ctr">
              <a:lnSpc>
                <a:spcPct val="100000"/>
              </a:lnSpc>
              <a:defRPr/>
            </a:pPr>
            <a:endParaRPr lang="en-US" sz="2000" b="1" dirty="0">
              <a:solidFill>
                <a:schemeClr val="bg1"/>
              </a:solidFill>
              <a:latin typeface="Palatino Linotype" panose="02040502050505030304" pitchFamily="18" charset="0"/>
              <a:ea typeface="+mj-lt"/>
              <a:cs typeface="+mj-lt"/>
            </a:endParaRPr>
          </a:p>
        </p:txBody>
      </p:sp>
      <p:sp>
        <p:nvSpPr>
          <p:cNvPr id="21" name="TextBox 14">
            <a:extLst>
              <a:ext uri="{FF2B5EF4-FFF2-40B4-BE49-F238E27FC236}">
                <a16:creationId xmlns:a16="http://schemas.microsoft.com/office/drawing/2014/main" id="{C8A43F40-AA43-3DC8-1777-AABB83B39EB6}"/>
              </a:ext>
            </a:extLst>
          </p:cNvPr>
          <p:cNvSpPr txBox="1"/>
          <p:nvPr/>
        </p:nvSpPr>
        <p:spPr>
          <a:xfrm>
            <a:off x="91622" y="822863"/>
            <a:ext cx="7594359" cy="944880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zh-CN" sz="1400" b="0" i="0" u="none" strike="noStrike" cap="none" baseline="0">
                <a:solidFill>
                  <a:srgbClr val="FFFFFF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Palatino Linotype" panose="02040502050505030304" pitchFamily="18" charset="0"/>
                <a:ea typeface="SimSun"/>
                <a:cs typeface="SimSun"/>
              </a:rPr>
              <a:t>《每一个学生成功法》(ESSA) 第 I 编 D 部分提供联邦资金支持，帮扶被认定为受忽视、违法失足或处境困难的青少年。该条款分为两个分项：一个分项提供州级资金支持，另一个分项向地方教育机构 (LEA) 提供资金。 </a:t>
            </a:r>
          </a:p>
          <a:p>
            <a:endParaRPr lang="en-US" sz="1400">
              <a:solidFill>
                <a:schemeClr val="bg1"/>
              </a:solidFill>
              <a:latin typeface="Palatino Linotype" panose="02040502050505030304" pitchFamily="18" charset="0"/>
              <a:ea typeface="Calibri" panose="020F0502020204030204"/>
              <a:cs typeface="Calibri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2507CD8-F9DB-66FA-C817-EFC5FD19FC75}"/>
              </a:ext>
            </a:extLst>
          </p:cNvPr>
          <p:cNvSpPr txBox="1"/>
          <p:nvPr/>
        </p:nvSpPr>
        <p:spPr>
          <a:xfrm>
            <a:off x="4032429" y="1979618"/>
            <a:ext cx="3398122" cy="32004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zh-CN" sz="1500" b="1" i="0" u="none" strike="noStrike" cap="none" baseline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Palatino Linotype" panose="02040502050505030304" pitchFamily="18" charset="0"/>
                <a:ea typeface="SimSun"/>
                <a:cs typeface="SimSun"/>
              </a:rPr>
              <a:t>支持州级机构和地方教育机构</a:t>
            </a:r>
            <a:endParaRPr lang="en-US" sz="1500">
              <a:latin typeface="Palatino Linotype" panose="02040502050505030304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C6D9FC7-DAE4-A439-669D-A9F0C03A637B}"/>
              </a:ext>
            </a:extLst>
          </p:cNvPr>
          <p:cNvSpPr txBox="1"/>
          <p:nvPr/>
        </p:nvSpPr>
        <p:spPr>
          <a:xfrm>
            <a:off x="4149085" y="2407194"/>
            <a:ext cx="3227013" cy="440120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zh-CN" sz="14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Palatino Linotype" panose="02040502050505030304" pitchFamily="18" charset="0"/>
                <a:ea typeface="SimSun"/>
                <a:cs typeface="SimSun"/>
              </a:rPr>
              <a:t>新泽西州通过直接响应咨询需求，</a:t>
            </a:r>
            <a:endParaRPr lang="en-US" altLang="zh-CN" sz="1400" b="0" i="0" u="none" strike="noStrike" cap="none" baseline="0" dirty="0">
              <a:solidFill>
                <a:srgbClr val="000000"/>
              </a:solidFill>
              <a:effectLst/>
              <a:uFill>
                <a:solidFill>
                  <a:prstClr val="black">
                    <a:alpha val="0"/>
                  </a:prstClr>
                </a:solidFill>
              </a:uFill>
              <a:latin typeface="Palatino Linotype" panose="02040502050505030304" pitchFamily="18" charset="0"/>
              <a:ea typeface="SimSun"/>
              <a:cs typeface="SimSun"/>
            </a:endParaRPr>
          </a:p>
          <a:p>
            <a:r>
              <a:rPr lang="zh-CN" sz="14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Palatino Linotype" panose="02040502050505030304" pitchFamily="18" charset="0"/>
                <a:ea typeface="SimSun"/>
                <a:cs typeface="SimSun"/>
              </a:rPr>
              <a:t>并在美国教育部 (USED) 资助的无人照管与违法青少年技术援助中心支持下，为州级机构和地方教育机构提供技术援助资源和援助机会，助其持续满足受忽视、违法失足或处境困难青少年的需求。 </a:t>
            </a:r>
          </a:p>
          <a:p>
            <a:endParaRPr lang="en-US" sz="1400" dirty="0">
              <a:latin typeface="Palatino Linotype" panose="02040502050505030304" pitchFamily="18" charset="0"/>
              <a:ea typeface="Verdana"/>
              <a:cs typeface="Calibri"/>
            </a:endParaRPr>
          </a:p>
          <a:p>
            <a:endParaRPr lang="en-US" sz="1400" dirty="0">
              <a:latin typeface="Palatino Linotype" panose="02040502050505030304" pitchFamily="18" charset="0"/>
              <a:ea typeface="Verdana"/>
              <a:cs typeface="Calibri"/>
            </a:endParaRPr>
          </a:p>
          <a:p>
            <a:endParaRPr lang="en-US" sz="1400" dirty="0">
              <a:latin typeface="Palatino Linotype" panose="02040502050505030304" pitchFamily="18" charset="0"/>
              <a:ea typeface="Verdana"/>
              <a:cs typeface="Calibri"/>
            </a:endParaRPr>
          </a:p>
          <a:p>
            <a:endParaRPr lang="en-US" sz="1400" dirty="0">
              <a:latin typeface="Palatino Linotype" panose="02040502050505030304" pitchFamily="18" charset="0"/>
              <a:ea typeface="Verdana"/>
              <a:cs typeface="Calibri"/>
            </a:endParaRPr>
          </a:p>
          <a:p>
            <a:endParaRPr lang="en-US" sz="1400" dirty="0">
              <a:latin typeface="Palatino Linotype" panose="02040502050505030304" pitchFamily="18" charset="0"/>
              <a:ea typeface="Verdana"/>
              <a:cs typeface="Calibri"/>
            </a:endParaRPr>
          </a:p>
          <a:p>
            <a:endParaRPr lang="en-US" sz="1400" dirty="0">
              <a:latin typeface="Palatino Linotype" panose="02040502050505030304" pitchFamily="18" charset="0"/>
              <a:ea typeface="Verdana"/>
              <a:cs typeface="Calibri"/>
            </a:endParaRPr>
          </a:p>
          <a:p>
            <a:endParaRPr lang="en-US" sz="1400" dirty="0">
              <a:latin typeface="Palatino Linotype" panose="02040502050505030304" pitchFamily="18" charset="0"/>
              <a:ea typeface="Verdana"/>
              <a:cs typeface="Calibri"/>
            </a:endParaRPr>
          </a:p>
          <a:p>
            <a:endParaRPr lang="en-US" sz="1400" dirty="0">
              <a:latin typeface="Palatino Linotype" panose="02040502050505030304" pitchFamily="18" charset="0"/>
              <a:ea typeface="Verdana"/>
              <a:cs typeface="Calibri"/>
            </a:endParaRPr>
          </a:p>
          <a:p>
            <a:endParaRPr lang="en-US" sz="1400" dirty="0">
              <a:latin typeface="Palatino Linotype" panose="02040502050505030304" pitchFamily="18" charset="0"/>
              <a:ea typeface="Verdana"/>
              <a:cs typeface="Calibri"/>
            </a:endParaRPr>
          </a:p>
          <a:p>
            <a:r>
              <a:rPr lang="zh-CN" sz="14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Palatino Linotype" panose="02040502050505030304" pitchFamily="18" charset="0"/>
                <a:ea typeface="SimSun"/>
                <a:cs typeface="SimSun"/>
              </a:rPr>
              <a:t>此外，新泽西州教育部还通过校园氛围建设举措（例如社会情感学习、修复性司法和</a:t>
            </a:r>
            <a:r>
              <a:rPr lang="zh-CN" sz="1400" b="0" i="0" u="none" strike="noStrike" cap="none" baseline="0" dirty="0">
                <a:solidFill>
                  <a:srgbClr val="114678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Palatino Linotype" panose="02040502050505030304" pitchFamily="18" charset="0"/>
                <a:ea typeface="SimSun"/>
                <a:cs typeface="SimSun"/>
                <a:hlinkClick r:id="rId3" history="0"/>
              </a:rPr>
              <a:t>新泽西州分层支持系统</a:t>
            </a:r>
            <a:r>
              <a:rPr lang="zh-CN" sz="14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Palatino Linotype" panose="02040502050505030304" pitchFamily="18" charset="0"/>
                <a:ea typeface="SimSun"/>
                <a:cs typeface="SimSun"/>
              </a:rPr>
              <a:t> (NJTSS)，协助各机构改善学习环境。</a:t>
            </a:r>
            <a:endParaRPr lang="en-US" sz="1400" dirty="0">
              <a:latin typeface="Palatino Linotype" panose="02040502050505030304" pitchFamily="18" charset="0"/>
              <a:cs typeface="Calibri"/>
            </a:endParaRPr>
          </a:p>
        </p:txBody>
      </p:sp>
      <p:pic>
        <p:nvPicPr>
          <p:cNvPr id="27" name="Picture 26" descr="BOOMSTER (2020) | Teufel">
            <a:extLst>
              <a:ext uri="{FF2B5EF4-FFF2-40B4-BE49-F238E27FC236}">
                <a16:creationId xmlns:a16="http://schemas.microsoft.com/office/drawing/2014/main" id="{5DF065E8-2115-F69E-E1DC-0990B3A2CCB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73170" y="7026468"/>
            <a:ext cx="3645268" cy="1416477"/>
          </a:xfrm>
          <a:prstGeom prst="rect">
            <a:avLst/>
          </a:prstGeom>
        </p:spPr>
      </p:pic>
      <p:pic>
        <p:nvPicPr>
          <p:cNvPr id="32" name="Picture 31" descr="BOOMSTER (2020) | Teufel">
            <a:extLst>
              <a:ext uri="{FF2B5EF4-FFF2-40B4-BE49-F238E27FC236}">
                <a16:creationId xmlns:a16="http://schemas.microsoft.com/office/drawing/2014/main" id="{55729A2A-300E-0F3F-82CF-8FCA37CD00F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5400000">
            <a:off x="4728567" y="4161084"/>
            <a:ext cx="5906365" cy="1376796"/>
          </a:xfrm>
          <a:prstGeom prst="rect">
            <a:avLst/>
          </a:prstGeom>
        </p:spPr>
      </p:pic>
      <p:pic>
        <p:nvPicPr>
          <p:cNvPr id="35" name="Picture 34" descr="BOOMSTER (2020) | Teufel">
            <a:extLst>
              <a:ext uri="{FF2B5EF4-FFF2-40B4-BE49-F238E27FC236}">
                <a16:creationId xmlns:a16="http://schemas.microsoft.com/office/drawing/2014/main" id="{E6B9A7BF-723D-A2F1-CDCD-5D6FC572918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32155" y="1135632"/>
            <a:ext cx="3537239" cy="1390650"/>
          </a:xfrm>
          <a:prstGeom prst="rect">
            <a:avLst/>
          </a:prstGeom>
        </p:spPr>
      </p:pic>
      <p:pic>
        <p:nvPicPr>
          <p:cNvPr id="3" name="Graphic 2" descr="Circles with arrows with solid fill">
            <a:extLst>
              <a:ext uri="{FF2B5EF4-FFF2-40B4-BE49-F238E27FC236}">
                <a16:creationId xmlns:a16="http://schemas.microsoft.com/office/drawing/2014/main" id="{E5DAC59D-3F5B-6C63-CA8C-171D098394B3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5410198" y="4807526"/>
            <a:ext cx="762001" cy="748146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257549A9-21AC-6879-DB2D-D0CAC9782B99}"/>
              </a:ext>
            </a:extLst>
          </p:cNvPr>
          <p:cNvSpPr/>
          <p:nvPr/>
        </p:nvSpPr>
        <p:spPr>
          <a:xfrm>
            <a:off x="186278" y="1938416"/>
            <a:ext cx="3658316" cy="5824715"/>
          </a:xfrm>
          <a:prstGeom prst="rect">
            <a:avLst/>
          </a:prstGeom>
          <a:solidFill>
            <a:srgbClr val="FFFFF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>
              <a:latin typeface="Palatino Linotype" panose="02040502050505030304" pitchFamily="18" charset="0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31585726-0587-6FE0-C154-9F3F56BE7338}"/>
              </a:ext>
            </a:extLst>
          </p:cNvPr>
          <p:cNvSpPr txBox="1"/>
          <p:nvPr/>
        </p:nvSpPr>
        <p:spPr>
          <a:xfrm>
            <a:off x="22406" y="1980134"/>
            <a:ext cx="3679210" cy="32004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zh-CN" sz="1500" b="1" i="0" u="none" strike="noStrike" cap="none" baseline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Palatino Linotype" panose="02040502050505030304" pitchFamily="18" charset="0"/>
                <a:ea typeface="SimSun"/>
                <a:cs typeface="SimSun"/>
              </a:rPr>
              <a:t>第 I 编 D 部分项目要求</a:t>
            </a:r>
            <a:endParaRPr lang="en-US" sz="1500">
              <a:latin typeface="Palatino Linotype" panose="02040502050505030304" pitchFamily="18" charset="0"/>
              <a:ea typeface="Calibri" panose="020F0502020204030204"/>
              <a:cs typeface="Calibri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4246B5B9-7D1F-DE94-1B44-A6F8F07D8ABF}"/>
              </a:ext>
            </a:extLst>
          </p:cNvPr>
          <p:cNvSpPr txBox="1"/>
          <p:nvPr/>
        </p:nvSpPr>
        <p:spPr>
          <a:xfrm>
            <a:off x="178114" y="2418407"/>
            <a:ext cx="3637666" cy="335280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zh-CN" sz="14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Palatino Linotype" panose="02040502050505030304" pitchFamily="18" charset="0"/>
                <a:ea typeface="SimSun"/>
                <a:cs typeface="SimSun"/>
              </a:rPr>
              <a:t>实施第 I 编 D 部分项目的州级机构（矫正部、儿童和家庭部、青少年司法委员会）和地方教育机构需要：</a:t>
            </a:r>
            <a:endParaRPr lang="en-US" dirty="0">
              <a:latin typeface="Palatino Linotype" panose="02040502050505030304" pitchFamily="18" charset="0"/>
              <a:ea typeface="+mn-lt"/>
              <a:cs typeface="+mn-lt"/>
            </a:endParaRPr>
          </a:p>
          <a:p>
            <a:endParaRPr lang="en-US" sz="600" dirty="0">
              <a:latin typeface="Palatino Linotype" panose="02040502050505030304" pitchFamily="18" charset="0"/>
              <a:ea typeface="Calibri" panose="020F0502020204030204"/>
              <a:cs typeface="Calibri"/>
            </a:endParaRPr>
          </a:p>
          <a:p>
            <a:pPr marL="285750" indent="-285750">
              <a:buFont typeface="Arial"/>
              <a:buChar char="•"/>
            </a:pPr>
            <a:r>
              <a:rPr lang="zh-CN" sz="14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Palatino Linotype" panose="02040502050505030304" pitchFamily="18" charset="0"/>
                <a:ea typeface="SimSun"/>
                <a:cs typeface="SimSun"/>
              </a:rPr>
              <a:t>完善地方和州立机构内儿童和青少年的教育服务，确保学生能够达到本州所有学生都应达到的州级严格学业标准；</a:t>
            </a:r>
            <a:endParaRPr lang="en-US" dirty="0">
              <a:latin typeface="Palatino Linotype" panose="02040502050505030304" pitchFamily="18" charset="0"/>
              <a:ea typeface="Calibri" panose="020F0502020204030204"/>
              <a:cs typeface="Calibri"/>
            </a:endParaRPr>
          </a:p>
          <a:p>
            <a:endParaRPr lang="en-US" sz="600" dirty="0">
              <a:latin typeface="Palatino Linotype" panose="02040502050505030304" pitchFamily="18" charset="0"/>
              <a:ea typeface="Calibri" panose="020F0502020204030204"/>
              <a:cs typeface="Calibri"/>
            </a:endParaRPr>
          </a:p>
          <a:p>
            <a:pPr marL="285750" indent="-285750">
              <a:buFont typeface="Arial"/>
              <a:buChar char="•"/>
            </a:pPr>
            <a:r>
              <a:rPr lang="zh-CN" sz="14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Palatino Linotype" panose="02040502050505030304" pitchFamily="18" charset="0"/>
                <a:ea typeface="SimSun"/>
                <a:cs typeface="SimSun"/>
              </a:rPr>
              <a:t>为从地方和州立机构、矫正机构回归社会的儿童和青少年提供所需服务，助其成功重返学校或就业；以及 </a:t>
            </a:r>
            <a:endParaRPr lang="en-US" dirty="0">
              <a:latin typeface="Palatino Linotype" panose="02040502050505030304" pitchFamily="18" charset="0"/>
              <a:ea typeface="Calibri" panose="020F0502020204030204"/>
              <a:cs typeface="Calibri"/>
            </a:endParaRPr>
          </a:p>
          <a:p>
            <a:endParaRPr lang="en-US" sz="600" dirty="0">
              <a:latin typeface="Palatino Linotype" panose="02040502050505030304" pitchFamily="18" charset="0"/>
              <a:ea typeface="Calibri" panose="020F0502020204030204"/>
              <a:cs typeface="Calibri"/>
            </a:endParaRPr>
          </a:p>
          <a:p>
            <a:pPr marL="285750" indent="-285750">
              <a:buFont typeface="Arial"/>
              <a:buChar char="•"/>
            </a:pPr>
            <a:r>
              <a:rPr lang="zh-CN" sz="14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Palatino Linotype" panose="02040502050505030304" pitchFamily="18" charset="0"/>
                <a:ea typeface="SimSun"/>
                <a:cs typeface="SimSun"/>
              </a:rPr>
              <a:t>预防处境困难青少年辍学，并为从矫正机构（或受忽视青少年教育机构和少年犯管教机构）回归社会的儿童和青少年建立支持体系，确保他们继续接受教育，并推动家庭和社区的参与。</a:t>
            </a:r>
            <a:endParaRPr lang="en-US" dirty="0">
              <a:latin typeface="Palatino Linotype" panose="02040502050505030304" pitchFamily="18" charset="0"/>
              <a:ea typeface="Calibri" panose="020F0502020204030204"/>
              <a:cs typeface="Calibri"/>
            </a:endParaRPr>
          </a:p>
        </p:txBody>
      </p:sp>
      <p:pic>
        <p:nvPicPr>
          <p:cNvPr id="5" name="Picture 4" descr="BOOMSTER (2020) | Teufel">
            <a:extLst>
              <a:ext uri="{FF2B5EF4-FFF2-40B4-BE49-F238E27FC236}">
                <a16:creationId xmlns:a16="http://schemas.microsoft.com/office/drawing/2014/main" id="{217B222D-01F0-30D9-B5EF-C985EB78199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5400000">
            <a:off x="-2703024" y="4141894"/>
            <a:ext cx="5906365" cy="1376796"/>
          </a:xfrm>
          <a:prstGeom prst="rect">
            <a:avLst/>
          </a:prstGeom>
        </p:spPr>
      </p:pic>
      <p:pic>
        <p:nvPicPr>
          <p:cNvPr id="9" name="Picture 8" descr="BOOMSTER (2020) | Teufel">
            <a:extLst>
              <a:ext uri="{FF2B5EF4-FFF2-40B4-BE49-F238E27FC236}">
                <a16:creationId xmlns:a16="http://schemas.microsoft.com/office/drawing/2014/main" id="{B90106F0-F5E0-E617-FBF8-F54189D5780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0474" y="1147378"/>
            <a:ext cx="3696514" cy="1390650"/>
          </a:xfrm>
          <a:prstGeom prst="rect">
            <a:avLst/>
          </a:prstGeom>
        </p:spPr>
      </p:pic>
      <p:pic>
        <p:nvPicPr>
          <p:cNvPr id="12" name="Picture 11" descr="BOOMSTER (2020) | Teufel">
            <a:extLst>
              <a:ext uri="{FF2B5EF4-FFF2-40B4-BE49-F238E27FC236}">
                <a16:creationId xmlns:a16="http://schemas.microsoft.com/office/drawing/2014/main" id="{A87F50F7-5BAD-68E3-D35D-7047610636F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7705" y="7023812"/>
            <a:ext cx="3648075" cy="1362941"/>
          </a:xfrm>
          <a:prstGeom prst="rect">
            <a:avLst/>
          </a:prstGeom>
        </p:spPr>
      </p:pic>
      <p:pic>
        <p:nvPicPr>
          <p:cNvPr id="15" name="Picture 14" descr="BOOMSTER (2020) | Teufel">
            <a:extLst>
              <a:ext uri="{FF2B5EF4-FFF2-40B4-BE49-F238E27FC236}">
                <a16:creationId xmlns:a16="http://schemas.microsoft.com/office/drawing/2014/main" id="{1E83A3D2-936F-5A14-1491-C734AB52366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5400000">
            <a:off x="985760" y="4181473"/>
            <a:ext cx="5906365" cy="1376796"/>
          </a:xfrm>
          <a:prstGeom prst="rect">
            <a:avLst/>
          </a:prstGeom>
        </p:spPr>
      </p:pic>
      <p:pic>
        <p:nvPicPr>
          <p:cNvPr id="4" name="Picture 3" descr="BOOMSTER (2020) | Teufel">
            <a:extLst>
              <a:ext uri="{FF2B5EF4-FFF2-40B4-BE49-F238E27FC236}">
                <a16:creationId xmlns:a16="http://schemas.microsoft.com/office/drawing/2014/main" id="{FFF481BE-4C88-7328-1EAB-0551BE902D0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5400000">
            <a:off x="1117861" y="4156951"/>
            <a:ext cx="5961893" cy="1376796"/>
          </a:xfrm>
          <a:prstGeom prst="rect">
            <a:avLst/>
          </a:prstGeom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35B2957E-2F34-3593-6C87-A286661992F0}"/>
              </a:ext>
            </a:extLst>
          </p:cNvPr>
          <p:cNvSpPr/>
          <p:nvPr/>
        </p:nvSpPr>
        <p:spPr>
          <a:xfrm>
            <a:off x="143653" y="7953044"/>
            <a:ext cx="7411870" cy="911290"/>
          </a:xfrm>
          <a:prstGeom prst="rect">
            <a:avLst/>
          </a:prstGeom>
          <a:solidFill>
            <a:srgbClr val="FFFFF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>
              <a:latin typeface="Palatino Linotype" panose="02040502050505030304" pitchFamily="18" charset="0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8E4FC427-B337-C104-4CCE-869D0477D5EE}"/>
              </a:ext>
            </a:extLst>
          </p:cNvPr>
          <p:cNvSpPr txBox="1"/>
          <p:nvPr/>
        </p:nvSpPr>
        <p:spPr>
          <a:xfrm>
            <a:off x="1491138" y="8065535"/>
            <a:ext cx="6031233" cy="51816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zh-CN" sz="1400" b="1" i="0" u="none" strike="noStrike" cap="none" baseline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Palatino Linotype" panose="02040502050505030304" pitchFamily="18" charset="0"/>
                <a:ea typeface="SimSun"/>
                <a:cs typeface="SimSun"/>
              </a:rPr>
              <a:t>资金拨付方式：</a:t>
            </a:r>
            <a:r>
              <a:rPr lang="zh-CN" sz="1400" b="0" i="0" u="none" strike="noStrike" cap="none" baseline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Palatino Linotype" panose="02040502050505030304" pitchFamily="18" charset="0"/>
                <a:ea typeface="SimSun"/>
                <a:cs typeface="SimSun"/>
              </a:rPr>
              <a:t>新泽西州依据公式补贴获得第 I 编 D 部分规定的资金，拨款依据的是州立机构中的儿童人数和生均教育支出。</a:t>
            </a:r>
            <a:endParaRPr lang="en-US" sz="1400">
              <a:latin typeface="Palatino Linotype" panose="02040502050505030304" pitchFamily="18" charset="0"/>
              <a:ea typeface="Calibri" panose="020F0502020204030204"/>
              <a:cs typeface="Calibri"/>
            </a:endParaRPr>
          </a:p>
        </p:txBody>
      </p:sp>
      <p:pic>
        <p:nvPicPr>
          <p:cNvPr id="28" name="Graphic 27" descr="Excellent with solid fill">
            <a:extLst>
              <a:ext uri="{FF2B5EF4-FFF2-40B4-BE49-F238E27FC236}">
                <a16:creationId xmlns:a16="http://schemas.microsoft.com/office/drawing/2014/main" id="{D1E74ECC-065D-30C8-2502-E6609E2EB7D3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521054" y="8051435"/>
            <a:ext cx="775855" cy="789710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CA655E24-19B7-C1AB-86DE-D126CC3FF90E}"/>
              </a:ext>
            </a:extLst>
          </p:cNvPr>
          <p:cNvPicPr>
            <a:picLocks noChangeAspect="1"/>
          </p:cNvPicPr>
          <p:nvPr/>
        </p:nvPicPr>
        <p:blipFill>
          <a:blip r:embed="rId9"/>
          <a:srcRect l="6941" t="4556" r="5065" b="7387"/>
          <a:stretch>
            <a:fillRect/>
          </a:stretch>
        </p:blipFill>
        <p:spPr>
          <a:xfrm>
            <a:off x="312917" y="8960340"/>
            <a:ext cx="773376" cy="861246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71835FDA-1B97-E3FD-9C37-58CADFC4A6F4}"/>
              </a:ext>
            </a:extLst>
          </p:cNvPr>
          <p:cNvSpPr txBox="1"/>
          <p:nvPr/>
        </p:nvSpPr>
        <p:spPr>
          <a:xfrm>
            <a:off x="1301981" y="9315134"/>
            <a:ext cx="5358248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 rtl="0" fontAlgn="base"/>
            <a:r>
              <a:rPr lang="zh-CN" sz="1800" b="0" i="0" u="none" strike="noStrike" cap="none" baseline="0" dirty="0">
                <a:solidFill>
                  <a:srgbClr val="FFFFFF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Palatino Linotype" panose="02040502050505030304" pitchFamily="18" charset="0"/>
                <a:ea typeface="SimSun"/>
                <a:cs typeface="SimSun"/>
              </a:rPr>
              <a:t>扫码访问新泽西州教育部官网，</a:t>
            </a:r>
            <a:br>
              <a:rPr lang="en-US" altLang="zh-CN" sz="1800" b="0" i="0" u="none" strike="noStrike" cap="none" baseline="0" dirty="0">
                <a:solidFill>
                  <a:srgbClr val="FFFFFF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Palatino Linotype" panose="02040502050505030304" pitchFamily="18" charset="0"/>
                <a:ea typeface="SimSun"/>
                <a:cs typeface="SimSun"/>
              </a:rPr>
            </a:br>
            <a:r>
              <a:rPr lang="zh-CN" sz="1800" b="0" i="0" u="none" strike="noStrike" cap="none" baseline="0" dirty="0">
                <a:solidFill>
                  <a:srgbClr val="FFFFFF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Palatino Linotype" panose="02040502050505030304" pitchFamily="18" charset="0"/>
                <a:ea typeface="SimSun"/>
                <a:cs typeface="SimSun"/>
              </a:rPr>
              <a:t>查阅</a:t>
            </a:r>
            <a:r>
              <a:rPr lang="zh-CN" sz="1800" b="0" i="0" strike="noStrike" cap="none" baseline="0" dirty="0">
                <a:solidFill>
                  <a:schemeClr val="bg1"/>
                </a:solidFill>
                <a:effectLst/>
                <a:uFill>
                  <a:solidFill>
                    <a:srgbClr val="FFFFFF"/>
                  </a:solidFill>
                </a:uFill>
                <a:latin typeface="Palatino Linotype" panose="02040502050505030304" pitchFamily="18" charset="0"/>
                <a:ea typeface="SimSun"/>
                <a:cs typeface="SimSun"/>
                <a:hlinkClick r:id="rId10" history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《每一个学生成功法》州计划</a:t>
            </a:r>
            <a:r>
              <a:rPr lang="zh-CN" sz="1800" b="0" i="0" strike="noStrike" cap="none" baseline="0" dirty="0">
                <a:solidFill>
                  <a:schemeClr val="bg1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Palatino Linotype" panose="02040502050505030304" pitchFamily="18" charset="0"/>
                <a:ea typeface="SimSun"/>
                <a:cs typeface="SimSun"/>
              </a:rPr>
              <a:t>。</a:t>
            </a:r>
            <a:endParaRPr lang="en-US" b="0" i="0" dirty="0">
              <a:solidFill>
                <a:schemeClr val="bg1"/>
              </a:solidFill>
              <a:effectLst/>
              <a:latin typeface="Palatino Linotype" panose="02040502050505030304" pitchFamily="18" charset="0"/>
            </a:endParaRPr>
          </a:p>
        </p:txBody>
      </p:sp>
      <p:pic>
        <p:nvPicPr>
          <p:cNvPr id="36" name="Picture 35" descr="New Jersey Seal">
            <a:extLst>
              <a:ext uri="{FF2B5EF4-FFF2-40B4-BE49-F238E27FC236}">
                <a16:creationId xmlns:a16="http://schemas.microsoft.com/office/drawing/2014/main" id="{9B56BAAA-47A2-4CD0-A7A4-4429080BAFA6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554072" y="9013827"/>
            <a:ext cx="902372" cy="8544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3093776"/>
      </p:ext>
    </p:extLst>
  </p:cSld>
  <p:clrMapOvr>
    <a:masterClrMapping/>
  </p:clrMapOvr>
  <p:transition/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OS" val="Unix 3.10.0.1160"/>
  <p:tag name="AS_RELEASE_DATE" val="2024.03.31"/>
  <p:tag name="AS_TITLE" val="Aspose.Slides for Java"/>
  <p:tag name="AS_VERSION" val="24.3"/>
</p:tagLst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Calibri Light" panose="020F0302020204030204"/>
        <a:cs typeface="Arial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Calibri" panose="020F0502020204030204"/>
        <a:cs typeface="Arial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Calibri Light" panose="020F0302020204030204"/>
        <a:cs typeface="Arial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Calibri" panose="020F0502020204030204"/>
        <a:cs typeface="Arial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lcf76f155ced4ddcb4097134ff3c332f xmlns="b607b4a9-cd0e-47c9-a480-4b50f42bfa5d">
      <Terms xmlns="http://schemas.microsoft.com/office/infopath/2007/PartnerControls"/>
    </lcf76f155ced4ddcb4097134ff3c332f>
    <_ip_UnifiedCompliancePolicyProperties xmlns="http://schemas.microsoft.com/sharepoint/v3" xsi:nil="true"/>
    <TaxCatchAll xmlns="c4be73a0-6699-4902-ac9a-94c7d891f177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9D79268244CFC49851E07AE846A2F63" ma:contentTypeVersion="21" ma:contentTypeDescription="Create a new document." ma:contentTypeScope="" ma:versionID="a293f4da4963fdba420633f8789a09a0">
  <xsd:schema xmlns:xsd="http://www.w3.org/2001/XMLSchema" xmlns:xs="http://www.w3.org/2001/XMLSchema" xmlns:p="http://schemas.microsoft.com/office/2006/metadata/properties" xmlns:ns1="http://schemas.microsoft.com/sharepoint/v3" xmlns:ns2="b607b4a9-cd0e-47c9-a480-4b50f42bfa5d" xmlns:ns3="c4be73a0-6699-4902-ac9a-94c7d891f177" targetNamespace="http://schemas.microsoft.com/office/2006/metadata/properties" ma:root="true" ma:fieldsID="8883a6cbb9c2adcc0d8face3fe519da3" ns1:_="" ns2:_="" ns3:_="">
    <xsd:import namespace="http://schemas.microsoft.com/sharepoint/v3"/>
    <xsd:import namespace="b607b4a9-cd0e-47c9-a480-4b50f42bfa5d"/>
    <xsd:import namespace="c4be73a0-6699-4902-ac9a-94c7d891f17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LengthInSeconds" minOccurs="0"/>
                <xsd:element ref="ns3:TaxCatchAll" minOccurs="0"/>
                <xsd:element ref="ns2:lcf76f155ced4ddcb4097134ff3c332f" minOccurs="0"/>
                <xsd:element ref="ns2:MediaServiceObjectDetectorVersions" minOccurs="0"/>
                <xsd:element ref="ns2:MediaServiceSearchProperties" minOccurs="0"/>
                <xsd:element ref="ns1:_ip_UnifiedCompliancePolicyProperties" minOccurs="0"/>
                <xsd:element ref="ns1:_ip_UnifiedCompliancePolicyUIAc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5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26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607b4a9-cd0e-47c9-a480-4b50f42bfa5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e8829e9b-2c9c-4724-8f43-688495af2fc8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4be73a0-6699-4902-ac9a-94c7d891f177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0" nillable="true" ma:displayName="Taxonomy Catch All Column" ma:hidden="true" ma:list="{f1465245-6ed8-4702-8db5-011e37b148a1}" ma:internalName="TaxCatchAll" ma:showField="CatchAllData" ma:web="c4be73a0-6699-4902-ac9a-94c7d891f17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1D238A9F-2905-482B-84EC-AB1D2C925872}">
  <ds:schemaRefs>
    <ds:schemaRef ds:uri="c4be73a0-6699-4902-ac9a-94c7d891f177"/>
    <ds:schemaRef ds:uri="http://purl.org/dc/dcmitype/"/>
    <ds:schemaRef ds:uri="http://schemas.microsoft.com/office/2006/metadata/properties"/>
    <ds:schemaRef ds:uri="http://schemas.microsoft.com/office/2006/documentManagement/types"/>
    <ds:schemaRef ds:uri="http://purl.org/dc/terms/"/>
    <ds:schemaRef ds:uri="http://purl.org/dc/elements/1.1/"/>
    <ds:schemaRef ds:uri="http://www.w3.org/XML/1998/namespace"/>
    <ds:schemaRef ds:uri="http://schemas.microsoft.com/office/infopath/2007/PartnerControls"/>
    <ds:schemaRef ds:uri="http://schemas.openxmlformats.org/package/2006/metadata/core-properties"/>
    <ds:schemaRef ds:uri="b607b4a9-cd0e-47c9-a480-4b50f42bfa5d"/>
    <ds:schemaRef ds:uri="http://schemas.microsoft.com/sharepoint/v3"/>
  </ds:schemaRefs>
</ds:datastoreItem>
</file>

<file path=customXml/itemProps2.xml><?xml version="1.0" encoding="utf-8"?>
<ds:datastoreItem xmlns:ds="http://schemas.openxmlformats.org/officeDocument/2006/customXml" ds:itemID="{6E7E6992-4CB9-42EA-8CAF-92AC0D76D97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389DBD5E-D6B8-4092-96D1-E2A3157E214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b607b4a9-cd0e-47c9-a480-4b50f42bfa5d"/>
    <ds:schemaRef ds:uri="c4be73a0-6699-4902-ac9a-94c7d891f17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634</Words>
  <Application>Microsoft Office PowerPoint</Application>
  <PresentationFormat>Custom</PresentationFormat>
  <Paragraphs>26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Palatino Linotype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Prevention and Intervention Programs for Children and Youth who are Neglected, Delinquent, or At-Risk (Chinese)</dc:title>
  <cp:lastModifiedBy>Gallagher, Amy</cp:lastModifiedBy>
  <cp:revision>11</cp:revision>
  <dcterms:created xsi:type="dcterms:W3CDTF">2024-01-16T20:56:23Z</dcterms:created>
  <dcterms:modified xsi:type="dcterms:W3CDTF">2025-11-26T17:12:46Z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0x010100E9D79268244CFC49851E07AE846A2F63</vt:lpwstr>
  </property>
  <property fmtid="{D5CDD505-2E9C-101B-9397-08002B2CF9AE}" pid="3" name="MediaServiceImageTags">
    <vt:lpwstr/>
  </property>
</Properties>
</file>