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58" r:id="rId2"/>
    <p:sldMasterId id="2147483682" r:id="rId3"/>
  </p:sldMasterIdLst>
  <p:notesMasterIdLst>
    <p:notesMasterId r:id="rId26"/>
  </p:notesMasterIdLst>
  <p:handoutMasterIdLst>
    <p:handoutMasterId r:id="rId27"/>
  </p:handoutMasterIdLst>
  <p:sldIdLst>
    <p:sldId id="256" r:id="rId4"/>
    <p:sldId id="269" r:id="rId5"/>
    <p:sldId id="267" r:id="rId6"/>
    <p:sldId id="259" r:id="rId7"/>
    <p:sldId id="260" r:id="rId8"/>
    <p:sldId id="261" r:id="rId9"/>
    <p:sldId id="268" r:id="rId10"/>
    <p:sldId id="262" r:id="rId11"/>
    <p:sldId id="276" r:id="rId12"/>
    <p:sldId id="275" r:id="rId13"/>
    <p:sldId id="263" r:id="rId14"/>
    <p:sldId id="264" r:id="rId15"/>
    <p:sldId id="272" r:id="rId16"/>
    <p:sldId id="265" r:id="rId17"/>
    <p:sldId id="266" r:id="rId18"/>
    <p:sldId id="270" r:id="rId19"/>
    <p:sldId id="273" r:id="rId20"/>
    <p:sldId id="284" r:id="rId21"/>
    <p:sldId id="274" r:id="rId22"/>
    <p:sldId id="271" r:id="rId23"/>
    <p:sldId id="257" r:id="rId24"/>
    <p:sldId id="283" r:id="rId25"/>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244C458-58C6-E663-CA35-045085C4D323}" name="Gorman, Stephanie" initials="SG" userId="S::sgorman@doe.nj.gov::c7f1a413-51eb-4dec-98d2-71eaf128ef8f" providerId="AD"/>
  <p188:author id="{DCA31571-B91C-845E-2C9C-8AA7C301579C}" name="Jenkins, Shifra" initials="SJ" userId="S::sjenkins@doe.nj.gov::66baaeb3-4c5c-4bde-b8bf-7132a2d4eba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E2405"/>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369" autoAdjust="0"/>
  </p:normalViewPr>
  <p:slideViewPr>
    <p:cSldViewPr snapToGrid="0">
      <p:cViewPr varScale="1">
        <p:scale>
          <a:sx n="95" d="100"/>
          <a:sy n="95" d="100"/>
        </p:scale>
        <p:origin x="1134" y="90"/>
      </p:cViewPr>
      <p:guideLst/>
    </p:cSldViewPr>
  </p:slideViewPr>
  <p:outlineViewPr>
    <p:cViewPr>
      <p:scale>
        <a:sx n="33" d="100"/>
        <a:sy n="33" d="100"/>
      </p:scale>
      <p:origin x="0" y="-16530"/>
    </p:cViewPr>
  </p:outlineViewPr>
  <p:notesTextViewPr>
    <p:cViewPr>
      <p:scale>
        <a:sx n="1" d="1"/>
        <a:sy n="1" d="1"/>
      </p:scale>
      <p:origin x="0" y="0"/>
    </p:cViewPr>
  </p:notesTextViewPr>
  <p:notesViewPr>
    <p:cSldViewPr snapToGrid="0" showGuide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CA4259-EAE7-46D8-9E95-EECF2226332D}"/>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a:extLst>
              <a:ext uri="{FF2B5EF4-FFF2-40B4-BE49-F238E27FC236}">
                <a16:creationId xmlns:a16="http://schemas.microsoft.com/office/drawing/2014/main" id="{B1A12993-B11F-4A1A-9605-19E2237870B8}"/>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57425AFB-E73E-4C47-BA4D-95B867A1CC07}" type="datetimeFigureOut">
              <a:rPr lang="en-US" smtClean="0"/>
              <a:t>10/6/2026</a:t>
            </a:fld>
            <a:endParaRPr lang="en-US"/>
          </a:p>
        </p:txBody>
      </p:sp>
      <p:sp>
        <p:nvSpPr>
          <p:cNvPr id="4" name="Footer Placeholder 3">
            <a:extLst>
              <a:ext uri="{FF2B5EF4-FFF2-40B4-BE49-F238E27FC236}">
                <a16:creationId xmlns:a16="http://schemas.microsoft.com/office/drawing/2014/main" id="{3F405770-E5EF-402C-9691-9BF7CF31DC10}"/>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754CEE4-A16C-4F67-915C-EEEA190ED365}"/>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CE8FD18C-D8A1-484B-BA09-7DA4094F3736}" type="slidenum">
              <a:rPr lang="en-US" smtClean="0"/>
              <a:t>‹#›</a:t>
            </a:fld>
            <a:endParaRPr lang="en-US"/>
          </a:p>
        </p:txBody>
      </p:sp>
    </p:spTree>
    <p:extLst>
      <p:ext uri="{BB962C8B-B14F-4D97-AF65-F5344CB8AC3E}">
        <p14:creationId xmlns:p14="http://schemas.microsoft.com/office/powerpoint/2010/main" val="23140154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5D8AC223-25EB-40B2-9538-010511AACFA5}" type="datetimeFigureOut">
              <a:rPr lang="en-US" smtClean="0"/>
              <a:t>10/6/2026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B97A44F7-5F69-4F06-8F30-FB0E6EC0A151}" type="slidenum">
              <a:rPr lang="en-US" smtClean="0"/>
              <a:t>‹#›</a:t>
            </a:fld>
            <a:endParaRPr lang="en-US"/>
          </a:p>
        </p:txBody>
      </p:sp>
    </p:spTree>
    <p:extLst>
      <p:ext uri="{BB962C8B-B14F-4D97-AF65-F5344CB8AC3E}">
        <p14:creationId xmlns:p14="http://schemas.microsoft.com/office/powerpoint/2010/main" val="1606755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15</a:t>
            </a:fld>
            <a:endParaRPr lang="en-US"/>
          </a:p>
        </p:txBody>
      </p:sp>
    </p:spTree>
    <p:extLst>
      <p:ext uri="{BB962C8B-B14F-4D97-AF65-F5344CB8AC3E}">
        <p14:creationId xmlns:p14="http://schemas.microsoft.com/office/powerpoint/2010/main" val="2021707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4195A-8207-4653-9618-FEF2DA8A3770}"/>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014B6A3B-3BF1-49BB-A418-D9BD7963E314}"/>
              </a:ext>
            </a:extLst>
          </p:cNvPr>
          <p:cNvSpPr>
            <a:spLocks noGrp="1"/>
          </p:cNvSpPr>
          <p:nvPr>
            <p:ph type="body" sz="quarter" idx="11"/>
          </p:nvPr>
        </p:nvSpPr>
        <p:spPr>
          <a:xfrm>
            <a:off x="171451" y="1222375"/>
            <a:ext cx="11849100" cy="4803775"/>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a:extLst>
              <a:ext uri="{FF2B5EF4-FFF2-40B4-BE49-F238E27FC236}">
                <a16:creationId xmlns:a16="http://schemas.microsoft.com/office/drawing/2014/main" id="{1C79865C-D298-48FE-A461-FAEF3874AA84}"/>
              </a:ext>
            </a:extLst>
          </p:cNvPr>
          <p:cNvSpPr>
            <a:spLocks noGrp="1"/>
          </p:cNvSpPr>
          <p:nvPr>
            <p:ph type="sldNum" sz="quarter" idx="10"/>
          </p:nvPr>
        </p:nvSpPr>
        <p:spPr/>
        <p:txBody>
          <a:bodyPr/>
          <a:lstStyle/>
          <a:p>
            <a:fld id="{A3D1C70C-36A2-44FC-A083-98959550CFF4}" type="slidenum">
              <a:rPr lang="en-US" smtClean="0"/>
              <a:pPr/>
              <a:t>‹#›</a:t>
            </a:fld>
            <a:endParaRPr lang="en-US"/>
          </a:p>
        </p:txBody>
      </p:sp>
    </p:spTree>
    <p:extLst>
      <p:ext uri="{BB962C8B-B14F-4D97-AF65-F5344CB8AC3E}">
        <p14:creationId xmlns:p14="http://schemas.microsoft.com/office/powerpoint/2010/main" val="2276410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_Content_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DD0B-203A-49C4-9F48-8D711C6D1ED8}"/>
              </a:ext>
            </a:extLst>
          </p:cNvPr>
          <p:cNvSpPr>
            <a:spLocks noGrp="1"/>
          </p:cNvSpPr>
          <p:nvPr>
            <p:ph type="title"/>
          </p:nvPr>
        </p:nvSpPr>
        <p:spPr/>
        <p:txBody>
          <a:bodyPr/>
          <a:lstStyle/>
          <a:p>
            <a:r>
              <a:rPr lang="en-US"/>
              <a:t>Click to edit Master title style</a:t>
            </a:r>
          </a:p>
        </p:txBody>
      </p:sp>
      <p:sp>
        <p:nvSpPr>
          <p:cNvPr id="3" name="Content Placeholder 1">
            <a:extLst>
              <a:ext uri="{FF2B5EF4-FFF2-40B4-BE49-F238E27FC236}">
                <a16:creationId xmlns:a16="http://schemas.microsoft.com/office/drawing/2014/main" id="{257493FF-CD20-4B73-9767-F1B99F11BE08}"/>
              </a:ext>
            </a:extLst>
          </p:cNvPr>
          <p:cNvSpPr>
            <a:spLocks noGrp="1"/>
          </p:cNvSpPr>
          <p:nvPr>
            <p:ph idx="1"/>
          </p:nvPr>
        </p:nvSpPr>
        <p:spPr>
          <a:xfrm>
            <a:off x="146292" y="1430627"/>
            <a:ext cx="11890272" cy="2226974"/>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p:txBody>
      </p:sp>
      <p:sp>
        <p:nvSpPr>
          <p:cNvPr id="5" name="Content Placeholder 2">
            <a:extLst>
              <a:ext uri="{FF2B5EF4-FFF2-40B4-BE49-F238E27FC236}">
                <a16:creationId xmlns:a16="http://schemas.microsoft.com/office/drawing/2014/main" id="{78EA82EE-04AA-4E18-9C5B-623D41A88E2B}"/>
              </a:ext>
            </a:extLst>
          </p:cNvPr>
          <p:cNvSpPr>
            <a:spLocks noGrp="1"/>
          </p:cNvSpPr>
          <p:nvPr>
            <p:ph idx="13"/>
          </p:nvPr>
        </p:nvSpPr>
        <p:spPr>
          <a:xfrm>
            <a:off x="155436" y="3735253"/>
            <a:ext cx="11890272" cy="2226974"/>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2339DFE4-2DF1-4F25-B907-12A180D6D3B4}"/>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1388781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_Content_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DD0B-203A-49C4-9F48-8D711C6D1ED8}"/>
              </a:ext>
            </a:extLst>
          </p:cNvPr>
          <p:cNvSpPr>
            <a:spLocks noGrp="1"/>
          </p:cNvSpPr>
          <p:nvPr>
            <p:ph type="title"/>
          </p:nvPr>
        </p:nvSpPr>
        <p:spPr/>
        <p:txBody>
          <a:bodyPr/>
          <a:lstStyle/>
          <a:p>
            <a:r>
              <a:rPr lang="en-US"/>
              <a:t>Click to edit Master title style</a:t>
            </a:r>
          </a:p>
        </p:txBody>
      </p:sp>
      <p:sp>
        <p:nvSpPr>
          <p:cNvPr id="7" name="Subtitle 1">
            <a:extLst>
              <a:ext uri="{FF2B5EF4-FFF2-40B4-BE49-F238E27FC236}">
                <a16:creationId xmlns:a16="http://schemas.microsoft.com/office/drawing/2014/main" id="{FE7420B2-557E-48EE-B2B6-06D64A51825A}"/>
              </a:ext>
            </a:extLst>
          </p:cNvPr>
          <p:cNvSpPr>
            <a:spLocks noGrp="1"/>
          </p:cNvSpPr>
          <p:nvPr>
            <p:ph type="body" idx="14"/>
          </p:nvPr>
        </p:nvSpPr>
        <p:spPr>
          <a:xfrm>
            <a:off x="146291" y="1138548"/>
            <a:ext cx="11890271" cy="823912"/>
          </a:xfrm>
        </p:spPr>
        <p:txBody>
          <a:bodyPr anchor="b">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Content Placeholder 1">
            <a:extLst>
              <a:ext uri="{FF2B5EF4-FFF2-40B4-BE49-F238E27FC236}">
                <a16:creationId xmlns:a16="http://schemas.microsoft.com/office/drawing/2014/main" id="{257493FF-CD20-4B73-9767-F1B99F11BE08}"/>
              </a:ext>
            </a:extLst>
          </p:cNvPr>
          <p:cNvSpPr>
            <a:spLocks noGrp="1"/>
          </p:cNvSpPr>
          <p:nvPr>
            <p:ph idx="1"/>
          </p:nvPr>
        </p:nvSpPr>
        <p:spPr>
          <a:xfrm>
            <a:off x="146292" y="1962460"/>
            <a:ext cx="11890272" cy="1433759"/>
          </a:xfrm>
        </p:spPr>
        <p:txBody>
          <a:bodyPr rIns="91440">
            <a:noAutofit/>
          </a:bodyPr>
          <a:lstStyle>
            <a:lvl1pPr>
              <a:defRPr sz="2400"/>
            </a:lvl1pPr>
            <a:lvl2pPr>
              <a:defRPr sz="2000"/>
            </a:lvl2pPr>
            <a:lvl3pPr>
              <a:defRPr sz="1800"/>
            </a:lvl3pPr>
            <a:lvl4pPr>
              <a:defRPr sz="2000"/>
            </a:lvl4pPr>
            <a:lvl5pPr>
              <a:defRPr sz="2000"/>
            </a:lvl5pPr>
          </a:lstStyle>
          <a:p>
            <a:pPr lvl="0"/>
            <a:r>
              <a:rPr lang="en-US"/>
              <a:t>Click to edit Master text styles</a:t>
            </a:r>
          </a:p>
          <a:p>
            <a:pPr lvl="1"/>
            <a:r>
              <a:rPr lang="en-US"/>
              <a:t>Second level</a:t>
            </a:r>
          </a:p>
          <a:p>
            <a:pPr lvl="2"/>
            <a:r>
              <a:rPr lang="en-US"/>
              <a:t>Third level</a:t>
            </a:r>
          </a:p>
        </p:txBody>
      </p:sp>
      <p:sp>
        <p:nvSpPr>
          <p:cNvPr id="8" name="Subtitle 2">
            <a:extLst>
              <a:ext uri="{FF2B5EF4-FFF2-40B4-BE49-F238E27FC236}">
                <a16:creationId xmlns:a16="http://schemas.microsoft.com/office/drawing/2014/main" id="{38B7E127-F1D4-487E-A15F-845BF8F6D645}"/>
              </a:ext>
            </a:extLst>
          </p:cNvPr>
          <p:cNvSpPr>
            <a:spLocks noGrp="1"/>
          </p:cNvSpPr>
          <p:nvPr>
            <p:ph type="body" idx="15"/>
          </p:nvPr>
        </p:nvSpPr>
        <p:spPr>
          <a:xfrm>
            <a:off x="146290" y="3603812"/>
            <a:ext cx="11890271" cy="823912"/>
          </a:xfrm>
        </p:spPr>
        <p:txBody>
          <a:bodyPr anchor="b">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Content Placeholder 2">
            <a:extLst>
              <a:ext uri="{FF2B5EF4-FFF2-40B4-BE49-F238E27FC236}">
                <a16:creationId xmlns:a16="http://schemas.microsoft.com/office/drawing/2014/main" id="{78EA82EE-04AA-4E18-9C5B-623D41A88E2B}"/>
              </a:ext>
            </a:extLst>
          </p:cNvPr>
          <p:cNvSpPr>
            <a:spLocks noGrp="1"/>
          </p:cNvSpPr>
          <p:nvPr>
            <p:ph idx="13"/>
          </p:nvPr>
        </p:nvSpPr>
        <p:spPr>
          <a:xfrm>
            <a:off x="155436" y="4439797"/>
            <a:ext cx="11890272" cy="1522429"/>
          </a:xfrm>
        </p:spPr>
        <p:txBody>
          <a:bodyPr rIns="91440">
            <a:noAutofit/>
          </a:bodyPr>
          <a:lstStyle>
            <a:lvl1pPr>
              <a:defRPr sz="2400"/>
            </a:lvl1pPr>
            <a:lvl2pPr>
              <a:defRPr sz="2000"/>
            </a:lvl2pPr>
            <a:lvl3pPr>
              <a:defRPr sz="1800"/>
            </a:lvl3pPr>
            <a:lvl4pPr>
              <a:defRPr sz="2000"/>
            </a:lvl4pPr>
            <a:lvl5pPr>
              <a:defRPr sz="2000"/>
            </a:lvl5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2339DFE4-2DF1-4F25-B907-12A180D6D3B4}"/>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3217046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77FA7-B2A5-4046-9CFE-EF477718470D}"/>
              </a:ext>
            </a:extLst>
          </p:cNvPr>
          <p:cNvSpPr>
            <a:spLocks noGrp="1"/>
          </p:cNvSpPr>
          <p:nvPr>
            <p:ph type="title"/>
          </p:nvPr>
        </p:nvSpPr>
        <p:spPr/>
        <p:txBody>
          <a:bodyPr/>
          <a:lstStyle/>
          <a:p>
            <a:r>
              <a:rPr lang="en-US"/>
              <a:t>Click to edit Master title style</a:t>
            </a:r>
            <a:endParaRPr lang="en-US" dirty="0"/>
          </a:p>
        </p:txBody>
      </p:sp>
      <p:sp>
        <p:nvSpPr>
          <p:cNvPr id="3" name="Content Placeholder 1">
            <a:extLst>
              <a:ext uri="{FF2B5EF4-FFF2-40B4-BE49-F238E27FC236}">
                <a16:creationId xmlns:a16="http://schemas.microsoft.com/office/drawing/2014/main" id="{8BE3CC32-6F75-4749-8C0D-726CD30D3F19}"/>
              </a:ext>
            </a:extLst>
          </p:cNvPr>
          <p:cNvSpPr>
            <a:spLocks noGrp="1"/>
          </p:cNvSpPr>
          <p:nvPr>
            <p:ph sz="half" idx="1"/>
          </p:nvPr>
        </p:nvSpPr>
        <p:spPr>
          <a:xfrm>
            <a:off x="176270" y="1429017"/>
            <a:ext cx="5843530" cy="4498057"/>
          </a:xfrm>
        </p:spPr>
        <p:txBody>
          <a:bodyPr rIns="640080"/>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9E70591A-C582-4B0B-95C3-1CEE6E7FEE31}"/>
              </a:ext>
            </a:extLst>
          </p:cNvPr>
          <p:cNvSpPr>
            <a:spLocks noGrp="1"/>
          </p:cNvSpPr>
          <p:nvPr>
            <p:ph sz="half" idx="13"/>
          </p:nvPr>
        </p:nvSpPr>
        <p:spPr>
          <a:xfrm>
            <a:off x="6172202" y="1429016"/>
            <a:ext cx="5843530" cy="4498057"/>
          </a:xfrm>
        </p:spPr>
        <p:txBody>
          <a:bodyPr rIns="640080"/>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7639E9F5-AA06-4F8D-9C3C-93F84C021132}"/>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2886054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77FA7-B2A5-4046-9CFE-EF477718470D}"/>
              </a:ext>
            </a:extLst>
          </p:cNvPr>
          <p:cNvSpPr>
            <a:spLocks noGrp="1"/>
          </p:cNvSpPr>
          <p:nvPr>
            <p:ph type="title"/>
          </p:nvPr>
        </p:nvSpPr>
        <p:spPr/>
        <p:txBody>
          <a:bodyPr/>
          <a:lstStyle/>
          <a:p>
            <a:r>
              <a:rPr lang="en-US"/>
              <a:t>Click to edit Master title style</a:t>
            </a:r>
            <a:endParaRPr lang="en-US" dirty="0"/>
          </a:p>
        </p:txBody>
      </p:sp>
      <p:sp>
        <p:nvSpPr>
          <p:cNvPr id="3" name="Content Placeholder">
            <a:extLst>
              <a:ext uri="{FF2B5EF4-FFF2-40B4-BE49-F238E27FC236}">
                <a16:creationId xmlns:a16="http://schemas.microsoft.com/office/drawing/2014/main" id="{8BE3CC32-6F75-4749-8C0D-726CD30D3F19}"/>
              </a:ext>
            </a:extLst>
          </p:cNvPr>
          <p:cNvSpPr>
            <a:spLocks noGrp="1"/>
          </p:cNvSpPr>
          <p:nvPr>
            <p:ph sz="half" idx="1"/>
          </p:nvPr>
        </p:nvSpPr>
        <p:spPr>
          <a:xfrm>
            <a:off x="176270" y="1429017"/>
            <a:ext cx="3800820" cy="4498057"/>
          </a:xfrm>
        </p:spPr>
        <p:txBody>
          <a:bodyPr rIns="457200">
            <a:no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2CA358F9-FDAB-435E-8C1A-4A738B05E0CA}"/>
              </a:ext>
            </a:extLst>
          </p:cNvPr>
          <p:cNvSpPr>
            <a:spLocks noGrp="1"/>
          </p:cNvSpPr>
          <p:nvPr>
            <p:ph sz="half" idx="13"/>
          </p:nvPr>
        </p:nvSpPr>
        <p:spPr>
          <a:xfrm>
            <a:off x="4195590" y="1429017"/>
            <a:ext cx="3800820" cy="4498057"/>
          </a:xfrm>
        </p:spPr>
        <p:txBody>
          <a:bodyPr rIns="457200">
            <a:no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
            <a:extLst>
              <a:ext uri="{FF2B5EF4-FFF2-40B4-BE49-F238E27FC236}">
                <a16:creationId xmlns:a16="http://schemas.microsoft.com/office/drawing/2014/main" id="{DACFA113-9FF8-4E58-B951-B3F0EC9E1F73}"/>
              </a:ext>
            </a:extLst>
          </p:cNvPr>
          <p:cNvSpPr>
            <a:spLocks noGrp="1"/>
          </p:cNvSpPr>
          <p:nvPr>
            <p:ph sz="half" idx="14"/>
          </p:nvPr>
        </p:nvSpPr>
        <p:spPr>
          <a:xfrm>
            <a:off x="8214912" y="1431790"/>
            <a:ext cx="3800820" cy="4498057"/>
          </a:xfrm>
        </p:spPr>
        <p:txBody>
          <a:bodyPr rIns="822960">
            <a:no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7639E9F5-AA06-4F8D-9C3C-93F84C021132}"/>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4113474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93910-36C0-4247-AA8F-0AE4EEC9E761}"/>
              </a:ext>
            </a:extLst>
          </p:cNvPr>
          <p:cNvSpPr>
            <a:spLocks noGrp="1"/>
          </p:cNvSpPr>
          <p:nvPr>
            <p:ph type="title"/>
          </p:nvPr>
        </p:nvSpPr>
        <p:spPr>
          <a:xfrm>
            <a:off x="1258430" y="380196"/>
            <a:ext cx="10128421" cy="769977"/>
          </a:xfrm>
        </p:spPr>
        <p:txBody>
          <a:bodyPr/>
          <a:lstStyle/>
          <a:p>
            <a:r>
              <a:rPr lang="en-US"/>
              <a:t>Click to edit Master title style</a:t>
            </a:r>
            <a:endParaRPr lang="en-US" dirty="0"/>
          </a:p>
        </p:txBody>
      </p:sp>
      <p:sp>
        <p:nvSpPr>
          <p:cNvPr id="3" name="Subtitle 1">
            <a:extLst>
              <a:ext uri="{FF2B5EF4-FFF2-40B4-BE49-F238E27FC236}">
                <a16:creationId xmlns:a16="http://schemas.microsoft.com/office/drawing/2014/main" id="{555F8427-E9CA-49E6-8AE9-ED1BDBD1330C}"/>
              </a:ext>
            </a:extLst>
          </p:cNvPr>
          <p:cNvSpPr>
            <a:spLocks noGrp="1"/>
          </p:cNvSpPr>
          <p:nvPr>
            <p:ph type="body" idx="1"/>
          </p:nvPr>
        </p:nvSpPr>
        <p:spPr>
          <a:xfrm>
            <a:off x="171064" y="1449806"/>
            <a:ext cx="5876390" cy="823912"/>
          </a:xfrm>
        </p:spPr>
        <p:txBody>
          <a:bodyPr anchor="b">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1">
            <a:extLst>
              <a:ext uri="{FF2B5EF4-FFF2-40B4-BE49-F238E27FC236}">
                <a16:creationId xmlns:a16="http://schemas.microsoft.com/office/drawing/2014/main" id="{5321AB6E-4445-4BB1-B9FB-988FE3FCB0A0}"/>
              </a:ext>
            </a:extLst>
          </p:cNvPr>
          <p:cNvSpPr>
            <a:spLocks noGrp="1"/>
          </p:cNvSpPr>
          <p:nvPr>
            <p:ph sz="half" idx="2"/>
          </p:nvPr>
        </p:nvSpPr>
        <p:spPr>
          <a:xfrm>
            <a:off x="171064" y="2273718"/>
            <a:ext cx="5876389" cy="3664374"/>
          </a:xfrm>
        </p:spPr>
        <p:txBody>
          <a:bodyPr>
            <a:no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ubtitle 2">
            <a:extLst>
              <a:ext uri="{FF2B5EF4-FFF2-40B4-BE49-F238E27FC236}">
                <a16:creationId xmlns:a16="http://schemas.microsoft.com/office/drawing/2014/main" id="{BE337800-272E-4187-948E-AB6D00DF71A1}"/>
              </a:ext>
            </a:extLst>
          </p:cNvPr>
          <p:cNvSpPr>
            <a:spLocks noGrp="1"/>
          </p:cNvSpPr>
          <p:nvPr>
            <p:ph type="body" idx="13"/>
          </p:nvPr>
        </p:nvSpPr>
        <p:spPr>
          <a:xfrm>
            <a:off x="6145878" y="1450895"/>
            <a:ext cx="5876390" cy="823912"/>
          </a:xfrm>
        </p:spPr>
        <p:txBody>
          <a:bodyPr anchor="b">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2">
            <a:extLst>
              <a:ext uri="{FF2B5EF4-FFF2-40B4-BE49-F238E27FC236}">
                <a16:creationId xmlns:a16="http://schemas.microsoft.com/office/drawing/2014/main" id="{3490EC0F-BFAC-421B-8701-663D6C38BD0D}"/>
              </a:ext>
            </a:extLst>
          </p:cNvPr>
          <p:cNvSpPr>
            <a:spLocks noGrp="1"/>
          </p:cNvSpPr>
          <p:nvPr>
            <p:ph sz="half" idx="14"/>
          </p:nvPr>
        </p:nvSpPr>
        <p:spPr>
          <a:xfrm>
            <a:off x="6145878" y="2274806"/>
            <a:ext cx="5876389" cy="3663285"/>
          </a:xfrm>
        </p:spPr>
        <p:txBody>
          <a:bodyPr>
            <a:no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F91FAFC8-95D4-42F6-A237-AD9B38EF0632}"/>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689915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Content_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4195A-8207-4653-9618-FEF2DA8A3770}"/>
              </a:ext>
            </a:extLst>
          </p:cNvPr>
          <p:cNvSpPr>
            <a:spLocks noGrp="1"/>
          </p:cNvSpPr>
          <p:nvPr>
            <p:ph type="title"/>
          </p:nvPr>
        </p:nvSpPr>
        <p:spPr/>
        <p:txBody>
          <a:bodyPr/>
          <a:lstStyle/>
          <a:p>
            <a:r>
              <a:rPr lang="en-US"/>
              <a:t>Click to edit Master title style</a:t>
            </a:r>
          </a:p>
        </p:txBody>
      </p:sp>
      <p:sp>
        <p:nvSpPr>
          <p:cNvPr id="6" name="Content Placeholder 5">
            <a:extLst>
              <a:ext uri="{FF2B5EF4-FFF2-40B4-BE49-F238E27FC236}">
                <a16:creationId xmlns:a16="http://schemas.microsoft.com/office/drawing/2014/main" id="{D07E23E6-6A2F-4EBB-BAA3-780723750EAA}"/>
              </a:ext>
            </a:extLst>
          </p:cNvPr>
          <p:cNvSpPr>
            <a:spLocks noGrp="1"/>
          </p:cNvSpPr>
          <p:nvPr>
            <p:ph sz="quarter" idx="11"/>
          </p:nvPr>
        </p:nvSpPr>
        <p:spPr>
          <a:xfrm>
            <a:off x="149319" y="1228725"/>
            <a:ext cx="11839480" cy="671793"/>
          </a:xfrm>
        </p:spPr>
        <p:txBody>
          <a:bodyPr>
            <a:normAutofit/>
          </a:bodyPr>
          <a:lstStyle>
            <a:lvl1pPr marL="0" indent="0">
              <a:buNone/>
              <a:defRPr sz="3200"/>
            </a:lvl1pPr>
          </a:lstStyle>
          <a:p>
            <a:pPr lvl="0"/>
            <a:r>
              <a:rPr lang="en-US"/>
              <a:t>Click to edit Master text styles</a:t>
            </a:r>
          </a:p>
        </p:txBody>
      </p:sp>
      <p:sp>
        <p:nvSpPr>
          <p:cNvPr id="8" name="Table Placeholder 7">
            <a:extLst>
              <a:ext uri="{FF2B5EF4-FFF2-40B4-BE49-F238E27FC236}">
                <a16:creationId xmlns:a16="http://schemas.microsoft.com/office/drawing/2014/main" id="{F2E4A04F-CC4A-4D65-ADD6-100415BF7610}"/>
              </a:ext>
            </a:extLst>
          </p:cNvPr>
          <p:cNvSpPr>
            <a:spLocks noGrp="1"/>
          </p:cNvSpPr>
          <p:nvPr>
            <p:ph type="tbl" sz="quarter" idx="12" hasCustomPrompt="1"/>
          </p:nvPr>
        </p:nvSpPr>
        <p:spPr>
          <a:xfrm>
            <a:off x="149319" y="2073275"/>
            <a:ext cx="11863293" cy="3806825"/>
          </a:xfrm>
        </p:spPr>
        <p:txBody>
          <a:bodyPr/>
          <a:lstStyle>
            <a:lvl1pPr>
              <a:defRPr/>
            </a:lvl1pPr>
          </a:lstStyle>
          <a:p>
            <a:r>
              <a:rPr lang="en-US" dirty="0"/>
              <a:t>Table</a:t>
            </a:r>
          </a:p>
        </p:txBody>
      </p:sp>
      <p:sp>
        <p:nvSpPr>
          <p:cNvPr id="3" name="Slide Number Placeholder 2">
            <a:extLst>
              <a:ext uri="{FF2B5EF4-FFF2-40B4-BE49-F238E27FC236}">
                <a16:creationId xmlns:a16="http://schemas.microsoft.com/office/drawing/2014/main" id="{1C79865C-D298-48FE-A461-FAEF3874AA84}"/>
              </a:ext>
            </a:extLst>
          </p:cNvPr>
          <p:cNvSpPr>
            <a:spLocks noGrp="1"/>
          </p:cNvSpPr>
          <p:nvPr>
            <p:ph type="sldNum" sz="quarter" idx="10"/>
          </p:nvPr>
        </p:nvSpPr>
        <p:spPr/>
        <p:txBody>
          <a:bodyPr/>
          <a:lstStyle/>
          <a:p>
            <a:fld id="{A3D1C70C-36A2-44FC-A083-98959550CFF4}" type="slidenum">
              <a:rPr lang="en-US" smtClean="0"/>
              <a:pPr/>
              <a:t>‹#›</a:t>
            </a:fld>
            <a:endParaRPr lang="en-US"/>
          </a:p>
        </p:txBody>
      </p:sp>
    </p:spTree>
    <p:extLst>
      <p:ext uri="{BB962C8B-B14F-4D97-AF65-F5344CB8AC3E}">
        <p14:creationId xmlns:p14="http://schemas.microsoft.com/office/powerpoint/2010/main" val="24629433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_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9AEFE-FC93-4AF4-AA60-69D74CEA92CF}"/>
              </a:ext>
            </a:extLst>
          </p:cNvPr>
          <p:cNvSpPr>
            <a:spLocks noGrp="1"/>
          </p:cNvSpPr>
          <p:nvPr>
            <p:ph type="title"/>
          </p:nvPr>
        </p:nvSpPr>
        <p:spPr/>
        <p:txBody>
          <a:bodyPr/>
          <a:lstStyle/>
          <a:p>
            <a:r>
              <a:rPr lang="en-US"/>
              <a:t>Click to edit Master title style</a:t>
            </a:r>
            <a:endParaRPr lang="en-US" dirty="0"/>
          </a:p>
        </p:txBody>
      </p:sp>
      <p:sp>
        <p:nvSpPr>
          <p:cNvPr id="4" name="Graph Placeholder">
            <a:extLst>
              <a:ext uri="{FF2B5EF4-FFF2-40B4-BE49-F238E27FC236}">
                <a16:creationId xmlns:a16="http://schemas.microsoft.com/office/drawing/2014/main" id="{77EA46B5-DFD9-4CBD-916B-41252B3634A1}"/>
              </a:ext>
            </a:extLst>
          </p:cNvPr>
          <p:cNvSpPr>
            <a:spLocks noGrp="1"/>
          </p:cNvSpPr>
          <p:nvPr>
            <p:ph type="chart" sz="quarter" idx="13"/>
          </p:nvPr>
        </p:nvSpPr>
        <p:spPr>
          <a:xfrm>
            <a:off x="143219" y="1277938"/>
            <a:ext cx="11864631" cy="4682187"/>
          </a:xfrm>
        </p:spPr>
        <p:txBody>
          <a:bodyPr/>
          <a:lstStyle/>
          <a:p>
            <a:r>
              <a:rPr lang="en-US"/>
              <a:t>Click icon to add chart</a:t>
            </a:r>
            <a:endParaRPr lang="en-US" dirty="0"/>
          </a:p>
        </p:txBody>
      </p:sp>
      <p:sp>
        <p:nvSpPr>
          <p:cNvPr id="5" name="Slide Number Placeholder 4">
            <a:extLst>
              <a:ext uri="{FF2B5EF4-FFF2-40B4-BE49-F238E27FC236}">
                <a16:creationId xmlns:a16="http://schemas.microsoft.com/office/drawing/2014/main" id="{A65DF3EB-641B-4E11-8A18-AB00ABB1C4B3}"/>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2658930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_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9AEFE-FC93-4AF4-AA60-69D74CEA92CF}"/>
              </a:ext>
            </a:extLst>
          </p:cNvPr>
          <p:cNvSpPr>
            <a:spLocks noGrp="1"/>
          </p:cNvSpPr>
          <p:nvPr>
            <p:ph type="title"/>
          </p:nvPr>
        </p:nvSpPr>
        <p:spPr/>
        <p:txBody>
          <a:bodyPr/>
          <a:lstStyle/>
          <a:p>
            <a:r>
              <a:rPr lang="en-US"/>
              <a:t>Click to edit Master title style</a:t>
            </a:r>
            <a:endParaRPr lang="en-US" dirty="0"/>
          </a:p>
        </p:txBody>
      </p:sp>
      <p:sp>
        <p:nvSpPr>
          <p:cNvPr id="6" name="Picture Placeholder">
            <a:extLst>
              <a:ext uri="{FF2B5EF4-FFF2-40B4-BE49-F238E27FC236}">
                <a16:creationId xmlns:a16="http://schemas.microsoft.com/office/drawing/2014/main" id="{8EB81FAF-D709-4158-AB3A-6470D4C7F238}"/>
              </a:ext>
            </a:extLst>
          </p:cNvPr>
          <p:cNvSpPr>
            <a:spLocks noGrp="1"/>
          </p:cNvSpPr>
          <p:nvPr>
            <p:ph type="pic" sz="quarter" idx="13"/>
          </p:nvPr>
        </p:nvSpPr>
        <p:spPr>
          <a:xfrm>
            <a:off x="594912" y="1520826"/>
            <a:ext cx="10642294" cy="4384216"/>
          </a:xfrm>
        </p:spPr>
        <p:txBody>
          <a:bodyPr/>
          <a:lstStyle/>
          <a:p>
            <a:r>
              <a:rPr lang="en-US"/>
              <a:t>Click icon to add picture</a:t>
            </a:r>
          </a:p>
        </p:txBody>
      </p:sp>
      <p:sp>
        <p:nvSpPr>
          <p:cNvPr id="5" name="Slide Number Placeholder 4">
            <a:extLst>
              <a:ext uri="{FF2B5EF4-FFF2-40B4-BE49-F238E27FC236}">
                <a16:creationId xmlns:a16="http://schemas.microsoft.com/office/drawing/2014/main" id="{A65DF3EB-641B-4E11-8A18-AB00ABB1C4B3}"/>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2651084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_Picture_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FF54-08E1-4BFC-BDFD-CD90649E10B5}"/>
              </a:ext>
            </a:extLst>
          </p:cNvPr>
          <p:cNvSpPr>
            <a:spLocks noGrp="1"/>
          </p:cNvSpPr>
          <p:nvPr>
            <p:ph type="title"/>
          </p:nvPr>
        </p:nvSpPr>
        <p:spPr>
          <a:xfrm>
            <a:off x="1250951" y="195934"/>
            <a:ext cx="10102849" cy="962407"/>
          </a:xfrm>
        </p:spPr>
        <p:txBody>
          <a:bodyPr anchor="b"/>
          <a:lstStyle>
            <a:lvl1pPr>
              <a:defRPr sz="5000"/>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D61273DB-711C-4569-B5D6-110AE7AF38FD}"/>
              </a:ext>
            </a:extLst>
          </p:cNvPr>
          <p:cNvSpPr>
            <a:spLocks noGrp="1"/>
          </p:cNvSpPr>
          <p:nvPr>
            <p:ph type="body" sz="quarter" idx="13"/>
          </p:nvPr>
        </p:nvSpPr>
        <p:spPr>
          <a:xfrm>
            <a:off x="165100" y="1277651"/>
            <a:ext cx="11853863" cy="765753"/>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p:txBody>
      </p:sp>
      <p:sp>
        <p:nvSpPr>
          <p:cNvPr id="3" name="Picture Placeholder 1">
            <a:extLst>
              <a:ext uri="{FF2B5EF4-FFF2-40B4-BE49-F238E27FC236}">
                <a16:creationId xmlns:a16="http://schemas.microsoft.com/office/drawing/2014/main" id="{EEE87F8B-8AA8-49AF-8B4D-9363E1958622}"/>
              </a:ext>
            </a:extLst>
          </p:cNvPr>
          <p:cNvSpPr>
            <a:spLocks noGrp="1"/>
          </p:cNvSpPr>
          <p:nvPr>
            <p:ph type="pic" idx="1"/>
          </p:nvPr>
        </p:nvSpPr>
        <p:spPr>
          <a:xfrm>
            <a:off x="1175657" y="2341622"/>
            <a:ext cx="10255262" cy="361735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7" name="Slide Number Placeholder 6">
            <a:extLst>
              <a:ext uri="{FF2B5EF4-FFF2-40B4-BE49-F238E27FC236}">
                <a16:creationId xmlns:a16="http://schemas.microsoft.com/office/drawing/2014/main" id="{78C584C0-6D73-4AC0-9B07-6A274D7AAD57}"/>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1617237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_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9AEFE-FC93-4AF4-AA60-69D74CEA92CF}"/>
              </a:ext>
            </a:extLst>
          </p:cNvPr>
          <p:cNvSpPr>
            <a:spLocks noGrp="1"/>
          </p:cNvSpPr>
          <p:nvPr>
            <p:ph type="title"/>
          </p:nvPr>
        </p:nvSpPr>
        <p:spPr/>
        <p:txBody>
          <a:bodyPr/>
          <a:lstStyle/>
          <a:p>
            <a:r>
              <a:rPr lang="en-US"/>
              <a:t>Click to edit Master title style</a:t>
            </a:r>
            <a:endParaRPr lang="en-US" dirty="0"/>
          </a:p>
        </p:txBody>
      </p:sp>
      <p:sp>
        <p:nvSpPr>
          <p:cNvPr id="6" name="Picture Placeholder">
            <a:extLst>
              <a:ext uri="{FF2B5EF4-FFF2-40B4-BE49-F238E27FC236}">
                <a16:creationId xmlns:a16="http://schemas.microsoft.com/office/drawing/2014/main" id="{8EB81FAF-D709-4158-AB3A-6470D4C7F238}"/>
              </a:ext>
            </a:extLst>
          </p:cNvPr>
          <p:cNvSpPr>
            <a:spLocks noGrp="1"/>
          </p:cNvSpPr>
          <p:nvPr>
            <p:ph type="pic" sz="quarter" idx="13"/>
          </p:nvPr>
        </p:nvSpPr>
        <p:spPr>
          <a:xfrm>
            <a:off x="1430460" y="1520826"/>
            <a:ext cx="9808557" cy="3687782"/>
          </a:xfrm>
        </p:spPr>
        <p:txBody>
          <a:bodyPr/>
          <a:lstStyle/>
          <a:p>
            <a:r>
              <a:rPr lang="en-US"/>
              <a:t>Click icon to add picture</a:t>
            </a:r>
          </a:p>
        </p:txBody>
      </p:sp>
      <p:sp>
        <p:nvSpPr>
          <p:cNvPr id="7" name="Text Placeholder 5">
            <a:extLst>
              <a:ext uri="{FF2B5EF4-FFF2-40B4-BE49-F238E27FC236}">
                <a16:creationId xmlns:a16="http://schemas.microsoft.com/office/drawing/2014/main" id="{7D6D3F22-3F6B-483B-8748-C40C664682D6}"/>
              </a:ext>
            </a:extLst>
          </p:cNvPr>
          <p:cNvSpPr>
            <a:spLocks noGrp="1"/>
          </p:cNvSpPr>
          <p:nvPr>
            <p:ph type="body" sz="quarter" idx="14" hasCustomPrompt="1"/>
          </p:nvPr>
        </p:nvSpPr>
        <p:spPr>
          <a:xfrm>
            <a:off x="1430460" y="5457471"/>
            <a:ext cx="9808556" cy="550863"/>
          </a:xfrm>
        </p:spPr>
        <p:txBody>
          <a:bodyPr rIns="91440">
            <a:noAutofit/>
          </a:bodyPr>
          <a:lstStyle>
            <a:lvl1pPr marL="0" indent="0">
              <a:buNone/>
              <a:defRPr sz="2000"/>
            </a:lvl1pPr>
          </a:lstStyle>
          <a:p>
            <a:pPr lvl="0"/>
            <a:r>
              <a:rPr lang="en-US" dirty="0"/>
              <a:t>Enter source/citation</a:t>
            </a:r>
          </a:p>
        </p:txBody>
      </p:sp>
      <p:sp>
        <p:nvSpPr>
          <p:cNvPr id="5" name="Slide Number Placeholder 4">
            <a:extLst>
              <a:ext uri="{FF2B5EF4-FFF2-40B4-BE49-F238E27FC236}">
                <a16:creationId xmlns:a16="http://schemas.microsoft.com/office/drawing/2014/main" id="{A65DF3EB-641B-4E11-8A18-AB00ABB1C4B3}"/>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427566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FF54-08E1-4BFC-BDFD-CD90649E10B5}"/>
              </a:ext>
            </a:extLst>
          </p:cNvPr>
          <p:cNvSpPr>
            <a:spLocks noGrp="1"/>
          </p:cNvSpPr>
          <p:nvPr>
            <p:ph type="title"/>
          </p:nvPr>
        </p:nvSpPr>
        <p:spPr>
          <a:xfrm>
            <a:off x="1250951" y="195934"/>
            <a:ext cx="10102849" cy="962407"/>
          </a:xfrm>
        </p:spPr>
        <p:txBody>
          <a:bodyPr anchor="b"/>
          <a:lstStyle>
            <a:lvl1pPr>
              <a:defRPr sz="5000"/>
            </a:lvl1pPr>
          </a:lstStyle>
          <a:p>
            <a:r>
              <a:rPr lang="en-US"/>
              <a:t>Click to edit Master title style</a:t>
            </a:r>
            <a:endParaRPr lang="en-US" dirty="0"/>
          </a:p>
        </p:txBody>
      </p:sp>
      <p:sp>
        <p:nvSpPr>
          <p:cNvPr id="3" name="Picture Placeholder 1">
            <a:extLst>
              <a:ext uri="{FF2B5EF4-FFF2-40B4-BE49-F238E27FC236}">
                <a16:creationId xmlns:a16="http://schemas.microsoft.com/office/drawing/2014/main" id="{EEE87F8B-8AA8-49AF-8B4D-9363E1958622}"/>
              </a:ext>
            </a:extLst>
          </p:cNvPr>
          <p:cNvSpPr>
            <a:spLocks noGrp="1"/>
          </p:cNvSpPr>
          <p:nvPr>
            <p:ph type="pic" idx="1"/>
          </p:nvPr>
        </p:nvSpPr>
        <p:spPr>
          <a:xfrm>
            <a:off x="165254" y="1226582"/>
            <a:ext cx="5563517" cy="46894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1">
            <a:extLst>
              <a:ext uri="{FF2B5EF4-FFF2-40B4-BE49-F238E27FC236}">
                <a16:creationId xmlns:a16="http://schemas.microsoft.com/office/drawing/2014/main" id="{78BB418D-9BD3-4031-AC15-403BABC477DA}"/>
              </a:ext>
            </a:extLst>
          </p:cNvPr>
          <p:cNvSpPr>
            <a:spLocks noGrp="1"/>
          </p:cNvSpPr>
          <p:nvPr>
            <p:ph type="body" sz="half" idx="2"/>
          </p:nvPr>
        </p:nvSpPr>
        <p:spPr>
          <a:xfrm>
            <a:off x="6096000" y="1226581"/>
            <a:ext cx="5930746" cy="46894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C584C0-6D73-4AC0-9B07-6A274D7AAD57}"/>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1732647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_caption_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FF54-08E1-4BFC-BDFD-CD90649E10B5}"/>
              </a:ext>
            </a:extLst>
          </p:cNvPr>
          <p:cNvSpPr>
            <a:spLocks noGrp="1"/>
          </p:cNvSpPr>
          <p:nvPr>
            <p:ph type="title"/>
          </p:nvPr>
        </p:nvSpPr>
        <p:spPr>
          <a:xfrm>
            <a:off x="1250951" y="195934"/>
            <a:ext cx="10102849" cy="962407"/>
          </a:xfrm>
        </p:spPr>
        <p:txBody>
          <a:bodyPr anchor="b"/>
          <a:lstStyle>
            <a:lvl1pPr>
              <a:defRPr sz="5000"/>
            </a:lvl1pPr>
          </a:lstStyle>
          <a:p>
            <a:r>
              <a:rPr lang="en-US"/>
              <a:t>Click to edit Master title style</a:t>
            </a:r>
            <a:endParaRPr lang="en-US" dirty="0"/>
          </a:p>
        </p:txBody>
      </p:sp>
      <p:sp>
        <p:nvSpPr>
          <p:cNvPr id="3" name="Picture Placeholder 1">
            <a:extLst>
              <a:ext uri="{FF2B5EF4-FFF2-40B4-BE49-F238E27FC236}">
                <a16:creationId xmlns:a16="http://schemas.microsoft.com/office/drawing/2014/main" id="{EEE87F8B-8AA8-49AF-8B4D-9363E1958622}"/>
              </a:ext>
            </a:extLst>
          </p:cNvPr>
          <p:cNvSpPr>
            <a:spLocks noGrp="1"/>
          </p:cNvSpPr>
          <p:nvPr>
            <p:ph type="pic" idx="1"/>
          </p:nvPr>
        </p:nvSpPr>
        <p:spPr>
          <a:xfrm>
            <a:off x="165254" y="1226582"/>
            <a:ext cx="5563517" cy="41571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Text Placeholder 5">
            <a:extLst>
              <a:ext uri="{FF2B5EF4-FFF2-40B4-BE49-F238E27FC236}">
                <a16:creationId xmlns:a16="http://schemas.microsoft.com/office/drawing/2014/main" id="{5BDDE2DB-6549-448D-B8B8-EC5750411848}"/>
              </a:ext>
            </a:extLst>
          </p:cNvPr>
          <p:cNvSpPr>
            <a:spLocks noGrp="1"/>
          </p:cNvSpPr>
          <p:nvPr>
            <p:ph type="body" sz="quarter" idx="13" hasCustomPrompt="1"/>
          </p:nvPr>
        </p:nvSpPr>
        <p:spPr>
          <a:xfrm>
            <a:off x="165100" y="5457825"/>
            <a:ext cx="5564188" cy="550863"/>
          </a:xfrm>
        </p:spPr>
        <p:txBody>
          <a:bodyPr rIns="91440">
            <a:noAutofit/>
          </a:bodyPr>
          <a:lstStyle>
            <a:lvl1pPr marL="0" indent="0">
              <a:buNone/>
              <a:defRPr sz="1600"/>
            </a:lvl1pPr>
          </a:lstStyle>
          <a:p>
            <a:pPr lvl="0"/>
            <a:r>
              <a:rPr lang="en-US" dirty="0"/>
              <a:t>Enter source/citation</a:t>
            </a:r>
          </a:p>
        </p:txBody>
      </p:sp>
      <p:sp>
        <p:nvSpPr>
          <p:cNvPr id="4" name="Text Placeholder 1">
            <a:extLst>
              <a:ext uri="{FF2B5EF4-FFF2-40B4-BE49-F238E27FC236}">
                <a16:creationId xmlns:a16="http://schemas.microsoft.com/office/drawing/2014/main" id="{78BB418D-9BD3-4031-AC15-403BABC477DA}"/>
              </a:ext>
            </a:extLst>
          </p:cNvPr>
          <p:cNvSpPr>
            <a:spLocks noGrp="1"/>
          </p:cNvSpPr>
          <p:nvPr>
            <p:ph type="body" sz="half" idx="2"/>
          </p:nvPr>
        </p:nvSpPr>
        <p:spPr>
          <a:xfrm>
            <a:off x="6096000" y="1226581"/>
            <a:ext cx="5930746" cy="46894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C584C0-6D73-4AC0-9B07-6A274D7AAD57}"/>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31239446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_Yo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DD0B-203A-49C4-9F48-8D711C6D1ED8}"/>
              </a:ext>
            </a:extLst>
          </p:cNvPr>
          <p:cNvSpPr>
            <a:spLocks noGrp="1"/>
          </p:cNvSpPr>
          <p:nvPr>
            <p:ph type="title"/>
          </p:nvPr>
        </p:nvSpPr>
        <p:spPr/>
        <p:txBody>
          <a:bodyPr/>
          <a:lstStyle/>
          <a:p>
            <a:r>
              <a:rPr lang="en-US"/>
              <a:t>Click to edit Master title style</a:t>
            </a:r>
          </a:p>
        </p:txBody>
      </p:sp>
      <p:sp>
        <p:nvSpPr>
          <p:cNvPr id="3" name="website">
            <a:extLst>
              <a:ext uri="{FF2B5EF4-FFF2-40B4-BE49-F238E27FC236}">
                <a16:creationId xmlns:a16="http://schemas.microsoft.com/office/drawing/2014/main" id="{257493FF-CD20-4B73-9767-F1B99F11BE08}"/>
              </a:ext>
            </a:extLst>
          </p:cNvPr>
          <p:cNvSpPr>
            <a:spLocks noGrp="1"/>
          </p:cNvSpPr>
          <p:nvPr>
            <p:ph idx="1" hasCustomPrompt="1"/>
          </p:nvPr>
        </p:nvSpPr>
        <p:spPr>
          <a:xfrm>
            <a:off x="0" y="1256859"/>
            <a:ext cx="12192000" cy="747579"/>
          </a:xfrm>
        </p:spPr>
        <p:txBody>
          <a:bodyPr lIns="0" rIns="91440">
            <a:normAutofit/>
          </a:bodyPr>
          <a:lstStyle>
            <a:lvl1pPr marL="0" indent="0" algn="ctr">
              <a:spcBef>
                <a:spcPts val="0"/>
              </a:spcBef>
              <a:buNone/>
              <a:defRPr sz="3200"/>
            </a:lvl1pPr>
          </a:lstStyle>
          <a:p>
            <a:pPr lvl="0"/>
            <a:r>
              <a:rPr lang="en-US" dirty="0"/>
              <a:t>Department or Office Webpage</a:t>
            </a:r>
          </a:p>
        </p:txBody>
      </p:sp>
      <p:sp>
        <p:nvSpPr>
          <p:cNvPr id="5" name="contact info">
            <a:extLst>
              <a:ext uri="{FF2B5EF4-FFF2-40B4-BE49-F238E27FC236}">
                <a16:creationId xmlns:a16="http://schemas.microsoft.com/office/drawing/2014/main" id="{6F4F1684-EE2D-419B-9D6E-6617B1C18A9E}"/>
              </a:ext>
            </a:extLst>
          </p:cNvPr>
          <p:cNvSpPr>
            <a:spLocks noGrp="1"/>
          </p:cNvSpPr>
          <p:nvPr>
            <p:ph idx="13" hasCustomPrompt="1"/>
          </p:nvPr>
        </p:nvSpPr>
        <p:spPr>
          <a:xfrm>
            <a:off x="-1" y="2226096"/>
            <a:ext cx="12191999" cy="1493491"/>
          </a:xfrm>
        </p:spPr>
        <p:txBody>
          <a:bodyPr lIns="0" rIns="0">
            <a:normAutofit/>
          </a:bodyPr>
          <a:lstStyle>
            <a:lvl1pPr marL="0" indent="0" algn="ctr">
              <a:spcBef>
                <a:spcPts val="0"/>
              </a:spcBef>
              <a:spcAft>
                <a:spcPts val="1200"/>
              </a:spcAft>
              <a:buNone/>
              <a:defRPr sz="3200"/>
            </a:lvl1pPr>
          </a:lstStyle>
          <a:p>
            <a:pPr lvl="0"/>
            <a:r>
              <a:rPr lang="en-US" dirty="0"/>
              <a:t>Contact Info</a:t>
            </a:r>
          </a:p>
        </p:txBody>
      </p:sp>
      <p:sp>
        <p:nvSpPr>
          <p:cNvPr id="6" name="Slide Number Placeholder 5">
            <a:extLst>
              <a:ext uri="{FF2B5EF4-FFF2-40B4-BE49-F238E27FC236}">
                <a16:creationId xmlns:a16="http://schemas.microsoft.com/office/drawing/2014/main" id="{2339DFE4-2DF1-4F25-B907-12A180D6D3B4}"/>
              </a:ext>
            </a:extLst>
          </p:cNvPr>
          <p:cNvSpPr>
            <a:spLocks noGrp="1"/>
          </p:cNvSpPr>
          <p:nvPr userDrawn="1">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2898860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cial_Me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EA166-BC90-4E13-9118-9507EBCED23D}"/>
              </a:ext>
            </a:extLst>
          </p:cNvPr>
          <p:cNvSpPr>
            <a:spLocks noGrp="1"/>
          </p:cNvSpPr>
          <p:nvPr>
            <p:ph type="title"/>
          </p:nvPr>
        </p:nvSpPr>
        <p:spPr/>
        <p:txBody>
          <a:bodyPr/>
          <a:lstStyle/>
          <a:p>
            <a:r>
              <a:rPr lang="en-US"/>
              <a:t>Click to edit Master title style</a:t>
            </a:r>
            <a:endParaRPr lang="en-US" dirty="0"/>
          </a:p>
        </p:txBody>
      </p:sp>
      <p:pic>
        <p:nvPicPr>
          <p:cNvPr id="4" name="Facebook">
            <a:extLst>
              <a:ext uri="{FF2B5EF4-FFF2-40B4-BE49-F238E27FC236}">
                <a16:creationId xmlns:a16="http://schemas.microsoft.com/office/drawing/2014/main" id="{9AC9CED7-B302-106F-129F-6BC7C1D5888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39535" y="1579728"/>
            <a:ext cx="914400" cy="914400"/>
          </a:xfrm>
          <a:prstGeom prst="rect">
            <a:avLst/>
          </a:prstGeom>
        </p:spPr>
      </p:pic>
      <p:sp>
        <p:nvSpPr>
          <p:cNvPr id="11" name="Facebook handle">
            <a:extLst>
              <a:ext uri="{FF2B5EF4-FFF2-40B4-BE49-F238E27FC236}">
                <a16:creationId xmlns:a16="http://schemas.microsoft.com/office/drawing/2014/main" id="{609D7336-40E6-48D5-B192-BB72CD36C7BB}"/>
              </a:ext>
            </a:extLst>
          </p:cNvPr>
          <p:cNvSpPr>
            <a:spLocks noGrp="1"/>
          </p:cNvSpPr>
          <p:nvPr>
            <p:ph type="body" sz="quarter" idx="18" hasCustomPrompt="1"/>
          </p:nvPr>
        </p:nvSpPr>
        <p:spPr>
          <a:xfrm>
            <a:off x="748420" y="2532939"/>
            <a:ext cx="2486025" cy="914400"/>
          </a:xfrm>
        </p:spPr>
        <p:txBody>
          <a:bodyPr rIns="0">
            <a:noAutofit/>
          </a:bodyPr>
          <a:lstStyle>
            <a:lvl1pPr marL="0" indent="0" algn="ctr">
              <a:buNone/>
              <a:defRPr sz="1400"/>
            </a:lvl1pPr>
          </a:lstStyle>
          <a:p>
            <a:pPr lvl="0"/>
            <a:r>
              <a:rPr lang="en-US" dirty="0"/>
              <a:t>Text</a:t>
            </a:r>
          </a:p>
        </p:txBody>
      </p:sp>
      <p:pic>
        <p:nvPicPr>
          <p:cNvPr id="6" name="Instagram">
            <a:extLst>
              <a:ext uri="{FF2B5EF4-FFF2-40B4-BE49-F238E27FC236}">
                <a16:creationId xmlns:a16="http://schemas.microsoft.com/office/drawing/2014/main" id="{046AED96-B8A4-1C42-F3A1-1FFE1A13C7A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t="124" b="124"/>
          <a:stretch/>
        </p:blipFill>
        <p:spPr>
          <a:xfrm>
            <a:off x="4858762" y="1579728"/>
            <a:ext cx="916670" cy="914400"/>
          </a:xfrm>
          <a:prstGeom prst="rect">
            <a:avLst/>
          </a:prstGeom>
        </p:spPr>
      </p:pic>
      <p:sp>
        <p:nvSpPr>
          <p:cNvPr id="13" name="Instagram handle">
            <a:extLst>
              <a:ext uri="{FF2B5EF4-FFF2-40B4-BE49-F238E27FC236}">
                <a16:creationId xmlns:a16="http://schemas.microsoft.com/office/drawing/2014/main" id="{EECF6CFD-9E31-4C05-886A-971A6B72527F}"/>
              </a:ext>
            </a:extLst>
          </p:cNvPr>
          <p:cNvSpPr>
            <a:spLocks noGrp="1"/>
          </p:cNvSpPr>
          <p:nvPr>
            <p:ph type="body" sz="quarter" idx="19" hasCustomPrompt="1"/>
          </p:nvPr>
        </p:nvSpPr>
        <p:spPr>
          <a:xfrm>
            <a:off x="4110793" y="2514600"/>
            <a:ext cx="2487168" cy="914400"/>
          </a:xfrm>
        </p:spPr>
        <p:txBody>
          <a:bodyPr rIns="91440">
            <a:noAutofit/>
          </a:bodyPr>
          <a:lstStyle>
            <a:lvl1pPr marL="0" indent="0" algn="ctr">
              <a:buNone/>
              <a:defRPr sz="1400"/>
            </a:lvl1pPr>
          </a:lstStyle>
          <a:p>
            <a:pPr lvl="0"/>
            <a:r>
              <a:rPr lang="en-US" dirty="0"/>
              <a:t>Text</a:t>
            </a:r>
          </a:p>
        </p:txBody>
      </p:sp>
      <p:pic>
        <p:nvPicPr>
          <p:cNvPr id="28" name="LinkedIn" descr="A blue and black logo&#10;&#10;Description automatically generated">
            <a:extLst>
              <a:ext uri="{FF2B5EF4-FFF2-40B4-BE49-F238E27FC236}">
                <a16:creationId xmlns:a16="http://schemas.microsoft.com/office/drawing/2014/main" id="{02AF793E-34A8-FE98-2B43-623603DE17E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61254" y="1579728"/>
            <a:ext cx="1075267" cy="914400"/>
          </a:xfrm>
          <a:prstGeom prst="rect">
            <a:avLst/>
          </a:prstGeom>
        </p:spPr>
      </p:pic>
      <p:sp>
        <p:nvSpPr>
          <p:cNvPr id="15" name="LinkedIn handle">
            <a:extLst>
              <a:ext uri="{FF2B5EF4-FFF2-40B4-BE49-F238E27FC236}">
                <a16:creationId xmlns:a16="http://schemas.microsoft.com/office/drawing/2014/main" id="{8DA16D1B-DD85-498B-A177-DDB843C07A0E}"/>
              </a:ext>
            </a:extLst>
          </p:cNvPr>
          <p:cNvSpPr>
            <a:spLocks noGrp="1"/>
          </p:cNvSpPr>
          <p:nvPr>
            <p:ph type="body" sz="quarter" idx="20" hasCustomPrompt="1"/>
          </p:nvPr>
        </p:nvSpPr>
        <p:spPr>
          <a:xfrm>
            <a:off x="7239001" y="2532939"/>
            <a:ext cx="3059502" cy="914400"/>
          </a:xfrm>
        </p:spPr>
        <p:txBody>
          <a:bodyPr rIns="91440">
            <a:noAutofit/>
          </a:bodyPr>
          <a:lstStyle>
            <a:lvl1pPr marL="0" indent="0" algn="ctr">
              <a:buNone/>
              <a:defRPr sz="1400"/>
            </a:lvl1pPr>
          </a:lstStyle>
          <a:p>
            <a:pPr lvl="0"/>
            <a:r>
              <a:rPr lang="en-US" dirty="0"/>
              <a:t>Text</a:t>
            </a:r>
          </a:p>
        </p:txBody>
      </p:sp>
      <p:pic>
        <p:nvPicPr>
          <p:cNvPr id="12" name="Threads">
            <a:extLst>
              <a:ext uri="{FF2B5EF4-FFF2-40B4-BE49-F238E27FC236}">
                <a16:creationId xmlns:a16="http://schemas.microsoft.com/office/drawing/2014/main" id="{41AF5339-2B19-BD63-3B11-24F6C0CB7BA8}"/>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rcRect t="4126" b="4126"/>
          <a:stretch/>
        </p:blipFill>
        <p:spPr>
          <a:xfrm>
            <a:off x="1535363" y="4019550"/>
            <a:ext cx="912137" cy="914400"/>
          </a:xfrm>
          <a:prstGeom prst="rect">
            <a:avLst/>
          </a:prstGeom>
          <a:solidFill>
            <a:schemeClr val="tx1"/>
          </a:solidFill>
        </p:spPr>
      </p:pic>
      <p:sp>
        <p:nvSpPr>
          <p:cNvPr id="10" name="Threads handle">
            <a:extLst>
              <a:ext uri="{FF2B5EF4-FFF2-40B4-BE49-F238E27FC236}">
                <a16:creationId xmlns:a16="http://schemas.microsoft.com/office/drawing/2014/main" id="{96D88CB0-4FD8-2F0F-AFC3-6D59A048757F}"/>
              </a:ext>
            </a:extLst>
          </p:cNvPr>
          <p:cNvSpPr>
            <a:spLocks noGrp="1"/>
          </p:cNvSpPr>
          <p:nvPr>
            <p:ph type="body" sz="quarter" idx="21" hasCustomPrompt="1"/>
          </p:nvPr>
        </p:nvSpPr>
        <p:spPr>
          <a:xfrm>
            <a:off x="747277" y="5031874"/>
            <a:ext cx="2487168" cy="914400"/>
          </a:xfrm>
        </p:spPr>
        <p:txBody>
          <a:bodyPr rIns="91440">
            <a:noAutofit/>
          </a:bodyPr>
          <a:lstStyle>
            <a:lvl1pPr marL="0" indent="0" algn="ctr">
              <a:buNone/>
              <a:defRPr sz="1400"/>
            </a:lvl1pPr>
          </a:lstStyle>
          <a:p>
            <a:pPr lvl="0"/>
            <a:r>
              <a:rPr lang="en-US" dirty="0"/>
              <a:t>Text</a:t>
            </a:r>
          </a:p>
        </p:txBody>
      </p:sp>
      <p:pic>
        <p:nvPicPr>
          <p:cNvPr id="14" name="X">
            <a:extLst>
              <a:ext uri="{FF2B5EF4-FFF2-40B4-BE49-F238E27FC236}">
                <a16:creationId xmlns:a16="http://schemas.microsoft.com/office/drawing/2014/main" id="{5AE40B57-6609-96B5-4C42-D12A59417CFB}"/>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val="0"/>
              </a:ext>
            </a:extLst>
          </a:blip>
          <a:srcRect t="1201" b="1201"/>
          <a:stretch/>
        </p:blipFill>
        <p:spPr>
          <a:xfrm>
            <a:off x="4896042" y="3991849"/>
            <a:ext cx="916670" cy="914400"/>
          </a:xfrm>
          <a:prstGeom prst="rect">
            <a:avLst/>
          </a:prstGeom>
        </p:spPr>
      </p:pic>
      <p:sp>
        <p:nvSpPr>
          <p:cNvPr id="7" name="X Handle">
            <a:extLst>
              <a:ext uri="{FF2B5EF4-FFF2-40B4-BE49-F238E27FC236}">
                <a16:creationId xmlns:a16="http://schemas.microsoft.com/office/drawing/2014/main" id="{8203FBA7-0BF5-431F-8DA2-9F3A04190A95}"/>
              </a:ext>
            </a:extLst>
          </p:cNvPr>
          <p:cNvSpPr>
            <a:spLocks noGrp="1"/>
          </p:cNvSpPr>
          <p:nvPr>
            <p:ph type="body" sz="quarter" idx="16" hasCustomPrompt="1"/>
          </p:nvPr>
        </p:nvSpPr>
        <p:spPr>
          <a:xfrm>
            <a:off x="4110793" y="5009938"/>
            <a:ext cx="2487168" cy="914400"/>
          </a:xfrm>
        </p:spPr>
        <p:txBody>
          <a:bodyPr rIns="91440">
            <a:noAutofit/>
          </a:bodyPr>
          <a:lstStyle>
            <a:lvl1pPr marL="0" indent="0" algn="ctr">
              <a:buNone/>
              <a:defRPr sz="1400"/>
            </a:lvl1pPr>
          </a:lstStyle>
          <a:p>
            <a:pPr lvl="0"/>
            <a:r>
              <a:rPr lang="en-US" dirty="0"/>
              <a:t>Text</a:t>
            </a:r>
          </a:p>
        </p:txBody>
      </p:sp>
      <p:pic>
        <p:nvPicPr>
          <p:cNvPr id="30" name="YouTube">
            <a:extLst>
              <a:ext uri="{FF2B5EF4-FFF2-40B4-BE49-F238E27FC236}">
                <a16:creationId xmlns:a16="http://schemas.microsoft.com/office/drawing/2014/main" id="{254E4991-1E11-CC44-9806-55B96A767E59}"/>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7260123" y="4129009"/>
            <a:ext cx="2855192" cy="640080"/>
          </a:xfrm>
          <a:prstGeom prst="rect">
            <a:avLst/>
          </a:prstGeom>
        </p:spPr>
      </p:pic>
      <p:sp>
        <p:nvSpPr>
          <p:cNvPr id="9" name="YouTube Channel">
            <a:extLst>
              <a:ext uri="{FF2B5EF4-FFF2-40B4-BE49-F238E27FC236}">
                <a16:creationId xmlns:a16="http://schemas.microsoft.com/office/drawing/2014/main" id="{FFD85E77-EDED-42B1-881F-34A5909A5532}"/>
              </a:ext>
            </a:extLst>
          </p:cNvPr>
          <p:cNvSpPr>
            <a:spLocks noGrp="1"/>
          </p:cNvSpPr>
          <p:nvPr>
            <p:ph type="body" sz="quarter" idx="17" hasCustomPrompt="1"/>
          </p:nvPr>
        </p:nvSpPr>
        <p:spPr>
          <a:xfrm>
            <a:off x="7239001" y="5009938"/>
            <a:ext cx="3059502" cy="914400"/>
          </a:xfrm>
        </p:spPr>
        <p:txBody>
          <a:bodyPr rIns="91440">
            <a:noAutofit/>
          </a:bodyPr>
          <a:lstStyle>
            <a:lvl1pPr marL="0" indent="0" algn="ctr">
              <a:buNone/>
              <a:defRPr sz="1400"/>
            </a:lvl1pPr>
          </a:lstStyle>
          <a:p>
            <a:pPr lvl="0"/>
            <a:r>
              <a:rPr lang="en-US" dirty="0"/>
              <a:t>Text</a:t>
            </a:r>
          </a:p>
        </p:txBody>
      </p:sp>
      <p:sp>
        <p:nvSpPr>
          <p:cNvPr id="3" name="Slide Number Placeholder 2">
            <a:extLst>
              <a:ext uri="{FF2B5EF4-FFF2-40B4-BE49-F238E27FC236}">
                <a16:creationId xmlns:a16="http://schemas.microsoft.com/office/drawing/2014/main" id="{F7BAE708-477A-4A20-B43D-CB4603F14509}"/>
              </a:ext>
            </a:extLst>
          </p:cNvPr>
          <p:cNvSpPr>
            <a:spLocks noGrp="1"/>
          </p:cNvSpPr>
          <p:nvPr>
            <p:ph type="sldNum" sz="quarter" idx="10"/>
          </p:nvPr>
        </p:nvSpPr>
        <p:spPr/>
        <p:txBody>
          <a:bodyPr/>
          <a:lstStyle/>
          <a:p>
            <a:fld id="{A3D1C70C-36A2-44FC-A083-98959550CFF4}" type="slidenum">
              <a:rPr lang="en-US" smtClean="0"/>
              <a:pPr/>
              <a:t>‹#›</a:t>
            </a:fld>
            <a:endParaRPr lang="en-US"/>
          </a:p>
        </p:txBody>
      </p:sp>
    </p:spTree>
    <p:extLst>
      <p:ext uri="{BB962C8B-B14F-4D97-AF65-F5344CB8AC3E}">
        <p14:creationId xmlns:p14="http://schemas.microsoft.com/office/powerpoint/2010/main" val="896438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Presentation_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14CF2-96BC-4ED7-87C7-9D6684FBC9F1}"/>
              </a:ext>
            </a:extLst>
          </p:cNvPr>
          <p:cNvSpPr>
            <a:spLocks noGrp="1"/>
          </p:cNvSpPr>
          <p:nvPr>
            <p:ph type="ctrTitle" hasCustomPrompt="1"/>
          </p:nvPr>
        </p:nvSpPr>
        <p:spPr>
          <a:xfrm>
            <a:off x="0" y="2037850"/>
            <a:ext cx="12191999" cy="1282447"/>
          </a:xfrm>
        </p:spPr>
        <p:txBody>
          <a:bodyPr anchor="b"/>
          <a:lstStyle>
            <a:lvl1pPr algn="ctr">
              <a:defRPr sz="5400"/>
            </a:lvl1pPr>
          </a:lstStyle>
          <a:p>
            <a:r>
              <a:rPr lang="en-US" dirty="0"/>
              <a:t>Presentation Title</a:t>
            </a:r>
          </a:p>
        </p:txBody>
      </p:sp>
      <p:sp>
        <p:nvSpPr>
          <p:cNvPr id="3" name="Subtitle 2">
            <a:extLst>
              <a:ext uri="{FF2B5EF4-FFF2-40B4-BE49-F238E27FC236}">
                <a16:creationId xmlns:a16="http://schemas.microsoft.com/office/drawing/2014/main" id="{CE9FB07D-9D60-4B83-BCD7-C0D73181423A}"/>
              </a:ext>
            </a:extLst>
          </p:cNvPr>
          <p:cNvSpPr>
            <a:spLocks noGrp="1"/>
          </p:cNvSpPr>
          <p:nvPr>
            <p:ph type="subTitle" idx="1" hasCustomPrompt="1"/>
          </p:nvPr>
        </p:nvSpPr>
        <p:spPr>
          <a:xfrm>
            <a:off x="1" y="3654080"/>
            <a:ext cx="12191998" cy="2198080"/>
          </a:xfrm>
        </p:spPr>
        <p:txBody>
          <a:bodyPr/>
          <a:lstStyle>
            <a:lvl1pPr marL="0" indent="0" algn="ctr">
              <a:buNone/>
              <a:defRPr sz="2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Office Name</a:t>
            </a:r>
          </a:p>
          <a:p>
            <a:r>
              <a:rPr lang="en-US" dirty="0"/>
              <a:t>Division Name</a:t>
            </a:r>
          </a:p>
          <a:p>
            <a:r>
              <a:rPr lang="en-US" dirty="0"/>
              <a:t>Date</a:t>
            </a:r>
          </a:p>
        </p:txBody>
      </p:sp>
    </p:spTree>
    <p:extLst>
      <p:ext uri="{BB962C8B-B14F-4D97-AF65-F5344CB8AC3E}">
        <p14:creationId xmlns:p14="http://schemas.microsoft.com/office/powerpoint/2010/main" val="16553725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ection_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264C6-2DE2-4496-9BDD-E370398EF70B}"/>
              </a:ext>
            </a:extLst>
          </p:cNvPr>
          <p:cNvSpPr>
            <a:spLocks noGrp="1"/>
          </p:cNvSpPr>
          <p:nvPr>
            <p:ph type="title"/>
          </p:nvPr>
        </p:nvSpPr>
        <p:spPr>
          <a:xfrm>
            <a:off x="0" y="1203650"/>
            <a:ext cx="12192000" cy="2726386"/>
          </a:xfrm>
        </p:spPr>
        <p:txBody>
          <a:bodyPr/>
          <a:lstStyle>
            <a:lvl1pPr algn="ctr">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CD1FDB5E-23D5-4641-84CD-18757E9EBC1F}"/>
              </a:ext>
            </a:extLst>
          </p:cNvPr>
          <p:cNvSpPr>
            <a:spLocks noGrp="1"/>
          </p:cNvSpPr>
          <p:nvPr>
            <p:ph type="sldNum" sz="quarter" idx="12"/>
          </p:nvPr>
        </p:nvSpPr>
        <p:spPr>
          <a:xfrm>
            <a:off x="8610600" y="6294482"/>
            <a:ext cx="2743200" cy="365125"/>
          </a:xfrm>
        </p:spPr>
        <p:txBody>
          <a:bodyPr/>
          <a:lstStyle/>
          <a:p>
            <a:fld id="{063B872D-3AE9-4542-A461-B751CD6BB84C}" type="slidenum">
              <a:rPr lang="en-US" smtClean="0"/>
              <a:t>‹#›</a:t>
            </a:fld>
            <a:endParaRPr lang="en-US"/>
          </a:p>
        </p:txBody>
      </p:sp>
    </p:spTree>
    <p:extLst>
      <p:ext uri="{BB962C8B-B14F-4D97-AF65-F5344CB8AC3E}">
        <p14:creationId xmlns:p14="http://schemas.microsoft.com/office/powerpoint/2010/main" val="157648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picture containing graphical user interface&#10;&#10;Description automatically generated">
            <a:extLst>
              <a:ext uri="{FF2B5EF4-FFF2-40B4-BE49-F238E27FC236}">
                <a16:creationId xmlns:a16="http://schemas.microsoft.com/office/drawing/2014/main" id="{696D1C8D-2804-489C-86CC-F70D29F92737}"/>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49340" y="162881"/>
            <a:ext cx="11893320" cy="1630683"/>
          </a:xfrm>
          <a:prstGeom prst="rect">
            <a:avLst/>
          </a:prstGeom>
        </p:spPr>
      </p:pic>
      <p:sp>
        <p:nvSpPr>
          <p:cNvPr id="2" name="Title Placeholder 1">
            <a:extLst>
              <a:ext uri="{FF2B5EF4-FFF2-40B4-BE49-F238E27FC236}">
                <a16:creationId xmlns:a16="http://schemas.microsoft.com/office/drawing/2014/main" id="{A52D6E93-3D36-4693-94CF-5E08B138DE51}"/>
              </a:ext>
            </a:extLst>
          </p:cNvPr>
          <p:cNvSpPr>
            <a:spLocks noGrp="1"/>
          </p:cNvSpPr>
          <p:nvPr>
            <p:ph type="title"/>
          </p:nvPr>
        </p:nvSpPr>
        <p:spPr>
          <a:xfrm>
            <a:off x="1256841" y="378896"/>
            <a:ext cx="10096959" cy="747579"/>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8288CE7-0338-4DCA-9309-6257DC1AB2BD}"/>
              </a:ext>
            </a:extLst>
          </p:cNvPr>
          <p:cNvSpPr>
            <a:spLocks noGrp="1"/>
          </p:cNvSpPr>
          <p:nvPr>
            <p:ph type="body" idx="1"/>
          </p:nvPr>
        </p:nvSpPr>
        <p:spPr>
          <a:xfrm>
            <a:off x="146292" y="1430626"/>
            <a:ext cx="11890272" cy="4507465"/>
          </a:xfrm>
          <a:prstGeom prst="rect">
            <a:avLst/>
          </a:prstGeom>
        </p:spPr>
        <p:txBody>
          <a:bodyPr vert="horz" lIns="91440" tIns="45720" rIns="82296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C25DAC51-AACD-4066-8BD6-6F7BF018F00F}"/>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49340" y="6050987"/>
            <a:ext cx="11890272" cy="768098"/>
          </a:xfrm>
          <a:prstGeom prst="rect">
            <a:avLst/>
          </a:prstGeom>
        </p:spPr>
      </p:pic>
      <p:sp>
        <p:nvSpPr>
          <p:cNvPr id="6" name="Slide Number Placeholder 5">
            <a:extLst>
              <a:ext uri="{FF2B5EF4-FFF2-40B4-BE49-F238E27FC236}">
                <a16:creationId xmlns:a16="http://schemas.microsoft.com/office/drawing/2014/main" id="{C0398713-19FC-43BC-8C7D-F7EE32024943}"/>
              </a:ext>
            </a:extLst>
          </p:cNvPr>
          <p:cNvSpPr>
            <a:spLocks noGrp="1"/>
          </p:cNvSpPr>
          <p:nvPr>
            <p:ph type="sldNum" sz="quarter" idx="4"/>
          </p:nvPr>
        </p:nvSpPr>
        <p:spPr>
          <a:xfrm>
            <a:off x="8687719" y="6257197"/>
            <a:ext cx="2743200" cy="365125"/>
          </a:xfrm>
          <a:prstGeom prst="rect">
            <a:avLst/>
          </a:prstGeom>
        </p:spPr>
        <p:txBody>
          <a:bodyPr vert="horz" lIns="91440" tIns="45720" rIns="91440" bIns="45720" rtlCol="0" anchor="ctr"/>
          <a:lstStyle>
            <a:lvl1pPr algn="r">
              <a:defRPr sz="1400">
                <a:solidFill>
                  <a:schemeClr val="bg1"/>
                </a:solidFill>
                <a:latin typeface="Palatino Linotype" panose="02040502050505030304" pitchFamily="18" charset="0"/>
              </a:defRPr>
            </a:lvl1pPr>
          </a:lstStyle>
          <a:p>
            <a:fld id="{A3D1C70C-36A2-44FC-A083-98959550CFF4}" type="slidenum">
              <a:rPr lang="en-US" smtClean="0"/>
              <a:pPr/>
              <a:t>‹#›</a:t>
            </a:fld>
            <a:endParaRPr lang="en-US"/>
          </a:p>
        </p:txBody>
      </p:sp>
    </p:spTree>
    <p:extLst>
      <p:ext uri="{BB962C8B-B14F-4D97-AF65-F5344CB8AC3E}">
        <p14:creationId xmlns:p14="http://schemas.microsoft.com/office/powerpoint/2010/main" val="1292156905"/>
      </p:ext>
    </p:extLst>
  </p:cSld>
  <p:clrMap bg1="lt1" tx1="dk1" bg2="lt2" tx2="dk2" accent1="accent1" accent2="accent2" accent3="accent3" accent4="accent4" accent5="accent5" accent6="accent6" hlink="hlink" folHlink="folHlink"/>
  <p:sldLayoutIdLst>
    <p:sldLayoutId id="2147483680" r:id="rId1"/>
    <p:sldLayoutId id="2147483671" r:id="rId2"/>
    <p:sldLayoutId id="2147483677" r:id="rId3"/>
    <p:sldLayoutId id="2147483664" r:id="rId4"/>
    <p:sldLayoutId id="2147483670" r:id="rId5"/>
    <p:sldLayoutId id="2147483665" r:id="rId6"/>
    <p:sldLayoutId id="2147483681" r:id="rId7"/>
    <p:sldLayoutId id="2147483675" r:id="rId8"/>
    <p:sldLayoutId id="2147483676" r:id="rId9"/>
    <p:sldLayoutId id="2147483672" r:id="rId10"/>
    <p:sldLayoutId id="2147483690" r:id="rId11"/>
    <p:sldLayoutId id="2147483669" r:id="rId12"/>
    <p:sldLayoutId id="2147483689" r:id="rId13"/>
    <p:sldLayoutId id="2147483678" r:id="rId14"/>
    <p:sldLayoutId id="2147483691" r:id="rId15"/>
  </p:sldLayoutIdLst>
  <p:hf hdr="0" dt="0"/>
  <p:txStyles>
    <p:titleStyle>
      <a:lvl1pPr algn="l" defTabSz="914400" rtl="0" eaLnBrk="1" latinLnBrk="0" hangingPunct="1">
        <a:lnSpc>
          <a:spcPct val="90000"/>
        </a:lnSpc>
        <a:spcBef>
          <a:spcPct val="0"/>
        </a:spcBef>
        <a:buNone/>
        <a:defRPr sz="5000" b="1" kern="1200">
          <a:solidFill>
            <a:srgbClr val="6E2405"/>
          </a:solidFill>
          <a:latin typeface="Palatino Linotype" panose="02040502050505030304" pitchFamily="18" charset="0"/>
          <a:ea typeface="+mj-ea"/>
          <a:cs typeface="+mj-cs"/>
        </a:defRPr>
      </a:lvl1pPr>
    </p:titleStyle>
    <p:bodyStyle>
      <a:lvl1pPr marL="228600" indent="-228600" algn="l" defTabSz="914400" rtl="0" eaLnBrk="1" latinLnBrk="0" hangingPunct="1">
        <a:lnSpc>
          <a:spcPct val="108000"/>
        </a:lnSpc>
        <a:spcBef>
          <a:spcPts val="1000"/>
        </a:spcBef>
        <a:spcAft>
          <a:spcPts val="1400"/>
        </a:spcAft>
        <a:buFont typeface="Arial" panose="020B0604020202020204" pitchFamily="34" charset="0"/>
        <a:buChar char="•"/>
        <a:defRPr sz="4000" kern="1200">
          <a:solidFill>
            <a:schemeClr val="tx1"/>
          </a:solidFill>
          <a:latin typeface="Palatino Linotype" panose="02040502050505030304" pitchFamily="18" charset="0"/>
          <a:ea typeface="+mn-ea"/>
          <a:cs typeface="+mn-cs"/>
        </a:defRPr>
      </a:lvl1pPr>
      <a:lvl2pPr marL="685800" indent="-228600" algn="l" defTabSz="914400" rtl="0" eaLnBrk="1" latinLnBrk="0" hangingPunct="1">
        <a:lnSpc>
          <a:spcPct val="108000"/>
        </a:lnSpc>
        <a:spcBef>
          <a:spcPts val="500"/>
        </a:spcBef>
        <a:spcAft>
          <a:spcPts val="1400"/>
        </a:spcAft>
        <a:buFont typeface="Arial" panose="020B0604020202020204" pitchFamily="34" charset="0"/>
        <a:buChar char="•"/>
        <a:defRPr sz="3600" kern="1200">
          <a:solidFill>
            <a:schemeClr val="tx1"/>
          </a:solidFill>
          <a:latin typeface="Palatino Linotype" panose="02040502050505030304" pitchFamily="18" charset="0"/>
          <a:ea typeface="+mn-ea"/>
          <a:cs typeface="+mn-cs"/>
        </a:defRPr>
      </a:lvl2pPr>
      <a:lvl3pPr marL="1143000" indent="-228600" algn="l" defTabSz="914400" rtl="0" eaLnBrk="1" latinLnBrk="0" hangingPunct="1">
        <a:lnSpc>
          <a:spcPct val="108000"/>
        </a:lnSpc>
        <a:spcBef>
          <a:spcPts val="500"/>
        </a:spcBef>
        <a:spcAft>
          <a:spcPts val="1400"/>
        </a:spcAft>
        <a:buFont typeface="Arial" panose="020B0604020202020204" pitchFamily="34" charset="0"/>
        <a:buChar char="•"/>
        <a:defRPr sz="3200" kern="1200">
          <a:solidFill>
            <a:schemeClr val="tx1"/>
          </a:solidFill>
          <a:latin typeface="Palatino Linotype" panose="02040502050505030304" pitchFamily="18" charset="0"/>
          <a:ea typeface="+mn-ea"/>
          <a:cs typeface="+mn-cs"/>
        </a:defRPr>
      </a:lvl3pPr>
      <a:lvl4pPr marL="1600200" indent="-228600" algn="l" defTabSz="914400" rtl="0" eaLnBrk="1" latinLnBrk="0" hangingPunct="1">
        <a:lnSpc>
          <a:spcPct val="108000"/>
        </a:lnSpc>
        <a:spcBef>
          <a:spcPts val="500"/>
        </a:spcBef>
        <a:spcAft>
          <a:spcPts val="1400"/>
        </a:spcAft>
        <a:buFont typeface="Arial" panose="020B0604020202020204" pitchFamily="34" charset="0"/>
        <a:buChar char="•"/>
        <a:defRPr sz="2800" kern="1200">
          <a:solidFill>
            <a:schemeClr val="tx1"/>
          </a:solidFill>
          <a:latin typeface="Palatino Linotype" panose="02040502050505030304" pitchFamily="18" charset="0"/>
          <a:ea typeface="+mn-ea"/>
          <a:cs typeface="+mn-cs"/>
        </a:defRPr>
      </a:lvl4pPr>
      <a:lvl5pPr marL="2057400" indent="-228600" algn="l" defTabSz="914400" rtl="0" eaLnBrk="1" latinLnBrk="0" hangingPunct="1">
        <a:lnSpc>
          <a:spcPct val="108000"/>
        </a:lnSpc>
        <a:spcBef>
          <a:spcPts val="500"/>
        </a:spcBef>
        <a:spcAft>
          <a:spcPts val="1400"/>
        </a:spcAft>
        <a:buFont typeface="Arial" panose="020B0604020202020204" pitchFamily="34" charset="0"/>
        <a:buChar char="•"/>
        <a:defRPr sz="2800" kern="1200">
          <a:solidFill>
            <a:schemeClr val="tx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Logo: New Jersey Department of Education.">
            <a:extLst>
              <a:ext uri="{FF2B5EF4-FFF2-40B4-BE49-F238E27FC236}">
                <a16:creationId xmlns:a16="http://schemas.microsoft.com/office/drawing/2014/main" id="{CF96DE2C-7117-450B-9505-73F2CC7674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169" y="-5897"/>
            <a:ext cx="12081830" cy="2551181"/>
          </a:xfrm>
          <a:prstGeom prst="rect">
            <a:avLst/>
          </a:prstGeom>
        </p:spPr>
      </p:pic>
      <p:sp>
        <p:nvSpPr>
          <p:cNvPr id="3" name="Text Placeholder 2">
            <a:extLst>
              <a:ext uri="{FF2B5EF4-FFF2-40B4-BE49-F238E27FC236}">
                <a16:creationId xmlns:a16="http://schemas.microsoft.com/office/drawing/2014/main" id="{056ABD99-43FC-48BD-956C-54F530646711}"/>
              </a:ext>
            </a:extLst>
          </p:cNvPr>
          <p:cNvSpPr>
            <a:spLocks noGrp="1"/>
          </p:cNvSpPr>
          <p:nvPr>
            <p:ph type="body" idx="1"/>
          </p:nvPr>
        </p:nvSpPr>
        <p:spPr>
          <a:xfrm>
            <a:off x="110169" y="1825625"/>
            <a:ext cx="11788048" cy="4351338"/>
          </a:xfrm>
          <a:prstGeom prst="rect">
            <a:avLst/>
          </a:prstGeom>
        </p:spPr>
        <p:txBody>
          <a:bodyPr vert="horz" lIns="91440" tIns="45720" rIns="91440" bIns="45720" rtlCol="0">
            <a:normAutofit/>
          </a:bodyPr>
          <a:lstStyle/>
          <a:p>
            <a:pPr lvl="0"/>
            <a:r>
              <a:rPr lang="en-US" dirty="0"/>
              <a:t>Do not use this layout</a:t>
            </a:r>
          </a:p>
        </p:txBody>
      </p:sp>
    </p:spTree>
    <p:extLst>
      <p:ext uri="{BB962C8B-B14F-4D97-AF65-F5344CB8AC3E}">
        <p14:creationId xmlns:p14="http://schemas.microsoft.com/office/powerpoint/2010/main" val="3885510845"/>
      </p:ext>
    </p:extLst>
  </p:cSld>
  <p:clrMap bg1="lt1" tx1="dk1" bg2="lt2" tx2="dk2" accent1="accent1" accent2="accent2" accent3="accent3" accent4="accent4" accent5="accent5" accent6="accent6" hlink="hlink" folHlink="folHlink"/>
  <p:sldLayoutIdLst>
    <p:sldLayoutId id="2147483679" r:id="rId1"/>
  </p:sldLayoutIdLst>
  <p:hf hdr="0" dt="0"/>
  <p:txStyles>
    <p:titleStyle>
      <a:lvl1pPr algn="ctr" defTabSz="914400" rtl="0" eaLnBrk="1" latinLnBrk="0" hangingPunct="1">
        <a:lnSpc>
          <a:spcPct val="90000"/>
        </a:lnSpc>
        <a:spcBef>
          <a:spcPct val="0"/>
        </a:spcBef>
        <a:buNone/>
        <a:defRPr sz="5400" b="1" kern="1200">
          <a:solidFill>
            <a:srgbClr val="6E2405"/>
          </a:solidFill>
          <a:latin typeface="Palatino Linotype" panose="02040502050505030304" pitchFamily="18" charset="0"/>
          <a:ea typeface="+mj-ea"/>
          <a:cs typeface="+mj-cs"/>
        </a:defRPr>
      </a:lvl1pPr>
    </p:titleStyle>
    <p:bodyStyle>
      <a:lvl1pPr marL="0" indent="0" algn="l" defTabSz="914400" rtl="0" eaLnBrk="1" latinLnBrk="0" hangingPunct="1">
        <a:lnSpc>
          <a:spcPct val="108000"/>
        </a:lnSpc>
        <a:spcBef>
          <a:spcPts val="1000"/>
        </a:spcBef>
        <a:spcAft>
          <a:spcPts val="1400"/>
        </a:spcAft>
        <a:buFont typeface="Arial" panose="020B0604020202020204" pitchFamily="34" charset="0"/>
        <a:buNone/>
        <a:defRPr sz="4400" kern="1200">
          <a:solidFill>
            <a:schemeClr val="tx1"/>
          </a:solidFill>
          <a:latin typeface="Palatino Linotype" panose="02040502050505030304" pitchFamily="18" charset="0"/>
          <a:ea typeface="+mn-ea"/>
          <a:cs typeface="+mn-cs"/>
        </a:defRPr>
      </a:lvl1pPr>
      <a:lvl2pPr marL="685800" indent="-228600" algn="l" defTabSz="914400" rtl="0" eaLnBrk="1" latinLnBrk="0" hangingPunct="1">
        <a:lnSpc>
          <a:spcPct val="108000"/>
        </a:lnSpc>
        <a:spcBef>
          <a:spcPts val="500"/>
        </a:spcBef>
        <a:spcAft>
          <a:spcPts val="1400"/>
        </a:spcAft>
        <a:buFont typeface="Arial" panose="020B0604020202020204" pitchFamily="34" charset="0"/>
        <a:buChar char="•"/>
        <a:defRPr sz="3200" kern="1200">
          <a:solidFill>
            <a:schemeClr val="tx1"/>
          </a:solidFill>
          <a:latin typeface="Palatino Linotype" panose="02040502050505030304" pitchFamily="18" charset="0"/>
          <a:ea typeface="+mn-ea"/>
          <a:cs typeface="+mn-cs"/>
        </a:defRPr>
      </a:lvl2pPr>
      <a:lvl3pPr marL="1143000" indent="-228600" algn="l" defTabSz="914400" rtl="0" eaLnBrk="1" latinLnBrk="0" hangingPunct="1">
        <a:lnSpc>
          <a:spcPct val="108000"/>
        </a:lnSpc>
        <a:spcBef>
          <a:spcPts val="500"/>
        </a:spcBef>
        <a:spcAft>
          <a:spcPts val="1400"/>
        </a:spcAft>
        <a:buFont typeface="Arial" panose="020B0604020202020204" pitchFamily="34" charset="0"/>
        <a:buChar char="•"/>
        <a:defRPr sz="2800" kern="1200">
          <a:solidFill>
            <a:schemeClr val="tx1"/>
          </a:solidFill>
          <a:latin typeface="Palatino Linotype" panose="02040502050505030304" pitchFamily="18" charset="0"/>
          <a:ea typeface="+mn-ea"/>
          <a:cs typeface="+mn-cs"/>
        </a:defRPr>
      </a:lvl3pPr>
      <a:lvl4pPr marL="1600200" indent="-228600" algn="l" defTabSz="914400" rtl="0" eaLnBrk="1" latinLnBrk="0" hangingPunct="1">
        <a:lnSpc>
          <a:spcPct val="108000"/>
        </a:lnSpc>
        <a:spcBef>
          <a:spcPts val="500"/>
        </a:spcBef>
        <a:spcAft>
          <a:spcPts val="1400"/>
        </a:spcAft>
        <a:buFont typeface="Arial" panose="020B0604020202020204" pitchFamily="34" charset="0"/>
        <a:buChar char="•"/>
        <a:defRPr sz="2400" kern="1200">
          <a:solidFill>
            <a:schemeClr val="tx1"/>
          </a:solidFill>
          <a:latin typeface="Palatino Linotype" panose="02040502050505030304" pitchFamily="18" charset="0"/>
          <a:ea typeface="+mn-ea"/>
          <a:cs typeface="+mn-cs"/>
        </a:defRPr>
      </a:lvl4pPr>
      <a:lvl5pPr marL="2057400" indent="-228600" algn="l" defTabSz="914400" rtl="0" eaLnBrk="1" latinLnBrk="0" hangingPunct="1">
        <a:lnSpc>
          <a:spcPct val="108000"/>
        </a:lnSpc>
        <a:spcBef>
          <a:spcPts val="500"/>
        </a:spcBef>
        <a:spcAft>
          <a:spcPts val="1400"/>
        </a:spcAft>
        <a:buFont typeface="Arial" panose="020B0604020202020204" pitchFamily="34" charset="0"/>
        <a:buChar char="•"/>
        <a:defRPr sz="2400" kern="1200">
          <a:solidFill>
            <a:schemeClr val="tx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60367D-4F1F-4D06-9551-9D120A83F86F}"/>
              </a:ext>
            </a:extLst>
          </p:cNvPr>
          <p:cNvSpPr>
            <a:spLocks noGrp="1"/>
          </p:cNvSpPr>
          <p:nvPr>
            <p:ph type="title"/>
          </p:nvPr>
        </p:nvSpPr>
        <p:spPr>
          <a:xfrm>
            <a:off x="149340" y="365125"/>
            <a:ext cx="1189027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67A9155-9D6F-4818-A1EA-81ACC0306B47}"/>
              </a:ext>
            </a:extLst>
          </p:cNvPr>
          <p:cNvSpPr>
            <a:spLocks noGrp="1"/>
          </p:cNvSpPr>
          <p:nvPr>
            <p:ph type="body" idx="1"/>
          </p:nvPr>
        </p:nvSpPr>
        <p:spPr>
          <a:xfrm>
            <a:off x="149340" y="1825625"/>
            <a:ext cx="11890272" cy="412232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94CC72A4-5CFF-4D23-9567-642F335289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340" y="6050987"/>
            <a:ext cx="11890272" cy="768098"/>
          </a:xfrm>
          <a:prstGeom prst="rect">
            <a:avLst/>
          </a:prstGeom>
        </p:spPr>
      </p:pic>
      <p:sp>
        <p:nvSpPr>
          <p:cNvPr id="6" name="Slide Number Placeholder 5">
            <a:extLst>
              <a:ext uri="{FF2B5EF4-FFF2-40B4-BE49-F238E27FC236}">
                <a16:creationId xmlns:a16="http://schemas.microsoft.com/office/drawing/2014/main" id="{20D45371-22E5-41E2-9C10-6B0FADA8412F}"/>
              </a:ext>
            </a:extLst>
          </p:cNvPr>
          <p:cNvSpPr>
            <a:spLocks noGrp="1"/>
          </p:cNvSpPr>
          <p:nvPr>
            <p:ph type="sldNum" sz="quarter" idx="4"/>
          </p:nvPr>
        </p:nvSpPr>
        <p:spPr>
          <a:xfrm>
            <a:off x="8610600" y="6285773"/>
            <a:ext cx="2743200" cy="365125"/>
          </a:xfrm>
          <a:prstGeom prst="rect">
            <a:avLst/>
          </a:prstGeom>
        </p:spPr>
        <p:txBody>
          <a:bodyPr vert="horz" lIns="91440" tIns="45720" rIns="91440" bIns="45720" rtlCol="0" anchor="ctr"/>
          <a:lstStyle>
            <a:lvl1pPr algn="r">
              <a:defRPr sz="1400">
                <a:solidFill>
                  <a:schemeClr val="bg1"/>
                </a:solidFill>
                <a:latin typeface="Palatino Linotype" panose="02040502050505030304" pitchFamily="18" charset="0"/>
              </a:defRPr>
            </a:lvl1pPr>
          </a:lstStyle>
          <a:p>
            <a:fld id="{063B872D-3AE9-4542-A461-B751CD6BB84C}" type="slidenum">
              <a:rPr lang="en-US" smtClean="0"/>
              <a:pPr/>
              <a:t>‹#›</a:t>
            </a:fld>
            <a:endParaRPr lang="en-US" dirty="0"/>
          </a:p>
        </p:txBody>
      </p:sp>
    </p:spTree>
    <p:extLst>
      <p:ext uri="{BB962C8B-B14F-4D97-AF65-F5344CB8AC3E}">
        <p14:creationId xmlns:p14="http://schemas.microsoft.com/office/powerpoint/2010/main" val="63614674"/>
      </p:ext>
    </p:extLst>
  </p:cSld>
  <p:clrMap bg1="lt1" tx1="dk1" bg2="lt2" tx2="dk2" accent1="accent1" accent2="accent2" accent3="accent3" accent4="accent4" accent5="accent5" accent6="accent6" hlink="hlink" folHlink="folHlink"/>
  <p:sldLayoutIdLst>
    <p:sldLayoutId id="2147483688" r:id="rId1"/>
  </p:sldLayoutIdLst>
  <p:hf hdr="0" dt="0"/>
  <p:txStyles>
    <p:titleStyle>
      <a:lvl1pPr algn="l" defTabSz="914400" rtl="0" eaLnBrk="1" latinLnBrk="0" hangingPunct="1">
        <a:lnSpc>
          <a:spcPct val="90000"/>
        </a:lnSpc>
        <a:spcBef>
          <a:spcPct val="0"/>
        </a:spcBef>
        <a:buNone/>
        <a:defRPr sz="6000" kern="1200">
          <a:solidFill>
            <a:srgbClr val="6E2405"/>
          </a:solidFill>
          <a:latin typeface="Palatino Linotype" panose="02040502050505030304" pitchFamily="18" charset="0"/>
          <a:ea typeface="+mj-ea"/>
          <a:cs typeface="+mj-cs"/>
        </a:defRPr>
      </a:lvl1pPr>
    </p:titleStyle>
    <p:bodyStyle>
      <a:lvl1pPr marL="228600" indent="-228600" algn="l" defTabSz="914400" rtl="0" eaLnBrk="1" latinLnBrk="0" hangingPunct="1">
        <a:lnSpc>
          <a:spcPct val="108000"/>
        </a:lnSpc>
        <a:spcBef>
          <a:spcPts val="1000"/>
        </a:spcBef>
        <a:spcAft>
          <a:spcPts val="1400"/>
        </a:spcAft>
        <a:buFont typeface="Arial" panose="020B0604020202020204" pitchFamily="34" charset="0"/>
        <a:buChar char="•"/>
        <a:defRPr sz="2800" kern="1200">
          <a:solidFill>
            <a:schemeClr val="tx1"/>
          </a:solidFill>
          <a:latin typeface="Palatino Linotype" panose="02040502050505030304" pitchFamily="18" charset="0"/>
          <a:ea typeface="+mn-ea"/>
          <a:cs typeface="+mn-cs"/>
        </a:defRPr>
      </a:lvl1pPr>
      <a:lvl2pPr marL="685800" indent="-228600" algn="l" defTabSz="914400" rtl="0" eaLnBrk="1" latinLnBrk="0" hangingPunct="1">
        <a:lnSpc>
          <a:spcPct val="108000"/>
        </a:lnSpc>
        <a:spcBef>
          <a:spcPts val="500"/>
        </a:spcBef>
        <a:spcAft>
          <a:spcPts val="1400"/>
        </a:spcAft>
        <a:buFont typeface="Arial" panose="020B0604020202020204" pitchFamily="34" charset="0"/>
        <a:buChar char="•"/>
        <a:defRPr sz="2400" kern="1200">
          <a:solidFill>
            <a:schemeClr val="tx1"/>
          </a:solidFill>
          <a:latin typeface="Palatino Linotype" panose="02040502050505030304" pitchFamily="18" charset="0"/>
          <a:ea typeface="+mn-ea"/>
          <a:cs typeface="+mn-cs"/>
        </a:defRPr>
      </a:lvl2pPr>
      <a:lvl3pPr marL="1143000" indent="-228600" algn="l" defTabSz="914400" rtl="0" eaLnBrk="1" latinLnBrk="0" hangingPunct="1">
        <a:lnSpc>
          <a:spcPct val="108000"/>
        </a:lnSpc>
        <a:spcBef>
          <a:spcPts val="0"/>
        </a:spcBef>
        <a:spcAft>
          <a:spcPts val="1400"/>
        </a:spcAft>
        <a:buFont typeface="Arial" panose="020B0604020202020204" pitchFamily="34" charset="0"/>
        <a:buChar char="•"/>
        <a:defRPr sz="2000" kern="1200">
          <a:solidFill>
            <a:schemeClr val="tx1"/>
          </a:solidFill>
          <a:latin typeface="Palatino Linotype" panose="02040502050505030304" pitchFamily="18" charset="0"/>
          <a:ea typeface="+mn-ea"/>
          <a:cs typeface="+mn-cs"/>
        </a:defRPr>
      </a:lvl3pPr>
      <a:lvl4pPr marL="1600200" indent="-228600" algn="l" defTabSz="914400" rtl="0" eaLnBrk="1" latinLnBrk="0" hangingPunct="1">
        <a:lnSpc>
          <a:spcPct val="108000"/>
        </a:lnSpc>
        <a:spcBef>
          <a:spcPts val="500"/>
        </a:spcBef>
        <a:spcAft>
          <a:spcPts val="1400"/>
        </a:spcAft>
        <a:buFont typeface="Arial" panose="020B0604020202020204" pitchFamily="34" charset="0"/>
        <a:buChar char="•"/>
        <a:defRPr sz="1800" kern="1200">
          <a:solidFill>
            <a:schemeClr val="tx1"/>
          </a:solidFill>
          <a:latin typeface="Palatino Linotype" panose="02040502050505030304" pitchFamily="18" charset="0"/>
          <a:ea typeface="+mn-ea"/>
          <a:cs typeface="+mn-cs"/>
        </a:defRPr>
      </a:lvl4pPr>
      <a:lvl5pPr marL="2057400" indent="-228600" algn="l" defTabSz="914400" rtl="0" eaLnBrk="1" latinLnBrk="0" hangingPunct="1">
        <a:lnSpc>
          <a:spcPct val="108000"/>
        </a:lnSpc>
        <a:spcBef>
          <a:spcPts val="500"/>
        </a:spcBef>
        <a:spcAft>
          <a:spcPts val="1400"/>
        </a:spcAft>
        <a:buFont typeface="Arial" panose="020B0604020202020204" pitchFamily="34" charset="0"/>
        <a:buChar char="•"/>
        <a:defRPr sz="1800" kern="1200">
          <a:solidFill>
            <a:schemeClr val="tx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homeroom.doe.nj.gov/"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hyperlink" Target="mailto:chapter44@doe.nj.gov"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homeroom.doe.nj.gov/" TargetMode="External"/><Relationship Id="rId2" Type="http://schemas.openxmlformats.org/officeDocument/2006/relationships/hyperlink" Target="https://www.nj.gov/education/" TargetMode="External"/><Relationship Id="rId1" Type="http://schemas.openxmlformats.org/officeDocument/2006/relationships/slideLayout" Target="../slideLayouts/slideLayout14.xml"/><Relationship Id="rId4" Type="http://schemas.openxmlformats.org/officeDocument/2006/relationships/hyperlink" Target="mailto:chapter44@doe.nj.gov"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57FFF-0053-4747-B34E-976807CC35AB}"/>
              </a:ext>
            </a:extLst>
          </p:cNvPr>
          <p:cNvSpPr>
            <a:spLocks noGrp="1"/>
          </p:cNvSpPr>
          <p:nvPr>
            <p:ph type="ctrTitle"/>
          </p:nvPr>
        </p:nvSpPr>
        <p:spPr>
          <a:prstGeom prst="rect">
            <a:avLst/>
          </a:prstGeom>
        </p:spPr>
        <p:txBody>
          <a:bodyPr/>
          <a:lstStyle/>
          <a:p>
            <a:r>
              <a:rPr lang="en-US" dirty="0"/>
              <a:t>Chapter 44 Data Collection </a:t>
            </a:r>
            <a:br>
              <a:rPr lang="en-US" dirty="0"/>
            </a:br>
            <a:r>
              <a:rPr lang="en-US" dirty="0"/>
              <a:t>2025-26 Actual and 2026-27 Projected</a:t>
            </a:r>
          </a:p>
        </p:txBody>
      </p:sp>
      <p:sp>
        <p:nvSpPr>
          <p:cNvPr id="5" name="Subtitle 4">
            <a:extLst>
              <a:ext uri="{FF2B5EF4-FFF2-40B4-BE49-F238E27FC236}">
                <a16:creationId xmlns:a16="http://schemas.microsoft.com/office/drawing/2014/main" id="{012D5881-96EC-447F-A717-A35057F07353}"/>
              </a:ext>
            </a:extLst>
          </p:cNvPr>
          <p:cNvSpPr>
            <a:spLocks noGrp="1"/>
          </p:cNvSpPr>
          <p:nvPr>
            <p:ph type="subTitle" idx="1"/>
          </p:nvPr>
        </p:nvSpPr>
        <p:spPr/>
        <p:txBody>
          <a:bodyPr/>
          <a:lstStyle/>
          <a:p>
            <a:r>
              <a:rPr lang="en-US" dirty="0"/>
              <a:t>Office of Fiscal Policy and Planning</a:t>
            </a:r>
          </a:p>
          <a:p>
            <a:r>
              <a:rPr lang="en-US" dirty="0"/>
              <a:t>Division of Finance and Business Services</a:t>
            </a:r>
          </a:p>
          <a:p>
            <a:r>
              <a:rPr lang="en-US" dirty="0"/>
              <a:t>October 2026</a:t>
            </a:r>
          </a:p>
        </p:txBody>
      </p:sp>
      <p:pic>
        <p:nvPicPr>
          <p:cNvPr id="6" name="Picture 5" descr="Logo: State of New Jersey, Department of Education.">
            <a:extLst>
              <a:ext uri="{FF2B5EF4-FFF2-40B4-BE49-F238E27FC236}">
                <a16:creationId xmlns:a16="http://schemas.microsoft.com/office/drawing/2014/main" id="{0021F1E6-2135-4F4E-9EA0-EBD236B615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64" y="6081513"/>
            <a:ext cx="11890272" cy="768098"/>
          </a:xfrm>
          <a:prstGeom prst="rect">
            <a:avLst/>
          </a:prstGeom>
        </p:spPr>
      </p:pic>
    </p:spTree>
    <p:extLst>
      <p:ext uri="{BB962C8B-B14F-4D97-AF65-F5344CB8AC3E}">
        <p14:creationId xmlns:p14="http://schemas.microsoft.com/office/powerpoint/2010/main" val="1869916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p:txBody>
          <a:bodyPr/>
          <a:lstStyle/>
          <a:p>
            <a:r>
              <a:rPr lang="en-US" dirty="0"/>
              <a:t>Chapter 44 Background</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p:txBody>
          <a:bodyPr>
            <a:noAutofit/>
          </a:bodyPr>
          <a:lstStyle/>
          <a:p>
            <a:pPr marL="385754" indent="-385754">
              <a:spcBef>
                <a:spcPts val="0"/>
              </a:spcBef>
              <a:buFont typeface="+mj-lt"/>
              <a:buAutoNum type="arabicPeriod"/>
            </a:pPr>
            <a:r>
              <a:rPr lang="en-US" sz="2800" dirty="0"/>
              <a:t>P.L. 2020, c.44 modified health care benefits plans provided by the School Employees’ Health Benefits Program (SEHBP) and eligible employers that do not participate in the program.</a:t>
            </a:r>
          </a:p>
          <a:p>
            <a:pPr marL="385754" indent="-385754">
              <a:spcBef>
                <a:spcPts val="0"/>
              </a:spcBef>
              <a:buFont typeface="+mj-lt"/>
              <a:buAutoNum type="arabicPeriod"/>
            </a:pPr>
            <a:r>
              <a:rPr lang="en-US" sz="2800" dirty="0"/>
              <a:t>This data collection is for the purpose of collecting the health care plan data required by </a:t>
            </a:r>
            <a:r>
              <a:rPr lang="en-US" sz="2800" i="1" dirty="0"/>
              <a:t>N.J.S.A.</a:t>
            </a:r>
            <a:r>
              <a:rPr lang="en-US" sz="2800" dirty="0"/>
              <a:t> 18A:16-13.3, section b.</a:t>
            </a:r>
          </a:p>
          <a:p>
            <a:pPr marL="385754" indent="-385754">
              <a:spcBef>
                <a:spcPts val="0"/>
              </a:spcBef>
              <a:buFont typeface="+mj-lt"/>
              <a:buAutoNum type="arabicPeriod"/>
            </a:pPr>
            <a:r>
              <a:rPr lang="en-US" sz="2800" dirty="0"/>
              <a:t>The calculation of the reduction in tax levy required by </a:t>
            </a:r>
            <a:r>
              <a:rPr lang="en-US" sz="2800" i="1" dirty="0"/>
              <a:t>N.J.S.A.</a:t>
            </a:r>
            <a:r>
              <a:rPr lang="en-US" sz="2800" dirty="0"/>
              <a:t> 18A:16-13.3, section a, will use the data entered in this system, as compared to the data submitted in the prior year collection.</a:t>
            </a:r>
          </a:p>
          <a:p>
            <a:pPr marL="385754" indent="-385754">
              <a:spcBef>
                <a:spcPts val="0"/>
              </a:spcBef>
              <a:buFont typeface="+mj-lt"/>
              <a:buAutoNum type="arabicPeriod"/>
            </a:pPr>
            <a:r>
              <a:rPr lang="en-US" sz="2800" dirty="0"/>
              <a:t>The collection is medical and prescription costs only (no dental).</a:t>
            </a:r>
          </a:p>
        </p:txBody>
      </p:sp>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2</a:t>
            </a:fld>
            <a:endParaRPr lang="en-US"/>
          </a:p>
        </p:txBody>
      </p:sp>
    </p:spTree>
    <p:extLst>
      <p:ext uri="{BB962C8B-B14F-4D97-AF65-F5344CB8AC3E}">
        <p14:creationId xmlns:p14="http://schemas.microsoft.com/office/powerpoint/2010/main" val="4162691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p:txBody>
          <a:bodyPr/>
          <a:lstStyle/>
          <a:p>
            <a:r>
              <a:rPr lang="en-US" dirty="0"/>
              <a:t>Software Access</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p:txBody>
          <a:bodyPr>
            <a:noAutofit/>
          </a:bodyPr>
          <a:lstStyle/>
          <a:p>
            <a:pPr marL="514350" indent="-514350">
              <a:spcBef>
                <a:spcPts val="0"/>
              </a:spcBef>
              <a:buFont typeface="+mj-lt"/>
              <a:buAutoNum type="arabicPeriod"/>
            </a:pPr>
            <a:r>
              <a:rPr lang="en-US" sz="2800" dirty="0"/>
              <a:t>The software is accessible from the </a:t>
            </a:r>
            <a:r>
              <a:rPr lang="en-US" sz="2800" dirty="0">
                <a:hlinkClick r:id="rId2"/>
              </a:rPr>
              <a:t>DOE Homeroom portal</a:t>
            </a:r>
            <a:r>
              <a:rPr lang="en-US" sz="2800" dirty="0"/>
              <a:t>.</a:t>
            </a:r>
          </a:p>
          <a:p>
            <a:pPr marL="514350" indent="-514350">
              <a:spcBef>
                <a:spcPts val="0"/>
              </a:spcBef>
              <a:buFont typeface="+mj-lt"/>
              <a:buAutoNum type="arabicPeriod"/>
            </a:pPr>
            <a:r>
              <a:rPr lang="en-US" sz="2800" dirty="0"/>
              <a:t>Select the application named “Chapter44”.</a:t>
            </a:r>
          </a:p>
          <a:p>
            <a:pPr marL="514350" indent="-514350">
              <a:spcBef>
                <a:spcPts val="0"/>
              </a:spcBef>
              <a:buFont typeface="+mj-lt"/>
              <a:buAutoNum type="arabicPeriod"/>
            </a:pPr>
            <a:r>
              <a:rPr lang="en-US" sz="2800" dirty="0"/>
              <a:t>The district Homeroom Administrator must create the user account to allow access to the system.</a:t>
            </a:r>
          </a:p>
        </p:txBody>
      </p:sp>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3</a:t>
            </a:fld>
            <a:endParaRPr lang="en-US"/>
          </a:p>
        </p:txBody>
      </p:sp>
    </p:spTree>
    <p:extLst>
      <p:ext uri="{BB962C8B-B14F-4D97-AF65-F5344CB8AC3E}">
        <p14:creationId xmlns:p14="http://schemas.microsoft.com/office/powerpoint/2010/main" val="720952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6F546-2437-4915-A159-D59B240C7245}"/>
              </a:ext>
            </a:extLst>
          </p:cNvPr>
          <p:cNvSpPr>
            <a:spLocks noGrp="1"/>
          </p:cNvSpPr>
          <p:nvPr>
            <p:ph type="title"/>
          </p:nvPr>
        </p:nvSpPr>
        <p:spPr/>
        <p:txBody>
          <a:bodyPr/>
          <a:lstStyle/>
          <a:p>
            <a:r>
              <a:rPr lang="en-US" dirty="0"/>
              <a:t>General Info for Data Entry</a:t>
            </a:r>
          </a:p>
        </p:txBody>
      </p:sp>
      <p:sp>
        <p:nvSpPr>
          <p:cNvPr id="3" name="Content Placeholder 2">
            <a:extLst>
              <a:ext uri="{FF2B5EF4-FFF2-40B4-BE49-F238E27FC236}">
                <a16:creationId xmlns:a16="http://schemas.microsoft.com/office/drawing/2014/main" id="{D0354E6F-7A85-4E42-9D2C-B103C8D642B2}"/>
              </a:ext>
            </a:extLst>
          </p:cNvPr>
          <p:cNvSpPr>
            <a:spLocks noGrp="1"/>
          </p:cNvSpPr>
          <p:nvPr>
            <p:ph type="body" sz="quarter" idx="11"/>
          </p:nvPr>
        </p:nvSpPr>
        <p:spPr>
          <a:xfrm>
            <a:off x="171451" y="1222375"/>
            <a:ext cx="11849100" cy="5034822"/>
          </a:xfrm>
        </p:spPr>
        <p:txBody>
          <a:bodyPr>
            <a:noAutofit/>
          </a:bodyPr>
          <a:lstStyle/>
          <a:p>
            <a:pPr marL="385754" indent="-385754">
              <a:spcBef>
                <a:spcPts val="0"/>
              </a:spcBef>
              <a:spcAft>
                <a:spcPts val="2100"/>
              </a:spcAft>
              <a:buFont typeface="+mj-lt"/>
              <a:buAutoNum type="arabicPeriod"/>
            </a:pPr>
            <a:r>
              <a:rPr lang="en-US" sz="2000" dirty="0"/>
              <a:t>The “Actual” sections for the 2026-2027 software collect actual health care plan and cost data for fiscal year July 1, 2025 to June 30, 2026.</a:t>
            </a:r>
          </a:p>
          <a:p>
            <a:pPr marL="385754" indent="-385754">
              <a:spcBef>
                <a:spcPts val="0"/>
              </a:spcBef>
              <a:spcAft>
                <a:spcPts val="2100"/>
              </a:spcAft>
              <a:buFont typeface="+mj-lt"/>
              <a:buAutoNum type="arabicPeriod"/>
            </a:pPr>
            <a:r>
              <a:rPr lang="en-US" sz="2000" dirty="0"/>
              <a:t>The “Projected” sections for the 2026-2027 software collect projected health care plan and cost data for fiscal year July 1, 2026 to June 30, 2027.</a:t>
            </a:r>
          </a:p>
          <a:p>
            <a:pPr marL="385754" indent="-385754">
              <a:spcBef>
                <a:spcPts val="0"/>
              </a:spcBef>
              <a:spcAft>
                <a:spcPts val="2100"/>
              </a:spcAft>
              <a:buFont typeface="+mj-lt"/>
              <a:buAutoNum type="arabicPeriod"/>
            </a:pPr>
            <a:r>
              <a:rPr lang="en-US" sz="2000" dirty="0"/>
              <a:t>The data collection is applicable to </a:t>
            </a:r>
            <a:r>
              <a:rPr lang="en-US" sz="2000" b="1" dirty="0"/>
              <a:t>all</a:t>
            </a:r>
            <a:r>
              <a:rPr lang="en-US" sz="2000" dirty="0"/>
              <a:t> district types – regular, regional, SBB, vocational, county special services, education service commissions, charter schools, renaissance schools.  If your district offers medical or prescription coverage, in the SEHBP, in a private plan, or in a self-insured plan, then the data collection applies.</a:t>
            </a:r>
          </a:p>
          <a:p>
            <a:pPr marL="385754" indent="-385754">
              <a:spcBef>
                <a:spcPts val="0"/>
              </a:spcBef>
              <a:spcAft>
                <a:spcPts val="2100"/>
              </a:spcAft>
              <a:buFont typeface="+mj-lt"/>
              <a:buAutoNum type="arabicPeriod"/>
            </a:pPr>
            <a:r>
              <a:rPr lang="en-US" sz="2000" dirty="0"/>
              <a:t>Due date of the data collection is 60 days after the end of the open enrollment period.  If that time has elapsed before the timing of the software release, data entry is due 60 days after the software release date (Since the release date was October 21, 2026, the due date is 60 days later than the end of the open enrollment period, which is December 30, 2026).</a:t>
            </a:r>
          </a:p>
        </p:txBody>
      </p:sp>
      <p:sp>
        <p:nvSpPr>
          <p:cNvPr id="4" name="Slide Number Placeholder 3">
            <a:extLst>
              <a:ext uri="{FF2B5EF4-FFF2-40B4-BE49-F238E27FC236}">
                <a16:creationId xmlns:a16="http://schemas.microsoft.com/office/drawing/2014/main" id="{48D7F327-4ED2-42D0-81F0-97498F1380AD}"/>
              </a:ext>
            </a:extLst>
          </p:cNvPr>
          <p:cNvSpPr>
            <a:spLocks noGrp="1"/>
          </p:cNvSpPr>
          <p:nvPr>
            <p:ph type="sldNum" sz="quarter" idx="10"/>
          </p:nvPr>
        </p:nvSpPr>
        <p:spPr/>
        <p:txBody>
          <a:bodyPr/>
          <a:lstStyle/>
          <a:p>
            <a:fld id="{A3D1C70C-36A2-44FC-A083-98959550CFF4}" type="slidenum">
              <a:rPr lang="en-US" smtClean="0"/>
              <a:pPr/>
              <a:t>4</a:t>
            </a:fld>
            <a:endParaRPr lang="en-US" dirty="0"/>
          </a:p>
        </p:txBody>
      </p:sp>
    </p:spTree>
    <p:extLst>
      <p:ext uri="{BB962C8B-B14F-4D97-AF65-F5344CB8AC3E}">
        <p14:creationId xmlns:p14="http://schemas.microsoft.com/office/powerpoint/2010/main" val="2397930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CCC0D-40EA-4B4B-8969-51C00D71B929}"/>
              </a:ext>
            </a:extLst>
          </p:cNvPr>
          <p:cNvSpPr>
            <a:spLocks noGrp="1"/>
          </p:cNvSpPr>
          <p:nvPr>
            <p:ph type="title"/>
          </p:nvPr>
        </p:nvSpPr>
        <p:spPr/>
        <p:txBody>
          <a:bodyPr/>
          <a:lstStyle/>
          <a:p>
            <a:r>
              <a:rPr lang="en-US" dirty="0"/>
              <a:t>Software Conventions</a:t>
            </a:r>
          </a:p>
        </p:txBody>
      </p:sp>
      <p:sp>
        <p:nvSpPr>
          <p:cNvPr id="3" name="Content Placeholder 2">
            <a:extLst>
              <a:ext uri="{FF2B5EF4-FFF2-40B4-BE49-F238E27FC236}">
                <a16:creationId xmlns:a16="http://schemas.microsoft.com/office/drawing/2014/main" id="{C11D8227-0648-41D6-987C-D6768877078B}"/>
              </a:ext>
            </a:extLst>
          </p:cNvPr>
          <p:cNvSpPr>
            <a:spLocks noGrp="1"/>
          </p:cNvSpPr>
          <p:nvPr>
            <p:ph type="body" sz="quarter" idx="11"/>
          </p:nvPr>
        </p:nvSpPr>
        <p:spPr>
          <a:xfrm>
            <a:off x="171450" y="1126475"/>
            <a:ext cx="11849100" cy="4998100"/>
          </a:xfrm>
        </p:spPr>
        <p:txBody>
          <a:bodyPr>
            <a:noAutofit/>
          </a:bodyPr>
          <a:lstStyle/>
          <a:p>
            <a:pPr marL="457200" lvl="0" indent="-457200">
              <a:lnSpc>
                <a:spcPct val="100000"/>
              </a:lnSpc>
              <a:spcBef>
                <a:spcPts val="0"/>
              </a:spcBef>
              <a:spcAft>
                <a:spcPts val="1200"/>
              </a:spcAft>
              <a:buAutoNum type="arabicPeriod"/>
            </a:pPr>
            <a:r>
              <a:rPr lang="en-US" sz="2100" dirty="0"/>
              <a:t>Use the Tab key to input data into the current cell and move to the next cell to the right. If there are no cells to the right, then the system will move to the next cell down.</a:t>
            </a:r>
          </a:p>
          <a:p>
            <a:pPr marL="457200" lvl="0" indent="-457200">
              <a:lnSpc>
                <a:spcPct val="100000"/>
              </a:lnSpc>
              <a:spcBef>
                <a:spcPts val="0"/>
              </a:spcBef>
              <a:spcAft>
                <a:spcPts val="0"/>
              </a:spcAft>
              <a:buAutoNum type="arabicPeriod"/>
            </a:pPr>
            <a:r>
              <a:rPr lang="en-US" sz="2100" dirty="0"/>
              <a:t>Users must click the Save button on each screen to save the input to the database at the NJDOE.</a:t>
            </a:r>
          </a:p>
          <a:p>
            <a:pPr marL="914400" lvl="1" indent="-457200">
              <a:lnSpc>
                <a:spcPct val="100000"/>
              </a:lnSpc>
              <a:spcBef>
                <a:spcPts val="0"/>
              </a:spcBef>
              <a:spcAft>
                <a:spcPts val="0"/>
              </a:spcAft>
              <a:buFont typeface="+mj-lt"/>
              <a:buAutoNum type="alphaLcParenR"/>
            </a:pPr>
            <a:r>
              <a:rPr lang="en-US" sz="2100" dirty="0"/>
              <a:t>Depending on system traffic, it may take some time for the data to save to the database. Please be patient and allow the system to save.</a:t>
            </a:r>
          </a:p>
          <a:p>
            <a:pPr marL="914400" lvl="1" indent="-457200">
              <a:lnSpc>
                <a:spcPct val="100000"/>
              </a:lnSpc>
              <a:spcBef>
                <a:spcPts val="0"/>
              </a:spcBef>
              <a:spcAft>
                <a:spcPts val="1200"/>
              </a:spcAft>
              <a:buFont typeface="+mj-lt"/>
              <a:buAutoNum type="alphaLcParenR"/>
            </a:pPr>
            <a:r>
              <a:rPr lang="en-US" sz="2100" dirty="0"/>
              <a:t>If an on-screen edit is displayed on the screen, the data is not saved. The data must pass the on-screen edits for the data to save. An on-screen confirmation will display when the data is saved.</a:t>
            </a:r>
          </a:p>
          <a:p>
            <a:pPr marL="457200" lvl="0" indent="-457200">
              <a:lnSpc>
                <a:spcPct val="100000"/>
              </a:lnSpc>
              <a:spcBef>
                <a:spcPts val="0"/>
              </a:spcBef>
              <a:spcAft>
                <a:spcPts val="1200"/>
              </a:spcAft>
              <a:buFont typeface="+mj-lt"/>
              <a:buAutoNum type="arabicPeriod"/>
            </a:pPr>
            <a:r>
              <a:rPr lang="en-US" sz="2100" dirty="0"/>
              <a:t>The browser Back Arrow key will return the user to the previous screen without saving data. If users “X” out of the browser, the data will not be saved.</a:t>
            </a:r>
          </a:p>
          <a:p>
            <a:pPr marL="457200" indent="-457200">
              <a:lnSpc>
                <a:spcPct val="100000"/>
              </a:lnSpc>
              <a:spcBef>
                <a:spcPts val="0"/>
              </a:spcBef>
              <a:spcAft>
                <a:spcPts val="1200"/>
              </a:spcAft>
              <a:buFont typeface="+mj-lt"/>
              <a:buAutoNum type="arabicPeriod"/>
            </a:pPr>
            <a:r>
              <a:rPr lang="en-US" sz="2100" dirty="0"/>
              <a:t>After data is saved, there will be on-screen confirmation that data was saved successfully. Use the Main Menu selection in the top left corner to return to the main menu to access other screens.</a:t>
            </a:r>
          </a:p>
        </p:txBody>
      </p:sp>
      <p:sp>
        <p:nvSpPr>
          <p:cNvPr id="4" name="Slide Number Placeholder 3">
            <a:extLst>
              <a:ext uri="{FF2B5EF4-FFF2-40B4-BE49-F238E27FC236}">
                <a16:creationId xmlns:a16="http://schemas.microsoft.com/office/drawing/2014/main" id="{897014FD-AC08-4649-B744-6B270B1EE91A}"/>
              </a:ext>
            </a:extLst>
          </p:cNvPr>
          <p:cNvSpPr>
            <a:spLocks noGrp="1"/>
          </p:cNvSpPr>
          <p:nvPr>
            <p:ph type="sldNum" sz="quarter" idx="10"/>
          </p:nvPr>
        </p:nvSpPr>
        <p:spPr/>
        <p:txBody>
          <a:bodyPr/>
          <a:lstStyle/>
          <a:p>
            <a:fld id="{A3D1C70C-36A2-44FC-A083-98959550CFF4}" type="slidenum">
              <a:rPr lang="en-US" smtClean="0"/>
              <a:pPr/>
              <a:t>5</a:t>
            </a:fld>
            <a:endParaRPr lang="en-US"/>
          </a:p>
        </p:txBody>
      </p:sp>
    </p:spTree>
    <p:extLst>
      <p:ext uri="{BB962C8B-B14F-4D97-AF65-F5344CB8AC3E}">
        <p14:creationId xmlns:p14="http://schemas.microsoft.com/office/powerpoint/2010/main" val="187436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43707-21A3-4F7E-8A6D-61C299DC82EE}"/>
              </a:ext>
            </a:extLst>
          </p:cNvPr>
          <p:cNvSpPr>
            <a:spLocks noGrp="1"/>
          </p:cNvSpPr>
          <p:nvPr>
            <p:ph type="title"/>
          </p:nvPr>
        </p:nvSpPr>
        <p:spPr/>
        <p:txBody>
          <a:bodyPr/>
          <a:lstStyle/>
          <a:p>
            <a:r>
              <a:rPr lang="en-US" dirty="0"/>
              <a:t>Plan Information Screen (1 of 4)</a:t>
            </a:r>
          </a:p>
        </p:txBody>
      </p:sp>
      <p:sp>
        <p:nvSpPr>
          <p:cNvPr id="3" name="Content Placeholder 2">
            <a:extLst>
              <a:ext uri="{FF2B5EF4-FFF2-40B4-BE49-F238E27FC236}">
                <a16:creationId xmlns:a16="http://schemas.microsoft.com/office/drawing/2014/main" id="{9DF06A72-D502-4BA7-B600-82BC5ABA977A}"/>
              </a:ext>
            </a:extLst>
          </p:cNvPr>
          <p:cNvSpPr>
            <a:spLocks noGrp="1"/>
          </p:cNvSpPr>
          <p:nvPr>
            <p:ph type="body" sz="quarter" idx="11"/>
          </p:nvPr>
        </p:nvSpPr>
        <p:spPr/>
        <p:txBody>
          <a:bodyPr>
            <a:noAutofit/>
          </a:bodyPr>
          <a:lstStyle/>
          <a:p>
            <a:pPr marL="0" indent="0">
              <a:lnSpc>
                <a:spcPct val="100000"/>
              </a:lnSpc>
              <a:spcBef>
                <a:spcPts val="0"/>
              </a:spcBef>
              <a:buNone/>
            </a:pPr>
            <a:r>
              <a:rPr lang="en-US" sz="2400" dirty="0"/>
              <a:t>There are four sections on the Plan Information screen:</a:t>
            </a:r>
          </a:p>
          <a:p>
            <a:pPr marL="457200" lvl="0" indent="-457200">
              <a:lnSpc>
                <a:spcPct val="100000"/>
              </a:lnSpc>
              <a:spcBef>
                <a:spcPts val="0"/>
              </a:spcBef>
              <a:buFont typeface="+mj-lt"/>
              <a:buAutoNum type="arabicPeriod"/>
            </a:pPr>
            <a:r>
              <a:rPr lang="en-US" sz="2400" b="1" dirty="0"/>
              <a:t>Actual 2026 for SEHBP Plans offered by the district in fiscal year 7/1/25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2400" b="1" dirty="0"/>
              <a:t> 6/30/26</a:t>
            </a:r>
            <a:r>
              <a:rPr lang="en-US" sz="2400" dirty="0"/>
              <a:t>. Entry in this section will populate the SEHBP plans in the 2026 data entry screens. (Indicated by Plan type A.)  The plans are divided into two lines to allow for the rate changes on January 1.</a:t>
            </a:r>
          </a:p>
          <a:p>
            <a:pPr marL="457200" indent="-457200">
              <a:lnSpc>
                <a:spcPct val="100000"/>
              </a:lnSpc>
              <a:spcBef>
                <a:spcPts val="0"/>
              </a:spcBef>
              <a:buFont typeface="+mj-lt"/>
              <a:buAutoNum type="arabicPeriod"/>
            </a:pPr>
            <a:r>
              <a:rPr lang="en-US" sz="2400" b="1" dirty="0"/>
              <a:t>Other 2026 Plans offered by the district in fiscal year 7/1/25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2400" b="1" dirty="0"/>
              <a:t> 6/30/26</a:t>
            </a:r>
            <a:r>
              <a:rPr lang="en-US" sz="2400" dirty="0"/>
              <a:t>. Entry in this section will populate plans other plans in the 2026 data entry screens. This section is used for self-insured plans or plans that are not part of the SEHBP.  Use the Add New Row button to add as many rows as needed for plans other than the SEHBP. (Indicated by Plan type O.)  If the plan year is the same as the district fiscal year, there is no need to create two separate lines for data entry for the same plan unless there is a rate change mid-year.</a:t>
            </a:r>
          </a:p>
        </p:txBody>
      </p:sp>
      <p:sp>
        <p:nvSpPr>
          <p:cNvPr id="4" name="Slide Number Placeholder 3">
            <a:extLst>
              <a:ext uri="{FF2B5EF4-FFF2-40B4-BE49-F238E27FC236}">
                <a16:creationId xmlns:a16="http://schemas.microsoft.com/office/drawing/2014/main" id="{6AB7E0ED-8C65-4624-9E98-A972E1CA5FD2}"/>
              </a:ext>
            </a:extLst>
          </p:cNvPr>
          <p:cNvSpPr>
            <a:spLocks noGrp="1"/>
          </p:cNvSpPr>
          <p:nvPr>
            <p:ph type="sldNum" sz="quarter" idx="10"/>
          </p:nvPr>
        </p:nvSpPr>
        <p:spPr/>
        <p:txBody>
          <a:bodyPr/>
          <a:lstStyle/>
          <a:p>
            <a:fld id="{A3D1C70C-36A2-44FC-A083-98959550CFF4}" type="slidenum">
              <a:rPr lang="en-US" smtClean="0"/>
              <a:pPr/>
              <a:t>6</a:t>
            </a:fld>
            <a:endParaRPr lang="en-US"/>
          </a:p>
        </p:txBody>
      </p:sp>
    </p:spTree>
    <p:extLst>
      <p:ext uri="{BB962C8B-B14F-4D97-AF65-F5344CB8AC3E}">
        <p14:creationId xmlns:p14="http://schemas.microsoft.com/office/powerpoint/2010/main" val="4231543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p:txBody>
          <a:bodyPr/>
          <a:lstStyle/>
          <a:p>
            <a:r>
              <a:rPr lang="en-US" dirty="0"/>
              <a:t>Plan Information Screen (2 of 4)</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p:txBody>
          <a:bodyPr>
            <a:noAutofit/>
          </a:bodyPr>
          <a:lstStyle/>
          <a:p>
            <a:pPr marL="0" lvl="0" indent="0">
              <a:lnSpc>
                <a:spcPct val="100000"/>
              </a:lnSpc>
              <a:spcBef>
                <a:spcPts val="0"/>
              </a:spcBef>
              <a:buNone/>
            </a:pPr>
            <a:r>
              <a:rPr lang="en-US" sz="2400" dirty="0"/>
              <a:t>Four sections on the Plan Information screen (continued):</a:t>
            </a:r>
          </a:p>
          <a:p>
            <a:pPr marL="514350" lvl="0" indent="-514350">
              <a:lnSpc>
                <a:spcPct val="100000"/>
              </a:lnSpc>
              <a:spcBef>
                <a:spcPts val="0"/>
              </a:spcBef>
              <a:buFont typeface="+mj-lt"/>
              <a:buAutoNum type="arabicPeriod" startAt="3"/>
            </a:pPr>
            <a:r>
              <a:rPr lang="en-US" sz="2400" b="1" dirty="0"/>
              <a:t>Projected 2027 for SEHBP Plans offered by the district for fiscal year 7/1/26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2400" b="1" dirty="0"/>
              <a:t> 6/30/27</a:t>
            </a:r>
            <a:r>
              <a:rPr lang="en-US" sz="2400" dirty="0"/>
              <a:t>. Entry in this section will populate the SEHBP plans in the 2027 data entry screens. (Indicated by Plan type B.) The plans are divided into two lines to allow for the rate changes on January 1.</a:t>
            </a:r>
          </a:p>
          <a:p>
            <a:pPr marL="457200" lvl="0" indent="-457200">
              <a:lnSpc>
                <a:spcPct val="100000"/>
              </a:lnSpc>
              <a:spcBef>
                <a:spcPts val="0"/>
              </a:spcBef>
              <a:buFont typeface="+mj-lt"/>
              <a:buAutoNum type="arabicPeriod" startAt="3"/>
            </a:pPr>
            <a:r>
              <a:rPr lang="en-US" sz="2400" b="1" dirty="0"/>
              <a:t>Other 2027 plans offered by the district for fiscal year 7/1/26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2400" b="1" dirty="0"/>
              <a:t> 6/30/27</a:t>
            </a:r>
            <a:r>
              <a:rPr lang="en-US" sz="2400" dirty="0"/>
              <a:t>. Entry in this section will populate other plans in the 2027 data entry screens. Use the Add New Row button to add as many rows as needed for plans other than the SEHBP. (Indicated by plan type O.) If the plan year is the same as the district fiscal year, there is no need to create two separate lines for data entry for the same plan unless there is a rate change mid-year.</a:t>
            </a:r>
          </a:p>
        </p:txBody>
      </p:sp>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7</a:t>
            </a:fld>
            <a:endParaRPr lang="en-US"/>
          </a:p>
        </p:txBody>
      </p:sp>
    </p:spTree>
    <p:extLst>
      <p:ext uri="{BB962C8B-B14F-4D97-AF65-F5344CB8AC3E}">
        <p14:creationId xmlns:p14="http://schemas.microsoft.com/office/powerpoint/2010/main" val="3428812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p:txBody>
          <a:bodyPr/>
          <a:lstStyle/>
          <a:p>
            <a:r>
              <a:rPr lang="en-US" dirty="0"/>
              <a:t>Plan Information Screen (3 of 4)</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a:xfrm>
            <a:off x="171450" y="1027112"/>
            <a:ext cx="11849100" cy="5230085"/>
          </a:xfrm>
        </p:spPr>
        <p:txBody>
          <a:bodyPr>
            <a:noAutofit/>
          </a:bodyPr>
          <a:lstStyle/>
          <a:p>
            <a:pPr marL="0" indent="0">
              <a:spcBef>
                <a:spcPts val="0"/>
              </a:spcBef>
              <a:spcAft>
                <a:spcPts val="0"/>
              </a:spcAft>
              <a:buNone/>
            </a:pPr>
            <a:r>
              <a:rPr lang="en-US" sz="2200" dirty="0"/>
              <a:t>Notes for entry:</a:t>
            </a:r>
          </a:p>
          <a:p>
            <a:pPr marL="385754" indent="-385754">
              <a:spcBef>
                <a:spcPts val="0"/>
              </a:spcBef>
              <a:buFont typeface="+mj-lt"/>
              <a:buAutoNum type="arabicPeriod"/>
            </a:pPr>
            <a:r>
              <a:rPr lang="en-US" sz="2200" dirty="0"/>
              <a:t>In each section, users must check the box in the “Plan Offered” column to indicate the plans offered by the district.  Checking this box will open the line in the data entry screens.</a:t>
            </a:r>
          </a:p>
          <a:p>
            <a:pPr marL="385754" indent="-385754">
              <a:spcBef>
                <a:spcPts val="0"/>
              </a:spcBef>
              <a:buFont typeface="+mj-lt"/>
              <a:buAutoNum type="arabicPeriod"/>
            </a:pPr>
            <a:r>
              <a:rPr lang="en-US" sz="2200" dirty="0"/>
              <a:t>If a box is subsequently un-checked in the Plan Offered column, any entry for that plan will be deleted on all screens in the software. An on-screen message will warn the user of the deletion of data.</a:t>
            </a:r>
          </a:p>
          <a:p>
            <a:pPr marL="385754" indent="-385754">
              <a:spcBef>
                <a:spcPts val="0"/>
              </a:spcBef>
              <a:buFont typeface="+mj-lt"/>
              <a:buAutoNum type="arabicPeriod"/>
            </a:pPr>
            <a:r>
              <a:rPr lang="en-US" sz="2200" dirty="0"/>
              <a:t>If a user wishes to enter one plan at a time in this system, the user may check one plan line at a time, save the plan information screen, then complete the data entry coverage-level detail screens for the checked plan, and then return to the plan information screen to check the next plan to open it for entry on the detail screens.  Alternatively, users may enter all plan information at once on the plan information screen and complete all lines in the coverage-level screens at once.</a:t>
            </a:r>
          </a:p>
        </p:txBody>
      </p:sp>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8</a:t>
            </a:fld>
            <a:endParaRPr lang="en-US"/>
          </a:p>
        </p:txBody>
      </p:sp>
    </p:spTree>
    <p:extLst>
      <p:ext uri="{BB962C8B-B14F-4D97-AF65-F5344CB8AC3E}">
        <p14:creationId xmlns:p14="http://schemas.microsoft.com/office/powerpoint/2010/main" val="784689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0EC6C-0BF3-464E-AD57-BD75DF565C41}"/>
              </a:ext>
            </a:extLst>
          </p:cNvPr>
          <p:cNvSpPr>
            <a:spLocks noGrp="1"/>
          </p:cNvSpPr>
          <p:nvPr>
            <p:ph type="title"/>
          </p:nvPr>
        </p:nvSpPr>
        <p:spPr/>
        <p:txBody>
          <a:bodyPr/>
          <a:lstStyle/>
          <a:p>
            <a:r>
              <a:rPr lang="en-US" dirty="0"/>
              <a:t>Plan Information Screen (4 of 4)</a:t>
            </a:r>
          </a:p>
        </p:txBody>
      </p:sp>
      <p:sp>
        <p:nvSpPr>
          <p:cNvPr id="3" name="Text Placeholder 2">
            <a:extLst>
              <a:ext uri="{FF2B5EF4-FFF2-40B4-BE49-F238E27FC236}">
                <a16:creationId xmlns:a16="http://schemas.microsoft.com/office/drawing/2014/main" id="{F1E49CC4-63ED-4D30-A7C6-C4AC366E7C22}"/>
              </a:ext>
            </a:extLst>
          </p:cNvPr>
          <p:cNvSpPr>
            <a:spLocks noGrp="1"/>
          </p:cNvSpPr>
          <p:nvPr>
            <p:ph type="body" sz="quarter" idx="11"/>
          </p:nvPr>
        </p:nvSpPr>
        <p:spPr/>
        <p:txBody>
          <a:bodyPr>
            <a:normAutofit fontScale="77500" lnSpcReduction="20000"/>
          </a:bodyPr>
          <a:lstStyle/>
          <a:p>
            <a:pPr marL="0" indent="0">
              <a:spcBef>
                <a:spcPts val="0"/>
              </a:spcBef>
              <a:buNone/>
            </a:pPr>
            <a:r>
              <a:rPr lang="en-US" dirty="0"/>
              <a:t>Notes for entry (continued):</a:t>
            </a:r>
          </a:p>
          <a:p>
            <a:pPr marL="742950" indent="-742950">
              <a:spcBef>
                <a:spcPts val="0"/>
              </a:spcBef>
              <a:buFont typeface="+mj-lt"/>
              <a:buAutoNum type="arabicPeriod" startAt="4"/>
            </a:pPr>
            <a:r>
              <a:rPr lang="en-US" dirty="0"/>
              <a:t>In the SEHBP sections, there are drop-down boxes to indicate whether the coverage is medical and prescription, or medical only.  If both options are offered, then use the lines in the SEHBP section for one and add a line in the “other” section for the second. This allows entry of the different rates for the different levels of coverage.</a:t>
            </a:r>
          </a:p>
          <a:p>
            <a:pPr marL="742950" indent="-742950">
              <a:spcBef>
                <a:spcPts val="0"/>
              </a:spcBef>
              <a:buFont typeface="+mj-lt"/>
              <a:buAutoNum type="arabicPeriod" startAt="4"/>
            </a:pPr>
            <a:r>
              <a:rPr lang="en-US" dirty="0"/>
              <a:t>All medical and prescription plans offered by the district need to be reported.  Any plan not offered through SEHBP should be reported in the Other section.  If no employees participated in the plan, then report zero FTE in the detail entry for the plan.</a:t>
            </a:r>
          </a:p>
        </p:txBody>
      </p:sp>
      <p:sp>
        <p:nvSpPr>
          <p:cNvPr id="4" name="Slide Number Placeholder 3">
            <a:extLst>
              <a:ext uri="{FF2B5EF4-FFF2-40B4-BE49-F238E27FC236}">
                <a16:creationId xmlns:a16="http://schemas.microsoft.com/office/drawing/2014/main" id="{2D88544C-8AF3-4F88-A7CE-A387C842FF6C}"/>
              </a:ext>
            </a:extLst>
          </p:cNvPr>
          <p:cNvSpPr>
            <a:spLocks noGrp="1"/>
          </p:cNvSpPr>
          <p:nvPr>
            <p:ph type="sldNum" sz="quarter" idx="10"/>
          </p:nvPr>
        </p:nvSpPr>
        <p:spPr/>
        <p:txBody>
          <a:bodyPr/>
          <a:lstStyle/>
          <a:p>
            <a:fld id="{A3D1C70C-36A2-44FC-A083-98959550CFF4}" type="slidenum">
              <a:rPr lang="en-US" smtClean="0"/>
              <a:pPr/>
              <a:t>9</a:t>
            </a:fld>
            <a:endParaRPr lang="en-US"/>
          </a:p>
        </p:txBody>
      </p:sp>
    </p:spTree>
    <p:extLst>
      <p:ext uri="{BB962C8B-B14F-4D97-AF65-F5344CB8AC3E}">
        <p14:creationId xmlns:p14="http://schemas.microsoft.com/office/powerpoint/2010/main" val="2780182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p:txBody>
          <a:bodyPr/>
          <a:lstStyle/>
          <a:p>
            <a:r>
              <a:rPr lang="en-US" dirty="0"/>
              <a:t>Fiscal Years</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a:xfrm>
            <a:off x="171450" y="1057276"/>
            <a:ext cx="11849100" cy="4997450"/>
          </a:xfrm>
        </p:spPr>
        <p:txBody>
          <a:bodyPr>
            <a:noAutofit/>
          </a:bodyPr>
          <a:lstStyle/>
          <a:p>
            <a:pPr marL="0" indent="0">
              <a:lnSpc>
                <a:spcPct val="100000"/>
              </a:lnSpc>
              <a:spcBef>
                <a:spcPts val="0"/>
              </a:spcBef>
              <a:spcAft>
                <a:spcPts val="1800"/>
              </a:spcAft>
              <a:buNone/>
            </a:pPr>
            <a:r>
              <a:rPr lang="en-US" sz="2800" b="1" dirty="0"/>
              <a:t>Fiscal Years:</a:t>
            </a:r>
          </a:p>
          <a:p>
            <a:pPr marL="0" indent="0">
              <a:lnSpc>
                <a:spcPct val="100000"/>
              </a:lnSpc>
              <a:spcBef>
                <a:spcPts val="600"/>
              </a:spcBef>
              <a:spcAft>
                <a:spcPts val="600"/>
              </a:spcAft>
              <a:buNone/>
            </a:pPr>
            <a:r>
              <a:rPr lang="en-US" sz="2800" b="1" dirty="0"/>
              <a:t>In the Actual 2026 section (fiscal year July 1, 2025 to June 30, 2026):</a:t>
            </a:r>
            <a:endParaRPr lang="en-US" sz="2800" dirty="0"/>
          </a:p>
          <a:p>
            <a:pPr>
              <a:lnSpc>
                <a:spcPct val="100000"/>
              </a:lnSpc>
              <a:spcBef>
                <a:spcPts val="0"/>
              </a:spcBef>
              <a:spcAft>
                <a:spcPts val="600"/>
              </a:spcAft>
            </a:pPr>
            <a:r>
              <a:rPr lang="en-US" sz="2800" dirty="0"/>
              <a:t>July to December lines represent July 1, 2025 to December 31, 2025</a:t>
            </a:r>
          </a:p>
          <a:p>
            <a:pPr>
              <a:lnSpc>
                <a:spcPct val="100000"/>
              </a:lnSpc>
              <a:spcBef>
                <a:spcPts val="0"/>
              </a:spcBef>
              <a:spcAft>
                <a:spcPts val="600"/>
              </a:spcAft>
            </a:pPr>
            <a:r>
              <a:rPr lang="en-US" sz="2800" dirty="0"/>
              <a:t>January to June lines represent January 1, 2026 to June 30, 2026</a:t>
            </a:r>
          </a:p>
          <a:p>
            <a:pPr marL="0" indent="0">
              <a:lnSpc>
                <a:spcPct val="100000"/>
              </a:lnSpc>
              <a:spcBef>
                <a:spcPts val="1200"/>
              </a:spcBef>
              <a:spcAft>
                <a:spcPts val="600"/>
              </a:spcAft>
              <a:buNone/>
            </a:pPr>
            <a:r>
              <a:rPr lang="en-US" sz="2800" b="1" dirty="0"/>
              <a:t>In the Projected 2027 section (fiscal year July 1, 2026 to June 30, 2027)</a:t>
            </a:r>
            <a:r>
              <a:rPr lang="en-US" sz="2800" dirty="0"/>
              <a:t>:</a:t>
            </a:r>
          </a:p>
          <a:p>
            <a:pPr>
              <a:lnSpc>
                <a:spcPct val="100000"/>
              </a:lnSpc>
              <a:spcBef>
                <a:spcPts val="0"/>
              </a:spcBef>
              <a:spcAft>
                <a:spcPts val="600"/>
              </a:spcAft>
            </a:pPr>
            <a:r>
              <a:rPr lang="en-US" sz="2800" dirty="0"/>
              <a:t>July to December lines represent July 1, 2026 to December 31, 2026</a:t>
            </a:r>
          </a:p>
          <a:p>
            <a:pPr>
              <a:lnSpc>
                <a:spcPct val="100000"/>
              </a:lnSpc>
              <a:spcBef>
                <a:spcPts val="0"/>
              </a:spcBef>
              <a:spcAft>
                <a:spcPts val="600"/>
              </a:spcAft>
            </a:pPr>
            <a:r>
              <a:rPr lang="en-US" sz="2800" dirty="0"/>
              <a:t>January to June lines represent January 1, 2027 to June 30, 2027</a:t>
            </a:r>
          </a:p>
        </p:txBody>
      </p:sp>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10</a:t>
            </a:fld>
            <a:endParaRPr lang="en-US"/>
          </a:p>
        </p:txBody>
      </p:sp>
    </p:spTree>
    <p:extLst>
      <p:ext uri="{BB962C8B-B14F-4D97-AF65-F5344CB8AC3E}">
        <p14:creationId xmlns:p14="http://schemas.microsoft.com/office/powerpoint/2010/main" val="297185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a:xfrm>
            <a:off x="1256841" y="378896"/>
            <a:ext cx="10454190" cy="747579"/>
          </a:xfrm>
        </p:spPr>
        <p:txBody>
          <a:bodyPr/>
          <a:lstStyle/>
          <a:p>
            <a:r>
              <a:rPr lang="en-US" dirty="0"/>
              <a:t>Plan Data Collection Screen (1 of 6)</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p:txBody>
          <a:bodyPr>
            <a:noAutofit/>
          </a:bodyPr>
          <a:lstStyle/>
          <a:p>
            <a:pPr marL="385754" indent="-385754">
              <a:spcBef>
                <a:spcPts val="0"/>
              </a:spcBef>
              <a:buFont typeface="+mj-lt"/>
              <a:buAutoNum type="arabicPeriod"/>
            </a:pPr>
            <a:r>
              <a:rPr lang="en-US" sz="2000" dirty="0"/>
              <a:t>For the 2026 Actual screens, the data entered should be the actual costs for fiscal year July 1, 2025 to June 30, 2026. These amounts will be used in the calculation of the savings used in the tax levy cap adjustment in the 2027-28 budget.</a:t>
            </a:r>
          </a:p>
          <a:p>
            <a:pPr marL="385754" indent="-385754">
              <a:spcBef>
                <a:spcPts val="0"/>
              </a:spcBef>
              <a:buFont typeface="+mj-lt"/>
              <a:buAutoNum type="arabicPeriod"/>
            </a:pPr>
            <a:r>
              <a:rPr lang="en-US" sz="2000" dirty="0"/>
              <a:t>For the 2027 Projected screens, the data entered should be the 2026-27 projected costs for fiscal year July 1, 2026 to June 30, 2027.</a:t>
            </a:r>
          </a:p>
          <a:p>
            <a:pPr marL="385754" indent="-385754">
              <a:spcBef>
                <a:spcPts val="0"/>
              </a:spcBef>
              <a:spcAft>
                <a:spcPts val="600"/>
              </a:spcAft>
              <a:buFont typeface="+mj-lt"/>
              <a:buAutoNum type="arabicPeriod"/>
            </a:pPr>
            <a:r>
              <a:rPr lang="en-US" sz="2000" dirty="0"/>
              <a:t>In each plan year there are multiple tabs to collect coverages provided for four coverage levels defined in statute, and a total screen to sum the details from the four coverage levels for that plan year and enter a summary.  Click on the name of the coverage level to open the data entry tab:</a:t>
            </a:r>
          </a:p>
        </p:txBody>
      </p:sp>
      <p:pic>
        <p:nvPicPr>
          <p:cNvPr id="5" name="Picture 4" descr="Coverage level selections: single, parent-child, employee-spouse, family, and totals. ">
            <a:extLst>
              <a:ext uri="{FF2B5EF4-FFF2-40B4-BE49-F238E27FC236}">
                <a16:creationId xmlns:a16="http://schemas.microsoft.com/office/drawing/2014/main" id="{E20D986C-9B79-4662-B863-4FB8224B0DE4}"/>
              </a:ext>
            </a:extLst>
          </p:cNvPr>
          <p:cNvPicPr>
            <a:picLocks noChangeAspect="1"/>
          </p:cNvPicPr>
          <p:nvPr/>
        </p:nvPicPr>
        <p:blipFill>
          <a:blip r:embed="rId2"/>
          <a:stretch>
            <a:fillRect/>
          </a:stretch>
        </p:blipFill>
        <p:spPr>
          <a:xfrm>
            <a:off x="483870" y="4652327"/>
            <a:ext cx="8724900" cy="885825"/>
          </a:xfrm>
          <a:prstGeom prst="rect">
            <a:avLst/>
          </a:prstGeom>
        </p:spPr>
      </p:pic>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11</a:t>
            </a:fld>
            <a:endParaRPr lang="en-US"/>
          </a:p>
        </p:txBody>
      </p:sp>
    </p:spTree>
    <p:extLst>
      <p:ext uri="{BB962C8B-B14F-4D97-AF65-F5344CB8AC3E}">
        <p14:creationId xmlns:p14="http://schemas.microsoft.com/office/powerpoint/2010/main" val="3341863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a:xfrm>
            <a:off x="1256841" y="378896"/>
            <a:ext cx="10479357" cy="747579"/>
          </a:xfrm>
        </p:spPr>
        <p:txBody>
          <a:bodyPr/>
          <a:lstStyle/>
          <a:p>
            <a:r>
              <a:rPr lang="en-US" dirty="0"/>
              <a:t>Plan Data Collection Screen (2 of 6)</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a:xfrm>
            <a:off x="171451" y="1031846"/>
            <a:ext cx="11849100" cy="5225351"/>
          </a:xfrm>
        </p:spPr>
        <p:txBody>
          <a:bodyPr>
            <a:noAutofit/>
          </a:bodyPr>
          <a:lstStyle/>
          <a:p>
            <a:pPr marL="385754" indent="-385754">
              <a:spcBef>
                <a:spcPts val="0"/>
              </a:spcBef>
              <a:buFont typeface="+mj-lt"/>
              <a:buAutoNum type="arabicPeriod"/>
            </a:pPr>
            <a:r>
              <a:rPr lang="en-US" sz="2000" dirty="0"/>
              <a:t>In column B, FTE of Active Employees Covered, enter the number of employees covered during the period, </a:t>
            </a:r>
            <a:r>
              <a:rPr lang="en-US" sz="2000" b="1" dirty="0"/>
              <a:t>as an FTE</a:t>
            </a:r>
            <a:r>
              <a:rPr lang="en-US" sz="2000" dirty="0"/>
              <a:t>.</a:t>
            </a:r>
          </a:p>
          <a:p>
            <a:pPr marL="457200" lvl="1" indent="0">
              <a:spcBef>
                <a:spcPts val="0"/>
              </a:spcBef>
              <a:buNone/>
            </a:pPr>
            <a:r>
              <a:rPr lang="en-US" sz="2000" dirty="0"/>
              <a:t>Example:  For lines where the coverage is only for a six-month period of the fiscal year, the calculation of FTE for 100 total employees would be 100 total employees, times 6/12 for six months, equals 50. The cost for the coverage is entered in column C as the total annual cost for coverage of that coverage level in the related year (since the rates change on January 1).  When the two six-month periods are summed, the total employee FTE will reconcile to the total FTE employees covered for the year (50+50=100). When the FTE is used to multiply the annual cost, the result in column D on each line will represent six months of cost.  When the two six-months periods are summed, the total cost for the year will be the result.</a:t>
            </a:r>
          </a:p>
          <a:p>
            <a:pPr marL="385754" indent="-385754">
              <a:spcBef>
                <a:spcPts val="0"/>
              </a:spcBef>
              <a:buFont typeface="+mj-lt"/>
              <a:buAutoNum type="arabicPeriod"/>
            </a:pPr>
            <a:r>
              <a:rPr lang="en-US" sz="2000" dirty="0"/>
              <a:t>The FTE column accepts two decimal points.  This allows the calculation of the total costs to be more accurate for the total number of FTE covered. (Note:  The actual dollar totals will be entered on the Total tab in user-input columns, which should be comparable to those calculated from the details.)</a:t>
            </a:r>
          </a:p>
        </p:txBody>
      </p:sp>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12</a:t>
            </a:fld>
            <a:endParaRPr lang="en-US"/>
          </a:p>
        </p:txBody>
      </p:sp>
    </p:spTree>
    <p:extLst>
      <p:ext uri="{BB962C8B-B14F-4D97-AF65-F5344CB8AC3E}">
        <p14:creationId xmlns:p14="http://schemas.microsoft.com/office/powerpoint/2010/main" val="2994594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a:xfrm>
            <a:off x="1256841" y="378896"/>
            <a:ext cx="10454190" cy="747579"/>
          </a:xfrm>
        </p:spPr>
        <p:txBody>
          <a:bodyPr/>
          <a:lstStyle/>
          <a:p>
            <a:r>
              <a:rPr lang="en-US" dirty="0"/>
              <a:t>Plan Data Collection Screen (3 of 6)</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p:txBody>
          <a:bodyPr>
            <a:noAutofit/>
          </a:bodyPr>
          <a:lstStyle/>
          <a:p>
            <a:pPr marL="385754" indent="-385754">
              <a:spcBef>
                <a:spcPts val="0"/>
              </a:spcBef>
              <a:buFont typeface="+mj-lt"/>
              <a:buAutoNum type="arabicPeriod"/>
            </a:pPr>
            <a:r>
              <a:rPr lang="en-US" sz="2200" dirty="0"/>
              <a:t>In column C “Annual Cost Estimate per Active Employee” enter the per-employee annual cost for health care/prescription coverage for the selected coverage type.</a:t>
            </a:r>
          </a:p>
          <a:p>
            <a:pPr marL="385754" indent="-385754">
              <a:spcBef>
                <a:spcPts val="0"/>
              </a:spcBef>
              <a:buFont typeface="+mj-lt"/>
              <a:buAutoNum type="arabicPeriod"/>
            </a:pPr>
            <a:r>
              <a:rPr lang="en-US" sz="2200" dirty="0"/>
              <a:t>Column C represents the gross per-employee annual cost for coverage. Total amounts contributed by the employees for the selected coverage level and plan are entered in column E.</a:t>
            </a:r>
          </a:p>
          <a:p>
            <a:pPr marL="385754" indent="-385754">
              <a:spcBef>
                <a:spcPts val="0"/>
              </a:spcBef>
              <a:buFont typeface="+mj-lt"/>
              <a:buAutoNum type="arabicPeriod"/>
            </a:pPr>
            <a:r>
              <a:rPr lang="en-US" sz="2200" dirty="0"/>
              <a:t>For plans that offered a premium holiday during the selected year, the amount entered in column C should be the total original gross annual cost of coverage.  The amount of premium holiday allowed by the insurer will be entered in column G.</a:t>
            </a:r>
          </a:p>
          <a:p>
            <a:pPr marL="385754" indent="-385754">
              <a:spcBef>
                <a:spcPts val="0"/>
              </a:spcBef>
              <a:buFont typeface="+mj-lt"/>
              <a:buAutoNum type="arabicPeriod"/>
            </a:pPr>
            <a:r>
              <a:rPr lang="en-US" sz="2200" dirty="0"/>
              <a:t>Payments for waivers of coverage are not part of this Chapter44 data collection.  These are considered “other benefits” and not health care costs.</a:t>
            </a:r>
          </a:p>
          <a:p>
            <a:pPr marL="385754" indent="-385754">
              <a:spcBef>
                <a:spcPts val="0"/>
              </a:spcBef>
              <a:buFont typeface="+mj-lt"/>
              <a:buAutoNum type="arabicPeriod"/>
            </a:pPr>
            <a:r>
              <a:rPr lang="en-US" sz="2200" dirty="0"/>
              <a:t>Column D is calculated from entries in columns B and C.</a:t>
            </a:r>
          </a:p>
        </p:txBody>
      </p:sp>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13</a:t>
            </a:fld>
            <a:endParaRPr lang="en-US"/>
          </a:p>
        </p:txBody>
      </p:sp>
    </p:spTree>
    <p:extLst>
      <p:ext uri="{BB962C8B-B14F-4D97-AF65-F5344CB8AC3E}">
        <p14:creationId xmlns:p14="http://schemas.microsoft.com/office/powerpoint/2010/main" val="3005488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a:xfrm>
            <a:off x="1256841" y="378896"/>
            <a:ext cx="10420634" cy="747579"/>
          </a:xfrm>
        </p:spPr>
        <p:txBody>
          <a:bodyPr/>
          <a:lstStyle/>
          <a:p>
            <a:r>
              <a:rPr lang="en-US" dirty="0"/>
              <a:t>Plan Data Collection Screen (4 of 6)</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a:xfrm>
            <a:off x="171450" y="1126436"/>
            <a:ext cx="11849100" cy="5130800"/>
          </a:xfrm>
        </p:spPr>
        <p:txBody>
          <a:bodyPr>
            <a:noAutofit/>
          </a:bodyPr>
          <a:lstStyle/>
          <a:p>
            <a:pPr marL="385754" indent="-385754">
              <a:spcBef>
                <a:spcPts val="0"/>
              </a:spcBef>
              <a:buFont typeface="+mj-lt"/>
              <a:buAutoNum type="arabicPeriod"/>
            </a:pPr>
            <a:r>
              <a:rPr lang="en-US" sz="2400" dirty="0"/>
              <a:t>In column E, Actual Employee Contributions to Medical and Prescription Coverage, enter the amount of employee contributions for the employees counted in column B, for the plan period represented by the plan line.</a:t>
            </a:r>
          </a:p>
          <a:p>
            <a:pPr marL="385754" indent="-385754">
              <a:spcBef>
                <a:spcPts val="0"/>
              </a:spcBef>
              <a:buFont typeface="+mj-lt"/>
              <a:buAutoNum type="arabicPeriod"/>
            </a:pPr>
            <a:r>
              <a:rPr lang="en-US" sz="2400" dirty="0"/>
              <a:t>Column F is calculated from entries in columns B, C and E.</a:t>
            </a:r>
          </a:p>
          <a:p>
            <a:pPr marL="385754" indent="-385754">
              <a:spcBef>
                <a:spcPts val="0"/>
              </a:spcBef>
              <a:buFont typeface="+mj-lt"/>
              <a:buAutoNum type="arabicPeriod"/>
            </a:pPr>
            <a:r>
              <a:rPr lang="en-US" sz="2400" dirty="0"/>
              <a:t>Column G, Premium Holiday Provided by Insurer, is used if the insurance provider allowed a premium holiday on payments during the fiscal year. Enter the total amount of premiums that were forgiven by the insurer.  Numbers for the entry in this column can be sourced from the bill for the month that was forgiven.  Enter the amount the insurance company allowed to remain unpaid.</a:t>
            </a:r>
          </a:p>
        </p:txBody>
      </p:sp>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14</a:t>
            </a:fld>
            <a:endParaRPr lang="en-US"/>
          </a:p>
        </p:txBody>
      </p:sp>
    </p:spTree>
    <p:extLst>
      <p:ext uri="{BB962C8B-B14F-4D97-AF65-F5344CB8AC3E}">
        <p14:creationId xmlns:p14="http://schemas.microsoft.com/office/powerpoint/2010/main" val="1465946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a:xfrm>
            <a:off x="1256840" y="378896"/>
            <a:ext cx="10420635" cy="747579"/>
          </a:xfrm>
        </p:spPr>
        <p:txBody>
          <a:bodyPr/>
          <a:lstStyle/>
          <a:p>
            <a:r>
              <a:rPr lang="en-US" dirty="0"/>
              <a:t>Plan Data Collection Screen (5 of 6)</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p:txBody>
          <a:bodyPr>
            <a:noAutofit/>
          </a:bodyPr>
          <a:lstStyle/>
          <a:p>
            <a:pPr marL="385754" indent="-385754">
              <a:spcBef>
                <a:spcPts val="0"/>
              </a:spcBef>
              <a:buFont typeface="+mj-lt"/>
              <a:buAutoNum type="arabicPeriod"/>
            </a:pPr>
            <a:r>
              <a:rPr lang="en-US" sz="2000" dirty="0"/>
              <a:t>Column H is used to enter the Number of Enrollees at June 30.  Enter the number of enrolled employees in the selected plan and selected coverage level as of June 30 of the respective year (Actual June 30, 2026 count in the 2026 Actual screen, and projected June 30, 2027 count in the 2027 Projected screen.)</a:t>
            </a:r>
          </a:p>
          <a:p>
            <a:pPr marL="385754" indent="-385754">
              <a:spcBef>
                <a:spcPts val="0"/>
              </a:spcBef>
              <a:buFont typeface="+mj-lt"/>
              <a:buAutoNum type="arabicPeriod"/>
            </a:pPr>
            <a:r>
              <a:rPr lang="en-US" sz="2000" dirty="0"/>
              <a:t>For plan lines that represent July to December, the number entered in this column must be zero.  An on-screen edit will force entry to be zero on these lines.</a:t>
            </a:r>
          </a:p>
          <a:p>
            <a:pPr marL="385754" indent="-385754">
              <a:spcBef>
                <a:spcPts val="0"/>
              </a:spcBef>
              <a:buFont typeface="+mj-lt"/>
              <a:buAutoNum type="arabicPeriod"/>
            </a:pPr>
            <a:r>
              <a:rPr lang="en-US" sz="2000" dirty="0"/>
              <a:t>For plan lines that represent prescription-only lines, where the employees are counted in the medical lines, enter zero so as not to double-count the number of employees at June 30.</a:t>
            </a:r>
          </a:p>
          <a:p>
            <a:pPr marL="385754" indent="-385754">
              <a:spcBef>
                <a:spcPts val="0"/>
              </a:spcBef>
              <a:buFont typeface="+mj-lt"/>
              <a:buAutoNum type="arabicPeriod"/>
            </a:pPr>
            <a:r>
              <a:rPr lang="en-US" sz="2000" dirty="0"/>
              <a:t>When the screen is saved, a warning edit will test if the total of column H is zero (no employees are reported for June 30) and FTEs are entered in column B.</a:t>
            </a:r>
          </a:p>
          <a:p>
            <a:pPr marL="385754" indent="-385754">
              <a:spcBef>
                <a:spcPts val="0"/>
              </a:spcBef>
              <a:buFont typeface="+mj-lt"/>
              <a:buAutoNum type="arabicPeriod"/>
            </a:pPr>
            <a:r>
              <a:rPr lang="en-US" sz="2000" dirty="0"/>
              <a:t>The total of the entries in Column H (as calculated on the Totals tab) should agree to the total number of district employees at June 30.</a:t>
            </a:r>
          </a:p>
        </p:txBody>
      </p:sp>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15</a:t>
            </a:fld>
            <a:endParaRPr lang="en-US"/>
          </a:p>
        </p:txBody>
      </p:sp>
    </p:spTree>
    <p:extLst>
      <p:ext uri="{BB962C8B-B14F-4D97-AF65-F5344CB8AC3E}">
        <p14:creationId xmlns:p14="http://schemas.microsoft.com/office/powerpoint/2010/main" val="186609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a:xfrm>
            <a:off x="1256841" y="378896"/>
            <a:ext cx="10439859" cy="747579"/>
          </a:xfrm>
        </p:spPr>
        <p:txBody>
          <a:bodyPr/>
          <a:lstStyle/>
          <a:p>
            <a:r>
              <a:rPr lang="en-US" dirty="0"/>
              <a:t>Plan Data Collection Screen (6 of 6)</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p:txBody>
          <a:bodyPr>
            <a:noAutofit/>
          </a:bodyPr>
          <a:lstStyle/>
          <a:p>
            <a:pPr marL="0" indent="0">
              <a:spcBef>
                <a:spcPts val="0"/>
              </a:spcBef>
              <a:buNone/>
            </a:pPr>
            <a:r>
              <a:rPr lang="en-US" sz="2600" dirty="0"/>
              <a:t>The Totals tab cannot be accessed until the entry is completed for all lines on the coverage-level tabs. On the Totals screen are two sections:</a:t>
            </a:r>
          </a:p>
          <a:p>
            <a:pPr marL="385754" indent="-385754">
              <a:spcBef>
                <a:spcPts val="0"/>
              </a:spcBef>
              <a:buFont typeface="+mj-lt"/>
              <a:buAutoNum type="arabicPeriod"/>
            </a:pPr>
            <a:r>
              <a:rPr lang="en-US" sz="2600" b="1" dirty="0"/>
              <a:t>Total Calculated by System </a:t>
            </a:r>
            <a:r>
              <a:rPr lang="en-US" sz="2400" dirty="0">
                <a:effectLst/>
                <a:latin typeface="+mn-lt"/>
                <a:ea typeface="Calibri" panose="020F0502020204030204" pitchFamily="34" charset="0"/>
                <a:cs typeface="Times New Roman" panose="02020603050405020304" pitchFamily="18" charset="0"/>
              </a:rPr>
              <a:t>—</a:t>
            </a:r>
            <a:r>
              <a:rPr lang="en-US" sz="2600" dirty="0"/>
              <a:t> This section is the sum total of the details in the coverage-level screens.  No entry is allowed here.</a:t>
            </a:r>
          </a:p>
          <a:p>
            <a:pPr marL="385754" indent="-385754">
              <a:spcBef>
                <a:spcPts val="0"/>
              </a:spcBef>
              <a:buFont typeface="+mj-lt"/>
              <a:buAutoNum type="arabicPeriod"/>
            </a:pPr>
            <a:r>
              <a:rPr lang="en-US" sz="2600" b="1" dirty="0"/>
              <a:t>Total by User Input </a:t>
            </a:r>
            <a:r>
              <a:rPr lang="en-US" sz="2600" dirty="0"/>
              <a:t>-  This section requires data entry.  The amounts entered here must be the total gross annual cost and total employee contributions for the selected year.</a:t>
            </a:r>
          </a:p>
          <a:p>
            <a:pPr marL="0" indent="0">
              <a:spcBef>
                <a:spcPts val="0"/>
              </a:spcBef>
              <a:buNone/>
            </a:pPr>
            <a:r>
              <a:rPr lang="en-US" sz="2600" dirty="0"/>
              <a:t>The screen must be saved after entry of the total by user input section.</a:t>
            </a:r>
          </a:p>
          <a:p>
            <a:pPr marL="0" indent="0">
              <a:spcBef>
                <a:spcPts val="0"/>
              </a:spcBef>
              <a:buNone/>
            </a:pPr>
            <a:r>
              <a:rPr lang="en-US" sz="2600" dirty="0"/>
              <a:t>Review the Grand Total line on the Totals tab to ensure the entry is correct.</a:t>
            </a:r>
          </a:p>
        </p:txBody>
      </p:sp>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16</a:t>
            </a:fld>
            <a:endParaRPr lang="en-US"/>
          </a:p>
        </p:txBody>
      </p:sp>
    </p:spTree>
    <p:extLst>
      <p:ext uri="{BB962C8B-B14F-4D97-AF65-F5344CB8AC3E}">
        <p14:creationId xmlns:p14="http://schemas.microsoft.com/office/powerpoint/2010/main" val="1698736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p:txBody>
          <a:bodyPr/>
          <a:lstStyle/>
          <a:p>
            <a:r>
              <a:rPr lang="en-US" dirty="0"/>
              <a:t>Plan Data Certification</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p:txBody>
          <a:bodyPr>
            <a:noAutofit/>
          </a:bodyPr>
          <a:lstStyle/>
          <a:p>
            <a:pPr marL="385754" indent="-385754">
              <a:spcBef>
                <a:spcPts val="0"/>
              </a:spcBef>
              <a:buFont typeface="+mj-lt"/>
              <a:buAutoNum type="arabicPeriod"/>
            </a:pPr>
            <a:r>
              <a:rPr lang="en-US" sz="2800" dirty="0"/>
              <a:t>When the entry is complete in all screens, and the district has reconciled the entry to the total health and prescription costs and number of employees in their financial records, then the certification should be completed by the district superintendent.</a:t>
            </a:r>
          </a:p>
          <a:p>
            <a:pPr marL="385754" indent="-385754">
              <a:spcBef>
                <a:spcPts val="0"/>
              </a:spcBef>
              <a:buFont typeface="+mj-lt"/>
              <a:buAutoNum type="arabicPeriod"/>
            </a:pPr>
            <a:r>
              <a:rPr lang="en-US" sz="2800" dirty="0"/>
              <a:t>Checking of the box indicates the district superintendent has reviewed and approved the submitted data.</a:t>
            </a:r>
          </a:p>
          <a:p>
            <a:pPr marL="385754" indent="-385754">
              <a:spcBef>
                <a:spcPts val="0"/>
              </a:spcBef>
              <a:buFont typeface="+mj-lt"/>
              <a:buAutoNum type="arabicPeriod"/>
            </a:pPr>
            <a:r>
              <a:rPr lang="en-US" sz="2800" dirty="0"/>
              <a:t>Once the data is certified, the screens will all become read-only.</a:t>
            </a:r>
          </a:p>
          <a:p>
            <a:pPr marL="385754" indent="-385754">
              <a:spcBef>
                <a:spcPts val="0"/>
              </a:spcBef>
              <a:buFont typeface="+mj-lt"/>
              <a:buAutoNum type="arabicPeriod"/>
            </a:pPr>
            <a:r>
              <a:rPr lang="en-US" sz="2800" dirty="0"/>
              <a:t>If an error in 2026-2027 entry is discovered after certification, email </a:t>
            </a:r>
            <a:r>
              <a:rPr lang="en-US" sz="2800" dirty="0">
                <a:hlinkClick r:id="rId2"/>
              </a:rPr>
              <a:t>chapter44@doe.nj.gov</a:t>
            </a:r>
            <a:r>
              <a:rPr lang="en-US" sz="2800" dirty="0"/>
              <a:t> with a request to unlock the 2026-2027 data.</a:t>
            </a:r>
          </a:p>
        </p:txBody>
      </p:sp>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17</a:t>
            </a:fld>
            <a:endParaRPr lang="en-US"/>
          </a:p>
        </p:txBody>
      </p:sp>
    </p:spTree>
    <p:extLst>
      <p:ext uri="{BB962C8B-B14F-4D97-AF65-F5344CB8AC3E}">
        <p14:creationId xmlns:p14="http://schemas.microsoft.com/office/powerpoint/2010/main" val="1607823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41337-96EA-4062-F390-6C9F4F929626}"/>
              </a:ext>
            </a:extLst>
          </p:cNvPr>
          <p:cNvSpPr>
            <a:spLocks noGrp="1"/>
          </p:cNvSpPr>
          <p:nvPr>
            <p:ph type="title"/>
          </p:nvPr>
        </p:nvSpPr>
        <p:spPr/>
        <p:txBody>
          <a:bodyPr/>
          <a:lstStyle/>
          <a:p>
            <a:r>
              <a:rPr lang="en-US" dirty="0"/>
              <a:t>Savings Calculation Report</a:t>
            </a:r>
          </a:p>
        </p:txBody>
      </p:sp>
      <p:sp>
        <p:nvSpPr>
          <p:cNvPr id="3" name="Text Placeholder 2">
            <a:extLst>
              <a:ext uri="{FF2B5EF4-FFF2-40B4-BE49-F238E27FC236}">
                <a16:creationId xmlns:a16="http://schemas.microsoft.com/office/drawing/2014/main" id="{F0A41401-56E5-EF3C-66F4-3544492DE752}"/>
              </a:ext>
            </a:extLst>
          </p:cNvPr>
          <p:cNvSpPr>
            <a:spLocks noGrp="1"/>
          </p:cNvSpPr>
          <p:nvPr>
            <p:ph type="body" sz="quarter" idx="11"/>
          </p:nvPr>
        </p:nvSpPr>
        <p:spPr/>
        <p:txBody>
          <a:bodyPr>
            <a:normAutofit lnSpcReduction="10000"/>
          </a:bodyPr>
          <a:lstStyle/>
          <a:p>
            <a:pPr marL="457200" indent="-457200">
              <a:buFont typeface="+mj-lt"/>
              <a:buAutoNum type="arabicPeriod"/>
            </a:pPr>
            <a:r>
              <a:rPr lang="en-US" sz="2400" dirty="0"/>
              <a:t>After the district has certified the submission, a report will be available on the certification screen to review the calculated savings amount based on entries made in the Chapter 44 Software. Ensure that pop-ups are not blocked in the browser for the report to be created.</a:t>
            </a:r>
          </a:p>
          <a:p>
            <a:pPr marL="457200" indent="-457200">
              <a:buFont typeface="+mj-lt"/>
              <a:buAutoNum type="arabicPeriod"/>
            </a:pPr>
            <a:r>
              <a:rPr lang="en-US" sz="2400" dirty="0"/>
              <a:t>If the district experienced savings in the health care costs (a negative on the Net Cost Change line of this report), and is over adequacy when the 2027-28 state aid reports are released, then this savings amount is what will be used to calculate the cap adjustment for the 2027-28 tax levy cap.</a:t>
            </a:r>
          </a:p>
          <a:p>
            <a:pPr marL="457200" indent="-457200">
              <a:buFont typeface="+mj-lt"/>
              <a:buAutoNum type="arabicPeriod"/>
            </a:pPr>
            <a:r>
              <a:rPr lang="en-US" sz="2400" dirty="0"/>
              <a:t>The information on this report is the same information as will be shown in the first section of the Chapter 44 report generated by the annual district-wide budget software for the 2027-28 budget year.</a:t>
            </a:r>
          </a:p>
        </p:txBody>
      </p:sp>
      <p:sp>
        <p:nvSpPr>
          <p:cNvPr id="4" name="Slide Number Placeholder 3">
            <a:extLst>
              <a:ext uri="{FF2B5EF4-FFF2-40B4-BE49-F238E27FC236}">
                <a16:creationId xmlns:a16="http://schemas.microsoft.com/office/drawing/2014/main" id="{2009BCD7-7247-7418-E8B7-EEFCC821E1EE}"/>
              </a:ext>
            </a:extLst>
          </p:cNvPr>
          <p:cNvSpPr>
            <a:spLocks noGrp="1"/>
          </p:cNvSpPr>
          <p:nvPr>
            <p:ph type="sldNum" sz="quarter" idx="10"/>
          </p:nvPr>
        </p:nvSpPr>
        <p:spPr/>
        <p:txBody>
          <a:bodyPr/>
          <a:lstStyle/>
          <a:p>
            <a:fld id="{A3D1C70C-36A2-44FC-A083-98959550CFF4}" type="slidenum">
              <a:rPr lang="en-US" smtClean="0"/>
              <a:pPr/>
              <a:t>18</a:t>
            </a:fld>
            <a:endParaRPr lang="en-US"/>
          </a:p>
        </p:txBody>
      </p:sp>
    </p:spTree>
    <p:extLst>
      <p:ext uri="{BB962C8B-B14F-4D97-AF65-F5344CB8AC3E}">
        <p14:creationId xmlns:p14="http://schemas.microsoft.com/office/powerpoint/2010/main" val="2528992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p:txBody>
          <a:bodyPr/>
          <a:lstStyle/>
          <a:p>
            <a:r>
              <a:rPr lang="en-US" dirty="0"/>
              <a:t>Archive and Printing</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p:txBody>
          <a:bodyPr>
            <a:noAutofit/>
          </a:bodyPr>
          <a:lstStyle/>
          <a:p>
            <a:pPr marL="0" indent="0">
              <a:spcBef>
                <a:spcPts val="0"/>
              </a:spcBef>
              <a:buNone/>
            </a:pPr>
            <a:r>
              <a:rPr lang="en-US" sz="2200" b="1" dirty="0"/>
              <a:t>Users should export and save a copy of the submitted information for review by the auditor for preparation of the ACFR</a:t>
            </a:r>
            <a:r>
              <a:rPr lang="en-US" sz="2200" dirty="0"/>
              <a:t>.  There are three selections in the Archive and Printing menu:</a:t>
            </a:r>
          </a:p>
          <a:p>
            <a:pPr marL="385754" indent="-385754">
              <a:spcBef>
                <a:spcPts val="0"/>
              </a:spcBef>
              <a:buFont typeface="+mj-lt"/>
              <a:buAutoNum type="arabicPeriod"/>
            </a:pPr>
            <a:r>
              <a:rPr lang="en-US" sz="2200" dirty="0"/>
              <a:t>Data–Actual Year (2026) </a:t>
            </a:r>
            <a:r>
              <a:rPr lang="en-US" sz="1800" dirty="0">
                <a:effectLst/>
                <a:latin typeface="+mn-lt"/>
                <a:ea typeface="Calibri" panose="020F0502020204030204" pitchFamily="34" charset="0"/>
                <a:cs typeface="Times New Roman" panose="02020603050405020304" pitchFamily="18" charset="0"/>
              </a:rPr>
              <a:t>—</a:t>
            </a:r>
            <a:r>
              <a:rPr lang="en-US" sz="2200" dirty="0"/>
              <a:t> On this screen, a summary of the entries in the 2026 actual screens may be viewed and exported to a csv file.</a:t>
            </a:r>
          </a:p>
          <a:p>
            <a:pPr marL="385754" indent="-385754">
              <a:spcBef>
                <a:spcPts val="0"/>
              </a:spcBef>
              <a:buFont typeface="+mj-lt"/>
              <a:buAutoNum type="arabicPeriod"/>
            </a:pPr>
            <a:r>
              <a:rPr lang="en-US" sz="2200" dirty="0"/>
              <a:t>Data–Projected Year (2027) </a:t>
            </a:r>
            <a:r>
              <a:rPr lang="en-US" sz="1800" dirty="0">
                <a:effectLst/>
                <a:latin typeface="+mn-lt"/>
                <a:ea typeface="Calibri" panose="020F0502020204030204" pitchFamily="34" charset="0"/>
                <a:cs typeface="Times New Roman" panose="02020603050405020304" pitchFamily="18" charset="0"/>
              </a:rPr>
              <a:t>—</a:t>
            </a:r>
            <a:r>
              <a:rPr lang="en-US" sz="2200" dirty="0"/>
              <a:t> On this screen, the entries in the 2027 projected screens may be viewed and exported to a csv file.</a:t>
            </a:r>
          </a:p>
          <a:p>
            <a:pPr marL="385754" indent="-385754">
              <a:spcBef>
                <a:spcPts val="0"/>
              </a:spcBef>
              <a:buFont typeface="+mj-lt"/>
              <a:buAutoNum type="arabicPeriod"/>
            </a:pPr>
            <a:r>
              <a:rPr lang="en-US" sz="2200" dirty="0"/>
              <a:t>Retrieve (Download) and Printing </a:t>
            </a:r>
            <a:r>
              <a:rPr lang="en-US" sz="2000" dirty="0">
                <a:effectLst/>
                <a:latin typeface="+mn-lt"/>
                <a:ea typeface="Calibri" panose="020F0502020204030204" pitchFamily="34" charset="0"/>
                <a:cs typeface="Times New Roman" panose="02020603050405020304" pitchFamily="18" charset="0"/>
              </a:rPr>
              <a:t>—</a:t>
            </a:r>
            <a:r>
              <a:rPr lang="en-US" sz="2200" dirty="0"/>
              <a:t> On this screen, a drop-down menu allows selection of prior submissions for view or export to a csv file, with sections for actual and projected data submitted in each fiscal year.</a:t>
            </a:r>
          </a:p>
          <a:p>
            <a:pPr marL="0" indent="0">
              <a:spcBef>
                <a:spcPts val="0"/>
              </a:spcBef>
              <a:buNone/>
            </a:pPr>
            <a:r>
              <a:rPr lang="en-US" sz="2200" dirty="0"/>
              <a:t>To download the files, ensure that pop-ups are not blocked on your computer.</a:t>
            </a:r>
          </a:p>
        </p:txBody>
      </p:sp>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19</a:t>
            </a:fld>
            <a:endParaRPr lang="en-US"/>
          </a:p>
        </p:txBody>
      </p:sp>
    </p:spTree>
    <p:extLst>
      <p:ext uri="{BB962C8B-B14F-4D97-AF65-F5344CB8AC3E}">
        <p14:creationId xmlns:p14="http://schemas.microsoft.com/office/powerpoint/2010/main" val="3902335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A85F-8721-431E-A06B-5DDE11DA23F0}"/>
              </a:ext>
            </a:extLst>
          </p:cNvPr>
          <p:cNvSpPr>
            <a:spLocks noGrp="1"/>
          </p:cNvSpPr>
          <p:nvPr>
            <p:ph type="title"/>
          </p:nvPr>
        </p:nvSpPr>
        <p:spPr/>
        <p:txBody>
          <a:bodyPr/>
          <a:lstStyle/>
          <a:p>
            <a:r>
              <a:rPr lang="en-US" dirty="0"/>
              <a:t>Documentation</a:t>
            </a:r>
          </a:p>
        </p:txBody>
      </p:sp>
      <p:sp>
        <p:nvSpPr>
          <p:cNvPr id="3" name="Content Placeholder 2">
            <a:extLst>
              <a:ext uri="{FF2B5EF4-FFF2-40B4-BE49-F238E27FC236}">
                <a16:creationId xmlns:a16="http://schemas.microsoft.com/office/drawing/2014/main" id="{F7D39E4C-92CF-4B02-B935-ECC06E864361}"/>
              </a:ext>
            </a:extLst>
          </p:cNvPr>
          <p:cNvSpPr>
            <a:spLocks noGrp="1"/>
          </p:cNvSpPr>
          <p:nvPr>
            <p:ph type="body" sz="quarter" idx="11"/>
          </p:nvPr>
        </p:nvSpPr>
        <p:spPr/>
        <p:txBody>
          <a:bodyPr>
            <a:noAutofit/>
          </a:bodyPr>
          <a:lstStyle/>
          <a:p>
            <a:pPr marL="0" indent="0">
              <a:spcBef>
                <a:spcPts val="0"/>
              </a:spcBef>
              <a:buNone/>
            </a:pPr>
            <a:r>
              <a:rPr lang="en-US" sz="2800" dirty="0"/>
              <a:t>Users of the Chapter44 software are strongly encouraged to download and review the two guidance documents:</a:t>
            </a:r>
          </a:p>
          <a:p>
            <a:pPr marL="385754" indent="-385754">
              <a:spcBef>
                <a:spcPts val="0"/>
              </a:spcBef>
              <a:buFont typeface="+mj-lt"/>
              <a:buAutoNum type="arabicPeriod"/>
            </a:pPr>
            <a:r>
              <a:rPr lang="en-US" sz="2800" dirty="0"/>
              <a:t>User Manual</a:t>
            </a:r>
          </a:p>
          <a:p>
            <a:pPr marL="385754" indent="-385754">
              <a:spcBef>
                <a:spcPts val="0"/>
              </a:spcBef>
              <a:buFont typeface="+mj-lt"/>
              <a:buAutoNum type="arabicPeriod"/>
            </a:pPr>
            <a:r>
              <a:rPr lang="en-US" sz="2800" dirty="0"/>
              <a:t>Q&amp;A Document</a:t>
            </a:r>
          </a:p>
          <a:p>
            <a:pPr marL="0" indent="0">
              <a:spcBef>
                <a:spcPts val="0"/>
              </a:spcBef>
              <a:buNone/>
            </a:pPr>
            <a:r>
              <a:rPr lang="en-US" sz="2800" dirty="0"/>
              <a:t>The documents are accessible from links on the login screen of the software, and also from links within the software in the Documentation section of the main menu.</a:t>
            </a:r>
          </a:p>
        </p:txBody>
      </p:sp>
      <p:sp>
        <p:nvSpPr>
          <p:cNvPr id="4" name="Slide Number Placeholder 3">
            <a:extLst>
              <a:ext uri="{FF2B5EF4-FFF2-40B4-BE49-F238E27FC236}">
                <a16:creationId xmlns:a16="http://schemas.microsoft.com/office/drawing/2014/main" id="{BACECC26-5723-41E1-AE8F-4885A22EDB16}"/>
              </a:ext>
            </a:extLst>
          </p:cNvPr>
          <p:cNvSpPr>
            <a:spLocks noGrp="1"/>
          </p:cNvSpPr>
          <p:nvPr>
            <p:ph type="sldNum" sz="quarter" idx="10"/>
          </p:nvPr>
        </p:nvSpPr>
        <p:spPr/>
        <p:txBody>
          <a:bodyPr/>
          <a:lstStyle/>
          <a:p>
            <a:fld id="{A3D1C70C-36A2-44FC-A083-98959550CFF4}" type="slidenum">
              <a:rPr lang="en-US" smtClean="0"/>
              <a:pPr/>
              <a:t>20</a:t>
            </a:fld>
            <a:endParaRPr lang="en-US"/>
          </a:p>
        </p:txBody>
      </p:sp>
    </p:spTree>
    <p:extLst>
      <p:ext uri="{BB962C8B-B14F-4D97-AF65-F5344CB8AC3E}">
        <p14:creationId xmlns:p14="http://schemas.microsoft.com/office/powerpoint/2010/main" val="3075941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4F85022-EDFF-4EDD-B667-A88593A32022}"/>
              </a:ext>
            </a:extLst>
          </p:cNvPr>
          <p:cNvSpPr>
            <a:spLocks noGrp="1"/>
          </p:cNvSpPr>
          <p:nvPr>
            <p:ph type="title"/>
          </p:nvPr>
        </p:nvSpPr>
        <p:spPr/>
        <p:txBody>
          <a:bodyPr/>
          <a:lstStyle/>
          <a:p>
            <a:r>
              <a:rPr lang="en-US" dirty="0"/>
              <a:t>Thank You!</a:t>
            </a:r>
          </a:p>
        </p:txBody>
      </p:sp>
      <p:sp>
        <p:nvSpPr>
          <p:cNvPr id="11" name="Website">
            <a:extLst>
              <a:ext uri="{FF2B5EF4-FFF2-40B4-BE49-F238E27FC236}">
                <a16:creationId xmlns:a16="http://schemas.microsoft.com/office/drawing/2014/main" id="{4E6DD0DE-325E-47CB-9D78-EE0FDE0A111F}"/>
              </a:ext>
            </a:extLst>
          </p:cNvPr>
          <p:cNvSpPr>
            <a:spLocks noGrp="1" noRot="1" noMove="1" noResize="1" noEditPoints="1" noAdjustHandles="1" noChangeArrowheads="1" noChangeShapeType="1"/>
          </p:cNvSpPr>
          <p:nvPr>
            <p:ph idx="1"/>
          </p:nvPr>
        </p:nvSpPr>
        <p:spPr>
          <a:xfrm>
            <a:off x="0" y="1256859"/>
            <a:ext cx="12192000" cy="1391091"/>
          </a:xfrm>
        </p:spPr>
        <p:txBody>
          <a:bodyPr>
            <a:noAutofit/>
          </a:bodyPr>
          <a:lstStyle/>
          <a:p>
            <a:r>
              <a:rPr lang="en-US" dirty="0"/>
              <a:t>New Jersey Department of Education: </a:t>
            </a:r>
          </a:p>
          <a:p>
            <a:r>
              <a:rPr lang="en-US" dirty="0">
                <a:hlinkClick r:id="rId2"/>
              </a:rPr>
              <a:t>nj.gov/education/</a:t>
            </a:r>
            <a:r>
              <a:rPr lang="en-US" dirty="0"/>
              <a:t> </a:t>
            </a:r>
            <a:endParaRPr lang="en-US" dirty="0">
              <a:solidFill>
                <a:srgbClr val="0000FF"/>
              </a:solidFill>
            </a:endParaRPr>
          </a:p>
        </p:txBody>
      </p:sp>
      <p:sp>
        <p:nvSpPr>
          <p:cNvPr id="20" name="contact info">
            <a:extLst>
              <a:ext uri="{FF2B5EF4-FFF2-40B4-BE49-F238E27FC236}">
                <a16:creationId xmlns:a16="http://schemas.microsoft.com/office/drawing/2014/main" id="{ACF9ECBB-DEA9-4ED4-A2DA-7517CD788761}"/>
              </a:ext>
            </a:extLst>
          </p:cNvPr>
          <p:cNvSpPr>
            <a:spLocks noGrp="1"/>
          </p:cNvSpPr>
          <p:nvPr>
            <p:ph idx="13"/>
          </p:nvPr>
        </p:nvSpPr>
        <p:spPr>
          <a:xfrm>
            <a:off x="1" y="3242231"/>
            <a:ext cx="12191999" cy="1493491"/>
          </a:xfrm>
        </p:spPr>
        <p:txBody>
          <a:bodyPr>
            <a:normAutofit fontScale="92500"/>
          </a:bodyPr>
          <a:lstStyle/>
          <a:p>
            <a:r>
              <a:rPr lang="en-US" dirty="0"/>
              <a:t>Access the software: “Chapter44” selection on the </a:t>
            </a:r>
            <a:r>
              <a:rPr lang="en-US" dirty="0">
                <a:hlinkClick r:id="rId3"/>
              </a:rPr>
              <a:t>Homeroom portal</a:t>
            </a:r>
            <a:endParaRPr lang="en-US" dirty="0"/>
          </a:p>
          <a:p>
            <a:r>
              <a:rPr lang="en-US" dirty="0"/>
              <a:t>Email questions to: </a:t>
            </a:r>
            <a:r>
              <a:rPr lang="en-US" dirty="0">
                <a:hlinkClick r:id="rId4"/>
              </a:rPr>
              <a:t>chapter44@doe.nj.gov</a:t>
            </a:r>
            <a:r>
              <a:rPr lang="en-US" dirty="0"/>
              <a:t> </a:t>
            </a:r>
          </a:p>
        </p:txBody>
      </p:sp>
      <p:sp>
        <p:nvSpPr>
          <p:cNvPr id="2" name="Slide Number Placeholder 1">
            <a:extLst>
              <a:ext uri="{FF2B5EF4-FFF2-40B4-BE49-F238E27FC236}">
                <a16:creationId xmlns:a16="http://schemas.microsoft.com/office/drawing/2014/main" id="{0C726423-45AA-4205-B15A-BC45069AF06A}"/>
              </a:ext>
            </a:extLst>
          </p:cNvPr>
          <p:cNvSpPr>
            <a:spLocks noGrp="1"/>
          </p:cNvSpPr>
          <p:nvPr>
            <p:ph type="sldNum" sz="quarter" idx="12"/>
          </p:nvPr>
        </p:nvSpPr>
        <p:spPr/>
        <p:txBody>
          <a:bodyPr/>
          <a:lstStyle/>
          <a:p>
            <a:fld id="{A3D1C70C-36A2-44FC-A083-98959550CFF4}" type="slidenum">
              <a:rPr lang="en-US" smtClean="0"/>
              <a:t>21</a:t>
            </a:fld>
            <a:endParaRPr lang="en-US"/>
          </a:p>
        </p:txBody>
      </p:sp>
    </p:spTree>
    <p:extLst>
      <p:ext uri="{BB962C8B-B14F-4D97-AF65-F5344CB8AC3E}">
        <p14:creationId xmlns:p14="http://schemas.microsoft.com/office/powerpoint/2010/main" val="1153922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63E9-D65C-431E-B1B1-1E6ED41BD479}"/>
              </a:ext>
            </a:extLst>
          </p:cNvPr>
          <p:cNvSpPr>
            <a:spLocks noGrp="1"/>
          </p:cNvSpPr>
          <p:nvPr>
            <p:ph type="title"/>
          </p:nvPr>
        </p:nvSpPr>
        <p:spPr/>
        <p:txBody>
          <a:bodyPr/>
          <a:lstStyle/>
          <a:p>
            <a:r>
              <a:rPr lang="en-US" dirty="0"/>
              <a:t>Follow Us on Social Media</a:t>
            </a:r>
          </a:p>
        </p:txBody>
      </p:sp>
      <p:sp>
        <p:nvSpPr>
          <p:cNvPr id="28" name="Text Placeholder 27">
            <a:extLst>
              <a:ext uri="{FF2B5EF4-FFF2-40B4-BE49-F238E27FC236}">
                <a16:creationId xmlns:a16="http://schemas.microsoft.com/office/drawing/2014/main" id="{6C217C55-013D-E351-67BF-2C8F274EA546}"/>
              </a:ext>
            </a:extLst>
          </p:cNvPr>
          <p:cNvSpPr>
            <a:spLocks noGrp="1"/>
          </p:cNvSpPr>
          <p:nvPr>
            <p:ph type="body" sz="quarter" idx="18"/>
          </p:nvPr>
        </p:nvSpPr>
        <p:spPr/>
        <p:txBody>
          <a:bodyPr/>
          <a:lstStyle/>
          <a:p>
            <a:r>
              <a:rPr lang="en-US" sz="1600" dirty="0"/>
              <a:t>Facebook: @njdeptofed</a:t>
            </a:r>
          </a:p>
        </p:txBody>
      </p:sp>
      <p:sp>
        <p:nvSpPr>
          <p:cNvPr id="29" name="Text Placeholder 28">
            <a:extLst>
              <a:ext uri="{FF2B5EF4-FFF2-40B4-BE49-F238E27FC236}">
                <a16:creationId xmlns:a16="http://schemas.microsoft.com/office/drawing/2014/main" id="{359ABB3F-A076-6DBF-5466-43F205F3A6A7}"/>
              </a:ext>
            </a:extLst>
          </p:cNvPr>
          <p:cNvSpPr>
            <a:spLocks noGrp="1"/>
          </p:cNvSpPr>
          <p:nvPr>
            <p:ph type="body" sz="quarter" idx="19"/>
          </p:nvPr>
        </p:nvSpPr>
        <p:spPr/>
        <p:txBody>
          <a:bodyPr/>
          <a:lstStyle/>
          <a:p>
            <a:r>
              <a:rPr lang="en-US" sz="1600" dirty="0"/>
              <a:t>Instagram: @newjerseydoe</a:t>
            </a:r>
          </a:p>
        </p:txBody>
      </p:sp>
      <p:sp>
        <p:nvSpPr>
          <p:cNvPr id="30" name="Text Placeholder 29">
            <a:extLst>
              <a:ext uri="{FF2B5EF4-FFF2-40B4-BE49-F238E27FC236}">
                <a16:creationId xmlns:a16="http://schemas.microsoft.com/office/drawing/2014/main" id="{7CF3BAAC-496D-4B85-3627-8C30E4AF2738}"/>
              </a:ext>
            </a:extLst>
          </p:cNvPr>
          <p:cNvSpPr>
            <a:spLocks noGrp="1"/>
          </p:cNvSpPr>
          <p:nvPr>
            <p:ph type="body" sz="quarter" idx="20"/>
          </p:nvPr>
        </p:nvSpPr>
        <p:spPr>
          <a:xfrm>
            <a:off x="6987930" y="2532939"/>
            <a:ext cx="3614838" cy="914400"/>
          </a:xfrm>
        </p:spPr>
        <p:txBody>
          <a:bodyPr/>
          <a:lstStyle/>
          <a:p>
            <a:r>
              <a:rPr lang="en-US" sz="1600" dirty="0"/>
              <a:t>LinkedIn: </a:t>
            </a:r>
            <a:br>
              <a:rPr lang="en-US" sz="1600" dirty="0"/>
            </a:br>
            <a:r>
              <a:rPr lang="en-US" dirty="0"/>
              <a:t>New Jersey Department of Education</a:t>
            </a:r>
            <a:endParaRPr lang="en-US" sz="1600" dirty="0"/>
          </a:p>
        </p:txBody>
      </p:sp>
      <p:sp>
        <p:nvSpPr>
          <p:cNvPr id="31" name="Text Placeholder 30">
            <a:extLst>
              <a:ext uri="{FF2B5EF4-FFF2-40B4-BE49-F238E27FC236}">
                <a16:creationId xmlns:a16="http://schemas.microsoft.com/office/drawing/2014/main" id="{8030D69E-EBC9-1559-6603-B68A86227E9F}"/>
              </a:ext>
            </a:extLst>
          </p:cNvPr>
          <p:cNvSpPr>
            <a:spLocks noGrp="1"/>
          </p:cNvSpPr>
          <p:nvPr>
            <p:ph type="body" sz="quarter" idx="21"/>
          </p:nvPr>
        </p:nvSpPr>
        <p:spPr/>
        <p:txBody>
          <a:bodyPr/>
          <a:lstStyle/>
          <a:p>
            <a:r>
              <a:rPr lang="en-US" sz="1600" dirty="0"/>
              <a:t>Threads:</a:t>
            </a:r>
            <a:br>
              <a:rPr lang="en-US" sz="1600" dirty="0"/>
            </a:br>
            <a:r>
              <a:rPr lang="en-US" sz="1600" dirty="0"/>
              <a:t>@NewJerseyDOE</a:t>
            </a:r>
          </a:p>
        </p:txBody>
      </p:sp>
      <p:sp>
        <p:nvSpPr>
          <p:cNvPr id="26" name="Text Placeholder 25">
            <a:extLst>
              <a:ext uri="{FF2B5EF4-FFF2-40B4-BE49-F238E27FC236}">
                <a16:creationId xmlns:a16="http://schemas.microsoft.com/office/drawing/2014/main" id="{E68CAE81-3234-DE3E-C7AA-CC73969D28F6}"/>
              </a:ext>
            </a:extLst>
          </p:cNvPr>
          <p:cNvSpPr>
            <a:spLocks noGrp="1"/>
          </p:cNvSpPr>
          <p:nvPr>
            <p:ph type="body" sz="quarter" idx="16"/>
          </p:nvPr>
        </p:nvSpPr>
        <p:spPr/>
        <p:txBody>
          <a:bodyPr/>
          <a:lstStyle/>
          <a:p>
            <a:r>
              <a:rPr lang="en-US" sz="1600" dirty="0"/>
              <a:t>X: @NewJerseyDOE</a:t>
            </a:r>
          </a:p>
        </p:txBody>
      </p:sp>
      <p:sp>
        <p:nvSpPr>
          <p:cNvPr id="27" name="Text Placeholder 26">
            <a:extLst>
              <a:ext uri="{FF2B5EF4-FFF2-40B4-BE49-F238E27FC236}">
                <a16:creationId xmlns:a16="http://schemas.microsoft.com/office/drawing/2014/main" id="{2142AF28-2E6E-1CDD-37C3-5F1BDE78D249}"/>
              </a:ext>
            </a:extLst>
          </p:cNvPr>
          <p:cNvSpPr>
            <a:spLocks noGrp="1"/>
          </p:cNvSpPr>
          <p:nvPr>
            <p:ph type="body" sz="quarter" idx="17"/>
          </p:nvPr>
        </p:nvSpPr>
        <p:spPr>
          <a:xfrm>
            <a:off x="7265598" y="5009938"/>
            <a:ext cx="3059502" cy="914400"/>
          </a:xfrm>
        </p:spPr>
        <p:txBody>
          <a:bodyPr/>
          <a:lstStyle/>
          <a:p>
            <a:r>
              <a:rPr lang="en-US" sz="1600" dirty="0"/>
              <a:t>YouTube: </a:t>
            </a:r>
            <a:r>
              <a:rPr lang="en-US" sz="1400" dirty="0"/>
              <a:t>@newjerseydepartmentofeduca6565</a:t>
            </a:r>
          </a:p>
        </p:txBody>
      </p:sp>
      <p:sp>
        <p:nvSpPr>
          <p:cNvPr id="3" name="Slide Number Placeholder 2">
            <a:extLst>
              <a:ext uri="{FF2B5EF4-FFF2-40B4-BE49-F238E27FC236}">
                <a16:creationId xmlns:a16="http://schemas.microsoft.com/office/drawing/2014/main" id="{454C18FE-FE4C-49BD-8C8D-6AD512993FA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D1C70C-36A2-44FC-A083-98959550CFF4}" type="slidenum">
              <a:rPr kumimoji="0" lang="en-US" sz="1400" b="0" i="0" u="none" strike="noStrike" kern="1200" cap="none" spc="0" normalizeH="0" baseline="0" noProof="0" smtClean="0">
                <a:ln>
                  <a:noFill/>
                </a:ln>
                <a:solidFill>
                  <a:prstClr val="white"/>
                </a:solidFill>
                <a:effectLst/>
                <a:uLnTx/>
                <a:uFillTx/>
                <a:latin typeface="Palatino Linotype" panose="0204050205050503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400" b="0" i="0" u="none" strike="noStrike" kern="1200" cap="none" spc="0" normalizeH="0" baseline="0" noProof="0">
              <a:ln>
                <a:noFill/>
              </a:ln>
              <a:solidFill>
                <a:prstClr val="white"/>
              </a:solidFill>
              <a:effectLst/>
              <a:uLnTx/>
              <a:uFillTx/>
              <a:latin typeface="Palatino Linotype" panose="02040502050505030304" pitchFamily="18" charset="0"/>
              <a:ea typeface="+mn-ea"/>
              <a:cs typeface="+mn-cs"/>
            </a:endParaRPr>
          </a:p>
        </p:txBody>
      </p:sp>
    </p:spTree>
    <p:extLst>
      <p:ext uri="{BB962C8B-B14F-4D97-AF65-F5344CB8AC3E}">
        <p14:creationId xmlns:p14="http://schemas.microsoft.com/office/powerpoint/2010/main" val="599879364"/>
      </p:ext>
    </p:extLst>
  </p:cSld>
  <p:clrMapOvr>
    <a:masterClrMapping/>
  </p:clrMapOvr>
</p:sld>
</file>

<file path=ppt/theme/theme1.xml><?xml version="1.0" encoding="utf-8"?>
<a:theme xmlns:a="http://schemas.openxmlformats.org/drawingml/2006/main" name="NDJOE_Main">
  <a:themeElements>
    <a:clrScheme name="Custom 5">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954F72"/>
      </a:folHlink>
    </a:clrScheme>
    <a:fontScheme name="NJDOE Template 0921">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JDOE_0921 (002)  -  Read-Only" id="{58665EE0-0778-4B6A-9B26-9250B8818B72}" vid="{54CFC8EA-E008-44E1-8673-8AAADB6EDDC7}"/>
    </a:ext>
  </a:extLst>
</a:theme>
</file>

<file path=ppt/theme/theme2.xml><?xml version="1.0" encoding="utf-8"?>
<a:theme xmlns:a="http://schemas.openxmlformats.org/drawingml/2006/main" name="NJDOE_TitleSlide">
  <a:themeElements>
    <a:clrScheme name="Custom 4">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954F72"/>
      </a:folHlink>
    </a:clrScheme>
    <a:fontScheme name="NJDOE Template 0921">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JDOE_0921 (002)  -  Read-Only" id="{58665EE0-0778-4B6A-9B26-9250B8818B72}" vid="{BAD783E9-B5E0-4BB5-B18C-531425630476}"/>
    </a:ext>
  </a:extLst>
</a:theme>
</file>

<file path=ppt/theme/theme3.xml><?xml version="1.0" encoding="utf-8"?>
<a:theme xmlns:a="http://schemas.openxmlformats.org/drawingml/2006/main" name="NJDOE_Section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JDOE_0921 (002)  -  Read-Only" id="{58665EE0-0778-4B6A-9B26-9250B8818B72}" vid="{8584AAFA-913A-46C4-82D9-8779EB51097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NJDOE_0921</Template>
  <TotalTime>978</TotalTime>
  <Words>2889</Words>
  <Application>Microsoft Office PowerPoint</Application>
  <PresentationFormat>Widescreen</PresentationFormat>
  <Paragraphs>134</Paragraphs>
  <Slides>22</Slides>
  <Notes>1</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22</vt:i4>
      </vt:variant>
    </vt:vector>
  </HeadingPairs>
  <TitlesOfParts>
    <vt:vector size="28" baseType="lpstr">
      <vt:lpstr>Arial</vt:lpstr>
      <vt:lpstr>Calibri</vt:lpstr>
      <vt:lpstr>Palatino Linotype</vt:lpstr>
      <vt:lpstr>NDJOE_Main</vt:lpstr>
      <vt:lpstr>NJDOE_TitleSlide</vt:lpstr>
      <vt:lpstr>NJDOE_SectionTitle</vt:lpstr>
      <vt:lpstr>Chapter 44 Data Collection  2025-26 Actual and 2026-27 Projected</vt:lpstr>
      <vt:lpstr>Chapter 44 Background</vt:lpstr>
      <vt:lpstr>Software Access</vt:lpstr>
      <vt:lpstr>General Info for Data Entry</vt:lpstr>
      <vt:lpstr>Software Conventions</vt:lpstr>
      <vt:lpstr>Plan Information Screen (1 of 4)</vt:lpstr>
      <vt:lpstr>Plan Information Screen (2 of 4)</vt:lpstr>
      <vt:lpstr>Plan Information Screen (3 of 4)</vt:lpstr>
      <vt:lpstr>Plan Information Screen (4 of 4)</vt:lpstr>
      <vt:lpstr>Fiscal Years</vt:lpstr>
      <vt:lpstr>Plan Data Collection Screen (1 of 6)</vt:lpstr>
      <vt:lpstr>Plan Data Collection Screen (2 of 6)</vt:lpstr>
      <vt:lpstr>Plan Data Collection Screen (3 of 6)</vt:lpstr>
      <vt:lpstr>Plan Data Collection Screen (4 of 6)</vt:lpstr>
      <vt:lpstr>Plan Data Collection Screen (5 of 6)</vt:lpstr>
      <vt:lpstr>Plan Data Collection Screen (6 of 6)</vt:lpstr>
      <vt:lpstr>Plan Data Certification</vt:lpstr>
      <vt:lpstr>Savings Calculation Report</vt:lpstr>
      <vt:lpstr>Archive and Printing</vt:lpstr>
      <vt:lpstr>Documentation</vt:lpstr>
      <vt:lpstr>Thank You!</vt:lpstr>
      <vt:lpstr>Follow Us on Social Media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44 Data Collection</dc:title>
  <dc:creator>New Jersey Department of Education</dc:creator>
  <cp:lastModifiedBy>Gorman, Stephanie</cp:lastModifiedBy>
  <cp:revision>105</cp:revision>
  <cp:lastPrinted>2022-12-07T14:39:08Z</cp:lastPrinted>
  <dcterms:created xsi:type="dcterms:W3CDTF">2022-11-09T19:16:53Z</dcterms:created>
  <dcterms:modified xsi:type="dcterms:W3CDTF">2026-10-06T15:00:02Z</dcterms:modified>
</cp:coreProperties>
</file>